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2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sz="7200" b="1" dirty="0" smtClean="0">
                <a:solidFill>
                  <a:srgbClr val="00B050"/>
                </a:solidFill>
                <a:latin typeface="Algerian" pitchFamily="82" charset="0"/>
              </a:rPr>
              <a:t>How is the </a:t>
            </a:r>
            <a:r>
              <a:rPr lang="en-US" sz="7200" b="1" u="sng" dirty="0" smtClean="0">
                <a:solidFill>
                  <a:srgbClr val="00B050"/>
                </a:solidFill>
                <a:latin typeface="Algerian" pitchFamily="82" charset="0"/>
              </a:rPr>
              <a:t>World </a:t>
            </a:r>
            <a:r>
              <a:rPr lang="en-US" sz="7200" b="1" dirty="0" smtClean="0">
                <a:solidFill>
                  <a:srgbClr val="00B050"/>
                </a:solidFill>
                <a:latin typeface="Algerian" pitchFamily="82" charset="0"/>
              </a:rPr>
              <a:t>Different</a:t>
            </a:r>
            <a:br>
              <a:rPr lang="en-US" sz="7200" b="1" dirty="0" smtClean="0">
                <a:solidFill>
                  <a:srgbClr val="00B050"/>
                </a:solidFill>
                <a:latin typeface="Algerian" pitchFamily="82" charset="0"/>
              </a:rPr>
            </a:br>
            <a:r>
              <a:rPr lang="en-US" sz="7200" b="1" dirty="0" smtClean="0">
                <a:solidFill>
                  <a:srgbClr val="00B050"/>
                </a:solidFill>
                <a:latin typeface="Algerian" pitchFamily="82" charset="0"/>
              </a:rPr>
              <a:t>due to</a:t>
            </a:r>
            <a:r>
              <a:rPr lang="en-US" sz="7200" b="1" dirty="0" smtClean="0">
                <a:solidFill>
                  <a:srgbClr val="00B050"/>
                </a:solidFill>
                <a:latin typeface="Algerian" pitchFamily="82" charset="0"/>
              </a:rPr>
              <a:t/>
            </a:r>
            <a:br>
              <a:rPr lang="en-US" sz="7200" b="1" dirty="0" smtClean="0">
                <a:solidFill>
                  <a:srgbClr val="00B050"/>
                </a:solidFill>
                <a:latin typeface="Algerian" pitchFamily="82" charset="0"/>
              </a:rPr>
            </a:br>
            <a:r>
              <a:rPr lang="en-US" sz="7200" b="1" u="sng" dirty="0" smtClean="0">
                <a:solidFill>
                  <a:srgbClr val="00B050"/>
                </a:solidFill>
                <a:latin typeface="Algerian" pitchFamily="82" charset="0"/>
              </a:rPr>
              <a:t>My Discoveries</a:t>
            </a:r>
            <a:r>
              <a:rPr lang="en-US" sz="7200" b="1" dirty="0" smtClean="0">
                <a:solidFill>
                  <a:srgbClr val="00B050"/>
                </a:solidFill>
                <a:latin typeface="Algerian" pitchFamily="82" charset="0"/>
              </a:rPr>
              <a:t>?</a:t>
            </a:r>
            <a:endParaRPr lang="en-US" sz="7200" b="1" dirty="0">
              <a:solidFill>
                <a:srgbClr val="00B050"/>
              </a:solidFill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8795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How is the World Different due to My Discoveries?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is the World Better because of me?</dc:title>
  <dc:creator>hzhang</dc:creator>
  <cp:lastModifiedBy>hzhang</cp:lastModifiedBy>
  <cp:revision>9</cp:revision>
  <dcterms:created xsi:type="dcterms:W3CDTF">2006-08-16T00:00:00Z</dcterms:created>
  <dcterms:modified xsi:type="dcterms:W3CDTF">2013-06-02T17:31:05Z</dcterms:modified>
</cp:coreProperties>
</file>