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1.google.com/images?q=tbn:ANd9GcRgT5lx5jGAUSW9wS7zv2nB47srhbAHF-FzzXXtnvWXdF7e3bj9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04925"/>
            <a:ext cx="2743200" cy="1666875"/>
          </a:xfrm>
          <a:prstGeom prst="rect">
            <a:avLst/>
          </a:prstGeom>
          <a:noFill/>
        </p:spPr>
      </p:pic>
      <p:pic>
        <p:nvPicPr>
          <p:cNvPr id="1028" name="Picture 4" descr="https://encrypted-tbn2.google.com/images?q=tbn:ANd9GcS5wXjs8CCDFQ1ZJuYebvZCm8nDmrJAF4yCcD4dvyhGSgaTFO-5n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457200"/>
            <a:ext cx="2202922" cy="3352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2" name="Picture 8" descr="https://encrypted-tbn0.google.com/images?q=tbn:ANd9GcTaKnkjL6uQoFVcTvZUOgRtkS_SvNRlFgdaO1C7-SfSrodiXauPj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626" y="3993443"/>
            <a:ext cx="1818774" cy="2559757"/>
          </a:xfrm>
          <a:prstGeom prst="rect">
            <a:avLst/>
          </a:prstGeom>
          <a:noFill/>
        </p:spPr>
      </p:pic>
      <p:pic>
        <p:nvPicPr>
          <p:cNvPr id="1034" name="Picture 10" descr="https://encrypted-tbn3.google.com/images?q=tbn:ANd9GcS4MXRIErgWcHGfyg_H23j66nHvRCJxh5Dbpi_tqpaNpnKgp_moJ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48266" y="3886200"/>
            <a:ext cx="1752324" cy="2667000"/>
          </a:xfrm>
          <a:prstGeom prst="rect">
            <a:avLst/>
          </a:prstGeom>
          <a:noFill/>
        </p:spPr>
      </p:pic>
      <p:pic>
        <p:nvPicPr>
          <p:cNvPr id="2052" name="Picture 4" descr="http://image.wangchao.net.cn/product/1/124633229048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457200"/>
            <a:ext cx="2667000" cy="42862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054" name="Picture 6" descr="http://media.linkedin.com/mpr/mpr/shrink_80_80/p/3/000/008/2ed/0f24eec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53200" y="51054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dsger dijkst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5471922"/>
            <a:ext cx="1295400" cy="13860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Hongwei Zhang</cp:lastModifiedBy>
  <cp:revision>7</cp:revision>
  <dcterms:created xsi:type="dcterms:W3CDTF">2006-08-16T00:00:00Z</dcterms:created>
  <dcterms:modified xsi:type="dcterms:W3CDTF">2012-07-05T18:18:21Z</dcterms:modified>
</cp:coreProperties>
</file>