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27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encrypted-tbn3.gstatic.com/images?q=tbn:ANd9GcSAaU7KceVti-hZDzsEuOH66LHJhbT58em8MGgs6vL_v29hQSeRf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11593"/>
            <a:ext cx="990600" cy="1488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images.emusic.com/books/images/book/0/101/161/10116143/300x30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1295400"/>
            <a:ext cx="5181600" cy="518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hzhang</cp:lastModifiedBy>
  <cp:revision>19</cp:revision>
  <dcterms:created xsi:type="dcterms:W3CDTF">2006-08-16T00:00:00Z</dcterms:created>
  <dcterms:modified xsi:type="dcterms:W3CDTF">2013-02-21T19:15:59Z</dcterms:modified>
</cp:coreProperties>
</file>