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m/url?sa=i&amp;rct=j&amp;q=&amp;esrc=s&amp;frm=1&amp;source=images&amp;cd=&amp;cad=rja&amp;docid=TFf39pzC2TD_UM&amp;tbnid=RyfKbAeUuewyMM:&amp;ved=0CAUQjRw&amp;url=http://peagama.wordpress.com/2012/10/05/book-review-the-five-5-levels-of-leadership-peagama-reviews/&amp;ei=7WgmUay7BqOg2gWLoIGwAQ&amp;bvm=bv.42661473,d.b2I&amp;psig=AFQjCNGqHyzbsUClmz6F9mE8txRjJ7ImCw&amp;ust=1361558067399367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encrypted-tbn0.gstatic.com/images?q=tbn:ANd9GcR54OpkevJMNaXtXZd8YUudlTjuODGOHz1Etwq8QN7PhABy-5E3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99" y="142876"/>
            <a:ext cx="2805201" cy="1447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s://encrypted-tbn2.gstatic.com/images?q=tbn:ANd9GcRaqqKMlCDD2sJW8EGOADJsxd4zxU2kLY1CJQpPvpzTP8L26hd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931786"/>
            <a:ext cx="2008174" cy="1710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130" y="4876800"/>
            <a:ext cx="545527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https://encrypted-tbn2.gstatic.com/images?q=tbn:ANd9GcTLC2f8vJqBooit_zBeds00_i6_RUTwueZiWkwJC6mWxwEHDas9N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4" y="2314575"/>
            <a:ext cx="19050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peagama.files.wordpress.com/2012/10/5levels_fullsize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552" y="142474"/>
            <a:ext cx="3051048" cy="4581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hzhang</cp:lastModifiedBy>
  <cp:revision>17</cp:revision>
  <dcterms:created xsi:type="dcterms:W3CDTF">2006-08-16T00:00:00Z</dcterms:created>
  <dcterms:modified xsi:type="dcterms:W3CDTF">2013-02-21T18:44:38Z</dcterms:modified>
</cp:coreProperties>
</file>