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slides/slide68.xml" ContentType="application/vnd.openxmlformats-officedocument.presentationml.slide+xml"/>
  <Override PartName="/ppt/slides/slide69.xml" ContentType="application/vnd.openxmlformats-officedocument.presentationml.slide+xml"/>
  <Override PartName="/ppt/slides/slide70.xml" ContentType="application/vnd.openxmlformats-officedocument.presentationml.slide+xml"/>
  <Override PartName="/ppt/slides/slide71.xml" ContentType="application/vnd.openxmlformats-officedocument.presentationml.slide+xml"/>
  <Override PartName="/ppt/slides/slide72.xml" ContentType="application/vnd.openxmlformats-officedocument.presentationml.slide+xml"/>
  <Override PartName="/ppt/slides/slide73.xml" ContentType="application/vnd.openxmlformats-officedocument.presentationml.slide+xml"/>
  <Override PartName="/ppt/slides/slide74.xml" ContentType="application/vnd.openxmlformats-officedocument.presentationml.slide+xml"/>
  <Override PartName="/ppt/slides/slide75.xml" ContentType="application/vnd.openxmlformats-officedocument.presentationml.slide+xml"/>
  <Override PartName="/ppt/slides/slide76.xml" ContentType="application/vnd.openxmlformats-officedocument.presentationml.slide+xml"/>
  <Override PartName="/ppt/slides/slide77.xml" ContentType="application/vnd.openxmlformats-officedocument.presentationml.slide+xml"/>
  <Override PartName="/ppt/slides/slide78.xml" ContentType="application/vnd.openxmlformats-officedocument.presentationml.slide+xml"/>
  <Override PartName="/ppt/slides/slide79.xml" ContentType="application/vnd.openxmlformats-officedocument.presentationml.slide+xml"/>
  <Override PartName="/ppt/slides/slide80.xml" ContentType="application/vnd.openxmlformats-officedocument.presentationml.slide+xml"/>
  <Override PartName="/ppt/slides/slide81.xml" ContentType="application/vnd.openxmlformats-officedocument.presentationml.slide+xml"/>
  <Override PartName="/ppt/slides/slide82.xml" ContentType="application/vnd.openxmlformats-officedocument.presentationml.slide+xml"/>
  <Override PartName="/ppt/slides/slide83.xml" ContentType="application/vnd.openxmlformats-officedocument.presentationml.slide+xml"/>
  <Override PartName="/ppt/slides/slide84.xml" ContentType="application/vnd.openxmlformats-officedocument.presentationml.slide+xml"/>
  <Override PartName="/ppt/slides/slide85.xml" ContentType="application/vnd.openxmlformats-officedocument.presentationml.slide+xml"/>
  <Override PartName="/ppt/slides/slide86.xml" ContentType="application/vnd.openxmlformats-officedocument.presentationml.slide+xml"/>
  <Override PartName="/ppt/slides/slide87.xml" ContentType="application/vnd.openxmlformats-officedocument.presentationml.slide+xml"/>
  <Override PartName="/ppt/slides/slide88.xml" ContentType="application/vnd.openxmlformats-officedocument.presentationml.slide+xml"/>
  <Override PartName="/ppt/slides/slide89.xml" ContentType="application/vnd.openxmlformats-officedocument.presentationml.slide+xml"/>
  <Override PartName="/ppt/slides/slide90.xml" ContentType="application/vnd.openxmlformats-officedocument.presentationml.slide+xml"/>
  <Override PartName="/ppt/slides/slide91.xml" ContentType="application/vnd.openxmlformats-officedocument.presentationml.slide+xml"/>
  <Override PartName="/ppt/slides/slide92.xml" ContentType="application/vnd.openxmlformats-officedocument.presentationml.slide+xml"/>
  <Override PartName="/ppt/slides/slide93.xml" ContentType="application/vnd.openxmlformats-officedocument.presentationml.slide+xml"/>
  <Override PartName="/ppt/slides/slide94.xml" ContentType="application/vnd.openxmlformats-officedocument.presentationml.slide+xml"/>
  <Override PartName="/ppt/slides/slide95.xml" ContentType="application/vnd.openxmlformats-officedocument.presentationml.slide+xml"/>
  <Override PartName="/ppt/slides/slide96.xml" ContentType="application/vnd.openxmlformats-officedocument.presentationml.slide+xml"/>
  <Override PartName="/ppt/slides/slide97.xml" ContentType="application/vnd.openxmlformats-officedocument.presentationml.slide+xml"/>
  <Override PartName="/ppt/slides/slide98.xml" ContentType="application/vnd.openxmlformats-officedocument.presentationml.slide+xml"/>
  <Override PartName="/ppt/slides/slide99.xml" ContentType="application/vnd.openxmlformats-officedocument.presentationml.slide+xml"/>
  <Override PartName="/ppt/slides/slide100.xml" ContentType="application/vnd.openxmlformats-officedocument.presentationml.slide+xml"/>
  <Override PartName="/ppt/slides/slide101.xml" ContentType="application/vnd.openxmlformats-officedocument.presentationml.slide+xml"/>
  <Override PartName="/ppt/slides/slide102.xml" ContentType="application/vnd.openxmlformats-officedocument.presentationml.slide+xml"/>
  <Override PartName="/ppt/slides/slide103.xml" ContentType="application/vnd.openxmlformats-officedocument.presentationml.slide+xml"/>
  <Override PartName="/ppt/slides/slide104.xml" ContentType="application/vnd.openxmlformats-officedocument.presentationml.slide+xml"/>
  <Override PartName="/ppt/slides/slide105.xml" ContentType="application/vnd.openxmlformats-officedocument.presentationml.slide+xml"/>
  <Override PartName="/ppt/slides/slide106.xml" ContentType="application/vnd.openxmlformats-officedocument.presentationml.slide+xml"/>
  <Override PartName="/ppt/slides/slide107.xml" ContentType="application/vnd.openxmlformats-officedocument.presentationml.slide+xml"/>
  <Override PartName="/ppt/slides/slide108.xml" ContentType="application/vnd.openxmlformats-officedocument.presentationml.slide+xml"/>
  <Override PartName="/ppt/slides/slide109.xml" ContentType="application/vnd.openxmlformats-officedocument.presentationml.slide+xml"/>
  <Override PartName="/ppt/slides/slide110.xml" ContentType="application/vnd.openxmlformats-officedocument.presentationml.slide+xml"/>
  <Override PartName="/ppt/slides/slide111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ppt/notesSlides/notesSlide55.xml" ContentType="application/vnd.openxmlformats-officedocument.presentationml.notesSlide+xml"/>
  <Override PartName="/ppt/notesSlides/notesSlide56.xml" ContentType="application/vnd.openxmlformats-officedocument.presentationml.notesSlide+xml"/>
  <Override PartName="/ppt/notesSlides/notesSlide57.xml" ContentType="application/vnd.openxmlformats-officedocument.presentationml.notesSlide+xml"/>
  <Override PartName="/ppt/notesSlides/notesSlide58.xml" ContentType="application/vnd.openxmlformats-officedocument.presentationml.notesSlide+xml"/>
  <Override PartName="/ppt/notesSlides/notesSlide59.xml" ContentType="application/vnd.openxmlformats-officedocument.presentationml.notesSlide+xml"/>
  <Override PartName="/ppt/notesSlides/notesSlide60.xml" ContentType="application/vnd.openxmlformats-officedocument.presentationml.notesSlide+xml"/>
  <Override PartName="/ppt/notesSlides/notesSlide61.xml" ContentType="application/vnd.openxmlformats-officedocument.presentationml.notesSlide+xml"/>
  <Override PartName="/ppt/notesSlides/notesSlide62.xml" ContentType="application/vnd.openxmlformats-officedocument.presentationml.notesSlide+xml"/>
  <Override PartName="/ppt/notesSlides/notesSlide63.xml" ContentType="application/vnd.openxmlformats-officedocument.presentationml.notesSlide+xml"/>
  <Override PartName="/ppt/notesSlides/notesSlide64.xml" ContentType="application/vnd.openxmlformats-officedocument.presentationml.notesSlide+xml"/>
  <Override PartName="/ppt/notesSlides/notesSlide65.xml" ContentType="application/vnd.openxmlformats-officedocument.presentationml.notesSlide+xml"/>
  <Override PartName="/ppt/notesSlides/notesSlide66.xml" ContentType="application/vnd.openxmlformats-officedocument.presentationml.notesSlide+xml"/>
  <Override PartName="/ppt/notesSlides/notesSlide67.xml" ContentType="application/vnd.openxmlformats-officedocument.presentationml.notesSlide+xml"/>
  <Override PartName="/ppt/notesSlides/notesSlide68.xml" ContentType="application/vnd.openxmlformats-officedocument.presentationml.notesSlide+xml"/>
  <Override PartName="/ppt/notesSlides/notesSlide69.xml" ContentType="application/vnd.openxmlformats-officedocument.presentationml.notesSlide+xml"/>
  <Override PartName="/ppt/notesSlides/notesSlide70.xml" ContentType="application/vnd.openxmlformats-officedocument.presentationml.notesSlide+xml"/>
  <Override PartName="/ppt/notesSlides/notesSlide71.xml" ContentType="application/vnd.openxmlformats-officedocument.presentationml.notesSlide+xml"/>
  <Override PartName="/ppt/notesSlides/notesSlide72.xml" ContentType="application/vnd.openxmlformats-officedocument.presentationml.notesSlide+xml"/>
  <Override PartName="/ppt/notesSlides/notesSlide73.xml" ContentType="application/vnd.openxmlformats-officedocument.presentationml.notesSlide+xml"/>
  <Override PartName="/ppt/notesSlides/notesSlide74.xml" ContentType="application/vnd.openxmlformats-officedocument.presentationml.notesSlide+xml"/>
  <Override PartName="/ppt/notesSlides/notesSlide75.xml" ContentType="application/vnd.openxmlformats-officedocument.presentationml.notesSlide+xml"/>
  <Override PartName="/ppt/notesSlides/notesSlide76.xml" ContentType="application/vnd.openxmlformats-officedocument.presentationml.notesSlide+xml"/>
  <Override PartName="/ppt/notesSlides/notesSlide77.xml" ContentType="application/vnd.openxmlformats-officedocument.presentationml.notesSlide+xml"/>
  <Override PartName="/ppt/notesSlides/notesSlide78.xml" ContentType="application/vnd.openxmlformats-officedocument.presentationml.notesSlide+xml"/>
  <Override PartName="/ppt/notesSlides/notesSlide79.xml" ContentType="application/vnd.openxmlformats-officedocument.presentationml.notesSlide+xml"/>
  <Override PartName="/ppt/notesSlides/notesSlide80.xml" ContentType="application/vnd.openxmlformats-officedocument.presentationml.notesSlide+xml"/>
  <Override PartName="/ppt/notesSlides/notesSlide81.xml" ContentType="application/vnd.openxmlformats-officedocument.presentationml.notesSlide+xml"/>
  <Override PartName="/ppt/notesSlides/notesSlide82.xml" ContentType="application/vnd.openxmlformats-officedocument.presentationml.notesSlide+xml"/>
  <Override PartName="/ppt/notesSlides/notesSlide83.xml" ContentType="application/vnd.openxmlformats-officedocument.presentationml.notesSlide+xml"/>
  <Override PartName="/ppt/notesSlides/notesSlide84.xml" ContentType="application/vnd.openxmlformats-officedocument.presentationml.notesSlide+xml"/>
  <Override PartName="/ppt/notesSlides/notesSlide85.xml" ContentType="application/vnd.openxmlformats-officedocument.presentationml.notesSlide+xml"/>
  <Override PartName="/ppt/notesSlides/notesSlide86.xml" ContentType="application/vnd.openxmlformats-officedocument.presentationml.notesSlide+xml"/>
  <Override PartName="/ppt/notesSlides/notesSlide87.xml" ContentType="application/vnd.openxmlformats-officedocument.presentationml.notesSlide+xml"/>
  <Override PartName="/ppt/notesSlides/notesSlide88.xml" ContentType="application/vnd.openxmlformats-officedocument.presentationml.notesSlide+xml"/>
  <Override PartName="/ppt/notesSlides/notesSlide89.xml" ContentType="application/vnd.openxmlformats-officedocument.presentationml.notesSlide+xml"/>
  <Override PartName="/ppt/notesSlides/notesSlide90.xml" ContentType="application/vnd.openxmlformats-officedocument.presentationml.notesSlide+xml"/>
  <Override PartName="/ppt/notesSlides/notesSlide91.xml" ContentType="application/vnd.openxmlformats-officedocument.presentationml.notesSlide+xml"/>
  <Override PartName="/ppt/notesSlides/notesSlide92.xml" ContentType="application/vnd.openxmlformats-officedocument.presentationml.notesSlide+xml"/>
  <Override PartName="/ppt/notesSlides/notesSlide93.xml" ContentType="application/vnd.openxmlformats-officedocument.presentationml.notesSlide+xml"/>
  <Override PartName="/ppt/notesSlides/notesSlide94.xml" ContentType="application/vnd.openxmlformats-officedocument.presentationml.notesSlide+xml"/>
  <Override PartName="/ppt/notesSlides/notesSlide95.xml" ContentType="application/vnd.openxmlformats-officedocument.presentationml.notesSlide+xml"/>
  <Override PartName="/ppt/notesSlides/notesSlide96.xml" ContentType="application/vnd.openxmlformats-officedocument.presentationml.notesSlide+xml"/>
  <Override PartName="/ppt/notesSlides/notesSlide97.xml" ContentType="application/vnd.openxmlformats-officedocument.presentationml.notesSlide+xml"/>
  <Override PartName="/ppt/notesSlides/notesSlide98.xml" ContentType="application/vnd.openxmlformats-officedocument.presentationml.notesSlide+xml"/>
  <Override PartName="/ppt/notesSlides/notesSlide99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62" r:id="rId1"/>
    <p:sldMasterId id="2147483664" r:id="rId2"/>
  </p:sldMasterIdLst>
  <p:notesMasterIdLst>
    <p:notesMasterId r:id="rId114"/>
  </p:notesMasterIdLst>
  <p:handoutMasterIdLst>
    <p:handoutMasterId r:id="rId115"/>
  </p:handoutMasterIdLst>
  <p:sldIdLst>
    <p:sldId id="315" r:id="rId3"/>
    <p:sldId id="313" r:id="rId4"/>
    <p:sldId id="1995" r:id="rId5"/>
    <p:sldId id="2021" r:id="rId6"/>
    <p:sldId id="358" r:id="rId7"/>
    <p:sldId id="359" r:id="rId8"/>
    <p:sldId id="360" r:id="rId9"/>
    <p:sldId id="361" r:id="rId10"/>
    <p:sldId id="362" r:id="rId11"/>
    <p:sldId id="363" r:id="rId12"/>
    <p:sldId id="2026" r:id="rId13"/>
    <p:sldId id="1999" r:id="rId14"/>
    <p:sldId id="2015" r:id="rId15"/>
    <p:sldId id="1997" r:id="rId16"/>
    <p:sldId id="2014" r:id="rId17"/>
    <p:sldId id="2004" r:id="rId18"/>
    <p:sldId id="2005" r:id="rId19"/>
    <p:sldId id="2006" r:id="rId20"/>
    <p:sldId id="2007" r:id="rId21"/>
    <p:sldId id="2008" r:id="rId22"/>
    <p:sldId id="2009" r:id="rId23"/>
    <p:sldId id="2010" r:id="rId24"/>
    <p:sldId id="2011" r:id="rId25"/>
    <p:sldId id="2012" r:id="rId26"/>
    <p:sldId id="2013" r:id="rId27"/>
    <p:sldId id="1998" r:id="rId28"/>
    <p:sldId id="364" r:id="rId29"/>
    <p:sldId id="403" r:id="rId30"/>
    <p:sldId id="2003" r:id="rId31"/>
    <p:sldId id="365" r:id="rId32"/>
    <p:sldId id="366" r:id="rId33"/>
    <p:sldId id="367" r:id="rId34"/>
    <p:sldId id="368" r:id="rId35"/>
    <p:sldId id="369" r:id="rId36"/>
    <p:sldId id="2022" r:id="rId37"/>
    <p:sldId id="370" r:id="rId38"/>
    <p:sldId id="2023" r:id="rId39"/>
    <p:sldId id="2024" r:id="rId40"/>
    <p:sldId id="371" r:id="rId41"/>
    <p:sldId id="375" r:id="rId42"/>
    <p:sldId id="376" r:id="rId43"/>
    <p:sldId id="377" r:id="rId44"/>
    <p:sldId id="378" r:id="rId45"/>
    <p:sldId id="327" r:id="rId46"/>
    <p:sldId id="328" r:id="rId47"/>
    <p:sldId id="329" r:id="rId48"/>
    <p:sldId id="330" r:id="rId49"/>
    <p:sldId id="382" r:id="rId50"/>
    <p:sldId id="383" r:id="rId51"/>
    <p:sldId id="331" r:id="rId52"/>
    <p:sldId id="440" r:id="rId53"/>
    <p:sldId id="521" r:id="rId54"/>
    <p:sldId id="441" r:id="rId55"/>
    <p:sldId id="442" r:id="rId56"/>
    <p:sldId id="443" r:id="rId57"/>
    <p:sldId id="444" r:id="rId58"/>
    <p:sldId id="445" r:id="rId59"/>
    <p:sldId id="446" r:id="rId60"/>
    <p:sldId id="409" r:id="rId61"/>
    <p:sldId id="410" r:id="rId62"/>
    <p:sldId id="411" r:id="rId63"/>
    <p:sldId id="417" r:id="rId64"/>
    <p:sldId id="334" r:id="rId65"/>
    <p:sldId id="335" r:id="rId66"/>
    <p:sldId id="336" r:id="rId67"/>
    <p:sldId id="337" r:id="rId68"/>
    <p:sldId id="392" r:id="rId69"/>
    <p:sldId id="394" r:id="rId70"/>
    <p:sldId id="393" r:id="rId71"/>
    <p:sldId id="395" r:id="rId72"/>
    <p:sldId id="400" r:id="rId73"/>
    <p:sldId id="396" r:id="rId74"/>
    <p:sldId id="399" r:id="rId75"/>
    <p:sldId id="338" r:id="rId76"/>
    <p:sldId id="339" r:id="rId77"/>
    <p:sldId id="340" r:id="rId78"/>
    <p:sldId id="2017" r:id="rId79"/>
    <p:sldId id="2018" r:id="rId80"/>
    <p:sldId id="652" r:id="rId81"/>
    <p:sldId id="651" r:id="rId82"/>
    <p:sldId id="650" r:id="rId83"/>
    <p:sldId id="649" r:id="rId84"/>
    <p:sldId id="2025" r:id="rId85"/>
    <p:sldId id="2019" r:id="rId86"/>
    <p:sldId id="2020" r:id="rId87"/>
    <p:sldId id="460" r:id="rId88"/>
    <p:sldId id="464" r:id="rId89"/>
    <p:sldId id="465" r:id="rId90"/>
    <p:sldId id="466" r:id="rId91"/>
    <p:sldId id="467" r:id="rId92"/>
    <p:sldId id="468" r:id="rId93"/>
    <p:sldId id="469" r:id="rId94"/>
    <p:sldId id="470" r:id="rId95"/>
    <p:sldId id="471" r:id="rId96"/>
    <p:sldId id="472" r:id="rId97"/>
    <p:sldId id="473" r:id="rId98"/>
    <p:sldId id="474" r:id="rId99"/>
    <p:sldId id="475" r:id="rId100"/>
    <p:sldId id="476" r:id="rId101"/>
    <p:sldId id="477" r:id="rId102"/>
    <p:sldId id="478" r:id="rId103"/>
    <p:sldId id="479" r:id="rId104"/>
    <p:sldId id="480" r:id="rId105"/>
    <p:sldId id="436" r:id="rId106"/>
    <p:sldId id="529" r:id="rId107"/>
    <p:sldId id="531" r:id="rId108"/>
    <p:sldId id="530" r:id="rId109"/>
    <p:sldId id="532" r:id="rId110"/>
    <p:sldId id="343" r:id="rId111"/>
    <p:sldId id="356" r:id="rId112"/>
    <p:sldId id="357" r:id="rId113"/>
  </p:sldIdLst>
  <p:sldSz cx="10972800" cy="6858000"/>
  <p:notesSz cx="6858000" cy="9144000"/>
  <p:defaultTextStyle>
    <a:defPPr>
      <a:defRPr lang="en-US"/>
    </a:defPPr>
    <a:lvl1pPr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1pPr>
    <a:lvl2pPr marL="4572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2pPr>
    <a:lvl3pPr marL="9144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3pPr>
    <a:lvl4pPr marL="13716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4pPr>
    <a:lvl5pPr marL="1828800" algn="l" rtl="0" eaLnBrk="0" fontAlgn="base" hangingPunct="0">
      <a:spcBef>
        <a:spcPct val="0"/>
      </a:spcBef>
      <a:spcAft>
        <a:spcPct val="0"/>
      </a:spcAft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5pPr>
    <a:lvl6pPr marL="22860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6pPr>
    <a:lvl7pPr marL="27432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7pPr>
    <a:lvl8pPr marL="32004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8pPr>
    <a:lvl9pPr marL="3657600" algn="l" defTabSz="914400" rtl="0" eaLnBrk="1" latinLnBrk="0" hangingPunct="1">
      <a:defRPr sz="1400" kern="1200">
        <a:solidFill>
          <a:srgbClr val="000000"/>
        </a:solidFill>
        <a:latin typeface="Arial" panose="020B0604020202020204" pitchFamily="34" charset="0"/>
        <a:ea typeface="ＭＳ Ｐゴシック" panose="020B0600070205080204" pitchFamily="34" charset="-128"/>
        <a:cs typeface="+mn-cs"/>
        <a:sym typeface="Arial" panose="020B0604020202020204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456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90651C3A-4460-11DB-9652-00E08161165F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1568"/>
    <p:restoredTop sz="94930"/>
  </p:normalViewPr>
  <p:slideViewPr>
    <p:cSldViewPr snapToGrid="0" snapToObjects="1">
      <p:cViewPr varScale="1">
        <p:scale>
          <a:sx n="117" d="100"/>
          <a:sy n="117" d="100"/>
        </p:scale>
        <p:origin x="1040" y="176"/>
      </p:cViewPr>
      <p:guideLst>
        <p:guide orient="horz" pos="2160"/>
        <p:guide pos="3456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4.xml"/><Relationship Id="rId117" Type="http://schemas.openxmlformats.org/officeDocument/2006/relationships/viewProps" Target="viewProps.xml"/><Relationship Id="rId21" Type="http://schemas.openxmlformats.org/officeDocument/2006/relationships/slide" Target="slides/slide19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84" Type="http://schemas.openxmlformats.org/officeDocument/2006/relationships/slide" Target="slides/slide82.xml"/><Relationship Id="rId89" Type="http://schemas.openxmlformats.org/officeDocument/2006/relationships/slide" Target="slides/slide87.xml"/><Relationship Id="rId112" Type="http://schemas.openxmlformats.org/officeDocument/2006/relationships/slide" Target="slides/slide110.xml"/><Relationship Id="rId16" Type="http://schemas.openxmlformats.org/officeDocument/2006/relationships/slide" Target="slides/slide14.xml"/><Relationship Id="rId107" Type="http://schemas.openxmlformats.org/officeDocument/2006/relationships/slide" Target="slides/slide105.xml"/><Relationship Id="rId11" Type="http://schemas.openxmlformats.org/officeDocument/2006/relationships/slide" Target="slides/slide9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74" Type="http://schemas.openxmlformats.org/officeDocument/2006/relationships/slide" Target="slides/slide72.xml"/><Relationship Id="rId79" Type="http://schemas.openxmlformats.org/officeDocument/2006/relationships/slide" Target="slides/slide77.xml"/><Relationship Id="rId102" Type="http://schemas.openxmlformats.org/officeDocument/2006/relationships/slide" Target="slides/slide100.xml"/><Relationship Id="rId5" Type="http://schemas.openxmlformats.org/officeDocument/2006/relationships/slide" Target="slides/slide3.xml"/><Relationship Id="rId90" Type="http://schemas.openxmlformats.org/officeDocument/2006/relationships/slide" Target="slides/slide88.xml"/><Relationship Id="rId95" Type="http://schemas.openxmlformats.org/officeDocument/2006/relationships/slide" Target="slides/slide93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113" Type="http://schemas.openxmlformats.org/officeDocument/2006/relationships/slide" Target="slides/slide111.xml"/><Relationship Id="rId118" Type="http://schemas.openxmlformats.org/officeDocument/2006/relationships/theme" Target="theme/theme1.xml"/><Relationship Id="rId80" Type="http://schemas.openxmlformats.org/officeDocument/2006/relationships/slide" Target="slides/slide78.xml"/><Relationship Id="rId85" Type="http://schemas.openxmlformats.org/officeDocument/2006/relationships/slide" Target="slides/slide83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59" Type="http://schemas.openxmlformats.org/officeDocument/2006/relationships/slide" Target="slides/slide57.xml"/><Relationship Id="rId103" Type="http://schemas.openxmlformats.org/officeDocument/2006/relationships/slide" Target="slides/slide101.xml"/><Relationship Id="rId108" Type="http://schemas.openxmlformats.org/officeDocument/2006/relationships/slide" Target="slides/slide106.xml"/><Relationship Id="rId54" Type="http://schemas.openxmlformats.org/officeDocument/2006/relationships/slide" Target="slides/slide52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91" Type="http://schemas.openxmlformats.org/officeDocument/2006/relationships/slide" Target="slides/slide89.xml"/><Relationship Id="rId96" Type="http://schemas.openxmlformats.org/officeDocument/2006/relationships/slide" Target="slides/slide94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49" Type="http://schemas.openxmlformats.org/officeDocument/2006/relationships/slide" Target="slides/slide47.xml"/><Relationship Id="rId114" Type="http://schemas.openxmlformats.org/officeDocument/2006/relationships/notesMaster" Target="notesMasters/notesMaster1.xml"/><Relationship Id="rId119" Type="http://schemas.openxmlformats.org/officeDocument/2006/relationships/tableStyles" Target="tableStyles.xml"/><Relationship Id="rId10" Type="http://schemas.openxmlformats.org/officeDocument/2006/relationships/slide" Target="slides/slide8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slide" Target="slides/slide76.xml"/><Relationship Id="rId81" Type="http://schemas.openxmlformats.org/officeDocument/2006/relationships/slide" Target="slides/slide79.xml"/><Relationship Id="rId86" Type="http://schemas.openxmlformats.org/officeDocument/2006/relationships/slide" Target="slides/slide84.xml"/><Relationship Id="rId94" Type="http://schemas.openxmlformats.org/officeDocument/2006/relationships/slide" Target="slides/slide92.xml"/><Relationship Id="rId99" Type="http://schemas.openxmlformats.org/officeDocument/2006/relationships/slide" Target="slides/slide97.xml"/><Relationship Id="rId101" Type="http://schemas.openxmlformats.org/officeDocument/2006/relationships/slide" Target="slides/slide99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39" Type="http://schemas.openxmlformats.org/officeDocument/2006/relationships/slide" Target="slides/slide37.xml"/><Relationship Id="rId109" Type="http://schemas.openxmlformats.org/officeDocument/2006/relationships/slide" Target="slides/slide107.xml"/><Relationship Id="rId34" Type="http://schemas.openxmlformats.org/officeDocument/2006/relationships/slide" Target="slides/slide32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76" Type="http://schemas.openxmlformats.org/officeDocument/2006/relationships/slide" Target="slides/slide74.xml"/><Relationship Id="rId97" Type="http://schemas.openxmlformats.org/officeDocument/2006/relationships/slide" Target="slides/slide95.xml"/><Relationship Id="rId104" Type="http://schemas.openxmlformats.org/officeDocument/2006/relationships/slide" Target="slides/slide102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92" Type="http://schemas.openxmlformats.org/officeDocument/2006/relationships/slide" Target="slides/slide90.xml"/><Relationship Id="rId2" Type="http://schemas.openxmlformats.org/officeDocument/2006/relationships/slideMaster" Target="slideMasters/slideMaster2.xml"/><Relationship Id="rId29" Type="http://schemas.openxmlformats.org/officeDocument/2006/relationships/slide" Target="slides/slide27.xml"/><Relationship Id="rId24" Type="http://schemas.openxmlformats.org/officeDocument/2006/relationships/slide" Target="slides/slide22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66" Type="http://schemas.openxmlformats.org/officeDocument/2006/relationships/slide" Target="slides/slide64.xml"/><Relationship Id="rId87" Type="http://schemas.openxmlformats.org/officeDocument/2006/relationships/slide" Target="slides/slide85.xml"/><Relationship Id="rId110" Type="http://schemas.openxmlformats.org/officeDocument/2006/relationships/slide" Target="slides/slide108.xml"/><Relationship Id="rId115" Type="http://schemas.openxmlformats.org/officeDocument/2006/relationships/handoutMaster" Target="handoutMasters/handoutMaster1.xml"/><Relationship Id="rId61" Type="http://schemas.openxmlformats.org/officeDocument/2006/relationships/slide" Target="slides/slide59.xml"/><Relationship Id="rId82" Type="http://schemas.openxmlformats.org/officeDocument/2006/relationships/slide" Target="slides/slide80.xml"/><Relationship Id="rId19" Type="http://schemas.openxmlformats.org/officeDocument/2006/relationships/slide" Target="slides/slide17.xml"/><Relationship Id="rId14" Type="http://schemas.openxmlformats.org/officeDocument/2006/relationships/slide" Target="slides/slide12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56" Type="http://schemas.openxmlformats.org/officeDocument/2006/relationships/slide" Target="slides/slide54.xml"/><Relationship Id="rId77" Type="http://schemas.openxmlformats.org/officeDocument/2006/relationships/slide" Target="slides/slide75.xml"/><Relationship Id="rId100" Type="http://schemas.openxmlformats.org/officeDocument/2006/relationships/slide" Target="slides/slide98.xml"/><Relationship Id="rId105" Type="http://schemas.openxmlformats.org/officeDocument/2006/relationships/slide" Target="slides/slide103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93" Type="http://schemas.openxmlformats.org/officeDocument/2006/relationships/slide" Target="slides/slide91.xml"/><Relationship Id="rId98" Type="http://schemas.openxmlformats.org/officeDocument/2006/relationships/slide" Target="slides/slide96.xml"/><Relationship Id="rId3" Type="http://schemas.openxmlformats.org/officeDocument/2006/relationships/slide" Target="slides/slide1.xml"/><Relationship Id="rId25" Type="http://schemas.openxmlformats.org/officeDocument/2006/relationships/slide" Target="slides/slide23.xml"/><Relationship Id="rId46" Type="http://schemas.openxmlformats.org/officeDocument/2006/relationships/slide" Target="slides/slide44.xml"/><Relationship Id="rId67" Type="http://schemas.openxmlformats.org/officeDocument/2006/relationships/slide" Target="slides/slide65.xml"/><Relationship Id="rId116" Type="http://schemas.openxmlformats.org/officeDocument/2006/relationships/presProps" Target="presProps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62" Type="http://schemas.openxmlformats.org/officeDocument/2006/relationships/slide" Target="slides/slide60.xml"/><Relationship Id="rId83" Type="http://schemas.openxmlformats.org/officeDocument/2006/relationships/slide" Target="slides/slide81.xml"/><Relationship Id="rId88" Type="http://schemas.openxmlformats.org/officeDocument/2006/relationships/slide" Target="slides/slide86.xml"/><Relationship Id="rId111" Type="http://schemas.openxmlformats.org/officeDocument/2006/relationships/slide" Target="slides/slide109.xml"/><Relationship Id="rId15" Type="http://schemas.openxmlformats.org/officeDocument/2006/relationships/slide" Target="slides/slide13.xml"/><Relationship Id="rId36" Type="http://schemas.openxmlformats.org/officeDocument/2006/relationships/slide" Target="slides/slide34.xml"/><Relationship Id="rId57" Type="http://schemas.openxmlformats.org/officeDocument/2006/relationships/slide" Target="slides/slide55.xml"/><Relationship Id="rId106" Type="http://schemas.openxmlformats.org/officeDocument/2006/relationships/slide" Target="slides/slide104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DAF49F44-38EA-A24B-9094-731EAB6367CE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5E95CDB-D658-7042-8B1C-3229E9E2620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fld id="{0B5C0325-7AF4-2543-8BF9-36820D9604D9}" type="datetimeFigureOut">
              <a:rPr lang="en-US"/>
              <a:pPr>
                <a:defRPr/>
              </a:pPr>
              <a:t>11/5/25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0C1639A-4F8D-A248-AA0A-8200B7ED93EF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B21F051-CCE2-6845-8906-5641B732E747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eaLnBrk="1" hangingPunct="1">
              <a:defRPr sz="1200">
                <a:latin typeface="Arial" charset="0"/>
                <a:ea typeface="ＭＳ Ｐゴシック" charset="-128"/>
                <a:sym typeface="Arial" charset="0"/>
              </a:defRPr>
            </a:lvl1pPr>
          </a:lstStyle>
          <a:p>
            <a:pPr>
              <a:defRPr/>
            </a:pPr>
            <a:fld id="{04C6ABED-753C-FD46-905A-904DCC9AD8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00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Shape 2">
            <a:extLst>
              <a:ext uri="{FF2B5EF4-FFF2-40B4-BE49-F238E27FC236}">
                <a16:creationId xmlns:a16="http://schemas.microsoft.com/office/drawing/2014/main" id="{AD99B2F0-7F7C-6F44-9216-2043E1914019}"/>
              </a:ext>
            </a:extLst>
          </p:cNvPr>
          <p:cNvSpPr txBox="1">
            <a:spLocks noGrp="1"/>
          </p:cNvSpPr>
          <p:nvPr>
            <p:ph type="hdr" idx="2"/>
          </p:nvPr>
        </p:nvSpPr>
        <p:spPr bwMode="auto">
          <a:xfrm>
            <a:off x="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63491" name="Shape 3">
            <a:extLst>
              <a:ext uri="{FF2B5EF4-FFF2-40B4-BE49-F238E27FC236}">
                <a16:creationId xmlns:a16="http://schemas.microsoft.com/office/drawing/2014/main" id="{E72343D2-884B-D74B-9804-DF3F16A02880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3886200" y="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5124" name="Shape 4">
            <a:extLst>
              <a:ext uri="{FF2B5EF4-FFF2-40B4-BE49-F238E27FC236}">
                <a16:creationId xmlns:a16="http://schemas.microsoft.com/office/drawing/2014/main" id="{7E623BB2-CBD7-FF44-B6D0-A1CBC2E3F087}"/>
              </a:ext>
            </a:extLst>
          </p:cNvPr>
          <p:cNvSpPr>
            <a:spLocks noGrp="1" noRot="1" noChangeAspect="1"/>
          </p:cNvSpPr>
          <p:nvPr>
            <p:ph type="sldImg" idx="3"/>
          </p:nvPr>
        </p:nvSpPr>
        <p:spPr bwMode="auto">
          <a:xfrm>
            <a:off x="685800" y="685800"/>
            <a:ext cx="5486400" cy="3429000"/>
          </a:xfrm>
          <a:custGeom>
            <a:avLst/>
            <a:gdLst>
              <a:gd name="T0" fmla="*/ 0 w 120000"/>
              <a:gd name="T1" fmla="*/ 0 h 120000"/>
              <a:gd name="T2" fmla="*/ 2147483646 w 120000"/>
              <a:gd name="T3" fmla="*/ 0 h 120000"/>
              <a:gd name="T4" fmla="*/ 2147483646 w 120000"/>
              <a:gd name="T5" fmla="*/ 2147483646 h 120000"/>
              <a:gd name="T6" fmla="*/ 0 w 120000"/>
              <a:gd name="T7" fmla="*/ 2147483646 h 120000"/>
              <a:gd name="T8" fmla="*/ 0 w 120000"/>
              <a:gd name="T9" fmla="*/ 0 h 120000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20000"/>
              <a:gd name="T16" fmla="*/ 0 h 120000"/>
              <a:gd name="T17" fmla="*/ 120000 w 120000"/>
              <a:gd name="T18" fmla="*/ 120000 h 120000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lnTo>
                  <a:pt x="0" y="0"/>
                </a:lnTo>
                <a:close/>
              </a:path>
            </a:pathLst>
          </a:custGeom>
          <a:noFill/>
          <a:ln w="9525" cap="rnd">
            <a:solidFill>
              <a:srgbClr val="000000"/>
            </a:solidFill>
            <a:prstDash val="solid"/>
            <a:miter lim="800000"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5" name="Shape 5">
            <a:extLst>
              <a:ext uri="{FF2B5EF4-FFF2-40B4-BE49-F238E27FC236}">
                <a16:creationId xmlns:a16="http://schemas.microsoft.com/office/drawing/2014/main" id="{F12971AF-3F8B-9040-9F03-28D993D09E7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4343400"/>
            <a:ext cx="5029200" cy="4114800"/>
          </a:xfrm>
          <a:prstGeom prst="rect">
            <a:avLst/>
          </a:prstGeom>
          <a:noFill/>
          <a:ln>
            <a:noFill/>
          </a:ln>
        </p:spPr>
        <p:txBody>
          <a:bodyPr lIns="91425" tIns="91425" rIns="91425" bIns="91425" anchor="ctr" anchorCtr="0"/>
          <a:lstStyle>
            <a:lvl1pPr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pPr lvl="0"/>
            <a:endParaRPr noProof="0"/>
          </a:p>
        </p:txBody>
      </p:sp>
      <p:sp>
        <p:nvSpPr>
          <p:cNvPr id="63494" name="Shape 6">
            <a:extLst>
              <a:ext uri="{FF2B5EF4-FFF2-40B4-BE49-F238E27FC236}">
                <a16:creationId xmlns:a16="http://schemas.microsoft.com/office/drawing/2014/main" id="{DC10DBF5-B6A4-1540-983D-58BB5F5E5033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63495" name="Shape 7">
            <a:extLst>
              <a:ext uri="{FF2B5EF4-FFF2-40B4-BE49-F238E27FC236}">
                <a16:creationId xmlns:a16="http://schemas.microsoft.com/office/drawing/2014/main" id="{C0397917-F3BF-DD48-AE9F-1D0AABCA4893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3886200" y="8686800"/>
            <a:ext cx="29718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b" anchorCtr="0" compatLnSpc="1">
            <a:prstTxWarp prst="textNoShape">
              <a:avLst/>
            </a:prstTxWarp>
          </a:bodyPr>
          <a:lstStyle>
            <a:lvl1pPr algn="r" eaLnBrk="1" hangingPunct="1">
              <a:defRPr sz="12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lvl1pPr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ＭＳ Ｐゴシック" charset="0"/>
      </a:defRPr>
    </a:lvl1pPr>
    <a:lvl2pPr marL="742950" indent="-28575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2pPr>
    <a:lvl3pPr marL="11430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3pPr>
    <a:lvl4pPr marL="16002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4pPr>
    <a:lvl5pPr marL="2057400" indent="-228600" algn="l" defTabSz="45720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+mn-lt"/>
        <a:ea typeface="ＭＳ Ｐゴシック" panose="020B0600070205080204" pitchFamily="34" charset="-128"/>
        <a:cs typeface="+mn-cs"/>
      </a:defRPr>
    </a:lvl5pPr>
    <a:lvl6pPr marL="22860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5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_rels/notesSlide5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7.xml"/><Relationship Id="rId1" Type="http://schemas.openxmlformats.org/officeDocument/2006/relationships/notesMaster" Target="../notesMasters/notesMaster1.xml"/></Relationships>
</file>

<file path=ppt/notesSlides/_rels/notesSlide5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8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9.xml"/><Relationship Id="rId1" Type="http://schemas.openxmlformats.org/officeDocument/2006/relationships/notesMaster" Target="../notesMasters/notesMaster1.xml"/></Relationships>
</file>

<file path=ppt/notesSlides/_rels/notesSlide6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0.xml"/><Relationship Id="rId1" Type="http://schemas.openxmlformats.org/officeDocument/2006/relationships/notesMaster" Target="../notesMasters/notesMaster1.xml"/></Relationships>
</file>

<file path=ppt/notesSlides/_rels/notesSlide6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1.xml"/><Relationship Id="rId1" Type="http://schemas.openxmlformats.org/officeDocument/2006/relationships/notesMaster" Target="../notesMasters/notesMaster1.xml"/></Relationships>
</file>

<file path=ppt/notesSlides/_rels/notesSlide6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2.xml"/><Relationship Id="rId1" Type="http://schemas.openxmlformats.org/officeDocument/2006/relationships/notesMaster" Target="../notesMasters/notesMaster1.xml"/></Relationships>
</file>

<file path=ppt/notesSlides/_rels/notesSlide6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3.xml"/><Relationship Id="rId1" Type="http://schemas.openxmlformats.org/officeDocument/2006/relationships/notesMaster" Target="../notesMasters/notesMaster1.xml"/></Relationships>
</file>

<file path=ppt/notesSlides/_rels/notesSlide6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4.xml"/><Relationship Id="rId1" Type="http://schemas.openxmlformats.org/officeDocument/2006/relationships/notesMaster" Target="../notesMasters/notesMaster1.xml"/></Relationships>
</file>

<file path=ppt/notesSlides/_rels/notesSlide6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5.xml"/><Relationship Id="rId1" Type="http://schemas.openxmlformats.org/officeDocument/2006/relationships/notesMaster" Target="../notesMasters/notesMaster1.xml"/></Relationships>
</file>

<file path=ppt/notesSlides/_rels/notesSlide6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6.xml"/><Relationship Id="rId1" Type="http://schemas.openxmlformats.org/officeDocument/2006/relationships/notesMaster" Target="../notesMasters/notesMaster1.xml"/></Relationships>
</file>

<file path=ppt/notesSlides/_rels/notesSlide6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7.xml"/><Relationship Id="rId1" Type="http://schemas.openxmlformats.org/officeDocument/2006/relationships/notesMaster" Target="../notesMasters/notesMaster1.xml"/></Relationships>
</file>

<file path=ppt/notesSlides/_rels/notesSlide6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9.xml"/><Relationship Id="rId1" Type="http://schemas.openxmlformats.org/officeDocument/2006/relationships/notesMaster" Target="../notesMasters/notesMaster1.xml"/></Relationships>
</file>

<file path=ppt/notesSlides/_rels/notesSlide7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0.xml"/><Relationship Id="rId1" Type="http://schemas.openxmlformats.org/officeDocument/2006/relationships/notesMaster" Target="../notesMasters/notesMaster1.xml"/></Relationships>
</file>

<file path=ppt/notesSlides/_rels/notesSlide7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2.xml"/><Relationship Id="rId1" Type="http://schemas.openxmlformats.org/officeDocument/2006/relationships/notesMaster" Target="../notesMasters/notesMaster1.xml"/></Relationships>
</file>

<file path=ppt/notesSlides/_rels/notesSlide7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3.xml"/><Relationship Id="rId1" Type="http://schemas.openxmlformats.org/officeDocument/2006/relationships/notesMaster" Target="../notesMasters/notesMaster1.xml"/></Relationships>
</file>

<file path=ppt/notesSlides/_rels/notesSlide7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4.xml"/><Relationship Id="rId1" Type="http://schemas.openxmlformats.org/officeDocument/2006/relationships/notesMaster" Target="../notesMasters/notesMaster1.xml"/></Relationships>
</file>

<file path=ppt/notesSlides/_rels/notesSlide7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5.xml"/><Relationship Id="rId1" Type="http://schemas.openxmlformats.org/officeDocument/2006/relationships/notesMaster" Target="../notesMasters/notesMaster1.xml"/></Relationships>
</file>

<file path=ppt/notesSlides/_rels/notesSlide7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6.xml"/><Relationship Id="rId1" Type="http://schemas.openxmlformats.org/officeDocument/2006/relationships/notesMaster" Target="../notesMasters/notesMaster1.xml"/></Relationships>
</file>

<file path=ppt/notesSlides/_rels/notesSlide7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7.xml"/><Relationship Id="rId1" Type="http://schemas.openxmlformats.org/officeDocument/2006/relationships/notesMaster" Target="../notesMasters/notesMaster1.xml"/></Relationships>
</file>

<file path=ppt/notesSlides/_rels/notesSlide7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8.xml"/><Relationship Id="rId1" Type="http://schemas.openxmlformats.org/officeDocument/2006/relationships/notesMaster" Target="../notesMasters/notesMaster1.xml"/></Relationships>
</file>

<file path=ppt/notesSlides/_rels/notesSlide7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0.xml"/><Relationship Id="rId1" Type="http://schemas.openxmlformats.org/officeDocument/2006/relationships/notesMaster" Target="../notesMasters/notesMaster1.xml"/></Relationships>
</file>

<file path=ppt/notesSlides/_rels/notesSlide8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1.xml"/><Relationship Id="rId1" Type="http://schemas.openxmlformats.org/officeDocument/2006/relationships/notesMaster" Target="../notesMasters/notesMaster1.xml"/></Relationships>
</file>

<file path=ppt/notesSlides/_rels/notesSlide8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2.xml"/><Relationship Id="rId1" Type="http://schemas.openxmlformats.org/officeDocument/2006/relationships/notesMaster" Target="../notesMasters/notesMaster1.xml"/></Relationships>
</file>

<file path=ppt/notesSlides/_rels/notesSlide8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3.xml"/><Relationship Id="rId1" Type="http://schemas.openxmlformats.org/officeDocument/2006/relationships/notesMaster" Target="../notesMasters/notesMaster1.xml"/></Relationships>
</file>

<file path=ppt/notesSlides/_rels/notesSlide8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4.xml"/><Relationship Id="rId1" Type="http://schemas.openxmlformats.org/officeDocument/2006/relationships/notesMaster" Target="../notesMasters/notesMaster1.xml"/></Relationships>
</file>

<file path=ppt/notesSlides/_rels/notesSlide8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5.xml"/><Relationship Id="rId1" Type="http://schemas.openxmlformats.org/officeDocument/2006/relationships/notesMaster" Target="../notesMasters/notesMaster1.xml"/></Relationships>
</file>

<file path=ppt/notesSlides/_rels/notesSlide8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6.xml"/><Relationship Id="rId1" Type="http://schemas.openxmlformats.org/officeDocument/2006/relationships/notesMaster" Target="../notesMasters/notesMaster1.xml"/></Relationships>
</file>

<file path=ppt/notesSlides/_rels/notesSlide8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7.xml"/><Relationship Id="rId1" Type="http://schemas.openxmlformats.org/officeDocument/2006/relationships/notesMaster" Target="../notesMasters/notesMaster1.xml"/></Relationships>
</file>

<file path=ppt/notesSlides/_rels/notesSlide8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8.xml"/><Relationship Id="rId1" Type="http://schemas.openxmlformats.org/officeDocument/2006/relationships/notesMaster" Target="../notesMasters/notesMaster1.xml"/></Relationships>
</file>

<file path=ppt/notesSlides/_rels/notesSlide8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9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0.xml"/><Relationship Id="rId1" Type="http://schemas.openxmlformats.org/officeDocument/2006/relationships/notesMaster" Target="../notesMasters/notesMaster1.xml"/></Relationships>
</file>

<file path=ppt/notesSlides/_rels/notesSlide9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1.xml"/><Relationship Id="rId1" Type="http://schemas.openxmlformats.org/officeDocument/2006/relationships/notesMaster" Target="../notesMasters/notesMaster1.xml"/></Relationships>
</file>

<file path=ppt/notesSlides/_rels/notesSlide9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2.xml"/><Relationship Id="rId1" Type="http://schemas.openxmlformats.org/officeDocument/2006/relationships/notesMaster" Target="../notesMasters/notesMaster1.xml"/></Relationships>
</file>

<file path=ppt/notesSlides/_rels/notesSlide9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3.xml"/><Relationship Id="rId1" Type="http://schemas.openxmlformats.org/officeDocument/2006/relationships/notesMaster" Target="../notesMasters/notesMaster1.xml"/></Relationships>
</file>

<file path=ppt/notesSlides/_rels/notesSlide9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4.xml"/><Relationship Id="rId1" Type="http://schemas.openxmlformats.org/officeDocument/2006/relationships/notesMaster" Target="../notesMasters/notesMaster1.xml"/></Relationships>
</file>

<file path=ppt/notesSlides/_rels/notesSlide9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5.xml"/><Relationship Id="rId1" Type="http://schemas.openxmlformats.org/officeDocument/2006/relationships/notesMaster" Target="../notesMasters/notesMaster1.xml"/></Relationships>
</file>

<file path=ppt/notesSlides/_rels/notesSlide9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6.xml"/><Relationship Id="rId1" Type="http://schemas.openxmlformats.org/officeDocument/2006/relationships/notesMaster" Target="../notesMasters/notesMaster1.xml"/></Relationships>
</file>

<file path=ppt/notesSlides/_rels/notesSlide9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7.xml"/><Relationship Id="rId1" Type="http://schemas.openxmlformats.org/officeDocument/2006/relationships/notesMaster" Target="../notesMasters/notesMaster1.xml"/></Relationships>
</file>

<file path=ppt/notesSlides/_rels/notesSlide9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8.xml"/><Relationship Id="rId1" Type="http://schemas.openxmlformats.org/officeDocument/2006/relationships/notesMaster" Target="../notesMasters/notesMaster1.xml"/></Relationships>
</file>

<file path=ppt/notesSlides/_rels/notesSlide9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7" name="Shape 45">
            <a:extLst>
              <a:ext uri="{FF2B5EF4-FFF2-40B4-BE49-F238E27FC236}">
                <a16:creationId xmlns:a16="http://schemas.microsoft.com/office/drawing/2014/main" id="{8C652C85-EA36-B148-BF27-32080991311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/>
            <a:endParaRPr lang="en-US" altLang="en-US"/>
          </a:p>
        </p:txBody>
      </p:sp>
      <p:sp>
        <p:nvSpPr>
          <p:cNvPr id="9218" name="Shape 46">
            <a:extLst>
              <a:ext uri="{FF2B5EF4-FFF2-40B4-BE49-F238E27FC236}">
                <a16:creationId xmlns:a16="http://schemas.microsoft.com/office/drawing/2014/main" id="{87E06403-76EE-BE45-8DFA-0CA01659D31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Shape 473">
            <a:extLst>
              <a:ext uri="{FF2B5EF4-FFF2-40B4-BE49-F238E27FC236}">
                <a16:creationId xmlns:a16="http://schemas.microsoft.com/office/drawing/2014/main" id="{10F696F8-FC9F-C04C-9882-746C1C18ADE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27650" name="Shape 474">
            <a:extLst>
              <a:ext uri="{FF2B5EF4-FFF2-40B4-BE49-F238E27FC236}">
                <a16:creationId xmlns:a16="http://schemas.microsoft.com/office/drawing/2014/main" id="{94D50E07-949D-3642-B8EB-4510F4AF3CFD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Shape 473">
            <a:extLst>
              <a:ext uri="{FF2B5EF4-FFF2-40B4-BE49-F238E27FC236}">
                <a16:creationId xmlns:a16="http://schemas.microsoft.com/office/drawing/2014/main" id="{8E45038A-A594-1C4C-BF83-CB4B91A815A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29698" name="Shape 474">
            <a:extLst>
              <a:ext uri="{FF2B5EF4-FFF2-40B4-BE49-F238E27FC236}">
                <a16:creationId xmlns:a16="http://schemas.microsoft.com/office/drawing/2014/main" id="{B43C1524-703C-EA41-AF34-D2A2AA2AE62C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5" name="Shape 473">
            <a:extLst>
              <a:ext uri="{FF2B5EF4-FFF2-40B4-BE49-F238E27FC236}">
                <a16:creationId xmlns:a16="http://schemas.microsoft.com/office/drawing/2014/main" id="{42045745-0945-5D40-BC94-8BE1BC12CDD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31746" name="Shape 474">
            <a:extLst>
              <a:ext uri="{FF2B5EF4-FFF2-40B4-BE49-F238E27FC236}">
                <a16:creationId xmlns:a16="http://schemas.microsoft.com/office/drawing/2014/main" id="{75BAB573-2FEA-B248-9AAA-3A5EF11A094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Shape 473">
            <a:extLst>
              <a:ext uri="{FF2B5EF4-FFF2-40B4-BE49-F238E27FC236}">
                <a16:creationId xmlns:a16="http://schemas.microsoft.com/office/drawing/2014/main" id="{4F09DA3E-951D-0946-B4FB-9161D0464B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33794" name="Shape 474">
            <a:extLst>
              <a:ext uri="{FF2B5EF4-FFF2-40B4-BE49-F238E27FC236}">
                <a16:creationId xmlns:a16="http://schemas.microsoft.com/office/drawing/2014/main" id="{B9527171-DCD7-7243-B88D-C10937B6AAD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1" name="Shape 473">
            <a:extLst>
              <a:ext uri="{FF2B5EF4-FFF2-40B4-BE49-F238E27FC236}">
                <a16:creationId xmlns:a16="http://schemas.microsoft.com/office/drawing/2014/main" id="{C8AB42FE-4E57-EB47-8CD4-CEA007EAC95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35842" name="Shape 474">
            <a:extLst>
              <a:ext uri="{FF2B5EF4-FFF2-40B4-BE49-F238E27FC236}">
                <a16:creationId xmlns:a16="http://schemas.microsoft.com/office/drawing/2014/main" id="{A139B77A-BC08-B24B-932A-7486D1368E3D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89" name="Shape 473">
            <a:extLst>
              <a:ext uri="{FF2B5EF4-FFF2-40B4-BE49-F238E27FC236}">
                <a16:creationId xmlns:a16="http://schemas.microsoft.com/office/drawing/2014/main" id="{59001520-5585-C54C-8328-3B80F128253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37890" name="Shape 474">
            <a:extLst>
              <a:ext uri="{FF2B5EF4-FFF2-40B4-BE49-F238E27FC236}">
                <a16:creationId xmlns:a16="http://schemas.microsoft.com/office/drawing/2014/main" id="{57D6EED4-C387-1F49-B06A-8AEC12FA144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7" name="Shape 473">
            <a:extLst>
              <a:ext uri="{FF2B5EF4-FFF2-40B4-BE49-F238E27FC236}">
                <a16:creationId xmlns:a16="http://schemas.microsoft.com/office/drawing/2014/main" id="{B4DF2E80-9FDD-154A-AEB2-FA1EA16D12E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39938" name="Shape 474">
            <a:extLst>
              <a:ext uri="{FF2B5EF4-FFF2-40B4-BE49-F238E27FC236}">
                <a16:creationId xmlns:a16="http://schemas.microsoft.com/office/drawing/2014/main" id="{057DFC13-FA82-7F40-B4B1-4D83B2E6FA6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5" name="Shape 473">
            <a:extLst>
              <a:ext uri="{FF2B5EF4-FFF2-40B4-BE49-F238E27FC236}">
                <a16:creationId xmlns:a16="http://schemas.microsoft.com/office/drawing/2014/main" id="{88EA5001-AC1C-5947-8995-EB00915ED12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41986" name="Shape 474">
            <a:extLst>
              <a:ext uri="{FF2B5EF4-FFF2-40B4-BE49-F238E27FC236}">
                <a16:creationId xmlns:a16="http://schemas.microsoft.com/office/drawing/2014/main" id="{1B7EC1C2-77AF-5740-B677-595799DA99E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3" name="Shape 473">
            <a:extLst>
              <a:ext uri="{FF2B5EF4-FFF2-40B4-BE49-F238E27FC236}">
                <a16:creationId xmlns:a16="http://schemas.microsoft.com/office/drawing/2014/main" id="{EEF28E13-03A5-D04B-8734-8E91D3489D7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44034" name="Shape 474">
            <a:extLst>
              <a:ext uri="{FF2B5EF4-FFF2-40B4-BE49-F238E27FC236}">
                <a16:creationId xmlns:a16="http://schemas.microsoft.com/office/drawing/2014/main" id="{8E17ED66-76B6-464A-9506-41A0A733DD3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Shape 473">
            <a:extLst>
              <a:ext uri="{FF2B5EF4-FFF2-40B4-BE49-F238E27FC236}">
                <a16:creationId xmlns:a16="http://schemas.microsoft.com/office/drawing/2014/main" id="{FBF1B937-960E-0043-A03C-DB3E88D53A2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46082" name="Shape 474">
            <a:extLst>
              <a:ext uri="{FF2B5EF4-FFF2-40B4-BE49-F238E27FC236}">
                <a16:creationId xmlns:a16="http://schemas.microsoft.com/office/drawing/2014/main" id="{902837C8-8056-C84C-94AE-43BE69C8124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9" name="Shape 237">
            <a:extLst>
              <a:ext uri="{FF2B5EF4-FFF2-40B4-BE49-F238E27FC236}">
                <a16:creationId xmlns:a16="http://schemas.microsoft.com/office/drawing/2014/main" id="{3F828F81-F6BD-FF4B-8928-2730A724DED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2290" name="Shape 238">
            <a:extLst>
              <a:ext uri="{FF2B5EF4-FFF2-40B4-BE49-F238E27FC236}">
                <a16:creationId xmlns:a16="http://schemas.microsoft.com/office/drawing/2014/main" id="{33AA1849-03D4-AE41-819E-CA2DB916E54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29" name="Shape 473">
            <a:extLst>
              <a:ext uri="{FF2B5EF4-FFF2-40B4-BE49-F238E27FC236}">
                <a16:creationId xmlns:a16="http://schemas.microsoft.com/office/drawing/2014/main" id="{B5146651-A34F-604F-AC21-0EE6628E54E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48130" name="Shape 474">
            <a:extLst>
              <a:ext uri="{FF2B5EF4-FFF2-40B4-BE49-F238E27FC236}">
                <a16:creationId xmlns:a16="http://schemas.microsoft.com/office/drawing/2014/main" id="{171F2946-0E12-A640-897D-39BE0042092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7" name="Shape 473">
            <a:extLst>
              <a:ext uri="{FF2B5EF4-FFF2-40B4-BE49-F238E27FC236}">
                <a16:creationId xmlns:a16="http://schemas.microsoft.com/office/drawing/2014/main" id="{5CC89556-10BE-794F-943C-0F68623931D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50178" name="Shape 474">
            <a:extLst>
              <a:ext uri="{FF2B5EF4-FFF2-40B4-BE49-F238E27FC236}">
                <a16:creationId xmlns:a16="http://schemas.microsoft.com/office/drawing/2014/main" id="{5A4A79C8-77DD-3E4E-BA1B-AE3A86313D5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49" name="Shape 521">
            <a:extLst>
              <a:ext uri="{FF2B5EF4-FFF2-40B4-BE49-F238E27FC236}">
                <a16:creationId xmlns:a16="http://schemas.microsoft.com/office/drawing/2014/main" id="{97AF2306-57A9-8240-9291-F1069B85445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53250" name="Shape 522">
            <a:extLst>
              <a:ext uri="{FF2B5EF4-FFF2-40B4-BE49-F238E27FC236}">
                <a16:creationId xmlns:a16="http://schemas.microsoft.com/office/drawing/2014/main" id="{93E1D047-371D-DD4A-8040-43371808F241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7" name="Shape 569">
            <a:extLst>
              <a:ext uri="{FF2B5EF4-FFF2-40B4-BE49-F238E27FC236}">
                <a16:creationId xmlns:a16="http://schemas.microsoft.com/office/drawing/2014/main" id="{B6286C23-4EEE-E744-911E-53637D9E302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55298" name="Shape 570">
            <a:extLst>
              <a:ext uri="{FF2B5EF4-FFF2-40B4-BE49-F238E27FC236}">
                <a16:creationId xmlns:a16="http://schemas.microsoft.com/office/drawing/2014/main" id="{8D82A959-27EE-9C40-BB0B-2E85CEA27F9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5" name="Shape 569">
            <a:extLst>
              <a:ext uri="{FF2B5EF4-FFF2-40B4-BE49-F238E27FC236}">
                <a16:creationId xmlns:a16="http://schemas.microsoft.com/office/drawing/2014/main" id="{5C6A8CF1-A23A-254D-B9B0-F9C6A091AC0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57346" name="Shape 570">
            <a:extLst>
              <a:ext uri="{FF2B5EF4-FFF2-40B4-BE49-F238E27FC236}">
                <a16:creationId xmlns:a16="http://schemas.microsoft.com/office/drawing/2014/main" id="{52DC3ABA-8A6E-194A-BB7B-512029B30681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3" name="Shape 569">
            <a:extLst>
              <a:ext uri="{FF2B5EF4-FFF2-40B4-BE49-F238E27FC236}">
                <a16:creationId xmlns:a16="http://schemas.microsoft.com/office/drawing/2014/main" id="{D5E90420-408E-4E48-941D-63F9EC312C9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59394" name="Shape 570">
            <a:extLst>
              <a:ext uri="{FF2B5EF4-FFF2-40B4-BE49-F238E27FC236}">
                <a16:creationId xmlns:a16="http://schemas.microsoft.com/office/drawing/2014/main" id="{B7EBD27B-124F-DD4D-9246-ADBFCBD6149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1" name="Shape 575">
            <a:extLst>
              <a:ext uri="{FF2B5EF4-FFF2-40B4-BE49-F238E27FC236}">
                <a16:creationId xmlns:a16="http://schemas.microsoft.com/office/drawing/2014/main" id="{EEB77EC7-3900-4246-8BEE-C73DD929F63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1442" name="Shape 576">
            <a:extLst>
              <a:ext uri="{FF2B5EF4-FFF2-40B4-BE49-F238E27FC236}">
                <a16:creationId xmlns:a16="http://schemas.microsoft.com/office/drawing/2014/main" id="{BCD771FD-C421-E84A-B6A3-804F8A821F1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89" name="Shape 581">
            <a:extLst>
              <a:ext uri="{FF2B5EF4-FFF2-40B4-BE49-F238E27FC236}">
                <a16:creationId xmlns:a16="http://schemas.microsoft.com/office/drawing/2014/main" id="{E6879F42-4748-C24C-8388-748BD298BC8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3490" name="Shape 582">
            <a:extLst>
              <a:ext uri="{FF2B5EF4-FFF2-40B4-BE49-F238E27FC236}">
                <a16:creationId xmlns:a16="http://schemas.microsoft.com/office/drawing/2014/main" id="{F470DCF5-72C7-0F43-B562-F6772115711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7" name="Shape 612">
            <a:extLst>
              <a:ext uri="{FF2B5EF4-FFF2-40B4-BE49-F238E27FC236}">
                <a16:creationId xmlns:a16="http://schemas.microsoft.com/office/drawing/2014/main" id="{B6DD85F8-E30C-A744-96CA-225B01265C8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5538" name="Shape 613">
            <a:extLst>
              <a:ext uri="{FF2B5EF4-FFF2-40B4-BE49-F238E27FC236}">
                <a16:creationId xmlns:a16="http://schemas.microsoft.com/office/drawing/2014/main" id="{7BF92D89-DB7D-FE49-9EFA-FA01AA08394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Shape 645">
            <a:extLst>
              <a:ext uri="{FF2B5EF4-FFF2-40B4-BE49-F238E27FC236}">
                <a16:creationId xmlns:a16="http://schemas.microsoft.com/office/drawing/2014/main" id="{4D9EB6F8-96C6-334E-94EA-D7861BD4840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7586" name="Shape 646">
            <a:extLst>
              <a:ext uri="{FF2B5EF4-FFF2-40B4-BE49-F238E27FC236}">
                <a16:creationId xmlns:a16="http://schemas.microsoft.com/office/drawing/2014/main" id="{B27C9742-DEB3-2A4F-BB1A-3D80401A8D8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7" name="Shape 284">
            <a:extLst>
              <a:ext uri="{FF2B5EF4-FFF2-40B4-BE49-F238E27FC236}">
                <a16:creationId xmlns:a16="http://schemas.microsoft.com/office/drawing/2014/main" id="{E8215F8E-4DDA-2647-A736-682BCC8A039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4338" name="Shape 285">
            <a:extLst>
              <a:ext uri="{FF2B5EF4-FFF2-40B4-BE49-F238E27FC236}">
                <a16:creationId xmlns:a16="http://schemas.microsoft.com/office/drawing/2014/main" id="{DDB47B4F-D0E1-3546-8A45-F2A9AA5CF18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Shape 694">
            <a:extLst>
              <a:ext uri="{FF2B5EF4-FFF2-40B4-BE49-F238E27FC236}">
                <a16:creationId xmlns:a16="http://schemas.microsoft.com/office/drawing/2014/main" id="{DC63B1EF-F169-254F-A8D7-DE8E6E394AA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9634" name="Shape 695">
            <a:extLst>
              <a:ext uri="{FF2B5EF4-FFF2-40B4-BE49-F238E27FC236}">
                <a16:creationId xmlns:a16="http://schemas.microsoft.com/office/drawing/2014/main" id="{67017E9A-6FA2-F946-964A-3D1CAE367A1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0029524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Shape 694">
            <a:extLst>
              <a:ext uri="{FF2B5EF4-FFF2-40B4-BE49-F238E27FC236}">
                <a16:creationId xmlns:a16="http://schemas.microsoft.com/office/drawing/2014/main" id="{DC63B1EF-F169-254F-A8D7-DE8E6E394AA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9634" name="Shape 695">
            <a:extLst>
              <a:ext uri="{FF2B5EF4-FFF2-40B4-BE49-F238E27FC236}">
                <a16:creationId xmlns:a16="http://schemas.microsoft.com/office/drawing/2014/main" id="{67017E9A-6FA2-F946-964A-3D1CAE367A1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9633" name="Shape 694">
            <a:extLst>
              <a:ext uri="{FF2B5EF4-FFF2-40B4-BE49-F238E27FC236}">
                <a16:creationId xmlns:a16="http://schemas.microsoft.com/office/drawing/2014/main" id="{DC63B1EF-F169-254F-A8D7-DE8E6E394AA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9634" name="Shape 695">
            <a:extLst>
              <a:ext uri="{FF2B5EF4-FFF2-40B4-BE49-F238E27FC236}">
                <a16:creationId xmlns:a16="http://schemas.microsoft.com/office/drawing/2014/main" id="{67017E9A-6FA2-F946-964A-3D1CAE367A1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928641247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585" name="Shape 645">
            <a:extLst>
              <a:ext uri="{FF2B5EF4-FFF2-40B4-BE49-F238E27FC236}">
                <a16:creationId xmlns:a16="http://schemas.microsoft.com/office/drawing/2014/main" id="{4D9EB6F8-96C6-334E-94EA-D7861BD4840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67586" name="Shape 646">
            <a:extLst>
              <a:ext uri="{FF2B5EF4-FFF2-40B4-BE49-F238E27FC236}">
                <a16:creationId xmlns:a16="http://schemas.microsoft.com/office/drawing/2014/main" id="{B27C9742-DEB3-2A4F-BB1A-3D80401A8D8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56205441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1" name="Shape 700">
            <a:extLst>
              <a:ext uri="{FF2B5EF4-FFF2-40B4-BE49-F238E27FC236}">
                <a16:creationId xmlns:a16="http://schemas.microsoft.com/office/drawing/2014/main" id="{2C5C9B71-6FEC-794C-9BA2-7F6CB6634FD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71682" name="Shape 701">
            <a:extLst>
              <a:ext uri="{FF2B5EF4-FFF2-40B4-BE49-F238E27FC236}">
                <a16:creationId xmlns:a16="http://schemas.microsoft.com/office/drawing/2014/main" id="{3053E9E9-365B-0A48-B5C1-793836F8C15C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729" name="Shape 733">
            <a:extLst>
              <a:ext uri="{FF2B5EF4-FFF2-40B4-BE49-F238E27FC236}">
                <a16:creationId xmlns:a16="http://schemas.microsoft.com/office/drawing/2014/main" id="{FAA12B3D-884C-0A44-8191-72A92D9B056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73730" name="Shape 734">
            <a:extLst>
              <a:ext uri="{FF2B5EF4-FFF2-40B4-BE49-F238E27FC236}">
                <a16:creationId xmlns:a16="http://schemas.microsoft.com/office/drawing/2014/main" id="{3C551E24-D4E1-BC4E-9373-244E45EB062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777" name="Shape 766">
            <a:extLst>
              <a:ext uri="{FF2B5EF4-FFF2-40B4-BE49-F238E27FC236}">
                <a16:creationId xmlns:a16="http://schemas.microsoft.com/office/drawing/2014/main" id="{23349C92-C57D-0A41-8B96-5D3120DF09A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75778" name="Shape 767">
            <a:extLst>
              <a:ext uri="{FF2B5EF4-FFF2-40B4-BE49-F238E27FC236}">
                <a16:creationId xmlns:a16="http://schemas.microsoft.com/office/drawing/2014/main" id="{7FB441F6-E5BB-AD4D-844F-45502C6AB75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25" name="Shape 799">
            <a:extLst>
              <a:ext uri="{FF2B5EF4-FFF2-40B4-BE49-F238E27FC236}">
                <a16:creationId xmlns:a16="http://schemas.microsoft.com/office/drawing/2014/main" id="{00B57A58-55B5-4B42-8563-F2C855CCE36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77826" name="Shape 800">
            <a:extLst>
              <a:ext uri="{FF2B5EF4-FFF2-40B4-BE49-F238E27FC236}">
                <a16:creationId xmlns:a16="http://schemas.microsoft.com/office/drawing/2014/main" id="{E2499874-AED5-F844-9A03-EE9815A1094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873" name="Shape 214">
            <a:extLst>
              <a:ext uri="{FF2B5EF4-FFF2-40B4-BE49-F238E27FC236}">
                <a16:creationId xmlns:a16="http://schemas.microsoft.com/office/drawing/2014/main" id="{3403A759-3EED-404D-BF47-D18E6107672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79874" name="Shape 215">
            <a:extLst>
              <a:ext uri="{FF2B5EF4-FFF2-40B4-BE49-F238E27FC236}">
                <a16:creationId xmlns:a16="http://schemas.microsoft.com/office/drawing/2014/main" id="{CA317269-F74D-B34E-A964-84F2F63A9D2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945" name="Shape 103">
            <a:extLst>
              <a:ext uri="{FF2B5EF4-FFF2-40B4-BE49-F238E27FC236}">
                <a16:creationId xmlns:a16="http://schemas.microsoft.com/office/drawing/2014/main" id="{D62D3BE4-853B-484F-BDF6-E85AE3BC61A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82946" name="Shape 104">
            <a:extLst>
              <a:ext uri="{FF2B5EF4-FFF2-40B4-BE49-F238E27FC236}">
                <a16:creationId xmlns:a16="http://schemas.microsoft.com/office/drawing/2014/main" id="{0E38B8F3-6625-D545-A039-BF039573066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5" name="Shape 331">
            <a:extLst>
              <a:ext uri="{FF2B5EF4-FFF2-40B4-BE49-F238E27FC236}">
                <a16:creationId xmlns:a16="http://schemas.microsoft.com/office/drawing/2014/main" id="{13915EC9-DBF8-5649-BA5E-9FF74806250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6386" name="Shape 332">
            <a:extLst>
              <a:ext uri="{FF2B5EF4-FFF2-40B4-BE49-F238E27FC236}">
                <a16:creationId xmlns:a16="http://schemas.microsoft.com/office/drawing/2014/main" id="{F6ECC6B0-32D3-D346-B2A8-8A2E04C34AE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993" name="Shape 187">
            <a:extLst>
              <a:ext uri="{FF2B5EF4-FFF2-40B4-BE49-F238E27FC236}">
                <a16:creationId xmlns:a16="http://schemas.microsoft.com/office/drawing/2014/main" id="{72CAEB3B-8916-584A-B1A1-5E4A946026D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84994" name="Shape 188">
            <a:extLst>
              <a:ext uri="{FF2B5EF4-FFF2-40B4-BE49-F238E27FC236}">
                <a16:creationId xmlns:a16="http://schemas.microsoft.com/office/drawing/2014/main" id="{498D9103-9843-5D46-9A65-6E0526013B0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7041" name="Shape 280">
            <a:extLst>
              <a:ext uri="{FF2B5EF4-FFF2-40B4-BE49-F238E27FC236}">
                <a16:creationId xmlns:a16="http://schemas.microsoft.com/office/drawing/2014/main" id="{36AEAF6C-A331-C64C-A84F-F956B2EB36E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87042" name="Shape 281">
            <a:extLst>
              <a:ext uri="{FF2B5EF4-FFF2-40B4-BE49-F238E27FC236}">
                <a16:creationId xmlns:a16="http://schemas.microsoft.com/office/drawing/2014/main" id="{8F67CCD6-BE9B-D742-A66C-C3003B4AEAC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161" name="Shape 1098">
            <a:extLst>
              <a:ext uri="{FF2B5EF4-FFF2-40B4-BE49-F238E27FC236}">
                <a16:creationId xmlns:a16="http://schemas.microsoft.com/office/drawing/2014/main" id="{963D36B4-D39B-F144-B6ED-B1D76209EE7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92162" name="Shape 1099">
            <a:extLst>
              <a:ext uri="{FF2B5EF4-FFF2-40B4-BE49-F238E27FC236}">
                <a16:creationId xmlns:a16="http://schemas.microsoft.com/office/drawing/2014/main" id="{E6A18A70-D4CB-784A-837F-61E60F995E9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4209" name="Shape 1098">
            <a:extLst>
              <a:ext uri="{FF2B5EF4-FFF2-40B4-BE49-F238E27FC236}">
                <a16:creationId xmlns:a16="http://schemas.microsoft.com/office/drawing/2014/main" id="{4D93192B-053E-AC4B-A45B-42CB601E5DA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94210" name="Shape 1099">
            <a:extLst>
              <a:ext uri="{FF2B5EF4-FFF2-40B4-BE49-F238E27FC236}">
                <a16:creationId xmlns:a16="http://schemas.microsoft.com/office/drawing/2014/main" id="{E0BE67DD-5C97-544D-A8CB-03048023839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57" name="Shape 1098">
            <a:extLst>
              <a:ext uri="{FF2B5EF4-FFF2-40B4-BE49-F238E27FC236}">
                <a16:creationId xmlns:a16="http://schemas.microsoft.com/office/drawing/2014/main" id="{0F79CAA4-BD5F-9D41-B935-48323778CF5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96258" name="Shape 1099">
            <a:extLst>
              <a:ext uri="{FF2B5EF4-FFF2-40B4-BE49-F238E27FC236}">
                <a16:creationId xmlns:a16="http://schemas.microsoft.com/office/drawing/2014/main" id="{C114BE9A-1F80-EA46-854F-1212AEC0EAE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8305" name="Shape 1098">
            <a:extLst>
              <a:ext uri="{FF2B5EF4-FFF2-40B4-BE49-F238E27FC236}">
                <a16:creationId xmlns:a16="http://schemas.microsoft.com/office/drawing/2014/main" id="{43043E2C-999A-3249-85F1-0E8C516B0AAE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98306" name="Shape 1099">
            <a:extLst>
              <a:ext uri="{FF2B5EF4-FFF2-40B4-BE49-F238E27FC236}">
                <a16:creationId xmlns:a16="http://schemas.microsoft.com/office/drawing/2014/main" id="{22C97903-DE38-9447-8989-960519D598E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353" name="Shape 1098">
            <a:extLst>
              <a:ext uri="{FF2B5EF4-FFF2-40B4-BE49-F238E27FC236}">
                <a16:creationId xmlns:a16="http://schemas.microsoft.com/office/drawing/2014/main" id="{352F4A92-4492-B54E-81F2-492D173F40D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00354" name="Shape 1099">
            <a:extLst>
              <a:ext uri="{FF2B5EF4-FFF2-40B4-BE49-F238E27FC236}">
                <a16:creationId xmlns:a16="http://schemas.microsoft.com/office/drawing/2014/main" id="{E0A59DEA-E66A-214F-975C-F2BA9FF90F7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401" name="Shape 1098">
            <a:extLst>
              <a:ext uri="{FF2B5EF4-FFF2-40B4-BE49-F238E27FC236}">
                <a16:creationId xmlns:a16="http://schemas.microsoft.com/office/drawing/2014/main" id="{D5E9C3BA-69F2-974D-B95D-8F7D1302ABE6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02402" name="Shape 1099">
            <a:extLst>
              <a:ext uri="{FF2B5EF4-FFF2-40B4-BE49-F238E27FC236}">
                <a16:creationId xmlns:a16="http://schemas.microsoft.com/office/drawing/2014/main" id="{95136B24-B40A-FA43-938C-E4F5515F836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449" name="Shape 1098">
            <a:extLst>
              <a:ext uri="{FF2B5EF4-FFF2-40B4-BE49-F238E27FC236}">
                <a16:creationId xmlns:a16="http://schemas.microsoft.com/office/drawing/2014/main" id="{35A5D013-B01D-F945-865B-CBB7AB12C716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04450" name="Shape 1099">
            <a:extLst>
              <a:ext uri="{FF2B5EF4-FFF2-40B4-BE49-F238E27FC236}">
                <a16:creationId xmlns:a16="http://schemas.microsoft.com/office/drawing/2014/main" id="{F0D80D3F-3612-3742-9297-215DDAD70EF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497" name="Shape 1098">
            <a:extLst>
              <a:ext uri="{FF2B5EF4-FFF2-40B4-BE49-F238E27FC236}">
                <a16:creationId xmlns:a16="http://schemas.microsoft.com/office/drawing/2014/main" id="{2084CD2A-DA55-E94C-A85F-CA93AD0CBD4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06498" name="Shape 1099">
            <a:extLst>
              <a:ext uri="{FF2B5EF4-FFF2-40B4-BE49-F238E27FC236}">
                <a16:creationId xmlns:a16="http://schemas.microsoft.com/office/drawing/2014/main" id="{20E9344E-7BE5-C247-8341-CA58CC3F194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3" name="Shape 378">
            <a:extLst>
              <a:ext uri="{FF2B5EF4-FFF2-40B4-BE49-F238E27FC236}">
                <a16:creationId xmlns:a16="http://schemas.microsoft.com/office/drawing/2014/main" id="{9EFAEB90-8AEA-1C48-92C2-5A167980E14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8434" name="Shape 379">
            <a:extLst>
              <a:ext uri="{FF2B5EF4-FFF2-40B4-BE49-F238E27FC236}">
                <a16:creationId xmlns:a16="http://schemas.microsoft.com/office/drawing/2014/main" id="{E7C380D0-2E4F-9E48-A424-5F5FAE3ADC6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8545" name="Shape 1098">
            <a:extLst>
              <a:ext uri="{FF2B5EF4-FFF2-40B4-BE49-F238E27FC236}">
                <a16:creationId xmlns:a16="http://schemas.microsoft.com/office/drawing/2014/main" id="{5F8F6440-0C31-1647-8362-63F2A601F99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08546" name="Shape 1099">
            <a:extLst>
              <a:ext uri="{FF2B5EF4-FFF2-40B4-BE49-F238E27FC236}">
                <a16:creationId xmlns:a16="http://schemas.microsoft.com/office/drawing/2014/main" id="{B09FE89B-92A8-0B4D-B0D3-D67A96280BD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593" name="Shape 1098">
            <a:extLst>
              <a:ext uri="{FF2B5EF4-FFF2-40B4-BE49-F238E27FC236}">
                <a16:creationId xmlns:a16="http://schemas.microsoft.com/office/drawing/2014/main" id="{B79BE81D-02DF-FC4F-8CF8-AE40CD43DA3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10594" name="Shape 1099">
            <a:extLst>
              <a:ext uri="{FF2B5EF4-FFF2-40B4-BE49-F238E27FC236}">
                <a16:creationId xmlns:a16="http://schemas.microsoft.com/office/drawing/2014/main" id="{8D10175A-9A08-F14B-AB00-EE6E7876E95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641" name="Shape 1141">
            <a:extLst>
              <a:ext uri="{FF2B5EF4-FFF2-40B4-BE49-F238E27FC236}">
                <a16:creationId xmlns:a16="http://schemas.microsoft.com/office/drawing/2014/main" id="{2100B38F-C33F-9746-96BD-2A7A99FF555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12642" name="Shape 1142">
            <a:extLst>
              <a:ext uri="{FF2B5EF4-FFF2-40B4-BE49-F238E27FC236}">
                <a16:creationId xmlns:a16="http://schemas.microsoft.com/office/drawing/2014/main" id="{CC8583A2-CDBD-464F-85A9-3BFF97D4C25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89" name="Shape 1141">
            <a:extLst>
              <a:ext uri="{FF2B5EF4-FFF2-40B4-BE49-F238E27FC236}">
                <a16:creationId xmlns:a16="http://schemas.microsoft.com/office/drawing/2014/main" id="{11283E46-5C21-8649-B92F-58E43C8C00B1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14690" name="Shape 1142">
            <a:extLst>
              <a:ext uri="{FF2B5EF4-FFF2-40B4-BE49-F238E27FC236}">
                <a16:creationId xmlns:a16="http://schemas.microsoft.com/office/drawing/2014/main" id="{9A2AC95F-052F-BB44-84C3-81C4EEAEFEC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737" name="Shape 423">
            <a:extLst>
              <a:ext uri="{FF2B5EF4-FFF2-40B4-BE49-F238E27FC236}">
                <a16:creationId xmlns:a16="http://schemas.microsoft.com/office/drawing/2014/main" id="{F3C45489-8FE8-1A4A-80C5-46325EBDAE76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16738" name="Shape 424">
            <a:extLst>
              <a:ext uri="{FF2B5EF4-FFF2-40B4-BE49-F238E27FC236}">
                <a16:creationId xmlns:a16="http://schemas.microsoft.com/office/drawing/2014/main" id="{7F44CCE3-E049-6E46-9655-A7152B0F8463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85" name="Shape 526">
            <a:extLst>
              <a:ext uri="{FF2B5EF4-FFF2-40B4-BE49-F238E27FC236}">
                <a16:creationId xmlns:a16="http://schemas.microsoft.com/office/drawing/2014/main" id="{D24B6A2C-7409-F249-9FF2-3F52CB26626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18786" name="Shape 527">
            <a:extLst>
              <a:ext uri="{FF2B5EF4-FFF2-40B4-BE49-F238E27FC236}">
                <a16:creationId xmlns:a16="http://schemas.microsoft.com/office/drawing/2014/main" id="{EE662236-E88D-C245-AF22-8206EA13C8B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833" name="Shape 654">
            <a:extLst>
              <a:ext uri="{FF2B5EF4-FFF2-40B4-BE49-F238E27FC236}">
                <a16:creationId xmlns:a16="http://schemas.microsoft.com/office/drawing/2014/main" id="{D1BB8B2C-3D1A-9741-BDE3-8AD860E6E76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20834" name="Shape 655">
            <a:extLst>
              <a:ext uri="{FF2B5EF4-FFF2-40B4-BE49-F238E27FC236}">
                <a16:creationId xmlns:a16="http://schemas.microsoft.com/office/drawing/2014/main" id="{1D51C9E3-FBEB-2040-ACE9-3076B8742B9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5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81" name="Shape 734">
            <a:extLst>
              <a:ext uri="{FF2B5EF4-FFF2-40B4-BE49-F238E27FC236}">
                <a16:creationId xmlns:a16="http://schemas.microsoft.com/office/drawing/2014/main" id="{5F4D8B5F-CF32-B04A-BB63-56734C7C5CB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22882" name="Shape 735">
            <a:extLst>
              <a:ext uri="{FF2B5EF4-FFF2-40B4-BE49-F238E27FC236}">
                <a16:creationId xmlns:a16="http://schemas.microsoft.com/office/drawing/2014/main" id="{3F9D9A11-EE65-E547-8A8C-2F56A99455C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5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29" name="Shape 734">
            <a:extLst>
              <a:ext uri="{FF2B5EF4-FFF2-40B4-BE49-F238E27FC236}">
                <a16:creationId xmlns:a16="http://schemas.microsoft.com/office/drawing/2014/main" id="{802AB0DE-DFDD-F244-95E6-FD0E63A9C86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24930" name="Shape 735">
            <a:extLst>
              <a:ext uri="{FF2B5EF4-FFF2-40B4-BE49-F238E27FC236}">
                <a16:creationId xmlns:a16="http://schemas.microsoft.com/office/drawing/2014/main" id="{FC1AA8ED-3DF2-EF44-B2E1-5C4C76A737A1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5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977" name="Shape 734">
            <a:extLst>
              <a:ext uri="{FF2B5EF4-FFF2-40B4-BE49-F238E27FC236}">
                <a16:creationId xmlns:a16="http://schemas.microsoft.com/office/drawing/2014/main" id="{54CD8B80-6F4F-8445-BFC0-C355A8EE730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26978" name="Shape 735">
            <a:extLst>
              <a:ext uri="{FF2B5EF4-FFF2-40B4-BE49-F238E27FC236}">
                <a16:creationId xmlns:a16="http://schemas.microsoft.com/office/drawing/2014/main" id="{A94B63FC-B267-2D46-A40F-C201F870A8FD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1" name="Shape 425">
            <a:extLst>
              <a:ext uri="{FF2B5EF4-FFF2-40B4-BE49-F238E27FC236}">
                <a16:creationId xmlns:a16="http://schemas.microsoft.com/office/drawing/2014/main" id="{2471E4E0-439B-564C-9737-5FFAFD887A1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20482" name="Shape 426">
            <a:extLst>
              <a:ext uri="{FF2B5EF4-FFF2-40B4-BE49-F238E27FC236}">
                <a16:creationId xmlns:a16="http://schemas.microsoft.com/office/drawing/2014/main" id="{8166DCE5-CE7F-A445-934B-1993C9DB617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025" name="Shape 734">
            <a:extLst>
              <a:ext uri="{FF2B5EF4-FFF2-40B4-BE49-F238E27FC236}">
                <a16:creationId xmlns:a16="http://schemas.microsoft.com/office/drawing/2014/main" id="{A58A903E-DB95-1245-B10B-33D62D8DC88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29026" name="Shape 735">
            <a:extLst>
              <a:ext uri="{FF2B5EF4-FFF2-40B4-BE49-F238E27FC236}">
                <a16:creationId xmlns:a16="http://schemas.microsoft.com/office/drawing/2014/main" id="{9D65AD9F-D8C7-6E41-A099-9F95EF67FBD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073" name="Shape 734">
            <a:extLst>
              <a:ext uri="{FF2B5EF4-FFF2-40B4-BE49-F238E27FC236}">
                <a16:creationId xmlns:a16="http://schemas.microsoft.com/office/drawing/2014/main" id="{BFDD0E27-3B99-E24E-ACBD-17997610B1E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31074" name="Shape 735">
            <a:extLst>
              <a:ext uri="{FF2B5EF4-FFF2-40B4-BE49-F238E27FC236}">
                <a16:creationId xmlns:a16="http://schemas.microsoft.com/office/drawing/2014/main" id="{0F5C898B-DD4E-D14A-99BF-BDC46A26197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21" name="Shape 734">
            <a:extLst>
              <a:ext uri="{FF2B5EF4-FFF2-40B4-BE49-F238E27FC236}">
                <a16:creationId xmlns:a16="http://schemas.microsoft.com/office/drawing/2014/main" id="{2C2F1852-1910-2646-8981-E2FDE33638D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33122" name="Shape 735">
            <a:extLst>
              <a:ext uri="{FF2B5EF4-FFF2-40B4-BE49-F238E27FC236}">
                <a16:creationId xmlns:a16="http://schemas.microsoft.com/office/drawing/2014/main" id="{CB4C326B-5DB3-7C4B-BE40-BC79E474D6A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169" name="Shape 734">
            <a:extLst>
              <a:ext uri="{FF2B5EF4-FFF2-40B4-BE49-F238E27FC236}">
                <a16:creationId xmlns:a16="http://schemas.microsoft.com/office/drawing/2014/main" id="{26CA6173-E569-B44D-8B41-9A55247CBF5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35170" name="Shape 735">
            <a:extLst>
              <a:ext uri="{FF2B5EF4-FFF2-40B4-BE49-F238E27FC236}">
                <a16:creationId xmlns:a16="http://schemas.microsoft.com/office/drawing/2014/main" id="{58F74E59-342A-4443-BEAD-F74C8E51A06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217" name="Shape 734">
            <a:extLst>
              <a:ext uri="{FF2B5EF4-FFF2-40B4-BE49-F238E27FC236}">
                <a16:creationId xmlns:a16="http://schemas.microsoft.com/office/drawing/2014/main" id="{C3FEF13E-49B0-A844-AD48-3CD2D583812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37218" name="Shape 735">
            <a:extLst>
              <a:ext uri="{FF2B5EF4-FFF2-40B4-BE49-F238E27FC236}">
                <a16:creationId xmlns:a16="http://schemas.microsoft.com/office/drawing/2014/main" id="{C90A7171-0373-9340-9CE8-37B1A2AE056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65" name="Shape 734">
            <a:extLst>
              <a:ext uri="{FF2B5EF4-FFF2-40B4-BE49-F238E27FC236}">
                <a16:creationId xmlns:a16="http://schemas.microsoft.com/office/drawing/2014/main" id="{703FD0E7-5EAE-C748-BDB0-2C02EFF0314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39266" name="Shape 735">
            <a:extLst>
              <a:ext uri="{FF2B5EF4-FFF2-40B4-BE49-F238E27FC236}">
                <a16:creationId xmlns:a16="http://schemas.microsoft.com/office/drawing/2014/main" id="{0F150BDC-31C3-744A-BF88-8E51E6D51E2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313" name="Shape 734">
            <a:extLst>
              <a:ext uri="{FF2B5EF4-FFF2-40B4-BE49-F238E27FC236}">
                <a16:creationId xmlns:a16="http://schemas.microsoft.com/office/drawing/2014/main" id="{203B55C8-5700-674C-8691-82B2357EDFB9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141314" name="Shape 735">
            <a:extLst>
              <a:ext uri="{FF2B5EF4-FFF2-40B4-BE49-F238E27FC236}">
                <a16:creationId xmlns:a16="http://schemas.microsoft.com/office/drawing/2014/main" id="{A60CD46A-1C4F-714F-9227-6A6BEE5E022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6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61" name="Shape 965">
            <a:extLst>
              <a:ext uri="{FF2B5EF4-FFF2-40B4-BE49-F238E27FC236}">
                <a16:creationId xmlns:a16="http://schemas.microsoft.com/office/drawing/2014/main" id="{E9B8D331-6979-F343-AD1D-192BC844DD4D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43362" name="Shape 966">
            <a:extLst>
              <a:ext uri="{FF2B5EF4-FFF2-40B4-BE49-F238E27FC236}">
                <a16:creationId xmlns:a16="http://schemas.microsoft.com/office/drawing/2014/main" id="{70FB346B-7BC2-4345-B1DE-C46C325A642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6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5409" name="Shape 970">
            <a:extLst>
              <a:ext uri="{FF2B5EF4-FFF2-40B4-BE49-F238E27FC236}">
                <a16:creationId xmlns:a16="http://schemas.microsoft.com/office/drawing/2014/main" id="{CF610F39-C1B6-844F-9645-A225AC8B321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45410" name="Shape 971">
            <a:extLst>
              <a:ext uri="{FF2B5EF4-FFF2-40B4-BE49-F238E27FC236}">
                <a16:creationId xmlns:a16="http://schemas.microsoft.com/office/drawing/2014/main" id="{A78BE6C4-8658-FF44-A7EF-FD6EEF0D36B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6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7457" name="Shape 970">
            <a:extLst>
              <a:ext uri="{FF2B5EF4-FFF2-40B4-BE49-F238E27FC236}">
                <a16:creationId xmlns:a16="http://schemas.microsoft.com/office/drawing/2014/main" id="{6A4C5DFB-8D36-8448-BDAD-7D3BC00D1EBF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47458" name="Shape 971">
            <a:extLst>
              <a:ext uri="{FF2B5EF4-FFF2-40B4-BE49-F238E27FC236}">
                <a16:creationId xmlns:a16="http://schemas.microsoft.com/office/drawing/2014/main" id="{BE57AF2B-9D9D-2D43-8230-894F5AEA632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Shape 473">
            <a:extLst>
              <a:ext uri="{FF2B5EF4-FFF2-40B4-BE49-F238E27FC236}">
                <a16:creationId xmlns:a16="http://schemas.microsoft.com/office/drawing/2014/main" id="{6DEEC4DF-3292-A64E-A4C8-B947EC1DCC1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22530" name="Shape 474">
            <a:extLst>
              <a:ext uri="{FF2B5EF4-FFF2-40B4-BE49-F238E27FC236}">
                <a16:creationId xmlns:a16="http://schemas.microsoft.com/office/drawing/2014/main" id="{F1EF40C2-808E-0B49-A772-1A493329D807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7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9505" name="Shape 970">
            <a:extLst>
              <a:ext uri="{FF2B5EF4-FFF2-40B4-BE49-F238E27FC236}">
                <a16:creationId xmlns:a16="http://schemas.microsoft.com/office/drawing/2014/main" id="{4D0FF273-C843-CE49-A304-00BF3D77361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49506" name="Shape 971">
            <a:extLst>
              <a:ext uri="{FF2B5EF4-FFF2-40B4-BE49-F238E27FC236}">
                <a16:creationId xmlns:a16="http://schemas.microsoft.com/office/drawing/2014/main" id="{0756FA58-0D3B-5243-86A0-1076E92FA9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1553" name="Shape 970">
            <a:extLst>
              <a:ext uri="{FF2B5EF4-FFF2-40B4-BE49-F238E27FC236}">
                <a16:creationId xmlns:a16="http://schemas.microsoft.com/office/drawing/2014/main" id="{0589F007-3EB0-AA44-80EE-2238A6E8A2E6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51554" name="Shape 971">
            <a:extLst>
              <a:ext uri="{FF2B5EF4-FFF2-40B4-BE49-F238E27FC236}">
                <a16:creationId xmlns:a16="http://schemas.microsoft.com/office/drawing/2014/main" id="{81A40189-BE17-A849-B047-4E7215B68AD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Shape 970">
            <a:extLst>
              <a:ext uri="{FF2B5EF4-FFF2-40B4-BE49-F238E27FC236}">
                <a16:creationId xmlns:a16="http://schemas.microsoft.com/office/drawing/2014/main" id="{0BA70ABA-44E7-BD43-B151-2C0D35412EA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54626" name="Shape 971">
            <a:extLst>
              <a:ext uri="{FF2B5EF4-FFF2-40B4-BE49-F238E27FC236}">
                <a16:creationId xmlns:a16="http://schemas.microsoft.com/office/drawing/2014/main" id="{C079E120-A2FD-4E47-BDD9-A38B8898E58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>
          <a:extLst>
            <a:ext uri="{FF2B5EF4-FFF2-40B4-BE49-F238E27FC236}">
              <a16:creationId xmlns:a16="http://schemas.microsoft.com/office/drawing/2014/main" id="{40A81ED0-81CB-848D-8CD7-69E7FA7DB41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625" name="Shape 970">
            <a:extLst>
              <a:ext uri="{FF2B5EF4-FFF2-40B4-BE49-F238E27FC236}">
                <a16:creationId xmlns:a16="http://schemas.microsoft.com/office/drawing/2014/main" id="{76F2010E-8F84-0365-DE08-35D103ACA14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54626" name="Shape 971">
            <a:extLst>
              <a:ext uri="{FF2B5EF4-FFF2-40B4-BE49-F238E27FC236}">
                <a16:creationId xmlns:a16="http://schemas.microsoft.com/office/drawing/2014/main" id="{AF5262C6-9E3C-E4AE-6FEE-08A4D5FFB8D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  <p:extLst>
      <p:ext uri="{BB962C8B-B14F-4D97-AF65-F5344CB8AC3E}">
        <p14:creationId xmlns:p14="http://schemas.microsoft.com/office/powerpoint/2010/main" val="245217032"/>
      </p:ext>
    </p:extLst>
  </p:cSld>
  <p:clrMapOvr>
    <a:masterClrMapping/>
  </p:clrMapOvr>
</p:notes>
</file>

<file path=ppt/notesSlides/notesSlide7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6673" name="Shape 970">
            <a:extLst>
              <a:ext uri="{FF2B5EF4-FFF2-40B4-BE49-F238E27FC236}">
                <a16:creationId xmlns:a16="http://schemas.microsoft.com/office/drawing/2014/main" id="{E77BBE2E-92EE-B94E-8EC9-CA8F6E8E286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56674" name="Shape 971">
            <a:extLst>
              <a:ext uri="{FF2B5EF4-FFF2-40B4-BE49-F238E27FC236}">
                <a16:creationId xmlns:a16="http://schemas.microsoft.com/office/drawing/2014/main" id="{238563ED-8849-6345-973C-E4C52E4124F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8721" name="Shape 970">
            <a:extLst>
              <a:ext uri="{FF2B5EF4-FFF2-40B4-BE49-F238E27FC236}">
                <a16:creationId xmlns:a16="http://schemas.microsoft.com/office/drawing/2014/main" id="{11C8B3CF-8937-354C-B452-39E7E5051B7D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58722" name="Shape 971">
            <a:extLst>
              <a:ext uri="{FF2B5EF4-FFF2-40B4-BE49-F238E27FC236}">
                <a16:creationId xmlns:a16="http://schemas.microsoft.com/office/drawing/2014/main" id="{2ECF9F4F-2E4C-054D-9ED5-D90EC6A0674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769" name="Shape 970">
            <a:extLst>
              <a:ext uri="{FF2B5EF4-FFF2-40B4-BE49-F238E27FC236}">
                <a16:creationId xmlns:a16="http://schemas.microsoft.com/office/drawing/2014/main" id="{70E2A178-DD5E-E645-BF63-F082976AB52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60770" name="Shape 971">
            <a:extLst>
              <a:ext uri="{FF2B5EF4-FFF2-40B4-BE49-F238E27FC236}">
                <a16:creationId xmlns:a16="http://schemas.microsoft.com/office/drawing/2014/main" id="{E24C128A-BCA9-884F-9BC6-4AB74C21470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7" name="Shape 970">
            <a:extLst>
              <a:ext uri="{FF2B5EF4-FFF2-40B4-BE49-F238E27FC236}">
                <a16:creationId xmlns:a16="http://schemas.microsoft.com/office/drawing/2014/main" id="{9C82CD77-58FB-0349-84D3-EA50C6A0106A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62818" name="Shape 971">
            <a:extLst>
              <a:ext uri="{FF2B5EF4-FFF2-40B4-BE49-F238E27FC236}">
                <a16:creationId xmlns:a16="http://schemas.microsoft.com/office/drawing/2014/main" id="{DFDA2824-C9EE-9542-A6DC-8B2AE7FA9292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865" name="Shape 970">
            <a:extLst>
              <a:ext uri="{FF2B5EF4-FFF2-40B4-BE49-F238E27FC236}">
                <a16:creationId xmlns:a16="http://schemas.microsoft.com/office/drawing/2014/main" id="{1BCAC8A5-6734-E642-AA96-85097ABED10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64866" name="Shape 971">
            <a:extLst>
              <a:ext uri="{FF2B5EF4-FFF2-40B4-BE49-F238E27FC236}">
                <a16:creationId xmlns:a16="http://schemas.microsoft.com/office/drawing/2014/main" id="{FC465CC6-1A6F-3441-8991-FE3A46D32EF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7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6913" name="Shape 970">
            <a:extLst>
              <a:ext uri="{FF2B5EF4-FFF2-40B4-BE49-F238E27FC236}">
                <a16:creationId xmlns:a16="http://schemas.microsoft.com/office/drawing/2014/main" id="{168DDE78-61D9-8744-BD69-B083DBE4431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66914" name="Shape 971">
            <a:extLst>
              <a:ext uri="{FF2B5EF4-FFF2-40B4-BE49-F238E27FC236}">
                <a16:creationId xmlns:a16="http://schemas.microsoft.com/office/drawing/2014/main" id="{C523ACCA-9CBF-1443-AEB9-9987851DF194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>
          <a:extLst>
            <a:ext uri="{FF2B5EF4-FFF2-40B4-BE49-F238E27FC236}">
              <a16:creationId xmlns:a16="http://schemas.microsoft.com/office/drawing/2014/main" id="{0F6A8CCF-5DB9-36B0-EFA0-2AD4298E509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29" name="Shape 473">
            <a:extLst>
              <a:ext uri="{FF2B5EF4-FFF2-40B4-BE49-F238E27FC236}">
                <a16:creationId xmlns:a16="http://schemas.microsoft.com/office/drawing/2014/main" id="{026CB613-87B6-BB79-05FB-B0F51C7950A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22530" name="Shape 474">
            <a:extLst>
              <a:ext uri="{FF2B5EF4-FFF2-40B4-BE49-F238E27FC236}">
                <a16:creationId xmlns:a16="http://schemas.microsoft.com/office/drawing/2014/main" id="{A6E4A28E-428F-B5BB-EAB7-CDEBC5A16779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195576929"/>
      </p:ext>
    </p:extLst>
  </p:cSld>
  <p:clrMapOvr>
    <a:masterClrMapping/>
  </p:clrMapOvr>
</p:notes>
</file>

<file path=ppt/notesSlides/notesSlide8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61" name="Shape 970">
            <a:extLst>
              <a:ext uri="{FF2B5EF4-FFF2-40B4-BE49-F238E27FC236}">
                <a16:creationId xmlns:a16="http://schemas.microsoft.com/office/drawing/2014/main" id="{7BFD9C20-5D62-4B4A-893C-EE6307DCEC16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68962" name="Shape 971">
            <a:extLst>
              <a:ext uri="{FF2B5EF4-FFF2-40B4-BE49-F238E27FC236}">
                <a16:creationId xmlns:a16="http://schemas.microsoft.com/office/drawing/2014/main" id="{CDC53A21-818C-D446-85D2-757DBFA2655F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1009" name="Shape 970">
            <a:extLst>
              <a:ext uri="{FF2B5EF4-FFF2-40B4-BE49-F238E27FC236}">
                <a16:creationId xmlns:a16="http://schemas.microsoft.com/office/drawing/2014/main" id="{099E2DAC-2497-344E-82AF-B04F6AA0C16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71010" name="Shape 971">
            <a:extLst>
              <a:ext uri="{FF2B5EF4-FFF2-40B4-BE49-F238E27FC236}">
                <a16:creationId xmlns:a16="http://schemas.microsoft.com/office/drawing/2014/main" id="{94D9FB2E-7089-E340-B94F-122468DFBD39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057" name="Shape 970">
            <a:extLst>
              <a:ext uri="{FF2B5EF4-FFF2-40B4-BE49-F238E27FC236}">
                <a16:creationId xmlns:a16="http://schemas.microsoft.com/office/drawing/2014/main" id="{EBA03314-67CE-AF4E-8286-08B47AB6F89C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73058" name="Shape 971">
            <a:extLst>
              <a:ext uri="{FF2B5EF4-FFF2-40B4-BE49-F238E27FC236}">
                <a16:creationId xmlns:a16="http://schemas.microsoft.com/office/drawing/2014/main" id="{92B4CDAE-D04D-C344-8C06-B170D70B4C0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5105" name="Shape 970">
            <a:extLst>
              <a:ext uri="{FF2B5EF4-FFF2-40B4-BE49-F238E27FC236}">
                <a16:creationId xmlns:a16="http://schemas.microsoft.com/office/drawing/2014/main" id="{A3BE06B6-0166-4648-A809-7B46CB4DCA87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75106" name="Shape 971">
            <a:extLst>
              <a:ext uri="{FF2B5EF4-FFF2-40B4-BE49-F238E27FC236}">
                <a16:creationId xmlns:a16="http://schemas.microsoft.com/office/drawing/2014/main" id="{61C0C43D-7473-9F44-AB49-982C09055B18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7153" name="Shape 970">
            <a:extLst>
              <a:ext uri="{FF2B5EF4-FFF2-40B4-BE49-F238E27FC236}">
                <a16:creationId xmlns:a16="http://schemas.microsoft.com/office/drawing/2014/main" id="{D41353CB-29D0-6845-95D5-258A41EE302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77154" name="Shape 971">
            <a:extLst>
              <a:ext uri="{FF2B5EF4-FFF2-40B4-BE49-F238E27FC236}">
                <a16:creationId xmlns:a16="http://schemas.microsoft.com/office/drawing/2014/main" id="{B8D61342-40D0-4E4A-B683-CD49B31B2CB1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201" name="Shape 970">
            <a:extLst>
              <a:ext uri="{FF2B5EF4-FFF2-40B4-BE49-F238E27FC236}">
                <a16:creationId xmlns:a16="http://schemas.microsoft.com/office/drawing/2014/main" id="{9402FB14-691E-4846-B07A-1FB6C36556DE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79202" name="Shape 971">
            <a:extLst>
              <a:ext uri="{FF2B5EF4-FFF2-40B4-BE49-F238E27FC236}">
                <a16:creationId xmlns:a16="http://schemas.microsoft.com/office/drawing/2014/main" id="{6051E3A8-98E9-FC42-9362-DF152A142B6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249" name="Shape 970">
            <a:extLst>
              <a:ext uri="{FF2B5EF4-FFF2-40B4-BE49-F238E27FC236}">
                <a16:creationId xmlns:a16="http://schemas.microsoft.com/office/drawing/2014/main" id="{27F6E415-7362-E646-838F-5D9BFF466994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81250" name="Shape 971">
            <a:extLst>
              <a:ext uri="{FF2B5EF4-FFF2-40B4-BE49-F238E27FC236}">
                <a16:creationId xmlns:a16="http://schemas.microsoft.com/office/drawing/2014/main" id="{9DAB8932-1EF3-FC4B-932A-1CFA331C262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3297" name="Shape 970">
            <a:extLst>
              <a:ext uri="{FF2B5EF4-FFF2-40B4-BE49-F238E27FC236}">
                <a16:creationId xmlns:a16="http://schemas.microsoft.com/office/drawing/2014/main" id="{4D804CA5-FD7F-C841-A674-C2ED934FD017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83298" name="Shape 971">
            <a:extLst>
              <a:ext uri="{FF2B5EF4-FFF2-40B4-BE49-F238E27FC236}">
                <a16:creationId xmlns:a16="http://schemas.microsoft.com/office/drawing/2014/main" id="{7D95A941-0766-0249-B984-BBED46555F3C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5345" name="Shape 970">
            <a:extLst>
              <a:ext uri="{FF2B5EF4-FFF2-40B4-BE49-F238E27FC236}">
                <a16:creationId xmlns:a16="http://schemas.microsoft.com/office/drawing/2014/main" id="{FDDFA740-6114-6642-898E-A28701FB115C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85346" name="Shape 971">
            <a:extLst>
              <a:ext uri="{FF2B5EF4-FFF2-40B4-BE49-F238E27FC236}">
                <a16:creationId xmlns:a16="http://schemas.microsoft.com/office/drawing/2014/main" id="{6337FD8C-AB5F-ED45-A644-E69CCAB53A87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8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93" name="Shape 970">
            <a:extLst>
              <a:ext uri="{FF2B5EF4-FFF2-40B4-BE49-F238E27FC236}">
                <a16:creationId xmlns:a16="http://schemas.microsoft.com/office/drawing/2014/main" id="{74315ADD-69C3-1A45-90A6-9F7F1E41D9A8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87394" name="Shape 971">
            <a:extLst>
              <a:ext uri="{FF2B5EF4-FFF2-40B4-BE49-F238E27FC236}">
                <a16:creationId xmlns:a16="http://schemas.microsoft.com/office/drawing/2014/main" id="{898CEA0D-5CA4-A047-BC29-D4318616322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1" name="Shape 473">
            <a:extLst>
              <a:ext uri="{FF2B5EF4-FFF2-40B4-BE49-F238E27FC236}">
                <a16:creationId xmlns:a16="http://schemas.microsoft.com/office/drawing/2014/main" id="{70571238-9A53-8343-A60E-D8A398FC40E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  <p:sp>
        <p:nvSpPr>
          <p:cNvPr id="25602" name="Shape 474">
            <a:extLst>
              <a:ext uri="{FF2B5EF4-FFF2-40B4-BE49-F238E27FC236}">
                <a16:creationId xmlns:a16="http://schemas.microsoft.com/office/drawing/2014/main" id="{0DAE090E-DC0D-E74D-B217-96B6E914F5C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</p:spTree>
  </p:cSld>
  <p:clrMapOvr>
    <a:masterClrMapping/>
  </p:clrMapOvr>
</p:notes>
</file>

<file path=ppt/notesSlides/notesSlide9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1" name="Shape 970">
            <a:extLst>
              <a:ext uri="{FF2B5EF4-FFF2-40B4-BE49-F238E27FC236}">
                <a16:creationId xmlns:a16="http://schemas.microsoft.com/office/drawing/2014/main" id="{78EA8A96-4565-324B-BD64-BB52A46CA28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89442" name="Shape 971">
            <a:extLst>
              <a:ext uri="{FF2B5EF4-FFF2-40B4-BE49-F238E27FC236}">
                <a16:creationId xmlns:a16="http://schemas.microsoft.com/office/drawing/2014/main" id="{A622C751-706A-7644-87F1-30C55284DAE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489" name="Shape 970">
            <a:extLst>
              <a:ext uri="{FF2B5EF4-FFF2-40B4-BE49-F238E27FC236}">
                <a16:creationId xmlns:a16="http://schemas.microsoft.com/office/drawing/2014/main" id="{AD65BC61-E362-844E-9695-95E45CA758A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1490" name="Shape 971">
            <a:extLst>
              <a:ext uri="{FF2B5EF4-FFF2-40B4-BE49-F238E27FC236}">
                <a16:creationId xmlns:a16="http://schemas.microsoft.com/office/drawing/2014/main" id="{F322005F-D396-414E-84DC-187DD0527AB9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537" name="Shape 970">
            <a:extLst>
              <a:ext uri="{FF2B5EF4-FFF2-40B4-BE49-F238E27FC236}">
                <a16:creationId xmlns:a16="http://schemas.microsoft.com/office/drawing/2014/main" id="{98643D9A-F632-1643-9E19-D80B734F28E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3538" name="Shape 971">
            <a:extLst>
              <a:ext uri="{FF2B5EF4-FFF2-40B4-BE49-F238E27FC236}">
                <a16:creationId xmlns:a16="http://schemas.microsoft.com/office/drawing/2014/main" id="{E08CE2DC-9DA8-CD45-85F3-229B0ED0897B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585" name="Shape 970">
            <a:extLst>
              <a:ext uri="{FF2B5EF4-FFF2-40B4-BE49-F238E27FC236}">
                <a16:creationId xmlns:a16="http://schemas.microsoft.com/office/drawing/2014/main" id="{99474685-0106-7C4C-A60D-93E4D16E35C1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5586" name="Shape 971">
            <a:extLst>
              <a:ext uri="{FF2B5EF4-FFF2-40B4-BE49-F238E27FC236}">
                <a16:creationId xmlns:a16="http://schemas.microsoft.com/office/drawing/2014/main" id="{7FC0C307-D0F8-2C4D-9FF3-780189318E0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633" name="Shape 1641">
            <a:extLst>
              <a:ext uri="{FF2B5EF4-FFF2-40B4-BE49-F238E27FC236}">
                <a16:creationId xmlns:a16="http://schemas.microsoft.com/office/drawing/2014/main" id="{5C8ED560-1398-9F41-AE1B-98245F49AB33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7634" name="Shape 1642">
            <a:extLst>
              <a:ext uri="{FF2B5EF4-FFF2-40B4-BE49-F238E27FC236}">
                <a16:creationId xmlns:a16="http://schemas.microsoft.com/office/drawing/2014/main" id="{B58DA390-1E9A-0C41-9962-D92B2F2EE92E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681" name="Shape 1641">
            <a:extLst>
              <a:ext uri="{FF2B5EF4-FFF2-40B4-BE49-F238E27FC236}">
                <a16:creationId xmlns:a16="http://schemas.microsoft.com/office/drawing/2014/main" id="{58DEDF5F-B138-374E-B450-BA095078D91B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199682" name="Shape 1642">
            <a:extLst>
              <a:ext uri="{FF2B5EF4-FFF2-40B4-BE49-F238E27FC236}">
                <a16:creationId xmlns:a16="http://schemas.microsoft.com/office/drawing/2014/main" id="{C5137642-280F-F04B-B415-233D789ECD4A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729" name="Shape 1641">
            <a:extLst>
              <a:ext uri="{FF2B5EF4-FFF2-40B4-BE49-F238E27FC236}">
                <a16:creationId xmlns:a16="http://schemas.microsoft.com/office/drawing/2014/main" id="{A9DC326A-AC28-AB4C-9474-92A4E00378FE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01730" name="Shape 1642">
            <a:extLst>
              <a:ext uri="{FF2B5EF4-FFF2-40B4-BE49-F238E27FC236}">
                <a16:creationId xmlns:a16="http://schemas.microsoft.com/office/drawing/2014/main" id="{C05D2CC9-D95D-224B-928E-7D27C4438B06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777" name="Shape 1641">
            <a:extLst>
              <a:ext uri="{FF2B5EF4-FFF2-40B4-BE49-F238E27FC236}">
                <a16:creationId xmlns:a16="http://schemas.microsoft.com/office/drawing/2014/main" id="{93656D61-1C27-3F4A-9EF8-4E1171969267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03778" name="Shape 1642">
            <a:extLst>
              <a:ext uri="{FF2B5EF4-FFF2-40B4-BE49-F238E27FC236}">
                <a16:creationId xmlns:a16="http://schemas.microsoft.com/office/drawing/2014/main" id="{58F2930A-AEAB-BA44-9BC6-D87FE07163F5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825" name="Shape 1641">
            <a:extLst>
              <a:ext uri="{FF2B5EF4-FFF2-40B4-BE49-F238E27FC236}">
                <a16:creationId xmlns:a16="http://schemas.microsoft.com/office/drawing/2014/main" id="{78E1A792-52F6-124C-BEFF-830395C9A9B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05826" name="Shape 1642">
            <a:extLst>
              <a:ext uri="{FF2B5EF4-FFF2-40B4-BE49-F238E27FC236}">
                <a16:creationId xmlns:a16="http://schemas.microsoft.com/office/drawing/2014/main" id="{8F832868-3432-1A42-A6D5-0C519C7923A0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notesSlides/notesSlide9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3" name="Shape 982">
            <a:extLst>
              <a:ext uri="{FF2B5EF4-FFF2-40B4-BE49-F238E27FC236}">
                <a16:creationId xmlns:a16="http://schemas.microsoft.com/office/drawing/2014/main" id="{0BC369D9-B057-3A40-90BF-A229AF315810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numCol="1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en-US" altLang="en-US"/>
          </a:p>
        </p:txBody>
      </p:sp>
      <p:sp>
        <p:nvSpPr>
          <p:cNvPr id="207874" name="Shape 983">
            <a:extLst>
              <a:ext uri="{FF2B5EF4-FFF2-40B4-BE49-F238E27FC236}">
                <a16:creationId xmlns:a16="http://schemas.microsoft.com/office/drawing/2014/main" id="{E34DD9B7-B0B7-B041-8A18-377BE6B13F6D}"/>
              </a:ext>
            </a:extLst>
          </p:cNvPr>
          <p:cNvSpPr>
            <a:spLocks noGrp="1" noRot="1" noChangeAspect="1" noTextEdit="1"/>
          </p:cNvSpPr>
          <p:nvPr>
            <p:ph type="sldImg" idx="2"/>
          </p:nvPr>
        </p:nvSpPr>
        <p:spPr>
          <a:xfrm>
            <a:off x="685800" y="685800"/>
            <a:ext cx="5486400" cy="3429000"/>
          </a:xfrm>
          <a:noFill/>
          <a:ln>
            <a:round/>
            <a:headEnd/>
            <a:tailEnd/>
          </a:ln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>
  <p:cSld name="Vertical Title and Text">
    <p:spTree>
      <p:nvGrpSpPr>
        <p:cNvPr id="1" name="Shape 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Shape 12"/>
          <p:cNvSpPr txBox="1">
            <a:spLocks noGrp="1"/>
          </p:cNvSpPr>
          <p:nvPr>
            <p:ph type="title"/>
          </p:nvPr>
        </p:nvSpPr>
        <p:spPr>
          <a:xfrm rot="5400000">
            <a:off x="6427469" y="1901190"/>
            <a:ext cx="5867400" cy="267462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3" name="Shape 13"/>
          <p:cNvSpPr txBox="1">
            <a:spLocks noGrp="1"/>
          </p:cNvSpPr>
          <p:nvPr>
            <p:ph type="body" idx="1"/>
          </p:nvPr>
        </p:nvSpPr>
        <p:spPr>
          <a:xfrm rot="5400000">
            <a:off x="986789" y="-681989"/>
            <a:ext cx="5867400" cy="784098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5094765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Title Slide">
    <p:spTree>
      <p:nvGrpSpPr>
        <p:cNvPr id="1" name="Shape 4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Shape 44"/>
          <p:cNvSpPr txBox="1">
            <a:spLocks noGrp="1"/>
          </p:cNvSpPr>
          <p:nvPr>
            <p:ph type="ctrTitle"/>
          </p:nvPr>
        </p:nvSpPr>
        <p:spPr>
          <a:xfrm>
            <a:off x="365760" y="533400"/>
            <a:ext cx="4114800" cy="1143000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3200" b="0" i="0" u="none" strike="noStrike" cap="none" baseline="0">
                <a:solidFill>
                  <a:srgbClr val="F5E985"/>
                </a:solidFill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45" name="Shape 45"/>
          <p:cNvSpPr txBox="1">
            <a:spLocks noGrp="1"/>
          </p:cNvSpPr>
          <p:nvPr>
            <p:ph type="subTitle" idx="1"/>
          </p:nvPr>
        </p:nvSpPr>
        <p:spPr>
          <a:xfrm>
            <a:off x="365760" y="1828800"/>
            <a:ext cx="4114800" cy="17526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Arial"/>
              <a:buNone/>
              <a:defRPr sz="2800" b="1" i="0" u="none" strike="noStrike" cap="none" baseline="0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843845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21">
            <a:extLst>
              <a:ext uri="{FF2B5EF4-FFF2-40B4-BE49-F238E27FC236}">
                <a16:creationId xmlns:a16="http://schemas.microsoft.com/office/drawing/2014/main" id="{F75A4B0E-F944-094D-ACE6-3D0851EDDC1B}"/>
              </a:ext>
            </a:extLst>
          </p:cNvPr>
          <p:cNvSpPr txBox="1">
            <a:spLocks noGrp="1"/>
          </p:cNvSpPr>
          <p:nvPr>
            <p:ph type="dt" idx="10"/>
          </p:nvPr>
        </p:nvSpPr>
        <p:spPr>
          <a:xfrm>
            <a:off x="822960" y="6248400"/>
            <a:ext cx="228600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latin typeface="Times New Roman" panose="02020603050405020304" pitchFamily="18" charset="0"/>
                <a:ea typeface="ＭＳ Ｐゴシック" panose="020B0600070205080204" pitchFamily="34" charset="-128"/>
                <a:sym typeface="Times New Roman" panose="02020603050405020304" pitchFamily="18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6" name="Shape 22">
            <a:extLst>
              <a:ext uri="{FF2B5EF4-FFF2-40B4-BE49-F238E27FC236}">
                <a16:creationId xmlns:a16="http://schemas.microsoft.com/office/drawing/2014/main" id="{3E62433E-E95A-7548-AE17-366EAF3F02CE}"/>
              </a:ext>
            </a:extLst>
          </p:cNvPr>
          <p:cNvSpPr txBox="1">
            <a:spLocks noGrp="1"/>
          </p:cNvSpPr>
          <p:nvPr>
            <p:ph type="ftr" idx="11"/>
          </p:nvPr>
        </p:nvSpPr>
        <p:spPr>
          <a:xfrm>
            <a:off x="3749040" y="6248400"/>
            <a:ext cx="3474720" cy="457200"/>
          </a:xfrm>
          <a:prstGeom prst="rect">
            <a:avLst/>
          </a:prstGeom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latin typeface="Times New Roman" panose="02020603050405020304" pitchFamily="18" charset="0"/>
                <a:ea typeface="ＭＳ Ｐゴシック" panose="020B0600070205080204" pitchFamily="34" charset="-128"/>
                <a:sym typeface="Times New Roman" panose="02020603050405020304" pitchFamily="18" charset="0"/>
              </a:defRPr>
            </a:lvl1pPr>
          </a:lstStyle>
          <a:p>
            <a:pPr>
              <a:defRPr/>
            </a:pPr>
            <a:endParaRPr lang="en-US" altLang="en-US"/>
          </a:p>
        </p:txBody>
      </p:sp>
      <p:sp>
        <p:nvSpPr>
          <p:cNvPr id="7" name="Shape 23">
            <a:extLst>
              <a:ext uri="{FF2B5EF4-FFF2-40B4-BE49-F238E27FC236}">
                <a16:creationId xmlns:a16="http://schemas.microsoft.com/office/drawing/2014/main" id="{E7988839-544C-774D-BFA5-D257DB7D0592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>
          <a:xfrm>
            <a:off x="7863840" y="6248400"/>
            <a:ext cx="2286000" cy="457200"/>
          </a:xfrm>
          <a:prstGeom prst="rect">
            <a:avLst/>
          </a:prstGeom>
        </p:spPr>
        <p:txBody>
          <a:bodyPr lIns="91425" tIns="91425" rIns="91425" bIns="91425" anchor="t" anchorCtr="0"/>
          <a:lstStyle>
            <a:lvl1pPr marL="0" marR="0" indent="0" algn="r" rtl="0" eaLnBrk="1" hangingPunct="1">
              <a:defRPr sz="1400" b="0" i="0" u="none" strike="noStrike" cap="none" baseline="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pPr>
              <a:defRPr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8628739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3621603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Blank">
    <p:spTree>
      <p:nvGrpSpPr>
        <p:cNvPr id="1" name="Shape 68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4535626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Shape 25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26" name="Shape 26"/>
          <p:cNvSpPr txBox="1">
            <a:spLocks noGrp="1"/>
          </p:cNvSpPr>
          <p:nvPr>
            <p:ph type="body" idx="1"/>
          </p:nvPr>
        </p:nvSpPr>
        <p:spPr>
          <a:xfrm>
            <a:off x="731521" y="1219200"/>
            <a:ext cx="950975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688339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>
  <p:cSld name="1_Blank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ctrTitle"/>
          </p:nvPr>
        </p:nvSpPr>
        <p:spPr>
          <a:xfrm>
            <a:off x="575311" y="1095375"/>
            <a:ext cx="10045079" cy="42957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marR="0" indent="0" algn="ctr" rtl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rtl="0">
              <a:defRPr/>
            </a:lvl2pPr>
            <a:lvl3pPr rtl="0">
              <a:defRPr/>
            </a:lvl3pPr>
            <a:lvl4pPr rtl="0">
              <a:defRPr/>
            </a:lvl4pPr>
            <a:lvl5pPr rtl="0">
              <a:defRPr/>
            </a:lvl5pPr>
            <a:lvl6pPr rtl="0">
              <a:defRPr/>
            </a:lvl6pPr>
            <a:lvl7pPr rtl="0">
              <a:defRPr/>
            </a:lvl7pPr>
            <a:lvl8pPr rtl="0">
              <a:defRPr/>
            </a:lvl8pPr>
            <a:lvl9pPr rtl="0"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title" idx="2"/>
          </p:nvPr>
        </p:nvSpPr>
        <p:spPr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440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20" name="Shape 20"/>
          <p:cNvSpPr txBox="1">
            <a:spLocks noGrp="1"/>
          </p:cNvSpPr>
          <p:nvPr>
            <p:ph type="body" idx="1"/>
          </p:nvPr>
        </p:nvSpPr>
        <p:spPr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39700" algn="l" rtl="0">
              <a:spcBef>
                <a:spcPts val="64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32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1pPr>
            <a:lvl2pPr marL="742950" indent="-107950" algn="l" rtl="0">
              <a:spcBef>
                <a:spcPts val="56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8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2pPr>
            <a:lvl3pPr marL="1143000" indent="-762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•"/>
              <a:defRPr sz="24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3pPr>
            <a:lvl4pPr marL="1600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–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4pPr>
            <a:lvl5pPr marL="20574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5pPr>
            <a:lvl6pPr marL="25146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6pPr>
            <a:lvl7pPr marL="29718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7pPr>
            <a:lvl8pPr marL="34290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8pPr>
            <a:lvl9pPr marL="3886200" indent="-10160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Times New Roman"/>
              <a:buChar char="»"/>
              <a:defRPr sz="2000">
                <a:solidFill>
                  <a:schemeClr val="dk1"/>
                </a:solidFill>
                <a:latin typeface="Times New Roman"/>
                <a:ea typeface="Times New Roman"/>
                <a:cs typeface="Times New Roman"/>
                <a:sym typeface="Times New Roman"/>
              </a:defRPr>
            </a:lvl9pPr>
          </a:lstStyle>
          <a:p>
            <a:endParaRPr/>
          </a:p>
        </p:txBody>
      </p:sp>
      <p:sp>
        <p:nvSpPr>
          <p:cNvPr id="5" name="Shape 65">
            <a:extLst>
              <a:ext uri="{FF2B5EF4-FFF2-40B4-BE49-F238E27FC236}">
                <a16:creationId xmlns:a16="http://schemas.microsoft.com/office/drawing/2014/main" id="{37ADD788-D839-B14D-80B9-EDC8B467327A}"/>
              </a:ext>
            </a:extLst>
          </p:cNvPr>
          <p:cNvSpPr txBox="1">
            <a:spLocks noGrp="1"/>
          </p:cNvSpPr>
          <p:nvPr>
            <p:ph type="dt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hape 66">
            <a:extLst>
              <a:ext uri="{FF2B5EF4-FFF2-40B4-BE49-F238E27FC236}">
                <a16:creationId xmlns:a16="http://schemas.microsoft.com/office/drawing/2014/main" id="{832929A5-8FF9-4B4E-B849-E54681695E85}"/>
              </a:ext>
            </a:extLst>
          </p:cNvPr>
          <p:cNvSpPr txBox="1">
            <a:spLocks noGrp="1"/>
          </p:cNvSpPr>
          <p:nvPr>
            <p:ph type="ft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hape 67">
            <a:extLst>
              <a:ext uri="{FF2B5EF4-FFF2-40B4-BE49-F238E27FC236}">
                <a16:creationId xmlns:a16="http://schemas.microsoft.com/office/drawing/2014/main" id="{459FBB42-A2A2-B243-9281-4770978E5F3F}"/>
              </a:ext>
            </a:extLst>
          </p:cNvPr>
          <p:cNvSpPr txBox="1">
            <a:spLocks noGrp="1"/>
          </p:cNvSpPr>
          <p:nvPr>
            <p:ph type="sldNum" idx="13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332165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4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495659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5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1228834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6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46235544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7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757618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>
  <p:cSld name="Title and Vertical Text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Shape 15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16" name="Shape 16"/>
          <p:cNvSpPr txBox="1">
            <a:spLocks noGrp="1"/>
          </p:cNvSpPr>
          <p:nvPr>
            <p:ph type="body" idx="1"/>
          </p:nvPr>
        </p:nvSpPr>
        <p:spPr>
          <a:xfrm rot="5400000">
            <a:off x="3009900" y="-1059179"/>
            <a:ext cx="4953000" cy="9509759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10357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9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12841302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0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8577371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12_Blank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7655690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>
  <p:cSld name="Picture with Caption">
    <p:spTree>
      <p:nvGrpSpPr>
        <p:cNvPr id="1" name="Shape 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Shape 18"/>
          <p:cNvSpPr txBox="1">
            <a:spLocks noGrp="1"/>
          </p:cNvSpPr>
          <p:nvPr>
            <p:ph type="title"/>
          </p:nvPr>
        </p:nvSpPr>
        <p:spPr>
          <a:xfrm>
            <a:off x="2150746" y="4800601"/>
            <a:ext cx="6583679" cy="566737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algn="l" rtl="0">
              <a:defRPr sz="2000" b="1"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19" name="Shape 19"/>
          <p:cNvSpPr txBox="1">
            <a:spLocks noGrp="1"/>
          </p:cNvSpPr>
          <p:nvPr>
            <p:ph type="body" idx="1"/>
          </p:nvPr>
        </p:nvSpPr>
        <p:spPr>
          <a:xfrm>
            <a:off x="2150746" y="5367338"/>
            <a:ext cx="6583679" cy="804861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indent="0" rtl="0">
              <a:buFont typeface="Arial"/>
              <a:buNone/>
              <a:defRPr sz="1400"/>
            </a:lvl1pPr>
            <a:lvl2pPr marL="457200" indent="0" rtl="0">
              <a:buFont typeface="Arial"/>
              <a:buNone/>
              <a:defRPr sz="1200"/>
            </a:lvl2pPr>
            <a:lvl3pPr marL="914400" indent="0" rtl="0">
              <a:buFont typeface="Arial"/>
              <a:buNone/>
              <a:defRPr sz="1000"/>
            </a:lvl3pPr>
            <a:lvl4pPr marL="1371600" indent="0" rtl="0">
              <a:buFont typeface="Arial"/>
              <a:buNone/>
              <a:defRPr sz="900"/>
            </a:lvl4pPr>
            <a:lvl5pPr marL="1828800" indent="0" rtl="0">
              <a:buFont typeface="Arial"/>
              <a:buNone/>
              <a:defRPr sz="900"/>
            </a:lvl5pPr>
            <a:lvl6pPr marL="2286000" indent="0" rtl="0">
              <a:buFont typeface="Arial"/>
              <a:buNone/>
              <a:defRPr sz="900"/>
            </a:lvl6pPr>
            <a:lvl7pPr marL="2743200" indent="0" rtl="0">
              <a:buFont typeface="Arial"/>
              <a:buNone/>
              <a:defRPr sz="900"/>
            </a:lvl7pPr>
            <a:lvl8pPr marL="3200400" indent="0" rtl="0">
              <a:buFont typeface="Arial"/>
              <a:buNone/>
              <a:defRPr sz="900"/>
            </a:lvl8pPr>
            <a:lvl9pPr marL="3657600" indent="0" rtl="0">
              <a:buFont typeface="Arial"/>
              <a:buNone/>
              <a:defRPr sz="9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8726191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>
  <p:cSld name="Content with Caption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Shape 21"/>
          <p:cNvSpPr txBox="1">
            <a:spLocks noGrp="1"/>
          </p:cNvSpPr>
          <p:nvPr>
            <p:ph type="title"/>
          </p:nvPr>
        </p:nvSpPr>
        <p:spPr>
          <a:xfrm>
            <a:off x="548640" y="273051"/>
            <a:ext cx="3609976" cy="1162049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algn="l" rtl="0">
              <a:defRPr sz="2000" b="1"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22" name="Shape 22"/>
          <p:cNvSpPr txBox="1">
            <a:spLocks noGrp="1"/>
          </p:cNvSpPr>
          <p:nvPr>
            <p:ph type="body" idx="1"/>
          </p:nvPr>
        </p:nvSpPr>
        <p:spPr>
          <a:xfrm>
            <a:off x="4290060" y="273050"/>
            <a:ext cx="6134100" cy="5853112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rtl="0">
              <a:defRPr sz="3200"/>
            </a:lvl1pPr>
            <a:lvl2pPr rtl="0">
              <a:defRPr sz="2800"/>
            </a:lvl2pPr>
            <a:lvl3pPr rtl="0">
              <a:defRPr sz="2400"/>
            </a:lvl3pPr>
            <a:lvl4pPr rtl="0">
              <a:defRPr sz="2000"/>
            </a:lvl4pPr>
            <a:lvl5pPr rtl="0">
              <a:defRPr sz="2000"/>
            </a:lvl5pPr>
            <a:lvl6pPr rtl="0">
              <a:defRPr sz="2000"/>
            </a:lvl6pPr>
            <a:lvl7pPr rtl="0">
              <a:defRPr sz="2000"/>
            </a:lvl7pPr>
            <a:lvl8pPr rtl="0">
              <a:defRPr sz="2000"/>
            </a:lvl8pPr>
            <a:lvl9pPr rtl="0">
              <a:defRPr sz="2000"/>
            </a:lvl9pPr>
          </a:lstStyle>
          <a:p>
            <a:endParaRPr/>
          </a:p>
        </p:txBody>
      </p:sp>
      <p:sp>
        <p:nvSpPr>
          <p:cNvPr id="23" name="Shape 23"/>
          <p:cNvSpPr txBox="1">
            <a:spLocks noGrp="1"/>
          </p:cNvSpPr>
          <p:nvPr>
            <p:ph type="body" idx="2"/>
          </p:nvPr>
        </p:nvSpPr>
        <p:spPr>
          <a:xfrm>
            <a:off x="548640" y="1435101"/>
            <a:ext cx="3609976" cy="4691063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0" indent="0" rtl="0">
              <a:buFont typeface="Arial"/>
              <a:buNone/>
              <a:defRPr sz="1400"/>
            </a:lvl1pPr>
            <a:lvl2pPr marL="457200" indent="0" rtl="0">
              <a:buFont typeface="Arial"/>
              <a:buNone/>
              <a:defRPr sz="1200"/>
            </a:lvl2pPr>
            <a:lvl3pPr marL="914400" indent="0" rtl="0">
              <a:buFont typeface="Arial"/>
              <a:buNone/>
              <a:defRPr sz="1000"/>
            </a:lvl3pPr>
            <a:lvl4pPr marL="1371600" indent="0" rtl="0">
              <a:buFont typeface="Arial"/>
              <a:buNone/>
              <a:defRPr sz="900"/>
            </a:lvl4pPr>
            <a:lvl5pPr marL="1828800" indent="0" rtl="0">
              <a:buFont typeface="Arial"/>
              <a:buNone/>
              <a:defRPr sz="900"/>
            </a:lvl5pPr>
            <a:lvl6pPr marL="2286000" indent="0" rtl="0">
              <a:buFont typeface="Arial"/>
              <a:buNone/>
              <a:defRPr sz="900"/>
            </a:lvl6pPr>
            <a:lvl7pPr marL="2743200" indent="0" rtl="0">
              <a:buFont typeface="Arial"/>
              <a:buNone/>
              <a:defRPr sz="900"/>
            </a:lvl7pPr>
            <a:lvl8pPr marL="3200400" indent="0" rtl="0">
              <a:buFont typeface="Arial"/>
              <a:buNone/>
              <a:defRPr sz="900"/>
            </a:lvl8pPr>
            <a:lvl9pPr marL="3657600" indent="0" rtl="0">
              <a:buFont typeface="Arial"/>
              <a:buNone/>
              <a:defRPr sz="9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0570677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>
  <p:cSld name="Title Only">
    <p:spTree>
      <p:nvGrpSpPr>
        <p:cNvPr id="1" name="Shape 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Shape 26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631770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>
  <p:cSld name="Comparison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Shape 28"/>
          <p:cNvSpPr txBox="1">
            <a:spLocks noGrp="1"/>
          </p:cNvSpPr>
          <p:nvPr>
            <p:ph type="title"/>
          </p:nvPr>
        </p:nvSpPr>
        <p:spPr>
          <a:xfrm>
            <a:off x="548640" y="274637"/>
            <a:ext cx="9875520" cy="1143000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rtl="0">
              <a:defRPr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29" name="Shape 29"/>
          <p:cNvSpPr txBox="1">
            <a:spLocks noGrp="1"/>
          </p:cNvSpPr>
          <p:nvPr>
            <p:ph type="body" idx="1"/>
          </p:nvPr>
        </p:nvSpPr>
        <p:spPr>
          <a:xfrm>
            <a:off x="548641" y="1535112"/>
            <a:ext cx="4848224" cy="639762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marL="0" indent="0" rtl="0">
              <a:buFont typeface="Arial"/>
              <a:buNone/>
              <a:defRPr sz="2400" b="1"/>
            </a:lvl1pPr>
            <a:lvl2pPr marL="457200" indent="0" rtl="0">
              <a:buFont typeface="Arial"/>
              <a:buNone/>
              <a:defRPr sz="2000" b="1"/>
            </a:lvl2pPr>
            <a:lvl3pPr marL="914400" indent="0" rtl="0">
              <a:buFont typeface="Arial"/>
              <a:buNone/>
              <a:defRPr sz="1800" b="1"/>
            </a:lvl3pPr>
            <a:lvl4pPr marL="1371600" indent="0" rtl="0">
              <a:buFont typeface="Arial"/>
              <a:buNone/>
              <a:defRPr sz="1600" b="1"/>
            </a:lvl4pPr>
            <a:lvl5pPr marL="1828800" indent="0" rtl="0">
              <a:buFont typeface="Arial"/>
              <a:buNone/>
              <a:defRPr sz="1600" b="1"/>
            </a:lvl5pPr>
            <a:lvl6pPr marL="2286000" indent="0" rtl="0">
              <a:buFont typeface="Arial"/>
              <a:buNone/>
              <a:defRPr sz="1600" b="1"/>
            </a:lvl6pPr>
            <a:lvl7pPr marL="2743200" indent="0" rtl="0">
              <a:buFont typeface="Arial"/>
              <a:buNone/>
              <a:defRPr sz="1600" b="1"/>
            </a:lvl7pPr>
            <a:lvl8pPr marL="3200400" indent="0" rtl="0">
              <a:buFont typeface="Arial"/>
              <a:buNone/>
              <a:defRPr sz="1600" b="1"/>
            </a:lvl8pPr>
            <a:lvl9pPr marL="3657600" indent="0" rtl="0">
              <a:buFont typeface="Arial"/>
              <a:buNone/>
              <a:defRPr sz="1600" b="1"/>
            </a:lvl9pPr>
          </a:lstStyle>
          <a:p>
            <a:endParaRPr/>
          </a:p>
        </p:txBody>
      </p:sp>
      <p:sp>
        <p:nvSpPr>
          <p:cNvPr id="30" name="Shape 30"/>
          <p:cNvSpPr txBox="1">
            <a:spLocks noGrp="1"/>
          </p:cNvSpPr>
          <p:nvPr>
            <p:ph type="body" idx="2"/>
          </p:nvPr>
        </p:nvSpPr>
        <p:spPr>
          <a:xfrm>
            <a:off x="548641" y="2174875"/>
            <a:ext cx="4848224" cy="3951287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rtl="0">
              <a:defRPr sz="2400"/>
            </a:lvl1pPr>
            <a:lvl2pPr rtl="0">
              <a:defRPr sz="2000"/>
            </a:lvl2pPr>
            <a:lvl3pPr rtl="0">
              <a:defRPr sz="1800"/>
            </a:lvl3pPr>
            <a:lvl4pPr rtl="0">
              <a:defRPr sz="1600"/>
            </a:lvl4pPr>
            <a:lvl5pPr rtl="0">
              <a:defRPr sz="1600"/>
            </a:lvl5pPr>
            <a:lvl6pPr rtl="0">
              <a:defRPr sz="1600"/>
            </a:lvl6pPr>
            <a:lvl7pPr rtl="0">
              <a:defRPr sz="1600"/>
            </a:lvl7pPr>
            <a:lvl8pPr rtl="0">
              <a:defRPr sz="1600"/>
            </a:lvl8pPr>
            <a:lvl9pPr rtl="0">
              <a:defRPr sz="1600"/>
            </a:lvl9pPr>
          </a:lstStyle>
          <a:p>
            <a:endParaRPr/>
          </a:p>
        </p:txBody>
      </p:sp>
      <p:sp>
        <p:nvSpPr>
          <p:cNvPr id="31" name="Shape 31"/>
          <p:cNvSpPr txBox="1">
            <a:spLocks noGrp="1"/>
          </p:cNvSpPr>
          <p:nvPr>
            <p:ph type="body" idx="3"/>
          </p:nvPr>
        </p:nvSpPr>
        <p:spPr>
          <a:xfrm>
            <a:off x="5574030" y="1535112"/>
            <a:ext cx="4850129" cy="639762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marL="0" indent="0" rtl="0">
              <a:buFont typeface="Arial"/>
              <a:buNone/>
              <a:defRPr sz="2400" b="1"/>
            </a:lvl1pPr>
            <a:lvl2pPr marL="457200" indent="0" rtl="0">
              <a:buFont typeface="Arial"/>
              <a:buNone/>
              <a:defRPr sz="2000" b="1"/>
            </a:lvl2pPr>
            <a:lvl3pPr marL="914400" indent="0" rtl="0">
              <a:buFont typeface="Arial"/>
              <a:buNone/>
              <a:defRPr sz="1800" b="1"/>
            </a:lvl3pPr>
            <a:lvl4pPr marL="1371600" indent="0" rtl="0">
              <a:buFont typeface="Arial"/>
              <a:buNone/>
              <a:defRPr sz="1600" b="1"/>
            </a:lvl4pPr>
            <a:lvl5pPr marL="1828800" indent="0" rtl="0">
              <a:buFont typeface="Arial"/>
              <a:buNone/>
              <a:defRPr sz="1600" b="1"/>
            </a:lvl5pPr>
            <a:lvl6pPr marL="2286000" indent="0" rtl="0">
              <a:buFont typeface="Arial"/>
              <a:buNone/>
              <a:defRPr sz="1600" b="1"/>
            </a:lvl6pPr>
            <a:lvl7pPr marL="2743200" indent="0" rtl="0">
              <a:buFont typeface="Arial"/>
              <a:buNone/>
              <a:defRPr sz="1600" b="1"/>
            </a:lvl7pPr>
            <a:lvl8pPr marL="3200400" indent="0" rtl="0">
              <a:buFont typeface="Arial"/>
              <a:buNone/>
              <a:defRPr sz="1600" b="1"/>
            </a:lvl8pPr>
            <a:lvl9pPr marL="3657600" indent="0" rtl="0">
              <a:buFont typeface="Arial"/>
              <a:buNone/>
              <a:defRPr sz="1600" b="1"/>
            </a:lvl9pPr>
          </a:lstStyle>
          <a:p>
            <a:endParaRPr/>
          </a:p>
        </p:txBody>
      </p:sp>
      <p:sp>
        <p:nvSpPr>
          <p:cNvPr id="32" name="Shape 32"/>
          <p:cNvSpPr txBox="1">
            <a:spLocks noGrp="1"/>
          </p:cNvSpPr>
          <p:nvPr>
            <p:ph type="body" idx="4"/>
          </p:nvPr>
        </p:nvSpPr>
        <p:spPr>
          <a:xfrm>
            <a:off x="5574030" y="2174875"/>
            <a:ext cx="4850129" cy="3951287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rtl="0">
              <a:defRPr sz="2400"/>
            </a:lvl1pPr>
            <a:lvl2pPr rtl="0">
              <a:defRPr sz="2000"/>
            </a:lvl2pPr>
            <a:lvl3pPr rtl="0">
              <a:defRPr sz="1800"/>
            </a:lvl3pPr>
            <a:lvl4pPr rtl="0">
              <a:defRPr sz="1600"/>
            </a:lvl4pPr>
            <a:lvl5pPr rtl="0">
              <a:defRPr sz="1600"/>
            </a:lvl5pPr>
            <a:lvl6pPr rtl="0">
              <a:defRPr sz="1600"/>
            </a:lvl6pPr>
            <a:lvl7pPr rtl="0">
              <a:defRPr sz="1600"/>
            </a:lvl7pPr>
            <a:lvl8pPr rtl="0">
              <a:defRPr sz="1600"/>
            </a:lvl8pPr>
            <a:lvl9pPr rtl="0">
              <a:defRPr sz="1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6648096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>
  <p:cSld name="Two Content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Shape 34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35" name="Shape 35"/>
          <p:cNvSpPr txBox="1">
            <a:spLocks noGrp="1"/>
          </p:cNvSpPr>
          <p:nvPr>
            <p:ph type="body" idx="1"/>
          </p:nvPr>
        </p:nvSpPr>
        <p:spPr>
          <a:xfrm>
            <a:off x="731520" y="1219200"/>
            <a:ext cx="4663440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rtl="0">
              <a:defRPr sz="2800"/>
            </a:lvl1pPr>
            <a:lvl2pPr rtl="0">
              <a:defRPr sz="2400"/>
            </a:lvl2pPr>
            <a:lvl3pPr rtl="0">
              <a:defRPr sz="2000"/>
            </a:lvl3pPr>
            <a:lvl4pPr rtl="0">
              <a:defRPr sz="1800"/>
            </a:lvl4pPr>
            <a:lvl5pPr rtl="0">
              <a:defRPr sz="1800"/>
            </a:lvl5pPr>
            <a:lvl6pPr rtl="0">
              <a:defRPr sz="1800"/>
            </a:lvl6pPr>
            <a:lvl7pPr rtl="0">
              <a:defRPr sz="1800"/>
            </a:lvl7pPr>
            <a:lvl8pPr rtl="0">
              <a:defRPr sz="1800"/>
            </a:lvl8pPr>
            <a:lvl9pPr rtl="0">
              <a:defRPr sz="1800"/>
            </a:lvl9pPr>
          </a:lstStyle>
          <a:p>
            <a:endParaRPr/>
          </a:p>
        </p:txBody>
      </p:sp>
      <p:sp>
        <p:nvSpPr>
          <p:cNvPr id="36" name="Shape 36"/>
          <p:cNvSpPr txBox="1">
            <a:spLocks noGrp="1"/>
          </p:cNvSpPr>
          <p:nvPr>
            <p:ph type="body" idx="2"/>
          </p:nvPr>
        </p:nvSpPr>
        <p:spPr>
          <a:xfrm>
            <a:off x="5577840" y="1219200"/>
            <a:ext cx="4663440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rtl="0">
              <a:defRPr sz="2800"/>
            </a:lvl1pPr>
            <a:lvl2pPr rtl="0">
              <a:defRPr sz="2400"/>
            </a:lvl2pPr>
            <a:lvl3pPr rtl="0">
              <a:defRPr sz="2000"/>
            </a:lvl3pPr>
            <a:lvl4pPr rtl="0">
              <a:defRPr sz="1800"/>
            </a:lvl4pPr>
            <a:lvl5pPr rtl="0">
              <a:defRPr sz="1800"/>
            </a:lvl5pPr>
            <a:lvl6pPr rtl="0">
              <a:defRPr sz="1800"/>
            </a:lvl6pPr>
            <a:lvl7pPr rtl="0">
              <a:defRPr sz="1800"/>
            </a:lvl7pPr>
            <a:lvl8pPr rtl="0">
              <a:defRPr sz="1800"/>
            </a:lvl8pPr>
            <a:lvl9pPr rtl="0">
              <a:defRPr sz="1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919819043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>
  <p:cSld name="Section Header">
    <p:spTree>
      <p:nvGrpSpPr>
        <p:cNvPr id="1" name="Shape 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Shape 38"/>
          <p:cNvSpPr txBox="1">
            <a:spLocks noGrp="1"/>
          </p:cNvSpPr>
          <p:nvPr>
            <p:ph type="title"/>
          </p:nvPr>
        </p:nvSpPr>
        <p:spPr>
          <a:xfrm>
            <a:off x="866774" y="4406901"/>
            <a:ext cx="9326880" cy="1362075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l" rtl="0">
              <a:defRPr sz="4000" b="1" cap="small"/>
            </a:lvl1pPr>
            <a:lvl2pPr>
              <a:defRPr/>
            </a:lvl2pPr>
            <a:lvl3pPr>
              <a:defRPr/>
            </a:lvl3pPr>
            <a:lvl4pPr>
              <a:defRPr/>
            </a:lvl4pPr>
            <a:lvl5pPr>
              <a:defRPr/>
            </a:lvl5pPr>
            <a:lvl6pPr>
              <a:defRPr/>
            </a:lvl6pPr>
            <a:lvl7pPr>
              <a:defRPr/>
            </a:lvl7pPr>
            <a:lvl8pPr>
              <a:defRPr/>
            </a:lvl8pPr>
            <a:lvl9pPr>
              <a:defRPr/>
            </a:lvl9pPr>
          </a:lstStyle>
          <a:p>
            <a:endParaRPr/>
          </a:p>
        </p:txBody>
      </p:sp>
      <p:sp>
        <p:nvSpPr>
          <p:cNvPr id="39" name="Shape 39"/>
          <p:cNvSpPr txBox="1">
            <a:spLocks noGrp="1"/>
          </p:cNvSpPr>
          <p:nvPr>
            <p:ph type="body" idx="1"/>
          </p:nvPr>
        </p:nvSpPr>
        <p:spPr>
          <a:xfrm>
            <a:off x="866774" y="2906713"/>
            <a:ext cx="9326880" cy="1500187"/>
          </a:xfrm>
          <a:prstGeom prst="rect">
            <a:avLst/>
          </a:prstGeom>
          <a:noFill/>
          <a:ln>
            <a:noFill/>
          </a:ln>
        </p:spPr>
        <p:txBody>
          <a:bodyPr anchor="b"/>
          <a:lstStyle>
            <a:lvl1pPr marL="0" indent="0" rtl="0">
              <a:buFont typeface="Arial"/>
              <a:buNone/>
              <a:defRPr sz="2000"/>
            </a:lvl1pPr>
            <a:lvl2pPr marL="457200" indent="0" rtl="0">
              <a:buFont typeface="Arial"/>
              <a:buNone/>
              <a:defRPr sz="1800"/>
            </a:lvl2pPr>
            <a:lvl3pPr marL="914400" indent="0" rtl="0">
              <a:buFont typeface="Arial"/>
              <a:buNone/>
              <a:defRPr sz="1600"/>
            </a:lvl3pPr>
            <a:lvl4pPr marL="1371600" indent="0" rtl="0">
              <a:buFont typeface="Arial"/>
              <a:buNone/>
              <a:defRPr sz="1400"/>
            </a:lvl4pPr>
            <a:lvl5pPr marL="1828800" indent="0" rtl="0">
              <a:buFont typeface="Arial"/>
              <a:buNone/>
              <a:defRPr sz="1400"/>
            </a:lvl5pPr>
            <a:lvl6pPr marL="2286000" indent="0" rtl="0">
              <a:buFont typeface="Arial"/>
              <a:buNone/>
              <a:defRPr sz="1400"/>
            </a:lvl6pPr>
            <a:lvl7pPr marL="2743200" indent="0" rtl="0">
              <a:buFont typeface="Arial"/>
              <a:buNone/>
              <a:defRPr sz="1400"/>
            </a:lvl7pPr>
            <a:lvl8pPr marL="3200400" indent="0" rtl="0">
              <a:buFont typeface="Arial"/>
              <a:buNone/>
              <a:defRPr sz="1400"/>
            </a:lvl8pPr>
            <a:lvl9pPr marL="3657600" indent="0" rtl="0">
              <a:buFont typeface="Arial"/>
              <a:buNone/>
              <a:defRPr sz="14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63323214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Shape 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Shape 41"/>
          <p:cNvSpPr txBox="1">
            <a:spLocks noGrp="1"/>
          </p:cNvSpPr>
          <p:nvPr>
            <p:ph type="title"/>
          </p:nvPr>
        </p:nvSpPr>
        <p:spPr>
          <a:xfrm>
            <a:off x="0" y="304801"/>
            <a:ext cx="10972800" cy="685799"/>
          </a:xfrm>
          <a:prstGeom prst="rect">
            <a:avLst/>
          </a:prstGeom>
          <a:noFill/>
          <a:ln>
            <a:noFill/>
          </a:ln>
        </p:spPr>
        <p:txBody>
          <a:bodyPr anchor="t"/>
          <a:lstStyle>
            <a:lvl1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4572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9144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13716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1828800" algn="ctr" rtl="0">
              <a:spcBef>
                <a:spcPts val="0"/>
              </a:spcBef>
              <a:spcAft>
                <a:spcPts val="0"/>
              </a:spcAft>
              <a:defRPr sz="36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  <p:sp>
        <p:nvSpPr>
          <p:cNvPr id="42" name="Shape 42"/>
          <p:cNvSpPr txBox="1">
            <a:spLocks noGrp="1"/>
          </p:cNvSpPr>
          <p:nvPr>
            <p:ph type="body" idx="1"/>
          </p:nvPr>
        </p:nvSpPr>
        <p:spPr>
          <a:xfrm>
            <a:off x="731521" y="1219200"/>
            <a:ext cx="9509759" cy="4953000"/>
          </a:xfrm>
          <a:prstGeom prst="rect">
            <a:avLst/>
          </a:prstGeom>
          <a:noFill/>
          <a:ln>
            <a:noFill/>
          </a:ln>
        </p:spPr>
        <p:txBody>
          <a:bodyPr/>
          <a:lstStyle>
            <a:lvl1pPr marL="342900" indent="-190500" algn="l" rtl="0">
              <a:spcBef>
                <a:spcPts val="48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sz="24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742950" indent="-158750" algn="l" rtl="0"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▪"/>
              <a:defRPr sz="2000"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1143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•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1600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–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20574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25146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29718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34290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3886200" indent="-1143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Font typeface="Arial"/>
              <a:buChar char="»"/>
              <a:defRPr b="1">
                <a:solidFill>
                  <a:schemeClr val="dk1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28459372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theme" Target="../theme/theme2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Shape 9">
            <a:extLst>
              <a:ext uri="{FF2B5EF4-FFF2-40B4-BE49-F238E27FC236}">
                <a16:creationId xmlns:a16="http://schemas.microsoft.com/office/drawing/2014/main" id="{4C635E7A-ABEB-4F40-B7F2-A4A590502148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0" y="304800"/>
            <a:ext cx="109728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1027" name="Shape 10">
            <a:extLst>
              <a:ext uri="{FF2B5EF4-FFF2-40B4-BE49-F238E27FC236}">
                <a16:creationId xmlns:a16="http://schemas.microsoft.com/office/drawing/2014/main" id="{78E2D03B-8E1D-3846-9352-18AA39B0BB65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731520" y="1219200"/>
            <a:ext cx="9509760" cy="495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180" r:id="rId1"/>
    <p:sldLayoutId id="2147484181" r:id="rId2"/>
    <p:sldLayoutId id="2147484182" r:id="rId3"/>
    <p:sldLayoutId id="2147484183" r:id="rId4"/>
    <p:sldLayoutId id="2147484184" r:id="rId5"/>
    <p:sldLayoutId id="2147484185" r:id="rId6"/>
    <p:sldLayoutId id="2147484186" r:id="rId7"/>
    <p:sldLayoutId id="2147484187" r:id="rId8"/>
    <p:sldLayoutId id="2147484188" r:id="rId9"/>
    <p:sldLayoutId id="2147484189" r:id="rId10"/>
    <p:sldLayoutId id="2147484192" r:id="rId11"/>
    <p:sldLayoutId id="2147484190" r:id="rId12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Shape 63">
            <a:extLst>
              <a:ext uri="{FF2B5EF4-FFF2-40B4-BE49-F238E27FC236}">
                <a16:creationId xmlns:a16="http://schemas.microsoft.com/office/drawing/2014/main" id="{DA9248CF-1F97-B543-AC29-498ABA362776}"/>
              </a:ext>
            </a:extLst>
          </p:cNvPr>
          <p:cNvSpPr txBox="1">
            <a:spLocks noGrp="1"/>
          </p:cNvSpPr>
          <p:nvPr>
            <p:ph type="title"/>
          </p:nvPr>
        </p:nvSpPr>
        <p:spPr bwMode="auto">
          <a:xfrm>
            <a:off x="822960" y="609600"/>
            <a:ext cx="932688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ctr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3075" name="Shape 64">
            <a:extLst>
              <a:ext uri="{FF2B5EF4-FFF2-40B4-BE49-F238E27FC236}">
                <a16:creationId xmlns:a16="http://schemas.microsoft.com/office/drawing/2014/main" id="{70BC10D9-E5F1-6E4F-8D5F-AE4BC4790AE2}"/>
              </a:ext>
            </a:extLst>
          </p:cNvPr>
          <p:cNvSpPr txBox="1">
            <a:spLocks noGrp="1"/>
          </p:cNvSpPr>
          <p:nvPr>
            <p:ph type="body" idx="1"/>
          </p:nvPr>
        </p:nvSpPr>
        <p:spPr bwMode="auto">
          <a:xfrm>
            <a:off x="822960" y="1981200"/>
            <a:ext cx="9326880" cy="411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/>
          <a:p>
            <a:pPr lvl="0"/>
            <a:endParaRPr lang="en-US" altLang="en-US">
              <a:sym typeface="Arial" panose="020B0604020202020204" pitchFamily="34" charset="0"/>
            </a:endParaRPr>
          </a:p>
        </p:txBody>
      </p:sp>
      <p:sp>
        <p:nvSpPr>
          <p:cNvPr id="3076" name="Shape 65">
            <a:extLst>
              <a:ext uri="{FF2B5EF4-FFF2-40B4-BE49-F238E27FC236}">
                <a16:creationId xmlns:a16="http://schemas.microsoft.com/office/drawing/2014/main" id="{708CA6D8-6EDF-E84F-A14D-9E61233BAFE0}"/>
              </a:ext>
            </a:extLst>
          </p:cNvPr>
          <p:cNvSpPr txBox="1">
            <a:spLocks noGrp="1"/>
          </p:cNvSpPr>
          <p:nvPr>
            <p:ph type="dt" idx="10"/>
          </p:nvPr>
        </p:nvSpPr>
        <p:spPr bwMode="auto">
          <a:xfrm>
            <a:off x="82296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3077" name="Shape 66">
            <a:extLst>
              <a:ext uri="{FF2B5EF4-FFF2-40B4-BE49-F238E27FC236}">
                <a16:creationId xmlns:a16="http://schemas.microsoft.com/office/drawing/2014/main" id="{C7EE5FE8-48AB-7243-AB58-048121B94EA3}"/>
              </a:ext>
            </a:extLst>
          </p:cNvPr>
          <p:cNvSpPr txBox="1">
            <a:spLocks noGrp="1"/>
          </p:cNvSpPr>
          <p:nvPr>
            <p:ph type="ftr" idx="11"/>
          </p:nvPr>
        </p:nvSpPr>
        <p:spPr bwMode="auto">
          <a:xfrm>
            <a:off x="3749040" y="6248400"/>
            <a:ext cx="347472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eaLnBrk="1" hangingPunct="1">
              <a:defRPr sz="18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  <p:sp>
        <p:nvSpPr>
          <p:cNvPr id="3078" name="Shape 67">
            <a:extLst>
              <a:ext uri="{FF2B5EF4-FFF2-40B4-BE49-F238E27FC236}">
                <a16:creationId xmlns:a16="http://schemas.microsoft.com/office/drawing/2014/main" id="{622290F1-50CF-9845-B5ED-8447F438FFAD}"/>
              </a:ext>
            </a:extLst>
          </p:cNvPr>
          <p:cNvSpPr txBox="1">
            <a:spLocks noGrp="1"/>
          </p:cNvSpPr>
          <p:nvPr>
            <p:ph type="sldNum" idx="12"/>
          </p:nvPr>
        </p:nvSpPr>
        <p:spPr bwMode="auto">
          <a:xfrm>
            <a:off x="7863840" y="6248400"/>
            <a:ext cx="2286000" cy="457200"/>
          </a:xfrm>
          <a:prstGeom prst="rect">
            <a:avLst/>
          </a:prstGeom>
          <a:noFill/>
          <a:ln>
            <a:noFill/>
          </a:ln>
          <a:extLst>
            <a:ext uri="{FAA26D3D-D897-4be2-8F04-BA451C77F1D7}"/>
            <a:ext uri="{909E8E84-426E-40dd-AFC4-6F175D3DCCD1}"/>
            <a:ext uri="{91240B29-F687-4f45-9708-019B960494DF}"/>
          </a:extLst>
        </p:spPr>
        <p:txBody>
          <a:bodyPr vert="horz" wrap="square" lIns="91425" tIns="91425" rIns="91425" bIns="91425" numCol="1" anchor="t" anchorCtr="0" compatLnSpc="1">
            <a:prstTxWarp prst="textNoShape">
              <a:avLst/>
            </a:prstTxWarp>
          </a:bodyPr>
          <a:lstStyle>
            <a:lvl1pPr algn="r" eaLnBrk="1" hangingPunct="1">
              <a:defRPr sz="1400">
                <a:solidFill>
                  <a:srgbClr val="000000"/>
                </a:solidFill>
                <a:latin typeface="Times New Roman" charset="0"/>
                <a:ea typeface="ＭＳ Ｐゴシック" charset="0"/>
                <a:cs typeface="Times New Roman" charset="0"/>
                <a:sym typeface="Times New Roman" charset="0"/>
              </a:defRPr>
            </a:lvl1pPr>
            <a:lvl2pPr marL="742950" indent="-28575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2pPr>
            <a:lvl3pPr marL="11430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3pPr>
            <a:lvl4pPr marL="16002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4pPr>
            <a:lvl5pPr marL="2057400" indent="-228600" eaLnBrk="0" hangingPunct="0"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Arial" charset="0"/>
                <a:cs typeface="Arial" charset="0"/>
                <a:sym typeface="Arial" charset="0"/>
              </a:defRPr>
            </a:lvl9pPr>
          </a:lstStyle>
          <a:p>
            <a:pPr>
              <a:defRPr/>
            </a:pPr>
            <a:endParaRPr lang="en-US"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4193" r:id="rId1"/>
    <p:sldLayoutId id="2147484194" r:id="rId2"/>
    <p:sldLayoutId id="2147484191" r:id="rId3"/>
    <p:sldLayoutId id="2147484195" r:id="rId4"/>
    <p:sldLayoutId id="2147484196" r:id="rId5"/>
    <p:sldLayoutId id="2147484197" r:id="rId6"/>
    <p:sldLayoutId id="2147484198" r:id="rId7"/>
    <p:sldLayoutId id="2147484199" r:id="rId8"/>
    <p:sldLayoutId id="2147484200" r:id="rId9"/>
    <p:sldLayoutId id="2147484201" r:id="rId10"/>
  </p:sldLayoutIdLst>
  <p:txStyles>
    <p:title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panose="020B0600070205080204" pitchFamily="34" charset="-128"/>
          <a:cs typeface="Arial" charset="0"/>
          <a:sym typeface="Arial" panose="020B0604020202020204" pitchFamily="34" charset="0"/>
        </a:defRPr>
      </a:lvl5pPr>
      <a:lvl6pPr marL="4572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6pPr>
      <a:lvl7pPr marL="9144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7pPr>
      <a:lvl8pPr marL="1371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8pPr>
      <a:lvl9pPr marL="18288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 charset="0"/>
          <a:ea typeface="ＭＳ Ｐゴシック" charset="0"/>
          <a:cs typeface="Arial" charset="0"/>
          <a:sym typeface="Arial" charset="0"/>
        </a:defRPr>
      </a:lvl9pPr>
    </p:titleStyle>
    <p:body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L="342900" indent="-3429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ＭＳ Ｐゴシック" panose="020B0600070205080204" pitchFamily="34" charset="-128"/>
          <a:cs typeface="Arial"/>
          <a:sym typeface="Arial" panose="020B0604020202020204" pitchFamily="34" charset="0"/>
          <a:rtl val="0"/>
        </a:defRPr>
      </a:lvl1pPr>
      <a:lvl2pPr marL="742950" indent="-28575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2pPr>
      <a:lvl3pPr marL="11430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3pPr>
      <a:lvl4pPr marL="16002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4pPr>
      <a:lvl5pPr marL="2057400" indent="-228600" algn="l" rtl="0" eaLnBrk="0" fontAlgn="base" hangingPunct="0">
        <a:spcBef>
          <a:spcPct val="0"/>
        </a:spcBef>
        <a:spcAft>
          <a:spcPct val="0"/>
        </a:spcAft>
        <a:defRPr sz="1400">
          <a:solidFill>
            <a:srgbClr val="000000"/>
          </a:solidFill>
          <a:latin typeface="Arial"/>
          <a:ea typeface="Arial"/>
          <a:cs typeface="Arial"/>
          <a:sym typeface="Arial" panose="020B0604020202020204" pitchFamily="34" charset="0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bodyStyle>
    <p:otherStyle>
      <a:defPPr marR="0" algn="l" rtl="0">
        <a:lnSpc>
          <a:spcPct val="100000"/>
        </a:lnSpc>
        <a:spcBef>
          <a:spcPts val="0"/>
        </a:spcBef>
        <a:spcAft>
          <a:spcPts val="0"/>
        </a:spcAft>
      </a:defPPr>
      <a:lvl1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1pPr>
      <a:lvl2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2pPr>
      <a:lvl3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3pPr>
      <a:lvl4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4pPr>
      <a:lvl5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5pPr>
      <a:lvl6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6pPr>
      <a:lvl7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7pPr>
      <a:lvl8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8pPr>
      <a:lvl9pPr marR="0" algn="l" rtl="0">
        <a:lnSpc>
          <a:spcPct val="100000"/>
        </a:lnSpc>
        <a:spcBef>
          <a:spcPts val="0"/>
        </a:spcBef>
        <a:spcAft>
          <a:spcPts val="0"/>
        </a:spcAft>
        <a:buNone/>
        <a:defRPr sz="1400" b="0" i="0" u="none" strike="noStrike" cap="none" baseline="0">
          <a:solidFill>
            <a:srgbClr val="000000"/>
          </a:solidFill>
          <a:latin typeface="Arial"/>
          <a:ea typeface="Arial"/>
          <a:cs typeface="Arial"/>
          <a:sym typeface="Arial"/>
          <a:rtl val="0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9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1.xml"/></Relationships>
</file>

<file path=ppt/slides/_rels/slide10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0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10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1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10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2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10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93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10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4.xml"/><Relationship Id="rId1" Type="http://schemas.openxmlformats.org/officeDocument/2006/relationships/slideLayout" Target="../slideLayouts/slideLayout13.xml"/></Relationships>
</file>

<file path=ppt/slides/_rels/slide10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5.xml"/><Relationship Id="rId1" Type="http://schemas.openxmlformats.org/officeDocument/2006/relationships/slideLayout" Target="../slideLayouts/slideLayout13.xml"/></Relationships>
</file>

<file path=ppt/slides/_rels/slide10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6.xml"/><Relationship Id="rId1" Type="http://schemas.openxmlformats.org/officeDocument/2006/relationships/slideLayout" Target="../slideLayouts/slideLayout13.xml"/></Relationships>
</file>

<file path=ppt/slides/_rels/slide10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7.xml"/><Relationship Id="rId1" Type="http://schemas.openxmlformats.org/officeDocument/2006/relationships/slideLayout" Target="../slideLayouts/slideLayout13.xml"/></Relationships>
</file>

<file path=ppt/slides/_rels/slide10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8.xml"/><Relationship Id="rId1" Type="http://schemas.openxmlformats.org/officeDocument/2006/relationships/slideLayout" Target="../slideLayouts/slideLayout13.xml"/></Relationships>
</file>

<file path=ppt/slides/_rels/slide10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9.xml"/><Relationship Id="rId1" Type="http://schemas.openxmlformats.org/officeDocument/2006/relationships/slideLayout" Target="../slideLayouts/slideLayout22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1.xml"/></Relationships>
</file>

<file path=ppt/slides/_rels/slide1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1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1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1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1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1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1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1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1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1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1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1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1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1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1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1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5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5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5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3.xml"/></Relationships>
</file>

<file path=ppt/slides/_rels/slide5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3.xml"/></Relationships>
</file>

<file path=ppt/slides/_rels/slide5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3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3.xml"/></Relationships>
</file>

<file path=ppt/slides/_rels/slide5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3.xml"/></Relationships>
</file>

<file path=ppt/slides/_rels/slide5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3.xml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3.xml"/></Relationships>
</file>

<file path=ppt/slides/_rels/slide5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3.xml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3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1.xml"/></Relationships>
</file>

<file path=ppt/slides/_rels/slide6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3.xml"/></Relationships>
</file>

<file path=ppt/slides/_rels/slide6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3.xml"/></Relationships>
</file>

<file path=ppt/slides/_rels/slide6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3.xml"/></Relationships>
</file>

<file path=ppt/slides/_rels/slide6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6.xml"/></Relationships>
</file>

<file path=ppt/slides/_rels/slide6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5.xml"/><Relationship Id="rId1" Type="http://schemas.openxmlformats.org/officeDocument/2006/relationships/slideLayout" Target="../slideLayouts/slideLayout17.xml"/></Relationships>
</file>

<file path=ppt/slides/_rels/slide6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6.xml"/><Relationship Id="rId1" Type="http://schemas.openxmlformats.org/officeDocument/2006/relationships/slideLayout" Target="../slideLayouts/slideLayout18.xml"/></Relationships>
</file>

<file path=ppt/slides/_rels/slide6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7.xml"/><Relationship Id="rId1" Type="http://schemas.openxmlformats.org/officeDocument/2006/relationships/slideLayout" Target="../slideLayouts/slideLayout19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8.xml"/><Relationship Id="rId1" Type="http://schemas.openxmlformats.org/officeDocument/2006/relationships/slideLayout" Target="../slideLayouts/slideLayout19.xml"/></Relationships>
</file>

<file path=ppt/slides/_rels/slide6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9.xml"/><Relationship Id="rId1" Type="http://schemas.openxmlformats.org/officeDocument/2006/relationships/slideLayout" Target="../slideLayouts/slideLayout19.xml"/></Relationships>
</file>

<file path=ppt/slides/_rels/slide6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0.xml"/><Relationship Id="rId1" Type="http://schemas.openxmlformats.org/officeDocument/2006/relationships/slideLayout" Target="../slideLayouts/slideLayout19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1.xml"/></Relationships>
</file>

<file path=ppt/slides/_rels/slide7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1.xml"/><Relationship Id="rId1" Type="http://schemas.openxmlformats.org/officeDocument/2006/relationships/slideLayout" Target="../slideLayouts/slideLayout19.xml"/></Relationships>
</file>

<file path=ppt/slides/_rels/slide7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2.xml"/><Relationship Id="rId1" Type="http://schemas.openxmlformats.org/officeDocument/2006/relationships/slideLayout" Target="../slideLayouts/slideLayout19.xml"/></Relationships>
</file>

<file path=ppt/slides/_rels/slide7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3.xml"/><Relationship Id="rId1" Type="http://schemas.openxmlformats.org/officeDocument/2006/relationships/slideLayout" Target="../slideLayouts/slideLayout19.xml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4.xml"/><Relationship Id="rId1" Type="http://schemas.openxmlformats.org/officeDocument/2006/relationships/slideLayout" Target="../slideLayouts/slideLayout19.xml"/></Relationships>
</file>

<file path=ppt/slides/_rels/slide7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5.xml"/><Relationship Id="rId1" Type="http://schemas.openxmlformats.org/officeDocument/2006/relationships/slideLayout" Target="../slideLayouts/slideLayout19.xml"/></Relationships>
</file>

<file path=ppt/slides/_rels/slide7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6.xml"/><Relationship Id="rId1" Type="http://schemas.openxmlformats.org/officeDocument/2006/relationships/slideLayout" Target="../slideLayouts/slideLayout19.xml"/></Relationships>
</file>

<file path=ppt/slides/_rels/slide7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7.xml"/><Relationship Id="rId1" Type="http://schemas.openxmlformats.org/officeDocument/2006/relationships/slideLayout" Target="../slideLayouts/slideLayout20.xml"/></Relationships>
</file>

<file path=ppt/slides/_rels/slide7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8.xml"/><Relationship Id="rId1" Type="http://schemas.openxmlformats.org/officeDocument/2006/relationships/slideLayout" Target="../slideLayouts/slideLayout21.xml"/></Relationships>
</file>

<file path=ppt/slides/_rels/slide7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69.xml"/><Relationship Id="rId1" Type="http://schemas.openxmlformats.org/officeDocument/2006/relationships/slideLayout" Target="../slideLayouts/slideLayout21.xml"/></Relationships>
</file>

<file path=ppt/slides/_rels/slide7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0.xml"/><Relationship Id="rId1" Type="http://schemas.openxmlformats.org/officeDocument/2006/relationships/slideLayout" Target="../slideLayouts/slideLayout2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1.xml"/></Relationships>
</file>

<file path=ppt/slides/_rels/slide8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1.xml"/><Relationship Id="rId1" Type="http://schemas.openxmlformats.org/officeDocument/2006/relationships/slideLayout" Target="../slideLayouts/slideLayout21.xml"/></Relationships>
</file>

<file path=ppt/slides/_rels/slide8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8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2.xml"/><Relationship Id="rId1" Type="http://schemas.openxmlformats.org/officeDocument/2006/relationships/slideLayout" Target="../slideLayouts/slideLayout21.xml"/></Relationships>
</file>

<file path=ppt/slides/_rels/slide8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3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7.png"/></Relationships>
</file>

<file path=ppt/slides/_rels/slide8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4.xml"/><Relationship Id="rId1" Type="http://schemas.openxmlformats.org/officeDocument/2006/relationships/slideLayout" Target="../slideLayouts/slideLayout21.xml"/></Relationships>
</file>

<file path=ppt/slides/_rels/slide8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5.xml"/><Relationship Id="rId1" Type="http://schemas.openxmlformats.org/officeDocument/2006/relationships/slideLayout" Target="../slideLayouts/slideLayout21.xml"/></Relationships>
</file>

<file path=ppt/slides/_rels/slide8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6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8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8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8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8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79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1.xml"/></Relationships>
</file>

<file path=ppt/slides/_rels/slide9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0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1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2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3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4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5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6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6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7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7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8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_rels/slide9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89.xml"/><Relationship Id="rId1" Type="http://schemas.openxmlformats.org/officeDocument/2006/relationships/slideLayout" Target="../slideLayouts/slideLayout21.xml"/><Relationship Id="rId4" Type="http://schemas.openxmlformats.org/officeDocument/2006/relationships/image" Target="../media/image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169" name="Picture 2" descr="Screen shot 2013-08-28 at 12.04.38 PM.png">
            <a:extLst>
              <a:ext uri="{FF2B5EF4-FFF2-40B4-BE49-F238E27FC236}">
                <a16:creationId xmlns:a16="http://schemas.microsoft.com/office/drawing/2014/main" id="{EAA0E2CD-D81F-2543-B16F-364ABAF5C5F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24000" y="685801"/>
            <a:ext cx="2743200" cy="23653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7170" name="Rectangle 2">
            <a:extLst>
              <a:ext uri="{FF2B5EF4-FFF2-40B4-BE49-F238E27FC236}">
                <a16:creationId xmlns:a16="http://schemas.microsoft.com/office/drawing/2014/main" id="{23ADA0C9-CFE7-554C-A380-7816DABAED8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914400" y="4648200"/>
            <a:ext cx="9144000" cy="1524000"/>
          </a:xfrm>
        </p:spPr>
        <p:txBody>
          <a:bodyPr/>
          <a:lstStyle/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8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Instructor: Alexander Stoytchev</a:t>
            </a: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 sz="280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http://www.ece.iastate.edu/~alexs/classes/</a:t>
            </a:r>
          </a:p>
        </p:txBody>
      </p:sp>
      <p:sp>
        <p:nvSpPr>
          <p:cNvPr id="7171" name="Rectangle 4">
            <a:extLst>
              <a:ext uri="{FF2B5EF4-FFF2-40B4-BE49-F238E27FC236}">
                <a16:creationId xmlns:a16="http://schemas.microsoft.com/office/drawing/2014/main" id="{17DED55A-1D8F-C44B-9AE7-F98EE7C3B7E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48113" y="877889"/>
            <a:ext cx="6108700" cy="1774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600" b="1" dirty="0" err="1"/>
              <a:t>CprE</a:t>
            </a:r>
            <a:r>
              <a:rPr lang="en-US" altLang="en-US" sz="3600" b="1" dirty="0"/>
              <a:t> 2810: </a:t>
            </a:r>
            <a:br>
              <a:rPr lang="en-US" altLang="en-US" sz="3600" b="1" dirty="0"/>
            </a:br>
            <a:r>
              <a:rPr lang="en-US" altLang="en-US" sz="3600" b="1" dirty="0"/>
              <a:t>Digital Logic</a:t>
            </a:r>
          </a:p>
        </p:txBody>
      </p:sp>
    </p:spTree>
  </p:cSld>
  <p:clrMapOvr>
    <a:masterClrMapping/>
  </p:clrMapOvr>
  <p:transition spd="slow"/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Shape 428">
            <a:extLst>
              <a:ext uri="{FF2B5EF4-FFF2-40B4-BE49-F238E27FC236}">
                <a16:creationId xmlns:a16="http://schemas.microsoft.com/office/drawing/2014/main" id="{A9D7C59C-44D4-E84A-BD23-4D63E48B4A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1506" name="Shape 430">
            <a:extLst>
              <a:ext uri="{FF2B5EF4-FFF2-40B4-BE49-F238E27FC236}">
                <a16:creationId xmlns:a16="http://schemas.microsoft.com/office/drawing/2014/main" id="{674A52CB-86CC-2242-B9B3-2EF03632367E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1507" name="Shape 431">
              <a:extLst>
                <a:ext uri="{FF2B5EF4-FFF2-40B4-BE49-F238E27FC236}">
                  <a16:creationId xmlns:a16="http://schemas.microsoft.com/office/drawing/2014/main" id="{DD7D0DE1-34A2-3F45-B9AC-F22CB82BB3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08" name="Shape 432">
              <a:extLst>
                <a:ext uri="{FF2B5EF4-FFF2-40B4-BE49-F238E27FC236}">
                  <a16:creationId xmlns:a16="http://schemas.microsoft.com/office/drawing/2014/main" id="{21E6E299-1481-FE49-A7CD-EF73B034854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09" name="Shape 433">
              <a:extLst>
                <a:ext uri="{FF2B5EF4-FFF2-40B4-BE49-F238E27FC236}">
                  <a16:creationId xmlns:a16="http://schemas.microsoft.com/office/drawing/2014/main" id="{5051C88A-28D9-EA4D-920F-CBE53948D6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0" name="Shape 434">
              <a:extLst>
                <a:ext uri="{FF2B5EF4-FFF2-40B4-BE49-F238E27FC236}">
                  <a16:creationId xmlns:a16="http://schemas.microsoft.com/office/drawing/2014/main" id="{C9B25054-1708-8344-9B41-A2D575E62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1" name="Shape 435">
              <a:extLst>
                <a:ext uri="{FF2B5EF4-FFF2-40B4-BE49-F238E27FC236}">
                  <a16:creationId xmlns:a16="http://schemas.microsoft.com/office/drawing/2014/main" id="{C4B08136-293A-BA40-9062-4DFD7A94A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2" name="Shape 436">
              <a:extLst>
                <a:ext uri="{FF2B5EF4-FFF2-40B4-BE49-F238E27FC236}">
                  <a16:creationId xmlns:a16="http://schemas.microsoft.com/office/drawing/2014/main" id="{16AE730F-CB96-CF40-B588-B7DD64C63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1513" name="Shape 437">
              <a:extLst>
                <a:ext uri="{FF2B5EF4-FFF2-40B4-BE49-F238E27FC236}">
                  <a16:creationId xmlns:a16="http://schemas.microsoft.com/office/drawing/2014/main" id="{4F2FF44B-8E28-7641-A027-6029712B2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4" name="Shape 438">
              <a:extLst>
                <a:ext uri="{FF2B5EF4-FFF2-40B4-BE49-F238E27FC236}">
                  <a16:creationId xmlns:a16="http://schemas.microsoft.com/office/drawing/2014/main" id="{C0326E7D-D174-6B40-A679-621F659658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1515" name="Shape 439">
              <a:extLst>
                <a:ext uri="{FF2B5EF4-FFF2-40B4-BE49-F238E27FC236}">
                  <a16:creationId xmlns:a16="http://schemas.microsoft.com/office/drawing/2014/main" id="{49247065-6129-D345-9128-8085E1AE08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1516" name="Shape 440">
              <a:extLst>
                <a:ext uri="{FF2B5EF4-FFF2-40B4-BE49-F238E27FC236}">
                  <a16:creationId xmlns:a16="http://schemas.microsoft.com/office/drawing/2014/main" id="{5B1011BF-9A36-C749-AE04-D274A6961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7" name="Shape 441">
              <a:extLst>
                <a:ext uri="{FF2B5EF4-FFF2-40B4-BE49-F238E27FC236}">
                  <a16:creationId xmlns:a16="http://schemas.microsoft.com/office/drawing/2014/main" id="{3C114C69-A726-5244-93A5-3A3EFC38E3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1518" name="Shape 442">
              <a:extLst>
                <a:ext uri="{FF2B5EF4-FFF2-40B4-BE49-F238E27FC236}">
                  <a16:creationId xmlns:a16="http://schemas.microsoft.com/office/drawing/2014/main" id="{7E08FAEA-D0F2-A644-9395-9C0FA981D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9" name="Shape 443">
              <a:extLst>
                <a:ext uri="{FF2B5EF4-FFF2-40B4-BE49-F238E27FC236}">
                  <a16:creationId xmlns:a16="http://schemas.microsoft.com/office/drawing/2014/main" id="{64DF5D6E-EE7F-D54A-BCC4-3085D82CA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0" name="Shape 444">
              <a:extLst>
                <a:ext uri="{FF2B5EF4-FFF2-40B4-BE49-F238E27FC236}">
                  <a16:creationId xmlns:a16="http://schemas.microsoft.com/office/drawing/2014/main" id="{BBEE2312-C166-2A4B-ABBA-BA926645323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1" name="Shape 445">
              <a:extLst>
                <a:ext uri="{FF2B5EF4-FFF2-40B4-BE49-F238E27FC236}">
                  <a16:creationId xmlns:a16="http://schemas.microsoft.com/office/drawing/2014/main" id="{25CBF6B4-8DF1-9941-BF4F-CAFBD03B9F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22" name="Shape 446">
              <a:extLst>
                <a:ext uri="{FF2B5EF4-FFF2-40B4-BE49-F238E27FC236}">
                  <a16:creationId xmlns:a16="http://schemas.microsoft.com/office/drawing/2014/main" id="{BD37468B-F47D-1A4C-B32A-9475955071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23" name="Shape 447">
              <a:extLst>
                <a:ext uri="{FF2B5EF4-FFF2-40B4-BE49-F238E27FC236}">
                  <a16:creationId xmlns:a16="http://schemas.microsoft.com/office/drawing/2014/main" id="{1B391D72-38A9-C049-BB00-3BBF7493FEB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24" name="Shape 448">
              <a:extLst>
                <a:ext uri="{FF2B5EF4-FFF2-40B4-BE49-F238E27FC236}">
                  <a16:creationId xmlns:a16="http://schemas.microsoft.com/office/drawing/2014/main" id="{F3EA04CF-AAC1-5E40-91A4-53D8F11C8F8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25" name="Shape 449">
              <a:extLst>
                <a:ext uri="{FF2B5EF4-FFF2-40B4-BE49-F238E27FC236}">
                  <a16:creationId xmlns:a16="http://schemas.microsoft.com/office/drawing/2014/main" id="{A05147DC-A4F8-004C-A30F-DD870A9620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26" name="Shape 450">
              <a:extLst>
                <a:ext uri="{FF2B5EF4-FFF2-40B4-BE49-F238E27FC236}">
                  <a16:creationId xmlns:a16="http://schemas.microsoft.com/office/drawing/2014/main" id="{98F2A4EF-EA7E-FF41-A9C3-F522774B53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27" name="Shape 451">
              <a:extLst>
                <a:ext uri="{FF2B5EF4-FFF2-40B4-BE49-F238E27FC236}">
                  <a16:creationId xmlns:a16="http://schemas.microsoft.com/office/drawing/2014/main" id="{65E21971-0C57-EE45-A83F-482AC26659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28" name="Shape 452">
              <a:extLst>
                <a:ext uri="{FF2B5EF4-FFF2-40B4-BE49-F238E27FC236}">
                  <a16:creationId xmlns:a16="http://schemas.microsoft.com/office/drawing/2014/main" id="{B8C7AA6D-5259-B643-B10F-D351EDF25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29" name="Shape 453">
              <a:extLst>
                <a:ext uri="{FF2B5EF4-FFF2-40B4-BE49-F238E27FC236}">
                  <a16:creationId xmlns:a16="http://schemas.microsoft.com/office/drawing/2014/main" id="{3F15818D-4365-D64D-A6B7-9F136CA2FF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30" name="Shape 454">
              <a:extLst>
                <a:ext uri="{FF2B5EF4-FFF2-40B4-BE49-F238E27FC236}">
                  <a16:creationId xmlns:a16="http://schemas.microsoft.com/office/drawing/2014/main" id="{E3495A0D-BB54-8A49-BCA5-476255410E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31" name="Shape 455">
              <a:extLst>
                <a:ext uri="{FF2B5EF4-FFF2-40B4-BE49-F238E27FC236}">
                  <a16:creationId xmlns:a16="http://schemas.microsoft.com/office/drawing/2014/main" id="{BFCC1D40-F79D-9B4D-B3A3-A20E0B203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32" name="Shape 456">
              <a:extLst>
                <a:ext uri="{FF2B5EF4-FFF2-40B4-BE49-F238E27FC236}">
                  <a16:creationId xmlns:a16="http://schemas.microsoft.com/office/drawing/2014/main" id="{D3CD67C2-D22B-754D-B0AC-1ABFAA1B43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33" name="Shape 457">
              <a:extLst>
                <a:ext uri="{FF2B5EF4-FFF2-40B4-BE49-F238E27FC236}">
                  <a16:creationId xmlns:a16="http://schemas.microsoft.com/office/drawing/2014/main" id="{4E6238F1-3A52-B84C-8231-54128BF80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34" name="Shape 458">
              <a:extLst>
                <a:ext uri="{FF2B5EF4-FFF2-40B4-BE49-F238E27FC236}">
                  <a16:creationId xmlns:a16="http://schemas.microsoft.com/office/drawing/2014/main" id="{89976B1A-72F0-D949-BF62-402BAFF5B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35" name="Shape 459">
              <a:extLst>
                <a:ext uri="{FF2B5EF4-FFF2-40B4-BE49-F238E27FC236}">
                  <a16:creationId xmlns:a16="http://schemas.microsoft.com/office/drawing/2014/main" id="{F03AF2C8-3CEF-244F-8898-5E4D4B68640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36" name="Shape 460">
              <a:extLst>
                <a:ext uri="{FF2B5EF4-FFF2-40B4-BE49-F238E27FC236}">
                  <a16:creationId xmlns:a16="http://schemas.microsoft.com/office/drawing/2014/main" id="{A7C53947-B229-3B4F-B8AA-2A8F432E5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37" name="Shape 461">
              <a:extLst>
                <a:ext uri="{FF2B5EF4-FFF2-40B4-BE49-F238E27FC236}">
                  <a16:creationId xmlns:a16="http://schemas.microsoft.com/office/drawing/2014/main" id="{252A1714-1D9D-F84D-B1CC-6C7AE926743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38" name="Shape 462">
              <a:extLst>
                <a:ext uri="{FF2B5EF4-FFF2-40B4-BE49-F238E27FC236}">
                  <a16:creationId xmlns:a16="http://schemas.microsoft.com/office/drawing/2014/main" id="{56166F2D-C581-4F4C-9D4B-7C1108C250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39" name="Shape 463">
              <a:extLst>
                <a:ext uri="{FF2B5EF4-FFF2-40B4-BE49-F238E27FC236}">
                  <a16:creationId xmlns:a16="http://schemas.microsoft.com/office/drawing/2014/main" id="{C19896F8-E8F9-6442-BE00-B17B00AC7E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40" name="Shape 464">
              <a:extLst>
                <a:ext uri="{FF2B5EF4-FFF2-40B4-BE49-F238E27FC236}">
                  <a16:creationId xmlns:a16="http://schemas.microsoft.com/office/drawing/2014/main" id="{0E77FA21-8AE5-F547-845C-4F9FD9E659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41" name="Shape 465">
              <a:extLst>
                <a:ext uri="{FF2B5EF4-FFF2-40B4-BE49-F238E27FC236}">
                  <a16:creationId xmlns:a16="http://schemas.microsoft.com/office/drawing/2014/main" id="{1B9EB5C7-4ED2-F84B-A048-A8C544BE26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42" name="Shape 466">
              <a:extLst>
                <a:ext uri="{FF2B5EF4-FFF2-40B4-BE49-F238E27FC236}">
                  <a16:creationId xmlns:a16="http://schemas.microsoft.com/office/drawing/2014/main" id="{D3E74A32-6B33-F44F-802D-F0CE7C776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43" name="Shape 467">
              <a:extLst>
                <a:ext uri="{FF2B5EF4-FFF2-40B4-BE49-F238E27FC236}">
                  <a16:creationId xmlns:a16="http://schemas.microsoft.com/office/drawing/2014/main" id="{44AAE61F-A771-3340-BDE4-797CDF36E6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44" name="Shape 468">
              <a:extLst>
                <a:ext uri="{FF2B5EF4-FFF2-40B4-BE49-F238E27FC236}">
                  <a16:creationId xmlns:a16="http://schemas.microsoft.com/office/drawing/2014/main" id="{3CF55C17-9C80-7048-B086-7DC3E2C2BC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5" name="Shape 469">
              <a:extLst>
                <a:ext uri="{FF2B5EF4-FFF2-40B4-BE49-F238E27FC236}">
                  <a16:creationId xmlns:a16="http://schemas.microsoft.com/office/drawing/2014/main" id="{DB968B0B-1125-6A4A-9F4F-BEACE5233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6" name="Shape 470">
              <a:extLst>
                <a:ext uri="{FF2B5EF4-FFF2-40B4-BE49-F238E27FC236}">
                  <a16:creationId xmlns:a16="http://schemas.microsoft.com/office/drawing/2014/main" id="{FED656C2-DA7F-9046-A57F-2B3CD6DAEE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7" name="Shape 471">
              <a:extLst>
                <a:ext uri="{FF2B5EF4-FFF2-40B4-BE49-F238E27FC236}">
                  <a16:creationId xmlns:a16="http://schemas.microsoft.com/office/drawing/2014/main" id="{7122CDF6-FB95-5C4A-BC98-A0811BEDD4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10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8417" name="Shape 968">
            <a:extLst>
              <a:ext uri="{FF2B5EF4-FFF2-40B4-BE49-F238E27FC236}">
                <a16:creationId xmlns:a16="http://schemas.microsoft.com/office/drawing/2014/main" id="{0374AD78-DE8F-2440-9860-546294EF5B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8418" name="TextBox 1">
            <a:extLst>
              <a:ext uri="{FF2B5EF4-FFF2-40B4-BE49-F238E27FC236}">
                <a16:creationId xmlns:a16="http://schemas.microsoft.com/office/drawing/2014/main" id="{4CD313F7-C9C1-194D-BEB1-4EE604A509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19" name="TextBox 4">
            <a:extLst>
              <a:ext uri="{FF2B5EF4-FFF2-40B4-BE49-F238E27FC236}">
                <a16:creationId xmlns:a16="http://schemas.microsoft.com/office/drawing/2014/main" id="{B2356419-279E-A347-931B-AA652D1A75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0" name="TextBox 5">
            <a:extLst>
              <a:ext uri="{FF2B5EF4-FFF2-40B4-BE49-F238E27FC236}">
                <a16:creationId xmlns:a16="http://schemas.microsoft.com/office/drawing/2014/main" id="{52A6111E-117A-AD44-8732-4275FD1A2B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1" name="TextBox 6">
            <a:extLst>
              <a:ext uri="{FF2B5EF4-FFF2-40B4-BE49-F238E27FC236}">
                <a16:creationId xmlns:a16="http://schemas.microsoft.com/office/drawing/2014/main" id="{7F42D75D-3D82-B347-8504-874F69CEAE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8422" name="TextBox 7">
            <a:extLst>
              <a:ext uri="{FF2B5EF4-FFF2-40B4-BE49-F238E27FC236}">
                <a16:creationId xmlns:a16="http://schemas.microsoft.com/office/drawing/2014/main" id="{89F61777-8BB3-DA42-BBF5-BB52E0D39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8423" name="TextBox 8">
            <a:extLst>
              <a:ext uri="{FF2B5EF4-FFF2-40B4-BE49-F238E27FC236}">
                <a16:creationId xmlns:a16="http://schemas.microsoft.com/office/drawing/2014/main" id="{CEC1B7E0-0D8B-EE40-B4A6-1A4E439037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4" name="TextBox 9">
            <a:extLst>
              <a:ext uri="{FF2B5EF4-FFF2-40B4-BE49-F238E27FC236}">
                <a16:creationId xmlns:a16="http://schemas.microsoft.com/office/drawing/2014/main" id="{26FD1A5D-116E-1141-A367-3F90228B27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8425" name="TextBox 10">
            <a:extLst>
              <a:ext uri="{FF2B5EF4-FFF2-40B4-BE49-F238E27FC236}">
                <a16:creationId xmlns:a16="http://schemas.microsoft.com/office/drawing/2014/main" id="{328FA7A8-134A-7B4F-BD6D-18E97D47E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6" name="TextBox 11">
            <a:extLst>
              <a:ext uri="{FF2B5EF4-FFF2-40B4-BE49-F238E27FC236}">
                <a16:creationId xmlns:a16="http://schemas.microsoft.com/office/drawing/2014/main" id="{642351A1-8DE6-4449-A4B3-B92017C335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7" name="TextBox 12">
            <a:extLst>
              <a:ext uri="{FF2B5EF4-FFF2-40B4-BE49-F238E27FC236}">
                <a16:creationId xmlns:a16="http://schemas.microsoft.com/office/drawing/2014/main" id="{05E25076-4C07-CB40-90B4-EB9D6C88C8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8428" name="TextBox 13">
            <a:extLst>
              <a:ext uri="{FF2B5EF4-FFF2-40B4-BE49-F238E27FC236}">
                <a16:creationId xmlns:a16="http://schemas.microsoft.com/office/drawing/2014/main" id="{9D49F4D0-3971-8F45-B622-96EB2A3BA6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29" name="TextBox 14">
            <a:extLst>
              <a:ext uri="{FF2B5EF4-FFF2-40B4-BE49-F238E27FC236}">
                <a16:creationId xmlns:a16="http://schemas.microsoft.com/office/drawing/2014/main" id="{E2198C6A-432B-E645-A38B-B2F950A95E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8430" name="TextBox 15">
            <a:extLst>
              <a:ext uri="{FF2B5EF4-FFF2-40B4-BE49-F238E27FC236}">
                <a16:creationId xmlns:a16="http://schemas.microsoft.com/office/drawing/2014/main" id="{E723F814-79CE-5A4D-A483-E48BFCDD27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88431" name="Picture 3" descr="Screen shot 2016-11-04 at 3.25.01 PM.png">
            <a:extLst>
              <a:ext uri="{FF2B5EF4-FFF2-40B4-BE49-F238E27FC236}">
                <a16:creationId xmlns:a16="http://schemas.microsoft.com/office/drawing/2014/main" id="{7034382F-3D2E-454D-8667-D15E8B6EA43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2AD90B3-22D6-284D-9111-B99E2D18B53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168651" y="2862264"/>
            <a:ext cx="9525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8433" name="TextBox 20">
            <a:extLst>
              <a:ext uri="{FF2B5EF4-FFF2-40B4-BE49-F238E27FC236}">
                <a16:creationId xmlns:a16="http://schemas.microsoft.com/office/drawing/2014/main" id="{138A3BA1-EB00-2343-8B53-1D0A7EDB5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8434" name="TextBox 18">
            <a:extLst>
              <a:ext uri="{FF2B5EF4-FFF2-40B4-BE49-F238E27FC236}">
                <a16:creationId xmlns:a16="http://schemas.microsoft.com/office/drawing/2014/main" id="{FE8CDAC2-E203-7947-895D-E9295A7AD5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747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C=10</a:t>
            </a:r>
          </a:p>
        </p:txBody>
      </p:sp>
      <p:cxnSp>
        <p:nvCxnSpPr>
          <p:cNvPr id="3" name="Straight Connector 2">
            <a:extLst>
              <a:ext uri="{FF2B5EF4-FFF2-40B4-BE49-F238E27FC236}">
                <a16:creationId xmlns:a16="http://schemas.microsoft.com/office/drawing/2014/main" id="{FAC24619-3856-BE47-8124-AB16A35AA167}"/>
              </a:ext>
            </a:extLst>
          </p:cNvPr>
          <p:cNvCxnSpPr/>
          <p:nvPr/>
        </p:nvCxnSpPr>
        <p:spPr>
          <a:xfrm>
            <a:off x="7858126" y="2376488"/>
            <a:ext cx="1165225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8436" name="TextBox 3">
            <a:extLst>
              <a:ext uri="{FF2B5EF4-FFF2-40B4-BE49-F238E27FC236}">
                <a16:creationId xmlns:a16="http://schemas.microsoft.com/office/drawing/2014/main" id="{9819237B-A0C9-7645-AF70-0F3B78F119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9989" y="2601914"/>
            <a:ext cx="10239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output z=1</a:t>
            </a:r>
          </a:p>
        </p:txBody>
      </p:sp>
    </p:spTree>
  </p:cSld>
  <p:clrMapOvr>
    <a:masterClrMapping/>
  </p:clrMapOvr>
  <p:transition/>
</p:sld>
</file>

<file path=ppt/slides/slide10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0465" name="Shape 968">
            <a:extLst>
              <a:ext uri="{FF2B5EF4-FFF2-40B4-BE49-F238E27FC236}">
                <a16:creationId xmlns:a16="http://schemas.microsoft.com/office/drawing/2014/main" id="{AF1C62D5-88CD-6242-A8CA-9B3EB585B0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0466" name="TextBox 1">
            <a:extLst>
              <a:ext uri="{FF2B5EF4-FFF2-40B4-BE49-F238E27FC236}">
                <a16:creationId xmlns:a16="http://schemas.microsoft.com/office/drawing/2014/main" id="{727494B8-04F4-7F4C-8AAB-9FA6ABD53C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67" name="TextBox 4">
            <a:extLst>
              <a:ext uri="{FF2B5EF4-FFF2-40B4-BE49-F238E27FC236}">
                <a16:creationId xmlns:a16="http://schemas.microsoft.com/office/drawing/2014/main" id="{C315A7CE-A4C3-9D42-BB3B-101850E47A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68" name="TextBox 5">
            <a:extLst>
              <a:ext uri="{FF2B5EF4-FFF2-40B4-BE49-F238E27FC236}">
                <a16:creationId xmlns:a16="http://schemas.microsoft.com/office/drawing/2014/main" id="{15CAEF48-ACED-B241-8874-DF3537C20E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69" name="TextBox 6">
            <a:extLst>
              <a:ext uri="{FF2B5EF4-FFF2-40B4-BE49-F238E27FC236}">
                <a16:creationId xmlns:a16="http://schemas.microsoft.com/office/drawing/2014/main" id="{49F5CC94-07D3-FC4D-B1DD-B17B43CB053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0" name="TextBox 7">
            <a:extLst>
              <a:ext uri="{FF2B5EF4-FFF2-40B4-BE49-F238E27FC236}">
                <a16:creationId xmlns:a16="http://schemas.microsoft.com/office/drawing/2014/main" id="{D24FB92F-FAD8-5843-AF54-41494BE4AE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1" name="TextBox 8">
            <a:extLst>
              <a:ext uri="{FF2B5EF4-FFF2-40B4-BE49-F238E27FC236}">
                <a16:creationId xmlns:a16="http://schemas.microsoft.com/office/drawing/2014/main" id="{A7683896-2F01-2A4F-8C16-CD7A2D28B0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2" name="TextBox 9">
            <a:extLst>
              <a:ext uri="{FF2B5EF4-FFF2-40B4-BE49-F238E27FC236}">
                <a16:creationId xmlns:a16="http://schemas.microsoft.com/office/drawing/2014/main" id="{26EF073D-438F-574F-9056-820CE9724A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3" name="TextBox 10">
            <a:extLst>
              <a:ext uri="{FF2B5EF4-FFF2-40B4-BE49-F238E27FC236}">
                <a16:creationId xmlns:a16="http://schemas.microsoft.com/office/drawing/2014/main" id="{26926402-E23A-6543-B0E2-9A67660066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74" name="TextBox 11">
            <a:extLst>
              <a:ext uri="{FF2B5EF4-FFF2-40B4-BE49-F238E27FC236}">
                <a16:creationId xmlns:a16="http://schemas.microsoft.com/office/drawing/2014/main" id="{17EBA516-9DB8-8143-84BA-8281579E6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75" name="TextBox 12">
            <a:extLst>
              <a:ext uri="{FF2B5EF4-FFF2-40B4-BE49-F238E27FC236}">
                <a16:creationId xmlns:a16="http://schemas.microsoft.com/office/drawing/2014/main" id="{E5533E8E-FF02-3142-8C1E-65DA002CF6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6" name="TextBox 13">
            <a:extLst>
              <a:ext uri="{FF2B5EF4-FFF2-40B4-BE49-F238E27FC236}">
                <a16:creationId xmlns:a16="http://schemas.microsoft.com/office/drawing/2014/main" id="{2530CF8C-9C95-A04E-BCC2-9F277951CB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77" name="TextBox 14">
            <a:extLst>
              <a:ext uri="{FF2B5EF4-FFF2-40B4-BE49-F238E27FC236}">
                <a16:creationId xmlns:a16="http://schemas.microsoft.com/office/drawing/2014/main" id="{78EA37D8-AC0A-F547-9931-17304865AF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0478" name="TextBox 15">
            <a:extLst>
              <a:ext uri="{FF2B5EF4-FFF2-40B4-BE49-F238E27FC236}">
                <a16:creationId xmlns:a16="http://schemas.microsoft.com/office/drawing/2014/main" id="{55E2A09B-8787-1C46-B7DC-9ADA099C2B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90479" name="Picture 3" descr="Screen shot 2016-11-04 at 3.25.01 PM.png">
            <a:extLst>
              <a:ext uri="{FF2B5EF4-FFF2-40B4-BE49-F238E27FC236}">
                <a16:creationId xmlns:a16="http://schemas.microsoft.com/office/drawing/2014/main" id="{F37372FF-78D7-0044-B717-BC4688F9B374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0A3FABC6-3A00-B54C-A046-C23F2706D1D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26707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0481" name="TextBox 20">
            <a:extLst>
              <a:ext uri="{FF2B5EF4-FFF2-40B4-BE49-F238E27FC236}">
                <a16:creationId xmlns:a16="http://schemas.microsoft.com/office/drawing/2014/main" id="{F4728D0F-51D2-DF4B-9CF6-18A558594D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0482" name="TextBox 18">
            <a:extLst>
              <a:ext uri="{FF2B5EF4-FFF2-40B4-BE49-F238E27FC236}">
                <a16:creationId xmlns:a16="http://schemas.microsoft.com/office/drawing/2014/main" id="{6D1F8240-A74A-664A-B3A4-9E32DBACD9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747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C=10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7FC6B7CB-5224-E94A-B483-319AE5323D44}"/>
              </a:ext>
            </a:extLst>
          </p:cNvPr>
          <p:cNvCxnSpPr/>
          <p:nvPr/>
        </p:nvCxnSpPr>
        <p:spPr>
          <a:xfrm>
            <a:off x="7858126" y="2376488"/>
            <a:ext cx="1165225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0484" name="TextBox 20">
            <a:extLst>
              <a:ext uri="{FF2B5EF4-FFF2-40B4-BE49-F238E27FC236}">
                <a16:creationId xmlns:a16="http://schemas.microsoft.com/office/drawing/2014/main" id="{EBC3DBD8-A75A-CF4A-944E-11387AD59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9989" y="2601914"/>
            <a:ext cx="10239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output z=1</a:t>
            </a:r>
          </a:p>
        </p:txBody>
      </p:sp>
    </p:spTree>
  </p:cSld>
  <p:clrMapOvr>
    <a:masterClrMapping/>
  </p:clrMapOvr>
  <p:transition/>
</p:sld>
</file>

<file path=ppt/slides/slide10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513" name="Shape 968">
            <a:extLst>
              <a:ext uri="{FF2B5EF4-FFF2-40B4-BE49-F238E27FC236}">
                <a16:creationId xmlns:a16="http://schemas.microsoft.com/office/drawing/2014/main" id="{F3A1A344-8D6D-1A4B-AA9E-320E83B1E62F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2514" name="TextBox 1">
            <a:extLst>
              <a:ext uri="{FF2B5EF4-FFF2-40B4-BE49-F238E27FC236}">
                <a16:creationId xmlns:a16="http://schemas.microsoft.com/office/drawing/2014/main" id="{C2FFD845-495B-3B43-AB74-B333F5EB15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15" name="TextBox 4">
            <a:extLst>
              <a:ext uri="{FF2B5EF4-FFF2-40B4-BE49-F238E27FC236}">
                <a16:creationId xmlns:a16="http://schemas.microsoft.com/office/drawing/2014/main" id="{F5B24FA8-B3DA-0444-B83C-A9B7650F50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2516" name="TextBox 5">
            <a:extLst>
              <a:ext uri="{FF2B5EF4-FFF2-40B4-BE49-F238E27FC236}">
                <a16:creationId xmlns:a16="http://schemas.microsoft.com/office/drawing/2014/main" id="{5155F6F0-E73D-524E-A6D7-9B920827B6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2517" name="TextBox 6">
            <a:extLst>
              <a:ext uri="{FF2B5EF4-FFF2-40B4-BE49-F238E27FC236}">
                <a16:creationId xmlns:a16="http://schemas.microsoft.com/office/drawing/2014/main" id="{B29DC884-BC12-8F45-982E-D7A855B870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18" name="TextBox 7">
            <a:extLst>
              <a:ext uri="{FF2B5EF4-FFF2-40B4-BE49-F238E27FC236}">
                <a16:creationId xmlns:a16="http://schemas.microsoft.com/office/drawing/2014/main" id="{941EC970-6509-A14E-BE83-E3B854EFA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19" name="TextBox 8">
            <a:extLst>
              <a:ext uri="{FF2B5EF4-FFF2-40B4-BE49-F238E27FC236}">
                <a16:creationId xmlns:a16="http://schemas.microsoft.com/office/drawing/2014/main" id="{E4312102-E76D-F447-A960-FF423D2768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20" name="TextBox 9">
            <a:extLst>
              <a:ext uri="{FF2B5EF4-FFF2-40B4-BE49-F238E27FC236}">
                <a16:creationId xmlns:a16="http://schemas.microsoft.com/office/drawing/2014/main" id="{6E5668B5-53A7-BD41-8024-CAEA8A03DBC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21" name="TextBox 10">
            <a:extLst>
              <a:ext uri="{FF2B5EF4-FFF2-40B4-BE49-F238E27FC236}">
                <a16:creationId xmlns:a16="http://schemas.microsoft.com/office/drawing/2014/main" id="{EC0D0F38-2EC8-A844-B7F8-F712437880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2522" name="TextBox 11">
            <a:extLst>
              <a:ext uri="{FF2B5EF4-FFF2-40B4-BE49-F238E27FC236}">
                <a16:creationId xmlns:a16="http://schemas.microsoft.com/office/drawing/2014/main" id="{1D80BC67-020D-C345-A372-95B2C7C003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2523" name="TextBox 12">
            <a:extLst>
              <a:ext uri="{FF2B5EF4-FFF2-40B4-BE49-F238E27FC236}">
                <a16:creationId xmlns:a16="http://schemas.microsoft.com/office/drawing/2014/main" id="{318A03E8-7504-A742-9B5B-6201132A4A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24" name="TextBox 13">
            <a:extLst>
              <a:ext uri="{FF2B5EF4-FFF2-40B4-BE49-F238E27FC236}">
                <a16:creationId xmlns:a16="http://schemas.microsoft.com/office/drawing/2014/main" id="{4ED56854-5C32-4B4C-82D7-EEB3C365BB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2525" name="TextBox 14">
            <a:extLst>
              <a:ext uri="{FF2B5EF4-FFF2-40B4-BE49-F238E27FC236}">
                <a16:creationId xmlns:a16="http://schemas.microsoft.com/office/drawing/2014/main" id="{9F82422A-B38D-234E-9F61-81FCF3C177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26" name="TextBox 15">
            <a:extLst>
              <a:ext uri="{FF2B5EF4-FFF2-40B4-BE49-F238E27FC236}">
                <a16:creationId xmlns:a16="http://schemas.microsoft.com/office/drawing/2014/main" id="{3654691B-AA5B-7F47-82C5-D612F9F2C6A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92527" name="Picture 3" descr="Screen shot 2016-11-04 at 3.25.01 PM.png">
            <a:extLst>
              <a:ext uri="{FF2B5EF4-FFF2-40B4-BE49-F238E27FC236}">
                <a16:creationId xmlns:a16="http://schemas.microsoft.com/office/drawing/2014/main" id="{B22126F6-F148-414C-A0CA-ADFF9CCFEDC5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5DCACD9-367F-1249-88A5-2EFFF2DF73DD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05189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2529" name="TextBox 20">
            <a:extLst>
              <a:ext uri="{FF2B5EF4-FFF2-40B4-BE49-F238E27FC236}">
                <a16:creationId xmlns:a16="http://schemas.microsoft.com/office/drawing/2014/main" id="{CCFA1E0E-C989-6C4F-8FF3-B0A2040510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2530" name="TextBox 18">
            <a:extLst>
              <a:ext uri="{FF2B5EF4-FFF2-40B4-BE49-F238E27FC236}">
                <a16:creationId xmlns:a16="http://schemas.microsoft.com/office/drawing/2014/main" id="{71B5FBD6-42A3-184C-8DC6-85D98171369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747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C=10</a:t>
            </a:r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8024BD84-10B7-484F-8A4D-3CE630CE26B9}"/>
              </a:ext>
            </a:extLst>
          </p:cNvPr>
          <p:cNvCxnSpPr/>
          <p:nvPr/>
        </p:nvCxnSpPr>
        <p:spPr>
          <a:xfrm>
            <a:off x="7858126" y="2376488"/>
            <a:ext cx="1165225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2532" name="TextBox 20">
            <a:extLst>
              <a:ext uri="{FF2B5EF4-FFF2-40B4-BE49-F238E27FC236}">
                <a16:creationId xmlns:a16="http://schemas.microsoft.com/office/drawing/2014/main" id="{F5AA6C2B-D893-4C46-BC96-74EA473333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89989" y="2601914"/>
            <a:ext cx="1023937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r>
              <a:rPr lang="en-US" altLang="en-US">
                <a:solidFill>
                  <a:srgbClr val="FF0000"/>
                </a:solidFill>
              </a:rPr>
              <a:t>output z=1</a:t>
            </a:r>
          </a:p>
        </p:txBody>
      </p:sp>
    </p:spTree>
  </p:cSld>
  <p:clrMapOvr>
    <a:masterClrMapping/>
  </p:clrMapOvr>
  <p:transition/>
</p:sld>
</file>

<file path=ppt/slides/slide10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61" name="Shape 968">
            <a:extLst>
              <a:ext uri="{FF2B5EF4-FFF2-40B4-BE49-F238E27FC236}">
                <a16:creationId xmlns:a16="http://schemas.microsoft.com/office/drawing/2014/main" id="{060657AB-CDF9-AD4B-8519-A943AC5248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4562" name="TextBox 1">
            <a:extLst>
              <a:ext uri="{FF2B5EF4-FFF2-40B4-BE49-F238E27FC236}">
                <a16:creationId xmlns:a16="http://schemas.microsoft.com/office/drawing/2014/main" id="{176D8919-6521-0141-AECA-0B151E62D3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63" name="TextBox 4">
            <a:extLst>
              <a:ext uri="{FF2B5EF4-FFF2-40B4-BE49-F238E27FC236}">
                <a16:creationId xmlns:a16="http://schemas.microsoft.com/office/drawing/2014/main" id="{E6D17675-BB90-5446-B3DA-F7C47546D35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4564" name="TextBox 5">
            <a:extLst>
              <a:ext uri="{FF2B5EF4-FFF2-40B4-BE49-F238E27FC236}">
                <a16:creationId xmlns:a16="http://schemas.microsoft.com/office/drawing/2014/main" id="{8FA510E6-530E-9446-BC63-CE1C5A7B8B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65" name="TextBox 6">
            <a:extLst>
              <a:ext uri="{FF2B5EF4-FFF2-40B4-BE49-F238E27FC236}">
                <a16:creationId xmlns:a16="http://schemas.microsoft.com/office/drawing/2014/main" id="{66DD61A9-3EBF-7E42-A19D-F911B5F929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66" name="TextBox 7">
            <a:extLst>
              <a:ext uri="{FF2B5EF4-FFF2-40B4-BE49-F238E27FC236}">
                <a16:creationId xmlns:a16="http://schemas.microsoft.com/office/drawing/2014/main" id="{3487BD29-422A-7E45-9F1C-DAB1B97FD8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67" name="TextBox 8">
            <a:extLst>
              <a:ext uri="{FF2B5EF4-FFF2-40B4-BE49-F238E27FC236}">
                <a16:creationId xmlns:a16="http://schemas.microsoft.com/office/drawing/2014/main" id="{DEC5E750-E091-AB49-AF32-D64222FECD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68" name="TextBox 9">
            <a:extLst>
              <a:ext uri="{FF2B5EF4-FFF2-40B4-BE49-F238E27FC236}">
                <a16:creationId xmlns:a16="http://schemas.microsoft.com/office/drawing/2014/main" id="{B551E06A-23DE-954A-8DE6-32A63DA66E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4569" name="TextBox 10">
            <a:extLst>
              <a:ext uri="{FF2B5EF4-FFF2-40B4-BE49-F238E27FC236}">
                <a16:creationId xmlns:a16="http://schemas.microsoft.com/office/drawing/2014/main" id="{0649FD8F-5119-B841-B39A-0576ECC024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4570" name="TextBox 11">
            <a:extLst>
              <a:ext uri="{FF2B5EF4-FFF2-40B4-BE49-F238E27FC236}">
                <a16:creationId xmlns:a16="http://schemas.microsoft.com/office/drawing/2014/main" id="{5A7D6709-6F4D-AA41-92BA-AA9ECB75B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71" name="TextBox 12">
            <a:extLst>
              <a:ext uri="{FF2B5EF4-FFF2-40B4-BE49-F238E27FC236}">
                <a16:creationId xmlns:a16="http://schemas.microsoft.com/office/drawing/2014/main" id="{595CB061-AE0D-C34D-B62D-ACBE5E62BAB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72" name="TextBox 13">
            <a:extLst>
              <a:ext uri="{FF2B5EF4-FFF2-40B4-BE49-F238E27FC236}">
                <a16:creationId xmlns:a16="http://schemas.microsoft.com/office/drawing/2014/main" id="{2D2089D2-4BFA-E24B-9DF6-0FCF6FFDC11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94573" name="TextBox 14">
            <a:extLst>
              <a:ext uri="{FF2B5EF4-FFF2-40B4-BE49-F238E27FC236}">
                <a16:creationId xmlns:a16="http://schemas.microsoft.com/office/drawing/2014/main" id="{E6A1EEE4-6D3B-6D44-A36C-DE5FE8FF4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4574" name="TextBox 15">
            <a:extLst>
              <a:ext uri="{FF2B5EF4-FFF2-40B4-BE49-F238E27FC236}">
                <a16:creationId xmlns:a16="http://schemas.microsoft.com/office/drawing/2014/main" id="{EAD10CE5-F02D-BF4D-9EB3-D074926EA0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94575" name="Picture 3" descr="Screen shot 2016-11-04 at 3.25.01 PM.png">
            <a:extLst>
              <a:ext uri="{FF2B5EF4-FFF2-40B4-BE49-F238E27FC236}">
                <a16:creationId xmlns:a16="http://schemas.microsoft.com/office/drawing/2014/main" id="{742C58C6-06A8-C749-AB3E-122E04A6AB1C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A9992AC-D762-0840-AB2C-ACB1E4B4B89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47027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94577" name="TextBox 20">
            <a:extLst>
              <a:ext uri="{FF2B5EF4-FFF2-40B4-BE49-F238E27FC236}">
                <a16:creationId xmlns:a16="http://schemas.microsoft.com/office/drawing/2014/main" id="{58B76157-7B6C-1240-A792-7341D9D39E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94578" name="TextBox 2">
            <a:extLst>
              <a:ext uri="{FF2B5EF4-FFF2-40B4-BE49-F238E27FC236}">
                <a16:creationId xmlns:a16="http://schemas.microsoft.com/office/drawing/2014/main" id="{693264B3-22B5-F642-AD10-5C1D42F63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10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6609" name="Shape 1575">
            <a:extLst>
              <a:ext uri="{FF2B5EF4-FFF2-40B4-BE49-F238E27FC236}">
                <a16:creationId xmlns:a16="http://schemas.microsoft.com/office/drawing/2014/main" id="{7A1FFF74-5182-BB43-A52D-7B1FE517BAE2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2212976"/>
            <a:ext cx="7840662" cy="3986213"/>
            <a:chOff x="1198562" y="1112837"/>
            <a:chExt cx="6613524" cy="4176712"/>
          </a:xfrm>
        </p:grpSpPr>
        <p:cxnSp>
          <p:nvCxnSpPr>
            <p:cNvPr id="196612" name="Shape 1576">
              <a:extLst>
                <a:ext uri="{FF2B5EF4-FFF2-40B4-BE49-F238E27FC236}">
                  <a16:creationId xmlns:a16="http://schemas.microsoft.com/office/drawing/2014/main" id="{CEA08E97-7E50-3145-A640-8577E998D0B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274886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3" name="Shape 1577">
              <a:extLst>
                <a:ext uri="{FF2B5EF4-FFF2-40B4-BE49-F238E27FC236}">
                  <a16:creationId xmlns:a16="http://schemas.microsoft.com/office/drawing/2014/main" id="{B6E676DF-D204-3E4F-BD75-9B0655C6CC3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75431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4" name="Shape 1578">
              <a:extLst>
                <a:ext uri="{FF2B5EF4-FFF2-40B4-BE49-F238E27FC236}">
                  <a16:creationId xmlns:a16="http://schemas.microsoft.com/office/drawing/2014/main" id="{315094D3-9D39-5B42-AE02-23099F75A65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21310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5" name="Shape 1579">
              <a:extLst>
                <a:ext uri="{FF2B5EF4-FFF2-40B4-BE49-F238E27FC236}">
                  <a16:creationId xmlns:a16="http://schemas.microsoft.com/office/drawing/2014/main" id="{E32EC229-193D-014D-BC26-2E4173F0622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692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6" name="Shape 1580">
              <a:extLst>
                <a:ext uri="{FF2B5EF4-FFF2-40B4-BE49-F238E27FC236}">
                  <a16:creationId xmlns:a16="http://schemas.microsoft.com/office/drawing/2014/main" id="{624F49D7-DB28-5845-BA9D-0EEAFC3E65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1513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7" name="Shape 1581">
              <a:extLst>
                <a:ext uri="{FF2B5EF4-FFF2-40B4-BE49-F238E27FC236}">
                  <a16:creationId xmlns:a16="http://schemas.microsoft.com/office/drawing/2014/main" id="{AFAAAD73-F574-D64D-94E6-950D0C606DF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085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8" name="Shape 1582">
              <a:extLst>
                <a:ext uri="{FF2B5EF4-FFF2-40B4-BE49-F238E27FC236}">
                  <a16:creationId xmlns:a16="http://schemas.microsoft.com/office/drawing/2014/main" id="{A7BB7F6B-D7B7-D141-95AA-57576D1E07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089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19" name="Shape 1583">
              <a:extLst>
                <a:ext uri="{FF2B5EF4-FFF2-40B4-BE49-F238E27FC236}">
                  <a16:creationId xmlns:a16="http://schemas.microsoft.com/office/drawing/2014/main" id="{0E2F13D4-AFD5-6C42-B3B8-58C2DE1648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467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20" name="Shape 1584">
              <a:extLst>
                <a:ext uri="{FF2B5EF4-FFF2-40B4-BE49-F238E27FC236}">
                  <a16:creationId xmlns:a16="http://schemas.microsoft.com/office/drawing/2014/main" id="{97C8A481-E24C-F445-A976-CC0E20666C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277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21" name="Shape 1585">
              <a:extLst>
                <a:ext uri="{FF2B5EF4-FFF2-40B4-BE49-F238E27FC236}">
                  <a16:creationId xmlns:a16="http://schemas.microsoft.com/office/drawing/2014/main" id="{A5C0A3E5-4FDE-9649-81A2-52D4BC495D5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849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22" name="Shape 1586">
              <a:extLst>
                <a:ext uri="{FF2B5EF4-FFF2-40B4-BE49-F238E27FC236}">
                  <a16:creationId xmlns:a16="http://schemas.microsoft.com/office/drawing/2014/main" id="{A2D1ECAA-38F8-E94F-AA6A-819CEA96A54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436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6623" name="Shape 1587">
              <a:extLst>
                <a:ext uri="{FF2B5EF4-FFF2-40B4-BE49-F238E27FC236}">
                  <a16:creationId xmlns:a16="http://schemas.microsoft.com/office/drawing/2014/main" id="{B2CED1F8-FC70-4E44-BA81-E93D56437F0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742315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6624" name="Shape 1588">
              <a:extLst>
                <a:ext uri="{FF2B5EF4-FFF2-40B4-BE49-F238E27FC236}">
                  <a16:creationId xmlns:a16="http://schemas.microsoft.com/office/drawing/2014/main" id="{242450D9-35C4-AC4D-B83D-0DA865F0B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1512887"/>
              <a:ext cx="1874837" cy="342899"/>
            </a:xfrm>
            <a:custGeom>
              <a:avLst/>
              <a:gdLst>
                <a:gd name="T0" fmla="*/ 2147483646 w 2364"/>
                <a:gd name="T1" fmla="*/ 2147483646 h 433"/>
                <a:gd name="T2" fmla="*/ 2147483646 w 2364"/>
                <a:gd name="T3" fmla="*/ 0 h 433"/>
                <a:gd name="T4" fmla="*/ 2147483646 w 2364"/>
                <a:gd name="T5" fmla="*/ 0 h 433"/>
                <a:gd name="T6" fmla="*/ 2147483646 w 2364"/>
                <a:gd name="T7" fmla="*/ 2147483646 h 433"/>
                <a:gd name="T8" fmla="*/ 2147483646 w 2364"/>
                <a:gd name="T9" fmla="*/ 2147483646 h 433"/>
                <a:gd name="T10" fmla="*/ 2147483646 w 2364"/>
                <a:gd name="T11" fmla="*/ 0 h 433"/>
                <a:gd name="T12" fmla="*/ 2147483646 w 2364"/>
                <a:gd name="T13" fmla="*/ 0 h 433"/>
                <a:gd name="T14" fmla="*/ 2147483646 w 2364"/>
                <a:gd name="T15" fmla="*/ 2147483646 h 433"/>
                <a:gd name="T16" fmla="*/ 2147483646 w 2364"/>
                <a:gd name="T17" fmla="*/ 2147483646 h 433"/>
                <a:gd name="T18" fmla="*/ 2147483646 w 2364"/>
                <a:gd name="T19" fmla="*/ 0 h 433"/>
                <a:gd name="T20" fmla="*/ 2147483646 w 2364"/>
                <a:gd name="T21" fmla="*/ 0 h 433"/>
                <a:gd name="T22" fmla="*/ 2147483646 w 2364"/>
                <a:gd name="T23" fmla="*/ 2147483646 h 433"/>
                <a:gd name="T24" fmla="*/ 2147483646 w 2364"/>
                <a:gd name="T25" fmla="*/ 2147483646 h 433"/>
                <a:gd name="T26" fmla="*/ 2147483646 w 2364"/>
                <a:gd name="T27" fmla="*/ 0 h 433"/>
                <a:gd name="T28" fmla="*/ 2147483646 w 2364"/>
                <a:gd name="T29" fmla="*/ 0 h 433"/>
                <a:gd name="T30" fmla="*/ 2147483646 w 2364"/>
                <a:gd name="T31" fmla="*/ 2147483646 h 433"/>
                <a:gd name="T32" fmla="*/ 0 w 2364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64"/>
                <a:gd name="T52" fmla="*/ 0 h 433"/>
                <a:gd name="T53" fmla="*/ 2364 w 2364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64" h="433" extrusionOk="0">
                  <a:moveTo>
                    <a:pt x="2364" y="433"/>
                  </a:moveTo>
                  <a:lnTo>
                    <a:pt x="2364" y="0"/>
                  </a:lnTo>
                  <a:lnTo>
                    <a:pt x="2076" y="0"/>
                  </a:lnTo>
                  <a:lnTo>
                    <a:pt x="2076" y="433"/>
                  </a:lnTo>
                  <a:lnTo>
                    <a:pt x="1759" y="433"/>
                  </a:lnTo>
                  <a:lnTo>
                    <a:pt x="1759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25" name="Shape 1589">
              <a:extLst>
                <a:ext uri="{FF2B5EF4-FFF2-40B4-BE49-F238E27FC236}">
                  <a16:creationId xmlns:a16="http://schemas.microsoft.com/office/drawing/2014/main" id="{C333125D-3015-4049-8E32-3C2AD4D26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1512887"/>
              <a:ext cx="1854200" cy="342899"/>
            </a:xfrm>
            <a:custGeom>
              <a:avLst/>
              <a:gdLst>
                <a:gd name="T0" fmla="*/ 2147483646 w 2335"/>
                <a:gd name="T1" fmla="*/ 2147483646 h 433"/>
                <a:gd name="T2" fmla="*/ 2147483646 w 2335"/>
                <a:gd name="T3" fmla="*/ 0 h 433"/>
                <a:gd name="T4" fmla="*/ 2147483646 w 2335"/>
                <a:gd name="T5" fmla="*/ 0 h 433"/>
                <a:gd name="T6" fmla="*/ 2147483646 w 2335"/>
                <a:gd name="T7" fmla="*/ 2147483646 h 433"/>
                <a:gd name="T8" fmla="*/ 2147483646 w 2335"/>
                <a:gd name="T9" fmla="*/ 2147483646 h 433"/>
                <a:gd name="T10" fmla="*/ 2147483646 w 2335"/>
                <a:gd name="T11" fmla="*/ 0 h 433"/>
                <a:gd name="T12" fmla="*/ 2147483646 w 2335"/>
                <a:gd name="T13" fmla="*/ 0 h 433"/>
                <a:gd name="T14" fmla="*/ 2147483646 w 2335"/>
                <a:gd name="T15" fmla="*/ 2147483646 h 433"/>
                <a:gd name="T16" fmla="*/ 2147483646 w 2335"/>
                <a:gd name="T17" fmla="*/ 2147483646 h 433"/>
                <a:gd name="T18" fmla="*/ 2147483646 w 2335"/>
                <a:gd name="T19" fmla="*/ 0 h 433"/>
                <a:gd name="T20" fmla="*/ 2147483646 w 2335"/>
                <a:gd name="T21" fmla="*/ 0 h 433"/>
                <a:gd name="T22" fmla="*/ 2147483646 w 2335"/>
                <a:gd name="T23" fmla="*/ 2147483646 h 433"/>
                <a:gd name="T24" fmla="*/ 2147483646 w 2335"/>
                <a:gd name="T25" fmla="*/ 2147483646 h 433"/>
                <a:gd name="T26" fmla="*/ 2147483646 w 2335"/>
                <a:gd name="T27" fmla="*/ 0 h 433"/>
                <a:gd name="T28" fmla="*/ 2147483646 w 2335"/>
                <a:gd name="T29" fmla="*/ 0 h 433"/>
                <a:gd name="T30" fmla="*/ 2147483646 w 2335"/>
                <a:gd name="T31" fmla="*/ 2147483646 h 433"/>
                <a:gd name="T32" fmla="*/ 0 w 2335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35"/>
                <a:gd name="T52" fmla="*/ 0 h 433"/>
                <a:gd name="T53" fmla="*/ 2335 w 2335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35" h="433" extrusionOk="0">
                  <a:moveTo>
                    <a:pt x="2335" y="433"/>
                  </a:moveTo>
                  <a:lnTo>
                    <a:pt x="2335" y="0"/>
                  </a:lnTo>
                  <a:lnTo>
                    <a:pt x="2047" y="0"/>
                  </a:lnTo>
                  <a:lnTo>
                    <a:pt x="2047" y="433"/>
                  </a:lnTo>
                  <a:lnTo>
                    <a:pt x="1758" y="433"/>
                  </a:lnTo>
                  <a:lnTo>
                    <a:pt x="1758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65" y="0"/>
                  </a:lnTo>
                  <a:lnTo>
                    <a:pt x="865" y="433"/>
                  </a:lnTo>
                  <a:lnTo>
                    <a:pt x="576" y="433"/>
                  </a:lnTo>
                  <a:lnTo>
                    <a:pt x="576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26" name="Shape 1590">
              <a:extLst>
                <a:ext uri="{FF2B5EF4-FFF2-40B4-BE49-F238E27FC236}">
                  <a16:creationId xmlns:a16="http://schemas.microsoft.com/office/drawing/2014/main" id="{945A6A2E-4667-D646-8FB3-2BFEFFBAF1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1512887"/>
              <a:ext cx="1876425" cy="342899"/>
            </a:xfrm>
            <a:custGeom>
              <a:avLst/>
              <a:gdLst>
                <a:gd name="T0" fmla="*/ 2147483646 w 2364"/>
                <a:gd name="T1" fmla="*/ 0 h 433"/>
                <a:gd name="T2" fmla="*/ 2147483646 w 2364"/>
                <a:gd name="T3" fmla="*/ 0 h 433"/>
                <a:gd name="T4" fmla="*/ 2147483646 w 2364"/>
                <a:gd name="T5" fmla="*/ 2147483646 h 433"/>
                <a:gd name="T6" fmla="*/ 2147483646 w 2364"/>
                <a:gd name="T7" fmla="*/ 2147483646 h 433"/>
                <a:gd name="T8" fmla="*/ 2147483646 w 2364"/>
                <a:gd name="T9" fmla="*/ 0 h 433"/>
                <a:gd name="T10" fmla="*/ 2147483646 w 2364"/>
                <a:gd name="T11" fmla="*/ 0 h 433"/>
                <a:gd name="T12" fmla="*/ 2147483646 w 2364"/>
                <a:gd name="T13" fmla="*/ 2147483646 h 433"/>
                <a:gd name="T14" fmla="*/ 2147483646 w 2364"/>
                <a:gd name="T15" fmla="*/ 2147483646 h 433"/>
                <a:gd name="T16" fmla="*/ 2147483646 w 2364"/>
                <a:gd name="T17" fmla="*/ 0 h 433"/>
                <a:gd name="T18" fmla="*/ 2147483646 w 2364"/>
                <a:gd name="T19" fmla="*/ 0 h 433"/>
                <a:gd name="T20" fmla="*/ 2147483646 w 2364"/>
                <a:gd name="T21" fmla="*/ 2147483646 h 433"/>
                <a:gd name="T22" fmla="*/ 2147483646 w 2364"/>
                <a:gd name="T23" fmla="*/ 2147483646 h 433"/>
                <a:gd name="T24" fmla="*/ 2147483646 w 2364"/>
                <a:gd name="T25" fmla="*/ 0 h 433"/>
                <a:gd name="T26" fmla="*/ 2147483646 w 2364"/>
                <a:gd name="T27" fmla="*/ 0 h 433"/>
                <a:gd name="T28" fmla="*/ 2147483646 w 2364"/>
                <a:gd name="T29" fmla="*/ 2147483646 h 433"/>
                <a:gd name="T30" fmla="*/ 0 w 2364"/>
                <a:gd name="T31" fmla="*/ 2147483646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64"/>
                <a:gd name="T49" fmla="*/ 0 h 433"/>
                <a:gd name="T50" fmla="*/ 2364 w 2364"/>
                <a:gd name="T51" fmla="*/ 433 h 4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64" h="433" extrusionOk="0">
                  <a:moveTo>
                    <a:pt x="2364" y="0"/>
                  </a:moveTo>
                  <a:lnTo>
                    <a:pt x="2076" y="0"/>
                  </a:lnTo>
                  <a:lnTo>
                    <a:pt x="2076" y="433"/>
                  </a:lnTo>
                  <a:lnTo>
                    <a:pt x="1787" y="433"/>
                  </a:lnTo>
                  <a:lnTo>
                    <a:pt x="1787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317" y="0"/>
                  </a:lnTo>
                  <a:lnTo>
                    <a:pt x="317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27" name="Shape 1591">
              <a:extLst>
                <a:ext uri="{FF2B5EF4-FFF2-40B4-BE49-F238E27FC236}">
                  <a16:creationId xmlns:a16="http://schemas.microsoft.com/office/drawing/2014/main" id="{E7EEC9AB-DCB3-B94E-977A-75E779B67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5" y="2290761"/>
              <a:ext cx="4530725" cy="366711"/>
            </a:xfrm>
            <a:custGeom>
              <a:avLst/>
              <a:gdLst>
                <a:gd name="T0" fmla="*/ 2147483646 w 5708"/>
                <a:gd name="T1" fmla="*/ 0 h 461"/>
                <a:gd name="T2" fmla="*/ 2147483646 w 5708"/>
                <a:gd name="T3" fmla="*/ 0 h 461"/>
                <a:gd name="T4" fmla="*/ 2147483646 w 5708"/>
                <a:gd name="T5" fmla="*/ 2147483646 h 461"/>
                <a:gd name="T6" fmla="*/ 2147483646 w 5708"/>
                <a:gd name="T7" fmla="*/ 2147483646 h 461"/>
                <a:gd name="T8" fmla="*/ 2147483646 w 5708"/>
                <a:gd name="T9" fmla="*/ 2147483646 h 461"/>
                <a:gd name="T10" fmla="*/ 2147483646 w 5708"/>
                <a:gd name="T11" fmla="*/ 2147483646 h 461"/>
                <a:gd name="T12" fmla="*/ 2147483646 w 5708"/>
                <a:gd name="T13" fmla="*/ 2147483646 h 461"/>
                <a:gd name="T14" fmla="*/ 2147483646 w 5708"/>
                <a:gd name="T15" fmla="*/ 2147483646 h 461"/>
                <a:gd name="T16" fmla="*/ 2147483646 w 5708"/>
                <a:gd name="T17" fmla="*/ 2147483646 h 461"/>
                <a:gd name="T18" fmla="*/ 2147483646 w 5708"/>
                <a:gd name="T19" fmla="*/ 2147483646 h 461"/>
                <a:gd name="T20" fmla="*/ 2147483646 w 5708"/>
                <a:gd name="T21" fmla="*/ 2147483646 h 461"/>
                <a:gd name="T22" fmla="*/ 2147483646 w 5708"/>
                <a:gd name="T23" fmla="*/ 2147483646 h 461"/>
                <a:gd name="T24" fmla="*/ 0 w 5708"/>
                <a:gd name="T25" fmla="*/ 2147483646 h 4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08"/>
                <a:gd name="T40" fmla="*/ 0 h 461"/>
                <a:gd name="T41" fmla="*/ 5708 w 5708"/>
                <a:gd name="T42" fmla="*/ 461 h 4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08" h="461" extrusionOk="0">
                  <a:moveTo>
                    <a:pt x="5708" y="0"/>
                  </a:moveTo>
                  <a:lnTo>
                    <a:pt x="3950" y="0"/>
                  </a:lnTo>
                  <a:lnTo>
                    <a:pt x="3950" y="461"/>
                  </a:lnTo>
                  <a:lnTo>
                    <a:pt x="3344" y="461"/>
                  </a:lnTo>
                  <a:lnTo>
                    <a:pt x="3344" y="29"/>
                  </a:lnTo>
                  <a:lnTo>
                    <a:pt x="2191" y="29"/>
                  </a:lnTo>
                  <a:lnTo>
                    <a:pt x="2191" y="461"/>
                  </a:lnTo>
                  <a:lnTo>
                    <a:pt x="1586" y="461"/>
                  </a:lnTo>
                  <a:lnTo>
                    <a:pt x="1586" y="29"/>
                  </a:lnTo>
                  <a:lnTo>
                    <a:pt x="1297" y="29"/>
                  </a:lnTo>
                  <a:lnTo>
                    <a:pt x="1009" y="29"/>
                  </a:lnTo>
                  <a:lnTo>
                    <a:pt x="1009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28" name="Shape 1592">
              <a:extLst>
                <a:ext uri="{FF2B5EF4-FFF2-40B4-BE49-F238E27FC236}">
                  <a16:creationId xmlns:a16="http://schemas.microsoft.com/office/drawing/2014/main" id="{5640D9ED-8CAD-DA4C-8B4D-0A77B0A0FCF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114675"/>
              <a:ext cx="2630486" cy="366711"/>
            </a:xfrm>
            <a:custGeom>
              <a:avLst/>
              <a:gdLst>
                <a:gd name="T0" fmla="*/ 2147483646 w 3315"/>
                <a:gd name="T1" fmla="*/ 2147483646 h 461"/>
                <a:gd name="T2" fmla="*/ 2147483646 w 3315"/>
                <a:gd name="T3" fmla="*/ 0 h 461"/>
                <a:gd name="T4" fmla="*/ 2147483646 w 3315"/>
                <a:gd name="T5" fmla="*/ 0 h 461"/>
                <a:gd name="T6" fmla="*/ 2147483646 w 3315"/>
                <a:gd name="T7" fmla="*/ 2147483646 h 461"/>
                <a:gd name="T8" fmla="*/ 2147483646 w 3315"/>
                <a:gd name="T9" fmla="*/ 2147483646 h 461"/>
                <a:gd name="T10" fmla="*/ 2147483646 w 3315"/>
                <a:gd name="T11" fmla="*/ 0 h 461"/>
                <a:gd name="T12" fmla="*/ 2147483646 w 3315"/>
                <a:gd name="T13" fmla="*/ 0 h 461"/>
                <a:gd name="T14" fmla="*/ 2147483646 w 3315"/>
                <a:gd name="T15" fmla="*/ 2147483646 h 461"/>
                <a:gd name="T16" fmla="*/ 0 w 3315"/>
                <a:gd name="T17" fmla="*/ 2147483646 h 4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15"/>
                <a:gd name="T28" fmla="*/ 0 h 461"/>
                <a:gd name="T29" fmla="*/ 3315 w 3315"/>
                <a:gd name="T30" fmla="*/ 461 h 4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15" h="461" extrusionOk="0">
                  <a:moveTo>
                    <a:pt x="3315" y="461"/>
                  </a:moveTo>
                  <a:lnTo>
                    <a:pt x="3315" y="0"/>
                  </a:lnTo>
                  <a:lnTo>
                    <a:pt x="2739" y="0"/>
                  </a:lnTo>
                  <a:lnTo>
                    <a:pt x="2739" y="461"/>
                  </a:lnTo>
                  <a:lnTo>
                    <a:pt x="2162" y="461"/>
                  </a:lnTo>
                  <a:lnTo>
                    <a:pt x="2162" y="0"/>
                  </a:lnTo>
                  <a:lnTo>
                    <a:pt x="1586" y="0"/>
                  </a:lnTo>
                  <a:lnTo>
                    <a:pt x="1586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29" name="Shape 1593">
              <a:extLst>
                <a:ext uri="{FF2B5EF4-FFF2-40B4-BE49-F238E27FC236}">
                  <a16:creationId xmlns:a16="http://schemas.microsoft.com/office/drawing/2014/main" id="{0372BCE4-6AC7-C741-A1D3-AEE467F5CD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960812"/>
              <a:ext cx="4071937" cy="366711"/>
            </a:xfrm>
            <a:custGeom>
              <a:avLst/>
              <a:gdLst>
                <a:gd name="T0" fmla="*/ 2147483646 w 5131"/>
                <a:gd name="T1" fmla="*/ 0 h 461"/>
                <a:gd name="T2" fmla="*/ 2147483646 w 5131"/>
                <a:gd name="T3" fmla="*/ 2147483646 h 461"/>
                <a:gd name="T4" fmla="*/ 2147483646 w 5131"/>
                <a:gd name="T5" fmla="*/ 2147483646 h 461"/>
                <a:gd name="T6" fmla="*/ 2147483646 w 5131"/>
                <a:gd name="T7" fmla="*/ 0 h 461"/>
                <a:gd name="T8" fmla="*/ 2147483646 w 5131"/>
                <a:gd name="T9" fmla="*/ 0 h 461"/>
                <a:gd name="T10" fmla="*/ 2147483646 w 5131"/>
                <a:gd name="T11" fmla="*/ 2147483646 h 461"/>
                <a:gd name="T12" fmla="*/ 0 w 5131"/>
                <a:gd name="T13" fmla="*/ 2147483646 h 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1"/>
                <a:gd name="T23" fmla="*/ 5131 w 5131"/>
                <a:gd name="T24" fmla="*/ 461 h 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1" extrusionOk="0">
                  <a:moveTo>
                    <a:pt x="5131" y="0"/>
                  </a:moveTo>
                  <a:lnTo>
                    <a:pt x="5131" y="461"/>
                  </a:lnTo>
                  <a:lnTo>
                    <a:pt x="3892" y="461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1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30" name="Shape 1594">
              <a:extLst>
                <a:ext uri="{FF2B5EF4-FFF2-40B4-BE49-F238E27FC236}">
                  <a16:creationId xmlns:a16="http://schemas.microsoft.com/office/drawing/2014/main" id="{B7EC92A9-2DDD-C64A-86BD-984C109DDC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90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31" name="Shape 1595">
              <a:extLst>
                <a:ext uri="{FF2B5EF4-FFF2-40B4-BE49-F238E27FC236}">
                  <a16:creationId xmlns:a16="http://schemas.microsoft.com/office/drawing/2014/main" id="{4B5DC8FD-3EAA-4849-8E55-6905B69E7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618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32" name="Shape 1596">
              <a:extLst>
                <a:ext uri="{FF2B5EF4-FFF2-40B4-BE49-F238E27FC236}">
                  <a16:creationId xmlns:a16="http://schemas.microsoft.com/office/drawing/2014/main" id="{FABF380A-AED0-6D45-BF1C-91AC294497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258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33" name="Shape 1597">
              <a:extLst>
                <a:ext uri="{FF2B5EF4-FFF2-40B4-BE49-F238E27FC236}">
                  <a16:creationId xmlns:a16="http://schemas.microsoft.com/office/drawing/2014/main" id="{3BA9423E-5E2C-FB48-A07B-AFA8FF4A42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973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34" name="Shape 1598">
              <a:extLst>
                <a:ext uri="{FF2B5EF4-FFF2-40B4-BE49-F238E27FC236}">
                  <a16:creationId xmlns:a16="http://schemas.microsoft.com/office/drawing/2014/main" id="{A812B828-149E-CA41-938F-7A0AB14E3E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6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35" name="Shape 1599">
              <a:extLst>
                <a:ext uri="{FF2B5EF4-FFF2-40B4-BE49-F238E27FC236}">
                  <a16:creationId xmlns:a16="http://schemas.microsoft.com/office/drawing/2014/main" id="{99541022-077C-DC48-88D1-80C9939F59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7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96636" name="Shape 1600">
              <a:extLst>
                <a:ext uri="{FF2B5EF4-FFF2-40B4-BE49-F238E27FC236}">
                  <a16:creationId xmlns:a16="http://schemas.microsoft.com/office/drawing/2014/main" id="{4767EF56-14EF-374C-B469-AF7DFB7266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6037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37" name="Shape 1601">
              <a:extLst>
                <a:ext uri="{FF2B5EF4-FFF2-40B4-BE49-F238E27FC236}">
                  <a16:creationId xmlns:a16="http://schemas.microsoft.com/office/drawing/2014/main" id="{CEE50D63-BCD8-DD4D-84C0-1711DDD9A5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3187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96638" name="Shape 1602">
              <a:extLst>
                <a:ext uri="{FF2B5EF4-FFF2-40B4-BE49-F238E27FC236}">
                  <a16:creationId xmlns:a16="http://schemas.microsoft.com/office/drawing/2014/main" id="{0D6EA4A4-BB12-B94E-9D76-C179FF9FF6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39" name="Shape 1603">
              <a:extLst>
                <a:ext uri="{FF2B5EF4-FFF2-40B4-BE49-F238E27FC236}">
                  <a16:creationId xmlns:a16="http://schemas.microsoft.com/office/drawing/2014/main" id="{F4E5C8E5-8700-114F-90A3-A78D6E9645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78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96640" name="Shape 1604">
              <a:extLst>
                <a:ext uri="{FF2B5EF4-FFF2-40B4-BE49-F238E27FC236}">
                  <a16:creationId xmlns:a16="http://schemas.microsoft.com/office/drawing/2014/main" id="{89D86C53-518C-5748-89E4-3421FD1665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3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41" name="Shape 1605">
              <a:extLst>
                <a:ext uri="{FF2B5EF4-FFF2-40B4-BE49-F238E27FC236}">
                  <a16:creationId xmlns:a16="http://schemas.microsoft.com/office/drawing/2014/main" id="{6CDE7533-4A91-624E-AE1C-CF18A48AD7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34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5 </a:t>
              </a:r>
            </a:p>
          </p:txBody>
        </p:sp>
        <p:sp>
          <p:nvSpPr>
            <p:cNvPr id="196642" name="Shape 1606">
              <a:extLst>
                <a:ext uri="{FF2B5EF4-FFF2-40B4-BE49-F238E27FC236}">
                  <a16:creationId xmlns:a16="http://schemas.microsoft.com/office/drawing/2014/main" id="{7CDE24A3-D7A7-6F42-B61E-224ADA1AEB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32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43" name="Shape 1607">
              <a:extLst>
                <a:ext uri="{FF2B5EF4-FFF2-40B4-BE49-F238E27FC236}">
                  <a16:creationId xmlns:a16="http://schemas.microsoft.com/office/drawing/2014/main" id="{78A2C32C-5957-9A4B-ADC2-E4C8714407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447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6 </a:t>
              </a:r>
            </a:p>
          </p:txBody>
        </p:sp>
        <p:sp>
          <p:nvSpPr>
            <p:cNvPr id="196644" name="Shape 1608">
              <a:extLst>
                <a:ext uri="{FF2B5EF4-FFF2-40B4-BE49-F238E27FC236}">
                  <a16:creationId xmlns:a16="http://schemas.microsoft.com/office/drawing/2014/main" id="{046A9EDB-151C-214B-9775-FEBB4D5BE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88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45" name="Shape 1609">
              <a:extLst>
                <a:ext uri="{FF2B5EF4-FFF2-40B4-BE49-F238E27FC236}">
                  <a16:creationId xmlns:a16="http://schemas.microsoft.com/office/drawing/2014/main" id="{EC4475C0-F1AB-304A-ACB2-79948BEA06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7 </a:t>
              </a:r>
            </a:p>
          </p:txBody>
        </p:sp>
        <p:sp>
          <p:nvSpPr>
            <p:cNvPr id="196646" name="Shape 1610">
              <a:extLst>
                <a:ext uri="{FF2B5EF4-FFF2-40B4-BE49-F238E27FC236}">
                  <a16:creationId xmlns:a16="http://schemas.microsoft.com/office/drawing/2014/main" id="{2D429857-7219-B248-86D0-0FCB199B10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07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47" name="Shape 1611">
              <a:extLst>
                <a:ext uri="{FF2B5EF4-FFF2-40B4-BE49-F238E27FC236}">
                  <a16:creationId xmlns:a16="http://schemas.microsoft.com/office/drawing/2014/main" id="{6078CED8-AAD9-324E-AA64-3783DB00B9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79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8 </a:t>
              </a:r>
            </a:p>
          </p:txBody>
        </p:sp>
        <p:sp>
          <p:nvSpPr>
            <p:cNvPr id="196648" name="Shape 1612">
              <a:extLst>
                <a:ext uri="{FF2B5EF4-FFF2-40B4-BE49-F238E27FC236}">
                  <a16:creationId xmlns:a16="http://schemas.microsoft.com/office/drawing/2014/main" id="{15E7D75F-7F50-EE43-98C8-4E692E714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71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49" name="Shape 1613">
              <a:extLst>
                <a:ext uri="{FF2B5EF4-FFF2-40B4-BE49-F238E27FC236}">
                  <a16:creationId xmlns:a16="http://schemas.microsoft.com/office/drawing/2014/main" id="{8D058877-CCB4-F243-8E6C-BA3CA20075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43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9 </a:t>
              </a:r>
            </a:p>
          </p:txBody>
        </p:sp>
        <p:sp>
          <p:nvSpPr>
            <p:cNvPr id="196650" name="Shape 1614">
              <a:extLst>
                <a:ext uri="{FF2B5EF4-FFF2-40B4-BE49-F238E27FC236}">
                  <a16:creationId xmlns:a16="http://schemas.microsoft.com/office/drawing/2014/main" id="{DD28927A-A853-5048-BB23-21AC78C40C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18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6651" name="Shape 1615">
              <a:extLst>
                <a:ext uri="{FF2B5EF4-FFF2-40B4-BE49-F238E27FC236}">
                  <a16:creationId xmlns:a16="http://schemas.microsoft.com/office/drawing/2014/main" id="{9398E65F-2AA5-7B44-91F9-63E5667D0D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8969" y="1198550"/>
              <a:ext cx="237599" cy="19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96652" name="Shape 1616">
              <a:extLst>
                <a:ext uri="{FF2B5EF4-FFF2-40B4-BE49-F238E27FC236}">
                  <a16:creationId xmlns:a16="http://schemas.microsoft.com/office/drawing/2014/main" id="{D7CD9496-E0DE-C04B-8591-4457038B59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40970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53" name="Shape 1617">
              <a:extLst>
                <a:ext uri="{FF2B5EF4-FFF2-40B4-BE49-F238E27FC236}">
                  <a16:creationId xmlns:a16="http://schemas.microsoft.com/office/drawing/2014/main" id="{E688EA33-C377-EE47-A622-3CD207FA27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741486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54" name="Shape 1618">
              <a:extLst>
                <a:ext uri="{FF2B5EF4-FFF2-40B4-BE49-F238E27FC236}">
                  <a16:creationId xmlns:a16="http://schemas.microsoft.com/office/drawing/2014/main" id="{8B19F620-AD6F-F54D-A091-3AD27D9A2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1875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55" name="Shape 1619">
              <a:extLst>
                <a:ext uri="{FF2B5EF4-FFF2-40B4-BE49-F238E27FC236}">
                  <a16:creationId xmlns:a16="http://schemas.microsoft.com/office/drawing/2014/main" id="{9553EC19-C083-A346-89F9-F29E8E30F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5590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56" name="Shape 1620">
              <a:extLst>
                <a:ext uri="{FF2B5EF4-FFF2-40B4-BE49-F238E27FC236}">
                  <a16:creationId xmlns:a16="http://schemas.microsoft.com/office/drawing/2014/main" id="{423DA201-BA31-D149-8EF5-CC10151B4A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04482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57" name="Shape 1621">
              <a:extLst>
                <a:ext uri="{FF2B5EF4-FFF2-40B4-BE49-F238E27FC236}">
                  <a16:creationId xmlns:a16="http://schemas.microsoft.com/office/drawing/2014/main" id="{12EA16E3-CC29-584C-9B39-F871E2D66C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3845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58" name="Shape 1622">
              <a:extLst>
                <a:ext uri="{FF2B5EF4-FFF2-40B4-BE49-F238E27FC236}">
                  <a16:creationId xmlns:a16="http://schemas.microsoft.com/office/drawing/2014/main" id="{340B7853-C63D-BD42-8228-AE8D4918F2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8258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59" name="Shape 1623">
              <a:extLst>
                <a:ext uri="{FF2B5EF4-FFF2-40B4-BE49-F238E27FC236}">
                  <a16:creationId xmlns:a16="http://schemas.microsoft.com/office/drawing/2014/main" id="{618D9B1C-D636-4446-B659-58FE241F5E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41957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60" name="Shape 1624">
              <a:extLst>
                <a:ext uri="{FF2B5EF4-FFF2-40B4-BE49-F238E27FC236}">
                  <a16:creationId xmlns:a16="http://schemas.microsoft.com/office/drawing/2014/main" id="{E3F39206-195A-C345-8A75-4216537154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2" y="1584325"/>
              <a:ext cx="525462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96661" name="Shape 1625">
              <a:extLst>
                <a:ext uri="{FF2B5EF4-FFF2-40B4-BE49-F238E27FC236}">
                  <a16:creationId xmlns:a16="http://schemas.microsoft.com/office/drawing/2014/main" id="{74277466-C411-CE4B-A779-7FC1F6C5CB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0012" y="2373311"/>
              <a:ext cx="185736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6662" name="Shape 1626">
              <a:extLst>
                <a:ext uri="{FF2B5EF4-FFF2-40B4-BE49-F238E27FC236}">
                  <a16:creationId xmlns:a16="http://schemas.microsoft.com/office/drawing/2014/main" id="{B732EE2D-2E42-ED41-B187-1E58FB2F65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198811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96663" name="Shape 1627">
              <a:extLst>
                <a:ext uri="{FF2B5EF4-FFF2-40B4-BE49-F238E27FC236}">
                  <a16:creationId xmlns:a16="http://schemas.microsoft.com/office/drawing/2014/main" id="{2DC93350-CC4B-BF40-A09B-51995D3120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3284537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64" name="Shape 1628">
              <a:extLst>
                <a:ext uri="{FF2B5EF4-FFF2-40B4-BE49-F238E27FC236}">
                  <a16:creationId xmlns:a16="http://schemas.microsoft.com/office/drawing/2014/main" id="{4441A285-05FB-814D-808A-202D3B23FA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970337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96665" name="Shape 1629">
              <a:extLst>
                <a:ext uri="{FF2B5EF4-FFF2-40B4-BE49-F238E27FC236}">
                  <a16:creationId xmlns:a16="http://schemas.microsoft.com/office/drawing/2014/main" id="{11BAC3EF-F2E7-E649-A82A-AE11C9F09B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3136900"/>
              <a:ext cx="2058987" cy="366711"/>
            </a:xfrm>
            <a:custGeom>
              <a:avLst/>
              <a:gdLst>
                <a:gd name="T0" fmla="*/ 2147483646 w 2594"/>
                <a:gd name="T1" fmla="*/ 0 h 461"/>
                <a:gd name="T2" fmla="*/ 2147483646 w 2594"/>
                <a:gd name="T3" fmla="*/ 0 h 461"/>
                <a:gd name="T4" fmla="*/ 2147483646 w 2594"/>
                <a:gd name="T5" fmla="*/ 2147483646 h 461"/>
                <a:gd name="T6" fmla="*/ 2147483646 w 2594"/>
                <a:gd name="T7" fmla="*/ 2147483646 h 461"/>
                <a:gd name="T8" fmla="*/ 2147483646 w 2594"/>
                <a:gd name="T9" fmla="*/ 0 h 461"/>
                <a:gd name="T10" fmla="*/ 0 w 2594"/>
                <a:gd name="T11" fmla="*/ 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94"/>
                <a:gd name="T19" fmla="*/ 0 h 461"/>
                <a:gd name="T20" fmla="*/ 2594 w 2594"/>
                <a:gd name="T21" fmla="*/ 461 h 4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94" h="461" extrusionOk="0">
                  <a:moveTo>
                    <a:pt x="2594" y="0"/>
                  </a:moveTo>
                  <a:lnTo>
                    <a:pt x="2335" y="0"/>
                  </a:lnTo>
                  <a:lnTo>
                    <a:pt x="2335" y="461"/>
                  </a:lnTo>
                  <a:lnTo>
                    <a:pt x="576" y="461"/>
                  </a:lnTo>
                  <a:lnTo>
                    <a:pt x="576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66" name="Shape 1630">
              <a:extLst>
                <a:ext uri="{FF2B5EF4-FFF2-40B4-BE49-F238E27FC236}">
                  <a16:creationId xmlns:a16="http://schemas.microsoft.com/office/drawing/2014/main" id="{FDACCEC2-CCDE-2947-A4AE-804DACEC51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3136900"/>
              <a:ext cx="984250" cy="371475"/>
            </a:xfrm>
            <a:custGeom>
              <a:avLst/>
              <a:gdLst>
                <a:gd name="T0" fmla="*/ 2147483646 w 620"/>
                <a:gd name="T1" fmla="*/ 0 h 234"/>
                <a:gd name="T2" fmla="*/ 2147483646 w 620"/>
                <a:gd name="T3" fmla="*/ 2147483646 h 234"/>
                <a:gd name="T4" fmla="*/ 0 w 620"/>
                <a:gd name="T5" fmla="*/ 2147483646 h 234"/>
                <a:gd name="T6" fmla="*/ 0 60000 65536"/>
                <a:gd name="T7" fmla="*/ 0 60000 65536"/>
                <a:gd name="T8" fmla="*/ 0 60000 65536"/>
                <a:gd name="T9" fmla="*/ 0 w 620"/>
                <a:gd name="T10" fmla="*/ 0 h 234"/>
                <a:gd name="T11" fmla="*/ 620 w 620"/>
                <a:gd name="T12" fmla="*/ 234 h 2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0" h="234" extrusionOk="0">
                  <a:moveTo>
                    <a:pt x="620" y="0"/>
                  </a:moveTo>
                  <a:lnTo>
                    <a:pt x="620" y="234"/>
                  </a:lnTo>
                  <a:lnTo>
                    <a:pt x="0" y="23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67" name="Shape 1631">
              <a:extLst>
                <a:ext uri="{FF2B5EF4-FFF2-40B4-BE49-F238E27FC236}">
                  <a16:creationId xmlns:a16="http://schemas.microsoft.com/office/drawing/2014/main" id="{A588DFB9-B2C7-024B-AFDA-9BB6A64DCA2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2290761"/>
              <a:ext cx="1166812" cy="366711"/>
            </a:xfrm>
            <a:custGeom>
              <a:avLst/>
              <a:gdLst>
                <a:gd name="T0" fmla="*/ 2147483646 w 1470"/>
                <a:gd name="T1" fmla="*/ 2147483646 h 461"/>
                <a:gd name="T2" fmla="*/ 2147483646 w 1470"/>
                <a:gd name="T3" fmla="*/ 2147483646 h 461"/>
                <a:gd name="T4" fmla="*/ 2147483646 w 1470"/>
                <a:gd name="T5" fmla="*/ 2147483646 h 461"/>
                <a:gd name="T6" fmla="*/ 0 w 1470"/>
                <a:gd name="T7" fmla="*/ 2147483646 h 461"/>
                <a:gd name="T8" fmla="*/ 0 w 1470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0"/>
                <a:gd name="T16" fmla="*/ 0 h 461"/>
                <a:gd name="T17" fmla="*/ 1470 w 1470"/>
                <a:gd name="T18" fmla="*/ 461 h 4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0" h="461" extrusionOk="0">
                  <a:moveTo>
                    <a:pt x="1470" y="29"/>
                  </a:moveTo>
                  <a:lnTo>
                    <a:pt x="605" y="29"/>
                  </a:lnTo>
                  <a:lnTo>
                    <a:pt x="605" y="461"/>
                  </a:lnTo>
                  <a:lnTo>
                    <a:pt x="0" y="461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68" name="Shape 1632">
              <a:extLst>
                <a:ext uri="{FF2B5EF4-FFF2-40B4-BE49-F238E27FC236}">
                  <a16:creationId xmlns:a16="http://schemas.microsoft.com/office/drawing/2014/main" id="{1D1E2178-9520-B746-92F2-052B6004D5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3960812"/>
              <a:ext cx="1693861" cy="366711"/>
            </a:xfrm>
            <a:custGeom>
              <a:avLst/>
              <a:gdLst>
                <a:gd name="T0" fmla="*/ 2147483646 w 2134"/>
                <a:gd name="T1" fmla="*/ 2147483646 h 461"/>
                <a:gd name="T2" fmla="*/ 2147483646 w 2134"/>
                <a:gd name="T3" fmla="*/ 2147483646 h 461"/>
                <a:gd name="T4" fmla="*/ 2147483646 w 2134"/>
                <a:gd name="T5" fmla="*/ 0 h 461"/>
                <a:gd name="T6" fmla="*/ 0 w 2134"/>
                <a:gd name="T7" fmla="*/ 0 h 4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1"/>
                <a:gd name="T14" fmla="*/ 2134 w 2134"/>
                <a:gd name="T15" fmla="*/ 461 h 4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1" extrusionOk="0">
                  <a:moveTo>
                    <a:pt x="2134" y="461"/>
                  </a:moveTo>
                  <a:lnTo>
                    <a:pt x="1153" y="461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69" name="Shape 1633">
              <a:extLst>
                <a:ext uri="{FF2B5EF4-FFF2-40B4-BE49-F238E27FC236}">
                  <a16:creationId xmlns:a16="http://schemas.microsoft.com/office/drawing/2014/main" id="{4FB10E39-DABC-AC45-A10A-AED6E9983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4762500"/>
              <a:ext cx="4071937" cy="366711"/>
            </a:xfrm>
            <a:custGeom>
              <a:avLst/>
              <a:gdLst>
                <a:gd name="T0" fmla="*/ 2147483646 w 5131"/>
                <a:gd name="T1" fmla="*/ 0 h 462"/>
                <a:gd name="T2" fmla="*/ 2147483646 w 5131"/>
                <a:gd name="T3" fmla="*/ 2147483646 h 462"/>
                <a:gd name="T4" fmla="*/ 2147483646 w 5131"/>
                <a:gd name="T5" fmla="*/ 2147483646 h 462"/>
                <a:gd name="T6" fmla="*/ 2147483646 w 5131"/>
                <a:gd name="T7" fmla="*/ 0 h 462"/>
                <a:gd name="T8" fmla="*/ 2147483646 w 5131"/>
                <a:gd name="T9" fmla="*/ 0 h 462"/>
                <a:gd name="T10" fmla="*/ 2147483646 w 5131"/>
                <a:gd name="T11" fmla="*/ 2147483646 h 462"/>
                <a:gd name="T12" fmla="*/ 0 w 5131"/>
                <a:gd name="T13" fmla="*/ 2147483646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2"/>
                <a:gd name="T23" fmla="*/ 5131 w 5131"/>
                <a:gd name="T24" fmla="*/ 462 h 4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2" extrusionOk="0">
                  <a:moveTo>
                    <a:pt x="5131" y="0"/>
                  </a:moveTo>
                  <a:lnTo>
                    <a:pt x="5131" y="462"/>
                  </a:lnTo>
                  <a:lnTo>
                    <a:pt x="3892" y="462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2"/>
                  </a:lnTo>
                  <a:lnTo>
                    <a:pt x="0" y="462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70" name="Shape 1634">
              <a:extLst>
                <a:ext uri="{FF2B5EF4-FFF2-40B4-BE49-F238E27FC236}">
                  <a16:creationId xmlns:a16="http://schemas.microsoft.com/office/drawing/2014/main" id="{D03063AC-9F04-0046-8739-1A5C668460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40560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96671" name="Shape 1635">
              <a:extLst>
                <a:ext uri="{FF2B5EF4-FFF2-40B4-BE49-F238E27FC236}">
                  <a16:creationId xmlns:a16="http://schemas.microsoft.com/office/drawing/2014/main" id="{6C3CED5F-67F4-994F-ADDB-3C0D34761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46640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6672" name="Shape 1636">
              <a:extLst>
                <a:ext uri="{FF2B5EF4-FFF2-40B4-BE49-F238E27FC236}">
                  <a16:creationId xmlns:a16="http://schemas.microsoft.com/office/drawing/2014/main" id="{998C189D-9E18-E646-87F4-4BDA509C30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50339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6673" name="Shape 1637">
              <a:extLst>
                <a:ext uri="{FF2B5EF4-FFF2-40B4-BE49-F238E27FC236}">
                  <a16:creationId xmlns:a16="http://schemas.microsoft.com/office/drawing/2014/main" id="{A4D9BFE9-75D9-B948-A3A0-EB5A30AADA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4762500"/>
              <a:ext cx="1693861" cy="366711"/>
            </a:xfrm>
            <a:custGeom>
              <a:avLst/>
              <a:gdLst>
                <a:gd name="T0" fmla="*/ 2147483646 w 2134"/>
                <a:gd name="T1" fmla="*/ 2147483646 h 462"/>
                <a:gd name="T2" fmla="*/ 2147483646 w 2134"/>
                <a:gd name="T3" fmla="*/ 2147483646 h 462"/>
                <a:gd name="T4" fmla="*/ 2147483646 w 2134"/>
                <a:gd name="T5" fmla="*/ 0 h 462"/>
                <a:gd name="T6" fmla="*/ 0 w 2134"/>
                <a:gd name="T7" fmla="*/ 0 h 4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2"/>
                <a:gd name="T14" fmla="*/ 2134 w 2134"/>
                <a:gd name="T15" fmla="*/ 462 h 4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2" extrusionOk="0">
                  <a:moveTo>
                    <a:pt x="2134" y="462"/>
                  </a:moveTo>
                  <a:lnTo>
                    <a:pt x="1153" y="462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6674" name="Shape 1638">
              <a:extLst>
                <a:ext uri="{FF2B5EF4-FFF2-40B4-BE49-F238E27FC236}">
                  <a16:creationId xmlns:a16="http://schemas.microsoft.com/office/drawing/2014/main" id="{F550D529-A10A-6243-9F9A-AAC22CA7F3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112" y="4808537"/>
              <a:ext cx="130175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</p:grpSp>
      <p:sp>
        <p:nvSpPr>
          <p:cNvPr id="196610" name="Shape 1639">
            <a:extLst>
              <a:ext uri="{FF2B5EF4-FFF2-40B4-BE49-F238E27FC236}">
                <a16:creationId xmlns:a16="http://schemas.microsoft.com/office/drawing/2014/main" id="{CA54BA3D-1685-0548-BD6D-B8E68D1BA14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1" y="80645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96611" name="TextBox 125">
            <a:extLst>
              <a:ext uri="{FF2B5EF4-FFF2-40B4-BE49-F238E27FC236}">
                <a16:creationId xmlns:a16="http://schemas.microsoft.com/office/drawing/2014/main" id="{17156396-4FEE-8D48-8310-722DC7A325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6.9 from the textbook ]</a:t>
            </a:r>
          </a:p>
        </p:txBody>
      </p:sp>
    </p:spTree>
  </p:cSld>
  <p:clrMapOvr>
    <a:masterClrMapping/>
  </p:clrMapOvr>
  <p:transition spd="slow"/>
</p:sld>
</file>

<file path=ppt/slides/slide10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98657" name="Shape 1575">
            <a:extLst>
              <a:ext uri="{FF2B5EF4-FFF2-40B4-BE49-F238E27FC236}">
                <a16:creationId xmlns:a16="http://schemas.microsoft.com/office/drawing/2014/main" id="{8C9C5183-A0B8-AE42-BF80-E8419921F152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2212976"/>
            <a:ext cx="7840662" cy="3986213"/>
            <a:chOff x="1198562" y="1112837"/>
            <a:chExt cx="6613524" cy="4176712"/>
          </a:xfrm>
        </p:grpSpPr>
        <p:cxnSp>
          <p:nvCxnSpPr>
            <p:cNvPr id="198693" name="Shape 1576">
              <a:extLst>
                <a:ext uri="{FF2B5EF4-FFF2-40B4-BE49-F238E27FC236}">
                  <a16:creationId xmlns:a16="http://schemas.microsoft.com/office/drawing/2014/main" id="{2CA51F5F-FC88-2441-A56D-265FC60718A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274886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4" name="Shape 1577">
              <a:extLst>
                <a:ext uri="{FF2B5EF4-FFF2-40B4-BE49-F238E27FC236}">
                  <a16:creationId xmlns:a16="http://schemas.microsoft.com/office/drawing/2014/main" id="{CBF0797D-525F-4E4C-B63F-324AC866C87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75431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5" name="Shape 1578">
              <a:extLst>
                <a:ext uri="{FF2B5EF4-FFF2-40B4-BE49-F238E27FC236}">
                  <a16:creationId xmlns:a16="http://schemas.microsoft.com/office/drawing/2014/main" id="{CA59062B-372F-F545-8ED1-77EF0202B7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21310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6" name="Shape 1579">
              <a:extLst>
                <a:ext uri="{FF2B5EF4-FFF2-40B4-BE49-F238E27FC236}">
                  <a16:creationId xmlns:a16="http://schemas.microsoft.com/office/drawing/2014/main" id="{679FE6F7-CEED-BB4A-A36B-1EE3C4F315E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692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7" name="Shape 1580">
              <a:extLst>
                <a:ext uri="{FF2B5EF4-FFF2-40B4-BE49-F238E27FC236}">
                  <a16:creationId xmlns:a16="http://schemas.microsoft.com/office/drawing/2014/main" id="{AFE9BD2B-009A-C243-B837-B94A0393C4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1513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8" name="Shape 1581">
              <a:extLst>
                <a:ext uri="{FF2B5EF4-FFF2-40B4-BE49-F238E27FC236}">
                  <a16:creationId xmlns:a16="http://schemas.microsoft.com/office/drawing/2014/main" id="{28A7CD1E-0FB2-4544-A386-C8D42E6777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085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699" name="Shape 1582">
              <a:extLst>
                <a:ext uri="{FF2B5EF4-FFF2-40B4-BE49-F238E27FC236}">
                  <a16:creationId xmlns:a16="http://schemas.microsoft.com/office/drawing/2014/main" id="{E599A772-AF8F-4348-A929-D5598DD8A1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089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700" name="Shape 1583">
              <a:extLst>
                <a:ext uri="{FF2B5EF4-FFF2-40B4-BE49-F238E27FC236}">
                  <a16:creationId xmlns:a16="http://schemas.microsoft.com/office/drawing/2014/main" id="{70BE9D5F-09A3-B44B-BB0E-02B42A16C9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467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701" name="Shape 1584">
              <a:extLst>
                <a:ext uri="{FF2B5EF4-FFF2-40B4-BE49-F238E27FC236}">
                  <a16:creationId xmlns:a16="http://schemas.microsoft.com/office/drawing/2014/main" id="{1D983EF0-3880-9744-9362-B336C7B6A3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277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702" name="Shape 1585">
              <a:extLst>
                <a:ext uri="{FF2B5EF4-FFF2-40B4-BE49-F238E27FC236}">
                  <a16:creationId xmlns:a16="http://schemas.microsoft.com/office/drawing/2014/main" id="{012339BD-DD1B-364D-8B3D-F5EB8AA5CA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849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703" name="Shape 1586">
              <a:extLst>
                <a:ext uri="{FF2B5EF4-FFF2-40B4-BE49-F238E27FC236}">
                  <a16:creationId xmlns:a16="http://schemas.microsoft.com/office/drawing/2014/main" id="{C03AAB37-6A35-234F-9273-67A76B060A8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436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98704" name="Shape 1587">
              <a:extLst>
                <a:ext uri="{FF2B5EF4-FFF2-40B4-BE49-F238E27FC236}">
                  <a16:creationId xmlns:a16="http://schemas.microsoft.com/office/drawing/2014/main" id="{38AE1633-7A16-6F4A-ABE1-4B7FE056524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742315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8705" name="Shape 1588">
              <a:extLst>
                <a:ext uri="{FF2B5EF4-FFF2-40B4-BE49-F238E27FC236}">
                  <a16:creationId xmlns:a16="http://schemas.microsoft.com/office/drawing/2014/main" id="{2609EF94-C53D-FD4D-94E2-B41ED02759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1512887"/>
              <a:ext cx="1874837" cy="342899"/>
            </a:xfrm>
            <a:custGeom>
              <a:avLst/>
              <a:gdLst>
                <a:gd name="T0" fmla="*/ 2147483646 w 2364"/>
                <a:gd name="T1" fmla="*/ 2147483646 h 433"/>
                <a:gd name="T2" fmla="*/ 2147483646 w 2364"/>
                <a:gd name="T3" fmla="*/ 0 h 433"/>
                <a:gd name="T4" fmla="*/ 2147483646 w 2364"/>
                <a:gd name="T5" fmla="*/ 0 h 433"/>
                <a:gd name="T6" fmla="*/ 2147483646 w 2364"/>
                <a:gd name="T7" fmla="*/ 2147483646 h 433"/>
                <a:gd name="T8" fmla="*/ 2147483646 w 2364"/>
                <a:gd name="T9" fmla="*/ 2147483646 h 433"/>
                <a:gd name="T10" fmla="*/ 2147483646 w 2364"/>
                <a:gd name="T11" fmla="*/ 0 h 433"/>
                <a:gd name="T12" fmla="*/ 2147483646 w 2364"/>
                <a:gd name="T13" fmla="*/ 0 h 433"/>
                <a:gd name="T14" fmla="*/ 2147483646 w 2364"/>
                <a:gd name="T15" fmla="*/ 2147483646 h 433"/>
                <a:gd name="T16" fmla="*/ 2147483646 w 2364"/>
                <a:gd name="T17" fmla="*/ 2147483646 h 433"/>
                <a:gd name="T18" fmla="*/ 2147483646 w 2364"/>
                <a:gd name="T19" fmla="*/ 0 h 433"/>
                <a:gd name="T20" fmla="*/ 2147483646 w 2364"/>
                <a:gd name="T21" fmla="*/ 0 h 433"/>
                <a:gd name="T22" fmla="*/ 2147483646 w 2364"/>
                <a:gd name="T23" fmla="*/ 2147483646 h 433"/>
                <a:gd name="T24" fmla="*/ 2147483646 w 2364"/>
                <a:gd name="T25" fmla="*/ 2147483646 h 433"/>
                <a:gd name="T26" fmla="*/ 2147483646 w 2364"/>
                <a:gd name="T27" fmla="*/ 0 h 433"/>
                <a:gd name="T28" fmla="*/ 2147483646 w 2364"/>
                <a:gd name="T29" fmla="*/ 0 h 433"/>
                <a:gd name="T30" fmla="*/ 2147483646 w 2364"/>
                <a:gd name="T31" fmla="*/ 2147483646 h 433"/>
                <a:gd name="T32" fmla="*/ 0 w 2364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64"/>
                <a:gd name="T52" fmla="*/ 0 h 433"/>
                <a:gd name="T53" fmla="*/ 2364 w 2364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64" h="433" extrusionOk="0">
                  <a:moveTo>
                    <a:pt x="2364" y="433"/>
                  </a:moveTo>
                  <a:lnTo>
                    <a:pt x="2364" y="0"/>
                  </a:lnTo>
                  <a:lnTo>
                    <a:pt x="2076" y="0"/>
                  </a:lnTo>
                  <a:lnTo>
                    <a:pt x="2076" y="433"/>
                  </a:lnTo>
                  <a:lnTo>
                    <a:pt x="1759" y="433"/>
                  </a:lnTo>
                  <a:lnTo>
                    <a:pt x="1759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06" name="Shape 1589">
              <a:extLst>
                <a:ext uri="{FF2B5EF4-FFF2-40B4-BE49-F238E27FC236}">
                  <a16:creationId xmlns:a16="http://schemas.microsoft.com/office/drawing/2014/main" id="{B4ACF918-4C09-6346-AD59-F3E8234184A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1512887"/>
              <a:ext cx="1854200" cy="342899"/>
            </a:xfrm>
            <a:custGeom>
              <a:avLst/>
              <a:gdLst>
                <a:gd name="T0" fmla="*/ 2147483646 w 2335"/>
                <a:gd name="T1" fmla="*/ 2147483646 h 433"/>
                <a:gd name="T2" fmla="*/ 2147483646 w 2335"/>
                <a:gd name="T3" fmla="*/ 0 h 433"/>
                <a:gd name="T4" fmla="*/ 2147483646 w 2335"/>
                <a:gd name="T5" fmla="*/ 0 h 433"/>
                <a:gd name="T6" fmla="*/ 2147483646 w 2335"/>
                <a:gd name="T7" fmla="*/ 2147483646 h 433"/>
                <a:gd name="T8" fmla="*/ 2147483646 w 2335"/>
                <a:gd name="T9" fmla="*/ 2147483646 h 433"/>
                <a:gd name="T10" fmla="*/ 2147483646 w 2335"/>
                <a:gd name="T11" fmla="*/ 0 h 433"/>
                <a:gd name="T12" fmla="*/ 2147483646 w 2335"/>
                <a:gd name="T13" fmla="*/ 0 h 433"/>
                <a:gd name="T14" fmla="*/ 2147483646 w 2335"/>
                <a:gd name="T15" fmla="*/ 2147483646 h 433"/>
                <a:gd name="T16" fmla="*/ 2147483646 w 2335"/>
                <a:gd name="T17" fmla="*/ 2147483646 h 433"/>
                <a:gd name="T18" fmla="*/ 2147483646 w 2335"/>
                <a:gd name="T19" fmla="*/ 0 h 433"/>
                <a:gd name="T20" fmla="*/ 2147483646 w 2335"/>
                <a:gd name="T21" fmla="*/ 0 h 433"/>
                <a:gd name="T22" fmla="*/ 2147483646 w 2335"/>
                <a:gd name="T23" fmla="*/ 2147483646 h 433"/>
                <a:gd name="T24" fmla="*/ 2147483646 w 2335"/>
                <a:gd name="T25" fmla="*/ 2147483646 h 433"/>
                <a:gd name="T26" fmla="*/ 2147483646 w 2335"/>
                <a:gd name="T27" fmla="*/ 0 h 433"/>
                <a:gd name="T28" fmla="*/ 2147483646 w 2335"/>
                <a:gd name="T29" fmla="*/ 0 h 433"/>
                <a:gd name="T30" fmla="*/ 2147483646 w 2335"/>
                <a:gd name="T31" fmla="*/ 2147483646 h 433"/>
                <a:gd name="T32" fmla="*/ 0 w 2335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35"/>
                <a:gd name="T52" fmla="*/ 0 h 433"/>
                <a:gd name="T53" fmla="*/ 2335 w 2335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35" h="433" extrusionOk="0">
                  <a:moveTo>
                    <a:pt x="2335" y="433"/>
                  </a:moveTo>
                  <a:lnTo>
                    <a:pt x="2335" y="0"/>
                  </a:lnTo>
                  <a:lnTo>
                    <a:pt x="2047" y="0"/>
                  </a:lnTo>
                  <a:lnTo>
                    <a:pt x="2047" y="433"/>
                  </a:lnTo>
                  <a:lnTo>
                    <a:pt x="1758" y="433"/>
                  </a:lnTo>
                  <a:lnTo>
                    <a:pt x="1758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65" y="0"/>
                  </a:lnTo>
                  <a:lnTo>
                    <a:pt x="865" y="433"/>
                  </a:lnTo>
                  <a:lnTo>
                    <a:pt x="576" y="433"/>
                  </a:lnTo>
                  <a:lnTo>
                    <a:pt x="576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07" name="Shape 1590">
              <a:extLst>
                <a:ext uri="{FF2B5EF4-FFF2-40B4-BE49-F238E27FC236}">
                  <a16:creationId xmlns:a16="http://schemas.microsoft.com/office/drawing/2014/main" id="{2B588271-2651-5B4F-A023-DDA2251F8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1512887"/>
              <a:ext cx="1876425" cy="342899"/>
            </a:xfrm>
            <a:custGeom>
              <a:avLst/>
              <a:gdLst>
                <a:gd name="T0" fmla="*/ 2147483646 w 2364"/>
                <a:gd name="T1" fmla="*/ 0 h 433"/>
                <a:gd name="T2" fmla="*/ 2147483646 w 2364"/>
                <a:gd name="T3" fmla="*/ 0 h 433"/>
                <a:gd name="T4" fmla="*/ 2147483646 w 2364"/>
                <a:gd name="T5" fmla="*/ 2147483646 h 433"/>
                <a:gd name="T6" fmla="*/ 2147483646 w 2364"/>
                <a:gd name="T7" fmla="*/ 2147483646 h 433"/>
                <a:gd name="T8" fmla="*/ 2147483646 w 2364"/>
                <a:gd name="T9" fmla="*/ 0 h 433"/>
                <a:gd name="T10" fmla="*/ 2147483646 w 2364"/>
                <a:gd name="T11" fmla="*/ 0 h 433"/>
                <a:gd name="T12" fmla="*/ 2147483646 w 2364"/>
                <a:gd name="T13" fmla="*/ 2147483646 h 433"/>
                <a:gd name="T14" fmla="*/ 2147483646 w 2364"/>
                <a:gd name="T15" fmla="*/ 2147483646 h 433"/>
                <a:gd name="T16" fmla="*/ 2147483646 w 2364"/>
                <a:gd name="T17" fmla="*/ 0 h 433"/>
                <a:gd name="T18" fmla="*/ 2147483646 w 2364"/>
                <a:gd name="T19" fmla="*/ 0 h 433"/>
                <a:gd name="T20" fmla="*/ 2147483646 w 2364"/>
                <a:gd name="T21" fmla="*/ 2147483646 h 433"/>
                <a:gd name="T22" fmla="*/ 2147483646 w 2364"/>
                <a:gd name="T23" fmla="*/ 2147483646 h 433"/>
                <a:gd name="T24" fmla="*/ 2147483646 w 2364"/>
                <a:gd name="T25" fmla="*/ 0 h 433"/>
                <a:gd name="T26" fmla="*/ 2147483646 w 2364"/>
                <a:gd name="T27" fmla="*/ 0 h 433"/>
                <a:gd name="T28" fmla="*/ 2147483646 w 2364"/>
                <a:gd name="T29" fmla="*/ 2147483646 h 433"/>
                <a:gd name="T30" fmla="*/ 0 w 2364"/>
                <a:gd name="T31" fmla="*/ 2147483646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64"/>
                <a:gd name="T49" fmla="*/ 0 h 433"/>
                <a:gd name="T50" fmla="*/ 2364 w 2364"/>
                <a:gd name="T51" fmla="*/ 433 h 4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64" h="433" extrusionOk="0">
                  <a:moveTo>
                    <a:pt x="2364" y="0"/>
                  </a:moveTo>
                  <a:lnTo>
                    <a:pt x="2076" y="0"/>
                  </a:lnTo>
                  <a:lnTo>
                    <a:pt x="2076" y="433"/>
                  </a:lnTo>
                  <a:lnTo>
                    <a:pt x="1787" y="433"/>
                  </a:lnTo>
                  <a:lnTo>
                    <a:pt x="1787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317" y="0"/>
                  </a:lnTo>
                  <a:lnTo>
                    <a:pt x="317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08" name="Shape 1591">
              <a:extLst>
                <a:ext uri="{FF2B5EF4-FFF2-40B4-BE49-F238E27FC236}">
                  <a16:creationId xmlns:a16="http://schemas.microsoft.com/office/drawing/2014/main" id="{D6CAF74D-2415-044B-A427-AC1C34A9676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5" y="2290761"/>
              <a:ext cx="4530725" cy="366711"/>
            </a:xfrm>
            <a:custGeom>
              <a:avLst/>
              <a:gdLst>
                <a:gd name="T0" fmla="*/ 2147483646 w 5708"/>
                <a:gd name="T1" fmla="*/ 0 h 461"/>
                <a:gd name="T2" fmla="*/ 2147483646 w 5708"/>
                <a:gd name="T3" fmla="*/ 0 h 461"/>
                <a:gd name="T4" fmla="*/ 2147483646 w 5708"/>
                <a:gd name="T5" fmla="*/ 2147483646 h 461"/>
                <a:gd name="T6" fmla="*/ 2147483646 w 5708"/>
                <a:gd name="T7" fmla="*/ 2147483646 h 461"/>
                <a:gd name="T8" fmla="*/ 2147483646 w 5708"/>
                <a:gd name="T9" fmla="*/ 2147483646 h 461"/>
                <a:gd name="T10" fmla="*/ 2147483646 w 5708"/>
                <a:gd name="T11" fmla="*/ 2147483646 h 461"/>
                <a:gd name="T12" fmla="*/ 2147483646 w 5708"/>
                <a:gd name="T13" fmla="*/ 2147483646 h 461"/>
                <a:gd name="T14" fmla="*/ 2147483646 w 5708"/>
                <a:gd name="T15" fmla="*/ 2147483646 h 461"/>
                <a:gd name="T16" fmla="*/ 2147483646 w 5708"/>
                <a:gd name="T17" fmla="*/ 2147483646 h 461"/>
                <a:gd name="T18" fmla="*/ 2147483646 w 5708"/>
                <a:gd name="T19" fmla="*/ 2147483646 h 461"/>
                <a:gd name="T20" fmla="*/ 2147483646 w 5708"/>
                <a:gd name="T21" fmla="*/ 2147483646 h 461"/>
                <a:gd name="T22" fmla="*/ 2147483646 w 5708"/>
                <a:gd name="T23" fmla="*/ 2147483646 h 461"/>
                <a:gd name="T24" fmla="*/ 0 w 5708"/>
                <a:gd name="T25" fmla="*/ 2147483646 h 4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08"/>
                <a:gd name="T40" fmla="*/ 0 h 461"/>
                <a:gd name="T41" fmla="*/ 5708 w 5708"/>
                <a:gd name="T42" fmla="*/ 461 h 4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08" h="461" extrusionOk="0">
                  <a:moveTo>
                    <a:pt x="5708" y="0"/>
                  </a:moveTo>
                  <a:lnTo>
                    <a:pt x="3950" y="0"/>
                  </a:lnTo>
                  <a:lnTo>
                    <a:pt x="3950" y="461"/>
                  </a:lnTo>
                  <a:lnTo>
                    <a:pt x="3344" y="461"/>
                  </a:lnTo>
                  <a:lnTo>
                    <a:pt x="3344" y="29"/>
                  </a:lnTo>
                  <a:lnTo>
                    <a:pt x="2191" y="29"/>
                  </a:lnTo>
                  <a:lnTo>
                    <a:pt x="2191" y="461"/>
                  </a:lnTo>
                  <a:lnTo>
                    <a:pt x="1586" y="461"/>
                  </a:lnTo>
                  <a:lnTo>
                    <a:pt x="1586" y="29"/>
                  </a:lnTo>
                  <a:lnTo>
                    <a:pt x="1297" y="29"/>
                  </a:lnTo>
                  <a:lnTo>
                    <a:pt x="1009" y="29"/>
                  </a:lnTo>
                  <a:lnTo>
                    <a:pt x="1009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09" name="Shape 1592">
              <a:extLst>
                <a:ext uri="{FF2B5EF4-FFF2-40B4-BE49-F238E27FC236}">
                  <a16:creationId xmlns:a16="http://schemas.microsoft.com/office/drawing/2014/main" id="{8D136150-51DE-1E43-AF97-65EA4A0E7D5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114675"/>
              <a:ext cx="2630486" cy="366711"/>
            </a:xfrm>
            <a:custGeom>
              <a:avLst/>
              <a:gdLst>
                <a:gd name="T0" fmla="*/ 2147483646 w 3315"/>
                <a:gd name="T1" fmla="*/ 2147483646 h 461"/>
                <a:gd name="T2" fmla="*/ 2147483646 w 3315"/>
                <a:gd name="T3" fmla="*/ 0 h 461"/>
                <a:gd name="T4" fmla="*/ 2147483646 w 3315"/>
                <a:gd name="T5" fmla="*/ 0 h 461"/>
                <a:gd name="T6" fmla="*/ 2147483646 w 3315"/>
                <a:gd name="T7" fmla="*/ 2147483646 h 461"/>
                <a:gd name="T8" fmla="*/ 2147483646 w 3315"/>
                <a:gd name="T9" fmla="*/ 2147483646 h 461"/>
                <a:gd name="T10" fmla="*/ 2147483646 w 3315"/>
                <a:gd name="T11" fmla="*/ 0 h 461"/>
                <a:gd name="T12" fmla="*/ 2147483646 w 3315"/>
                <a:gd name="T13" fmla="*/ 0 h 461"/>
                <a:gd name="T14" fmla="*/ 2147483646 w 3315"/>
                <a:gd name="T15" fmla="*/ 2147483646 h 461"/>
                <a:gd name="T16" fmla="*/ 0 w 3315"/>
                <a:gd name="T17" fmla="*/ 2147483646 h 4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15"/>
                <a:gd name="T28" fmla="*/ 0 h 461"/>
                <a:gd name="T29" fmla="*/ 3315 w 3315"/>
                <a:gd name="T30" fmla="*/ 461 h 4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15" h="461" extrusionOk="0">
                  <a:moveTo>
                    <a:pt x="3315" y="461"/>
                  </a:moveTo>
                  <a:lnTo>
                    <a:pt x="3315" y="0"/>
                  </a:lnTo>
                  <a:lnTo>
                    <a:pt x="2739" y="0"/>
                  </a:lnTo>
                  <a:lnTo>
                    <a:pt x="2739" y="461"/>
                  </a:lnTo>
                  <a:lnTo>
                    <a:pt x="2162" y="461"/>
                  </a:lnTo>
                  <a:lnTo>
                    <a:pt x="2162" y="0"/>
                  </a:lnTo>
                  <a:lnTo>
                    <a:pt x="1586" y="0"/>
                  </a:lnTo>
                  <a:lnTo>
                    <a:pt x="1586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10" name="Shape 1593">
              <a:extLst>
                <a:ext uri="{FF2B5EF4-FFF2-40B4-BE49-F238E27FC236}">
                  <a16:creationId xmlns:a16="http://schemas.microsoft.com/office/drawing/2014/main" id="{70788FE2-A5C0-6841-A5F9-A8398737C1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960812"/>
              <a:ext cx="4071937" cy="366711"/>
            </a:xfrm>
            <a:custGeom>
              <a:avLst/>
              <a:gdLst>
                <a:gd name="T0" fmla="*/ 2147483646 w 5131"/>
                <a:gd name="T1" fmla="*/ 0 h 461"/>
                <a:gd name="T2" fmla="*/ 2147483646 w 5131"/>
                <a:gd name="T3" fmla="*/ 2147483646 h 461"/>
                <a:gd name="T4" fmla="*/ 2147483646 w 5131"/>
                <a:gd name="T5" fmla="*/ 2147483646 h 461"/>
                <a:gd name="T6" fmla="*/ 2147483646 w 5131"/>
                <a:gd name="T7" fmla="*/ 0 h 461"/>
                <a:gd name="T8" fmla="*/ 2147483646 w 5131"/>
                <a:gd name="T9" fmla="*/ 0 h 461"/>
                <a:gd name="T10" fmla="*/ 2147483646 w 5131"/>
                <a:gd name="T11" fmla="*/ 2147483646 h 461"/>
                <a:gd name="T12" fmla="*/ 0 w 5131"/>
                <a:gd name="T13" fmla="*/ 2147483646 h 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1"/>
                <a:gd name="T23" fmla="*/ 5131 w 5131"/>
                <a:gd name="T24" fmla="*/ 461 h 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1" extrusionOk="0">
                  <a:moveTo>
                    <a:pt x="5131" y="0"/>
                  </a:moveTo>
                  <a:lnTo>
                    <a:pt x="5131" y="461"/>
                  </a:lnTo>
                  <a:lnTo>
                    <a:pt x="3892" y="461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1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11" name="Shape 1594">
              <a:extLst>
                <a:ext uri="{FF2B5EF4-FFF2-40B4-BE49-F238E27FC236}">
                  <a16:creationId xmlns:a16="http://schemas.microsoft.com/office/drawing/2014/main" id="{4637DE05-677C-6A44-8F57-E549D100C2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90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12" name="Shape 1595">
              <a:extLst>
                <a:ext uri="{FF2B5EF4-FFF2-40B4-BE49-F238E27FC236}">
                  <a16:creationId xmlns:a16="http://schemas.microsoft.com/office/drawing/2014/main" id="{42262804-D839-9640-AE8D-89AD8296D3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618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13" name="Shape 1596">
              <a:extLst>
                <a:ext uri="{FF2B5EF4-FFF2-40B4-BE49-F238E27FC236}">
                  <a16:creationId xmlns:a16="http://schemas.microsoft.com/office/drawing/2014/main" id="{B2157B7B-91CB-C445-A20F-63073E0B2C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258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14" name="Shape 1597">
              <a:extLst>
                <a:ext uri="{FF2B5EF4-FFF2-40B4-BE49-F238E27FC236}">
                  <a16:creationId xmlns:a16="http://schemas.microsoft.com/office/drawing/2014/main" id="{FC6C9CD0-8EA0-AA44-833B-5796C9909C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973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15" name="Shape 1598">
              <a:extLst>
                <a:ext uri="{FF2B5EF4-FFF2-40B4-BE49-F238E27FC236}">
                  <a16:creationId xmlns:a16="http://schemas.microsoft.com/office/drawing/2014/main" id="{298B40E6-8335-B14C-9CF8-EDBDE4936F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6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16" name="Shape 1599">
              <a:extLst>
                <a:ext uri="{FF2B5EF4-FFF2-40B4-BE49-F238E27FC236}">
                  <a16:creationId xmlns:a16="http://schemas.microsoft.com/office/drawing/2014/main" id="{5CEAEE95-4742-A346-B75D-03CCAF3C23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7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98717" name="Shape 1600">
              <a:extLst>
                <a:ext uri="{FF2B5EF4-FFF2-40B4-BE49-F238E27FC236}">
                  <a16:creationId xmlns:a16="http://schemas.microsoft.com/office/drawing/2014/main" id="{C3772A59-1A54-F14D-B41C-3CE48937E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6037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18" name="Shape 1601">
              <a:extLst>
                <a:ext uri="{FF2B5EF4-FFF2-40B4-BE49-F238E27FC236}">
                  <a16:creationId xmlns:a16="http://schemas.microsoft.com/office/drawing/2014/main" id="{994ED1D1-231F-F242-96E0-3E31624E9C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3187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198719" name="Shape 1602">
              <a:extLst>
                <a:ext uri="{FF2B5EF4-FFF2-40B4-BE49-F238E27FC236}">
                  <a16:creationId xmlns:a16="http://schemas.microsoft.com/office/drawing/2014/main" id="{314C29B4-740E-E24C-869A-32D37B64B2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20" name="Shape 1603">
              <a:extLst>
                <a:ext uri="{FF2B5EF4-FFF2-40B4-BE49-F238E27FC236}">
                  <a16:creationId xmlns:a16="http://schemas.microsoft.com/office/drawing/2014/main" id="{FF95A83F-F78F-164C-9C9A-100E2818AE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78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198721" name="Shape 1604">
              <a:extLst>
                <a:ext uri="{FF2B5EF4-FFF2-40B4-BE49-F238E27FC236}">
                  <a16:creationId xmlns:a16="http://schemas.microsoft.com/office/drawing/2014/main" id="{84CEE4BE-923C-A149-847A-BE7BF6AA6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3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22" name="Shape 1605">
              <a:extLst>
                <a:ext uri="{FF2B5EF4-FFF2-40B4-BE49-F238E27FC236}">
                  <a16:creationId xmlns:a16="http://schemas.microsoft.com/office/drawing/2014/main" id="{4AF5A380-3C13-104B-9CB8-08B77FFE7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34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5 </a:t>
              </a:r>
            </a:p>
          </p:txBody>
        </p:sp>
        <p:sp>
          <p:nvSpPr>
            <p:cNvPr id="198723" name="Shape 1606">
              <a:extLst>
                <a:ext uri="{FF2B5EF4-FFF2-40B4-BE49-F238E27FC236}">
                  <a16:creationId xmlns:a16="http://schemas.microsoft.com/office/drawing/2014/main" id="{7116C78D-8297-8649-803F-BCECF1442C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32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24" name="Shape 1607">
              <a:extLst>
                <a:ext uri="{FF2B5EF4-FFF2-40B4-BE49-F238E27FC236}">
                  <a16:creationId xmlns:a16="http://schemas.microsoft.com/office/drawing/2014/main" id="{115BC91C-3195-E04E-A3A0-D74B99F9F5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447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6 </a:t>
              </a:r>
            </a:p>
          </p:txBody>
        </p:sp>
        <p:sp>
          <p:nvSpPr>
            <p:cNvPr id="198725" name="Shape 1608">
              <a:extLst>
                <a:ext uri="{FF2B5EF4-FFF2-40B4-BE49-F238E27FC236}">
                  <a16:creationId xmlns:a16="http://schemas.microsoft.com/office/drawing/2014/main" id="{A5BE95FB-166E-8D4F-B49C-F3155F21D0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88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26" name="Shape 1609">
              <a:extLst>
                <a:ext uri="{FF2B5EF4-FFF2-40B4-BE49-F238E27FC236}">
                  <a16:creationId xmlns:a16="http://schemas.microsoft.com/office/drawing/2014/main" id="{ECFFB559-5164-014B-8985-E807D56B5F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7 </a:t>
              </a:r>
            </a:p>
          </p:txBody>
        </p:sp>
        <p:sp>
          <p:nvSpPr>
            <p:cNvPr id="198727" name="Shape 1610">
              <a:extLst>
                <a:ext uri="{FF2B5EF4-FFF2-40B4-BE49-F238E27FC236}">
                  <a16:creationId xmlns:a16="http://schemas.microsoft.com/office/drawing/2014/main" id="{A01C66F0-67AA-324C-B33C-120D0ECBA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07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28" name="Shape 1611">
              <a:extLst>
                <a:ext uri="{FF2B5EF4-FFF2-40B4-BE49-F238E27FC236}">
                  <a16:creationId xmlns:a16="http://schemas.microsoft.com/office/drawing/2014/main" id="{77DE403A-C999-3E49-9171-3303F0E96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79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8 </a:t>
              </a:r>
            </a:p>
          </p:txBody>
        </p:sp>
        <p:sp>
          <p:nvSpPr>
            <p:cNvPr id="198729" name="Shape 1612">
              <a:extLst>
                <a:ext uri="{FF2B5EF4-FFF2-40B4-BE49-F238E27FC236}">
                  <a16:creationId xmlns:a16="http://schemas.microsoft.com/office/drawing/2014/main" id="{66AE6B3E-5996-EE4F-8AF4-C7FBAEA6F4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71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30" name="Shape 1613">
              <a:extLst>
                <a:ext uri="{FF2B5EF4-FFF2-40B4-BE49-F238E27FC236}">
                  <a16:creationId xmlns:a16="http://schemas.microsoft.com/office/drawing/2014/main" id="{C95922E1-CE9E-7342-8D90-C4C00B1220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43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9 </a:t>
              </a:r>
            </a:p>
          </p:txBody>
        </p:sp>
        <p:sp>
          <p:nvSpPr>
            <p:cNvPr id="198731" name="Shape 1614">
              <a:extLst>
                <a:ext uri="{FF2B5EF4-FFF2-40B4-BE49-F238E27FC236}">
                  <a16:creationId xmlns:a16="http://schemas.microsoft.com/office/drawing/2014/main" id="{122DDBA0-7B8D-F24C-87AF-390F3B2C71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18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198732" name="Shape 1615">
              <a:extLst>
                <a:ext uri="{FF2B5EF4-FFF2-40B4-BE49-F238E27FC236}">
                  <a16:creationId xmlns:a16="http://schemas.microsoft.com/office/drawing/2014/main" id="{29B01C19-E8DB-2A4D-9056-56B5E716A8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8969" y="1198550"/>
              <a:ext cx="237599" cy="19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98733" name="Shape 1616">
              <a:extLst>
                <a:ext uri="{FF2B5EF4-FFF2-40B4-BE49-F238E27FC236}">
                  <a16:creationId xmlns:a16="http://schemas.microsoft.com/office/drawing/2014/main" id="{59FF76CF-3485-9D42-847E-85819E0D05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40970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34" name="Shape 1617">
              <a:extLst>
                <a:ext uri="{FF2B5EF4-FFF2-40B4-BE49-F238E27FC236}">
                  <a16:creationId xmlns:a16="http://schemas.microsoft.com/office/drawing/2014/main" id="{2CBD7D00-7FC3-4442-9845-188A3E6299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741486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35" name="Shape 1618">
              <a:extLst>
                <a:ext uri="{FF2B5EF4-FFF2-40B4-BE49-F238E27FC236}">
                  <a16:creationId xmlns:a16="http://schemas.microsoft.com/office/drawing/2014/main" id="{FC86DF76-1714-9844-9B49-84B974915F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1875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36" name="Shape 1619">
              <a:extLst>
                <a:ext uri="{FF2B5EF4-FFF2-40B4-BE49-F238E27FC236}">
                  <a16:creationId xmlns:a16="http://schemas.microsoft.com/office/drawing/2014/main" id="{A59792B5-3E78-4549-A6AA-7AB6AEB253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5590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37" name="Shape 1620">
              <a:extLst>
                <a:ext uri="{FF2B5EF4-FFF2-40B4-BE49-F238E27FC236}">
                  <a16:creationId xmlns:a16="http://schemas.microsoft.com/office/drawing/2014/main" id="{2C3587C4-5FCF-8440-8E1B-CB22CA9751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04482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38" name="Shape 1621">
              <a:extLst>
                <a:ext uri="{FF2B5EF4-FFF2-40B4-BE49-F238E27FC236}">
                  <a16:creationId xmlns:a16="http://schemas.microsoft.com/office/drawing/2014/main" id="{640CAFD5-7801-1F43-B704-5D8CF2EEFF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3845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39" name="Shape 1622">
              <a:extLst>
                <a:ext uri="{FF2B5EF4-FFF2-40B4-BE49-F238E27FC236}">
                  <a16:creationId xmlns:a16="http://schemas.microsoft.com/office/drawing/2014/main" id="{0FA48C41-F4AD-C842-83D9-AB235F924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8258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40" name="Shape 1623">
              <a:extLst>
                <a:ext uri="{FF2B5EF4-FFF2-40B4-BE49-F238E27FC236}">
                  <a16:creationId xmlns:a16="http://schemas.microsoft.com/office/drawing/2014/main" id="{9AF1B135-0235-0D47-BEB7-4486B27D54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41957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41" name="Shape 1624">
              <a:extLst>
                <a:ext uri="{FF2B5EF4-FFF2-40B4-BE49-F238E27FC236}">
                  <a16:creationId xmlns:a16="http://schemas.microsoft.com/office/drawing/2014/main" id="{7A8C25AD-2F07-9B4A-B04F-E70A22222E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2" y="1584325"/>
              <a:ext cx="525462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198742" name="Shape 1625">
              <a:extLst>
                <a:ext uri="{FF2B5EF4-FFF2-40B4-BE49-F238E27FC236}">
                  <a16:creationId xmlns:a16="http://schemas.microsoft.com/office/drawing/2014/main" id="{54438712-14A6-8044-B920-2EF90243C5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0012" y="2373311"/>
              <a:ext cx="185736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8743" name="Shape 1626">
              <a:extLst>
                <a:ext uri="{FF2B5EF4-FFF2-40B4-BE49-F238E27FC236}">
                  <a16:creationId xmlns:a16="http://schemas.microsoft.com/office/drawing/2014/main" id="{DBEF82C4-4403-AF4E-ADE5-E782577F81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198811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98744" name="Shape 1627">
              <a:extLst>
                <a:ext uri="{FF2B5EF4-FFF2-40B4-BE49-F238E27FC236}">
                  <a16:creationId xmlns:a16="http://schemas.microsoft.com/office/drawing/2014/main" id="{88CE5F32-4590-0542-B978-40D2061005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3284537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45" name="Shape 1628">
              <a:extLst>
                <a:ext uri="{FF2B5EF4-FFF2-40B4-BE49-F238E27FC236}">
                  <a16:creationId xmlns:a16="http://schemas.microsoft.com/office/drawing/2014/main" id="{2B0FF100-75F3-8C40-9156-EE0F1360BC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970337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98746" name="Shape 1629">
              <a:extLst>
                <a:ext uri="{FF2B5EF4-FFF2-40B4-BE49-F238E27FC236}">
                  <a16:creationId xmlns:a16="http://schemas.microsoft.com/office/drawing/2014/main" id="{B5F9C17B-03EC-A04E-9091-F00EA83D8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3136900"/>
              <a:ext cx="2058987" cy="366711"/>
            </a:xfrm>
            <a:custGeom>
              <a:avLst/>
              <a:gdLst>
                <a:gd name="T0" fmla="*/ 2147483646 w 2594"/>
                <a:gd name="T1" fmla="*/ 0 h 461"/>
                <a:gd name="T2" fmla="*/ 2147483646 w 2594"/>
                <a:gd name="T3" fmla="*/ 0 h 461"/>
                <a:gd name="T4" fmla="*/ 2147483646 w 2594"/>
                <a:gd name="T5" fmla="*/ 2147483646 h 461"/>
                <a:gd name="T6" fmla="*/ 2147483646 w 2594"/>
                <a:gd name="T7" fmla="*/ 2147483646 h 461"/>
                <a:gd name="T8" fmla="*/ 2147483646 w 2594"/>
                <a:gd name="T9" fmla="*/ 0 h 461"/>
                <a:gd name="T10" fmla="*/ 0 w 2594"/>
                <a:gd name="T11" fmla="*/ 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94"/>
                <a:gd name="T19" fmla="*/ 0 h 461"/>
                <a:gd name="T20" fmla="*/ 2594 w 2594"/>
                <a:gd name="T21" fmla="*/ 461 h 4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94" h="461" extrusionOk="0">
                  <a:moveTo>
                    <a:pt x="2594" y="0"/>
                  </a:moveTo>
                  <a:lnTo>
                    <a:pt x="2335" y="0"/>
                  </a:lnTo>
                  <a:lnTo>
                    <a:pt x="2335" y="461"/>
                  </a:lnTo>
                  <a:lnTo>
                    <a:pt x="576" y="461"/>
                  </a:lnTo>
                  <a:lnTo>
                    <a:pt x="576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47" name="Shape 1630">
              <a:extLst>
                <a:ext uri="{FF2B5EF4-FFF2-40B4-BE49-F238E27FC236}">
                  <a16:creationId xmlns:a16="http://schemas.microsoft.com/office/drawing/2014/main" id="{E2D2F156-72E6-2D45-BB25-5347FED422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3136900"/>
              <a:ext cx="984250" cy="371475"/>
            </a:xfrm>
            <a:custGeom>
              <a:avLst/>
              <a:gdLst>
                <a:gd name="T0" fmla="*/ 2147483646 w 620"/>
                <a:gd name="T1" fmla="*/ 0 h 234"/>
                <a:gd name="T2" fmla="*/ 2147483646 w 620"/>
                <a:gd name="T3" fmla="*/ 2147483646 h 234"/>
                <a:gd name="T4" fmla="*/ 0 w 620"/>
                <a:gd name="T5" fmla="*/ 2147483646 h 234"/>
                <a:gd name="T6" fmla="*/ 0 60000 65536"/>
                <a:gd name="T7" fmla="*/ 0 60000 65536"/>
                <a:gd name="T8" fmla="*/ 0 60000 65536"/>
                <a:gd name="T9" fmla="*/ 0 w 620"/>
                <a:gd name="T10" fmla="*/ 0 h 234"/>
                <a:gd name="T11" fmla="*/ 620 w 620"/>
                <a:gd name="T12" fmla="*/ 234 h 2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0" h="234" extrusionOk="0">
                  <a:moveTo>
                    <a:pt x="620" y="0"/>
                  </a:moveTo>
                  <a:lnTo>
                    <a:pt x="620" y="234"/>
                  </a:lnTo>
                  <a:lnTo>
                    <a:pt x="0" y="23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48" name="Shape 1631">
              <a:extLst>
                <a:ext uri="{FF2B5EF4-FFF2-40B4-BE49-F238E27FC236}">
                  <a16:creationId xmlns:a16="http://schemas.microsoft.com/office/drawing/2014/main" id="{A6FBA11B-8F47-2F4A-B376-DC3C7249000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2290761"/>
              <a:ext cx="1166812" cy="366711"/>
            </a:xfrm>
            <a:custGeom>
              <a:avLst/>
              <a:gdLst>
                <a:gd name="T0" fmla="*/ 2147483646 w 1470"/>
                <a:gd name="T1" fmla="*/ 2147483646 h 461"/>
                <a:gd name="T2" fmla="*/ 2147483646 w 1470"/>
                <a:gd name="T3" fmla="*/ 2147483646 h 461"/>
                <a:gd name="T4" fmla="*/ 2147483646 w 1470"/>
                <a:gd name="T5" fmla="*/ 2147483646 h 461"/>
                <a:gd name="T6" fmla="*/ 0 w 1470"/>
                <a:gd name="T7" fmla="*/ 2147483646 h 461"/>
                <a:gd name="T8" fmla="*/ 0 w 1470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0"/>
                <a:gd name="T16" fmla="*/ 0 h 461"/>
                <a:gd name="T17" fmla="*/ 1470 w 1470"/>
                <a:gd name="T18" fmla="*/ 461 h 4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0" h="461" extrusionOk="0">
                  <a:moveTo>
                    <a:pt x="1470" y="29"/>
                  </a:moveTo>
                  <a:lnTo>
                    <a:pt x="605" y="29"/>
                  </a:lnTo>
                  <a:lnTo>
                    <a:pt x="605" y="461"/>
                  </a:lnTo>
                  <a:lnTo>
                    <a:pt x="0" y="461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49" name="Shape 1632">
              <a:extLst>
                <a:ext uri="{FF2B5EF4-FFF2-40B4-BE49-F238E27FC236}">
                  <a16:creationId xmlns:a16="http://schemas.microsoft.com/office/drawing/2014/main" id="{65AAA1A2-ACB6-5F44-99EB-62DC76CE7CF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3960812"/>
              <a:ext cx="1693861" cy="366711"/>
            </a:xfrm>
            <a:custGeom>
              <a:avLst/>
              <a:gdLst>
                <a:gd name="T0" fmla="*/ 2147483646 w 2134"/>
                <a:gd name="T1" fmla="*/ 2147483646 h 461"/>
                <a:gd name="T2" fmla="*/ 2147483646 w 2134"/>
                <a:gd name="T3" fmla="*/ 2147483646 h 461"/>
                <a:gd name="T4" fmla="*/ 2147483646 w 2134"/>
                <a:gd name="T5" fmla="*/ 0 h 461"/>
                <a:gd name="T6" fmla="*/ 0 w 2134"/>
                <a:gd name="T7" fmla="*/ 0 h 4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1"/>
                <a:gd name="T14" fmla="*/ 2134 w 2134"/>
                <a:gd name="T15" fmla="*/ 461 h 4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1" extrusionOk="0">
                  <a:moveTo>
                    <a:pt x="2134" y="461"/>
                  </a:moveTo>
                  <a:lnTo>
                    <a:pt x="1153" y="461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50" name="Shape 1633">
              <a:extLst>
                <a:ext uri="{FF2B5EF4-FFF2-40B4-BE49-F238E27FC236}">
                  <a16:creationId xmlns:a16="http://schemas.microsoft.com/office/drawing/2014/main" id="{20796B05-D8E3-7646-B972-923B9F4332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4762500"/>
              <a:ext cx="4071937" cy="366711"/>
            </a:xfrm>
            <a:custGeom>
              <a:avLst/>
              <a:gdLst>
                <a:gd name="T0" fmla="*/ 2147483646 w 5131"/>
                <a:gd name="T1" fmla="*/ 0 h 462"/>
                <a:gd name="T2" fmla="*/ 2147483646 w 5131"/>
                <a:gd name="T3" fmla="*/ 2147483646 h 462"/>
                <a:gd name="T4" fmla="*/ 2147483646 w 5131"/>
                <a:gd name="T5" fmla="*/ 2147483646 h 462"/>
                <a:gd name="T6" fmla="*/ 2147483646 w 5131"/>
                <a:gd name="T7" fmla="*/ 0 h 462"/>
                <a:gd name="T8" fmla="*/ 2147483646 w 5131"/>
                <a:gd name="T9" fmla="*/ 0 h 462"/>
                <a:gd name="T10" fmla="*/ 2147483646 w 5131"/>
                <a:gd name="T11" fmla="*/ 2147483646 h 462"/>
                <a:gd name="T12" fmla="*/ 0 w 5131"/>
                <a:gd name="T13" fmla="*/ 2147483646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2"/>
                <a:gd name="T23" fmla="*/ 5131 w 5131"/>
                <a:gd name="T24" fmla="*/ 462 h 4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2" extrusionOk="0">
                  <a:moveTo>
                    <a:pt x="5131" y="0"/>
                  </a:moveTo>
                  <a:lnTo>
                    <a:pt x="5131" y="462"/>
                  </a:lnTo>
                  <a:lnTo>
                    <a:pt x="3892" y="462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2"/>
                  </a:lnTo>
                  <a:lnTo>
                    <a:pt x="0" y="462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51" name="Shape 1634">
              <a:extLst>
                <a:ext uri="{FF2B5EF4-FFF2-40B4-BE49-F238E27FC236}">
                  <a16:creationId xmlns:a16="http://schemas.microsoft.com/office/drawing/2014/main" id="{EADE217B-0B00-5845-A6F3-417AD9D17D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40560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98752" name="Shape 1635">
              <a:extLst>
                <a:ext uri="{FF2B5EF4-FFF2-40B4-BE49-F238E27FC236}">
                  <a16:creationId xmlns:a16="http://schemas.microsoft.com/office/drawing/2014/main" id="{79D8C64D-4BA5-9942-AA41-E7DCB157D2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46640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8753" name="Shape 1636">
              <a:extLst>
                <a:ext uri="{FF2B5EF4-FFF2-40B4-BE49-F238E27FC236}">
                  <a16:creationId xmlns:a16="http://schemas.microsoft.com/office/drawing/2014/main" id="{9608E20B-6DF4-0841-852B-C3CF314A7D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50339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8754" name="Shape 1637">
              <a:extLst>
                <a:ext uri="{FF2B5EF4-FFF2-40B4-BE49-F238E27FC236}">
                  <a16:creationId xmlns:a16="http://schemas.microsoft.com/office/drawing/2014/main" id="{F472B75C-1C51-544B-AFBC-9277C50FAE7A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4762500"/>
              <a:ext cx="1693861" cy="366711"/>
            </a:xfrm>
            <a:custGeom>
              <a:avLst/>
              <a:gdLst>
                <a:gd name="T0" fmla="*/ 2147483646 w 2134"/>
                <a:gd name="T1" fmla="*/ 2147483646 h 462"/>
                <a:gd name="T2" fmla="*/ 2147483646 w 2134"/>
                <a:gd name="T3" fmla="*/ 2147483646 h 462"/>
                <a:gd name="T4" fmla="*/ 2147483646 w 2134"/>
                <a:gd name="T5" fmla="*/ 0 h 462"/>
                <a:gd name="T6" fmla="*/ 0 w 2134"/>
                <a:gd name="T7" fmla="*/ 0 h 4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2"/>
                <a:gd name="T14" fmla="*/ 2134 w 2134"/>
                <a:gd name="T15" fmla="*/ 462 h 4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2" extrusionOk="0">
                  <a:moveTo>
                    <a:pt x="2134" y="462"/>
                  </a:moveTo>
                  <a:lnTo>
                    <a:pt x="1153" y="462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8755" name="Shape 1638">
              <a:extLst>
                <a:ext uri="{FF2B5EF4-FFF2-40B4-BE49-F238E27FC236}">
                  <a16:creationId xmlns:a16="http://schemas.microsoft.com/office/drawing/2014/main" id="{081AFFE5-8565-4345-AA91-699F4FBD44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112" y="4808537"/>
              <a:ext cx="130175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</p:grpSp>
      <p:sp>
        <p:nvSpPr>
          <p:cNvPr id="198658" name="Shape 1639">
            <a:extLst>
              <a:ext uri="{FF2B5EF4-FFF2-40B4-BE49-F238E27FC236}">
                <a16:creationId xmlns:a16="http://schemas.microsoft.com/office/drawing/2014/main" id="{C9F58E20-9C2E-6B46-946E-C811FCD1AB1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1" y="80645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198659" name="Group 8">
            <a:extLst>
              <a:ext uri="{FF2B5EF4-FFF2-40B4-BE49-F238E27FC236}">
                <a16:creationId xmlns:a16="http://schemas.microsoft.com/office/drawing/2014/main" id="{430B4390-6D86-5647-8AAC-CBED214E3C6D}"/>
              </a:ext>
            </a:extLst>
          </p:cNvPr>
          <p:cNvGrpSpPr>
            <a:grpSpLocks/>
          </p:cNvGrpSpPr>
          <p:nvPr/>
        </p:nvGrpSpPr>
        <p:grpSpPr bwMode="auto">
          <a:xfrm>
            <a:off x="3190876" y="4083051"/>
            <a:ext cx="5967413" cy="1274763"/>
            <a:chOff x="2276119" y="4083696"/>
            <a:chExt cx="5968485" cy="1274346"/>
          </a:xfrm>
        </p:grpSpPr>
        <p:grpSp>
          <p:nvGrpSpPr>
            <p:cNvPr id="198660" name="Group 7">
              <a:extLst>
                <a:ext uri="{FF2B5EF4-FFF2-40B4-BE49-F238E27FC236}">
                  <a16:creationId xmlns:a16="http://schemas.microsoft.com/office/drawing/2014/main" id="{74CB4541-F1C2-A44A-9D11-A42621299B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119" y="4084684"/>
              <a:ext cx="359502" cy="1250168"/>
              <a:chOff x="169024" y="3905780"/>
              <a:chExt cx="359502" cy="1250168"/>
            </a:xfrm>
          </p:grpSpPr>
          <p:sp>
            <p:nvSpPr>
              <p:cNvPr id="198691" name="TextBox 103">
                <a:extLst>
                  <a:ext uri="{FF2B5EF4-FFF2-40B4-BE49-F238E27FC236}">
                    <a16:creationId xmlns:a16="http://schemas.microsoft.com/office/drawing/2014/main" id="{744598A8-2E97-1B44-A7FF-CABCD081E6E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92" name="TextBox 104">
                <a:extLst>
                  <a:ext uri="{FF2B5EF4-FFF2-40B4-BE49-F238E27FC236}">
                    <a16:creationId xmlns:a16="http://schemas.microsoft.com/office/drawing/2014/main" id="{7501CB4B-49BA-B74E-8BD3-4EFDAC41E9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1" name="Group 108">
              <a:extLst>
                <a:ext uri="{FF2B5EF4-FFF2-40B4-BE49-F238E27FC236}">
                  <a16:creationId xmlns:a16="http://schemas.microsoft.com/office/drawing/2014/main" id="{5E9EBDE6-6F92-1846-BA56-AE77C0669C3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0768" y="4094011"/>
              <a:ext cx="359502" cy="1250168"/>
              <a:chOff x="169024" y="3905780"/>
              <a:chExt cx="359502" cy="1250168"/>
            </a:xfrm>
          </p:grpSpPr>
          <p:sp>
            <p:nvSpPr>
              <p:cNvPr id="198689" name="TextBox 109">
                <a:extLst>
                  <a:ext uri="{FF2B5EF4-FFF2-40B4-BE49-F238E27FC236}">
                    <a16:creationId xmlns:a16="http://schemas.microsoft.com/office/drawing/2014/main" id="{2BC1FE9F-674B-C348-BC0C-B282F34F270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90" name="TextBox 110">
                <a:extLst>
                  <a:ext uri="{FF2B5EF4-FFF2-40B4-BE49-F238E27FC236}">
                    <a16:creationId xmlns:a16="http://schemas.microsoft.com/office/drawing/2014/main" id="{D58637DB-60F3-414C-A705-1593303A09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2" name="Group 113">
              <a:extLst>
                <a:ext uri="{FF2B5EF4-FFF2-40B4-BE49-F238E27FC236}">
                  <a16:creationId xmlns:a16="http://schemas.microsoft.com/office/drawing/2014/main" id="{FF702EF9-D319-354D-B570-8219C358492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343" y="4083696"/>
              <a:ext cx="359502" cy="1250168"/>
              <a:chOff x="169024" y="3905780"/>
              <a:chExt cx="359502" cy="1250168"/>
            </a:xfrm>
          </p:grpSpPr>
          <p:sp>
            <p:nvSpPr>
              <p:cNvPr id="198687" name="TextBox 114">
                <a:extLst>
                  <a:ext uri="{FF2B5EF4-FFF2-40B4-BE49-F238E27FC236}">
                    <a16:creationId xmlns:a16="http://schemas.microsoft.com/office/drawing/2014/main" id="{5D749BA1-99BC-8D49-904F-5345AE79327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88" name="TextBox 115">
                <a:extLst>
                  <a:ext uri="{FF2B5EF4-FFF2-40B4-BE49-F238E27FC236}">
                    <a16:creationId xmlns:a16="http://schemas.microsoft.com/office/drawing/2014/main" id="{F8F822F7-B511-7E44-ACEB-41138865993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3" name="Group 118">
              <a:extLst>
                <a:ext uri="{FF2B5EF4-FFF2-40B4-BE49-F238E27FC236}">
                  <a16:creationId xmlns:a16="http://schemas.microsoft.com/office/drawing/2014/main" id="{AF725055-4248-4844-9396-5EEA8DBB8CB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5902" y="4087997"/>
              <a:ext cx="359502" cy="1250168"/>
              <a:chOff x="169024" y="3905780"/>
              <a:chExt cx="359502" cy="1250168"/>
            </a:xfrm>
          </p:grpSpPr>
          <p:sp>
            <p:nvSpPr>
              <p:cNvPr id="198685" name="TextBox 119">
                <a:extLst>
                  <a:ext uri="{FF2B5EF4-FFF2-40B4-BE49-F238E27FC236}">
                    <a16:creationId xmlns:a16="http://schemas.microsoft.com/office/drawing/2014/main" id="{E67F34A9-5221-024A-A21C-E4354A44D8D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86" name="TextBox 120">
                <a:extLst>
                  <a:ext uri="{FF2B5EF4-FFF2-40B4-BE49-F238E27FC236}">
                    <a16:creationId xmlns:a16="http://schemas.microsoft.com/office/drawing/2014/main" id="{1739C2C8-6466-EC4A-8ACC-F3AAD1D3E4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4" name="Group 123">
              <a:extLst>
                <a:ext uri="{FF2B5EF4-FFF2-40B4-BE49-F238E27FC236}">
                  <a16:creationId xmlns:a16="http://schemas.microsoft.com/office/drawing/2014/main" id="{08C8DF8E-AD22-2240-98D1-543FBF111D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2094" y="4092945"/>
              <a:ext cx="359502" cy="1250168"/>
              <a:chOff x="169024" y="3905780"/>
              <a:chExt cx="359502" cy="1250168"/>
            </a:xfrm>
          </p:grpSpPr>
          <p:sp>
            <p:nvSpPr>
              <p:cNvPr id="198683" name="TextBox 124">
                <a:extLst>
                  <a:ext uri="{FF2B5EF4-FFF2-40B4-BE49-F238E27FC236}">
                    <a16:creationId xmlns:a16="http://schemas.microsoft.com/office/drawing/2014/main" id="{94B668CC-9B77-E94C-86ED-06335D98456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84" name="TextBox 125">
                <a:extLst>
                  <a:ext uri="{FF2B5EF4-FFF2-40B4-BE49-F238E27FC236}">
                    <a16:creationId xmlns:a16="http://schemas.microsoft.com/office/drawing/2014/main" id="{880B965F-212C-6C43-AF3E-252A0C25701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5" name="Group 128">
              <a:extLst>
                <a:ext uri="{FF2B5EF4-FFF2-40B4-BE49-F238E27FC236}">
                  <a16:creationId xmlns:a16="http://schemas.microsoft.com/office/drawing/2014/main" id="{BFE8D54B-B617-304E-899D-6167FFC635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45485" y="4094623"/>
              <a:ext cx="359502" cy="1250168"/>
              <a:chOff x="169024" y="3905780"/>
              <a:chExt cx="359502" cy="1250168"/>
            </a:xfrm>
          </p:grpSpPr>
          <p:sp>
            <p:nvSpPr>
              <p:cNvPr id="198681" name="TextBox 129">
                <a:extLst>
                  <a:ext uri="{FF2B5EF4-FFF2-40B4-BE49-F238E27FC236}">
                    <a16:creationId xmlns:a16="http://schemas.microsoft.com/office/drawing/2014/main" id="{8E098C89-15D5-E444-A0C2-D4BBF2C45E3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82" name="TextBox 130">
                <a:extLst>
                  <a:ext uri="{FF2B5EF4-FFF2-40B4-BE49-F238E27FC236}">
                    <a16:creationId xmlns:a16="http://schemas.microsoft.com/office/drawing/2014/main" id="{E68B2764-A90D-BA47-B29A-B1E48C41201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6" name="Group 133">
              <a:extLst>
                <a:ext uri="{FF2B5EF4-FFF2-40B4-BE49-F238E27FC236}">
                  <a16:creationId xmlns:a16="http://schemas.microsoft.com/office/drawing/2014/main" id="{FB909E58-2F28-C543-8FD1-F3F9EF9A4DC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85102" y="4107874"/>
              <a:ext cx="359502" cy="1250168"/>
              <a:chOff x="169024" y="3905780"/>
              <a:chExt cx="359502" cy="1250168"/>
            </a:xfrm>
          </p:grpSpPr>
          <p:sp>
            <p:nvSpPr>
              <p:cNvPr id="198679" name="TextBox 134">
                <a:extLst>
                  <a:ext uri="{FF2B5EF4-FFF2-40B4-BE49-F238E27FC236}">
                    <a16:creationId xmlns:a16="http://schemas.microsoft.com/office/drawing/2014/main" id="{D5FF666C-B0A9-BA40-9A30-23003568E7F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80" name="TextBox 135">
                <a:extLst>
                  <a:ext uri="{FF2B5EF4-FFF2-40B4-BE49-F238E27FC236}">
                    <a16:creationId xmlns:a16="http://schemas.microsoft.com/office/drawing/2014/main" id="{9A36D138-F20E-654A-9326-5DF51C3DB52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7" name="Group 138">
              <a:extLst>
                <a:ext uri="{FF2B5EF4-FFF2-40B4-BE49-F238E27FC236}">
                  <a16:creationId xmlns:a16="http://schemas.microsoft.com/office/drawing/2014/main" id="{5152B216-F860-574F-A28A-080791FCA60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7446" y="4087385"/>
              <a:ext cx="359502" cy="1250168"/>
              <a:chOff x="169024" y="3905780"/>
              <a:chExt cx="359502" cy="1250168"/>
            </a:xfrm>
          </p:grpSpPr>
          <p:sp>
            <p:nvSpPr>
              <p:cNvPr id="198677" name="TextBox 139">
                <a:extLst>
                  <a:ext uri="{FF2B5EF4-FFF2-40B4-BE49-F238E27FC236}">
                    <a16:creationId xmlns:a16="http://schemas.microsoft.com/office/drawing/2014/main" id="{96F0DE00-1580-6E44-9446-CE3AB1087A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78" name="TextBox 140">
                <a:extLst>
                  <a:ext uri="{FF2B5EF4-FFF2-40B4-BE49-F238E27FC236}">
                    <a16:creationId xmlns:a16="http://schemas.microsoft.com/office/drawing/2014/main" id="{58311B7C-DCE2-7745-A2D3-891F0ED3F8C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8" name="Group 143">
              <a:extLst>
                <a:ext uri="{FF2B5EF4-FFF2-40B4-BE49-F238E27FC236}">
                  <a16:creationId xmlns:a16="http://schemas.microsoft.com/office/drawing/2014/main" id="{47697248-93C2-0244-87F1-B002ED877E7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76916" y="4097324"/>
              <a:ext cx="359502" cy="1250168"/>
              <a:chOff x="169024" y="3905780"/>
              <a:chExt cx="359502" cy="1250168"/>
            </a:xfrm>
          </p:grpSpPr>
          <p:sp>
            <p:nvSpPr>
              <p:cNvPr id="198675" name="TextBox 144">
                <a:extLst>
                  <a:ext uri="{FF2B5EF4-FFF2-40B4-BE49-F238E27FC236}">
                    <a16:creationId xmlns:a16="http://schemas.microsoft.com/office/drawing/2014/main" id="{E979F4FC-68B5-2C40-A20E-130B5CBFB67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76" name="TextBox 145">
                <a:extLst>
                  <a:ext uri="{FF2B5EF4-FFF2-40B4-BE49-F238E27FC236}">
                    <a16:creationId xmlns:a16="http://schemas.microsoft.com/office/drawing/2014/main" id="{99FC79AC-C2F8-9D4A-ACAE-5110D4AB6BA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69" name="Group 148">
              <a:extLst>
                <a:ext uri="{FF2B5EF4-FFF2-40B4-BE49-F238E27FC236}">
                  <a16:creationId xmlns:a16="http://schemas.microsoft.com/office/drawing/2014/main" id="{BEFB17E6-D5F5-4C44-8D0F-C1BD92D043D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5491" y="4087009"/>
              <a:ext cx="359502" cy="1250168"/>
              <a:chOff x="169024" y="3905780"/>
              <a:chExt cx="359502" cy="1250168"/>
            </a:xfrm>
          </p:grpSpPr>
          <p:sp>
            <p:nvSpPr>
              <p:cNvPr id="198673" name="TextBox 149">
                <a:extLst>
                  <a:ext uri="{FF2B5EF4-FFF2-40B4-BE49-F238E27FC236}">
                    <a16:creationId xmlns:a16="http://schemas.microsoft.com/office/drawing/2014/main" id="{2A70DBDE-3232-1C43-9790-BA9F6037FED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74" name="TextBox 150">
                <a:extLst>
                  <a:ext uri="{FF2B5EF4-FFF2-40B4-BE49-F238E27FC236}">
                    <a16:creationId xmlns:a16="http://schemas.microsoft.com/office/drawing/2014/main" id="{23DBC2D3-780A-0449-9AD2-424D60B7822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198670" name="Group 153">
              <a:extLst>
                <a:ext uri="{FF2B5EF4-FFF2-40B4-BE49-F238E27FC236}">
                  <a16:creationId xmlns:a16="http://schemas.microsoft.com/office/drawing/2014/main" id="{9360BC32-9B95-7A4F-9625-2BAD4F2114A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2326" y="4096948"/>
              <a:ext cx="359502" cy="1250168"/>
              <a:chOff x="169024" y="3905780"/>
              <a:chExt cx="359502" cy="1250168"/>
            </a:xfrm>
          </p:grpSpPr>
          <p:sp>
            <p:nvSpPr>
              <p:cNvPr id="198671" name="TextBox 154">
                <a:extLst>
                  <a:ext uri="{FF2B5EF4-FFF2-40B4-BE49-F238E27FC236}">
                    <a16:creationId xmlns:a16="http://schemas.microsoft.com/office/drawing/2014/main" id="{E411D046-ACB1-8E47-879F-37C2C5BB3C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98672" name="TextBox 155">
                <a:extLst>
                  <a:ext uri="{FF2B5EF4-FFF2-40B4-BE49-F238E27FC236}">
                    <a16:creationId xmlns:a16="http://schemas.microsoft.com/office/drawing/2014/main" id="{55E10BDC-C93B-9B42-89A0-6EB6E0CBF5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</p:grpSp>
    </p:spTree>
  </p:cSld>
  <p:clrMapOvr>
    <a:masterClrMapping/>
  </p:clrMapOvr>
  <p:transition spd="slow"/>
</p:sld>
</file>

<file path=ppt/slides/slide10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0705" name="Shape 1575">
            <a:extLst>
              <a:ext uri="{FF2B5EF4-FFF2-40B4-BE49-F238E27FC236}">
                <a16:creationId xmlns:a16="http://schemas.microsoft.com/office/drawing/2014/main" id="{33977874-8D0F-7340-968B-2C246BB18E66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2212976"/>
            <a:ext cx="7840662" cy="3986213"/>
            <a:chOff x="1198562" y="1112837"/>
            <a:chExt cx="6613524" cy="4176712"/>
          </a:xfrm>
        </p:grpSpPr>
        <p:cxnSp>
          <p:nvCxnSpPr>
            <p:cNvPr id="200752" name="Shape 1576">
              <a:extLst>
                <a:ext uri="{FF2B5EF4-FFF2-40B4-BE49-F238E27FC236}">
                  <a16:creationId xmlns:a16="http://schemas.microsoft.com/office/drawing/2014/main" id="{7AC99777-6FB7-C54B-BC70-561DF40CA68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274886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3" name="Shape 1577">
              <a:extLst>
                <a:ext uri="{FF2B5EF4-FFF2-40B4-BE49-F238E27FC236}">
                  <a16:creationId xmlns:a16="http://schemas.microsoft.com/office/drawing/2014/main" id="{F04B02B2-8E9A-B74C-98B2-F602832733F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75431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4" name="Shape 1578">
              <a:extLst>
                <a:ext uri="{FF2B5EF4-FFF2-40B4-BE49-F238E27FC236}">
                  <a16:creationId xmlns:a16="http://schemas.microsoft.com/office/drawing/2014/main" id="{967ACCB9-DCB8-5C42-AB45-D474C403DE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21310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5" name="Shape 1579">
              <a:extLst>
                <a:ext uri="{FF2B5EF4-FFF2-40B4-BE49-F238E27FC236}">
                  <a16:creationId xmlns:a16="http://schemas.microsoft.com/office/drawing/2014/main" id="{32882275-027B-0D4C-9C20-87D1C9E7C8F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692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6" name="Shape 1580">
              <a:extLst>
                <a:ext uri="{FF2B5EF4-FFF2-40B4-BE49-F238E27FC236}">
                  <a16:creationId xmlns:a16="http://schemas.microsoft.com/office/drawing/2014/main" id="{49279D34-4CC6-194A-9539-6355AAB3500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1513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7" name="Shape 1581">
              <a:extLst>
                <a:ext uri="{FF2B5EF4-FFF2-40B4-BE49-F238E27FC236}">
                  <a16:creationId xmlns:a16="http://schemas.microsoft.com/office/drawing/2014/main" id="{5370472E-D49A-6A4C-9AB2-84D88FEB61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085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8" name="Shape 1582">
              <a:extLst>
                <a:ext uri="{FF2B5EF4-FFF2-40B4-BE49-F238E27FC236}">
                  <a16:creationId xmlns:a16="http://schemas.microsoft.com/office/drawing/2014/main" id="{DD379F7A-EA81-AF46-9240-FBFEB118DE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089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59" name="Shape 1583">
              <a:extLst>
                <a:ext uri="{FF2B5EF4-FFF2-40B4-BE49-F238E27FC236}">
                  <a16:creationId xmlns:a16="http://schemas.microsoft.com/office/drawing/2014/main" id="{DF7F4AFC-A94B-6745-9983-E864455C1B4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467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60" name="Shape 1584">
              <a:extLst>
                <a:ext uri="{FF2B5EF4-FFF2-40B4-BE49-F238E27FC236}">
                  <a16:creationId xmlns:a16="http://schemas.microsoft.com/office/drawing/2014/main" id="{A0EFEE3B-7675-EC46-96C6-1B8FB591AC0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277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61" name="Shape 1585">
              <a:extLst>
                <a:ext uri="{FF2B5EF4-FFF2-40B4-BE49-F238E27FC236}">
                  <a16:creationId xmlns:a16="http://schemas.microsoft.com/office/drawing/2014/main" id="{5160C5CB-C590-6643-B9CC-E5DEF38D7C8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849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62" name="Shape 1586">
              <a:extLst>
                <a:ext uri="{FF2B5EF4-FFF2-40B4-BE49-F238E27FC236}">
                  <a16:creationId xmlns:a16="http://schemas.microsoft.com/office/drawing/2014/main" id="{C2C96F9A-8D99-3F4F-B02D-EEDE86FA29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436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0763" name="Shape 1587">
              <a:extLst>
                <a:ext uri="{FF2B5EF4-FFF2-40B4-BE49-F238E27FC236}">
                  <a16:creationId xmlns:a16="http://schemas.microsoft.com/office/drawing/2014/main" id="{78A9723E-0C34-F44C-B73A-3922886A9E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742315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0764" name="Shape 1588">
              <a:extLst>
                <a:ext uri="{FF2B5EF4-FFF2-40B4-BE49-F238E27FC236}">
                  <a16:creationId xmlns:a16="http://schemas.microsoft.com/office/drawing/2014/main" id="{F0796538-2172-8341-8FAA-6A249CB473EC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1512887"/>
              <a:ext cx="1874837" cy="342899"/>
            </a:xfrm>
            <a:custGeom>
              <a:avLst/>
              <a:gdLst>
                <a:gd name="T0" fmla="*/ 2147483646 w 2364"/>
                <a:gd name="T1" fmla="*/ 2147483646 h 433"/>
                <a:gd name="T2" fmla="*/ 2147483646 w 2364"/>
                <a:gd name="T3" fmla="*/ 0 h 433"/>
                <a:gd name="T4" fmla="*/ 2147483646 w 2364"/>
                <a:gd name="T5" fmla="*/ 0 h 433"/>
                <a:gd name="T6" fmla="*/ 2147483646 w 2364"/>
                <a:gd name="T7" fmla="*/ 2147483646 h 433"/>
                <a:gd name="T8" fmla="*/ 2147483646 w 2364"/>
                <a:gd name="T9" fmla="*/ 2147483646 h 433"/>
                <a:gd name="T10" fmla="*/ 2147483646 w 2364"/>
                <a:gd name="T11" fmla="*/ 0 h 433"/>
                <a:gd name="T12" fmla="*/ 2147483646 w 2364"/>
                <a:gd name="T13" fmla="*/ 0 h 433"/>
                <a:gd name="T14" fmla="*/ 2147483646 w 2364"/>
                <a:gd name="T15" fmla="*/ 2147483646 h 433"/>
                <a:gd name="T16" fmla="*/ 2147483646 w 2364"/>
                <a:gd name="T17" fmla="*/ 2147483646 h 433"/>
                <a:gd name="T18" fmla="*/ 2147483646 w 2364"/>
                <a:gd name="T19" fmla="*/ 0 h 433"/>
                <a:gd name="T20" fmla="*/ 2147483646 w 2364"/>
                <a:gd name="T21" fmla="*/ 0 h 433"/>
                <a:gd name="T22" fmla="*/ 2147483646 w 2364"/>
                <a:gd name="T23" fmla="*/ 2147483646 h 433"/>
                <a:gd name="T24" fmla="*/ 2147483646 w 2364"/>
                <a:gd name="T25" fmla="*/ 2147483646 h 433"/>
                <a:gd name="T26" fmla="*/ 2147483646 w 2364"/>
                <a:gd name="T27" fmla="*/ 0 h 433"/>
                <a:gd name="T28" fmla="*/ 2147483646 w 2364"/>
                <a:gd name="T29" fmla="*/ 0 h 433"/>
                <a:gd name="T30" fmla="*/ 2147483646 w 2364"/>
                <a:gd name="T31" fmla="*/ 2147483646 h 433"/>
                <a:gd name="T32" fmla="*/ 0 w 2364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64"/>
                <a:gd name="T52" fmla="*/ 0 h 433"/>
                <a:gd name="T53" fmla="*/ 2364 w 2364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64" h="433" extrusionOk="0">
                  <a:moveTo>
                    <a:pt x="2364" y="433"/>
                  </a:moveTo>
                  <a:lnTo>
                    <a:pt x="2364" y="0"/>
                  </a:lnTo>
                  <a:lnTo>
                    <a:pt x="2076" y="0"/>
                  </a:lnTo>
                  <a:lnTo>
                    <a:pt x="2076" y="433"/>
                  </a:lnTo>
                  <a:lnTo>
                    <a:pt x="1759" y="433"/>
                  </a:lnTo>
                  <a:lnTo>
                    <a:pt x="1759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65" name="Shape 1589">
              <a:extLst>
                <a:ext uri="{FF2B5EF4-FFF2-40B4-BE49-F238E27FC236}">
                  <a16:creationId xmlns:a16="http://schemas.microsoft.com/office/drawing/2014/main" id="{4785F2A4-5B30-1F47-AA8A-900199656A5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1512887"/>
              <a:ext cx="1854200" cy="342899"/>
            </a:xfrm>
            <a:custGeom>
              <a:avLst/>
              <a:gdLst>
                <a:gd name="T0" fmla="*/ 2147483646 w 2335"/>
                <a:gd name="T1" fmla="*/ 2147483646 h 433"/>
                <a:gd name="T2" fmla="*/ 2147483646 w 2335"/>
                <a:gd name="T3" fmla="*/ 0 h 433"/>
                <a:gd name="T4" fmla="*/ 2147483646 w 2335"/>
                <a:gd name="T5" fmla="*/ 0 h 433"/>
                <a:gd name="T6" fmla="*/ 2147483646 w 2335"/>
                <a:gd name="T7" fmla="*/ 2147483646 h 433"/>
                <a:gd name="T8" fmla="*/ 2147483646 w 2335"/>
                <a:gd name="T9" fmla="*/ 2147483646 h 433"/>
                <a:gd name="T10" fmla="*/ 2147483646 w 2335"/>
                <a:gd name="T11" fmla="*/ 0 h 433"/>
                <a:gd name="T12" fmla="*/ 2147483646 w 2335"/>
                <a:gd name="T13" fmla="*/ 0 h 433"/>
                <a:gd name="T14" fmla="*/ 2147483646 w 2335"/>
                <a:gd name="T15" fmla="*/ 2147483646 h 433"/>
                <a:gd name="T16" fmla="*/ 2147483646 w 2335"/>
                <a:gd name="T17" fmla="*/ 2147483646 h 433"/>
                <a:gd name="T18" fmla="*/ 2147483646 w 2335"/>
                <a:gd name="T19" fmla="*/ 0 h 433"/>
                <a:gd name="T20" fmla="*/ 2147483646 w 2335"/>
                <a:gd name="T21" fmla="*/ 0 h 433"/>
                <a:gd name="T22" fmla="*/ 2147483646 w 2335"/>
                <a:gd name="T23" fmla="*/ 2147483646 h 433"/>
                <a:gd name="T24" fmla="*/ 2147483646 w 2335"/>
                <a:gd name="T25" fmla="*/ 2147483646 h 433"/>
                <a:gd name="T26" fmla="*/ 2147483646 w 2335"/>
                <a:gd name="T27" fmla="*/ 0 h 433"/>
                <a:gd name="T28" fmla="*/ 2147483646 w 2335"/>
                <a:gd name="T29" fmla="*/ 0 h 433"/>
                <a:gd name="T30" fmla="*/ 2147483646 w 2335"/>
                <a:gd name="T31" fmla="*/ 2147483646 h 433"/>
                <a:gd name="T32" fmla="*/ 0 w 2335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35"/>
                <a:gd name="T52" fmla="*/ 0 h 433"/>
                <a:gd name="T53" fmla="*/ 2335 w 2335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35" h="433" extrusionOk="0">
                  <a:moveTo>
                    <a:pt x="2335" y="433"/>
                  </a:moveTo>
                  <a:lnTo>
                    <a:pt x="2335" y="0"/>
                  </a:lnTo>
                  <a:lnTo>
                    <a:pt x="2047" y="0"/>
                  </a:lnTo>
                  <a:lnTo>
                    <a:pt x="2047" y="433"/>
                  </a:lnTo>
                  <a:lnTo>
                    <a:pt x="1758" y="433"/>
                  </a:lnTo>
                  <a:lnTo>
                    <a:pt x="1758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65" y="0"/>
                  </a:lnTo>
                  <a:lnTo>
                    <a:pt x="865" y="433"/>
                  </a:lnTo>
                  <a:lnTo>
                    <a:pt x="576" y="433"/>
                  </a:lnTo>
                  <a:lnTo>
                    <a:pt x="576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66" name="Shape 1590">
              <a:extLst>
                <a:ext uri="{FF2B5EF4-FFF2-40B4-BE49-F238E27FC236}">
                  <a16:creationId xmlns:a16="http://schemas.microsoft.com/office/drawing/2014/main" id="{5CBC2A49-DB92-7C44-96B9-C40CD44BA1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1512887"/>
              <a:ext cx="1876425" cy="342899"/>
            </a:xfrm>
            <a:custGeom>
              <a:avLst/>
              <a:gdLst>
                <a:gd name="T0" fmla="*/ 2147483646 w 2364"/>
                <a:gd name="T1" fmla="*/ 0 h 433"/>
                <a:gd name="T2" fmla="*/ 2147483646 w 2364"/>
                <a:gd name="T3" fmla="*/ 0 h 433"/>
                <a:gd name="T4" fmla="*/ 2147483646 w 2364"/>
                <a:gd name="T5" fmla="*/ 2147483646 h 433"/>
                <a:gd name="T6" fmla="*/ 2147483646 w 2364"/>
                <a:gd name="T7" fmla="*/ 2147483646 h 433"/>
                <a:gd name="T8" fmla="*/ 2147483646 w 2364"/>
                <a:gd name="T9" fmla="*/ 0 h 433"/>
                <a:gd name="T10" fmla="*/ 2147483646 w 2364"/>
                <a:gd name="T11" fmla="*/ 0 h 433"/>
                <a:gd name="T12" fmla="*/ 2147483646 w 2364"/>
                <a:gd name="T13" fmla="*/ 2147483646 h 433"/>
                <a:gd name="T14" fmla="*/ 2147483646 w 2364"/>
                <a:gd name="T15" fmla="*/ 2147483646 h 433"/>
                <a:gd name="T16" fmla="*/ 2147483646 w 2364"/>
                <a:gd name="T17" fmla="*/ 0 h 433"/>
                <a:gd name="T18" fmla="*/ 2147483646 w 2364"/>
                <a:gd name="T19" fmla="*/ 0 h 433"/>
                <a:gd name="T20" fmla="*/ 2147483646 w 2364"/>
                <a:gd name="T21" fmla="*/ 2147483646 h 433"/>
                <a:gd name="T22" fmla="*/ 2147483646 w 2364"/>
                <a:gd name="T23" fmla="*/ 2147483646 h 433"/>
                <a:gd name="T24" fmla="*/ 2147483646 w 2364"/>
                <a:gd name="T25" fmla="*/ 0 h 433"/>
                <a:gd name="T26" fmla="*/ 2147483646 w 2364"/>
                <a:gd name="T27" fmla="*/ 0 h 433"/>
                <a:gd name="T28" fmla="*/ 2147483646 w 2364"/>
                <a:gd name="T29" fmla="*/ 2147483646 h 433"/>
                <a:gd name="T30" fmla="*/ 0 w 2364"/>
                <a:gd name="T31" fmla="*/ 2147483646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64"/>
                <a:gd name="T49" fmla="*/ 0 h 433"/>
                <a:gd name="T50" fmla="*/ 2364 w 2364"/>
                <a:gd name="T51" fmla="*/ 433 h 4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64" h="433" extrusionOk="0">
                  <a:moveTo>
                    <a:pt x="2364" y="0"/>
                  </a:moveTo>
                  <a:lnTo>
                    <a:pt x="2076" y="0"/>
                  </a:lnTo>
                  <a:lnTo>
                    <a:pt x="2076" y="433"/>
                  </a:lnTo>
                  <a:lnTo>
                    <a:pt x="1787" y="433"/>
                  </a:lnTo>
                  <a:lnTo>
                    <a:pt x="1787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317" y="0"/>
                  </a:lnTo>
                  <a:lnTo>
                    <a:pt x="317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67" name="Shape 1591">
              <a:extLst>
                <a:ext uri="{FF2B5EF4-FFF2-40B4-BE49-F238E27FC236}">
                  <a16:creationId xmlns:a16="http://schemas.microsoft.com/office/drawing/2014/main" id="{4D6886D0-EA66-8E43-90C3-6DD58EE5490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5" y="2290761"/>
              <a:ext cx="4530725" cy="366711"/>
            </a:xfrm>
            <a:custGeom>
              <a:avLst/>
              <a:gdLst>
                <a:gd name="T0" fmla="*/ 2147483646 w 5708"/>
                <a:gd name="T1" fmla="*/ 0 h 461"/>
                <a:gd name="T2" fmla="*/ 2147483646 w 5708"/>
                <a:gd name="T3" fmla="*/ 0 h 461"/>
                <a:gd name="T4" fmla="*/ 2147483646 w 5708"/>
                <a:gd name="T5" fmla="*/ 2147483646 h 461"/>
                <a:gd name="T6" fmla="*/ 2147483646 w 5708"/>
                <a:gd name="T7" fmla="*/ 2147483646 h 461"/>
                <a:gd name="T8" fmla="*/ 2147483646 w 5708"/>
                <a:gd name="T9" fmla="*/ 2147483646 h 461"/>
                <a:gd name="T10" fmla="*/ 2147483646 w 5708"/>
                <a:gd name="T11" fmla="*/ 2147483646 h 461"/>
                <a:gd name="T12" fmla="*/ 2147483646 w 5708"/>
                <a:gd name="T13" fmla="*/ 2147483646 h 461"/>
                <a:gd name="T14" fmla="*/ 2147483646 w 5708"/>
                <a:gd name="T15" fmla="*/ 2147483646 h 461"/>
                <a:gd name="T16" fmla="*/ 2147483646 w 5708"/>
                <a:gd name="T17" fmla="*/ 2147483646 h 461"/>
                <a:gd name="T18" fmla="*/ 2147483646 w 5708"/>
                <a:gd name="T19" fmla="*/ 2147483646 h 461"/>
                <a:gd name="T20" fmla="*/ 2147483646 w 5708"/>
                <a:gd name="T21" fmla="*/ 2147483646 h 461"/>
                <a:gd name="T22" fmla="*/ 2147483646 w 5708"/>
                <a:gd name="T23" fmla="*/ 2147483646 h 461"/>
                <a:gd name="T24" fmla="*/ 0 w 5708"/>
                <a:gd name="T25" fmla="*/ 2147483646 h 4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08"/>
                <a:gd name="T40" fmla="*/ 0 h 461"/>
                <a:gd name="T41" fmla="*/ 5708 w 5708"/>
                <a:gd name="T42" fmla="*/ 461 h 4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08" h="461" extrusionOk="0">
                  <a:moveTo>
                    <a:pt x="5708" y="0"/>
                  </a:moveTo>
                  <a:lnTo>
                    <a:pt x="3950" y="0"/>
                  </a:lnTo>
                  <a:lnTo>
                    <a:pt x="3950" y="461"/>
                  </a:lnTo>
                  <a:lnTo>
                    <a:pt x="3344" y="461"/>
                  </a:lnTo>
                  <a:lnTo>
                    <a:pt x="3344" y="29"/>
                  </a:lnTo>
                  <a:lnTo>
                    <a:pt x="2191" y="29"/>
                  </a:lnTo>
                  <a:lnTo>
                    <a:pt x="2191" y="461"/>
                  </a:lnTo>
                  <a:lnTo>
                    <a:pt x="1586" y="461"/>
                  </a:lnTo>
                  <a:lnTo>
                    <a:pt x="1586" y="29"/>
                  </a:lnTo>
                  <a:lnTo>
                    <a:pt x="1297" y="29"/>
                  </a:lnTo>
                  <a:lnTo>
                    <a:pt x="1009" y="29"/>
                  </a:lnTo>
                  <a:lnTo>
                    <a:pt x="1009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68" name="Shape 1592">
              <a:extLst>
                <a:ext uri="{FF2B5EF4-FFF2-40B4-BE49-F238E27FC236}">
                  <a16:creationId xmlns:a16="http://schemas.microsoft.com/office/drawing/2014/main" id="{05AD1DAC-827F-1847-97DE-4EB2DE60F31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114675"/>
              <a:ext cx="2630486" cy="366711"/>
            </a:xfrm>
            <a:custGeom>
              <a:avLst/>
              <a:gdLst>
                <a:gd name="T0" fmla="*/ 2147483646 w 3315"/>
                <a:gd name="T1" fmla="*/ 2147483646 h 461"/>
                <a:gd name="T2" fmla="*/ 2147483646 w 3315"/>
                <a:gd name="T3" fmla="*/ 0 h 461"/>
                <a:gd name="T4" fmla="*/ 2147483646 w 3315"/>
                <a:gd name="T5" fmla="*/ 0 h 461"/>
                <a:gd name="T6" fmla="*/ 2147483646 w 3315"/>
                <a:gd name="T7" fmla="*/ 2147483646 h 461"/>
                <a:gd name="T8" fmla="*/ 2147483646 w 3315"/>
                <a:gd name="T9" fmla="*/ 2147483646 h 461"/>
                <a:gd name="T10" fmla="*/ 2147483646 w 3315"/>
                <a:gd name="T11" fmla="*/ 0 h 461"/>
                <a:gd name="T12" fmla="*/ 2147483646 w 3315"/>
                <a:gd name="T13" fmla="*/ 0 h 461"/>
                <a:gd name="T14" fmla="*/ 2147483646 w 3315"/>
                <a:gd name="T15" fmla="*/ 2147483646 h 461"/>
                <a:gd name="T16" fmla="*/ 0 w 3315"/>
                <a:gd name="T17" fmla="*/ 2147483646 h 4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15"/>
                <a:gd name="T28" fmla="*/ 0 h 461"/>
                <a:gd name="T29" fmla="*/ 3315 w 3315"/>
                <a:gd name="T30" fmla="*/ 461 h 4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15" h="461" extrusionOk="0">
                  <a:moveTo>
                    <a:pt x="3315" y="461"/>
                  </a:moveTo>
                  <a:lnTo>
                    <a:pt x="3315" y="0"/>
                  </a:lnTo>
                  <a:lnTo>
                    <a:pt x="2739" y="0"/>
                  </a:lnTo>
                  <a:lnTo>
                    <a:pt x="2739" y="461"/>
                  </a:lnTo>
                  <a:lnTo>
                    <a:pt x="2162" y="461"/>
                  </a:lnTo>
                  <a:lnTo>
                    <a:pt x="2162" y="0"/>
                  </a:lnTo>
                  <a:lnTo>
                    <a:pt x="1586" y="0"/>
                  </a:lnTo>
                  <a:lnTo>
                    <a:pt x="1586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69" name="Shape 1593">
              <a:extLst>
                <a:ext uri="{FF2B5EF4-FFF2-40B4-BE49-F238E27FC236}">
                  <a16:creationId xmlns:a16="http://schemas.microsoft.com/office/drawing/2014/main" id="{E771F4AE-C590-F344-A80E-83C35B76504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960812"/>
              <a:ext cx="4071937" cy="366711"/>
            </a:xfrm>
            <a:custGeom>
              <a:avLst/>
              <a:gdLst>
                <a:gd name="T0" fmla="*/ 2147483646 w 5131"/>
                <a:gd name="T1" fmla="*/ 0 h 461"/>
                <a:gd name="T2" fmla="*/ 2147483646 w 5131"/>
                <a:gd name="T3" fmla="*/ 2147483646 h 461"/>
                <a:gd name="T4" fmla="*/ 2147483646 w 5131"/>
                <a:gd name="T5" fmla="*/ 2147483646 h 461"/>
                <a:gd name="T6" fmla="*/ 2147483646 w 5131"/>
                <a:gd name="T7" fmla="*/ 0 h 461"/>
                <a:gd name="T8" fmla="*/ 2147483646 w 5131"/>
                <a:gd name="T9" fmla="*/ 0 h 461"/>
                <a:gd name="T10" fmla="*/ 2147483646 w 5131"/>
                <a:gd name="T11" fmla="*/ 2147483646 h 461"/>
                <a:gd name="T12" fmla="*/ 0 w 5131"/>
                <a:gd name="T13" fmla="*/ 2147483646 h 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1"/>
                <a:gd name="T23" fmla="*/ 5131 w 5131"/>
                <a:gd name="T24" fmla="*/ 461 h 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1" extrusionOk="0">
                  <a:moveTo>
                    <a:pt x="5131" y="0"/>
                  </a:moveTo>
                  <a:lnTo>
                    <a:pt x="5131" y="461"/>
                  </a:lnTo>
                  <a:lnTo>
                    <a:pt x="3892" y="461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1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770" name="Shape 1594">
              <a:extLst>
                <a:ext uri="{FF2B5EF4-FFF2-40B4-BE49-F238E27FC236}">
                  <a16:creationId xmlns:a16="http://schemas.microsoft.com/office/drawing/2014/main" id="{14EDD01A-AF1A-DF4D-995E-108E29FCD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90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71" name="Shape 1595">
              <a:extLst>
                <a:ext uri="{FF2B5EF4-FFF2-40B4-BE49-F238E27FC236}">
                  <a16:creationId xmlns:a16="http://schemas.microsoft.com/office/drawing/2014/main" id="{DFDF6B91-8A43-274D-A126-A6135DBBEF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618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772" name="Shape 1596">
              <a:extLst>
                <a:ext uri="{FF2B5EF4-FFF2-40B4-BE49-F238E27FC236}">
                  <a16:creationId xmlns:a16="http://schemas.microsoft.com/office/drawing/2014/main" id="{3D2E0DE6-01BF-AA41-A90A-62463FE9FD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258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73" name="Shape 1597">
              <a:extLst>
                <a:ext uri="{FF2B5EF4-FFF2-40B4-BE49-F238E27FC236}">
                  <a16:creationId xmlns:a16="http://schemas.microsoft.com/office/drawing/2014/main" id="{20500738-82E2-174F-9E99-0E8939EBC8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973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774" name="Shape 1598">
              <a:extLst>
                <a:ext uri="{FF2B5EF4-FFF2-40B4-BE49-F238E27FC236}">
                  <a16:creationId xmlns:a16="http://schemas.microsoft.com/office/drawing/2014/main" id="{0A27E4E4-8D38-A84D-8D19-320FE744FE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6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75" name="Shape 1599">
              <a:extLst>
                <a:ext uri="{FF2B5EF4-FFF2-40B4-BE49-F238E27FC236}">
                  <a16:creationId xmlns:a16="http://schemas.microsoft.com/office/drawing/2014/main" id="{DAD158B7-D06D-9247-BA41-C41259B50C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7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0776" name="Shape 1600">
              <a:extLst>
                <a:ext uri="{FF2B5EF4-FFF2-40B4-BE49-F238E27FC236}">
                  <a16:creationId xmlns:a16="http://schemas.microsoft.com/office/drawing/2014/main" id="{5B81F21F-D6EF-A44F-95AC-CBAE8FBEC6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6037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77" name="Shape 1601">
              <a:extLst>
                <a:ext uri="{FF2B5EF4-FFF2-40B4-BE49-F238E27FC236}">
                  <a16:creationId xmlns:a16="http://schemas.microsoft.com/office/drawing/2014/main" id="{90C1E45C-69DC-5448-8615-A5CD6F23EE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3187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200778" name="Shape 1602">
              <a:extLst>
                <a:ext uri="{FF2B5EF4-FFF2-40B4-BE49-F238E27FC236}">
                  <a16:creationId xmlns:a16="http://schemas.microsoft.com/office/drawing/2014/main" id="{6E7F3165-D96B-9943-B52A-4F71B0C33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79" name="Shape 1603">
              <a:extLst>
                <a:ext uri="{FF2B5EF4-FFF2-40B4-BE49-F238E27FC236}">
                  <a16:creationId xmlns:a16="http://schemas.microsoft.com/office/drawing/2014/main" id="{8A843A74-0DFA-224B-BE43-537BCCEA14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78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200780" name="Shape 1604">
              <a:extLst>
                <a:ext uri="{FF2B5EF4-FFF2-40B4-BE49-F238E27FC236}">
                  <a16:creationId xmlns:a16="http://schemas.microsoft.com/office/drawing/2014/main" id="{8F04438E-B431-1C43-92EF-113F0C6A6C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3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81" name="Shape 1605">
              <a:extLst>
                <a:ext uri="{FF2B5EF4-FFF2-40B4-BE49-F238E27FC236}">
                  <a16:creationId xmlns:a16="http://schemas.microsoft.com/office/drawing/2014/main" id="{1C74CF6F-7C19-794C-8AA3-249FDA575A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34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5 </a:t>
              </a:r>
            </a:p>
          </p:txBody>
        </p:sp>
        <p:sp>
          <p:nvSpPr>
            <p:cNvPr id="200782" name="Shape 1606">
              <a:extLst>
                <a:ext uri="{FF2B5EF4-FFF2-40B4-BE49-F238E27FC236}">
                  <a16:creationId xmlns:a16="http://schemas.microsoft.com/office/drawing/2014/main" id="{97DF32AB-2CFB-C040-B8E0-201D31DF5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32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83" name="Shape 1607">
              <a:extLst>
                <a:ext uri="{FF2B5EF4-FFF2-40B4-BE49-F238E27FC236}">
                  <a16:creationId xmlns:a16="http://schemas.microsoft.com/office/drawing/2014/main" id="{2E443C5F-8B0D-DF48-B55C-A744DE840A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447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6 </a:t>
              </a:r>
            </a:p>
          </p:txBody>
        </p:sp>
        <p:sp>
          <p:nvSpPr>
            <p:cNvPr id="200784" name="Shape 1608">
              <a:extLst>
                <a:ext uri="{FF2B5EF4-FFF2-40B4-BE49-F238E27FC236}">
                  <a16:creationId xmlns:a16="http://schemas.microsoft.com/office/drawing/2014/main" id="{8717151D-E6D9-A542-B867-FE8D88DA9E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88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85" name="Shape 1609">
              <a:extLst>
                <a:ext uri="{FF2B5EF4-FFF2-40B4-BE49-F238E27FC236}">
                  <a16:creationId xmlns:a16="http://schemas.microsoft.com/office/drawing/2014/main" id="{370D4B5D-A1A4-BC41-A0CF-A066F05935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7 </a:t>
              </a:r>
            </a:p>
          </p:txBody>
        </p:sp>
        <p:sp>
          <p:nvSpPr>
            <p:cNvPr id="200786" name="Shape 1610">
              <a:extLst>
                <a:ext uri="{FF2B5EF4-FFF2-40B4-BE49-F238E27FC236}">
                  <a16:creationId xmlns:a16="http://schemas.microsoft.com/office/drawing/2014/main" id="{EA8B6E9F-1843-784D-80A5-C7F2CA8EB6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07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87" name="Shape 1611">
              <a:extLst>
                <a:ext uri="{FF2B5EF4-FFF2-40B4-BE49-F238E27FC236}">
                  <a16:creationId xmlns:a16="http://schemas.microsoft.com/office/drawing/2014/main" id="{CF0B4F9A-B2C0-A346-BF34-3CADE185C5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79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8 </a:t>
              </a:r>
            </a:p>
          </p:txBody>
        </p:sp>
        <p:sp>
          <p:nvSpPr>
            <p:cNvPr id="200788" name="Shape 1612">
              <a:extLst>
                <a:ext uri="{FF2B5EF4-FFF2-40B4-BE49-F238E27FC236}">
                  <a16:creationId xmlns:a16="http://schemas.microsoft.com/office/drawing/2014/main" id="{96EC3385-6AB2-3745-8966-D2F2716941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71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89" name="Shape 1613">
              <a:extLst>
                <a:ext uri="{FF2B5EF4-FFF2-40B4-BE49-F238E27FC236}">
                  <a16:creationId xmlns:a16="http://schemas.microsoft.com/office/drawing/2014/main" id="{901B4E69-DAC8-9349-AD9B-C0DE01242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43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9 </a:t>
              </a:r>
            </a:p>
          </p:txBody>
        </p:sp>
        <p:sp>
          <p:nvSpPr>
            <p:cNvPr id="200790" name="Shape 1614">
              <a:extLst>
                <a:ext uri="{FF2B5EF4-FFF2-40B4-BE49-F238E27FC236}">
                  <a16:creationId xmlns:a16="http://schemas.microsoft.com/office/drawing/2014/main" id="{2042F82B-A99B-5345-8E6C-5FE5BE3698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18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0791" name="Shape 1615">
              <a:extLst>
                <a:ext uri="{FF2B5EF4-FFF2-40B4-BE49-F238E27FC236}">
                  <a16:creationId xmlns:a16="http://schemas.microsoft.com/office/drawing/2014/main" id="{1EF3721E-AF8B-784F-AC4C-277F7D78F8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8969" y="1198550"/>
              <a:ext cx="237599" cy="19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200792" name="Shape 1616">
              <a:extLst>
                <a:ext uri="{FF2B5EF4-FFF2-40B4-BE49-F238E27FC236}">
                  <a16:creationId xmlns:a16="http://schemas.microsoft.com/office/drawing/2014/main" id="{AEB51D8B-FC28-1A4F-ABF5-3F4032B309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40970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793" name="Shape 1617">
              <a:extLst>
                <a:ext uri="{FF2B5EF4-FFF2-40B4-BE49-F238E27FC236}">
                  <a16:creationId xmlns:a16="http://schemas.microsoft.com/office/drawing/2014/main" id="{97091FE1-E2F5-E649-9A2B-7824CF85B0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741486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794" name="Shape 1618">
              <a:extLst>
                <a:ext uri="{FF2B5EF4-FFF2-40B4-BE49-F238E27FC236}">
                  <a16:creationId xmlns:a16="http://schemas.microsoft.com/office/drawing/2014/main" id="{D0BF4F2F-7DEB-0247-9F6E-4F50A777EB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1875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795" name="Shape 1619">
              <a:extLst>
                <a:ext uri="{FF2B5EF4-FFF2-40B4-BE49-F238E27FC236}">
                  <a16:creationId xmlns:a16="http://schemas.microsoft.com/office/drawing/2014/main" id="{20E3B1BD-052B-0848-9154-B230254253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5590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796" name="Shape 1620">
              <a:extLst>
                <a:ext uri="{FF2B5EF4-FFF2-40B4-BE49-F238E27FC236}">
                  <a16:creationId xmlns:a16="http://schemas.microsoft.com/office/drawing/2014/main" id="{05207E32-5E43-8B4B-B79E-910163DC62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04482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797" name="Shape 1621">
              <a:extLst>
                <a:ext uri="{FF2B5EF4-FFF2-40B4-BE49-F238E27FC236}">
                  <a16:creationId xmlns:a16="http://schemas.microsoft.com/office/drawing/2014/main" id="{4C8D4046-AD22-3C4B-A447-ED605DE03B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3845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798" name="Shape 1622">
              <a:extLst>
                <a:ext uri="{FF2B5EF4-FFF2-40B4-BE49-F238E27FC236}">
                  <a16:creationId xmlns:a16="http://schemas.microsoft.com/office/drawing/2014/main" id="{62EEF71C-806A-2A40-BAE0-7620171C02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8258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799" name="Shape 1623">
              <a:extLst>
                <a:ext uri="{FF2B5EF4-FFF2-40B4-BE49-F238E27FC236}">
                  <a16:creationId xmlns:a16="http://schemas.microsoft.com/office/drawing/2014/main" id="{E7E7F9A0-F61E-FC4C-BCE6-1FD80786AD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41957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800" name="Shape 1624">
              <a:extLst>
                <a:ext uri="{FF2B5EF4-FFF2-40B4-BE49-F238E27FC236}">
                  <a16:creationId xmlns:a16="http://schemas.microsoft.com/office/drawing/2014/main" id="{92864382-C48F-D34A-9327-6012A177C2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2" y="1584325"/>
              <a:ext cx="525462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200801" name="Shape 1625">
              <a:extLst>
                <a:ext uri="{FF2B5EF4-FFF2-40B4-BE49-F238E27FC236}">
                  <a16:creationId xmlns:a16="http://schemas.microsoft.com/office/drawing/2014/main" id="{02B1E3B4-68C7-3347-8AC5-1DCEE04159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0012" y="2373311"/>
              <a:ext cx="185736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00802" name="Shape 1626">
              <a:extLst>
                <a:ext uri="{FF2B5EF4-FFF2-40B4-BE49-F238E27FC236}">
                  <a16:creationId xmlns:a16="http://schemas.microsoft.com/office/drawing/2014/main" id="{22A05111-80DD-4441-8A2E-FAA1D296B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198811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0803" name="Shape 1627">
              <a:extLst>
                <a:ext uri="{FF2B5EF4-FFF2-40B4-BE49-F238E27FC236}">
                  <a16:creationId xmlns:a16="http://schemas.microsoft.com/office/drawing/2014/main" id="{74CA9729-FEF2-2D47-AC32-2C73822EBF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3284537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804" name="Shape 1628">
              <a:extLst>
                <a:ext uri="{FF2B5EF4-FFF2-40B4-BE49-F238E27FC236}">
                  <a16:creationId xmlns:a16="http://schemas.microsoft.com/office/drawing/2014/main" id="{2A96F924-CA36-7D4E-8219-9FA88381D6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970337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0805" name="Shape 1629">
              <a:extLst>
                <a:ext uri="{FF2B5EF4-FFF2-40B4-BE49-F238E27FC236}">
                  <a16:creationId xmlns:a16="http://schemas.microsoft.com/office/drawing/2014/main" id="{85F9DF29-09E5-E44B-9F79-84DD1F12C6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3136900"/>
              <a:ext cx="2058987" cy="366711"/>
            </a:xfrm>
            <a:custGeom>
              <a:avLst/>
              <a:gdLst>
                <a:gd name="T0" fmla="*/ 2147483646 w 2594"/>
                <a:gd name="T1" fmla="*/ 0 h 461"/>
                <a:gd name="T2" fmla="*/ 2147483646 w 2594"/>
                <a:gd name="T3" fmla="*/ 0 h 461"/>
                <a:gd name="T4" fmla="*/ 2147483646 w 2594"/>
                <a:gd name="T5" fmla="*/ 2147483646 h 461"/>
                <a:gd name="T6" fmla="*/ 2147483646 w 2594"/>
                <a:gd name="T7" fmla="*/ 2147483646 h 461"/>
                <a:gd name="T8" fmla="*/ 2147483646 w 2594"/>
                <a:gd name="T9" fmla="*/ 0 h 461"/>
                <a:gd name="T10" fmla="*/ 0 w 2594"/>
                <a:gd name="T11" fmla="*/ 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94"/>
                <a:gd name="T19" fmla="*/ 0 h 461"/>
                <a:gd name="T20" fmla="*/ 2594 w 2594"/>
                <a:gd name="T21" fmla="*/ 461 h 4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94" h="461" extrusionOk="0">
                  <a:moveTo>
                    <a:pt x="2594" y="0"/>
                  </a:moveTo>
                  <a:lnTo>
                    <a:pt x="2335" y="0"/>
                  </a:lnTo>
                  <a:lnTo>
                    <a:pt x="2335" y="461"/>
                  </a:lnTo>
                  <a:lnTo>
                    <a:pt x="576" y="461"/>
                  </a:lnTo>
                  <a:lnTo>
                    <a:pt x="576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06" name="Shape 1630">
              <a:extLst>
                <a:ext uri="{FF2B5EF4-FFF2-40B4-BE49-F238E27FC236}">
                  <a16:creationId xmlns:a16="http://schemas.microsoft.com/office/drawing/2014/main" id="{00B62AAC-321F-1046-9DB3-28BA2B5697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3136900"/>
              <a:ext cx="984250" cy="371475"/>
            </a:xfrm>
            <a:custGeom>
              <a:avLst/>
              <a:gdLst>
                <a:gd name="T0" fmla="*/ 2147483646 w 620"/>
                <a:gd name="T1" fmla="*/ 0 h 234"/>
                <a:gd name="T2" fmla="*/ 2147483646 w 620"/>
                <a:gd name="T3" fmla="*/ 2147483646 h 234"/>
                <a:gd name="T4" fmla="*/ 0 w 620"/>
                <a:gd name="T5" fmla="*/ 2147483646 h 234"/>
                <a:gd name="T6" fmla="*/ 0 60000 65536"/>
                <a:gd name="T7" fmla="*/ 0 60000 65536"/>
                <a:gd name="T8" fmla="*/ 0 60000 65536"/>
                <a:gd name="T9" fmla="*/ 0 w 620"/>
                <a:gd name="T10" fmla="*/ 0 h 234"/>
                <a:gd name="T11" fmla="*/ 620 w 620"/>
                <a:gd name="T12" fmla="*/ 234 h 2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0" h="234" extrusionOk="0">
                  <a:moveTo>
                    <a:pt x="620" y="0"/>
                  </a:moveTo>
                  <a:lnTo>
                    <a:pt x="620" y="234"/>
                  </a:lnTo>
                  <a:lnTo>
                    <a:pt x="0" y="23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07" name="Shape 1631">
              <a:extLst>
                <a:ext uri="{FF2B5EF4-FFF2-40B4-BE49-F238E27FC236}">
                  <a16:creationId xmlns:a16="http://schemas.microsoft.com/office/drawing/2014/main" id="{AB2AE075-DBD0-CA4F-83FF-31A391AB8D93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2290761"/>
              <a:ext cx="1166812" cy="366711"/>
            </a:xfrm>
            <a:custGeom>
              <a:avLst/>
              <a:gdLst>
                <a:gd name="T0" fmla="*/ 2147483646 w 1470"/>
                <a:gd name="T1" fmla="*/ 2147483646 h 461"/>
                <a:gd name="T2" fmla="*/ 2147483646 w 1470"/>
                <a:gd name="T3" fmla="*/ 2147483646 h 461"/>
                <a:gd name="T4" fmla="*/ 2147483646 w 1470"/>
                <a:gd name="T5" fmla="*/ 2147483646 h 461"/>
                <a:gd name="T6" fmla="*/ 0 w 1470"/>
                <a:gd name="T7" fmla="*/ 2147483646 h 461"/>
                <a:gd name="T8" fmla="*/ 0 w 1470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0"/>
                <a:gd name="T16" fmla="*/ 0 h 461"/>
                <a:gd name="T17" fmla="*/ 1470 w 1470"/>
                <a:gd name="T18" fmla="*/ 461 h 4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0" h="461" extrusionOk="0">
                  <a:moveTo>
                    <a:pt x="1470" y="29"/>
                  </a:moveTo>
                  <a:lnTo>
                    <a:pt x="605" y="29"/>
                  </a:lnTo>
                  <a:lnTo>
                    <a:pt x="605" y="461"/>
                  </a:lnTo>
                  <a:lnTo>
                    <a:pt x="0" y="461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08" name="Shape 1632">
              <a:extLst>
                <a:ext uri="{FF2B5EF4-FFF2-40B4-BE49-F238E27FC236}">
                  <a16:creationId xmlns:a16="http://schemas.microsoft.com/office/drawing/2014/main" id="{0DD53866-54D2-6546-A2CE-D2C07C82B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3960812"/>
              <a:ext cx="1693861" cy="366711"/>
            </a:xfrm>
            <a:custGeom>
              <a:avLst/>
              <a:gdLst>
                <a:gd name="T0" fmla="*/ 2147483646 w 2134"/>
                <a:gd name="T1" fmla="*/ 2147483646 h 461"/>
                <a:gd name="T2" fmla="*/ 2147483646 w 2134"/>
                <a:gd name="T3" fmla="*/ 2147483646 h 461"/>
                <a:gd name="T4" fmla="*/ 2147483646 w 2134"/>
                <a:gd name="T5" fmla="*/ 0 h 461"/>
                <a:gd name="T6" fmla="*/ 0 w 2134"/>
                <a:gd name="T7" fmla="*/ 0 h 4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1"/>
                <a:gd name="T14" fmla="*/ 2134 w 2134"/>
                <a:gd name="T15" fmla="*/ 461 h 4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1" extrusionOk="0">
                  <a:moveTo>
                    <a:pt x="2134" y="461"/>
                  </a:moveTo>
                  <a:lnTo>
                    <a:pt x="1153" y="461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09" name="Shape 1633">
              <a:extLst>
                <a:ext uri="{FF2B5EF4-FFF2-40B4-BE49-F238E27FC236}">
                  <a16:creationId xmlns:a16="http://schemas.microsoft.com/office/drawing/2014/main" id="{9C951700-E219-BF42-AB25-D0AACB4FA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4762500"/>
              <a:ext cx="4071937" cy="366711"/>
            </a:xfrm>
            <a:custGeom>
              <a:avLst/>
              <a:gdLst>
                <a:gd name="T0" fmla="*/ 2147483646 w 5131"/>
                <a:gd name="T1" fmla="*/ 0 h 462"/>
                <a:gd name="T2" fmla="*/ 2147483646 w 5131"/>
                <a:gd name="T3" fmla="*/ 2147483646 h 462"/>
                <a:gd name="T4" fmla="*/ 2147483646 w 5131"/>
                <a:gd name="T5" fmla="*/ 2147483646 h 462"/>
                <a:gd name="T6" fmla="*/ 2147483646 w 5131"/>
                <a:gd name="T7" fmla="*/ 0 h 462"/>
                <a:gd name="T8" fmla="*/ 2147483646 w 5131"/>
                <a:gd name="T9" fmla="*/ 0 h 462"/>
                <a:gd name="T10" fmla="*/ 2147483646 w 5131"/>
                <a:gd name="T11" fmla="*/ 2147483646 h 462"/>
                <a:gd name="T12" fmla="*/ 0 w 5131"/>
                <a:gd name="T13" fmla="*/ 2147483646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2"/>
                <a:gd name="T23" fmla="*/ 5131 w 5131"/>
                <a:gd name="T24" fmla="*/ 462 h 4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2" extrusionOk="0">
                  <a:moveTo>
                    <a:pt x="5131" y="0"/>
                  </a:moveTo>
                  <a:lnTo>
                    <a:pt x="5131" y="462"/>
                  </a:lnTo>
                  <a:lnTo>
                    <a:pt x="3892" y="462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2"/>
                  </a:lnTo>
                  <a:lnTo>
                    <a:pt x="0" y="462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10" name="Shape 1634">
              <a:extLst>
                <a:ext uri="{FF2B5EF4-FFF2-40B4-BE49-F238E27FC236}">
                  <a16:creationId xmlns:a16="http://schemas.microsoft.com/office/drawing/2014/main" id="{CF5A927F-31CC-984B-98E5-E6D2ACE82D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40560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0811" name="Shape 1635">
              <a:extLst>
                <a:ext uri="{FF2B5EF4-FFF2-40B4-BE49-F238E27FC236}">
                  <a16:creationId xmlns:a16="http://schemas.microsoft.com/office/drawing/2014/main" id="{33422C2D-BA4F-714B-B418-911DDD9A26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46640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0812" name="Shape 1636">
              <a:extLst>
                <a:ext uri="{FF2B5EF4-FFF2-40B4-BE49-F238E27FC236}">
                  <a16:creationId xmlns:a16="http://schemas.microsoft.com/office/drawing/2014/main" id="{021F1429-3394-734A-97E0-18F2111D23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50339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0813" name="Shape 1637">
              <a:extLst>
                <a:ext uri="{FF2B5EF4-FFF2-40B4-BE49-F238E27FC236}">
                  <a16:creationId xmlns:a16="http://schemas.microsoft.com/office/drawing/2014/main" id="{141516EF-D3D1-5941-BC52-3D61EE088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4762500"/>
              <a:ext cx="1693861" cy="366711"/>
            </a:xfrm>
            <a:custGeom>
              <a:avLst/>
              <a:gdLst>
                <a:gd name="T0" fmla="*/ 2147483646 w 2134"/>
                <a:gd name="T1" fmla="*/ 2147483646 h 462"/>
                <a:gd name="T2" fmla="*/ 2147483646 w 2134"/>
                <a:gd name="T3" fmla="*/ 2147483646 h 462"/>
                <a:gd name="T4" fmla="*/ 2147483646 w 2134"/>
                <a:gd name="T5" fmla="*/ 0 h 462"/>
                <a:gd name="T6" fmla="*/ 0 w 2134"/>
                <a:gd name="T7" fmla="*/ 0 h 4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2"/>
                <a:gd name="T14" fmla="*/ 2134 w 2134"/>
                <a:gd name="T15" fmla="*/ 462 h 4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2" extrusionOk="0">
                  <a:moveTo>
                    <a:pt x="2134" y="462"/>
                  </a:moveTo>
                  <a:lnTo>
                    <a:pt x="1153" y="462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0814" name="Shape 1638">
              <a:extLst>
                <a:ext uri="{FF2B5EF4-FFF2-40B4-BE49-F238E27FC236}">
                  <a16:creationId xmlns:a16="http://schemas.microsoft.com/office/drawing/2014/main" id="{A026B76C-CE59-E240-AA62-A85DE841C1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112" y="4808537"/>
              <a:ext cx="130175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</p:grpSp>
      <p:sp>
        <p:nvSpPr>
          <p:cNvPr id="200706" name="Shape 1639">
            <a:extLst>
              <a:ext uri="{FF2B5EF4-FFF2-40B4-BE49-F238E27FC236}">
                <a16:creationId xmlns:a16="http://schemas.microsoft.com/office/drawing/2014/main" id="{77352D9A-926C-4848-BB6E-A85BEEE42E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1" y="80645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00707" name="Group 8">
            <a:extLst>
              <a:ext uri="{FF2B5EF4-FFF2-40B4-BE49-F238E27FC236}">
                <a16:creationId xmlns:a16="http://schemas.microsoft.com/office/drawing/2014/main" id="{9A9912CC-4890-664F-9AE2-C5B247D34E26}"/>
              </a:ext>
            </a:extLst>
          </p:cNvPr>
          <p:cNvGrpSpPr>
            <a:grpSpLocks/>
          </p:cNvGrpSpPr>
          <p:nvPr/>
        </p:nvGrpSpPr>
        <p:grpSpPr bwMode="auto">
          <a:xfrm>
            <a:off x="3190876" y="4070351"/>
            <a:ext cx="5967413" cy="1325563"/>
            <a:chOff x="2276119" y="4070341"/>
            <a:chExt cx="5968485" cy="1326204"/>
          </a:xfrm>
        </p:grpSpPr>
        <p:grpSp>
          <p:nvGrpSpPr>
            <p:cNvPr id="200708" name="Group 7">
              <a:extLst>
                <a:ext uri="{FF2B5EF4-FFF2-40B4-BE49-F238E27FC236}">
                  <a16:creationId xmlns:a16="http://schemas.microsoft.com/office/drawing/2014/main" id="{F00FB5EF-A55B-F141-9C72-9893C7DD402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76119" y="4071329"/>
              <a:ext cx="359502" cy="1302026"/>
              <a:chOff x="169024" y="3892425"/>
              <a:chExt cx="359502" cy="1302026"/>
            </a:xfrm>
          </p:grpSpPr>
          <p:sp>
            <p:nvSpPr>
              <p:cNvPr id="200749" name="TextBox 103">
                <a:extLst>
                  <a:ext uri="{FF2B5EF4-FFF2-40B4-BE49-F238E27FC236}">
                    <a16:creationId xmlns:a16="http://schemas.microsoft.com/office/drawing/2014/main" id="{D4EE2FBC-6D38-EA4C-9F3E-5C5948E7ED6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50" name="TextBox 104">
                <a:extLst>
                  <a:ext uri="{FF2B5EF4-FFF2-40B4-BE49-F238E27FC236}">
                    <a16:creationId xmlns:a16="http://schemas.microsoft.com/office/drawing/2014/main" id="{C08496E9-EF3B-3E42-A265-108A70B862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Frame 105">
                <a:extLst>
                  <a:ext uri="{FF2B5EF4-FFF2-40B4-BE49-F238E27FC236}">
                    <a16:creationId xmlns:a16="http://schemas.microsoft.com/office/drawing/2014/main" id="{3CA483C1-65D4-4E42-A245-8D7A80677118}"/>
                  </a:ext>
                </a:extLst>
              </p:cNvPr>
              <p:cNvSpPr/>
              <p:nvPr/>
            </p:nvSpPr>
            <p:spPr>
              <a:xfrm>
                <a:off x="169024" y="3893025"/>
                <a:ext cx="355664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09" name="Group 108">
              <a:extLst>
                <a:ext uri="{FF2B5EF4-FFF2-40B4-BE49-F238E27FC236}">
                  <a16:creationId xmlns:a16="http://schemas.microsoft.com/office/drawing/2014/main" id="{6088F33A-B3A2-864F-82D7-AF56609990C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70768" y="4080656"/>
              <a:ext cx="359502" cy="1302026"/>
              <a:chOff x="169024" y="3892425"/>
              <a:chExt cx="359502" cy="1302026"/>
            </a:xfrm>
          </p:grpSpPr>
          <p:sp>
            <p:nvSpPr>
              <p:cNvPr id="200746" name="TextBox 109">
                <a:extLst>
                  <a:ext uri="{FF2B5EF4-FFF2-40B4-BE49-F238E27FC236}">
                    <a16:creationId xmlns:a16="http://schemas.microsoft.com/office/drawing/2014/main" id="{F2114A25-C15D-9242-865F-3F3557869CE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47" name="TextBox 110">
                <a:extLst>
                  <a:ext uri="{FF2B5EF4-FFF2-40B4-BE49-F238E27FC236}">
                    <a16:creationId xmlns:a16="http://schemas.microsoft.com/office/drawing/2014/main" id="{2792821B-E50F-5241-AF65-A618D3D804F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Frame 111">
                <a:extLst>
                  <a:ext uri="{FF2B5EF4-FFF2-40B4-BE49-F238E27FC236}">
                    <a16:creationId xmlns:a16="http://schemas.microsoft.com/office/drawing/2014/main" id="{A6C2D0F6-8D7A-5C48-9692-62CE61DB011A}"/>
                  </a:ext>
                </a:extLst>
              </p:cNvPr>
              <p:cNvSpPr/>
              <p:nvPr/>
            </p:nvSpPr>
            <p:spPr>
              <a:xfrm>
                <a:off x="168390" y="3891640"/>
                <a:ext cx="357253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0" name="Group 113">
              <a:extLst>
                <a:ext uri="{FF2B5EF4-FFF2-40B4-BE49-F238E27FC236}">
                  <a16:creationId xmlns:a16="http://schemas.microsoft.com/office/drawing/2014/main" id="{81E40310-DA44-6942-AD86-20FF2464FDD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32343" y="4070341"/>
              <a:ext cx="359502" cy="1302026"/>
              <a:chOff x="169024" y="3892425"/>
              <a:chExt cx="359502" cy="1302026"/>
            </a:xfrm>
          </p:grpSpPr>
          <p:sp>
            <p:nvSpPr>
              <p:cNvPr id="200743" name="TextBox 114">
                <a:extLst>
                  <a:ext uri="{FF2B5EF4-FFF2-40B4-BE49-F238E27FC236}">
                    <a16:creationId xmlns:a16="http://schemas.microsoft.com/office/drawing/2014/main" id="{DDBEF1EF-C8D4-1B4E-9206-5FEFB846C75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44" name="TextBox 115">
                <a:extLst>
                  <a:ext uri="{FF2B5EF4-FFF2-40B4-BE49-F238E27FC236}">
                    <a16:creationId xmlns:a16="http://schemas.microsoft.com/office/drawing/2014/main" id="{A7657D63-8064-8E47-AB35-1D76409AB2C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Frame 116">
                <a:extLst>
                  <a:ext uri="{FF2B5EF4-FFF2-40B4-BE49-F238E27FC236}">
                    <a16:creationId xmlns:a16="http://schemas.microsoft.com/office/drawing/2014/main" id="{89AD784C-4E1D-C747-B3AC-204300B79F69}"/>
                  </a:ext>
                </a:extLst>
              </p:cNvPr>
              <p:cNvSpPr/>
              <p:nvPr/>
            </p:nvSpPr>
            <p:spPr>
              <a:xfrm>
                <a:off x="169226" y="3892425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1" name="Group 118">
              <a:extLst>
                <a:ext uri="{FF2B5EF4-FFF2-40B4-BE49-F238E27FC236}">
                  <a16:creationId xmlns:a16="http://schemas.microsoft.com/office/drawing/2014/main" id="{C31D1DAC-8265-324B-8A14-B0050154AFE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55902" y="4074642"/>
              <a:ext cx="359502" cy="1302026"/>
              <a:chOff x="169024" y="3892425"/>
              <a:chExt cx="359502" cy="1302026"/>
            </a:xfrm>
          </p:grpSpPr>
          <p:sp>
            <p:nvSpPr>
              <p:cNvPr id="200740" name="TextBox 119">
                <a:extLst>
                  <a:ext uri="{FF2B5EF4-FFF2-40B4-BE49-F238E27FC236}">
                    <a16:creationId xmlns:a16="http://schemas.microsoft.com/office/drawing/2014/main" id="{8DDCEF3D-AAB9-A341-8233-35FDD187CC9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41" name="TextBox 120">
                <a:extLst>
                  <a:ext uri="{FF2B5EF4-FFF2-40B4-BE49-F238E27FC236}">
                    <a16:creationId xmlns:a16="http://schemas.microsoft.com/office/drawing/2014/main" id="{4F7347B9-90BA-2F47-A62F-8E1FFE6E706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22" name="Frame 121">
                <a:extLst>
                  <a:ext uri="{FF2B5EF4-FFF2-40B4-BE49-F238E27FC236}">
                    <a16:creationId xmlns:a16="http://schemas.microsoft.com/office/drawing/2014/main" id="{29053134-B35E-5549-A165-05DF9A18BDAF}"/>
                  </a:ext>
                </a:extLst>
              </p:cNvPr>
              <p:cNvSpPr/>
              <p:nvPr/>
            </p:nvSpPr>
            <p:spPr>
              <a:xfrm>
                <a:off x="168783" y="3892889"/>
                <a:ext cx="357252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2" name="Group 123">
              <a:extLst>
                <a:ext uri="{FF2B5EF4-FFF2-40B4-BE49-F238E27FC236}">
                  <a16:creationId xmlns:a16="http://schemas.microsoft.com/office/drawing/2014/main" id="{BF002911-E254-EB44-AD72-E047E16673E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022094" y="4079590"/>
              <a:ext cx="359502" cy="1302026"/>
              <a:chOff x="169024" y="3892425"/>
              <a:chExt cx="359502" cy="1302026"/>
            </a:xfrm>
          </p:grpSpPr>
          <p:sp>
            <p:nvSpPr>
              <p:cNvPr id="200737" name="TextBox 124">
                <a:extLst>
                  <a:ext uri="{FF2B5EF4-FFF2-40B4-BE49-F238E27FC236}">
                    <a16:creationId xmlns:a16="http://schemas.microsoft.com/office/drawing/2014/main" id="{9E54398C-CA66-2D4F-95AE-467281A6DB9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38" name="TextBox 125">
                <a:extLst>
                  <a:ext uri="{FF2B5EF4-FFF2-40B4-BE49-F238E27FC236}">
                    <a16:creationId xmlns:a16="http://schemas.microsoft.com/office/drawing/2014/main" id="{A3547A8F-5A00-6742-9046-9F00C831682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27" name="Frame 126">
                <a:extLst>
                  <a:ext uri="{FF2B5EF4-FFF2-40B4-BE49-F238E27FC236}">
                    <a16:creationId xmlns:a16="http://schemas.microsoft.com/office/drawing/2014/main" id="{097CD6CD-EDE0-BC4A-AC0A-F6862FE7478B}"/>
                  </a:ext>
                </a:extLst>
              </p:cNvPr>
              <p:cNvSpPr/>
              <p:nvPr/>
            </p:nvSpPr>
            <p:spPr>
              <a:xfrm>
                <a:off x="169613" y="3892705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3" name="Group 128">
              <a:extLst>
                <a:ext uri="{FF2B5EF4-FFF2-40B4-BE49-F238E27FC236}">
                  <a16:creationId xmlns:a16="http://schemas.microsoft.com/office/drawing/2014/main" id="{221778CD-DE7E-BE4F-913A-4C5DBED595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45485" y="4081268"/>
              <a:ext cx="359502" cy="1302026"/>
              <a:chOff x="169024" y="3892425"/>
              <a:chExt cx="359502" cy="1302026"/>
            </a:xfrm>
          </p:grpSpPr>
          <p:sp>
            <p:nvSpPr>
              <p:cNvPr id="200734" name="TextBox 129">
                <a:extLst>
                  <a:ext uri="{FF2B5EF4-FFF2-40B4-BE49-F238E27FC236}">
                    <a16:creationId xmlns:a16="http://schemas.microsoft.com/office/drawing/2014/main" id="{683DB5B5-8554-2F4E-B906-B2D3146018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35" name="TextBox 130">
                <a:extLst>
                  <a:ext uri="{FF2B5EF4-FFF2-40B4-BE49-F238E27FC236}">
                    <a16:creationId xmlns:a16="http://schemas.microsoft.com/office/drawing/2014/main" id="{EC349005-F999-9E4F-9C2C-D2CE987411D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32" name="Frame 131">
                <a:extLst>
                  <a:ext uri="{FF2B5EF4-FFF2-40B4-BE49-F238E27FC236}">
                    <a16:creationId xmlns:a16="http://schemas.microsoft.com/office/drawing/2014/main" id="{D6498F3D-8F6E-E84A-ADE8-7BD9C3EB519A}"/>
                  </a:ext>
                </a:extLst>
              </p:cNvPr>
              <p:cNvSpPr/>
              <p:nvPr/>
            </p:nvSpPr>
            <p:spPr>
              <a:xfrm>
                <a:off x="168938" y="3892616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4" name="Group 133">
              <a:extLst>
                <a:ext uri="{FF2B5EF4-FFF2-40B4-BE49-F238E27FC236}">
                  <a16:creationId xmlns:a16="http://schemas.microsoft.com/office/drawing/2014/main" id="{1CA1C277-6E4E-A34E-8589-D6F34E27897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85102" y="4094519"/>
              <a:ext cx="359502" cy="1302026"/>
              <a:chOff x="169024" y="3892425"/>
              <a:chExt cx="359502" cy="1302026"/>
            </a:xfrm>
          </p:grpSpPr>
          <p:sp>
            <p:nvSpPr>
              <p:cNvPr id="200731" name="TextBox 134">
                <a:extLst>
                  <a:ext uri="{FF2B5EF4-FFF2-40B4-BE49-F238E27FC236}">
                    <a16:creationId xmlns:a16="http://schemas.microsoft.com/office/drawing/2014/main" id="{9F768D16-4191-A547-944B-896C9F856DD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32" name="TextBox 135">
                <a:extLst>
                  <a:ext uri="{FF2B5EF4-FFF2-40B4-BE49-F238E27FC236}">
                    <a16:creationId xmlns:a16="http://schemas.microsoft.com/office/drawing/2014/main" id="{ED883DE8-D22B-8442-85D0-14102D44850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37" name="Frame 136">
                <a:extLst>
                  <a:ext uri="{FF2B5EF4-FFF2-40B4-BE49-F238E27FC236}">
                    <a16:creationId xmlns:a16="http://schemas.microsoft.com/office/drawing/2014/main" id="{02D92D8C-452C-D947-9D82-2ECE74BDB8EB}"/>
                  </a:ext>
                </a:extLst>
              </p:cNvPr>
              <p:cNvSpPr/>
              <p:nvPr/>
            </p:nvSpPr>
            <p:spPr>
              <a:xfrm>
                <a:off x="169686" y="3892072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5" name="Group 138">
              <a:extLst>
                <a:ext uri="{FF2B5EF4-FFF2-40B4-BE49-F238E27FC236}">
                  <a16:creationId xmlns:a16="http://schemas.microsoft.com/office/drawing/2014/main" id="{AFD3762A-FB61-4342-AF8F-57DA3475E1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57446" y="4074030"/>
              <a:ext cx="359502" cy="1302026"/>
              <a:chOff x="169024" y="3892425"/>
              <a:chExt cx="359502" cy="1302026"/>
            </a:xfrm>
          </p:grpSpPr>
          <p:sp>
            <p:nvSpPr>
              <p:cNvPr id="200728" name="TextBox 139">
                <a:extLst>
                  <a:ext uri="{FF2B5EF4-FFF2-40B4-BE49-F238E27FC236}">
                    <a16:creationId xmlns:a16="http://schemas.microsoft.com/office/drawing/2014/main" id="{5133FD4B-28A8-9342-9CD0-3BD300CBAEF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29" name="TextBox 140">
                <a:extLst>
                  <a:ext uri="{FF2B5EF4-FFF2-40B4-BE49-F238E27FC236}">
                    <a16:creationId xmlns:a16="http://schemas.microsoft.com/office/drawing/2014/main" id="{12024014-6C7A-C744-81AD-D70BB0F2BBC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42" name="Frame 141">
                <a:extLst>
                  <a:ext uri="{FF2B5EF4-FFF2-40B4-BE49-F238E27FC236}">
                    <a16:creationId xmlns:a16="http://schemas.microsoft.com/office/drawing/2014/main" id="{72419465-704B-0F41-92C2-17FAFEB886C2}"/>
                  </a:ext>
                </a:extLst>
              </p:cNvPr>
              <p:cNvSpPr/>
              <p:nvPr/>
            </p:nvSpPr>
            <p:spPr>
              <a:xfrm>
                <a:off x="169345" y="3891913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6" name="Group 143">
              <a:extLst>
                <a:ext uri="{FF2B5EF4-FFF2-40B4-BE49-F238E27FC236}">
                  <a16:creationId xmlns:a16="http://schemas.microsoft.com/office/drawing/2014/main" id="{211DEFD3-472E-634E-9548-7982EEDCB96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76916" y="4083969"/>
              <a:ext cx="359502" cy="1302026"/>
              <a:chOff x="169024" y="3892425"/>
              <a:chExt cx="359502" cy="1302026"/>
            </a:xfrm>
          </p:grpSpPr>
          <p:sp>
            <p:nvSpPr>
              <p:cNvPr id="200725" name="TextBox 144">
                <a:extLst>
                  <a:ext uri="{FF2B5EF4-FFF2-40B4-BE49-F238E27FC236}">
                    <a16:creationId xmlns:a16="http://schemas.microsoft.com/office/drawing/2014/main" id="{5C83B13E-A841-864F-8DB1-93CF032A849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26" name="TextBox 145">
                <a:extLst>
                  <a:ext uri="{FF2B5EF4-FFF2-40B4-BE49-F238E27FC236}">
                    <a16:creationId xmlns:a16="http://schemas.microsoft.com/office/drawing/2014/main" id="{1AA3391D-E9D4-4947-B437-843C4677933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47" name="Frame 146">
                <a:extLst>
                  <a:ext uri="{FF2B5EF4-FFF2-40B4-BE49-F238E27FC236}">
                    <a16:creationId xmlns:a16="http://schemas.microsoft.com/office/drawing/2014/main" id="{EFBFC68B-43F3-A243-B9B0-4D0F8100749A}"/>
                  </a:ext>
                </a:extLst>
              </p:cNvPr>
              <p:cNvSpPr/>
              <p:nvPr/>
            </p:nvSpPr>
            <p:spPr>
              <a:xfrm>
                <a:off x="169446" y="3893092"/>
                <a:ext cx="355664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7" name="Group 148">
              <a:extLst>
                <a:ext uri="{FF2B5EF4-FFF2-40B4-BE49-F238E27FC236}">
                  <a16:creationId xmlns:a16="http://schemas.microsoft.com/office/drawing/2014/main" id="{7E209076-F83D-3948-8609-159A6779E69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95491" y="4073654"/>
              <a:ext cx="359502" cy="1302026"/>
              <a:chOff x="169024" y="3892425"/>
              <a:chExt cx="359502" cy="1302026"/>
            </a:xfrm>
          </p:grpSpPr>
          <p:sp>
            <p:nvSpPr>
              <p:cNvPr id="200722" name="TextBox 149">
                <a:extLst>
                  <a:ext uri="{FF2B5EF4-FFF2-40B4-BE49-F238E27FC236}">
                    <a16:creationId xmlns:a16="http://schemas.microsoft.com/office/drawing/2014/main" id="{E15708C2-07D8-DC4F-B061-B81F85792F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23" name="TextBox 150">
                <a:extLst>
                  <a:ext uri="{FF2B5EF4-FFF2-40B4-BE49-F238E27FC236}">
                    <a16:creationId xmlns:a16="http://schemas.microsoft.com/office/drawing/2014/main" id="{9F740146-D87E-0E47-B4DF-7B0B0DB5738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52" name="Frame 151">
                <a:extLst>
                  <a:ext uri="{FF2B5EF4-FFF2-40B4-BE49-F238E27FC236}">
                    <a16:creationId xmlns:a16="http://schemas.microsoft.com/office/drawing/2014/main" id="{DA1C80B8-5210-B14B-985C-F56D15B9F228}"/>
                  </a:ext>
                </a:extLst>
              </p:cNvPr>
              <p:cNvSpPr/>
              <p:nvPr/>
            </p:nvSpPr>
            <p:spPr>
              <a:xfrm>
                <a:off x="168489" y="3892289"/>
                <a:ext cx="357253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  <p:grpSp>
          <p:nvGrpSpPr>
            <p:cNvPr id="200718" name="Group 153">
              <a:extLst>
                <a:ext uri="{FF2B5EF4-FFF2-40B4-BE49-F238E27FC236}">
                  <a16:creationId xmlns:a16="http://schemas.microsoft.com/office/drawing/2014/main" id="{367F0B01-0C81-F54F-9E4A-2C40DBB1F04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312326" y="4083593"/>
              <a:ext cx="359502" cy="1302026"/>
              <a:chOff x="169024" y="3892425"/>
              <a:chExt cx="359502" cy="1302026"/>
            </a:xfrm>
          </p:grpSpPr>
          <p:sp>
            <p:nvSpPr>
              <p:cNvPr id="200719" name="TextBox 154">
                <a:extLst>
                  <a:ext uri="{FF2B5EF4-FFF2-40B4-BE49-F238E27FC236}">
                    <a16:creationId xmlns:a16="http://schemas.microsoft.com/office/drawing/2014/main" id="{7E974D22-9D62-7D41-9E96-B4F50140FF9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0720" name="TextBox 155">
                <a:extLst>
                  <a:ext uri="{FF2B5EF4-FFF2-40B4-BE49-F238E27FC236}">
                    <a16:creationId xmlns:a16="http://schemas.microsoft.com/office/drawing/2014/main" id="{7E64F993-A772-BC4F-8CAD-95E62F446F2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57" name="Frame 156">
                <a:extLst>
                  <a:ext uri="{FF2B5EF4-FFF2-40B4-BE49-F238E27FC236}">
                    <a16:creationId xmlns:a16="http://schemas.microsoft.com/office/drawing/2014/main" id="{A6B5DC3B-206A-F947-9E4D-FFD1368FA567}"/>
                  </a:ext>
                </a:extLst>
              </p:cNvPr>
              <p:cNvSpPr/>
              <p:nvPr/>
            </p:nvSpPr>
            <p:spPr>
              <a:xfrm>
                <a:off x="169272" y="3891879"/>
                <a:ext cx="355664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</p:grpSp>
      </p:grpSp>
    </p:spTree>
  </p:cSld>
  <p:clrMapOvr>
    <a:masterClrMapping/>
  </p:clrMapOvr>
  <p:transition spd="slow"/>
</p:sld>
</file>

<file path=ppt/slides/slide10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2753" name="Shape 1575">
            <a:extLst>
              <a:ext uri="{FF2B5EF4-FFF2-40B4-BE49-F238E27FC236}">
                <a16:creationId xmlns:a16="http://schemas.microsoft.com/office/drawing/2014/main" id="{3A28F58A-C9D2-BA49-972E-A4E265CDABEC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2212976"/>
            <a:ext cx="7840662" cy="3986213"/>
            <a:chOff x="1198562" y="1112837"/>
            <a:chExt cx="6613524" cy="4176712"/>
          </a:xfrm>
        </p:grpSpPr>
        <p:cxnSp>
          <p:nvCxnSpPr>
            <p:cNvPr id="202811" name="Shape 1576">
              <a:extLst>
                <a:ext uri="{FF2B5EF4-FFF2-40B4-BE49-F238E27FC236}">
                  <a16:creationId xmlns:a16="http://schemas.microsoft.com/office/drawing/2014/main" id="{FA174B8E-1593-AD49-A9AC-20701C39AB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274886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2" name="Shape 1577">
              <a:extLst>
                <a:ext uri="{FF2B5EF4-FFF2-40B4-BE49-F238E27FC236}">
                  <a16:creationId xmlns:a16="http://schemas.microsoft.com/office/drawing/2014/main" id="{904374B2-3384-564F-9596-4269779D694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75431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3" name="Shape 1578">
              <a:extLst>
                <a:ext uri="{FF2B5EF4-FFF2-40B4-BE49-F238E27FC236}">
                  <a16:creationId xmlns:a16="http://schemas.microsoft.com/office/drawing/2014/main" id="{3DF4CC63-DE69-9C48-B745-FE485FDD12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21310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4" name="Shape 1579">
              <a:extLst>
                <a:ext uri="{FF2B5EF4-FFF2-40B4-BE49-F238E27FC236}">
                  <a16:creationId xmlns:a16="http://schemas.microsoft.com/office/drawing/2014/main" id="{33A68C94-C034-6D45-9B08-0106D4DED7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692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5" name="Shape 1580">
              <a:extLst>
                <a:ext uri="{FF2B5EF4-FFF2-40B4-BE49-F238E27FC236}">
                  <a16:creationId xmlns:a16="http://schemas.microsoft.com/office/drawing/2014/main" id="{9B219887-5FDE-4444-84A1-DDB3A97FAE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1513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6" name="Shape 1581">
              <a:extLst>
                <a:ext uri="{FF2B5EF4-FFF2-40B4-BE49-F238E27FC236}">
                  <a16:creationId xmlns:a16="http://schemas.microsoft.com/office/drawing/2014/main" id="{259FF70F-4FC8-2D46-AD02-28A15401DD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085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7" name="Shape 1582">
              <a:extLst>
                <a:ext uri="{FF2B5EF4-FFF2-40B4-BE49-F238E27FC236}">
                  <a16:creationId xmlns:a16="http://schemas.microsoft.com/office/drawing/2014/main" id="{4907FDF6-3E1F-BF45-9F57-773360B117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089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8" name="Shape 1583">
              <a:extLst>
                <a:ext uri="{FF2B5EF4-FFF2-40B4-BE49-F238E27FC236}">
                  <a16:creationId xmlns:a16="http://schemas.microsoft.com/office/drawing/2014/main" id="{981EC00A-752F-B747-8DF4-AD90E037AA6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467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19" name="Shape 1584">
              <a:extLst>
                <a:ext uri="{FF2B5EF4-FFF2-40B4-BE49-F238E27FC236}">
                  <a16:creationId xmlns:a16="http://schemas.microsoft.com/office/drawing/2014/main" id="{4130596A-BBB2-1C4E-99ED-B120ECFFF12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277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20" name="Shape 1585">
              <a:extLst>
                <a:ext uri="{FF2B5EF4-FFF2-40B4-BE49-F238E27FC236}">
                  <a16:creationId xmlns:a16="http://schemas.microsoft.com/office/drawing/2014/main" id="{4416ECD2-A63E-934D-A59B-01EED029EB0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849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21" name="Shape 1586">
              <a:extLst>
                <a:ext uri="{FF2B5EF4-FFF2-40B4-BE49-F238E27FC236}">
                  <a16:creationId xmlns:a16="http://schemas.microsoft.com/office/drawing/2014/main" id="{F373E57F-D2C4-0145-81E7-F7D006DB66D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436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2822" name="Shape 1587">
              <a:extLst>
                <a:ext uri="{FF2B5EF4-FFF2-40B4-BE49-F238E27FC236}">
                  <a16:creationId xmlns:a16="http://schemas.microsoft.com/office/drawing/2014/main" id="{8896141B-482B-3341-815A-E286F0ED882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742315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2823" name="Shape 1588">
              <a:extLst>
                <a:ext uri="{FF2B5EF4-FFF2-40B4-BE49-F238E27FC236}">
                  <a16:creationId xmlns:a16="http://schemas.microsoft.com/office/drawing/2014/main" id="{7694264C-C270-9749-BFFF-5D8ADE2641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1512887"/>
              <a:ext cx="1874837" cy="342899"/>
            </a:xfrm>
            <a:custGeom>
              <a:avLst/>
              <a:gdLst>
                <a:gd name="T0" fmla="*/ 2147483646 w 2364"/>
                <a:gd name="T1" fmla="*/ 2147483646 h 433"/>
                <a:gd name="T2" fmla="*/ 2147483646 w 2364"/>
                <a:gd name="T3" fmla="*/ 0 h 433"/>
                <a:gd name="T4" fmla="*/ 2147483646 w 2364"/>
                <a:gd name="T5" fmla="*/ 0 h 433"/>
                <a:gd name="T6" fmla="*/ 2147483646 w 2364"/>
                <a:gd name="T7" fmla="*/ 2147483646 h 433"/>
                <a:gd name="T8" fmla="*/ 2147483646 w 2364"/>
                <a:gd name="T9" fmla="*/ 2147483646 h 433"/>
                <a:gd name="T10" fmla="*/ 2147483646 w 2364"/>
                <a:gd name="T11" fmla="*/ 0 h 433"/>
                <a:gd name="T12" fmla="*/ 2147483646 w 2364"/>
                <a:gd name="T13" fmla="*/ 0 h 433"/>
                <a:gd name="T14" fmla="*/ 2147483646 w 2364"/>
                <a:gd name="T15" fmla="*/ 2147483646 h 433"/>
                <a:gd name="T16" fmla="*/ 2147483646 w 2364"/>
                <a:gd name="T17" fmla="*/ 2147483646 h 433"/>
                <a:gd name="T18" fmla="*/ 2147483646 w 2364"/>
                <a:gd name="T19" fmla="*/ 0 h 433"/>
                <a:gd name="T20" fmla="*/ 2147483646 w 2364"/>
                <a:gd name="T21" fmla="*/ 0 h 433"/>
                <a:gd name="T22" fmla="*/ 2147483646 w 2364"/>
                <a:gd name="T23" fmla="*/ 2147483646 h 433"/>
                <a:gd name="T24" fmla="*/ 2147483646 w 2364"/>
                <a:gd name="T25" fmla="*/ 2147483646 h 433"/>
                <a:gd name="T26" fmla="*/ 2147483646 w 2364"/>
                <a:gd name="T27" fmla="*/ 0 h 433"/>
                <a:gd name="T28" fmla="*/ 2147483646 w 2364"/>
                <a:gd name="T29" fmla="*/ 0 h 433"/>
                <a:gd name="T30" fmla="*/ 2147483646 w 2364"/>
                <a:gd name="T31" fmla="*/ 2147483646 h 433"/>
                <a:gd name="T32" fmla="*/ 0 w 2364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64"/>
                <a:gd name="T52" fmla="*/ 0 h 433"/>
                <a:gd name="T53" fmla="*/ 2364 w 2364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64" h="433" extrusionOk="0">
                  <a:moveTo>
                    <a:pt x="2364" y="433"/>
                  </a:moveTo>
                  <a:lnTo>
                    <a:pt x="2364" y="0"/>
                  </a:lnTo>
                  <a:lnTo>
                    <a:pt x="2076" y="0"/>
                  </a:lnTo>
                  <a:lnTo>
                    <a:pt x="2076" y="433"/>
                  </a:lnTo>
                  <a:lnTo>
                    <a:pt x="1759" y="433"/>
                  </a:lnTo>
                  <a:lnTo>
                    <a:pt x="1759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4" name="Shape 1589">
              <a:extLst>
                <a:ext uri="{FF2B5EF4-FFF2-40B4-BE49-F238E27FC236}">
                  <a16:creationId xmlns:a16="http://schemas.microsoft.com/office/drawing/2014/main" id="{193C557E-88E3-6143-AEEA-D9A4E3803DF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1512887"/>
              <a:ext cx="1854200" cy="342899"/>
            </a:xfrm>
            <a:custGeom>
              <a:avLst/>
              <a:gdLst>
                <a:gd name="T0" fmla="*/ 2147483646 w 2335"/>
                <a:gd name="T1" fmla="*/ 2147483646 h 433"/>
                <a:gd name="T2" fmla="*/ 2147483646 w 2335"/>
                <a:gd name="T3" fmla="*/ 0 h 433"/>
                <a:gd name="T4" fmla="*/ 2147483646 w 2335"/>
                <a:gd name="T5" fmla="*/ 0 h 433"/>
                <a:gd name="T6" fmla="*/ 2147483646 w 2335"/>
                <a:gd name="T7" fmla="*/ 2147483646 h 433"/>
                <a:gd name="T8" fmla="*/ 2147483646 w 2335"/>
                <a:gd name="T9" fmla="*/ 2147483646 h 433"/>
                <a:gd name="T10" fmla="*/ 2147483646 w 2335"/>
                <a:gd name="T11" fmla="*/ 0 h 433"/>
                <a:gd name="T12" fmla="*/ 2147483646 w 2335"/>
                <a:gd name="T13" fmla="*/ 0 h 433"/>
                <a:gd name="T14" fmla="*/ 2147483646 w 2335"/>
                <a:gd name="T15" fmla="*/ 2147483646 h 433"/>
                <a:gd name="T16" fmla="*/ 2147483646 w 2335"/>
                <a:gd name="T17" fmla="*/ 2147483646 h 433"/>
                <a:gd name="T18" fmla="*/ 2147483646 w 2335"/>
                <a:gd name="T19" fmla="*/ 0 h 433"/>
                <a:gd name="T20" fmla="*/ 2147483646 w 2335"/>
                <a:gd name="T21" fmla="*/ 0 h 433"/>
                <a:gd name="T22" fmla="*/ 2147483646 w 2335"/>
                <a:gd name="T23" fmla="*/ 2147483646 h 433"/>
                <a:gd name="T24" fmla="*/ 2147483646 w 2335"/>
                <a:gd name="T25" fmla="*/ 2147483646 h 433"/>
                <a:gd name="T26" fmla="*/ 2147483646 w 2335"/>
                <a:gd name="T27" fmla="*/ 0 h 433"/>
                <a:gd name="T28" fmla="*/ 2147483646 w 2335"/>
                <a:gd name="T29" fmla="*/ 0 h 433"/>
                <a:gd name="T30" fmla="*/ 2147483646 w 2335"/>
                <a:gd name="T31" fmla="*/ 2147483646 h 433"/>
                <a:gd name="T32" fmla="*/ 0 w 2335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35"/>
                <a:gd name="T52" fmla="*/ 0 h 433"/>
                <a:gd name="T53" fmla="*/ 2335 w 2335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35" h="433" extrusionOk="0">
                  <a:moveTo>
                    <a:pt x="2335" y="433"/>
                  </a:moveTo>
                  <a:lnTo>
                    <a:pt x="2335" y="0"/>
                  </a:lnTo>
                  <a:lnTo>
                    <a:pt x="2047" y="0"/>
                  </a:lnTo>
                  <a:lnTo>
                    <a:pt x="2047" y="433"/>
                  </a:lnTo>
                  <a:lnTo>
                    <a:pt x="1758" y="433"/>
                  </a:lnTo>
                  <a:lnTo>
                    <a:pt x="1758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65" y="0"/>
                  </a:lnTo>
                  <a:lnTo>
                    <a:pt x="865" y="433"/>
                  </a:lnTo>
                  <a:lnTo>
                    <a:pt x="576" y="433"/>
                  </a:lnTo>
                  <a:lnTo>
                    <a:pt x="576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5" name="Shape 1590">
              <a:extLst>
                <a:ext uri="{FF2B5EF4-FFF2-40B4-BE49-F238E27FC236}">
                  <a16:creationId xmlns:a16="http://schemas.microsoft.com/office/drawing/2014/main" id="{3DCEE632-4EEE-7C47-9EA0-6E923719B6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1512887"/>
              <a:ext cx="1876425" cy="342899"/>
            </a:xfrm>
            <a:custGeom>
              <a:avLst/>
              <a:gdLst>
                <a:gd name="T0" fmla="*/ 2147483646 w 2364"/>
                <a:gd name="T1" fmla="*/ 0 h 433"/>
                <a:gd name="T2" fmla="*/ 2147483646 w 2364"/>
                <a:gd name="T3" fmla="*/ 0 h 433"/>
                <a:gd name="T4" fmla="*/ 2147483646 w 2364"/>
                <a:gd name="T5" fmla="*/ 2147483646 h 433"/>
                <a:gd name="T6" fmla="*/ 2147483646 w 2364"/>
                <a:gd name="T7" fmla="*/ 2147483646 h 433"/>
                <a:gd name="T8" fmla="*/ 2147483646 w 2364"/>
                <a:gd name="T9" fmla="*/ 0 h 433"/>
                <a:gd name="T10" fmla="*/ 2147483646 w 2364"/>
                <a:gd name="T11" fmla="*/ 0 h 433"/>
                <a:gd name="T12" fmla="*/ 2147483646 w 2364"/>
                <a:gd name="T13" fmla="*/ 2147483646 h 433"/>
                <a:gd name="T14" fmla="*/ 2147483646 w 2364"/>
                <a:gd name="T15" fmla="*/ 2147483646 h 433"/>
                <a:gd name="T16" fmla="*/ 2147483646 w 2364"/>
                <a:gd name="T17" fmla="*/ 0 h 433"/>
                <a:gd name="T18" fmla="*/ 2147483646 w 2364"/>
                <a:gd name="T19" fmla="*/ 0 h 433"/>
                <a:gd name="T20" fmla="*/ 2147483646 w 2364"/>
                <a:gd name="T21" fmla="*/ 2147483646 h 433"/>
                <a:gd name="T22" fmla="*/ 2147483646 w 2364"/>
                <a:gd name="T23" fmla="*/ 2147483646 h 433"/>
                <a:gd name="T24" fmla="*/ 2147483646 w 2364"/>
                <a:gd name="T25" fmla="*/ 0 h 433"/>
                <a:gd name="T26" fmla="*/ 2147483646 w 2364"/>
                <a:gd name="T27" fmla="*/ 0 h 433"/>
                <a:gd name="T28" fmla="*/ 2147483646 w 2364"/>
                <a:gd name="T29" fmla="*/ 2147483646 h 433"/>
                <a:gd name="T30" fmla="*/ 0 w 2364"/>
                <a:gd name="T31" fmla="*/ 2147483646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64"/>
                <a:gd name="T49" fmla="*/ 0 h 433"/>
                <a:gd name="T50" fmla="*/ 2364 w 2364"/>
                <a:gd name="T51" fmla="*/ 433 h 4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64" h="433" extrusionOk="0">
                  <a:moveTo>
                    <a:pt x="2364" y="0"/>
                  </a:moveTo>
                  <a:lnTo>
                    <a:pt x="2076" y="0"/>
                  </a:lnTo>
                  <a:lnTo>
                    <a:pt x="2076" y="433"/>
                  </a:lnTo>
                  <a:lnTo>
                    <a:pt x="1787" y="433"/>
                  </a:lnTo>
                  <a:lnTo>
                    <a:pt x="1787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317" y="0"/>
                  </a:lnTo>
                  <a:lnTo>
                    <a:pt x="317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6" name="Shape 1591">
              <a:extLst>
                <a:ext uri="{FF2B5EF4-FFF2-40B4-BE49-F238E27FC236}">
                  <a16:creationId xmlns:a16="http://schemas.microsoft.com/office/drawing/2014/main" id="{88E497BB-8D5B-AE4A-BDBD-BF09CDAF12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5" y="2290761"/>
              <a:ext cx="4530725" cy="366711"/>
            </a:xfrm>
            <a:custGeom>
              <a:avLst/>
              <a:gdLst>
                <a:gd name="T0" fmla="*/ 2147483646 w 5708"/>
                <a:gd name="T1" fmla="*/ 0 h 461"/>
                <a:gd name="T2" fmla="*/ 2147483646 w 5708"/>
                <a:gd name="T3" fmla="*/ 0 h 461"/>
                <a:gd name="T4" fmla="*/ 2147483646 w 5708"/>
                <a:gd name="T5" fmla="*/ 2147483646 h 461"/>
                <a:gd name="T6" fmla="*/ 2147483646 w 5708"/>
                <a:gd name="T7" fmla="*/ 2147483646 h 461"/>
                <a:gd name="T8" fmla="*/ 2147483646 w 5708"/>
                <a:gd name="T9" fmla="*/ 2147483646 h 461"/>
                <a:gd name="T10" fmla="*/ 2147483646 w 5708"/>
                <a:gd name="T11" fmla="*/ 2147483646 h 461"/>
                <a:gd name="T12" fmla="*/ 2147483646 w 5708"/>
                <a:gd name="T13" fmla="*/ 2147483646 h 461"/>
                <a:gd name="T14" fmla="*/ 2147483646 w 5708"/>
                <a:gd name="T15" fmla="*/ 2147483646 h 461"/>
                <a:gd name="T16" fmla="*/ 2147483646 w 5708"/>
                <a:gd name="T17" fmla="*/ 2147483646 h 461"/>
                <a:gd name="T18" fmla="*/ 2147483646 w 5708"/>
                <a:gd name="T19" fmla="*/ 2147483646 h 461"/>
                <a:gd name="T20" fmla="*/ 2147483646 w 5708"/>
                <a:gd name="T21" fmla="*/ 2147483646 h 461"/>
                <a:gd name="T22" fmla="*/ 2147483646 w 5708"/>
                <a:gd name="T23" fmla="*/ 2147483646 h 461"/>
                <a:gd name="T24" fmla="*/ 0 w 5708"/>
                <a:gd name="T25" fmla="*/ 2147483646 h 4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08"/>
                <a:gd name="T40" fmla="*/ 0 h 461"/>
                <a:gd name="T41" fmla="*/ 5708 w 5708"/>
                <a:gd name="T42" fmla="*/ 461 h 4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08" h="461" extrusionOk="0">
                  <a:moveTo>
                    <a:pt x="5708" y="0"/>
                  </a:moveTo>
                  <a:lnTo>
                    <a:pt x="3950" y="0"/>
                  </a:lnTo>
                  <a:lnTo>
                    <a:pt x="3950" y="461"/>
                  </a:lnTo>
                  <a:lnTo>
                    <a:pt x="3344" y="461"/>
                  </a:lnTo>
                  <a:lnTo>
                    <a:pt x="3344" y="29"/>
                  </a:lnTo>
                  <a:lnTo>
                    <a:pt x="2191" y="29"/>
                  </a:lnTo>
                  <a:lnTo>
                    <a:pt x="2191" y="461"/>
                  </a:lnTo>
                  <a:lnTo>
                    <a:pt x="1586" y="461"/>
                  </a:lnTo>
                  <a:lnTo>
                    <a:pt x="1586" y="29"/>
                  </a:lnTo>
                  <a:lnTo>
                    <a:pt x="1297" y="29"/>
                  </a:lnTo>
                  <a:lnTo>
                    <a:pt x="1009" y="29"/>
                  </a:lnTo>
                  <a:lnTo>
                    <a:pt x="1009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7" name="Shape 1592">
              <a:extLst>
                <a:ext uri="{FF2B5EF4-FFF2-40B4-BE49-F238E27FC236}">
                  <a16:creationId xmlns:a16="http://schemas.microsoft.com/office/drawing/2014/main" id="{1626E324-5A08-A04A-B993-CE3223786FB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114675"/>
              <a:ext cx="2630486" cy="366711"/>
            </a:xfrm>
            <a:custGeom>
              <a:avLst/>
              <a:gdLst>
                <a:gd name="T0" fmla="*/ 2147483646 w 3315"/>
                <a:gd name="T1" fmla="*/ 2147483646 h 461"/>
                <a:gd name="T2" fmla="*/ 2147483646 w 3315"/>
                <a:gd name="T3" fmla="*/ 0 h 461"/>
                <a:gd name="T4" fmla="*/ 2147483646 w 3315"/>
                <a:gd name="T5" fmla="*/ 0 h 461"/>
                <a:gd name="T6" fmla="*/ 2147483646 w 3315"/>
                <a:gd name="T7" fmla="*/ 2147483646 h 461"/>
                <a:gd name="T8" fmla="*/ 2147483646 w 3315"/>
                <a:gd name="T9" fmla="*/ 2147483646 h 461"/>
                <a:gd name="T10" fmla="*/ 2147483646 w 3315"/>
                <a:gd name="T11" fmla="*/ 0 h 461"/>
                <a:gd name="T12" fmla="*/ 2147483646 w 3315"/>
                <a:gd name="T13" fmla="*/ 0 h 461"/>
                <a:gd name="T14" fmla="*/ 2147483646 w 3315"/>
                <a:gd name="T15" fmla="*/ 2147483646 h 461"/>
                <a:gd name="T16" fmla="*/ 0 w 3315"/>
                <a:gd name="T17" fmla="*/ 2147483646 h 4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15"/>
                <a:gd name="T28" fmla="*/ 0 h 461"/>
                <a:gd name="T29" fmla="*/ 3315 w 3315"/>
                <a:gd name="T30" fmla="*/ 461 h 4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15" h="461" extrusionOk="0">
                  <a:moveTo>
                    <a:pt x="3315" y="461"/>
                  </a:moveTo>
                  <a:lnTo>
                    <a:pt x="3315" y="0"/>
                  </a:lnTo>
                  <a:lnTo>
                    <a:pt x="2739" y="0"/>
                  </a:lnTo>
                  <a:lnTo>
                    <a:pt x="2739" y="461"/>
                  </a:lnTo>
                  <a:lnTo>
                    <a:pt x="2162" y="461"/>
                  </a:lnTo>
                  <a:lnTo>
                    <a:pt x="2162" y="0"/>
                  </a:lnTo>
                  <a:lnTo>
                    <a:pt x="1586" y="0"/>
                  </a:lnTo>
                  <a:lnTo>
                    <a:pt x="1586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8" name="Shape 1593">
              <a:extLst>
                <a:ext uri="{FF2B5EF4-FFF2-40B4-BE49-F238E27FC236}">
                  <a16:creationId xmlns:a16="http://schemas.microsoft.com/office/drawing/2014/main" id="{FB799A5B-5F1F-E941-B83D-0F05F4B8BAA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960812"/>
              <a:ext cx="4071937" cy="366711"/>
            </a:xfrm>
            <a:custGeom>
              <a:avLst/>
              <a:gdLst>
                <a:gd name="T0" fmla="*/ 2147483646 w 5131"/>
                <a:gd name="T1" fmla="*/ 0 h 461"/>
                <a:gd name="T2" fmla="*/ 2147483646 w 5131"/>
                <a:gd name="T3" fmla="*/ 2147483646 h 461"/>
                <a:gd name="T4" fmla="*/ 2147483646 w 5131"/>
                <a:gd name="T5" fmla="*/ 2147483646 h 461"/>
                <a:gd name="T6" fmla="*/ 2147483646 w 5131"/>
                <a:gd name="T7" fmla="*/ 0 h 461"/>
                <a:gd name="T8" fmla="*/ 2147483646 w 5131"/>
                <a:gd name="T9" fmla="*/ 0 h 461"/>
                <a:gd name="T10" fmla="*/ 2147483646 w 5131"/>
                <a:gd name="T11" fmla="*/ 2147483646 h 461"/>
                <a:gd name="T12" fmla="*/ 0 w 5131"/>
                <a:gd name="T13" fmla="*/ 2147483646 h 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1"/>
                <a:gd name="T23" fmla="*/ 5131 w 5131"/>
                <a:gd name="T24" fmla="*/ 461 h 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1" extrusionOk="0">
                  <a:moveTo>
                    <a:pt x="5131" y="0"/>
                  </a:moveTo>
                  <a:lnTo>
                    <a:pt x="5131" y="461"/>
                  </a:lnTo>
                  <a:lnTo>
                    <a:pt x="3892" y="461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1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29" name="Shape 1594">
              <a:extLst>
                <a:ext uri="{FF2B5EF4-FFF2-40B4-BE49-F238E27FC236}">
                  <a16:creationId xmlns:a16="http://schemas.microsoft.com/office/drawing/2014/main" id="{F2BBBAA5-6754-184E-9035-8166C9D2D2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90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30" name="Shape 1595">
              <a:extLst>
                <a:ext uri="{FF2B5EF4-FFF2-40B4-BE49-F238E27FC236}">
                  <a16:creationId xmlns:a16="http://schemas.microsoft.com/office/drawing/2014/main" id="{B0F61C3A-9FAE-8E4C-BFF6-DF9F585FCD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618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31" name="Shape 1596">
              <a:extLst>
                <a:ext uri="{FF2B5EF4-FFF2-40B4-BE49-F238E27FC236}">
                  <a16:creationId xmlns:a16="http://schemas.microsoft.com/office/drawing/2014/main" id="{A971911D-8FD9-D74F-BFA2-82DC0E0BE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258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32" name="Shape 1597">
              <a:extLst>
                <a:ext uri="{FF2B5EF4-FFF2-40B4-BE49-F238E27FC236}">
                  <a16:creationId xmlns:a16="http://schemas.microsoft.com/office/drawing/2014/main" id="{BF677E9E-AB6C-C946-BA07-FD35363CB9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973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33" name="Shape 1598">
              <a:extLst>
                <a:ext uri="{FF2B5EF4-FFF2-40B4-BE49-F238E27FC236}">
                  <a16:creationId xmlns:a16="http://schemas.microsoft.com/office/drawing/2014/main" id="{D1ABBDFA-48C7-F340-A2D0-236203FA2C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6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34" name="Shape 1599">
              <a:extLst>
                <a:ext uri="{FF2B5EF4-FFF2-40B4-BE49-F238E27FC236}">
                  <a16:creationId xmlns:a16="http://schemas.microsoft.com/office/drawing/2014/main" id="{5D87338F-E216-0044-A3C0-04A05A997B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7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2835" name="Shape 1600">
              <a:extLst>
                <a:ext uri="{FF2B5EF4-FFF2-40B4-BE49-F238E27FC236}">
                  <a16:creationId xmlns:a16="http://schemas.microsoft.com/office/drawing/2014/main" id="{CD425DDF-D604-2A4A-974F-2779B973EB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6037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36" name="Shape 1601">
              <a:extLst>
                <a:ext uri="{FF2B5EF4-FFF2-40B4-BE49-F238E27FC236}">
                  <a16:creationId xmlns:a16="http://schemas.microsoft.com/office/drawing/2014/main" id="{FD5CDD4B-0DEB-8642-B70D-815C1F0FB0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3187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202837" name="Shape 1602">
              <a:extLst>
                <a:ext uri="{FF2B5EF4-FFF2-40B4-BE49-F238E27FC236}">
                  <a16:creationId xmlns:a16="http://schemas.microsoft.com/office/drawing/2014/main" id="{041BB075-474D-934B-A2CF-C68FBE4AA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38" name="Shape 1603">
              <a:extLst>
                <a:ext uri="{FF2B5EF4-FFF2-40B4-BE49-F238E27FC236}">
                  <a16:creationId xmlns:a16="http://schemas.microsoft.com/office/drawing/2014/main" id="{CB6AA722-5896-064F-BD57-1DA1990839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78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202839" name="Shape 1604">
              <a:extLst>
                <a:ext uri="{FF2B5EF4-FFF2-40B4-BE49-F238E27FC236}">
                  <a16:creationId xmlns:a16="http://schemas.microsoft.com/office/drawing/2014/main" id="{6F32AEDC-6B9A-3F40-9442-D85BAC3628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3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40" name="Shape 1605">
              <a:extLst>
                <a:ext uri="{FF2B5EF4-FFF2-40B4-BE49-F238E27FC236}">
                  <a16:creationId xmlns:a16="http://schemas.microsoft.com/office/drawing/2014/main" id="{7B478CDC-D5B3-8E48-9A73-E66D4A257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34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5 </a:t>
              </a:r>
            </a:p>
          </p:txBody>
        </p:sp>
        <p:sp>
          <p:nvSpPr>
            <p:cNvPr id="202841" name="Shape 1606">
              <a:extLst>
                <a:ext uri="{FF2B5EF4-FFF2-40B4-BE49-F238E27FC236}">
                  <a16:creationId xmlns:a16="http://schemas.microsoft.com/office/drawing/2014/main" id="{B752CBE6-EB0F-2E4D-BF86-80477D447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32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42" name="Shape 1607">
              <a:extLst>
                <a:ext uri="{FF2B5EF4-FFF2-40B4-BE49-F238E27FC236}">
                  <a16:creationId xmlns:a16="http://schemas.microsoft.com/office/drawing/2014/main" id="{57C7B9AF-02AF-9340-A4DC-17CA7C5E95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447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6 </a:t>
              </a:r>
            </a:p>
          </p:txBody>
        </p:sp>
        <p:sp>
          <p:nvSpPr>
            <p:cNvPr id="202843" name="Shape 1608">
              <a:extLst>
                <a:ext uri="{FF2B5EF4-FFF2-40B4-BE49-F238E27FC236}">
                  <a16:creationId xmlns:a16="http://schemas.microsoft.com/office/drawing/2014/main" id="{64F8892E-D09C-4E4D-AA00-EEBE3DC469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88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44" name="Shape 1609">
              <a:extLst>
                <a:ext uri="{FF2B5EF4-FFF2-40B4-BE49-F238E27FC236}">
                  <a16:creationId xmlns:a16="http://schemas.microsoft.com/office/drawing/2014/main" id="{9E9531F9-587C-B745-BBEE-CF28391FA4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7 </a:t>
              </a:r>
            </a:p>
          </p:txBody>
        </p:sp>
        <p:sp>
          <p:nvSpPr>
            <p:cNvPr id="202845" name="Shape 1610">
              <a:extLst>
                <a:ext uri="{FF2B5EF4-FFF2-40B4-BE49-F238E27FC236}">
                  <a16:creationId xmlns:a16="http://schemas.microsoft.com/office/drawing/2014/main" id="{571C2CEE-E432-AE4D-A950-1F9ABCB968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07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46" name="Shape 1611">
              <a:extLst>
                <a:ext uri="{FF2B5EF4-FFF2-40B4-BE49-F238E27FC236}">
                  <a16:creationId xmlns:a16="http://schemas.microsoft.com/office/drawing/2014/main" id="{BDF6BE22-EF1C-2D44-B778-13C49FAD43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79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8 </a:t>
              </a:r>
            </a:p>
          </p:txBody>
        </p:sp>
        <p:sp>
          <p:nvSpPr>
            <p:cNvPr id="202847" name="Shape 1612">
              <a:extLst>
                <a:ext uri="{FF2B5EF4-FFF2-40B4-BE49-F238E27FC236}">
                  <a16:creationId xmlns:a16="http://schemas.microsoft.com/office/drawing/2014/main" id="{8C837D5C-CF2F-2247-9D20-4259D5946E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71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48" name="Shape 1613">
              <a:extLst>
                <a:ext uri="{FF2B5EF4-FFF2-40B4-BE49-F238E27FC236}">
                  <a16:creationId xmlns:a16="http://schemas.microsoft.com/office/drawing/2014/main" id="{382F6A68-02BB-934E-A9F7-D249D60896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43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9 </a:t>
              </a:r>
            </a:p>
          </p:txBody>
        </p:sp>
        <p:sp>
          <p:nvSpPr>
            <p:cNvPr id="202849" name="Shape 1614">
              <a:extLst>
                <a:ext uri="{FF2B5EF4-FFF2-40B4-BE49-F238E27FC236}">
                  <a16:creationId xmlns:a16="http://schemas.microsoft.com/office/drawing/2014/main" id="{E3A191CC-D09D-0641-8EA6-B5EF689E2F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18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2850" name="Shape 1615">
              <a:extLst>
                <a:ext uri="{FF2B5EF4-FFF2-40B4-BE49-F238E27FC236}">
                  <a16:creationId xmlns:a16="http://schemas.microsoft.com/office/drawing/2014/main" id="{C50AE064-1881-334C-9BB9-0C9E13DF21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8969" y="1198550"/>
              <a:ext cx="237599" cy="19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202851" name="Shape 1616">
              <a:extLst>
                <a:ext uri="{FF2B5EF4-FFF2-40B4-BE49-F238E27FC236}">
                  <a16:creationId xmlns:a16="http://schemas.microsoft.com/office/drawing/2014/main" id="{ADEC1C51-349A-424B-8FCF-716FA6CE4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40970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52" name="Shape 1617">
              <a:extLst>
                <a:ext uri="{FF2B5EF4-FFF2-40B4-BE49-F238E27FC236}">
                  <a16:creationId xmlns:a16="http://schemas.microsoft.com/office/drawing/2014/main" id="{CCAAEBE3-07E7-D747-BA80-8BAAB8A617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741486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53" name="Shape 1618">
              <a:extLst>
                <a:ext uri="{FF2B5EF4-FFF2-40B4-BE49-F238E27FC236}">
                  <a16:creationId xmlns:a16="http://schemas.microsoft.com/office/drawing/2014/main" id="{5A23AB1F-DD65-7244-B8B3-363934EC2F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1875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54" name="Shape 1619">
              <a:extLst>
                <a:ext uri="{FF2B5EF4-FFF2-40B4-BE49-F238E27FC236}">
                  <a16:creationId xmlns:a16="http://schemas.microsoft.com/office/drawing/2014/main" id="{FFC18332-41D3-7844-9B76-3650CCC756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5590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55" name="Shape 1620">
              <a:extLst>
                <a:ext uri="{FF2B5EF4-FFF2-40B4-BE49-F238E27FC236}">
                  <a16:creationId xmlns:a16="http://schemas.microsoft.com/office/drawing/2014/main" id="{F907B493-3845-CA49-BC3A-4D31CB034C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04482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56" name="Shape 1621">
              <a:extLst>
                <a:ext uri="{FF2B5EF4-FFF2-40B4-BE49-F238E27FC236}">
                  <a16:creationId xmlns:a16="http://schemas.microsoft.com/office/drawing/2014/main" id="{91AE7D49-1215-784F-95FF-D5C0E99976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3845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57" name="Shape 1622">
              <a:extLst>
                <a:ext uri="{FF2B5EF4-FFF2-40B4-BE49-F238E27FC236}">
                  <a16:creationId xmlns:a16="http://schemas.microsoft.com/office/drawing/2014/main" id="{6751DC18-0682-E54B-AB1B-5DCAF7EDFB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8258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58" name="Shape 1623">
              <a:extLst>
                <a:ext uri="{FF2B5EF4-FFF2-40B4-BE49-F238E27FC236}">
                  <a16:creationId xmlns:a16="http://schemas.microsoft.com/office/drawing/2014/main" id="{A3D8853A-1D7E-784A-89C7-3BE700296C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41957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59" name="Shape 1624">
              <a:extLst>
                <a:ext uri="{FF2B5EF4-FFF2-40B4-BE49-F238E27FC236}">
                  <a16:creationId xmlns:a16="http://schemas.microsoft.com/office/drawing/2014/main" id="{1CCB5F96-ACAA-4F44-A525-085591D457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2" y="1584325"/>
              <a:ext cx="525462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202860" name="Shape 1625">
              <a:extLst>
                <a:ext uri="{FF2B5EF4-FFF2-40B4-BE49-F238E27FC236}">
                  <a16:creationId xmlns:a16="http://schemas.microsoft.com/office/drawing/2014/main" id="{5719F856-D3F3-A34F-AFBA-9505F491D6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0012" y="2373311"/>
              <a:ext cx="185736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02861" name="Shape 1626">
              <a:extLst>
                <a:ext uri="{FF2B5EF4-FFF2-40B4-BE49-F238E27FC236}">
                  <a16:creationId xmlns:a16="http://schemas.microsoft.com/office/drawing/2014/main" id="{48A16C9E-D9BE-C841-A7C5-3BFBCC79C6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198811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2862" name="Shape 1627">
              <a:extLst>
                <a:ext uri="{FF2B5EF4-FFF2-40B4-BE49-F238E27FC236}">
                  <a16:creationId xmlns:a16="http://schemas.microsoft.com/office/drawing/2014/main" id="{892C6974-1A3B-9345-8C95-279ECCB9CE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3284537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63" name="Shape 1628">
              <a:extLst>
                <a:ext uri="{FF2B5EF4-FFF2-40B4-BE49-F238E27FC236}">
                  <a16:creationId xmlns:a16="http://schemas.microsoft.com/office/drawing/2014/main" id="{EFD08592-D878-FD46-BC16-9C77693CAF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970337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2864" name="Shape 1629">
              <a:extLst>
                <a:ext uri="{FF2B5EF4-FFF2-40B4-BE49-F238E27FC236}">
                  <a16:creationId xmlns:a16="http://schemas.microsoft.com/office/drawing/2014/main" id="{B26331D1-CD86-AC43-B939-2517636932D0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3136900"/>
              <a:ext cx="2058987" cy="366711"/>
            </a:xfrm>
            <a:custGeom>
              <a:avLst/>
              <a:gdLst>
                <a:gd name="T0" fmla="*/ 2147483646 w 2594"/>
                <a:gd name="T1" fmla="*/ 0 h 461"/>
                <a:gd name="T2" fmla="*/ 2147483646 w 2594"/>
                <a:gd name="T3" fmla="*/ 0 h 461"/>
                <a:gd name="T4" fmla="*/ 2147483646 w 2594"/>
                <a:gd name="T5" fmla="*/ 2147483646 h 461"/>
                <a:gd name="T6" fmla="*/ 2147483646 w 2594"/>
                <a:gd name="T7" fmla="*/ 2147483646 h 461"/>
                <a:gd name="T8" fmla="*/ 2147483646 w 2594"/>
                <a:gd name="T9" fmla="*/ 0 h 461"/>
                <a:gd name="T10" fmla="*/ 0 w 2594"/>
                <a:gd name="T11" fmla="*/ 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94"/>
                <a:gd name="T19" fmla="*/ 0 h 461"/>
                <a:gd name="T20" fmla="*/ 2594 w 2594"/>
                <a:gd name="T21" fmla="*/ 461 h 4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94" h="461" extrusionOk="0">
                  <a:moveTo>
                    <a:pt x="2594" y="0"/>
                  </a:moveTo>
                  <a:lnTo>
                    <a:pt x="2335" y="0"/>
                  </a:lnTo>
                  <a:lnTo>
                    <a:pt x="2335" y="461"/>
                  </a:lnTo>
                  <a:lnTo>
                    <a:pt x="576" y="461"/>
                  </a:lnTo>
                  <a:lnTo>
                    <a:pt x="576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65" name="Shape 1630">
              <a:extLst>
                <a:ext uri="{FF2B5EF4-FFF2-40B4-BE49-F238E27FC236}">
                  <a16:creationId xmlns:a16="http://schemas.microsoft.com/office/drawing/2014/main" id="{22447A3F-B288-B349-8AD4-377B1C1317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3136900"/>
              <a:ext cx="984250" cy="371475"/>
            </a:xfrm>
            <a:custGeom>
              <a:avLst/>
              <a:gdLst>
                <a:gd name="T0" fmla="*/ 2147483646 w 620"/>
                <a:gd name="T1" fmla="*/ 0 h 234"/>
                <a:gd name="T2" fmla="*/ 2147483646 w 620"/>
                <a:gd name="T3" fmla="*/ 2147483646 h 234"/>
                <a:gd name="T4" fmla="*/ 0 w 620"/>
                <a:gd name="T5" fmla="*/ 2147483646 h 234"/>
                <a:gd name="T6" fmla="*/ 0 60000 65536"/>
                <a:gd name="T7" fmla="*/ 0 60000 65536"/>
                <a:gd name="T8" fmla="*/ 0 60000 65536"/>
                <a:gd name="T9" fmla="*/ 0 w 620"/>
                <a:gd name="T10" fmla="*/ 0 h 234"/>
                <a:gd name="T11" fmla="*/ 620 w 620"/>
                <a:gd name="T12" fmla="*/ 234 h 2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0" h="234" extrusionOk="0">
                  <a:moveTo>
                    <a:pt x="620" y="0"/>
                  </a:moveTo>
                  <a:lnTo>
                    <a:pt x="620" y="234"/>
                  </a:lnTo>
                  <a:lnTo>
                    <a:pt x="0" y="23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66" name="Shape 1631">
              <a:extLst>
                <a:ext uri="{FF2B5EF4-FFF2-40B4-BE49-F238E27FC236}">
                  <a16:creationId xmlns:a16="http://schemas.microsoft.com/office/drawing/2014/main" id="{4F6CBED9-C231-9846-9D0A-D8E94236480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2290761"/>
              <a:ext cx="1166812" cy="366711"/>
            </a:xfrm>
            <a:custGeom>
              <a:avLst/>
              <a:gdLst>
                <a:gd name="T0" fmla="*/ 2147483646 w 1470"/>
                <a:gd name="T1" fmla="*/ 2147483646 h 461"/>
                <a:gd name="T2" fmla="*/ 2147483646 w 1470"/>
                <a:gd name="T3" fmla="*/ 2147483646 h 461"/>
                <a:gd name="T4" fmla="*/ 2147483646 w 1470"/>
                <a:gd name="T5" fmla="*/ 2147483646 h 461"/>
                <a:gd name="T6" fmla="*/ 0 w 1470"/>
                <a:gd name="T7" fmla="*/ 2147483646 h 461"/>
                <a:gd name="T8" fmla="*/ 0 w 1470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0"/>
                <a:gd name="T16" fmla="*/ 0 h 461"/>
                <a:gd name="T17" fmla="*/ 1470 w 1470"/>
                <a:gd name="T18" fmla="*/ 461 h 4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0" h="461" extrusionOk="0">
                  <a:moveTo>
                    <a:pt x="1470" y="29"/>
                  </a:moveTo>
                  <a:lnTo>
                    <a:pt x="605" y="29"/>
                  </a:lnTo>
                  <a:lnTo>
                    <a:pt x="605" y="461"/>
                  </a:lnTo>
                  <a:lnTo>
                    <a:pt x="0" y="461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67" name="Shape 1632">
              <a:extLst>
                <a:ext uri="{FF2B5EF4-FFF2-40B4-BE49-F238E27FC236}">
                  <a16:creationId xmlns:a16="http://schemas.microsoft.com/office/drawing/2014/main" id="{20202784-C006-CA44-A0C7-A8E5E159259F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3960812"/>
              <a:ext cx="1693861" cy="366711"/>
            </a:xfrm>
            <a:custGeom>
              <a:avLst/>
              <a:gdLst>
                <a:gd name="T0" fmla="*/ 2147483646 w 2134"/>
                <a:gd name="T1" fmla="*/ 2147483646 h 461"/>
                <a:gd name="T2" fmla="*/ 2147483646 w 2134"/>
                <a:gd name="T3" fmla="*/ 2147483646 h 461"/>
                <a:gd name="T4" fmla="*/ 2147483646 w 2134"/>
                <a:gd name="T5" fmla="*/ 0 h 461"/>
                <a:gd name="T6" fmla="*/ 0 w 2134"/>
                <a:gd name="T7" fmla="*/ 0 h 4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1"/>
                <a:gd name="T14" fmla="*/ 2134 w 2134"/>
                <a:gd name="T15" fmla="*/ 461 h 4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1" extrusionOk="0">
                  <a:moveTo>
                    <a:pt x="2134" y="461"/>
                  </a:moveTo>
                  <a:lnTo>
                    <a:pt x="1153" y="461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68" name="Shape 1633">
              <a:extLst>
                <a:ext uri="{FF2B5EF4-FFF2-40B4-BE49-F238E27FC236}">
                  <a16:creationId xmlns:a16="http://schemas.microsoft.com/office/drawing/2014/main" id="{35BF5BD7-0688-B242-BA55-EABF48BF9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4762500"/>
              <a:ext cx="4071937" cy="366711"/>
            </a:xfrm>
            <a:custGeom>
              <a:avLst/>
              <a:gdLst>
                <a:gd name="T0" fmla="*/ 2147483646 w 5131"/>
                <a:gd name="T1" fmla="*/ 0 h 462"/>
                <a:gd name="T2" fmla="*/ 2147483646 w 5131"/>
                <a:gd name="T3" fmla="*/ 2147483646 h 462"/>
                <a:gd name="T4" fmla="*/ 2147483646 w 5131"/>
                <a:gd name="T5" fmla="*/ 2147483646 h 462"/>
                <a:gd name="T6" fmla="*/ 2147483646 w 5131"/>
                <a:gd name="T7" fmla="*/ 0 h 462"/>
                <a:gd name="T8" fmla="*/ 2147483646 w 5131"/>
                <a:gd name="T9" fmla="*/ 0 h 462"/>
                <a:gd name="T10" fmla="*/ 2147483646 w 5131"/>
                <a:gd name="T11" fmla="*/ 2147483646 h 462"/>
                <a:gd name="T12" fmla="*/ 0 w 5131"/>
                <a:gd name="T13" fmla="*/ 2147483646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2"/>
                <a:gd name="T23" fmla="*/ 5131 w 5131"/>
                <a:gd name="T24" fmla="*/ 462 h 4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2" extrusionOk="0">
                  <a:moveTo>
                    <a:pt x="5131" y="0"/>
                  </a:moveTo>
                  <a:lnTo>
                    <a:pt x="5131" y="462"/>
                  </a:lnTo>
                  <a:lnTo>
                    <a:pt x="3892" y="462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2"/>
                  </a:lnTo>
                  <a:lnTo>
                    <a:pt x="0" y="462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69" name="Shape 1634">
              <a:extLst>
                <a:ext uri="{FF2B5EF4-FFF2-40B4-BE49-F238E27FC236}">
                  <a16:creationId xmlns:a16="http://schemas.microsoft.com/office/drawing/2014/main" id="{F5AB6174-F8F2-C048-BE51-C18EA8C059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40560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2870" name="Shape 1635">
              <a:extLst>
                <a:ext uri="{FF2B5EF4-FFF2-40B4-BE49-F238E27FC236}">
                  <a16:creationId xmlns:a16="http://schemas.microsoft.com/office/drawing/2014/main" id="{A04A9014-8677-D74D-B436-3861422F39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46640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2871" name="Shape 1636">
              <a:extLst>
                <a:ext uri="{FF2B5EF4-FFF2-40B4-BE49-F238E27FC236}">
                  <a16:creationId xmlns:a16="http://schemas.microsoft.com/office/drawing/2014/main" id="{72F4DF87-17BF-3E44-8B01-092938201B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50339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2872" name="Shape 1637">
              <a:extLst>
                <a:ext uri="{FF2B5EF4-FFF2-40B4-BE49-F238E27FC236}">
                  <a16:creationId xmlns:a16="http://schemas.microsoft.com/office/drawing/2014/main" id="{0D23D993-E3D2-654C-8456-A3833733A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4762500"/>
              <a:ext cx="1693861" cy="366711"/>
            </a:xfrm>
            <a:custGeom>
              <a:avLst/>
              <a:gdLst>
                <a:gd name="T0" fmla="*/ 2147483646 w 2134"/>
                <a:gd name="T1" fmla="*/ 2147483646 h 462"/>
                <a:gd name="T2" fmla="*/ 2147483646 w 2134"/>
                <a:gd name="T3" fmla="*/ 2147483646 h 462"/>
                <a:gd name="T4" fmla="*/ 2147483646 w 2134"/>
                <a:gd name="T5" fmla="*/ 0 h 462"/>
                <a:gd name="T6" fmla="*/ 0 w 2134"/>
                <a:gd name="T7" fmla="*/ 0 h 4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2"/>
                <a:gd name="T14" fmla="*/ 2134 w 2134"/>
                <a:gd name="T15" fmla="*/ 462 h 4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2" extrusionOk="0">
                  <a:moveTo>
                    <a:pt x="2134" y="462"/>
                  </a:moveTo>
                  <a:lnTo>
                    <a:pt x="1153" y="462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2873" name="Shape 1638">
              <a:extLst>
                <a:ext uri="{FF2B5EF4-FFF2-40B4-BE49-F238E27FC236}">
                  <a16:creationId xmlns:a16="http://schemas.microsoft.com/office/drawing/2014/main" id="{CCF7319D-557E-DE49-B9F4-463FA6510C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112" y="4808537"/>
              <a:ext cx="130175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</p:grpSp>
      <p:sp>
        <p:nvSpPr>
          <p:cNvPr id="202754" name="Shape 1639">
            <a:extLst>
              <a:ext uri="{FF2B5EF4-FFF2-40B4-BE49-F238E27FC236}">
                <a16:creationId xmlns:a16="http://schemas.microsoft.com/office/drawing/2014/main" id="{B4BE11B8-63A8-1F42-B6B4-65F97E9892E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1" y="80645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02755" name="Group 8">
            <a:extLst>
              <a:ext uri="{FF2B5EF4-FFF2-40B4-BE49-F238E27FC236}">
                <a16:creationId xmlns:a16="http://schemas.microsoft.com/office/drawing/2014/main" id="{BB6B9C24-9460-AD42-A6F3-9D43BCC01F97}"/>
              </a:ext>
            </a:extLst>
          </p:cNvPr>
          <p:cNvGrpSpPr>
            <a:grpSpLocks/>
          </p:cNvGrpSpPr>
          <p:nvPr/>
        </p:nvGrpSpPr>
        <p:grpSpPr bwMode="auto">
          <a:xfrm>
            <a:off x="3163889" y="4070351"/>
            <a:ext cx="6016625" cy="1325563"/>
            <a:chOff x="2249614" y="4070341"/>
            <a:chExt cx="6016467" cy="1326204"/>
          </a:xfrm>
        </p:grpSpPr>
        <p:grpSp>
          <p:nvGrpSpPr>
            <p:cNvPr id="202756" name="Group 7">
              <a:extLst>
                <a:ext uri="{FF2B5EF4-FFF2-40B4-BE49-F238E27FC236}">
                  <a16:creationId xmlns:a16="http://schemas.microsoft.com/office/drawing/2014/main" id="{3267461F-A4EB-6B4B-9644-4130518558C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9614" y="4071329"/>
              <a:ext cx="407484" cy="1302026"/>
              <a:chOff x="142519" y="3892425"/>
              <a:chExt cx="407484" cy="1302026"/>
            </a:xfrm>
          </p:grpSpPr>
          <p:sp>
            <p:nvSpPr>
              <p:cNvPr id="202807" name="TextBox 103">
                <a:extLst>
                  <a:ext uri="{FF2B5EF4-FFF2-40B4-BE49-F238E27FC236}">
                    <a16:creationId xmlns:a16="http://schemas.microsoft.com/office/drawing/2014/main" id="{EE1268EB-1201-3643-8936-6217D60BB57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808" name="TextBox 104">
                <a:extLst>
                  <a:ext uri="{FF2B5EF4-FFF2-40B4-BE49-F238E27FC236}">
                    <a16:creationId xmlns:a16="http://schemas.microsoft.com/office/drawing/2014/main" id="{5FAF2259-9295-F84E-869B-B8CE9C9112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06" name="Frame 105">
                <a:extLst>
                  <a:ext uri="{FF2B5EF4-FFF2-40B4-BE49-F238E27FC236}">
                    <a16:creationId xmlns:a16="http://schemas.microsoft.com/office/drawing/2014/main" id="{BB127947-2DBC-A240-801C-34CC9B2E2CF2}"/>
                  </a:ext>
                </a:extLst>
              </p:cNvPr>
              <p:cNvSpPr/>
              <p:nvPr/>
            </p:nvSpPr>
            <p:spPr>
              <a:xfrm>
                <a:off x="169505" y="3893025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810" name="TextBox 106">
                <a:extLst>
                  <a:ext uri="{FF2B5EF4-FFF2-40B4-BE49-F238E27FC236}">
                    <a16:creationId xmlns:a16="http://schemas.microsoft.com/office/drawing/2014/main" id="{F03E01DC-DAE3-0D44-B0BC-30B5764B853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57" name="Group 108">
              <a:extLst>
                <a:ext uri="{FF2B5EF4-FFF2-40B4-BE49-F238E27FC236}">
                  <a16:creationId xmlns:a16="http://schemas.microsoft.com/office/drawing/2014/main" id="{B9FAB3EB-F7A7-FE44-BE66-61BB77D7357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44263" y="4080656"/>
              <a:ext cx="407484" cy="1302026"/>
              <a:chOff x="142519" y="3892425"/>
              <a:chExt cx="407484" cy="1302026"/>
            </a:xfrm>
          </p:grpSpPr>
          <p:sp>
            <p:nvSpPr>
              <p:cNvPr id="202803" name="TextBox 109">
                <a:extLst>
                  <a:ext uri="{FF2B5EF4-FFF2-40B4-BE49-F238E27FC236}">
                    <a16:creationId xmlns:a16="http://schemas.microsoft.com/office/drawing/2014/main" id="{EE3817F9-F5E7-0D45-A4D6-D6D319786DE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804" name="TextBox 110">
                <a:extLst>
                  <a:ext uri="{FF2B5EF4-FFF2-40B4-BE49-F238E27FC236}">
                    <a16:creationId xmlns:a16="http://schemas.microsoft.com/office/drawing/2014/main" id="{1F29501F-6E9D-2A43-869B-81A399CDC08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12" name="Frame 111">
                <a:extLst>
                  <a:ext uri="{FF2B5EF4-FFF2-40B4-BE49-F238E27FC236}">
                    <a16:creationId xmlns:a16="http://schemas.microsoft.com/office/drawing/2014/main" id="{44C9380E-D425-5740-9107-02474BB2AB1C}"/>
                  </a:ext>
                </a:extLst>
              </p:cNvPr>
              <p:cNvSpPr/>
              <p:nvPr/>
            </p:nvSpPr>
            <p:spPr>
              <a:xfrm>
                <a:off x="170213" y="3891640"/>
                <a:ext cx="354002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806" name="TextBox 112">
                <a:extLst>
                  <a:ext uri="{FF2B5EF4-FFF2-40B4-BE49-F238E27FC236}">
                    <a16:creationId xmlns:a16="http://schemas.microsoft.com/office/drawing/2014/main" id="{D280AB6A-6ECE-3449-8DA4-29E551CC42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58" name="Group 113">
              <a:extLst>
                <a:ext uri="{FF2B5EF4-FFF2-40B4-BE49-F238E27FC236}">
                  <a16:creationId xmlns:a16="http://schemas.microsoft.com/office/drawing/2014/main" id="{8CDC3DA0-5519-114E-90F8-3DCABB969A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5838" y="4070341"/>
              <a:ext cx="407484" cy="1302026"/>
              <a:chOff x="142519" y="3892425"/>
              <a:chExt cx="407484" cy="1302026"/>
            </a:xfrm>
          </p:grpSpPr>
          <p:sp>
            <p:nvSpPr>
              <p:cNvPr id="202799" name="TextBox 114">
                <a:extLst>
                  <a:ext uri="{FF2B5EF4-FFF2-40B4-BE49-F238E27FC236}">
                    <a16:creationId xmlns:a16="http://schemas.microsoft.com/office/drawing/2014/main" id="{ABE569BB-2527-A647-B22E-984CD1CE02D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800" name="TextBox 115">
                <a:extLst>
                  <a:ext uri="{FF2B5EF4-FFF2-40B4-BE49-F238E27FC236}">
                    <a16:creationId xmlns:a16="http://schemas.microsoft.com/office/drawing/2014/main" id="{6CCF7F25-5714-844F-BAB4-7756FF4968B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17" name="Frame 116">
                <a:extLst>
                  <a:ext uri="{FF2B5EF4-FFF2-40B4-BE49-F238E27FC236}">
                    <a16:creationId xmlns:a16="http://schemas.microsoft.com/office/drawing/2014/main" id="{6571176B-683F-6347-AB28-E3A98FB99941}"/>
                  </a:ext>
                </a:extLst>
              </p:cNvPr>
              <p:cNvSpPr/>
              <p:nvPr/>
            </p:nvSpPr>
            <p:spPr>
              <a:xfrm>
                <a:off x="169119" y="3892425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802" name="TextBox 117">
                <a:extLst>
                  <a:ext uri="{FF2B5EF4-FFF2-40B4-BE49-F238E27FC236}">
                    <a16:creationId xmlns:a16="http://schemas.microsoft.com/office/drawing/2014/main" id="{C2198D12-C486-9C46-8C4A-D1B2C44D2CA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59" name="Group 118">
              <a:extLst>
                <a:ext uri="{FF2B5EF4-FFF2-40B4-BE49-F238E27FC236}">
                  <a16:creationId xmlns:a16="http://schemas.microsoft.com/office/drawing/2014/main" id="{E8155517-5C4D-DD4D-B7A3-298E21BD37C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397" y="4074642"/>
              <a:ext cx="407484" cy="1302026"/>
              <a:chOff x="142519" y="3892425"/>
              <a:chExt cx="407484" cy="1302026"/>
            </a:xfrm>
          </p:grpSpPr>
          <p:sp>
            <p:nvSpPr>
              <p:cNvPr id="202795" name="TextBox 119">
                <a:extLst>
                  <a:ext uri="{FF2B5EF4-FFF2-40B4-BE49-F238E27FC236}">
                    <a16:creationId xmlns:a16="http://schemas.microsoft.com/office/drawing/2014/main" id="{C5A902D7-8EDE-3A44-BCAE-A6D1CD505B1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96" name="TextBox 120">
                <a:extLst>
                  <a:ext uri="{FF2B5EF4-FFF2-40B4-BE49-F238E27FC236}">
                    <a16:creationId xmlns:a16="http://schemas.microsoft.com/office/drawing/2014/main" id="{9F42A5D8-5578-984B-BF3A-49284A5D31A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22" name="Frame 121">
                <a:extLst>
                  <a:ext uri="{FF2B5EF4-FFF2-40B4-BE49-F238E27FC236}">
                    <a16:creationId xmlns:a16="http://schemas.microsoft.com/office/drawing/2014/main" id="{5784B2C2-C0BC-6041-BA26-0587E1F7FFE2}"/>
                  </a:ext>
                </a:extLst>
              </p:cNvPr>
              <p:cNvSpPr/>
              <p:nvPr/>
            </p:nvSpPr>
            <p:spPr>
              <a:xfrm>
                <a:off x="169145" y="3892889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98" name="TextBox 122">
                <a:extLst>
                  <a:ext uri="{FF2B5EF4-FFF2-40B4-BE49-F238E27FC236}">
                    <a16:creationId xmlns:a16="http://schemas.microsoft.com/office/drawing/2014/main" id="{E038C521-15F3-BA46-8A26-3B83502A694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0" name="Group 123">
              <a:extLst>
                <a:ext uri="{FF2B5EF4-FFF2-40B4-BE49-F238E27FC236}">
                  <a16:creationId xmlns:a16="http://schemas.microsoft.com/office/drawing/2014/main" id="{DF2F19B2-DA7F-1346-978D-11905567A60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5589" y="4079590"/>
              <a:ext cx="407484" cy="1302026"/>
              <a:chOff x="142519" y="3892425"/>
              <a:chExt cx="407484" cy="1302026"/>
            </a:xfrm>
          </p:grpSpPr>
          <p:sp>
            <p:nvSpPr>
              <p:cNvPr id="202791" name="TextBox 124">
                <a:extLst>
                  <a:ext uri="{FF2B5EF4-FFF2-40B4-BE49-F238E27FC236}">
                    <a16:creationId xmlns:a16="http://schemas.microsoft.com/office/drawing/2014/main" id="{0313103B-A5AF-3242-B019-70F1B91FC47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92" name="TextBox 125">
                <a:extLst>
                  <a:ext uri="{FF2B5EF4-FFF2-40B4-BE49-F238E27FC236}">
                    <a16:creationId xmlns:a16="http://schemas.microsoft.com/office/drawing/2014/main" id="{C9F9C2C0-CBEA-7845-B9BE-E68C7CD9EBE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27" name="Frame 126">
                <a:extLst>
                  <a:ext uri="{FF2B5EF4-FFF2-40B4-BE49-F238E27FC236}">
                    <a16:creationId xmlns:a16="http://schemas.microsoft.com/office/drawing/2014/main" id="{38A78510-9AD0-AC44-BA05-9BF1F342D5FE}"/>
                  </a:ext>
                </a:extLst>
              </p:cNvPr>
              <p:cNvSpPr/>
              <p:nvPr/>
            </p:nvSpPr>
            <p:spPr>
              <a:xfrm>
                <a:off x="169734" y="3892705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94" name="TextBox 127">
                <a:extLst>
                  <a:ext uri="{FF2B5EF4-FFF2-40B4-BE49-F238E27FC236}">
                    <a16:creationId xmlns:a16="http://schemas.microsoft.com/office/drawing/2014/main" id="{85A1D723-30BE-554E-9041-A3AD888E0BA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1" name="Group 128">
              <a:extLst>
                <a:ext uri="{FF2B5EF4-FFF2-40B4-BE49-F238E27FC236}">
                  <a16:creationId xmlns:a16="http://schemas.microsoft.com/office/drawing/2014/main" id="{3CBCC011-BDB3-7742-84AF-A7D8F283122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8980" y="4081268"/>
              <a:ext cx="407484" cy="1302026"/>
              <a:chOff x="142519" y="3892425"/>
              <a:chExt cx="407484" cy="1302026"/>
            </a:xfrm>
          </p:grpSpPr>
          <p:sp>
            <p:nvSpPr>
              <p:cNvPr id="202787" name="TextBox 129">
                <a:extLst>
                  <a:ext uri="{FF2B5EF4-FFF2-40B4-BE49-F238E27FC236}">
                    <a16:creationId xmlns:a16="http://schemas.microsoft.com/office/drawing/2014/main" id="{79D20786-3C3C-2543-AADC-D7A85466B2E0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88" name="TextBox 130">
                <a:extLst>
                  <a:ext uri="{FF2B5EF4-FFF2-40B4-BE49-F238E27FC236}">
                    <a16:creationId xmlns:a16="http://schemas.microsoft.com/office/drawing/2014/main" id="{18B3DF9C-0A1A-2143-9E43-AFEBD34807F7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32" name="Frame 131">
                <a:extLst>
                  <a:ext uri="{FF2B5EF4-FFF2-40B4-BE49-F238E27FC236}">
                    <a16:creationId xmlns:a16="http://schemas.microsoft.com/office/drawing/2014/main" id="{069FB73B-29FB-284B-BE89-1F81D9620624}"/>
                  </a:ext>
                </a:extLst>
              </p:cNvPr>
              <p:cNvSpPr/>
              <p:nvPr/>
            </p:nvSpPr>
            <p:spPr>
              <a:xfrm>
                <a:off x="168726" y="3892616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90" name="TextBox 132">
                <a:extLst>
                  <a:ext uri="{FF2B5EF4-FFF2-40B4-BE49-F238E27FC236}">
                    <a16:creationId xmlns:a16="http://schemas.microsoft.com/office/drawing/2014/main" id="{1AB46EE3-64D7-ED43-BB48-2E9F51D2F49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2" name="Group 133">
              <a:extLst>
                <a:ext uri="{FF2B5EF4-FFF2-40B4-BE49-F238E27FC236}">
                  <a16:creationId xmlns:a16="http://schemas.microsoft.com/office/drawing/2014/main" id="{C06D83A2-1C47-5C4D-9900-F8485E6255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58597" y="4094519"/>
              <a:ext cx="407484" cy="1302026"/>
              <a:chOff x="142519" y="3892425"/>
              <a:chExt cx="407484" cy="1302026"/>
            </a:xfrm>
          </p:grpSpPr>
          <p:sp>
            <p:nvSpPr>
              <p:cNvPr id="202783" name="TextBox 134">
                <a:extLst>
                  <a:ext uri="{FF2B5EF4-FFF2-40B4-BE49-F238E27FC236}">
                    <a16:creationId xmlns:a16="http://schemas.microsoft.com/office/drawing/2014/main" id="{433B3B14-6D1A-084F-AC69-928E3FB21D5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84" name="TextBox 135">
                <a:extLst>
                  <a:ext uri="{FF2B5EF4-FFF2-40B4-BE49-F238E27FC236}">
                    <a16:creationId xmlns:a16="http://schemas.microsoft.com/office/drawing/2014/main" id="{C537FFF9-6203-4D42-B11B-5E77397FCB08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37" name="Frame 136">
                <a:extLst>
                  <a:ext uri="{FF2B5EF4-FFF2-40B4-BE49-F238E27FC236}">
                    <a16:creationId xmlns:a16="http://schemas.microsoft.com/office/drawing/2014/main" id="{164DBD6D-F125-3F46-87F5-10084804717D}"/>
                  </a:ext>
                </a:extLst>
              </p:cNvPr>
              <p:cNvSpPr/>
              <p:nvPr/>
            </p:nvSpPr>
            <p:spPr>
              <a:xfrm>
                <a:off x="169013" y="3892072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86" name="TextBox 137">
                <a:extLst>
                  <a:ext uri="{FF2B5EF4-FFF2-40B4-BE49-F238E27FC236}">
                    <a16:creationId xmlns:a16="http://schemas.microsoft.com/office/drawing/2014/main" id="{9A37AEB9-974D-BF40-BA93-645A04E80F3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3" name="Group 138">
              <a:extLst>
                <a:ext uri="{FF2B5EF4-FFF2-40B4-BE49-F238E27FC236}">
                  <a16:creationId xmlns:a16="http://schemas.microsoft.com/office/drawing/2014/main" id="{4C13936F-DD56-9542-9835-8675E18732B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941" y="4074030"/>
              <a:ext cx="407484" cy="1302026"/>
              <a:chOff x="142519" y="3892425"/>
              <a:chExt cx="407484" cy="1302026"/>
            </a:xfrm>
          </p:grpSpPr>
          <p:sp>
            <p:nvSpPr>
              <p:cNvPr id="202779" name="TextBox 139">
                <a:extLst>
                  <a:ext uri="{FF2B5EF4-FFF2-40B4-BE49-F238E27FC236}">
                    <a16:creationId xmlns:a16="http://schemas.microsoft.com/office/drawing/2014/main" id="{A23D6CC2-9901-FA48-B9D0-664D0B116DDA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80" name="TextBox 140">
                <a:extLst>
                  <a:ext uri="{FF2B5EF4-FFF2-40B4-BE49-F238E27FC236}">
                    <a16:creationId xmlns:a16="http://schemas.microsoft.com/office/drawing/2014/main" id="{F00F1D7E-42B0-9D46-955C-052902D20C3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42" name="Frame 141">
                <a:extLst>
                  <a:ext uri="{FF2B5EF4-FFF2-40B4-BE49-F238E27FC236}">
                    <a16:creationId xmlns:a16="http://schemas.microsoft.com/office/drawing/2014/main" id="{F530D7BE-F6BC-3042-BD67-666D4FB24B02}"/>
                  </a:ext>
                </a:extLst>
              </p:cNvPr>
              <p:cNvSpPr/>
              <p:nvPr/>
            </p:nvSpPr>
            <p:spPr>
              <a:xfrm>
                <a:off x="169356" y="3891913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82" name="TextBox 142">
                <a:extLst>
                  <a:ext uri="{FF2B5EF4-FFF2-40B4-BE49-F238E27FC236}">
                    <a16:creationId xmlns:a16="http://schemas.microsoft.com/office/drawing/2014/main" id="{B6925A02-5081-6B4D-A82E-EFE1FBD1D4B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4" name="Group 143">
              <a:extLst>
                <a:ext uri="{FF2B5EF4-FFF2-40B4-BE49-F238E27FC236}">
                  <a16:creationId xmlns:a16="http://schemas.microsoft.com/office/drawing/2014/main" id="{97BC568D-DA8E-084E-A6BC-0CF34C3BB3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50411" y="4083969"/>
              <a:ext cx="407484" cy="1302026"/>
              <a:chOff x="142519" y="3892425"/>
              <a:chExt cx="407484" cy="1302026"/>
            </a:xfrm>
          </p:grpSpPr>
          <p:sp>
            <p:nvSpPr>
              <p:cNvPr id="202775" name="TextBox 144">
                <a:extLst>
                  <a:ext uri="{FF2B5EF4-FFF2-40B4-BE49-F238E27FC236}">
                    <a16:creationId xmlns:a16="http://schemas.microsoft.com/office/drawing/2014/main" id="{4C724486-016E-7145-9A80-E8F47E97924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76" name="TextBox 145">
                <a:extLst>
                  <a:ext uri="{FF2B5EF4-FFF2-40B4-BE49-F238E27FC236}">
                    <a16:creationId xmlns:a16="http://schemas.microsoft.com/office/drawing/2014/main" id="{3570FF37-BF91-BA44-A061-422CFCCBA4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47" name="Frame 146">
                <a:extLst>
                  <a:ext uri="{FF2B5EF4-FFF2-40B4-BE49-F238E27FC236}">
                    <a16:creationId xmlns:a16="http://schemas.microsoft.com/office/drawing/2014/main" id="{8BF601D9-03F0-7040-97C0-EAB3AC9D7475}"/>
                  </a:ext>
                </a:extLst>
              </p:cNvPr>
              <p:cNvSpPr/>
              <p:nvPr/>
            </p:nvSpPr>
            <p:spPr>
              <a:xfrm>
                <a:off x="169103" y="3893092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78" name="TextBox 147">
                <a:extLst>
                  <a:ext uri="{FF2B5EF4-FFF2-40B4-BE49-F238E27FC236}">
                    <a16:creationId xmlns:a16="http://schemas.microsoft.com/office/drawing/2014/main" id="{A1FCF9E2-848D-1249-8B50-C1F47FADAE7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5" name="Group 148">
              <a:extLst>
                <a:ext uri="{FF2B5EF4-FFF2-40B4-BE49-F238E27FC236}">
                  <a16:creationId xmlns:a16="http://schemas.microsoft.com/office/drawing/2014/main" id="{A000368E-CE8A-1F46-8AAE-8AEAF467C81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8986" y="4073654"/>
              <a:ext cx="407484" cy="1302026"/>
              <a:chOff x="142519" y="3892425"/>
              <a:chExt cx="407484" cy="1302026"/>
            </a:xfrm>
          </p:grpSpPr>
          <p:sp>
            <p:nvSpPr>
              <p:cNvPr id="202771" name="TextBox 149">
                <a:extLst>
                  <a:ext uri="{FF2B5EF4-FFF2-40B4-BE49-F238E27FC236}">
                    <a16:creationId xmlns:a16="http://schemas.microsoft.com/office/drawing/2014/main" id="{F52476EE-B236-DA4B-8A74-1139FA4A11B1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72" name="TextBox 150">
                <a:extLst>
                  <a:ext uri="{FF2B5EF4-FFF2-40B4-BE49-F238E27FC236}">
                    <a16:creationId xmlns:a16="http://schemas.microsoft.com/office/drawing/2014/main" id="{80151F1E-CE09-BF41-8A31-3C662D97DDE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52" name="Frame 151">
                <a:extLst>
                  <a:ext uri="{FF2B5EF4-FFF2-40B4-BE49-F238E27FC236}">
                    <a16:creationId xmlns:a16="http://schemas.microsoft.com/office/drawing/2014/main" id="{DEC06FB2-5FD4-C445-8F5D-57E7E7D8E4B5}"/>
                  </a:ext>
                </a:extLst>
              </p:cNvPr>
              <p:cNvSpPr/>
              <p:nvPr/>
            </p:nvSpPr>
            <p:spPr>
              <a:xfrm>
                <a:off x="169627" y="3892289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74" name="TextBox 152">
                <a:extLst>
                  <a:ext uri="{FF2B5EF4-FFF2-40B4-BE49-F238E27FC236}">
                    <a16:creationId xmlns:a16="http://schemas.microsoft.com/office/drawing/2014/main" id="{8F63B09F-0B65-DD43-AE1F-323575B0FA2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2766" name="Group 153">
              <a:extLst>
                <a:ext uri="{FF2B5EF4-FFF2-40B4-BE49-F238E27FC236}">
                  <a16:creationId xmlns:a16="http://schemas.microsoft.com/office/drawing/2014/main" id="{A306A085-B0DD-7B4A-AA68-CBE147698C9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5821" y="4083593"/>
              <a:ext cx="407484" cy="1302026"/>
              <a:chOff x="142519" y="3892425"/>
              <a:chExt cx="407484" cy="1302026"/>
            </a:xfrm>
          </p:grpSpPr>
          <p:sp>
            <p:nvSpPr>
              <p:cNvPr id="202767" name="TextBox 154">
                <a:extLst>
                  <a:ext uri="{FF2B5EF4-FFF2-40B4-BE49-F238E27FC236}">
                    <a16:creationId xmlns:a16="http://schemas.microsoft.com/office/drawing/2014/main" id="{1C33A367-7AAC-444C-8FB4-9E205FA7822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69024" y="3905780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0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202768" name="TextBox 155">
                <a:extLst>
                  <a:ext uri="{FF2B5EF4-FFF2-40B4-BE49-F238E27FC236}">
                    <a16:creationId xmlns:a16="http://schemas.microsoft.com/office/drawing/2014/main" id="{258CF5F0-4A77-2745-8F14-660B500D69C3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72338" y="4694283"/>
                <a:ext cx="356188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1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  <p:sp>
            <p:nvSpPr>
              <p:cNvPr id="157" name="Frame 156">
                <a:extLst>
                  <a:ext uri="{FF2B5EF4-FFF2-40B4-BE49-F238E27FC236}">
                    <a16:creationId xmlns:a16="http://schemas.microsoft.com/office/drawing/2014/main" id="{3D5CE4F6-3F61-DD4C-901C-7E36FF055928}"/>
                  </a:ext>
                </a:extLst>
              </p:cNvPr>
              <p:cNvSpPr/>
              <p:nvPr/>
            </p:nvSpPr>
            <p:spPr>
              <a:xfrm>
                <a:off x="168716" y="3891879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2770" name="TextBox 157">
                <a:extLst>
                  <a:ext uri="{FF2B5EF4-FFF2-40B4-BE49-F238E27FC236}">
                    <a16:creationId xmlns:a16="http://schemas.microsoft.com/office/drawing/2014/main" id="{436686FB-13BF-F441-81B4-BABC52440D1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</p:grpSp>
    </p:spTree>
  </p:cSld>
  <p:clrMapOvr>
    <a:masterClrMapping/>
  </p:clrMapOvr>
  <p:transition spd="slow"/>
</p:sld>
</file>

<file path=ppt/slides/slide10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4801" name="Shape 1575">
            <a:extLst>
              <a:ext uri="{FF2B5EF4-FFF2-40B4-BE49-F238E27FC236}">
                <a16:creationId xmlns:a16="http://schemas.microsoft.com/office/drawing/2014/main" id="{2D2197DC-C1F7-0A44-A790-A9EF139362F0}"/>
              </a:ext>
            </a:extLst>
          </p:cNvPr>
          <p:cNvGrpSpPr>
            <a:grpSpLocks/>
          </p:cNvGrpSpPr>
          <p:nvPr/>
        </p:nvGrpSpPr>
        <p:grpSpPr bwMode="auto">
          <a:xfrm>
            <a:off x="1830388" y="2212976"/>
            <a:ext cx="7840662" cy="3986213"/>
            <a:chOff x="1198562" y="1112837"/>
            <a:chExt cx="6613524" cy="4176712"/>
          </a:xfrm>
        </p:grpSpPr>
        <p:cxnSp>
          <p:nvCxnSpPr>
            <p:cNvPr id="204837" name="Shape 1576">
              <a:extLst>
                <a:ext uri="{FF2B5EF4-FFF2-40B4-BE49-F238E27FC236}">
                  <a16:creationId xmlns:a16="http://schemas.microsoft.com/office/drawing/2014/main" id="{38A99557-DD53-D64E-AEC6-BD2B8956CA1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274886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38" name="Shape 1577">
              <a:extLst>
                <a:ext uri="{FF2B5EF4-FFF2-40B4-BE49-F238E27FC236}">
                  <a16:creationId xmlns:a16="http://schemas.microsoft.com/office/drawing/2014/main" id="{1AD07BE2-0825-2E4B-BFE3-F371E37636A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275431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39" name="Shape 1578">
              <a:extLst>
                <a:ext uri="{FF2B5EF4-FFF2-40B4-BE49-F238E27FC236}">
                  <a16:creationId xmlns:a16="http://schemas.microsoft.com/office/drawing/2014/main" id="{EE96FB00-EA9D-BA46-80D6-D410E40D94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21310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0" name="Shape 1579">
              <a:extLst>
                <a:ext uri="{FF2B5EF4-FFF2-40B4-BE49-F238E27FC236}">
                  <a16:creationId xmlns:a16="http://schemas.microsoft.com/office/drawing/2014/main" id="{3726359C-AB55-0545-96ED-7F73F1DBECE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3692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1" name="Shape 1580">
              <a:extLst>
                <a:ext uri="{FF2B5EF4-FFF2-40B4-BE49-F238E27FC236}">
                  <a16:creationId xmlns:a16="http://schemas.microsoft.com/office/drawing/2014/main" id="{AB6A85E3-DB4C-F146-961F-5CEDB4FA4C4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1513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2" name="Shape 1581">
              <a:extLst>
                <a:ext uri="{FF2B5EF4-FFF2-40B4-BE49-F238E27FC236}">
                  <a16:creationId xmlns:a16="http://schemas.microsoft.com/office/drawing/2014/main" id="{5F07AB56-7E4C-5848-A8A6-0835A29481E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4608512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3" name="Shape 1582">
              <a:extLst>
                <a:ext uri="{FF2B5EF4-FFF2-40B4-BE49-F238E27FC236}">
                  <a16:creationId xmlns:a16="http://schemas.microsoft.com/office/drawing/2014/main" id="{A5ACC15A-336C-BD41-BC23-589A85C3E7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0895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4" name="Shape 1583">
              <a:extLst>
                <a:ext uri="{FF2B5EF4-FFF2-40B4-BE49-F238E27FC236}">
                  <a16:creationId xmlns:a16="http://schemas.microsoft.com/office/drawing/2014/main" id="{DB820CC2-6971-8F46-AC91-72FBC64099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5546725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5" name="Shape 1584">
              <a:extLst>
                <a:ext uri="{FF2B5EF4-FFF2-40B4-BE49-F238E27FC236}">
                  <a16:creationId xmlns:a16="http://schemas.microsoft.com/office/drawing/2014/main" id="{4DE6E148-7853-0A42-8AA2-FE3938CE7DC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277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6" name="Shape 1585">
              <a:extLst>
                <a:ext uri="{FF2B5EF4-FFF2-40B4-BE49-F238E27FC236}">
                  <a16:creationId xmlns:a16="http://schemas.microsoft.com/office/drawing/2014/main" id="{7BB6B03A-D5C4-EA48-AD65-3483541A110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484937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7" name="Shape 1586">
              <a:extLst>
                <a:ext uri="{FF2B5EF4-FFF2-40B4-BE49-F238E27FC236}">
                  <a16:creationId xmlns:a16="http://schemas.microsoft.com/office/drawing/2014/main" id="{57468F52-141D-D545-AABA-3A771A0601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4361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204848" name="Shape 1587">
              <a:extLst>
                <a:ext uri="{FF2B5EF4-FFF2-40B4-BE49-F238E27FC236}">
                  <a16:creationId xmlns:a16="http://schemas.microsoft.com/office/drawing/2014/main" id="{29DD50FE-0671-654D-8074-FE2CB0110F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7423150" y="1901824"/>
              <a:ext cx="1587" cy="3387725"/>
            </a:xfrm>
            <a:prstGeom prst="straightConnector1">
              <a:avLst/>
            </a:prstGeom>
            <a:noFill/>
            <a:ln w="95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04849" name="Shape 1588">
              <a:extLst>
                <a:ext uri="{FF2B5EF4-FFF2-40B4-BE49-F238E27FC236}">
                  <a16:creationId xmlns:a16="http://schemas.microsoft.com/office/drawing/2014/main" id="{0F3C7859-6F4B-9F4E-8FC2-40A72C9A3683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1512887"/>
              <a:ext cx="1874837" cy="342899"/>
            </a:xfrm>
            <a:custGeom>
              <a:avLst/>
              <a:gdLst>
                <a:gd name="T0" fmla="*/ 2147483646 w 2364"/>
                <a:gd name="T1" fmla="*/ 2147483646 h 433"/>
                <a:gd name="T2" fmla="*/ 2147483646 w 2364"/>
                <a:gd name="T3" fmla="*/ 0 h 433"/>
                <a:gd name="T4" fmla="*/ 2147483646 w 2364"/>
                <a:gd name="T5" fmla="*/ 0 h 433"/>
                <a:gd name="T6" fmla="*/ 2147483646 w 2364"/>
                <a:gd name="T7" fmla="*/ 2147483646 h 433"/>
                <a:gd name="T8" fmla="*/ 2147483646 w 2364"/>
                <a:gd name="T9" fmla="*/ 2147483646 h 433"/>
                <a:gd name="T10" fmla="*/ 2147483646 w 2364"/>
                <a:gd name="T11" fmla="*/ 0 h 433"/>
                <a:gd name="T12" fmla="*/ 2147483646 w 2364"/>
                <a:gd name="T13" fmla="*/ 0 h 433"/>
                <a:gd name="T14" fmla="*/ 2147483646 w 2364"/>
                <a:gd name="T15" fmla="*/ 2147483646 h 433"/>
                <a:gd name="T16" fmla="*/ 2147483646 w 2364"/>
                <a:gd name="T17" fmla="*/ 2147483646 h 433"/>
                <a:gd name="T18" fmla="*/ 2147483646 w 2364"/>
                <a:gd name="T19" fmla="*/ 0 h 433"/>
                <a:gd name="T20" fmla="*/ 2147483646 w 2364"/>
                <a:gd name="T21" fmla="*/ 0 h 433"/>
                <a:gd name="T22" fmla="*/ 2147483646 w 2364"/>
                <a:gd name="T23" fmla="*/ 2147483646 h 433"/>
                <a:gd name="T24" fmla="*/ 2147483646 w 2364"/>
                <a:gd name="T25" fmla="*/ 2147483646 h 433"/>
                <a:gd name="T26" fmla="*/ 2147483646 w 2364"/>
                <a:gd name="T27" fmla="*/ 0 h 433"/>
                <a:gd name="T28" fmla="*/ 2147483646 w 2364"/>
                <a:gd name="T29" fmla="*/ 0 h 433"/>
                <a:gd name="T30" fmla="*/ 2147483646 w 2364"/>
                <a:gd name="T31" fmla="*/ 2147483646 h 433"/>
                <a:gd name="T32" fmla="*/ 0 w 2364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64"/>
                <a:gd name="T52" fmla="*/ 0 h 433"/>
                <a:gd name="T53" fmla="*/ 2364 w 2364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64" h="433" extrusionOk="0">
                  <a:moveTo>
                    <a:pt x="2364" y="433"/>
                  </a:moveTo>
                  <a:lnTo>
                    <a:pt x="2364" y="0"/>
                  </a:lnTo>
                  <a:lnTo>
                    <a:pt x="2076" y="0"/>
                  </a:lnTo>
                  <a:lnTo>
                    <a:pt x="2076" y="433"/>
                  </a:lnTo>
                  <a:lnTo>
                    <a:pt x="1759" y="433"/>
                  </a:lnTo>
                  <a:lnTo>
                    <a:pt x="1759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0" name="Shape 1589">
              <a:extLst>
                <a:ext uri="{FF2B5EF4-FFF2-40B4-BE49-F238E27FC236}">
                  <a16:creationId xmlns:a16="http://schemas.microsoft.com/office/drawing/2014/main" id="{3402EDE4-BAF3-4F44-80E7-F883AB8B42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21125" y="1512887"/>
              <a:ext cx="1854200" cy="342899"/>
            </a:xfrm>
            <a:custGeom>
              <a:avLst/>
              <a:gdLst>
                <a:gd name="T0" fmla="*/ 2147483646 w 2335"/>
                <a:gd name="T1" fmla="*/ 2147483646 h 433"/>
                <a:gd name="T2" fmla="*/ 2147483646 w 2335"/>
                <a:gd name="T3" fmla="*/ 0 h 433"/>
                <a:gd name="T4" fmla="*/ 2147483646 w 2335"/>
                <a:gd name="T5" fmla="*/ 0 h 433"/>
                <a:gd name="T6" fmla="*/ 2147483646 w 2335"/>
                <a:gd name="T7" fmla="*/ 2147483646 h 433"/>
                <a:gd name="T8" fmla="*/ 2147483646 w 2335"/>
                <a:gd name="T9" fmla="*/ 2147483646 h 433"/>
                <a:gd name="T10" fmla="*/ 2147483646 w 2335"/>
                <a:gd name="T11" fmla="*/ 0 h 433"/>
                <a:gd name="T12" fmla="*/ 2147483646 w 2335"/>
                <a:gd name="T13" fmla="*/ 0 h 433"/>
                <a:gd name="T14" fmla="*/ 2147483646 w 2335"/>
                <a:gd name="T15" fmla="*/ 2147483646 h 433"/>
                <a:gd name="T16" fmla="*/ 2147483646 w 2335"/>
                <a:gd name="T17" fmla="*/ 2147483646 h 433"/>
                <a:gd name="T18" fmla="*/ 2147483646 w 2335"/>
                <a:gd name="T19" fmla="*/ 0 h 433"/>
                <a:gd name="T20" fmla="*/ 2147483646 w 2335"/>
                <a:gd name="T21" fmla="*/ 0 h 433"/>
                <a:gd name="T22" fmla="*/ 2147483646 w 2335"/>
                <a:gd name="T23" fmla="*/ 2147483646 h 433"/>
                <a:gd name="T24" fmla="*/ 2147483646 w 2335"/>
                <a:gd name="T25" fmla="*/ 2147483646 h 433"/>
                <a:gd name="T26" fmla="*/ 2147483646 w 2335"/>
                <a:gd name="T27" fmla="*/ 0 h 433"/>
                <a:gd name="T28" fmla="*/ 2147483646 w 2335"/>
                <a:gd name="T29" fmla="*/ 0 h 433"/>
                <a:gd name="T30" fmla="*/ 2147483646 w 2335"/>
                <a:gd name="T31" fmla="*/ 2147483646 h 433"/>
                <a:gd name="T32" fmla="*/ 0 w 2335"/>
                <a:gd name="T33" fmla="*/ 2147483646 h 43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335"/>
                <a:gd name="T52" fmla="*/ 0 h 433"/>
                <a:gd name="T53" fmla="*/ 2335 w 2335"/>
                <a:gd name="T54" fmla="*/ 433 h 43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335" h="433" extrusionOk="0">
                  <a:moveTo>
                    <a:pt x="2335" y="433"/>
                  </a:moveTo>
                  <a:lnTo>
                    <a:pt x="2335" y="0"/>
                  </a:lnTo>
                  <a:lnTo>
                    <a:pt x="2047" y="0"/>
                  </a:lnTo>
                  <a:lnTo>
                    <a:pt x="2047" y="433"/>
                  </a:lnTo>
                  <a:lnTo>
                    <a:pt x="1758" y="433"/>
                  </a:lnTo>
                  <a:lnTo>
                    <a:pt x="1758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65" y="0"/>
                  </a:lnTo>
                  <a:lnTo>
                    <a:pt x="865" y="433"/>
                  </a:lnTo>
                  <a:lnTo>
                    <a:pt x="576" y="433"/>
                  </a:lnTo>
                  <a:lnTo>
                    <a:pt x="576" y="0"/>
                  </a:lnTo>
                  <a:lnTo>
                    <a:pt x="288" y="0"/>
                  </a:lnTo>
                  <a:lnTo>
                    <a:pt x="288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1" name="Shape 1590">
              <a:extLst>
                <a:ext uri="{FF2B5EF4-FFF2-40B4-BE49-F238E27FC236}">
                  <a16:creationId xmlns:a16="http://schemas.microsoft.com/office/drawing/2014/main" id="{A6E3A65D-5965-8747-B9A5-7779C12A6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1512887"/>
              <a:ext cx="1876425" cy="342899"/>
            </a:xfrm>
            <a:custGeom>
              <a:avLst/>
              <a:gdLst>
                <a:gd name="T0" fmla="*/ 2147483646 w 2364"/>
                <a:gd name="T1" fmla="*/ 0 h 433"/>
                <a:gd name="T2" fmla="*/ 2147483646 w 2364"/>
                <a:gd name="T3" fmla="*/ 0 h 433"/>
                <a:gd name="T4" fmla="*/ 2147483646 w 2364"/>
                <a:gd name="T5" fmla="*/ 2147483646 h 433"/>
                <a:gd name="T6" fmla="*/ 2147483646 w 2364"/>
                <a:gd name="T7" fmla="*/ 2147483646 h 433"/>
                <a:gd name="T8" fmla="*/ 2147483646 w 2364"/>
                <a:gd name="T9" fmla="*/ 0 h 433"/>
                <a:gd name="T10" fmla="*/ 2147483646 w 2364"/>
                <a:gd name="T11" fmla="*/ 0 h 433"/>
                <a:gd name="T12" fmla="*/ 2147483646 w 2364"/>
                <a:gd name="T13" fmla="*/ 2147483646 h 433"/>
                <a:gd name="T14" fmla="*/ 2147483646 w 2364"/>
                <a:gd name="T15" fmla="*/ 2147483646 h 433"/>
                <a:gd name="T16" fmla="*/ 2147483646 w 2364"/>
                <a:gd name="T17" fmla="*/ 0 h 433"/>
                <a:gd name="T18" fmla="*/ 2147483646 w 2364"/>
                <a:gd name="T19" fmla="*/ 0 h 433"/>
                <a:gd name="T20" fmla="*/ 2147483646 w 2364"/>
                <a:gd name="T21" fmla="*/ 2147483646 h 433"/>
                <a:gd name="T22" fmla="*/ 2147483646 w 2364"/>
                <a:gd name="T23" fmla="*/ 2147483646 h 433"/>
                <a:gd name="T24" fmla="*/ 2147483646 w 2364"/>
                <a:gd name="T25" fmla="*/ 0 h 433"/>
                <a:gd name="T26" fmla="*/ 2147483646 w 2364"/>
                <a:gd name="T27" fmla="*/ 0 h 433"/>
                <a:gd name="T28" fmla="*/ 2147483646 w 2364"/>
                <a:gd name="T29" fmla="*/ 2147483646 h 433"/>
                <a:gd name="T30" fmla="*/ 0 w 2364"/>
                <a:gd name="T31" fmla="*/ 2147483646 h 43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364"/>
                <a:gd name="T49" fmla="*/ 0 h 433"/>
                <a:gd name="T50" fmla="*/ 2364 w 2364"/>
                <a:gd name="T51" fmla="*/ 433 h 43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364" h="433" extrusionOk="0">
                  <a:moveTo>
                    <a:pt x="2364" y="0"/>
                  </a:moveTo>
                  <a:lnTo>
                    <a:pt x="2076" y="0"/>
                  </a:lnTo>
                  <a:lnTo>
                    <a:pt x="2076" y="433"/>
                  </a:lnTo>
                  <a:lnTo>
                    <a:pt x="1787" y="433"/>
                  </a:lnTo>
                  <a:lnTo>
                    <a:pt x="1787" y="0"/>
                  </a:lnTo>
                  <a:lnTo>
                    <a:pt x="1470" y="0"/>
                  </a:lnTo>
                  <a:lnTo>
                    <a:pt x="1470" y="433"/>
                  </a:lnTo>
                  <a:lnTo>
                    <a:pt x="1182" y="433"/>
                  </a:lnTo>
                  <a:lnTo>
                    <a:pt x="1182" y="0"/>
                  </a:lnTo>
                  <a:lnTo>
                    <a:pt x="894" y="0"/>
                  </a:lnTo>
                  <a:lnTo>
                    <a:pt x="894" y="433"/>
                  </a:lnTo>
                  <a:lnTo>
                    <a:pt x="605" y="433"/>
                  </a:lnTo>
                  <a:lnTo>
                    <a:pt x="605" y="0"/>
                  </a:lnTo>
                  <a:lnTo>
                    <a:pt x="317" y="0"/>
                  </a:lnTo>
                  <a:lnTo>
                    <a:pt x="317" y="433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2" name="Shape 1591">
              <a:extLst>
                <a:ext uri="{FF2B5EF4-FFF2-40B4-BE49-F238E27FC236}">
                  <a16:creationId xmlns:a16="http://schemas.microsoft.com/office/drawing/2014/main" id="{693D7BDE-432E-524A-8C74-6AAFB7A5A1D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22475" y="2290761"/>
              <a:ext cx="4530725" cy="366711"/>
            </a:xfrm>
            <a:custGeom>
              <a:avLst/>
              <a:gdLst>
                <a:gd name="T0" fmla="*/ 2147483646 w 5708"/>
                <a:gd name="T1" fmla="*/ 0 h 461"/>
                <a:gd name="T2" fmla="*/ 2147483646 w 5708"/>
                <a:gd name="T3" fmla="*/ 0 h 461"/>
                <a:gd name="T4" fmla="*/ 2147483646 w 5708"/>
                <a:gd name="T5" fmla="*/ 2147483646 h 461"/>
                <a:gd name="T6" fmla="*/ 2147483646 w 5708"/>
                <a:gd name="T7" fmla="*/ 2147483646 h 461"/>
                <a:gd name="T8" fmla="*/ 2147483646 w 5708"/>
                <a:gd name="T9" fmla="*/ 2147483646 h 461"/>
                <a:gd name="T10" fmla="*/ 2147483646 w 5708"/>
                <a:gd name="T11" fmla="*/ 2147483646 h 461"/>
                <a:gd name="T12" fmla="*/ 2147483646 w 5708"/>
                <a:gd name="T13" fmla="*/ 2147483646 h 461"/>
                <a:gd name="T14" fmla="*/ 2147483646 w 5708"/>
                <a:gd name="T15" fmla="*/ 2147483646 h 461"/>
                <a:gd name="T16" fmla="*/ 2147483646 w 5708"/>
                <a:gd name="T17" fmla="*/ 2147483646 h 461"/>
                <a:gd name="T18" fmla="*/ 2147483646 w 5708"/>
                <a:gd name="T19" fmla="*/ 2147483646 h 461"/>
                <a:gd name="T20" fmla="*/ 2147483646 w 5708"/>
                <a:gd name="T21" fmla="*/ 2147483646 h 461"/>
                <a:gd name="T22" fmla="*/ 2147483646 w 5708"/>
                <a:gd name="T23" fmla="*/ 2147483646 h 461"/>
                <a:gd name="T24" fmla="*/ 0 w 5708"/>
                <a:gd name="T25" fmla="*/ 2147483646 h 461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5708"/>
                <a:gd name="T40" fmla="*/ 0 h 461"/>
                <a:gd name="T41" fmla="*/ 5708 w 5708"/>
                <a:gd name="T42" fmla="*/ 461 h 461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5708" h="461" extrusionOk="0">
                  <a:moveTo>
                    <a:pt x="5708" y="0"/>
                  </a:moveTo>
                  <a:lnTo>
                    <a:pt x="3950" y="0"/>
                  </a:lnTo>
                  <a:lnTo>
                    <a:pt x="3950" y="461"/>
                  </a:lnTo>
                  <a:lnTo>
                    <a:pt x="3344" y="461"/>
                  </a:lnTo>
                  <a:lnTo>
                    <a:pt x="3344" y="29"/>
                  </a:lnTo>
                  <a:lnTo>
                    <a:pt x="2191" y="29"/>
                  </a:lnTo>
                  <a:lnTo>
                    <a:pt x="2191" y="461"/>
                  </a:lnTo>
                  <a:lnTo>
                    <a:pt x="1586" y="461"/>
                  </a:lnTo>
                  <a:lnTo>
                    <a:pt x="1586" y="29"/>
                  </a:lnTo>
                  <a:lnTo>
                    <a:pt x="1297" y="29"/>
                  </a:lnTo>
                  <a:lnTo>
                    <a:pt x="1009" y="29"/>
                  </a:lnTo>
                  <a:lnTo>
                    <a:pt x="1009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3" name="Shape 1592">
              <a:extLst>
                <a:ext uri="{FF2B5EF4-FFF2-40B4-BE49-F238E27FC236}">
                  <a16:creationId xmlns:a16="http://schemas.microsoft.com/office/drawing/2014/main" id="{15FB945B-F53C-7143-B7B6-190D5632B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114675"/>
              <a:ext cx="2630486" cy="366711"/>
            </a:xfrm>
            <a:custGeom>
              <a:avLst/>
              <a:gdLst>
                <a:gd name="T0" fmla="*/ 2147483646 w 3315"/>
                <a:gd name="T1" fmla="*/ 2147483646 h 461"/>
                <a:gd name="T2" fmla="*/ 2147483646 w 3315"/>
                <a:gd name="T3" fmla="*/ 0 h 461"/>
                <a:gd name="T4" fmla="*/ 2147483646 w 3315"/>
                <a:gd name="T5" fmla="*/ 0 h 461"/>
                <a:gd name="T6" fmla="*/ 2147483646 w 3315"/>
                <a:gd name="T7" fmla="*/ 2147483646 h 461"/>
                <a:gd name="T8" fmla="*/ 2147483646 w 3315"/>
                <a:gd name="T9" fmla="*/ 2147483646 h 461"/>
                <a:gd name="T10" fmla="*/ 2147483646 w 3315"/>
                <a:gd name="T11" fmla="*/ 0 h 461"/>
                <a:gd name="T12" fmla="*/ 2147483646 w 3315"/>
                <a:gd name="T13" fmla="*/ 0 h 461"/>
                <a:gd name="T14" fmla="*/ 2147483646 w 3315"/>
                <a:gd name="T15" fmla="*/ 2147483646 h 461"/>
                <a:gd name="T16" fmla="*/ 0 w 3315"/>
                <a:gd name="T17" fmla="*/ 2147483646 h 46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3315"/>
                <a:gd name="T28" fmla="*/ 0 h 461"/>
                <a:gd name="T29" fmla="*/ 3315 w 3315"/>
                <a:gd name="T30" fmla="*/ 461 h 46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3315" h="461" extrusionOk="0">
                  <a:moveTo>
                    <a:pt x="3315" y="461"/>
                  </a:moveTo>
                  <a:lnTo>
                    <a:pt x="3315" y="0"/>
                  </a:lnTo>
                  <a:lnTo>
                    <a:pt x="2739" y="0"/>
                  </a:lnTo>
                  <a:lnTo>
                    <a:pt x="2739" y="461"/>
                  </a:lnTo>
                  <a:lnTo>
                    <a:pt x="2162" y="461"/>
                  </a:lnTo>
                  <a:lnTo>
                    <a:pt x="2162" y="0"/>
                  </a:lnTo>
                  <a:lnTo>
                    <a:pt x="1586" y="0"/>
                  </a:lnTo>
                  <a:lnTo>
                    <a:pt x="1586" y="461"/>
                  </a:lnTo>
                  <a:lnTo>
                    <a:pt x="0" y="46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4" name="Shape 1593">
              <a:extLst>
                <a:ext uri="{FF2B5EF4-FFF2-40B4-BE49-F238E27FC236}">
                  <a16:creationId xmlns:a16="http://schemas.microsoft.com/office/drawing/2014/main" id="{A4E61C17-31EA-D643-B082-7163EB539A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3960812"/>
              <a:ext cx="4071937" cy="366711"/>
            </a:xfrm>
            <a:custGeom>
              <a:avLst/>
              <a:gdLst>
                <a:gd name="T0" fmla="*/ 2147483646 w 5131"/>
                <a:gd name="T1" fmla="*/ 0 h 461"/>
                <a:gd name="T2" fmla="*/ 2147483646 w 5131"/>
                <a:gd name="T3" fmla="*/ 2147483646 h 461"/>
                <a:gd name="T4" fmla="*/ 2147483646 w 5131"/>
                <a:gd name="T5" fmla="*/ 2147483646 h 461"/>
                <a:gd name="T6" fmla="*/ 2147483646 w 5131"/>
                <a:gd name="T7" fmla="*/ 0 h 461"/>
                <a:gd name="T8" fmla="*/ 2147483646 w 5131"/>
                <a:gd name="T9" fmla="*/ 0 h 461"/>
                <a:gd name="T10" fmla="*/ 2147483646 w 5131"/>
                <a:gd name="T11" fmla="*/ 2147483646 h 461"/>
                <a:gd name="T12" fmla="*/ 0 w 5131"/>
                <a:gd name="T13" fmla="*/ 2147483646 h 46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1"/>
                <a:gd name="T23" fmla="*/ 5131 w 5131"/>
                <a:gd name="T24" fmla="*/ 461 h 46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1" extrusionOk="0">
                  <a:moveTo>
                    <a:pt x="5131" y="0"/>
                  </a:moveTo>
                  <a:lnTo>
                    <a:pt x="5131" y="461"/>
                  </a:lnTo>
                  <a:lnTo>
                    <a:pt x="3892" y="461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1"/>
                  </a:lnTo>
                  <a:lnTo>
                    <a:pt x="0" y="433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55" name="Shape 1594">
              <a:extLst>
                <a:ext uri="{FF2B5EF4-FFF2-40B4-BE49-F238E27FC236}">
                  <a16:creationId xmlns:a16="http://schemas.microsoft.com/office/drawing/2014/main" id="{6E551595-BE7F-1F40-B8A5-D7254148F3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90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56" name="Shape 1595">
              <a:extLst>
                <a:ext uri="{FF2B5EF4-FFF2-40B4-BE49-F238E27FC236}">
                  <a16:creationId xmlns:a16="http://schemas.microsoft.com/office/drawing/2014/main" id="{07E1A73D-1D99-3D42-B2FD-D535566E3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1618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57" name="Shape 1596">
              <a:extLst>
                <a:ext uri="{FF2B5EF4-FFF2-40B4-BE49-F238E27FC236}">
                  <a16:creationId xmlns:a16="http://schemas.microsoft.com/office/drawing/2014/main" id="{4BD84097-758C-384A-8581-1A8E6DCFA8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2258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58" name="Shape 1597">
              <a:extLst>
                <a:ext uri="{FF2B5EF4-FFF2-40B4-BE49-F238E27FC236}">
                  <a16:creationId xmlns:a16="http://schemas.microsoft.com/office/drawing/2014/main" id="{697FF520-535E-1647-8A6E-95C8826F7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79736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59" name="Shape 1598">
              <a:extLst>
                <a:ext uri="{FF2B5EF4-FFF2-40B4-BE49-F238E27FC236}">
                  <a16:creationId xmlns:a16="http://schemas.microsoft.com/office/drawing/2014/main" id="{B839F32F-32FF-E04C-B09F-E67DADD9E0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036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60" name="Shape 1599">
              <a:extLst>
                <a:ext uri="{FF2B5EF4-FFF2-40B4-BE49-F238E27FC236}">
                  <a16:creationId xmlns:a16="http://schemas.microsoft.com/office/drawing/2014/main" id="{CE4D945C-B8FE-0C4C-97CD-F827037E80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607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4861" name="Shape 1600">
              <a:extLst>
                <a:ext uri="{FF2B5EF4-FFF2-40B4-BE49-F238E27FC236}">
                  <a16:creationId xmlns:a16="http://schemas.microsoft.com/office/drawing/2014/main" id="{98C55734-81D9-F84F-B258-6FCBE6D78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6037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62" name="Shape 1601">
              <a:extLst>
                <a:ext uri="{FF2B5EF4-FFF2-40B4-BE49-F238E27FC236}">
                  <a16:creationId xmlns:a16="http://schemas.microsoft.com/office/drawing/2014/main" id="{DABA851D-37AF-DA4F-A690-41F20BB09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13187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3 </a:t>
              </a:r>
            </a:p>
          </p:txBody>
        </p:sp>
        <p:sp>
          <p:nvSpPr>
            <p:cNvPr id="204863" name="Shape 1602">
              <a:extLst>
                <a:ext uri="{FF2B5EF4-FFF2-40B4-BE49-F238E27FC236}">
                  <a16:creationId xmlns:a16="http://schemas.microsoft.com/office/drawing/2014/main" id="{7A2439F2-2075-C046-A353-1DE4431BF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30700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64" name="Shape 1603">
              <a:extLst>
                <a:ext uri="{FF2B5EF4-FFF2-40B4-BE49-F238E27FC236}">
                  <a16:creationId xmlns:a16="http://schemas.microsoft.com/office/drawing/2014/main" id="{44510208-EA54-F344-8245-F3A50C782F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87850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4 </a:t>
              </a:r>
            </a:p>
          </p:txBody>
        </p:sp>
        <p:sp>
          <p:nvSpPr>
            <p:cNvPr id="204865" name="Shape 1604">
              <a:extLst>
                <a:ext uri="{FF2B5EF4-FFF2-40B4-BE49-F238E27FC236}">
                  <a16:creationId xmlns:a16="http://schemas.microsoft.com/office/drawing/2014/main" id="{F1B64A69-87F1-8C49-828A-EAA422788A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63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66" name="Shape 1605">
              <a:extLst>
                <a:ext uri="{FF2B5EF4-FFF2-40B4-BE49-F238E27FC236}">
                  <a16:creationId xmlns:a16="http://schemas.microsoft.com/office/drawing/2014/main" id="{ADE9EB3B-3BE2-314E-B94D-C721DE5D30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434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5 </a:t>
              </a:r>
            </a:p>
          </p:txBody>
        </p:sp>
        <p:sp>
          <p:nvSpPr>
            <p:cNvPr id="204867" name="Shape 1606">
              <a:extLst>
                <a:ext uri="{FF2B5EF4-FFF2-40B4-BE49-F238E27FC236}">
                  <a16:creationId xmlns:a16="http://schemas.microsoft.com/office/drawing/2014/main" id="{FFDEBCAC-1D8B-6348-AB7F-F531B6741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6732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68" name="Shape 1607">
              <a:extLst>
                <a:ext uri="{FF2B5EF4-FFF2-40B4-BE49-F238E27FC236}">
                  <a16:creationId xmlns:a16="http://schemas.microsoft.com/office/drawing/2014/main" id="{FF07D328-968C-A347-91DC-A6FD80054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2447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6 </a:t>
              </a:r>
            </a:p>
          </p:txBody>
        </p:sp>
        <p:sp>
          <p:nvSpPr>
            <p:cNvPr id="204869" name="Shape 1608">
              <a:extLst>
                <a:ext uri="{FF2B5EF4-FFF2-40B4-BE49-F238E27FC236}">
                  <a16:creationId xmlns:a16="http://schemas.microsoft.com/office/drawing/2014/main" id="{540FF1E3-3BDB-7643-A7E0-555F4C4C95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38812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70" name="Shape 1609">
              <a:extLst>
                <a:ext uri="{FF2B5EF4-FFF2-40B4-BE49-F238E27FC236}">
                  <a16:creationId xmlns:a16="http://schemas.microsoft.com/office/drawing/2014/main" id="{37779250-AF8F-F746-8DD6-ED67F5C32E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95962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7 </a:t>
              </a:r>
            </a:p>
          </p:txBody>
        </p:sp>
        <p:sp>
          <p:nvSpPr>
            <p:cNvPr id="204871" name="Shape 1610">
              <a:extLst>
                <a:ext uri="{FF2B5EF4-FFF2-40B4-BE49-F238E27FC236}">
                  <a16:creationId xmlns:a16="http://schemas.microsoft.com/office/drawing/2014/main" id="{1CB7A393-70C9-F945-9D2C-65F2B4E832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07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72" name="Shape 1611">
              <a:extLst>
                <a:ext uri="{FF2B5EF4-FFF2-40B4-BE49-F238E27FC236}">
                  <a16:creationId xmlns:a16="http://schemas.microsoft.com/office/drawing/2014/main" id="{B27119B0-190D-D749-994D-149728208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79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8 </a:t>
              </a:r>
            </a:p>
          </p:txBody>
        </p:sp>
        <p:sp>
          <p:nvSpPr>
            <p:cNvPr id="204873" name="Shape 1612">
              <a:extLst>
                <a:ext uri="{FF2B5EF4-FFF2-40B4-BE49-F238E27FC236}">
                  <a16:creationId xmlns:a16="http://schemas.microsoft.com/office/drawing/2014/main" id="{D9844C90-76EE-C04E-9F58-BD4C0000D7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07175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74" name="Shape 1613">
              <a:extLst>
                <a:ext uri="{FF2B5EF4-FFF2-40B4-BE49-F238E27FC236}">
                  <a16:creationId xmlns:a16="http://schemas.microsoft.com/office/drawing/2014/main" id="{C59B3518-23F9-9D41-8807-3CED33C6D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64325" y="11985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9 </a:t>
              </a:r>
            </a:p>
          </p:txBody>
        </p:sp>
        <p:sp>
          <p:nvSpPr>
            <p:cNvPr id="204875" name="Shape 1614">
              <a:extLst>
                <a:ext uri="{FF2B5EF4-FFF2-40B4-BE49-F238E27FC236}">
                  <a16:creationId xmlns:a16="http://schemas.microsoft.com/office/drawing/2014/main" id="{D155C9A9-64DC-624D-BFE5-BE10EBA5FB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1836" y="1112837"/>
              <a:ext cx="10794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t </a:t>
              </a:r>
            </a:p>
          </p:txBody>
        </p:sp>
        <p:sp>
          <p:nvSpPr>
            <p:cNvPr id="204876" name="Shape 1615">
              <a:extLst>
                <a:ext uri="{FF2B5EF4-FFF2-40B4-BE49-F238E27FC236}">
                  <a16:creationId xmlns:a16="http://schemas.microsoft.com/office/drawing/2014/main" id="{92401F47-E92A-1248-9601-2EEE4B889B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8969" y="1198550"/>
              <a:ext cx="237599" cy="1986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204877" name="Shape 1616">
              <a:extLst>
                <a:ext uri="{FF2B5EF4-FFF2-40B4-BE49-F238E27FC236}">
                  <a16:creationId xmlns:a16="http://schemas.microsoft.com/office/drawing/2014/main" id="{1657EC26-0869-B144-83A6-561D82DF7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40970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78" name="Shape 1617">
              <a:extLst>
                <a:ext uri="{FF2B5EF4-FFF2-40B4-BE49-F238E27FC236}">
                  <a16:creationId xmlns:a16="http://schemas.microsoft.com/office/drawing/2014/main" id="{C92155EA-10CB-D442-BC0A-C75173AE0B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1741486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79" name="Shape 1618">
              <a:extLst>
                <a:ext uri="{FF2B5EF4-FFF2-40B4-BE49-F238E27FC236}">
                  <a16:creationId xmlns:a16="http://schemas.microsoft.com/office/drawing/2014/main" id="{26FBF447-8CB0-314E-862E-21CE22F65A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1875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80" name="Shape 1619">
              <a:extLst>
                <a:ext uri="{FF2B5EF4-FFF2-40B4-BE49-F238E27FC236}">
                  <a16:creationId xmlns:a16="http://schemas.microsoft.com/office/drawing/2014/main" id="{8DE7591A-5B68-E341-BD47-BFCFC129B6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25590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81" name="Shape 1620">
              <a:extLst>
                <a:ext uri="{FF2B5EF4-FFF2-40B4-BE49-F238E27FC236}">
                  <a16:creationId xmlns:a16="http://schemas.microsoft.com/office/drawing/2014/main" id="{1649EACD-1498-3549-AB91-A20490079F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04482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82" name="Shape 1621">
              <a:extLst>
                <a:ext uri="{FF2B5EF4-FFF2-40B4-BE49-F238E27FC236}">
                  <a16:creationId xmlns:a16="http://schemas.microsoft.com/office/drawing/2014/main" id="{C8082FD8-99AD-CB4C-A7C4-7853F2A87A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384550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83" name="Shape 1622">
              <a:extLst>
                <a:ext uri="{FF2B5EF4-FFF2-40B4-BE49-F238E27FC236}">
                  <a16:creationId xmlns:a16="http://schemas.microsoft.com/office/drawing/2014/main" id="{4298324A-6B0A-C544-9636-CA78F5AB78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38258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84" name="Shape 1623">
              <a:extLst>
                <a:ext uri="{FF2B5EF4-FFF2-40B4-BE49-F238E27FC236}">
                  <a16:creationId xmlns:a16="http://schemas.microsoft.com/office/drawing/2014/main" id="{C6150F81-2646-D645-ACAA-DE30F45E71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36736" y="41957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85" name="Shape 1624">
              <a:extLst>
                <a:ext uri="{FF2B5EF4-FFF2-40B4-BE49-F238E27FC236}">
                  <a16:creationId xmlns:a16="http://schemas.microsoft.com/office/drawing/2014/main" id="{33C05B62-CDF7-F749-9511-3F83E296A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2" y="1584325"/>
              <a:ext cx="525462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 </a:t>
              </a:r>
            </a:p>
          </p:txBody>
        </p:sp>
        <p:sp>
          <p:nvSpPr>
            <p:cNvPr id="204886" name="Shape 1625">
              <a:extLst>
                <a:ext uri="{FF2B5EF4-FFF2-40B4-BE49-F238E27FC236}">
                  <a16:creationId xmlns:a16="http://schemas.microsoft.com/office/drawing/2014/main" id="{3AE0A630-5B4E-8042-808C-78D897F36D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70012" y="2373311"/>
              <a:ext cx="185736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04887" name="Shape 1626">
              <a:extLst>
                <a:ext uri="{FF2B5EF4-FFF2-40B4-BE49-F238E27FC236}">
                  <a16:creationId xmlns:a16="http://schemas.microsoft.com/office/drawing/2014/main" id="{B17E8E57-087F-4241-B04C-1260ED7B85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198811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4888" name="Shape 1627">
              <a:extLst>
                <a:ext uri="{FF2B5EF4-FFF2-40B4-BE49-F238E27FC236}">
                  <a16:creationId xmlns:a16="http://schemas.microsoft.com/office/drawing/2014/main" id="{1075E89C-FD85-7E4C-B3CF-E1AD05B83F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3284537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89" name="Shape 1628">
              <a:extLst>
                <a:ext uri="{FF2B5EF4-FFF2-40B4-BE49-F238E27FC236}">
                  <a16:creationId xmlns:a16="http://schemas.microsoft.com/office/drawing/2014/main" id="{37EFF1B2-0444-2F47-8326-314BAF4914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52550" y="3970337"/>
              <a:ext cx="141287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04890" name="Shape 1629">
              <a:extLst>
                <a:ext uri="{FF2B5EF4-FFF2-40B4-BE49-F238E27FC236}">
                  <a16:creationId xmlns:a16="http://schemas.microsoft.com/office/drawing/2014/main" id="{F1250000-3971-024A-9D9C-5F0D51AA47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1025" y="3136900"/>
              <a:ext cx="2058987" cy="366711"/>
            </a:xfrm>
            <a:custGeom>
              <a:avLst/>
              <a:gdLst>
                <a:gd name="T0" fmla="*/ 2147483646 w 2594"/>
                <a:gd name="T1" fmla="*/ 0 h 461"/>
                <a:gd name="T2" fmla="*/ 2147483646 w 2594"/>
                <a:gd name="T3" fmla="*/ 0 h 461"/>
                <a:gd name="T4" fmla="*/ 2147483646 w 2594"/>
                <a:gd name="T5" fmla="*/ 2147483646 h 461"/>
                <a:gd name="T6" fmla="*/ 2147483646 w 2594"/>
                <a:gd name="T7" fmla="*/ 2147483646 h 461"/>
                <a:gd name="T8" fmla="*/ 2147483646 w 2594"/>
                <a:gd name="T9" fmla="*/ 0 h 461"/>
                <a:gd name="T10" fmla="*/ 0 w 2594"/>
                <a:gd name="T11" fmla="*/ 0 h 461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94"/>
                <a:gd name="T19" fmla="*/ 0 h 461"/>
                <a:gd name="T20" fmla="*/ 2594 w 2594"/>
                <a:gd name="T21" fmla="*/ 461 h 461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94" h="461" extrusionOk="0">
                  <a:moveTo>
                    <a:pt x="2594" y="0"/>
                  </a:moveTo>
                  <a:lnTo>
                    <a:pt x="2335" y="0"/>
                  </a:lnTo>
                  <a:lnTo>
                    <a:pt x="2335" y="461"/>
                  </a:lnTo>
                  <a:lnTo>
                    <a:pt x="576" y="461"/>
                  </a:lnTo>
                  <a:lnTo>
                    <a:pt x="576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1" name="Shape 1630">
              <a:extLst>
                <a:ext uri="{FF2B5EF4-FFF2-40B4-BE49-F238E27FC236}">
                  <a16:creationId xmlns:a16="http://schemas.microsoft.com/office/drawing/2014/main" id="{646B6BF2-BAD1-1448-8798-70C5C271FDF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6775" y="3136900"/>
              <a:ext cx="984250" cy="371475"/>
            </a:xfrm>
            <a:custGeom>
              <a:avLst/>
              <a:gdLst>
                <a:gd name="T0" fmla="*/ 2147483646 w 620"/>
                <a:gd name="T1" fmla="*/ 0 h 234"/>
                <a:gd name="T2" fmla="*/ 2147483646 w 620"/>
                <a:gd name="T3" fmla="*/ 2147483646 h 234"/>
                <a:gd name="T4" fmla="*/ 0 w 620"/>
                <a:gd name="T5" fmla="*/ 2147483646 h 234"/>
                <a:gd name="T6" fmla="*/ 0 60000 65536"/>
                <a:gd name="T7" fmla="*/ 0 60000 65536"/>
                <a:gd name="T8" fmla="*/ 0 60000 65536"/>
                <a:gd name="T9" fmla="*/ 0 w 620"/>
                <a:gd name="T10" fmla="*/ 0 h 234"/>
                <a:gd name="T11" fmla="*/ 620 w 620"/>
                <a:gd name="T12" fmla="*/ 234 h 234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620" h="234" extrusionOk="0">
                  <a:moveTo>
                    <a:pt x="620" y="0"/>
                  </a:moveTo>
                  <a:lnTo>
                    <a:pt x="620" y="234"/>
                  </a:lnTo>
                  <a:lnTo>
                    <a:pt x="0" y="231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2" name="Shape 1631">
              <a:extLst>
                <a:ext uri="{FF2B5EF4-FFF2-40B4-BE49-F238E27FC236}">
                  <a16:creationId xmlns:a16="http://schemas.microsoft.com/office/drawing/2014/main" id="{17B53F18-1541-F646-877C-C065FE2C855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3200" y="2290761"/>
              <a:ext cx="1166812" cy="366711"/>
            </a:xfrm>
            <a:custGeom>
              <a:avLst/>
              <a:gdLst>
                <a:gd name="T0" fmla="*/ 2147483646 w 1470"/>
                <a:gd name="T1" fmla="*/ 2147483646 h 461"/>
                <a:gd name="T2" fmla="*/ 2147483646 w 1470"/>
                <a:gd name="T3" fmla="*/ 2147483646 h 461"/>
                <a:gd name="T4" fmla="*/ 2147483646 w 1470"/>
                <a:gd name="T5" fmla="*/ 2147483646 h 461"/>
                <a:gd name="T6" fmla="*/ 0 w 1470"/>
                <a:gd name="T7" fmla="*/ 2147483646 h 461"/>
                <a:gd name="T8" fmla="*/ 0 w 1470"/>
                <a:gd name="T9" fmla="*/ 0 h 46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70"/>
                <a:gd name="T16" fmla="*/ 0 h 461"/>
                <a:gd name="T17" fmla="*/ 1470 w 1470"/>
                <a:gd name="T18" fmla="*/ 461 h 46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70" h="461" extrusionOk="0">
                  <a:moveTo>
                    <a:pt x="1470" y="29"/>
                  </a:moveTo>
                  <a:lnTo>
                    <a:pt x="605" y="29"/>
                  </a:lnTo>
                  <a:lnTo>
                    <a:pt x="605" y="461"/>
                  </a:lnTo>
                  <a:lnTo>
                    <a:pt x="0" y="461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3" name="Shape 1632">
              <a:extLst>
                <a:ext uri="{FF2B5EF4-FFF2-40B4-BE49-F238E27FC236}">
                  <a16:creationId xmlns:a16="http://schemas.microsoft.com/office/drawing/2014/main" id="{DB822FA2-D6F5-B645-94F1-2BF682990CE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3960812"/>
              <a:ext cx="1693861" cy="366711"/>
            </a:xfrm>
            <a:custGeom>
              <a:avLst/>
              <a:gdLst>
                <a:gd name="T0" fmla="*/ 2147483646 w 2134"/>
                <a:gd name="T1" fmla="*/ 2147483646 h 461"/>
                <a:gd name="T2" fmla="*/ 2147483646 w 2134"/>
                <a:gd name="T3" fmla="*/ 2147483646 h 461"/>
                <a:gd name="T4" fmla="*/ 2147483646 w 2134"/>
                <a:gd name="T5" fmla="*/ 0 h 461"/>
                <a:gd name="T6" fmla="*/ 0 w 2134"/>
                <a:gd name="T7" fmla="*/ 0 h 461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1"/>
                <a:gd name="T14" fmla="*/ 2134 w 2134"/>
                <a:gd name="T15" fmla="*/ 461 h 461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1" extrusionOk="0">
                  <a:moveTo>
                    <a:pt x="2134" y="461"/>
                  </a:moveTo>
                  <a:lnTo>
                    <a:pt x="1153" y="461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4" name="Shape 1633">
              <a:extLst>
                <a:ext uri="{FF2B5EF4-FFF2-40B4-BE49-F238E27FC236}">
                  <a16:creationId xmlns:a16="http://schemas.microsoft.com/office/drawing/2014/main" id="{990CA22F-CE0C-D148-B477-0515EB318A2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46286" y="4762500"/>
              <a:ext cx="4071937" cy="366711"/>
            </a:xfrm>
            <a:custGeom>
              <a:avLst/>
              <a:gdLst>
                <a:gd name="T0" fmla="*/ 2147483646 w 5131"/>
                <a:gd name="T1" fmla="*/ 0 h 462"/>
                <a:gd name="T2" fmla="*/ 2147483646 w 5131"/>
                <a:gd name="T3" fmla="*/ 2147483646 h 462"/>
                <a:gd name="T4" fmla="*/ 2147483646 w 5131"/>
                <a:gd name="T5" fmla="*/ 2147483646 h 462"/>
                <a:gd name="T6" fmla="*/ 2147483646 w 5131"/>
                <a:gd name="T7" fmla="*/ 0 h 462"/>
                <a:gd name="T8" fmla="*/ 2147483646 w 5131"/>
                <a:gd name="T9" fmla="*/ 0 h 462"/>
                <a:gd name="T10" fmla="*/ 2147483646 w 5131"/>
                <a:gd name="T11" fmla="*/ 2147483646 h 462"/>
                <a:gd name="T12" fmla="*/ 0 w 5131"/>
                <a:gd name="T13" fmla="*/ 2147483646 h 46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131"/>
                <a:gd name="T22" fmla="*/ 0 h 462"/>
                <a:gd name="T23" fmla="*/ 5131 w 5131"/>
                <a:gd name="T24" fmla="*/ 462 h 46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131" h="462" extrusionOk="0">
                  <a:moveTo>
                    <a:pt x="5131" y="0"/>
                  </a:moveTo>
                  <a:lnTo>
                    <a:pt x="5131" y="462"/>
                  </a:lnTo>
                  <a:lnTo>
                    <a:pt x="3892" y="462"/>
                  </a:lnTo>
                  <a:lnTo>
                    <a:pt x="3892" y="0"/>
                  </a:lnTo>
                  <a:lnTo>
                    <a:pt x="3315" y="0"/>
                  </a:lnTo>
                  <a:lnTo>
                    <a:pt x="3315" y="462"/>
                  </a:lnTo>
                  <a:lnTo>
                    <a:pt x="0" y="462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5" name="Shape 1634">
              <a:extLst>
                <a:ext uri="{FF2B5EF4-FFF2-40B4-BE49-F238E27FC236}">
                  <a16:creationId xmlns:a16="http://schemas.microsoft.com/office/drawing/2014/main" id="{2D7C4F7C-92C8-5648-8351-2A2403DE46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43037" y="4056062"/>
              <a:ext cx="123824" cy="19843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204896" name="Shape 1635">
              <a:extLst>
                <a:ext uri="{FF2B5EF4-FFF2-40B4-BE49-F238E27FC236}">
                  <a16:creationId xmlns:a16="http://schemas.microsoft.com/office/drawing/2014/main" id="{EECD0C5D-7F57-9C43-82AE-964926B47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4664075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04897" name="Shape 1636">
              <a:extLst>
                <a:ext uri="{FF2B5EF4-FFF2-40B4-BE49-F238E27FC236}">
                  <a16:creationId xmlns:a16="http://schemas.microsoft.com/office/drawing/2014/main" id="{498E3C25-25D2-5947-A7D5-2CA72AE226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46261" y="5033962"/>
              <a:ext cx="152399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04898" name="Shape 1637">
              <a:extLst>
                <a:ext uri="{FF2B5EF4-FFF2-40B4-BE49-F238E27FC236}">
                  <a16:creationId xmlns:a16="http://schemas.microsoft.com/office/drawing/2014/main" id="{4A528DA2-39CA-3541-90E4-E7E0F0EE52B9}"/>
                </a:ext>
              </a:extLst>
            </p:cNvPr>
            <p:cNvSpPr>
              <a:spLocks/>
            </p:cNvSpPr>
            <p:nvPr/>
          </p:nvSpPr>
          <p:spPr bwMode="auto">
            <a:xfrm>
              <a:off x="6118225" y="4762500"/>
              <a:ext cx="1693861" cy="366711"/>
            </a:xfrm>
            <a:custGeom>
              <a:avLst/>
              <a:gdLst>
                <a:gd name="T0" fmla="*/ 2147483646 w 2134"/>
                <a:gd name="T1" fmla="*/ 2147483646 h 462"/>
                <a:gd name="T2" fmla="*/ 2147483646 w 2134"/>
                <a:gd name="T3" fmla="*/ 2147483646 h 462"/>
                <a:gd name="T4" fmla="*/ 2147483646 w 2134"/>
                <a:gd name="T5" fmla="*/ 0 h 462"/>
                <a:gd name="T6" fmla="*/ 0 w 2134"/>
                <a:gd name="T7" fmla="*/ 0 h 462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134"/>
                <a:gd name="T13" fmla="*/ 0 h 462"/>
                <a:gd name="T14" fmla="*/ 2134 w 2134"/>
                <a:gd name="T15" fmla="*/ 462 h 462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34" h="462" extrusionOk="0">
                  <a:moveTo>
                    <a:pt x="2134" y="462"/>
                  </a:moveTo>
                  <a:lnTo>
                    <a:pt x="1153" y="462"/>
                  </a:lnTo>
                  <a:lnTo>
                    <a:pt x="1153" y="0"/>
                  </a:lnTo>
                  <a:lnTo>
                    <a:pt x="0" y="0"/>
                  </a:lnTo>
                </a:path>
              </a:pathLst>
            </a:custGeom>
            <a:noFill/>
            <a:ln w="28575" cap="rnd">
              <a:solidFill>
                <a:srgbClr val="00FFFF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04899" name="Shape 1638">
              <a:extLst>
                <a:ext uri="{FF2B5EF4-FFF2-40B4-BE49-F238E27FC236}">
                  <a16:creationId xmlns:a16="http://schemas.microsoft.com/office/drawing/2014/main" id="{2DDC2887-9CB8-9A40-90F7-9960B717B5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08112" y="4808537"/>
              <a:ext cx="130175" cy="24447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</p:grpSp>
      <p:sp>
        <p:nvSpPr>
          <p:cNvPr id="204802" name="Shape 1639">
            <a:extLst>
              <a:ext uri="{FF2B5EF4-FFF2-40B4-BE49-F238E27FC236}">
                <a16:creationId xmlns:a16="http://schemas.microsoft.com/office/drawing/2014/main" id="{2877D607-6DC0-F942-A798-5433958F415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19201" y="80645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04803" name="Group 8">
            <a:extLst>
              <a:ext uri="{FF2B5EF4-FFF2-40B4-BE49-F238E27FC236}">
                <a16:creationId xmlns:a16="http://schemas.microsoft.com/office/drawing/2014/main" id="{48D4725E-B3A0-1047-9FDF-7FAAEB6C60A5}"/>
              </a:ext>
            </a:extLst>
          </p:cNvPr>
          <p:cNvGrpSpPr>
            <a:grpSpLocks/>
          </p:cNvGrpSpPr>
          <p:nvPr/>
        </p:nvGrpSpPr>
        <p:grpSpPr bwMode="auto">
          <a:xfrm>
            <a:off x="3163889" y="4070351"/>
            <a:ext cx="6016625" cy="1325563"/>
            <a:chOff x="2249614" y="4070341"/>
            <a:chExt cx="6016467" cy="1326204"/>
          </a:xfrm>
        </p:grpSpPr>
        <p:grpSp>
          <p:nvGrpSpPr>
            <p:cNvPr id="204804" name="Group 7">
              <a:extLst>
                <a:ext uri="{FF2B5EF4-FFF2-40B4-BE49-F238E27FC236}">
                  <a16:creationId xmlns:a16="http://schemas.microsoft.com/office/drawing/2014/main" id="{59E96929-DF14-7746-BCB2-4AB8D2627322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249614" y="4071329"/>
              <a:ext cx="407484" cy="1302026"/>
              <a:chOff x="142519" y="3892425"/>
              <a:chExt cx="407484" cy="1302026"/>
            </a:xfrm>
          </p:grpSpPr>
          <p:sp>
            <p:nvSpPr>
              <p:cNvPr id="106" name="Frame 105">
                <a:extLst>
                  <a:ext uri="{FF2B5EF4-FFF2-40B4-BE49-F238E27FC236}">
                    <a16:creationId xmlns:a16="http://schemas.microsoft.com/office/drawing/2014/main" id="{471A484F-96C5-8E49-B54C-D8DE90480B2D}"/>
                  </a:ext>
                </a:extLst>
              </p:cNvPr>
              <p:cNvSpPr/>
              <p:nvPr/>
            </p:nvSpPr>
            <p:spPr>
              <a:xfrm>
                <a:off x="169505" y="3893025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36" name="TextBox 106">
                <a:extLst>
                  <a:ext uri="{FF2B5EF4-FFF2-40B4-BE49-F238E27FC236}">
                    <a16:creationId xmlns:a16="http://schemas.microsoft.com/office/drawing/2014/main" id="{71FE8055-6595-A444-85B4-8589B474E77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05" name="Group 108">
              <a:extLst>
                <a:ext uri="{FF2B5EF4-FFF2-40B4-BE49-F238E27FC236}">
                  <a16:creationId xmlns:a16="http://schemas.microsoft.com/office/drawing/2014/main" id="{F5BDBA71-0A63-594A-B3CA-770DCA23350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444263" y="4080656"/>
              <a:ext cx="407484" cy="1302026"/>
              <a:chOff x="142519" y="3892425"/>
              <a:chExt cx="407484" cy="1302026"/>
            </a:xfrm>
          </p:grpSpPr>
          <p:sp>
            <p:nvSpPr>
              <p:cNvPr id="112" name="Frame 111">
                <a:extLst>
                  <a:ext uri="{FF2B5EF4-FFF2-40B4-BE49-F238E27FC236}">
                    <a16:creationId xmlns:a16="http://schemas.microsoft.com/office/drawing/2014/main" id="{0573189B-260A-A944-8014-E023DD1442BC}"/>
                  </a:ext>
                </a:extLst>
              </p:cNvPr>
              <p:cNvSpPr/>
              <p:nvPr/>
            </p:nvSpPr>
            <p:spPr>
              <a:xfrm>
                <a:off x="170213" y="3891640"/>
                <a:ext cx="354002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34" name="TextBox 112">
                <a:extLst>
                  <a:ext uri="{FF2B5EF4-FFF2-40B4-BE49-F238E27FC236}">
                    <a16:creationId xmlns:a16="http://schemas.microsoft.com/office/drawing/2014/main" id="{9C91ED88-3590-694D-B464-725C4397493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06" name="Group 113">
              <a:extLst>
                <a:ext uri="{FF2B5EF4-FFF2-40B4-BE49-F238E27FC236}">
                  <a16:creationId xmlns:a16="http://schemas.microsoft.com/office/drawing/2014/main" id="{9FE72A09-4E27-4545-9272-4D39FB9F5C3A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105838" y="4070341"/>
              <a:ext cx="407484" cy="1302026"/>
              <a:chOff x="142519" y="3892425"/>
              <a:chExt cx="407484" cy="1302026"/>
            </a:xfrm>
          </p:grpSpPr>
          <p:sp>
            <p:nvSpPr>
              <p:cNvPr id="117" name="Frame 116">
                <a:extLst>
                  <a:ext uri="{FF2B5EF4-FFF2-40B4-BE49-F238E27FC236}">
                    <a16:creationId xmlns:a16="http://schemas.microsoft.com/office/drawing/2014/main" id="{88036EDD-031B-C347-930E-F51907234A8F}"/>
                  </a:ext>
                </a:extLst>
              </p:cNvPr>
              <p:cNvSpPr/>
              <p:nvPr/>
            </p:nvSpPr>
            <p:spPr>
              <a:xfrm>
                <a:off x="169119" y="3892425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32" name="TextBox 117">
                <a:extLst>
                  <a:ext uri="{FF2B5EF4-FFF2-40B4-BE49-F238E27FC236}">
                    <a16:creationId xmlns:a16="http://schemas.microsoft.com/office/drawing/2014/main" id="{CB9BB439-E301-2A40-A303-CD7C3C9ECDD2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07" name="Group 118">
              <a:extLst>
                <a:ext uri="{FF2B5EF4-FFF2-40B4-BE49-F238E27FC236}">
                  <a16:creationId xmlns:a16="http://schemas.microsoft.com/office/drawing/2014/main" id="{A373EAC7-49A7-2745-BF56-B50F61925C9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2829397" y="4074642"/>
              <a:ext cx="407484" cy="1302026"/>
              <a:chOff x="142519" y="3892425"/>
              <a:chExt cx="407484" cy="1302026"/>
            </a:xfrm>
          </p:grpSpPr>
          <p:sp>
            <p:nvSpPr>
              <p:cNvPr id="122" name="Frame 121">
                <a:extLst>
                  <a:ext uri="{FF2B5EF4-FFF2-40B4-BE49-F238E27FC236}">
                    <a16:creationId xmlns:a16="http://schemas.microsoft.com/office/drawing/2014/main" id="{2AEF61D4-714D-F043-9AC8-72C5B4F7509E}"/>
                  </a:ext>
                </a:extLst>
              </p:cNvPr>
              <p:cNvSpPr/>
              <p:nvPr/>
            </p:nvSpPr>
            <p:spPr>
              <a:xfrm>
                <a:off x="169145" y="3892889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30" name="TextBox 122">
                <a:extLst>
                  <a:ext uri="{FF2B5EF4-FFF2-40B4-BE49-F238E27FC236}">
                    <a16:creationId xmlns:a16="http://schemas.microsoft.com/office/drawing/2014/main" id="{63094E5D-F146-3847-86E0-7FA6DD4BBFB4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08" name="Group 123">
              <a:extLst>
                <a:ext uri="{FF2B5EF4-FFF2-40B4-BE49-F238E27FC236}">
                  <a16:creationId xmlns:a16="http://schemas.microsoft.com/office/drawing/2014/main" id="{4F2A443A-974B-E449-B955-35804074C75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3995589" y="4079590"/>
              <a:ext cx="407484" cy="1302026"/>
              <a:chOff x="142519" y="3892425"/>
              <a:chExt cx="407484" cy="1302026"/>
            </a:xfrm>
          </p:grpSpPr>
          <p:sp>
            <p:nvSpPr>
              <p:cNvPr id="127" name="Frame 126">
                <a:extLst>
                  <a:ext uri="{FF2B5EF4-FFF2-40B4-BE49-F238E27FC236}">
                    <a16:creationId xmlns:a16="http://schemas.microsoft.com/office/drawing/2014/main" id="{E5FB9780-6005-224E-AC27-FFDAF6B4A7BB}"/>
                  </a:ext>
                </a:extLst>
              </p:cNvPr>
              <p:cNvSpPr/>
              <p:nvPr/>
            </p:nvSpPr>
            <p:spPr>
              <a:xfrm>
                <a:off x="169734" y="3892705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28" name="TextBox 127">
                <a:extLst>
                  <a:ext uri="{FF2B5EF4-FFF2-40B4-BE49-F238E27FC236}">
                    <a16:creationId xmlns:a16="http://schemas.microsoft.com/office/drawing/2014/main" id="{C2B8E658-1315-A54F-9856-5DCDDBF36A5E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09" name="Group 128">
              <a:extLst>
                <a:ext uri="{FF2B5EF4-FFF2-40B4-BE49-F238E27FC236}">
                  <a16:creationId xmlns:a16="http://schemas.microsoft.com/office/drawing/2014/main" id="{CB37F616-3C00-B341-9606-42D41FC0E57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5618980" y="4081268"/>
              <a:ext cx="407484" cy="1302026"/>
              <a:chOff x="142519" y="3892425"/>
              <a:chExt cx="407484" cy="1302026"/>
            </a:xfrm>
          </p:grpSpPr>
          <p:sp>
            <p:nvSpPr>
              <p:cNvPr id="132" name="Frame 131">
                <a:extLst>
                  <a:ext uri="{FF2B5EF4-FFF2-40B4-BE49-F238E27FC236}">
                    <a16:creationId xmlns:a16="http://schemas.microsoft.com/office/drawing/2014/main" id="{B2CD47EA-5FE3-9C4F-85FE-F39F971CCC99}"/>
                  </a:ext>
                </a:extLst>
              </p:cNvPr>
              <p:cNvSpPr/>
              <p:nvPr/>
            </p:nvSpPr>
            <p:spPr>
              <a:xfrm>
                <a:off x="168726" y="3892616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26" name="TextBox 132">
                <a:extLst>
                  <a:ext uri="{FF2B5EF4-FFF2-40B4-BE49-F238E27FC236}">
                    <a16:creationId xmlns:a16="http://schemas.microsoft.com/office/drawing/2014/main" id="{F99B977B-7840-5E46-BC97-8458EF1E1AAB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10" name="Group 133">
              <a:extLst>
                <a:ext uri="{FF2B5EF4-FFF2-40B4-BE49-F238E27FC236}">
                  <a16:creationId xmlns:a16="http://schemas.microsoft.com/office/drawing/2014/main" id="{CAEF11E4-36E6-4343-B8C2-27F2D49F65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858597" y="4094519"/>
              <a:ext cx="407484" cy="1302026"/>
              <a:chOff x="142519" y="3892425"/>
              <a:chExt cx="407484" cy="1302026"/>
            </a:xfrm>
          </p:grpSpPr>
          <p:sp>
            <p:nvSpPr>
              <p:cNvPr id="137" name="Frame 136">
                <a:extLst>
                  <a:ext uri="{FF2B5EF4-FFF2-40B4-BE49-F238E27FC236}">
                    <a16:creationId xmlns:a16="http://schemas.microsoft.com/office/drawing/2014/main" id="{337774EE-E26F-8841-B99D-5AE3CF1FAD9F}"/>
                  </a:ext>
                </a:extLst>
              </p:cNvPr>
              <p:cNvSpPr/>
              <p:nvPr/>
            </p:nvSpPr>
            <p:spPr>
              <a:xfrm>
                <a:off x="169013" y="3892072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24" name="TextBox 137">
                <a:extLst>
                  <a:ext uri="{FF2B5EF4-FFF2-40B4-BE49-F238E27FC236}">
                    <a16:creationId xmlns:a16="http://schemas.microsoft.com/office/drawing/2014/main" id="{A7705875-4E69-2A40-98EB-2744154C95BF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A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11" name="Group 138">
              <a:extLst>
                <a:ext uri="{FF2B5EF4-FFF2-40B4-BE49-F238E27FC236}">
                  <a16:creationId xmlns:a16="http://schemas.microsoft.com/office/drawing/2014/main" id="{2666F146-AE7D-5946-8F1B-CB55F467A9D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530941" y="4074030"/>
              <a:ext cx="407484" cy="1302026"/>
              <a:chOff x="142519" y="3892425"/>
              <a:chExt cx="407484" cy="1302026"/>
            </a:xfrm>
          </p:grpSpPr>
          <p:sp>
            <p:nvSpPr>
              <p:cNvPr id="142" name="Frame 141">
                <a:extLst>
                  <a:ext uri="{FF2B5EF4-FFF2-40B4-BE49-F238E27FC236}">
                    <a16:creationId xmlns:a16="http://schemas.microsoft.com/office/drawing/2014/main" id="{04F61EB5-191A-EB4E-859F-0488AED9DA3F}"/>
                  </a:ext>
                </a:extLst>
              </p:cNvPr>
              <p:cNvSpPr/>
              <p:nvPr/>
            </p:nvSpPr>
            <p:spPr>
              <a:xfrm>
                <a:off x="169356" y="3891913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22" name="TextBox 142">
                <a:extLst>
                  <a:ext uri="{FF2B5EF4-FFF2-40B4-BE49-F238E27FC236}">
                    <a16:creationId xmlns:a16="http://schemas.microsoft.com/office/drawing/2014/main" id="{DD7D3A7D-2A43-7348-85FD-BCAF259F092C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12" name="Group 143">
              <a:extLst>
                <a:ext uri="{FF2B5EF4-FFF2-40B4-BE49-F238E27FC236}">
                  <a16:creationId xmlns:a16="http://schemas.microsoft.com/office/drawing/2014/main" id="{BBD3E016-76A4-6343-A974-9CB64D3FF65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250411" y="4083969"/>
              <a:ext cx="407484" cy="1302026"/>
              <a:chOff x="142519" y="3892425"/>
              <a:chExt cx="407484" cy="1302026"/>
            </a:xfrm>
          </p:grpSpPr>
          <p:sp>
            <p:nvSpPr>
              <p:cNvPr id="147" name="Frame 146">
                <a:extLst>
                  <a:ext uri="{FF2B5EF4-FFF2-40B4-BE49-F238E27FC236}">
                    <a16:creationId xmlns:a16="http://schemas.microsoft.com/office/drawing/2014/main" id="{873379E2-4C67-6340-B3C0-9D57E8462453}"/>
                  </a:ext>
                </a:extLst>
              </p:cNvPr>
              <p:cNvSpPr/>
              <p:nvPr/>
            </p:nvSpPr>
            <p:spPr>
              <a:xfrm>
                <a:off x="169103" y="3893092"/>
                <a:ext cx="355590" cy="1300790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20" name="TextBox 147">
                <a:extLst>
                  <a:ext uri="{FF2B5EF4-FFF2-40B4-BE49-F238E27FC236}">
                    <a16:creationId xmlns:a16="http://schemas.microsoft.com/office/drawing/2014/main" id="{4CF336F9-1C15-CB49-AB90-210E48F97006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B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13" name="Group 148">
              <a:extLst>
                <a:ext uri="{FF2B5EF4-FFF2-40B4-BE49-F238E27FC236}">
                  <a16:creationId xmlns:a16="http://schemas.microsoft.com/office/drawing/2014/main" id="{6A9EC173-4885-B74B-8BF7-EEEE98E22EE4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6768986" y="4073654"/>
              <a:ext cx="407484" cy="1302026"/>
              <a:chOff x="142519" y="3892425"/>
              <a:chExt cx="407484" cy="1302026"/>
            </a:xfrm>
          </p:grpSpPr>
          <p:sp>
            <p:nvSpPr>
              <p:cNvPr id="152" name="Frame 151">
                <a:extLst>
                  <a:ext uri="{FF2B5EF4-FFF2-40B4-BE49-F238E27FC236}">
                    <a16:creationId xmlns:a16="http://schemas.microsoft.com/office/drawing/2014/main" id="{75B61BF1-F31D-3A45-96DF-905488F966CA}"/>
                  </a:ext>
                </a:extLst>
              </p:cNvPr>
              <p:cNvSpPr/>
              <p:nvPr/>
            </p:nvSpPr>
            <p:spPr>
              <a:xfrm>
                <a:off x="169627" y="3892289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18" name="TextBox 152">
                <a:extLst>
                  <a:ext uri="{FF2B5EF4-FFF2-40B4-BE49-F238E27FC236}">
                    <a16:creationId xmlns:a16="http://schemas.microsoft.com/office/drawing/2014/main" id="{DFD6ED4A-F20D-F348-A96A-BF62F6B31949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  <p:grpSp>
          <p:nvGrpSpPr>
            <p:cNvPr id="204814" name="Group 153">
              <a:extLst>
                <a:ext uri="{FF2B5EF4-FFF2-40B4-BE49-F238E27FC236}">
                  <a16:creationId xmlns:a16="http://schemas.microsoft.com/office/drawing/2014/main" id="{5656E1A0-D1B4-FA4E-B6EF-A137AA7338F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7285821" y="4083593"/>
              <a:ext cx="407484" cy="1302026"/>
              <a:chOff x="142519" y="3892425"/>
              <a:chExt cx="407484" cy="1302026"/>
            </a:xfrm>
          </p:grpSpPr>
          <p:sp>
            <p:nvSpPr>
              <p:cNvPr id="157" name="Frame 156">
                <a:extLst>
                  <a:ext uri="{FF2B5EF4-FFF2-40B4-BE49-F238E27FC236}">
                    <a16:creationId xmlns:a16="http://schemas.microsoft.com/office/drawing/2014/main" id="{B1CF6C7A-3165-4B45-99D5-1F6584AF9CCC}"/>
                  </a:ext>
                </a:extLst>
              </p:cNvPr>
              <p:cNvSpPr/>
              <p:nvPr/>
            </p:nvSpPr>
            <p:spPr>
              <a:xfrm>
                <a:off x="168716" y="3891879"/>
                <a:ext cx="355590" cy="1302379"/>
              </a:xfrm>
              <a:prstGeom prst="frame">
                <a:avLst>
                  <a:gd name="adj1" fmla="val 0"/>
                </a:avLst>
              </a:prstGeom>
              <a:solidFill>
                <a:srgbClr val="1700FF"/>
              </a:solidFill>
              <a:ln>
                <a:solidFill>
                  <a:srgbClr val="1700FF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en-US">
                  <a:solidFill>
                    <a:schemeClr val="tx1"/>
                  </a:solidFill>
                  <a:sym typeface="Arial" charset="0"/>
                </a:endParaRPr>
              </a:p>
            </p:txBody>
          </p:sp>
          <p:sp>
            <p:nvSpPr>
              <p:cNvPr id="204816" name="TextBox 157">
                <a:extLst>
                  <a:ext uri="{FF2B5EF4-FFF2-40B4-BE49-F238E27FC236}">
                    <a16:creationId xmlns:a16="http://schemas.microsoft.com/office/drawing/2014/main" id="{5047EA22-B0A0-5348-83F3-CC5E897875B5}"/>
                  </a:ext>
                </a:extLst>
              </p:cNvPr>
              <p:cNvSpPr txBox="1">
                <a:spLocks noChangeArrowheads="1"/>
              </p:cNvSpPr>
              <p:nvPr/>
            </p:nvSpPr>
            <p:spPr bwMode="auto">
              <a:xfrm>
                <a:off x="142519" y="4306659"/>
                <a:ext cx="407484" cy="4616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r>
                  <a:rPr lang="en-US" altLang="en-US" sz="2400" b="1">
                    <a:solidFill>
                      <a:srgbClr val="1700FF"/>
                    </a:solidFill>
                  </a:rPr>
                  <a:t>C</a:t>
                </a:r>
                <a:endParaRPr lang="en-US" altLang="en-US" sz="1600" b="1">
                  <a:solidFill>
                    <a:srgbClr val="1700FF"/>
                  </a:solidFill>
                </a:endParaRPr>
              </a:p>
            </p:txBody>
          </p:sp>
        </p:grpSp>
      </p:grpSp>
    </p:spTree>
  </p:cSld>
  <p:clrMapOvr>
    <a:masterClrMapping/>
  </p:clrMapOvr>
  <p:transition spd="slow"/>
</p:sld>
</file>

<file path=ppt/slides/slide10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849" name="Shape 979">
            <a:extLst>
              <a:ext uri="{FF2B5EF4-FFF2-40B4-BE49-F238E27FC236}">
                <a16:creationId xmlns:a16="http://schemas.microsoft.com/office/drawing/2014/main" id="{B122F804-48A8-C740-86B3-8D4E26E583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12701"/>
            <a:ext cx="9144000" cy="8429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3800">
                <a:sym typeface="Times New Roman" panose="02020603050405020304" pitchFamily="18" charset="0"/>
              </a:rPr>
              <a:t>Summary: Designing a Moore Machine</a:t>
            </a:r>
          </a:p>
        </p:txBody>
      </p:sp>
      <p:sp>
        <p:nvSpPr>
          <p:cNvPr id="206850" name="Shape 980">
            <a:extLst>
              <a:ext uri="{FF2B5EF4-FFF2-40B4-BE49-F238E27FC236}">
                <a16:creationId xmlns:a16="http://schemas.microsoft.com/office/drawing/2014/main" id="{43EC5FD2-122F-7641-9BF6-A0AF52A72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863726" y="704850"/>
            <a:ext cx="7802563" cy="6140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45700" rIns="91425" bIns="45700"/>
          <a:lstStyle>
            <a:lvl1pPr marL="457200" indent="-3937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Obtain the circuit specification.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Derive a state diagram.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Derive the state table.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Decide on a state encoding.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Encode the state table.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Derive the output logic and next-state logic.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Draw the circuit diagram</a:t>
            </a: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endParaRPr lang="en-US" altLang="en-US" sz="2600">
              <a:sym typeface="Times New Roman" panose="02020603050405020304" pitchFamily="18" charset="0"/>
            </a:endParaRPr>
          </a:p>
          <a:p>
            <a:pPr eaLnBrk="1" hangingPunct="1">
              <a:buClr>
                <a:srgbClr val="000000"/>
              </a:buClr>
              <a:buFont typeface="Times New Roman" panose="02020603050405020304" pitchFamily="18" charset="0"/>
              <a:buChar char="●"/>
            </a:pPr>
            <a:r>
              <a:rPr lang="en-US" altLang="en-US" sz="2600">
                <a:sym typeface="Times New Roman" panose="02020603050405020304" pitchFamily="18" charset="0"/>
              </a:rPr>
              <a:t>Add a reset signal.</a:t>
            </a:r>
          </a:p>
        </p:txBody>
      </p:sp>
    </p:spTree>
  </p:cSld>
  <p:clrMapOvr>
    <a:masterClrMapping/>
  </p:clrMapOvr>
  <p:transition/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9CF2A97-3669-E75E-75BF-A568976B5BD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05" name="Shape 428">
            <a:extLst>
              <a:ext uri="{FF2B5EF4-FFF2-40B4-BE49-F238E27FC236}">
                <a16:creationId xmlns:a16="http://schemas.microsoft.com/office/drawing/2014/main" id="{9A07DF9C-7A24-C3EB-DA72-4FEEEAB442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1506" name="Shape 430">
            <a:extLst>
              <a:ext uri="{FF2B5EF4-FFF2-40B4-BE49-F238E27FC236}">
                <a16:creationId xmlns:a16="http://schemas.microsoft.com/office/drawing/2014/main" id="{7F6FADDB-5DEA-82D7-E476-6959C69F6045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1507" name="Shape 431">
              <a:extLst>
                <a:ext uri="{FF2B5EF4-FFF2-40B4-BE49-F238E27FC236}">
                  <a16:creationId xmlns:a16="http://schemas.microsoft.com/office/drawing/2014/main" id="{0387CE9F-4A46-F6F6-6C6F-5FF32CE4FC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08" name="Shape 432">
              <a:extLst>
                <a:ext uri="{FF2B5EF4-FFF2-40B4-BE49-F238E27FC236}">
                  <a16:creationId xmlns:a16="http://schemas.microsoft.com/office/drawing/2014/main" id="{5C64FA5B-326C-12EE-6818-BFFC1FA75A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09" name="Shape 433">
              <a:extLst>
                <a:ext uri="{FF2B5EF4-FFF2-40B4-BE49-F238E27FC236}">
                  <a16:creationId xmlns:a16="http://schemas.microsoft.com/office/drawing/2014/main" id="{B9B27DA0-3253-728D-4A34-854404B48DC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0" name="Shape 434">
              <a:extLst>
                <a:ext uri="{FF2B5EF4-FFF2-40B4-BE49-F238E27FC236}">
                  <a16:creationId xmlns:a16="http://schemas.microsoft.com/office/drawing/2014/main" id="{C46FDABE-4D9F-7FC8-869D-514D3373DB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1" name="Shape 435">
              <a:extLst>
                <a:ext uri="{FF2B5EF4-FFF2-40B4-BE49-F238E27FC236}">
                  <a16:creationId xmlns:a16="http://schemas.microsoft.com/office/drawing/2014/main" id="{064EEC72-0310-A3F8-478B-647F546F6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2" name="Shape 436">
              <a:extLst>
                <a:ext uri="{FF2B5EF4-FFF2-40B4-BE49-F238E27FC236}">
                  <a16:creationId xmlns:a16="http://schemas.microsoft.com/office/drawing/2014/main" id="{7F7BE73B-DB56-F6B1-2228-DD6FA3AA72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1513" name="Shape 437">
              <a:extLst>
                <a:ext uri="{FF2B5EF4-FFF2-40B4-BE49-F238E27FC236}">
                  <a16:creationId xmlns:a16="http://schemas.microsoft.com/office/drawing/2014/main" id="{118EC03A-F63E-F025-C9B9-9BEE457837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4" name="Shape 438">
              <a:extLst>
                <a:ext uri="{FF2B5EF4-FFF2-40B4-BE49-F238E27FC236}">
                  <a16:creationId xmlns:a16="http://schemas.microsoft.com/office/drawing/2014/main" id="{CDE5D800-13E1-3B4F-1DB7-5C749FCC2A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1515" name="Shape 439">
              <a:extLst>
                <a:ext uri="{FF2B5EF4-FFF2-40B4-BE49-F238E27FC236}">
                  <a16:creationId xmlns:a16="http://schemas.microsoft.com/office/drawing/2014/main" id="{ACD34896-582A-EC8D-FAFA-DD55DACDB2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1516" name="Shape 440">
              <a:extLst>
                <a:ext uri="{FF2B5EF4-FFF2-40B4-BE49-F238E27FC236}">
                  <a16:creationId xmlns:a16="http://schemas.microsoft.com/office/drawing/2014/main" id="{1358B15D-C20B-455B-FA4C-B29D5599C4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7" name="Shape 441">
              <a:extLst>
                <a:ext uri="{FF2B5EF4-FFF2-40B4-BE49-F238E27FC236}">
                  <a16:creationId xmlns:a16="http://schemas.microsoft.com/office/drawing/2014/main" id="{B9705B6B-F011-EA8C-58C0-28EEE95BC4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1518" name="Shape 442">
              <a:extLst>
                <a:ext uri="{FF2B5EF4-FFF2-40B4-BE49-F238E27FC236}">
                  <a16:creationId xmlns:a16="http://schemas.microsoft.com/office/drawing/2014/main" id="{5D4D7123-B3B0-557A-77BA-F68D52EDF1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19" name="Shape 443">
              <a:extLst>
                <a:ext uri="{FF2B5EF4-FFF2-40B4-BE49-F238E27FC236}">
                  <a16:creationId xmlns:a16="http://schemas.microsoft.com/office/drawing/2014/main" id="{B0A43B1C-7B50-00FF-686A-982AF7A39E33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0" name="Shape 444">
              <a:extLst>
                <a:ext uri="{FF2B5EF4-FFF2-40B4-BE49-F238E27FC236}">
                  <a16:creationId xmlns:a16="http://schemas.microsoft.com/office/drawing/2014/main" id="{E2A1C042-293C-F974-CA6C-59309374E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21" name="Shape 445">
              <a:extLst>
                <a:ext uri="{FF2B5EF4-FFF2-40B4-BE49-F238E27FC236}">
                  <a16:creationId xmlns:a16="http://schemas.microsoft.com/office/drawing/2014/main" id="{24219B1A-5300-1912-FD8E-E07093AF86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22" name="Shape 446">
              <a:extLst>
                <a:ext uri="{FF2B5EF4-FFF2-40B4-BE49-F238E27FC236}">
                  <a16:creationId xmlns:a16="http://schemas.microsoft.com/office/drawing/2014/main" id="{5D1F7CC8-F004-A78E-7E21-6B93D320B6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23" name="Shape 447">
              <a:extLst>
                <a:ext uri="{FF2B5EF4-FFF2-40B4-BE49-F238E27FC236}">
                  <a16:creationId xmlns:a16="http://schemas.microsoft.com/office/drawing/2014/main" id="{EB237F24-F499-52D7-EE6F-3F8222C923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24" name="Shape 448">
              <a:extLst>
                <a:ext uri="{FF2B5EF4-FFF2-40B4-BE49-F238E27FC236}">
                  <a16:creationId xmlns:a16="http://schemas.microsoft.com/office/drawing/2014/main" id="{71FA3DBD-B633-2A62-4E78-206B584DE11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25" name="Shape 449">
              <a:extLst>
                <a:ext uri="{FF2B5EF4-FFF2-40B4-BE49-F238E27FC236}">
                  <a16:creationId xmlns:a16="http://schemas.microsoft.com/office/drawing/2014/main" id="{571272EB-8FF0-5CA6-AE15-B5D243789E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26" name="Shape 450">
              <a:extLst>
                <a:ext uri="{FF2B5EF4-FFF2-40B4-BE49-F238E27FC236}">
                  <a16:creationId xmlns:a16="http://schemas.microsoft.com/office/drawing/2014/main" id="{FE477777-0022-C3AE-0266-E58627271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27" name="Shape 451">
              <a:extLst>
                <a:ext uri="{FF2B5EF4-FFF2-40B4-BE49-F238E27FC236}">
                  <a16:creationId xmlns:a16="http://schemas.microsoft.com/office/drawing/2014/main" id="{0DA431FA-427E-ED98-8841-44782E4FC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28" name="Shape 452">
              <a:extLst>
                <a:ext uri="{FF2B5EF4-FFF2-40B4-BE49-F238E27FC236}">
                  <a16:creationId xmlns:a16="http://schemas.microsoft.com/office/drawing/2014/main" id="{1668D021-093E-8965-A435-03D63B3F90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29" name="Shape 453">
              <a:extLst>
                <a:ext uri="{FF2B5EF4-FFF2-40B4-BE49-F238E27FC236}">
                  <a16:creationId xmlns:a16="http://schemas.microsoft.com/office/drawing/2014/main" id="{B92856A7-32F7-6D73-7D5F-63A2C77B26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30" name="Shape 454">
              <a:extLst>
                <a:ext uri="{FF2B5EF4-FFF2-40B4-BE49-F238E27FC236}">
                  <a16:creationId xmlns:a16="http://schemas.microsoft.com/office/drawing/2014/main" id="{BF92F9BC-87CB-A9AF-70C8-95C897C98D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31" name="Shape 455">
              <a:extLst>
                <a:ext uri="{FF2B5EF4-FFF2-40B4-BE49-F238E27FC236}">
                  <a16:creationId xmlns:a16="http://schemas.microsoft.com/office/drawing/2014/main" id="{3FBB08B1-23AB-F336-8E14-DC84A56141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32" name="Shape 456">
              <a:extLst>
                <a:ext uri="{FF2B5EF4-FFF2-40B4-BE49-F238E27FC236}">
                  <a16:creationId xmlns:a16="http://schemas.microsoft.com/office/drawing/2014/main" id="{26E43D14-BA55-605B-67CC-34AE3825B3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33" name="Shape 457">
              <a:extLst>
                <a:ext uri="{FF2B5EF4-FFF2-40B4-BE49-F238E27FC236}">
                  <a16:creationId xmlns:a16="http://schemas.microsoft.com/office/drawing/2014/main" id="{685186DF-9CAE-B61E-69FE-55973C750E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34" name="Shape 458">
              <a:extLst>
                <a:ext uri="{FF2B5EF4-FFF2-40B4-BE49-F238E27FC236}">
                  <a16:creationId xmlns:a16="http://schemas.microsoft.com/office/drawing/2014/main" id="{7E127B57-F37A-5B07-E7B8-66FB7DEAC2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35" name="Shape 459">
              <a:extLst>
                <a:ext uri="{FF2B5EF4-FFF2-40B4-BE49-F238E27FC236}">
                  <a16:creationId xmlns:a16="http://schemas.microsoft.com/office/drawing/2014/main" id="{E12F91E7-DD13-4E40-D642-99E7081A17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36" name="Shape 460">
              <a:extLst>
                <a:ext uri="{FF2B5EF4-FFF2-40B4-BE49-F238E27FC236}">
                  <a16:creationId xmlns:a16="http://schemas.microsoft.com/office/drawing/2014/main" id="{FF122CD5-047C-7CE1-298C-380EDEB19B8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1537" name="Shape 461">
              <a:extLst>
                <a:ext uri="{FF2B5EF4-FFF2-40B4-BE49-F238E27FC236}">
                  <a16:creationId xmlns:a16="http://schemas.microsoft.com/office/drawing/2014/main" id="{912D3B53-C26A-9A8D-DF09-1400F83365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1538" name="Shape 462">
              <a:extLst>
                <a:ext uri="{FF2B5EF4-FFF2-40B4-BE49-F238E27FC236}">
                  <a16:creationId xmlns:a16="http://schemas.microsoft.com/office/drawing/2014/main" id="{19FF8B9D-B0D2-CE4E-744C-235DEA0535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39" name="Shape 463">
              <a:extLst>
                <a:ext uri="{FF2B5EF4-FFF2-40B4-BE49-F238E27FC236}">
                  <a16:creationId xmlns:a16="http://schemas.microsoft.com/office/drawing/2014/main" id="{CDBFA3CB-0AE7-2067-3A8A-5DE13F9090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40" name="Shape 464">
              <a:extLst>
                <a:ext uri="{FF2B5EF4-FFF2-40B4-BE49-F238E27FC236}">
                  <a16:creationId xmlns:a16="http://schemas.microsoft.com/office/drawing/2014/main" id="{EE255893-BF89-F1A7-E231-3CC60F9864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1541" name="Shape 465">
              <a:extLst>
                <a:ext uri="{FF2B5EF4-FFF2-40B4-BE49-F238E27FC236}">
                  <a16:creationId xmlns:a16="http://schemas.microsoft.com/office/drawing/2014/main" id="{2E665688-DB1C-FD2B-7F48-AF09F93FAF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1542" name="Shape 466">
              <a:extLst>
                <a:ext uri="{FF2B5EF4-FFF2-40B4-BE49-F238E27FC236}">
                  <a16:creationId xmlns:a16="http://schemas.microsoft.com/office/drawing/2014/main" id="{6AE63358-72E1-B0DD-6125-75F8358C2D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1543" name="Shape 467">
              <a:extLst>
                <a:ext uri="{FF2B5EF4-FFF2-40B4-BE49-F238E27FC236}">
                  <a16:creationId xmlns:a16="http://schemas.microsoft.com/office/drawing/2014/main" id="{25D80092-6CE6-8E18-35D7-719018C0FC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1544" name="Shape 468">
              <a:extLst>
                <a:ext uri="{FF2B5EF4-FFF2-40B4-BE49-F238E27FC236}">
                  <a16:creationId xmlns:a16="http://schemas.microsoft.com/office/drawing/2014/main" id="{C8778671-EA65-A2F9-F5A4-5BF5A7AAC1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5" name="Shape 469">
              <a:extLst>
                <a:ext uri="{FF2B5EF4-FFF2-40B4-BE49-F238E27FC236}">
                  <a16:creationId xmlns:a16="http://schemas.microsoft.com/office/drawing/2014/main" id="{120E8E4E-CEA2-B743-2D5F-54B07D301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6" name="Shape 470">
              <a:extLst>
                <a:ext uri="{FF2B5EF4-FFF2-40B4-BE49-F238E27FC236}">
                  <a16:creationId xmlns:a16="http://schemas.microsoft.com/office/drawing/2014/main" id="{A982441B-C833-315C-CC64-944E5AA86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1547" name="Shape 471">
              <a:extLst>
                <a:ext uri="{FF2B5EF4-FFF2-40B4-BE49-F238E27FC236}">
                  <a16:creationId xmlns:a16="http://schemas.microsoft.com/office/drawing/2014/main" id="{6B372DC5-CB91-9792-E66D-B6CACDF41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BB072383-8458-F76F-C6F9-B3437D5E5D3F}"/>
              </a:ext>
            </a:extLst>
          </p:cNvPr>
          <p:cNvSpPr txBox="1"/>
          <p:nvPr/>
        </p:nvSpPr>
        <p:spPr>
          <a:xfrm>
            <a:off x="1676400" y="5596626"/>
            <a:ext cx="825867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800" dirty="0">
                <a:solidFill>
                  <a:srgbClr val="FF0000"/>
                </a:solidFill>
              </a:rPr>
              <a:t>input</a:t>
            </a:r>
          </a:p>
          <a:p>
            <a:r>
              <a:rPr lang="en-US" sz="1800" dirty="0">
                <a:solidFill>
                  <a:srgbClr val="FF0000"/>
                </a:solidFill>
              </a:rPr>
              <a:t>output</a:t>
            </a:r>
          </a:p>
        </p:txBody>
      </p:sp>
    </p:spTree>
    <p:extLst>
      <p:ext uri="{BB962C8B-B14F-4D97-AF65-F5344CB8AC3E}">
        <p14:creationId xmlns:p14="http://schemas.microsoft.com/office/powerpoint/2010/main" val="1848570134"/>
      </p:ext>
    </p:extLst>
  </p:cSld>
  <p:clrMapOvr>
    <a:masterClrMapping/>
  </p:clrMapOvr>
  <p:transition/>
</p:sld>
</file>

<file path=ppt/slides/slide1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68A66968-4578-384E-909D-19BC990CFA69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Questions?</a:t>
            </a:r>
          </a:p>
        </p:txBody>
      </p:sp>
    </p:spTree>
  </p:cSld>
  <p:clrMapOvr>
    <a:masterClrMapping/>
  </p:clrMapOvr>
  <p:transition spd="slow"/>
</p:sld>
</file>

<file path=ppt/slides/slide1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6" name="Rectangle 2">
            <a:extLst>
              <a:ext uri="{FF2B5EF4-FFF2-40B4-BE49-F238E27FC236}">
                <a16:creationId xmlns:a16="http://schemas.microsoft.com/office/drawing/2014/main" id="{895EB22A-81EE-B94F-952F-9F3341BE780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194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>
                <a:ea typeface="+mj-ea"/>
                <a:cs typeface="+mj-cs"/>
              </a:rPr>
              <a:t>THE END</a:t>
            </a:r>
            <a:endParaRPr lang="en-US" dirty="0">
              <a:ea typeface="+mj-ea"/>
              <a:cs typeface="+mj-cs"/>
            </a:endParaRPr>
          </a:p>
        </p:txBody>
      </p:sp>
    </p:spTree>
  </p:cSld>
  <p:clrMapOvr>
    <a:masterClrMapping/>
  </p:clrMapOvr>
  <p:transition spd="slow"/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68D78BA1-9E86-BC41-8069-170EBED6B8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30513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Let’s do a simulation</a:t>
            </a:r>
          </a:p>
        </p:txBody>
      </p:sp>
    </p:spTree>
  </p:cSld>
  <p:clrMapOvr>
    <a:masterClrMapping/>
  </p:clrMapOvr>
  <p:transition spd="slow"/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Shape 428">
            <a:extLst>
              <a:ext uri="{FF2B5EF4-FFF2-40B4-BE49-F238E27FC236}">
                <a16:creationId xmlns:a16="http://schemas.microsoft.com/office/drawing/2014/main" id="{B4199727-B9D4-E345-9E3D-845C2C4C60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4578" name="Shape 430">
            <a:extLst>
              <a:ext uri="{FF2B5EF4-FFF2-40B4-BE49-F238E27FC236}">
                <a16:creationId xmlns:a16="http://schemas.microsoft.com/office/drawing/2014/main" id="{122EFFC6-1658-3149-BF78-5B7FE9F6D7CD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4579" name="Shape 431">
              <a:extLst>
                <a:ext uri="{FF2B5EF4-FFF2-40B4-BE49-F238E27FC236}">
                  <a16:creationId xmlns:a16="http://schemas.microsoft.com/office/drawing/2014/main" id="{F4B046F9-FF33-A841-9700-5F6CF39EF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0" name="Shape 432">
              <a:extLst>
                <a:ext uri="{FF2B5EF4-FFF2-40B4-BE49-F238E27FC236}">
                  <a16:creationId xmlns:a16="http://schemas.microsoft.com/office/drawing/2014/main" id="{7977BE92-F1B8-9640-ACF7-543892F712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1" name="Shape 433">
              <a:extLst>
                <a:ext uri="{FF2B5EF4-FFF2-40B4-BE49-F238E27FC236}">
                  <a16:creationId xmlns:a16="http://schemas.microsoft.com/office/drawing/2014/main" id="{8E4ED301-7897-D244-9328-BF60B7679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2" name="Shape 434">
              <a:extLst>
                <a:ext uri="{FF2B5EF4-FFF2-40B4-BE49-F238E27FC236}">
                  <a16:creationId xmlns:a16="http://schemas.microsoft.com/office/drawing/2014/main" id="{2B014336-8337-DB4A-A183-87CE64FCB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3" name="Shape 435">
              <a:extLst>
                <a:ext uri="{FF2B5EF4-FFF2-40B4-BE49-F238E27FC236}">
                  <a16:creationId xmlns:a16="http://schemas.microsoft.com/office/drawing/2014/main" id="{B4D31040-28D5-D846-8797-AD598269C7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4" name="Shape 436">
              <a:extLst>
                <a:ext uri="{FF2B5EF4-FFF2-40B4-BE49-F238E27FC236}">
                  <a16:creationId xmlns:a16="http://schemas.microsoft.com/office/drawing/2014/main" id="{D48E7C0F-7493-DD4C-83C2-894E82F5F3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4585" name="Shape 437">
              <a:extLst>
                <a:ext uri="{FF2B5EF4-FFF2-40B4-BE49-F238E27FC236}">
                  <a16:creationId xmlns:a16="http://schemas.microsoft.com/office/drawing/2014/main" id="{A07550C2-49CB-E947-82BE-D780C2011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6" name="Shape 438">
              <a:extLst>
                <a:ext uri="{FF2B5EF4-FFF2-40B4-BE49-F238E27FC236}">
                  <a16:creationId xmlns:a16="http://schemas.microsoft.com/office/drawing/2014/main" id="{2EF57D75-FA75-FD40-8FFE-C2B6D8883B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4587" name="Shape 439">
              <a:extLst>
                <a:ext uri="{FF2B5EF4-FFF2-40B4-BE49-F238E27FC236}">
                  <a16:creationId xmlns:a16="http://schemas.microsoft.com/office/drawing/2014/main" id="{74781E97-3477-834D-BAE5-093A4B0B79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4588" name="Shape 440">
              <a:extLst>
                <a:ext uri="{FF2B5EF4-FFF2-40B4-BE49-F238E27FC236}">
                  <a16:creationId xmlns:a16="http://schemas.microsoft.com/office/drawing/2014/main" id="{03FE507F-5A11-C345-A946-6411834FD72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89" name="Shape 441">
              <a:extLst>
                <a:ext uri="{FF2B5EF4-FFF2-40B4-BE49-F238E27FC236}">
                  <a16:creationId xmlns:a16="http://schemas.microsoft.com/office/drawing/2014/main" id="{EB8338B6-31BC-DF48-94D7-064E3BE1F7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4590" name="Shape 442">
              <a:extLst>
                <a:ext uri="{FF2B5EF4-FFF2-40B4-BE49-F238E27FC236}">
                  <a16:creationId xmlns:a16="http://schemas.microsoft.com/office/drawing/2014/main" id="{54E1A647-AB69-9045-824B-39392FEBA7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91" name="Shape 443">
              <a:extLst>
                <a:ext uri="{FF2B5EF4-FFF2-40B4-BE49-F238E27FC236}">
                  <a16:creationId xmlns:a16="http://schemas.microsoft.com/office/drawing/2014/main" id="{B116D2F1-2915-C146-8BF4-27A1BB6FD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92" name="Shape 444">
              <a:extLst>
                <a:ext uri="{FF2B5EF4-FFF2-40B4-BE49-F238E27FC236}">
                  <a16:creationId xmlns:a16="http://schemas.microsoft.com/office/drawing/2014/main" id="{00B47ED3-100C-8F49-8CFB-1941C1758DB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593" name="Shape 445">
              <a:extLst>
                <a:ext uri="{FF2B5EF4-FFF2-40B4-BE49-F238E27FC236}">
                  <a16:creationId xmlns:a16="http://schemas.microsoft.com/office/drawing/2014/main" id="{4A1034A9-241E-A345-9DB4-B784DE779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594" name="Shape 446">
              <a:extLst>
                <a:ext uri="{FF2B5EF4-FFF2-40B4-BE49-F238E27FC236}">
                  <a16:creationId xmlns:a16="http://schemas.microsoft.com/office/drawing/2014/main" id="{C60A69F3-AD93-234E-ACB6-E7770313BF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4595" name="Shape 447">
              <a:extLst>
                <a:ext uri="{FF2B5EF4-FFF2-40B4-BE49-F238E27FC236}">
                  <a16:creationId xmlns:a16="http://schemas.microsoft.com/office/drawing/2014/main" id="{C679553D-0E68-B143-8D39-1F378C96E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4596" name="Shape 448">
              <a:extLst>
                <a:ext uri="{FF2B5EF4-FFF2-40B4-BE49-F238E27FC236}">
                  <a16:creationId xmlns:a16="http://schemas.microsoft.com/office/drawing/2014/main" id="{9C9AB636-D94E-744D-AF2E-39C4580E9D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597" name="Shape 449">
              <a:extLst>
                <a:ext uri="{FF2B5EF4-FFF2-40B4-BE49-F238E27FC236}">
                  <a16:creationId xmlns:a16="http://schemas.microsoft.com/office/drawing/2014/main" id="{8754F930-C7A7-6B40-B318-487FD6A010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4598" name="Shape 450">
              <a:extLst>
                <a:ext uri="{FF2B5EF4-FFF2-40B4-BE49-F238E27FC236}">
                  <a16:creationId xmlns:a16="http://schemas.microsoft.com/office/drawing/2014/main" id="{A22E0C4C-67AD-5F4B-BF55-57CE37331F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599" name="Shape 451">
              <a:extLst>
                <a:ext uri="{FF2B5EF4-FFF2-40B4-BE49-F238E27FC236}">
                  <a16:creationId xmlns:a16="http://schemas.microsoft.com/office/drawing/2014/main" id="{F112E307-9A11-4448-A870-454A4AAD4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4600" name="Shape 452">
              <a:extLst>
                <a:ext uri="{FF2B5EF4-FFF2-40B4-BE49-F238E27FC236}">
                  <a16:creationId xmlns:a16="http://schemas.microsoft.com/office/drawing/2014/main" id="{7E7ABC4E-CD1E-D840-BD35-7963CDF94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4601" name="Shape 453">
              <a:extLst>
                <a:ext uri="{FF2B5EF4-FFF2-40B4-BE49-F238E27FC236}">
                  <a16:creationId xmlns:a16="http://schemas.microsoft.com/office/drawing/2014/main" id="{FCB66619-5086-A945-9088-F4AC553A5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602" name="Shape 454">
              <a:extLst>
                <a:ext uri="{FF2B5EF4-FFF2-40B4-BE49-F238E27FC236}">
                  <a16:creationId xmlns:a16="http://schemas.microsoft.com/office/drawing/2014/main" id="{0691F234-C7AD-D34C-AFB8-141D044CC0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4603" name="Shape 455">
              <a:extLst>
                <a:ext uri="{FF2B5EF4-FFF2-40B4-BE49-F238E27FC236}">
                  <a16:creationId xmlns:a16="http://schemas.microsoft.com/office/drawing/2014/main" id="{E7FF657D-166D-C144-BF2B-8E0D3B6F72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4604" name="Shape 456">
              <a:extLst>
                <a:ext uri="{FF2B5EF4-FFF2-40B4-BE49-F238E27FC236}">
                  <a16:creationId xmlns:a16="http://schemas.microsoft.com/office/drawing/2014/main" id="{55A57811-1F78-894C-8B03-7B32EDC8DE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605" name="Shape 457">
              <a:extLst>
                <a:ext uri="{FF2B5EF4-FFF2-40B4-BE49-F238E27FC236}">
                  <a16:creationId xmlns:a16="http://schemas.microsoft.com/office/drawing/2014/main" id="{D38E78F2-B843-DD4E-AFF1-77CFA9B564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4606" name="Shape 458">
              <a:extLst>
                <a:ext uri="{FF2B5EF4-FFF2-40B4-BE49-F238E27FC236}">
                  <a16:creationId xmlns:a16="http://schemas.microsoft.com/office/drawing/2014/main" id="{50807CE2-35DE-2F48-9052-4BDC051AC53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4607" name="Shape 459">
              <a:extLst>
                <a:ext uri="{FF2B5EF4-FFF2-40B4-BE49-F238E27FC236}">
                  <a16:creationId xmlns:a16="http://schemas.microsoft.com/office/drawing/2014/main" id="{C12EA98B-5954-A14C-8D6C-1A970CA0533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608" name="Shape 460">
              <a:extLst>
                <a:ext uri="{FF2B5EF4-FFF2-40B4-BE49-F238E27FC236}">
                  <a16:creationId xmlns:a16="http://schemas.microsoft.com/office/drawing/2014/main" id="{163179AF-5656-4D44-A85C-6D224CA665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4609" name="Shape 461">
              <a:extLst>
                <a:ext uri="{FF2B5EF4-FFF2-40B4-BE49-F238E27FC236}">
                  <a16:creationId xmlns:a16="http://schemas.microsoft.com/office/drawing/2014/main" id="{E29DB896-BC41-6A4D-8992-1A1B6CD7CA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4610" name="Shape 462">
              <a:extLst>
                <a:ext uri="{FF2B5EF4-FFF2-40B4-BE49-F238E27FC236}">
                  <a16:creationId xmlns:a16="http://schemas.microsoft.com/office/drawing/2014/main" id="{61CC2530-5D01-B742-8B59-7EA23B0F1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4611" name="Shape 463">
              <a:extLst>
                <a:ext uri="{FF2B5EF4-FFF2-40B4-BE49-F238E27FC236}">
                  <a16:creationId xmlns:a16="http://schemas.microsoft.com/office/drawing/2014/main" id="{3DE025A7-C971-3347-8948-729E3A3DE7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612" name="Shape 464">
              <a:extLst>
                <a:ext uri="{FF2B5EF4-FFF2-40B4-BE49-F238E27FC236}">
                  <a16:creationId xmlns:a16="http://schemas.microsoft.com/office/drawing/2014/main" id="{14943482-B60A-324A-AA26-5A2032FDD7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4613" name="Shape 465">
              <a:extLst>
                <a:ext uri="{FF2B5EF4-FFF2-40B4-BE49-F238E27FC236}">
                  <a16:creationId xmlns:a16="http://schemas.microsoft.com/office/drawing/2014/main" id="{99A8A210-404F-F846-AF03-CB5B054CF7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4614" name="Shape 466">
              <a:extLst>
                <a:ext uri="{FF2B5EF4-FFF2-40B4-BE49-F238E27FC236}">
                  <a16:creationId xmlns:a16="http://schemas.microsoft.com/office/drawing/2014/main" id="{76BF3E9B-60EF-E140-B137-C053190E2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4615" name="Shape 467">
              <a:extLst>
                <a:ext uri="{FF2B5EF4-FFF2-40B4-BE49-F238E27FC236}">
                  <a16:creationId xmlns:a16="http://schemas.microsoft.com/office/drawing/2014/main" id="{5265DD54-08FB-B646-8B78-F8E2465339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4616" name="Shape 468">
              <a:extLst>
                <a:ext uri="{FF2B5EF4-FFF2-40B4-BE49-F238E27FC236}">
                  <a16:creationId xmlns:a16="http://schemas.microsoft.com/office/drawing/2014/main" id="{3BF6A5DB-2511-C542-8B26-3F5F14E75F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617" name="Shape 469">
              <a:extLst>
                <a:ext uri="{FF2B5EF4-FFF2-40B4-BE49-F238E27FC236}">
                  <a16:creationId xmlns:a16="http://schemas.microsoft.com/office/drawing/2014/main" id="{34CC3D0F-84AB-304C-A537-0A76EB4AAA1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618" name="Shape 470">
              <a:extLst>
                <a:ext uri="{FF2B5EF4-FFF2-40B4-BE49-F238E27FC236}">
                  <a16:creationId xmlns:a16="http://schemas.microsoft.com/office/drawing/2014/main" id="{2C1774B5-3A02-554E-9374-F82CFB9C62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4619" name="Shape 471">
              <a:extLst>
                <a:ext uri="{FF2B5EF4-FFF2-40B4-BE49-F238E27FC236}">
                  <a16:creationId xmlns:a16="http://schemas.microsoft.com/office/drawing/2014/main" id="{A58C0B02-B5D3-1246-B75E-A406D1007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625" name="Shape 428">
            <a:extLst>
              <a:ext uri="{FF2B5EF4-FFF2-40B4-BE49-F238E27FC236}">
                <a16:creationId xmlns:a16="http://schemas.microsoft.com/office/drawing/2014/main" id="{180A1935-77E7-0E41-BF12-982363B554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6626" name="Shape 430">
            <a:extLst>
              <a:ext uri="{FF2B5EF4-FFF2-40B4-BE49-F238E27FC236}">
                <a16:creationId xmlns:a16="http://schemas.microsoft.com/office/drawing/2014/main" id="{22EE8599-E369-064D-9A91-F3218FA46CCA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6628" name="Shape 431">
              <a:extLst>
                <a:ext uri="{FF2B5EF4-FFF2-40B4-BE49-F238E27FC236}">
                  <a16:creationId xmlns:a16="http://schemas.microsoft.com/office/drawing/2014/main" id="{DCEAB0E0-9765-F543-BB08-F8015C9B35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29" name="Shape 432">
              <a:extLst>
                <a:ext uri="{FF2B5EF4-FFF2-40B4-BE49-F238E27FC236}">
                  <a16:creationId xmlns:a16="http://schemas.microsoft.com/office/drawing/2014/main" id="{1CC835F6-0639-784B-8219-0DB4B688D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0" name="Shape 433">
              <a:extLst>
                <a:ext uri="{FF2B5EF4-FFF2-40B4-BE49-F238E27FC236}">
                  <a16:creationId xmlns:a16="http://schemas.microsoft.com/office/drawing/2014/main" id="{1AF8969F-0D40-F947-9EE6-33112565E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1" name="Shape 434">
              <a:extLst>
                <a:ext uri="{FF2B5EF4-FFF2-40B4-BE49-F238E27FC236}">
                  <a16:creationId xmlns:a16="http://schemas.microsoft.com/office/drawing/2014/main" id="{776071FC-39D1-D745-8A6A-F00BD0CBEF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2" name="Shape 435">
              <a:extLst>
                <a:ext uri="{FF2B5EF4-FFF2-40B4-BE49-F238E27FC236}">
                  <a16:creationId xmlns:a16="http://schemas.microsoft.com/office/drawing/2014/main" id="{8BE82DFE-1336-B041-8392-5A31BC8872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3" name="Shape 436">
              <a:extLst>
                <a:ext uri="{FF2B5EF4-FFF2-40B4-BE49-F238E27FC236}">
                  <a16:creationId xmlns:a16="http://schemas.microsoft.com/office/drawing/2014/main" id="{8ABBAEB0-AFC4-C147-B448-6C2E1C0C95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6634" name="Shape 437">
              <a:extLst>
                <a:ext uri="{FF2B5EF4-FFF2-40B4-BE49-F238E27FC236}">
                  <a16:creationId xmlns:a16="http://schemas.microsoft.com/office/drawing/2014/main" id="{CBEE49A1-1DAB-034A-A5E1-E9C2C50009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5" name="Shape 438">
              <a:extLst>
                <a:ext uri="{FF2B5EF4-FFF2-40B4-BE49-F238E27FC236}">
                  <a16:creationId xmlns:a16="http://schemas.microsoft.com/office/drawing/2014/main" id="{2BEED202-A57C-5741-A86D-359EB25D83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solidFill>
                    <a:srgbClr val="FF0000"/>
                  </a:solidFill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6636" name="Shape 439">
              <a:extLst>
                <a:ext uri="{FF2B5EF4-FFF2-40B4-BE49-F238E27FC236}">
                  <a16:creationId xmlns:a16="http://schemas.microsoft.com/office/drawing/2014/main" id="{DB61879A-09B0-AC44-B8D2-F10452E03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6637" name="Shape 440">
              <a:extLst>
                <a:ext uri="{FF2B5EF4-FFF2-40B4-BE49-F238E27FC236}">
                  <a16:creationId xmlns:a16="http://schemas.microsoft.com/office/drawing/2014/main" id="{8BE9AD49-A2A6-5142-9679-FFF7BC53575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38" name="Shape 441">
              <a:extLst>
                <a:ext uri="{FF2B5EF4-FFF2-40B4-BE49-F238E27FC236}">
                  <a16:creationId xmlns:a16="http://schemas.microsoft.com/office/drawing/2014/main" id="{94B38BF3-0F90-D646-AF2F-165EFFAE2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6639" name="Shape 442">
              <a:extLst>
                <a:ext uri="{FF2B5EF4-FFF2-40B4-BE49-F238E27FC236}">
                  <a16:creationId xmlns:a16="http://schemas.microsoft.com/office/drawing/2014/main" id="{802DE68C-FF18-8943-91A0-F1E4D4FCA8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40" name="Shape 443">
              <a:extLst>
                <a:ext uri="{FF2B5EF4-FFF2-40B4-BE49-F238E27FC236}">
                  <a16:creationId xmlns:a16="http://schemas.microsoft.com/office/drawing/2014/main" id="{D3705EA7-0AC2-B445-8923-CF2C1B048A7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41" name="Shape 444">
              <a:extLst>
                <a:ext uri="{FF2B5EF4-FFF2-40B4-BE49-F238E27FC236}">
                  <a16:creationId xmlns:a16="http://schemas.microsoft.com/office/drawing/2014/main" id="{246692FE-6761-8E4E-8278-4CEC553D35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42" name="Shape 445">
              <a:extLst>
                <a:ext uri="{FF2B5EF4-FFF2-40B4-BE49-F238E27FC236}">
                  <a16:creationId xmlns:a16="http://schemas.microsoft.com/office/drawing/2014/main" id="{14C7BDFA-97C1-F845-B739-842A944E2C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43" name="Shape 446">
              <a:extLst>
                <a:ext uri="{FF2B5EF4-FFF2-40B4-BE49-F238E27FC236}">
                  <a16:creationId xmlns:a16="http://schemas.microsoft.com/office/drawing/2014/main" id="{D35C4026-7E40-4D40-9605-C0A1A968E6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6644" name="Shape 447">
              <a:extLst>
                <a:ext uri="{FF2B5EF4-FFF2-40B4-BE49-F238E27FC236}">
                  <a16:creationId xmlns:a16="http://schemas.microsoft.com/office/drawing/2014/main" id="{37B7085C-C126-0448-AB2E-3C103BA455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22225" cap="rnd">
              <a:solidFill>
                <a:srgbClr val="FF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6645" name="Shape 448">
              <a:extLst>
                <a:ext uri="{FF2B5EF4-FFF2-40B4-BE49-F238E27FC236}">
                  <a16:creationId xmlns:a16="http://schemas.microsoft.com/office/drawing/2014/main" id="{8ADD8E80-60E2-1640-AD9C-DE961C3317A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FF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46" name="Shape 449">
              <a:extLst>
                <a:ext uri="{FF2B5EF4-FFF2-40B4-BE49-F238E27FC236}">
                  <a16:creationId xmlns:a16="http://schemas.microsoft.com/office/drawing/2014/main" id="{162E217E-E01A-1643-ABD5-D0BD04418C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6647" name="Shape 450">
              <a:extLst>
                <a:ext uri="{FF2B5EF4-FFF2-40B4-BE49-F238E27FC236}">
                  <a16:creationId xmlns:a16="http://schemas.microsoft.com/office/drawing/2014/main" id="{F6184FCB-3CB3-F847-86D7-CE4BA04C4A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48" name="Shape 451">
              <a:extLst>
                <a:ext uri="{FF2B5EF4-FFF2-40B4-BE49-F238E27FC236}">
                  <a16:creationId xmlns:a16="http://schemas.microsoft.com/office/drawing/2014/main" id="{C7911600-5C83-C941-90FE-64F9953A7A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6649" name="Shape 452">
              <a:extLst>
                <a:ext uri="{FF2B5EF4-FFF2-40B4-BE49-F238E27FC236}">
                  <a16:creationId xmlns:a16="http://schemas.microsoft.com/office/drawing/2014/main" id="{EE2184F8-15AE-0643-BDA5-D9B3FBF97A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6650" name="Shape 453">
              <a:extLst>
                <a:ext uri="{FF2B5EF4-FFF2-40B4-BE49-F238E27FC236}">
                  <a16:creationId xmlns:a16="http://schemas.microsoft.com/office/drawing/2014/main" id="{0EBD38D7-D2AE-694B-9612-05831D8CCB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51" name="Shape 454">
              <a:extLst>
                <a:ext uri="{FF2B5EF4-FFF2-40B4-BE49-F238E27FC236}">
                  <a16:creationId xmlns:a16="http://schemas.microsoft.com/office/drawing/2014/main" id="{3F44CD5F-C6CE-A540-B0EA-693555D3B1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6652" name="Shape 455">
              <a:extLst>
                <a:ext uri="{FF2B5EF4-FFF2-40B4-BE49-F238E27FC236}">
                  <a16:creationId xmlns:a16="http://schemas.microsoft.com/office/drawing/2014/main" id="{3606A294-9FD7-E647-BC52-52C18DB06E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6653" name="Shape 456">
              <a:extLst>
                <a:ext uri="{FF2B5EF4-FFF2-40B4-BE49-F238E27FC236}">
                  <a16:creationId xmlns:a16="http://schemas.microsoft.com/office/drawing/2014/main" id="{E53F7775-30A9-3E4F-AFF1-3EF967568C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54" name="Shape 457">
              <a:extLst>
                <a:ext uri="{FF2B5EF4-FFF2-40B4-BE49-F238E27FC236}">
                  <a16:creationId xmlns:a16="http://schemas.microsoft.com/office/drawing/2014/main" id="{0A35CC33-3E05-E347-B48D-CAA3995AEB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6655" name="Shape 458">
              <a:extLst>
                <a:ext uri="{FF2B5EF4-FFF2-40B4-BE49-F238E27FC236}">
                  <a16:creationId xmlns:a16="http://schemas.microsoft.com/office/drawing/2014/main" id="{BEF027D5-E269-D747-9D78-A988F4A8E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6656" name="Shape 459">
              <a:extLst>
                <a:ext uri="{FF2B5EF4-FFF2-40B4-BE49-F238E27FC236}">
                  <a16:creationId xmlns:a16="http://schemas.microsoft.com/office/drawing/2014/main" id="{F998C6CA-319C-214B-AAAD-B17C658A8EA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57" name="Shape 460">
              <a:extLst>
                <a:ext uri="{FF2B5EF4-FFF2-40B4-BE49-F238E27FC236}">
                  <a16:creationId xmlns:a16="http://schemas.microsoft.com/office/drawing/2014/main" id="{C6123CC4-57BC-B740-8CD3-E85DAE7F44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6658" name="Shape 461">
              <a:extLst>
                <a:ext uri="{FF2B5EF4-FFF2-40B4-BE49-F238E27FC236}">
                  <a16:creationId xmlns:a16="http://schemas.microsoft.com/office/drawing/2014/main" id="{FD0B6630-F158-434D-BABD-B10D7A3E585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6659" name="Shape 462">
              <a:extLst>
                <a:ext uri="{FF2B5EF4-FFF2-40B4-BE49-F238E27FC236}">
                  <a16:creationId xmlns:a16="http://schemas.microsoft.com/office/drawing/2014/main" id="{1F1552F1-DD15-5C4B-83CA-1F254E63D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6660" name="Shape 463">
              <a:extLst>
                <a:ext uri="{FF2B5EF4-FFF2-40B4-BE49-F238E27FC236}">
                  <a16:creationId xmlns:a16="http://schemas.microsoft.com/office/drawing/2014/main" id="{42123CB9-0E49-F24C-B3C6-6092882947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61" name="Shape 464">
              <a:extLst>
                <a:ext uri="{FF2B5EF4-FFF2-40B4-BE49-F238E27FC236}">
                  <a16:creationId xmlns:a16="http://schemas.microsoft.com/office/drawing/2014/main" id="{28FBC45D-FFC4-A244-8A0F-937974A3E4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6662" name="Shape 465">
              <a:extLst>
                <a:ext uri="{FF2B5EF4-FFF2-40B4-BE49-F238E27FC236}">
                  <a16:creationId xmlns:a16="http://schemas.microsoft.com/office/drawing/2014/main" id="{8FE5A402-EC35-384C-A556-ADDD054070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6663" name="Shape 466">
              <a:extLst>
                <a:ext uri="{FF2B5EF4-FFF2-40B4-BE49-F238E27FC236}">
                  <a16:creationId xmlns:a16="http://schemas.microsoft.com/office/drawing/2014/main" id="{BD23106F-6305-614B-9D8D-7F83BFD58F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6664" name="Shape 467">
              <a:extLst>
                <a:ext uri="{FF2B5EF4-FFF2-40B4-BE49-F238E27FC236}">
                  <a16:creationId xmlns:a16="http://schemas.microsoft.com/office/drawing/2014/main" id="{F6B78074-E46C-434F-902C-A43C559C89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6665" name="Shape 468">
              <a:extLst>
                <a:ext uri="{FF2B5EF4-FFF2-40B4-BE49-F238E27FC236}">
                  <a16:creationId xmlns:a16="http://schemas.microsoft.com/office/drawing/2014/main" id="{FE5E72B7-FBFF-B542-95D2-308102EE6E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66" name="Shape 469">
              <a:extLst>
                <a:ext uri="{FF2B5EF4-FFF2-40B4-BE49-F238E27FC236}">
                  <a16:creationId xmlns:a16="http://schemas.microsoft.com/office/drawing/2014/main" id="{1AA17562-C46E-3649-8B00-DA405C021D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67" name="Shape 470">
              <a:extLst>
                <a:ext uri="{FF2B5EF4-FFF2-40B4-BE49-F238E27FC236}">
                  <a16:creationId xmlns:a16="http://schemas.microsoft.com/office/drawing/2014/main" id="{34BFDD5E-DEE0-CB4E-9AF2-EB4E8C531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6668" name="Shape 471">
              <a:extLst>
                <a:ext uri="{FF2B5EF4-FFF2-40B4-BE49-F238E27FC236}">
                  <a16:creationId xmlns:a16="http://schemas.microsoft.com/office/drawing/2014/main" id="{8CDF71E2-CC88-4E4B-A0E1-13FCD53D77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6627" name="Oval 5">
            <a:extLst>
              <a:ext uri="{FF2B5EF4-FFF2-40B4-BE49-F238E27FC236}">
                <a16:creationId xmlns:a16="http://schemas.microsoft.com/office/drawing/2014/main" id="{F1CE5A2E-CA96-6B43-8EFA-6179A69737FC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1813" y="143827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3" name="Shape 428">
            <a:extLst>
              <a:ext uri="{FF2B5EF4-FFF2-40B4-BE49-F238E27FC236}">
                <a16:creationId xmlns:a16="http://schemas.microsoft.com/office/drawing/2014/main" id="{A8D5C5C2-4937-F64E-A93E-8E9B39693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28674" name="Shape 430">
            <a:extLst>
              <a:ext uri="{FF2B5EF4-FFF2-40B4-BE49-F238E27FC236}">
                <a16:creationId xmlns:a16="http://schemas.microsoft.com/office/drawing/2014/main" id="{970D676A-163D-EE46-AF02-F06D2A53A47F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28677" name="Shape 431">
              <a:extLst>
                <a:ext uri="{FF2B5EF4-FFF2-40B4-BE49-F238E27FC236}">
                  <a16:creationId xmlns:a16="http://schemas.microsoft.com/office/drawing/2014/main" id="{E27E0A6F-BA0A-B347-80B4-AF938D0A9DC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78" name="Shape 432">
              <a:extLst>
                <a:ext uri="{FF2B5EF4-FFF2-40B4-BE49-F238E27FC236}">
                  <a16:creationId xmlns:a16="http://schemas.microsoft.com/office/drawing/2014/main" id="{9EB5239D-53B9-EF44-9118-5ABB1F1F1C8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79" name="Shape 433">
              <a:extLst>
                <a:ext uri="{FF2B5EF4-FFF2-40B4-BE49-F238E27FC236}">
                  <a16:creationId xmlns:a16="http://schemas.microsoft.com/office/drawing/2014/main" id="{C4AF3C32-6217-464A-87B8-076689A90A8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0" name="Shape 434">
              <a:extLst>
                <a:ext uri="{FF2B5EF4-FFF2-40B4-BE49-F238E27FC236}">
                  <a16:creationId xmlns:a16="http://schemas.microsoft.com/office/drawing/2014/main" id="{B5F12D47-237C-6147-AE09-9C30D8495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1" name="Shape 435">
              <a:extLst>
                <a:ext uri="{FF2B5EF4-FFF2-40B4-BE49-F238E27FC236}">
                  <a16:creationId xmlns:a16="http://schemas.microsoft.com/office/drawing/2014/main" id="{85C8C168-B5EC-4447-AAE1-4F9023482B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2" name="Shape 436">
              <a:extLst>
                <a:ext uri="{FF2B5EF4-FFF2-40B4-BE49-F238E27FC236}">
                  <a16:creationId xmlns:a16="http://schemas.microsoft.com/office/drawing/2014/main" id="{AC6488C1-D8CD-3946-809A-0F56B72992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28683" name="Shape 437">
              <a:extLst>
                <a:ext uri="{FF2B5EF4-FFF2-40B4-BE49-F238E27FC236}">
                  <a16:creationId xmlns:a16="http://schemas.microsoft.com/office/drawing/2014/main" id="{02A7D212-B25E-984D-BED6-B1FBCD672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4" name="Shape 438">
              <a:extLst>
                <a:ext uri="{FF2B5EF4-FFF2-40B4-BE49-F238E27FC236}">
                  <a16:creationId xmlns:a16="http://schemas.microsoft.com/office/drawing/2014/main" id="{E8A45244-501F-2D4F-8021-4433E662B1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28685" name="Shape 439">
              <a:extLst>
                <a:ext uri="{FF2B5EF4-FFF2-40B4-BE49-F238E27FC236}">
                  <a16:creationId xmlns:a16="http://schemas.microsoft.com/office/drawing/2014/main" id="{52CB8998-E5C4-F441-B391-7E6C77149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28686" name="Shape 440">
              <a:extLst>
                <a:ext uri="{FF2B5EF4-FFF2-40B4-BE49-F238E27FC236}">
                  <a16:creationId xmlns:a16="http://schemas.microsoft.com/office/drawing/2014/main" id="{78B363D2-2BE4-A04A-B3B0-1D284B2E836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7" name="Shape 441">
              <a:extLst>
                <a:ext uri="{FF2B5EF4-FFF2-40B4-BE49-F238E27FC236}">
                  <a16:creationId xmlns:a16="http://schemas.microsoft.com/office/drawing/2014/main" id="{131E2435-A198-C242-9965-92F599386B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28688" name="Shape 442">
              <a:extLst>
                <a:ext uri="{FF2B5EF4-FFF2-40B4-BE49-F238E27FC236}">
                  <a16:creationId xmlns:a16="http://schemas.microsoft.com/office/drawing/2014/main" id="{2B14A529-530F-0347-9B08-2B25C9F76B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89" name="Shape 443">
              <a:extLst>
                <a:ext uri="{FF2B5EF4-FFF2-40B4-BE49-F238E27FC236}">
                  <a16:creationId xmlns:a16="http://schemas.microsoft.com/office/drawing/2014/main" id="{D44BB933-4C96-814C-8549-EB869409EB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90" name="Shape 444">
              <a:extLst>
                <a:ext uri="{FF2B5EF4-FFF2-40B4-BE49-F238E27FC236}">
                  <a16:creationId xmlns:a16="http://schemas.microsoft.com/office/drawing/2014/main" id="{0DCD91E1-4EF2-E541-9411-9820472DC37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691" name="Shape 445">
              <a:extLst>
                <a:ext uri="{FF2B5EF4-FFF2-40B4-BE49-F238E27FC236}">
                  <a16:creationId xmlns:a16="http://schemas.microsoft.com/office/drawing/2014/main" id="{E2E5B8EE-7D79-8F40-AF4A-FB08A7A0A0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692" name="Shape 446">
              <a:extLst>
                <a:ext uri="{FF2B5EF4-FFF2-40B4-BE49-F238E27FC236}">
                  <a16:creationId xmlns:a16="http://schemas.microsoft.com/office/drawing/2014/main" id="{3DDF99ED-D5EC-064B-97A2-EF48FB733F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8693" name="Shape 447">
              <a:extLst>
                <a:ext uri="{FF2B5EF4-FFF2-40B4-BE49-F238E27FC236}">
                  <a16:creationId xmlns:a16="http://schemas.microsoft.com/office/drawing/2014/main" id="{FE9C3B26-F558-6344-8284-56BB00406FC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8694" name="Shape 448">
              <a:extLst>
                <a:ext uri="{FF2B5EF4-FFF2-40B4-BE49-F238E27FC236}">
                  <a16:creationId xmlns:a16="http://schemas.microsoft.com/office/drawing/2014/main" id="{B12AC0DE-CB5B-1642-A00A-1C9D2917930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695" name="Shape 449">
              <a:extLst>
                <a:ext uri="{FF2B5EF4-FFF2-40B4-BE49-F238E27FC236}">
                  <a16:creationId xmlns:a16="http://schemas.microsoft.com/office/drawing/2014/main" id="{4FAF59F3-72CD-4F43-8859-E8D52ABA18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8696" name="Shape 450">
              <a:extLst>
                <a:ext uri="{FF2B5EF4-FFF2-40B4-BE49-F238E27FC236}">
                  <a16:creationId xmlns:a16="http://schemas.microsoft.com/office/drawing/2014/main" id="{C496DC4A-A931-5B4A-81A9-E8CAC42FF4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697" name="Shape 451">
              <a:extLst>
                <a:ext uri="{FF2B5EF4-FFF2-40B4-BE49-F238E27FC236}">
                  <a16:creationId xmlns:a16="http://schemas.microsoft.com/office/drawing/2014/main" id="{BFB640B8-C007-6343-B3FC-BC2ADEDA43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8698" name="Shape 452">
              <a:extLst>
                <a:ext uri="{FF2B5EF4-FFF2-40B4-BE49-F238E27FC236}">
                  <a16:creationId xmlns:a16="http://schemas.microsoft.com/office/drawing/2014/main" id="{DB194F3C-6D5C-984A-AAA0-BBAD44327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8699" name="Shape 453">
              <a:extLst>
                <a:ext uri="{FF2B5EF4-FFF2-40B4-BE49-F238E27FC236}">
                  <a16:creationId xmlns:a16="http://schemas.microsoft.com/office/drawing/2014/main" id="{35AD02E2-E785-8B4A-9BFC-562A6E642C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700" name="Shape 454">
              <a:extLst>
                <a:ext uri="{FF2B5EF4-FFF2-40B4-BE49-F238E27FC236}">
                  <a16:creationId xmlns:a16="http://schemas.microsoft.com/office/drawing/2014/main" id="{AA0FD9FC-80B9-464F-8394-9526671CCF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8701" name="Shape 455">
              <a:extLst>
                <a:ext uri="{FF2B5EF4-FFF2-40B4-BE49-F238E27FC236}">
                  <a16:creationId xmlns:a16="http://schemas.microsoft.com/office/drawing/2014/main" id="{A5C69824-E85A-5141-BED3-297EF7F8FC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8702" name="Shape 456">
              <a:extLst>
                <a:ext uri="{FF2B5EF4-FFF2-40B4-BE49-F238E27FC236}">
                  <a16:creationId xmlns:a16="http://schemas.microsoft.com/office/drawing/2014/main" id="{6469E7B8-CE5C-E543-A843-D657955685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703" name="Shape 457">
              <a:extLst>
                <a:ext uri="{FF2B5EF4-FFF2-40B4-BE49-F238E27FC236}">
                  <a16:creationId xmlns:a16="http://schemas.microsoft.com/office/drawing/2014/main" id="{C1F6A500-38DB-2345-AB36-BEA4BBC03C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8704" name="Shape 458">
              <a:extLst>
                <a:ext uri="{FF2B5EF4-FFF2-40B4-BE49-F238E27FC236}">
                  <a16:creationId xmlns:a16="http://schemas.microsoft.com/office/drawing/2014/main" id="{8C3FF037-F497-684F-92D6-51137D0638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8705" name="Shape 459">
              <a:extLst>
                <a:ext uri="{FF2B5EF4-FFF2-40B4-BE49-F238E27FC236}">
                  <a16:creationId xmlns:a16="http://schemas.microsoft.com/office/drawing/2014/main" id="{3B88D9EB-B421-EB43-97EF-6C126DF757E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706" name="Shape 460">
              <a:extLst>
                <a:ext uri="{FF2B5EF4-FFF2-40B4-BE49-F238E27FC236}">
                  <a16:creationId xmlns:a16="http://schemas.microsoft.com/office/drawing/2014/main" id="{22BEF752-013F-A64D-9F53-9C2546F076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28707" name="Shape 461">
              <a:extLst>
                <a:ext uri="{FF2B5EF4-FFF2-40B4-BE49-F238E27FC236}">
                  <a16:creationId xmlns:a16="http://schemas.microsoft.com/office/drawing/2014/main" id="{82DA5984-B493-8C41-9B22-F0D8B377999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28708" name="Shape 462">
              <a:extLst>
                <a:ext uri="{FF2B5EF4-FFF2-40B4-BE49-F238E27FC236}">
                  <a16:creationId xmlns:a16="http://schemas.microsoft.com/office/drawing/2014/main" id="{6BDA84FF-38D2-8A45-AF90-5D7CA4FDAF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8709" name="Shape 463">
              <a:extLst>
                <a:ext uri="{FF2B5EF4-FFF2-40B4-BE49-F238E27FC236}">
                  <a16:creationId xmlns:a16="http://schemas.microsoft.com/office/drawing/2014/main" id="{47C8A3E5-3C55-F448-AF6F-3520701341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710" name="Shape 464">
              <a:extLst>
                <a:ext uri="{FF2B5EF4-FFF2-40B4-BE49-F238E27FC236}">
                  <a16:creationId xmlns:a16="http://schemas.microsoft.com/office/drawing/2014/main" id="{50520B76-7D24-FD4D-B0A0-93F5AED8D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28711" name="Shape 465">
              <a:extLst>
                <a:ext uri="{FF2B5EF4-FFF2-40B4-BE49-F238E27FC236}">
                  <a16:creationId xmlns:a16="http://schemas.microsoft.com/office/drawing/2014/main" id="{172E4506-F7C1-2C44-B433-9F1EF060E6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28712" name="Shape 466">
              <a:extLst>
                <a:ext uri="{FF2B5EF4-FFF2-40B4-BE49-F238E27FC236}">
                  <a16:creationId xmlns:a16="http://schemas.microsoft.com/office/drawing/2014/main" id="{7DC46650-2BC4-AD42-A2EB-1A3B070900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28713" name="Shape 467">
              <a:extLst>
                <a:ext uri="{FF2B5EF4-FFF2-40B4-BE49-F238E27FC236}">
                  <a16:creationId xmlns:a16="http://schemas.microsoft.com/office/drawing/2014/main" id="{13B43F37-E692-3142-8824-D3B0A1163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28714" name="Shape 468">
              <a:extLst>
                <a:ext uri="{FF2B5EF4-FFF2-40B4-BE49-F238E27FC236}">
                  <a16:creationId xmlns:a16="http://schemas.microsoft.com/office/drawing/2014/main" id="{946C97B2-68CE-424C-A749-151165BD9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715" name="Shape 469">
              <a:extLst>
                <a:ext uri="{FF2B5EF4-FFF2-40B4-BE49-F238E27FC236}">
                  <a16:creationId xmlns:a16="http://schemas.microsoft.com/office/drawing/2014/main" id="{B49DEDAE-3565-9C48-AD91-EF2D247E69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716" name="Shape 470">
              <a:extLst>
                <a:ext uri="{FF2B5EF4-FFF2-40B4-BE49-F238E27FC236}">
                  <a16:creationId xmlns:a16="http://schemas.microsoft.com/office/drawing/2014/main" id="{1303DFED-ACEE-2B40-8058-367C7E4F93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28717" name="Shape 471">
              <a:extLst>
                <a:ext uri="{FF2B5EF4-FFF2-40B4-BE49-F238E27FC236}">
                  <a16:creationId xmlns:a16="http://schemas.microsoft.com/office/drawing/2014/main" id="{209D6FDD-2798-2E46-BDE9-F2BA420A82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28675" name="Oval 5">
            <a:extLst>
              <a:ext uri="{FF2B5EF4-FFF2-40B4-BE49-F238E27FC236}">
                <a16:creationId xmlns:a16="http://schemas.microsoft.com/office/drawing/2014/main" id="{9CE5ADAF-E658-914A-82DE-5951B854DD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41813" y="143827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28676" name="Rectangle 3">
            <a:extLst>
              <a:ext uri="{FF2B5EF4-FFF2-40B4-BE49-F238E27FC236}">
                <a16:creationId xmlns:a16="http://schemas.microsoft.com/office/drawing/2014/main" id="{A2898B05-5AB0-0445-AE61-7BA42A9C9E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4305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1" name="Shape 428">
            <a:extLst>
              <a:ext uri="{FF2B5EF4-FFF2-40B4-BE49-F238E27FC236}">
                <a16:creationId xmlns:a16="http://schemas.microsoft.com/office/drawing/2014/main" id="{C85017C1-1FB0-C147-975D-F3245EF0161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0722" name="Shape 430">
            <a:extLst>
              <a:ext uri="{FF2B5EF4-FFF2-40B4-BE49-F238E27FC236}">
                <a16:creationId xmlns:a16="http://schemas.microsoft.com/office/drawing/2014/main" id="{FEC97F30-AA2D-344B-B077-C61718E00BE7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0725" name="Shape 431">
              <a:extLst>
                <a:ext uri="{FF2B5EF4-FFF2-40B4-BE49-F238E27FC236}">
                  <a16:creationId xmlns:a16="http://schemas.microsoft.com/office/drawing/2014/main" id="{ACD745D3-ED7A-6E43-9B68-ACFC94A8013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26" name="Shape 432">
              <a:extLst>
                <a:ext uri="{FF2B5EF4-FFF2-40B4-BE49-F238E27FC236}">
                  <a16:creationId xmlns:a16="http://schemas.microsoft.com/office/drawing/2014/main" id="{2B70DEE5-C42C-3F46-B88B-8FAC7F4D773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27" name="Shape 433">
              <a:extLst>
                <a:ext uri="{FF2B5EF4-FFF2-40B4-BE49-F238E27FC236}">
                  <a16:creationId xmlns:a16="http://schemas.microsoft.com/office/drawing/2014/main" id="{122F39D0-BB51-C54A-B754-67C833DC13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28" name="Shape 434">
              <a:extLst>
                <a:ext uri="{FF2B5EF4-FFF2-40B4-BE49-F238E27FC236}">
                  <a16:creationId xmlns:a16="http://schemas.microsoft.com/office/drawing/2014/main" id="{99C92C82-364A-DF49-9E39-C3C9F72A3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29" name="Shape 435">
              <a:extLst>
                <a:ext uri="{FF2B5EF4-FFF2-40B4-BE49-F238E27FC236}">
                  <a16:creationId xmlns:a16="http://schemas.microsoft.com/office/drawing/2014/main" id="{0E895C28-C1F3-184C-A401-A6DB7AB82F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0" name="Shape 436">
              <a:extLst>
                <a:ext uri="{FF2B5EF4-FFF2-40B4-BE49-F238E27FC236}">
                  <a16:creationId xmlns:a16="http://schemas.microsoft.com/office/drawing/2014/main" id="{5C4A9243-791D-EB44-8FB1-D809F84C51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0731" name="Shape 437">
              <a:extLst>
                <a:ext uri="{FF2B5EF4-FFF2-40B4-BE49-F238E27FC236}">
                  <a16:creationId xmlns:a16="http://schemas.microsoft.com/office/drawing/2014/main" id="{840BAFF5-6703-6044-A85F-E2FCEB87C7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2" name="Shape 438">
              <a:extLst>
                <a:ext uri="{FF2B5EF4-FFF2-40B4-BE49-F238E27FC236}">
                  <a16:creationId xmlns:a16="http://schemas.microsoft.com/office/drawing/2014/main" id="{A82DD454-BF76-3645-9CF1-09A2B35757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0733" name="Shape 439">
              <a:extLst>
                <a:ext uri="{FF2B5EF4-FFF2-40B4-BE49-F238E27FC236}">
                  <a16:creationId xmlns:a16="http://schemas.microsoft.com/office/drawing/2014/main" id="{916F5104-075F-034E-85AC-3995C60F5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0734" name="Shape 440">
              <a:extLst>
                <a:ext uri="{FF2B5EF4-FFF2-40B4-BE49-F238E27FC236}">
                  <a16:creationId xmlns:a16="http://schemas.microsoft.com/office/drawing/2014/main" id="{D2A4F35E-F32D-734A-9FD7-BBEDDFC760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5" name="Shape 441">
              <a:extLst>
                <a:ext uri="{FF2B5EF4-FFF2-40B4-BE49-F238E27FC236}">
                  <a16:creationId xmlns:a16="http://schemas.microsoft.com/office/drawing/2014/main" id="{D534282F-F8F0-5F46-B218-24CC675FCD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0736" name="Shape 442">
              <a:extLst>
                <a:ext uri="{FF2B5EF4-FFF2-40B4-BE49-F238E27FC236}">
                  <a16:creationId xmlns:a16="http://schemas.microsoft.com/office/drawing/2014/main" id="{05430DD8-8EDC-0047-8681-FC90852952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7" name="Shape 443">
              <a:extLst>
                <a:ext uri="{FF2B5EF4-FFF2-40B4-BE49-F238E27FC236}">
                  <a16:creationId xmlns:a16="http://schemas.microsoft.com/office/drawing/2014/main" id="{61D1FA05-010A-2D49-B542-0B0938B8AC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8" name="Shape 444">
              <a:extLst>
                <a:ext uri="{FF2B5EF4-FFF2-40B4-BE49-F238E27FC236}">
                  <a16:creationId xmlns:a16="http://schemas.microsoft.com/office/drawing/2014/main" id="{C292230F-6277-4944-9218-5E71DA575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39" name="Shape 445">
              <a:extLst>
                <a:ext uri="{FF2B5EF4-FFF2-40B4-BE49-F238E27FC236}">
                  <a16:creationId xmlns:a16="http://schemas.microsoft.com/office/drawing/2014/main" id="{434F0E39-5F4C-0841-AD1B-299B952369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40" name="Shape 446">
              <a:extLst>
                <a:ext uri="{FF2B5EF4-FFF2-40B4-BE49-F238E27FC236}">
                  <a16:creationId xmlns:a16="http://schemas.microsoft.com/office/drawing/2014/main" id="{24F5B00C-E068-D749-A8C5-A3A89DA222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0741" name="Shape 447">
              <a:extLst>
                <a:ext uri="{FF2B5EF4-FFF2-40B4-BE49-F238E27FC236}">
                  <a16:creationId xmlns:a16="http://schemas.microsoft.com/office/drawing/2014/main" id="{D05E67A8-1B2A-5C4E-B0D2-3FD28879A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0742" name="Shape 448">
              <a:extLst>
                <a:ext uri="{FF2B5EF4-FFF2-40B4-BE49-F238E27FC236}">
                  <a16:creationId xmlns:a16="http://schemas.microsoft.com/office/drawing/2014/main" id="{A5EE1D42-6189-9B48-A2A2-93ED612B9E8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0743" name="Shape 449">
              <a:extLst>
                <a:ext uri="{FF2B5EF4-FFF2-40B4-BE49-F238E27FC236}">
                  <a16:creationId xmlns:a16="http://schemas.microsoft.com/office/drawing/2014/main" id="{7E27C249-22A4-D54C-8789-9179D54238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0744" name="Shape 450">
              <a:extLst>
                <a:ext uri="{FF2B5EF4-FFF2-40B4-BE49-F238E27FC236}">
                  <a16:creationId xmlns:a16="http://schemas.microsoft.com/office/drawing/2014/main" id="{B1820DA9-D368-9546-ADFB-7B70CE50BD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45" name="Shape 451">
              <a:extLst>
                <a:ext uri="{FF2B5EF4-FFF2-40B4-BE49-F238E27FC236}">
                  <a16:creationId xmlns:a16="http://schemas.microsoft.com/office/drawing/2014/main" id="{ADA55AD2-D72A-0743-AFA9-D4DAF70E8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0746" name="Shape 452">
              <a:extLst>
                <a:ext uri="{FF2B5EF4-FFF2-40B4-BE49-F238E27FC236}">
                  <a16:creationId xmlns:a16="http://schemas.microsoft.com/office/drawing/2014/main" id="{2506CE7E-76F6-6442-9DA6-713458AD2E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0747" name="Shape 453">
              <a:extLst>
                <a:ext uri="{FF2B5EF4-FFF2-40B4-BE49-F238E27FC236}">
                  <a16:creationId xmlns:a16="http://schemas.microsoft.com/office/drawing/2014/main" id="{9DB001AA-106A-494D-8B39-1E06A6EAE3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48" name="Shape 454">
              <a:extLst>
                <a:ext uri="{FF2B5EF4-FFF2-40B4-BE49-F238E27FC236}">
                  <a16:creationId xmlns:a16="http://schemas.microsoft.com/office/drawing/2014/main" id="{4B855FB0-ED9F-EC46-BE81-CAB0A65646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0749" name="Shape 455">
              <a:extLst>
                <a:ext uri="{FF2B5EF4-FFF2-40B4-BE49-F238E27FC236}">
                  <a16:creationId xmlns:a16="http://schemas.microsoft.com/office/drawing/2014/main" id="{ED998D2A-2D5E-EA44-AC3C-393350BE4E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0750" name="Shape 456">
              <a:extLst>
                <a:ext uri="{FF2B5EF4-FFF2-40B4-BE49-F238E27FC236}">
                  <a16:creationId xmlns:a16="http://schemas.microsoft.com/office/drawing/2014/main" id="{A23D68D6-9B0E-9E44-BC7D-130DBD8E40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51" name="Shape 457">
              <a:extLst>
                <a:ext uri="{FF2B5EF4-FFF2-40B4-BE49-F238E27FC236}">
                  <a16:creationId xmlns:a16="http://schemas.microsoft.com/office/drawing/2014/main" id="{586E8A14-E851-2545-B079-65D3B13E30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0752" name="Shape 458">
              <a:extLst>
                <a:ext uri="{FF2B5EF4-FFF2-40B4-BE49-F238E27FC236}">
                  <a16:creationId xmlns:a16="http://schemas.microsoft.com/office/drawing/2014/main" id="{2883B22B-D8F9-384C-8DEB-A4A3A16174E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0753" name="Shape 459">
              <a:extLst>
                <a:ext uri="{FF2B5EF4-FFF2-40B4-BE49-F238E27FC236}">
                  <a16:creationId xmlns:a16="http://schemas.microsoft.com/office/drawing/2014/main" id="{296D1EA3-07EB-DE47-BCD9-6DC62380D5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0754" name="Shape 460">
              <a:extLst>
                <a:ext uri="{FF2B5EF4-FFF2-40B4-BE49-F238E27FC236}">
                  <a16:creationId xmlns:a16="http://schemas.microsoft.com/office/drawing/2014/main" id="{9E5772A5-FFA0-E04F-8FB2-95CB188300E3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0755" name="Shape 461">
              <a:extLst>
                <a:ext uri="{FF2B5EF4-FFF2-40B4-BE49-F238E27FC236}">
                  <a16:creationId xmlns:a16="http://schemas.microsoft.com/office/drawing/2014/main" id="{888C80DA-E73E-684C-9E2B-632C0DB04EC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0756" name="Shape 462">
              <a:extLst>
                <a:ext uri="{FF2B5EF4-FFF2-40B4-BE49-F238E27FC236}">
                  <a16:creationId xmlns:a16="http://schemas.microsoft.com/office/drawing/2014/main" id="{209553F2-F6C7-4545-B045-63713C392D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0757" name="Shape 463">
              <a:extLst>
                <a:ext uri="{FF2B5EF4-FFF2-40B4-BE49-F238E27FC236}">
                  <a16:creationId xmlns:a16="http://schemas.microsoft.com/office/drawing/2014/main" id="{633D00BD-C531-5346-8DE2-E959ED11A1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58" name="Shape 464">
              <a:extLst>
                <a:ext uri="{FF2B5EF4-FFF2-40B4-BE49-F238E27FC236}">
                  <a16:creationId xmlns:a16="http://schemas.microsoft.com/office/drawing/2014/main" id="{1FFBE7F6-F515-8F47-BADF-62A5FA5EDB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0759" name="Shape 465">
              <a:extLst>
                <a:ext uri="{FF2B5EF4-FFF2-40B4-BE49-F238E27FC236}">
                  <a16:creationId xmlns:a16="http://schemas.microsoft.com/office/drawing/2014/main" id="{BEE09E9B-B770-D14A-8A1A-4E9BD72ACB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0760" name="Shape 466">
              <a:extLst>
                <a:ext uri="{FF2B5EF4-FFF2-40B4-BE49-F238E27FC236}">
                  <a16:creationId xmlns:a16="http://schemas.microsoft.com/office/drawing/2014/main" id="{EDFFBD86-B84E-9F40-B22D-3A4FED7B14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0761" name="Shape 467">
              <a:extLst>
                <a:ext uri="{FF2B5EF4-FFF2-40B4-BE49-F238E27FC236}">
                  <a16:creationId xmlns:a16="http://schemas.microsoft.com/office/drawing/2014/main" id="{DE7DB785-0154-DE4A-A3A8-D099C7002D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0762" name="Shape 468">
              <a:extLst>
                <a:ext uri="{FF2B5EF4-FFF2-40B4-BE49-F238E27FC236}">
                  <a16:creationId xmlns:a16="http://schemas.microsoft.com/office/drawing/2014/main" id="{1F9EA322-3B4B-3C4C-9A73-395584FDA6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63" name="Shape 469">
              <a:extLst>
                <a:ext uri="{FF2B5EF4-FFF2-40B4-BE49-F238E27FC236}">
                  <a16:creationId xmlns:a16="http://schemas.microsoft.com/office/drawing/2014/main" id="{B9DBAD34-81EE-6C49-8DE4-2B7850FBBB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64" name="Shape 470">
              <a:extLst>
                <a:ext uri="{FF2B5EF4-FFF2-40B4-BE49-F238E27FC236}">
                  <a16:creationId xmlns:a16="http://schemas.microsoft.com/office/drawing/2014/main" id="{F03B3BA1-6C5F-1D41-94A1-9E0B8A06EE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0765" name="Shape 471">
              <a:extLst>
                <a:ext uri="{FF2B5EF4-FFF2-40B4-BE49-F238E27FC236}">
                  <a16:creationId xmlns:a16="http://schemas.microsoft.com/office/drawing/2014/main" id="{28C3666E-1CCB-764D-A70D-D4EB574397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0723" name="Oval 5">
            <a:extLst>
              <a:ext uri="{FF2B5EF4-FFF2-40B4-BE49-F238E27FC236}">
                <a16:creationId xmlns:a16="http://schemas.microsoft.com/office/drawing/2014/main" id="{450FB974-C86A-1C41-A3F8-F90218E82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141788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30724" name="Rectangle 3">
            <a:extLst>
              <a:ext uri="{FF2B5EF4-FFF2-40B4-BE49-F238E27FC236}">
                <a16:creationId xmlns:a16="http://schemas.microsoft.com/office/drawing/2014/main" id="{1ADFB045-F0D1-274F-B667-91E898BB29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766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69" name="Shape 428">
            <a:extLst>
              <a:ext uri="{FF2B5EF4-FFF2-40B4-BE49-F238E27FC236}">
                <a16:creationId xmlns:a16="http://schemas.microsoft.com/office/drawing/2014/main" id="{AA4A3B0F-9E21-4341-8724-AC1FB0557B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2770" name="Shape 430">
            <a:extLst>
              <a:ext uri="{FF2B5EF4-FFF2-40B4-BE49-F238E27FC236}">
                <a16:creationId xmlns:a16="http://schemas.microsoft.com/office/drawing/2014/main" id="{2F2041AE-E08A-7B42-B90C-96438B4A8377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2773" name="Shape 431">
              <a:extLst>
                <a:ext uri="{FF2B5EF4-FFF2-40B4-BE49-F238E27FC236}">
                  <a16:creationId xmlns:a16="http://schemas.microsoft.com/office/drawing/2014/main" id="{0EAF27FF-7618-FD49-A8DF-3C631CCA9A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74" name="Shape 432">
              <a:extLst>
                <a:ext uri="{FF2B5EF4-FFF2-40B4-BE49-F238E27FC236}">
                  <a16:creationId xmlns:a16="http://schemas.microsoft.com/office/drawing/2014/main" id="{EA86BB42-46BF-7F4C-8322-3D5184FC8A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75" name="Shape 433">
              <a:extLst>
                <a:ext uri="{FF2B5EF4-FFF2-40B4-BE49-F238E27FC236}">
                  <a16:creationId xmlns:a16="http://schemas.microsoft.com/office/drawing/2014/main" id="{4CF0B8A3-BF61-1C4E-B219-3CD35DD6196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76" name="Shape 434">
              <a:extLst>
                <a:ext uri="{FF2B5EF4-FFF2-40B4-BE49-F238E27FC236}">
                  <a16:creationId xmlns:a16="http://schemas.microsoft.com/office/drawing/2014/main" id="{1947614F-BD0A-1D45-9944-596F29F17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77" name="Shape 435">
              <a:extLst>
                <a:ext uri="{FF2B5EF4-FFF2-40B4-BE49-F238E27FC236}">
                  <a16:creationId xmlns:a16="http://schemas.microsoft.com/office/drawing/2014/main" id="{C9E2096E-8E48-1B4C-925F-B51B1A8331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78" name="Shape 436">
              <a:extLst>
                <a:ext uri="{FF2B5EF4-FFF2-40B4-BE49-F238E27FC236}">
                  <a16:creationId xmlns:a16="http://schemas.microsoft.com/office/drawing/2014/main" id="{94AB2151-249D-7846-927C-75C3885582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2779" name="Shape 437">
              <a:extLst>
                <a:ext uri="{FF2B5EF4-FFF2-40B4-BE49-F238E27FC236}">
                  <a16:creationId xmlns:a16="http://schemas.microsoft.com/office/drawing/2014/main" id="{5BFC1861-19BC-7F40-A042-6972AFD5629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80" name="Shape 438">
              <a:extLst>
                <a:ext uri="{FF2B5EF4-FFF2-40B4-BE49-F238E27FC236}">
                  <a16:creationId xmlns:a16="http://schemas.microsoft.com/office/drawing/2014/main" id="{75F1D565-2A48-B94E-B76B-B9AD4C8415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2781" name="Shape 439">
              <a:extLst>
                <a:ext uri="{FF2B5EF4-FFF2-40B4-BE49-F238E27FC236}">
                  <a16:creationId xmlns:a16="http://schemas.microsoft.com/office/drawing/2014/main" id="{E2EE6DBE-6398-D44E-B21C-9220D74044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2782" name="Shape 440">
              <a:extLst>
                <a:ext uri="{FF2B5EF4-FFF2-40B4-BE49-F238E27FC236}">
                  <a16:creationId xmlns:a16="http://schemas.microsoft.com/office/drawing/2014/main" id="{0AC6C6D6-4C35-7247-832A-D39F4A06A1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83" name="Shape 441">
              <a:extLst>
                <a:ext uri="{FF2B5EF4-FFF2-40B4-BE49-F238E27FC236}">
                  <a16:creationId xmlns:a16="http://schemas.microsoft.com/office/drawing/2014/main" id="{B5223072-7CCF-0441-9887-43FC5C008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2784" name="Shape 442">
              <a:extLst>
                <a:ext uri="{FF2B5EF4-FFF2-40B4-BE49-F238E27FC236}">
                  <a16:creationId xmlns:a16="http://schemas.microsoft.com/office/drawing/2014/main" id="{1E1FA249-355F-F942-ABDB-BB39173350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85" name="Shape 443">
              <a:extLst>
                <a:ext uri="{FF2B5EF4-FFF2-40B4-BE49-F238E27FC236}">
                  <a16:creationId xmlns:a16="http://schemas.microsoft.com/office/drawing/2014/main" id="{A17A2EC4-FA8A-2542-AB3D-E82261DC68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86" name="Shape 444">
              <a:extLst>
                <a:ext uri="{FF2B5EF4-FFF2-40B4-BE49-F238E27FC236}">
                  <a16:creationId xmlns:a16="http://schemas.microsoft.com/office/drawing/2014/main" id="{1C125E8D-7D81-DC49-A131-8ACEACB354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787" name="Shape 445">
              <a:extLst>
                <a:ext uri="{FF2B5EF4-FFF2-40B4-BE49-F238E27FC236}">
                  <a16:creationId xmlns:a16="http://schemas.microsoft.com/office/drawing/2014/main" id="{4E63373A-CFC5-F440-B320-C5ECBF71EA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788" name="Shape 446">
              <a:extLst>
                <a:ext uri="{FF2B5EF4-FFF2-40B4-BE49-F238E27FC236}">
                  <a16:creationId xmlns:a16="http://schemas.microsoft.com/office/drawing/2014/main" id="{8143BCB7-6B03-2949-9D95-ECD84EBAC7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2789" name="Shape 447">
              <a:extLst>
                <a:ext uri="{FF2B5EF4-FFF2-40B4-BE49-F238E27FC236}">
                  <a16:creationId xmlns:a16="http://schemas.microsoft.com/office/drawing/2014/main" id="{1601242A-8BDB-6244-A91C-54720DDD9304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2790" name="Shape 448">
              <a:extLst>
                <a:ext uri="{FF2B5EF4-FFF2-40B4-BE49-F238E27FC236}">
                  <a16:creationId xmlns:a16="http://schemas.microsoft.com/office/drawing/2014/main" id="{E7748C36-A3EF-894F-B736-008315F02C9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791" name="Shape 449">
              <a:extLst>
                <a:ext uri="{FF2B5EF4-FFF2-40B4-BE49-F238E27FC236}">
                  <a16:creationId xmlns:a16="http://schemas.microsoft.com/office/drawing/2014/main" id="{5EBDA7DA-8EF5-C142-ADFE-F769159F2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2792" name="Shape 450">
              <a:extLst>
                <a:ext uri="{FF2B5EF4-FFF2-40B4-BE49-F238E27FC236}">
                  <a16:creationId xmlns:a16="http://schemas.microsoft.com/office/drawing/2014/main" id="{62617C88-C374-DA4A-8F97-25674C5D0B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793" name="Shape 451">
              <a:extLst>
                <a:ext uri="{FF2B5EF4-FFF2-40B4-BE49-F238E27FC236}">
                  <a16:creationId xmlns:a16="http://schemas.microsoft.com/office/drawing/2014/main" id="{96F0237A-A2AA-624B-A312-887B0A0EBE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2794" name="Shape 452">
              <a:extLst>
                <a:ext uri="{FF2B5EF4-FFF2-40B4-BE49-F238E27FC236}">
                  <a16:creationId xmlns:a16="http://schemas.microsoft.com/office/drawing/2014/main" id="{99CA249D-DFE3-0F44-8B82-7265CF5687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2795" name="Shape 453">
              <a:extLst>
                <a:ext uri="{FF2B5EF4-FFF2-40B4-BE49-F238E27FC236}">
                  <a16:creationId xmlns:a16="http://schemas.microsoft.com/office/drawing/2014/main" id="{F67AB8EC-D6CB-4847-A095-D2D77C7C99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796" name="Shape 454">
              <a:extLst>
                <a:ext uri="{FF2B5EF4-FFF2-40B4-BE49-F238E27FC236}">
                  <a16:creationId xmlns:a16="http://schemas.microsoft.com/office/drawing/2014/main" id="{16880FAC-2E84-E442-BFD4-D1D554EE59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2797" name="Shape 455">
              <a:extLst>
                <a:ext uri="{FF2B5EF4-FFF2-40B4-BE49-F238E27FC236}">
                  <a16:creationId xmlns:a16="http://schemas.microsoft.com/office/drawing/2014/main" id="{4D550748-3ED7-7742-881B-625386C5BA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2798" name="Shape 456">
              <a:extLst>
                <a:ext uri="{FF2B5EF4-FFF2-40B4-BE49-F238E27FC236}">
                  <a16:creationId xmlns:a16="http://schemas.microsoft.com/office/drawing/2014/main" id="{2F8C07B3-2824-DE4B-A4E5-29760C7E6F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799" name="Shape 457">
              <a:extLst>
                <a:ext uri="{FF2B5EF4-FFF2-40B4-BE49-F238E27FC236}">
                  <a16:creationId xmlns:a16="http://schemas.microsoft.com/office/drawing/2014/main" id="{B6E38815-7A99-1E48-8731-0082796BA7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2800" name="Shape 458">
              <a:extLst>
                <a:ext uri="{FF2B5EF4-FFF2-40B4-BE49-F238E27FC236}">
                  <a16:creationId xmlns:a16="http://schemas.microsoft.com/office/drawing/2014/main" id="{B24C07A1-0637-2346-97EB-69D0BE3F86B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2801" name="Shape 459">
              <a:extLst>
                <a:ext uri="{FF2B5EF4-FFF2-40B4-BE49-F238E27FC236}">
                  <a16:creationId xmlns:a16="http://schemas.microsoft.com/office/drawing/2014/main" id="{C73C05E6-8A94-EC49-8FC7-0FF254281E9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802" name="Shape 460">
              <a:extLst>
                <a:ext uri="{FF2B5EF4-FFF2-40B4-BE49-F238E27FC236}">
                  <a16:creationId xmlns:a16="http://schemas.microsoft.com/office/drawing/2014/main" id="{F43EA3BC-9BA4-1A4C-9826-0860C51FF5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2803" name="Shape 461">
              <a:extLst>
                <a:ext uri="{FF2B5EF4-FFF2-40B4-BE49-F238E27FC236}">
                  <a16:creationId xmlns:a16="http://schemas.microsoft.com/office/drawing/2014/main" id="{8A645E9B-FE9E-AF43-834B-835FE59F3B5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2804" name="Shape 462">
              <a:extLst>
                <a:ext uri="{FF2B5EF4-FFF2-40B4-BE49-F238E27FC236}">
                  <a16:creationId xmlns:a16="http://schemas.microsoft.com/office/drawing/2014/main" id="{F9BD854A-A202-4C4D-9823-720E58726B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2805" name="Shape 463">
              <a:extLst>
                <a:ext uri="{FF2B5EF4-FFF2-40B4-BE49-F238E27FC236}">
                  <a16:creationId xmlns:a16="http://schemas.microsoft.com/office/drawing/2014/main" id="{A26D7FDD-3A48-D54B-80FE-F66B3F1146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806" name="Shape 464">
              <a:extLst>
                <a:ext uri="{FF2B5EF4-FFF2-40B4-BE49-F238E27FC236}">
                  <a16:creationId xmlns:a16="http://schemas.microsoft.com/office/drawing/2014/main" id="{90EA5611-30F8-5C4D-9308-A730F783FB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2807" name="Shape 465">
              <a:extLst>
                <a:ext uri="{FF2B5EF4-FFF2-40B4-BE49-F238E27FC236}">
                  <a16:creationId xmlns:a16="http://schemas.microsoft.com/office/drawing/2014/main" id="{26AED603-373D-DB44-8377-0D62EB7BD7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2808" name="Shape 466">
              <a:extLst>
                <a:ext uri="{FF2B5EF4-FFF2-40B4-BE49-F238E27FC236}">
                  <a16:creationId xmlns:a16="http://schemas.microsoft.com/office/drawing/2014/main" id="{CA6016D4-CB6D-324B-BA6F-EE1A4C935D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2809" name="Shape 467">
              <a:extLst>
                <a:ext uri="{FF2B5EF4-FFF2-40B4-BE49-F238E27FC236}">
                  <a16:creationId xmlns:a16="http://schemas.microsoft.com/office/drawing/2014/main" id="{334A66AE-3153-C04E-A67C-ABCC4E3A9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2810" name="Shape 468">
              <a:extLst>
                <a:ext uri="{FF2B5EF4-FFF2-40B4-BE49-F238E27FC236}">
                  <a16:creationId xmlns:a16="http://schemas.microsoft.com/office/drawing/2014/main" id="{E3533F5A-70FA-554C-800C-3DD05A28D4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811" name="Shape 469">
              <a:extLst>
                <a:ext uri="{FF2B5EF4-FFF2-40B4-BE49-F238E27FC236}">
                  <a16:creationId xmlns:a16="http://schemas.microsoft.com/office/drawing/2014/main" id="{760E5331-4391-5E45-B5A4-85B4C698CD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812" name="Shape 470">
              <a:extLst>
                <a:ext uri="{FF2B5EF4-FFF2-40B4-BE49-F238E27FC236}">
                  <a16:creationId xmlns:a16="http://schemas.microsoft.com/office/drawing/2014/main" id="{31D528A7-6F19-8A47-AF18-6A2C4780D1A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2813" name="Shape 471">
              <a:extLst>
                <a:ext uri="{FF2B5EF4-FFF2-40B4-BE49-F238E27FC236}">
                  <a16:creationId xmlns:a16="http://schemas.microsoft.com/office/drawing/2014/main" id="{650F598D-9321-964B-8E35-C51F4871FE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2771" name="Oval 5">
            <a:extLst>
              <a:ext uri="{FF2B5EF4-FFF2-40B4-BE49-F238E27FC236}">
                <a16:creationId xmlns:a16="http://schemas.microsoft.com/office/drawing/2014/main" id="{7BA8AC65-2338-C549-838F-F2749DD52A4C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23050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32772" name="Rectangle 3">
            <a:extLst>
              <a:ext uri="{FF2B5EF4-FFF2-40B4-BE49-F238E27FC236}">
                <a16:creationId xmlns:a16="http://schemas.microsoft.com/office/drawing/2014/main" id="{FEB5D0DF-9AEC-8B4A-BB07-2D6D793CBC6F}"/>
              </a:ext>
            </a:extLst>
          </p:cNvPr>
          <p:cNvSpPr>
            <a:spLocks noChangeArrowheads="1"/>
          </p:cNvSpPr>
          <p:nvPr/>
        </p:nvSpPr>
        <p:spPr bwMode="auto">
          <a:xfrm>
            <a:off x="45354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7" name="Shape 428">
            <a:extLst>
              <a:ext uri="{FF2B5EF4-FFF2-40B4-BE49-F238E27FC236}">
                <a16:creationId xmlns:a16="http://schemas.microsoft.com/office/drawing/2014/main" id="{64BFE8DD-0038-FF4C-9AD9-4F577440AC6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4818" name="Shape 430">
            <a:extLst>
              <a:ext uri="{FF2B5EF4-FFF2-40B4-BE49-F238E27FC236}">
                <a16:creationId xmlns:a16="http://schemas.microsoft.com/office/drawing/2014/main" id="{00563A7D-C1D4-FE4A-AF46-80252AEF6E5A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4821" name="Shape 431">
              <a:extLst>
                <a:ext uri="{FF2B5EF4-FFF2-40B4-BE49-F238E27FC236}">
                  <a16:creationId xmlns:a16="http://schemas.microsoft.com/office/drawing/2014/main" id="{66116344-48D7-1849-9D3A-8DD97ED81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2" name="Shape 432">
              <a:extLst>
                <a:ext uri="{FF2B5EF4-FFF2-40B4-BE49-F238E27FC236}">
                  <a16:creationId xmlns:a16="http://schemas.microsoft.com/office/drawing/2014/main" id="{ACD77693-4759-C74B-B297-3A30F85B0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3" name="Shape 433">
              <a:extLst>
                <a:ext uri="{FF2B5EF4-FFF2-40B4-BE49-F238E27FC236}">
                  <a16:creationId xmlns:a16="http://schemas.microsoft.com/office/drawing/2014/main" id="{EF2338D0-CABB-0643-ADD7-E03AED5F4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4" name="Shape 434">
              <a:extLst>
                <a:ext uri="{FF2B5EF4-FFF2-40B4-BE49-F238E27FC236}">
                  <a16:creationId xmlns:a16="http://schemas.microsoft.com/office/drawing/2014/main" id="{67A68866-2403-074F-A711-145C246FD3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5" name="Shape 435">
              <a:extLst>
                <a:ext uri="{FF2B5EF4-FFF2-40B4-BE49-F238E27FC236}">
                  <a16:creationId xmlns:a16="http://schemas.microsoft.com/office/drawing/2014/main" id="{98BB8BB8-2FED-5849-BC1D-0B6E27044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6" name="Shape 436">
              <a:extLst>
                <a:ext uri="{FF2B5EF4-FFF2-40B4-BE49-F238E27FC236}">
                  <a16:creationId xmlns:a16="http://schemas.microsoft.com/office/drawing/2014/main" id="{7378B73A-D91C-0543-8A5C-60AD929427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4827" name="Shape 437">
              <a:extLst>
                <a:ext uri="{FF2B5EF4-FFF2-40B4-BE49-F238E27FC236}">
                  <a16:creationId xmlns:a16="http://schemas.microsoft.com/office/drawing/2014/main" id="{7283FCB3-818A-124B-A65C-23C6F1E4E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28" name="Shape 438">
              <a:extLst>
                <a:ext uri="{FF2B5EF4-FFF2-40B4-BE49-F238E27FC236}">
                  <a16:creationId xmlns:a16="http://schemas.microsoft.com/office/drawing/2014/main" id="{4E0B0792-EE1E-A04F-9BA6-4E55D6FBCA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4829" name="Shape 439">
              <a:extLst>
                <a:ext uri="{FF2B5EF4-FFF2-40B4-BE49-F238E27FC236}">
                  <a16:creationId xmlns:a16="http://schemas.microsoft.com/office/drawing/2014/main" id="{E9C5E208-7B4B-5644-A3F1-F792FC556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4830" name="Shape 440">
              <a:extLst>
                <a:ext uri="{FF2B5EF4-FFF2-40B4-BE49-F238E27FC236}">
                  <a16:creationId xmlns:a16="http://schemas.microsoft.com/office/drawing/2014/main" id="{50E4E975-D6C3-494F-94D9-1F90474385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31" name="Shape 441">
              <a:extLst>
                <a:ext uri="{FF2B5EF4-FFF2-40B4-BE49-F238E27FC236}">
                  <a16:creationId xmlns:a16="http://schemas.microsoft.com/office/drawing/2014/main" id="{B16FF847-C2C1-E54D-ABF7-DA201E2A5A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4832" name="Shape 442">
              <a:extLst>
                <a:ext uri="{FF2B5EF4-FFF2-40B4-BE49-F238E27FC236}">
                  <a16:creationId xmlns:a16="http://schemas.microsoft.com/office/drawing/2014/main" id="{DDE53A1F-A2D0-7A42-A604-9AC279BF81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33" name="Shape 443">
              <a:extLst>
                <a:ext uri="{FF2B5EF4-FFF2-40B4-BE49-F238E27FC236}">
                  <a16:creationId xmlns:a16="http://schemas.microsoft.com/office/drawing/2014/main" id="{C07E2787-C71A-5C4C-8836-A35FA66AD62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34" name="Shape 444">
              <a:extLst>
                <a:ext uri="{FF2B5EF4-FFF2-40B4-BE49-F238E27FC236}">
                  <a16:creationId xmlns:a16="http://schemas.microsoft.com/office/drawing/2014/main" id="{5CAFB1E9-3C18-C04A-BF86-198B5159D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35" name="Shape 445">
              <a:extLst>
                <a:ext uri="{FF2B5EF4-FFF2-40B4-BE49-F238E27FC236}">
                  <a16:creationId xmlns:a16="http://schemas.microsoft.com/office/drawing/2014/main" id="{4E940243-8D77-9643-ACA4-EAE248AC7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36" name="Shape 446">
              <a:extLst>
                <a:ext uri="{FF2B5EF4-FFF2-40B4-BE49-F238E27FC236}">
                  <a16:creationId xmlns:a16="http://schemas.microsoft.com/office/drawing/2014/main" id="{5C6E2578-9901-AD42-A7E6-53773D930D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4837" name="Shape 447">
              <a:extLst>
                <a:ext uri="{FF2B5EF4-FFF2-40B4-BE49-F238E27FC236}">
                  <a16:creationId xmlns:a16="http://schemas.microsoft.com/office/drawing/2014/main" id="{5FA1868E-5885-2344-856C-850761EE2C7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4838" name="Shape 448">
              <a:extLst>
                <a:ext uri="{FF2B5EF4-FFF2-40B4-BE49-F238E27FC236}">
                  <a16:creationId xmlns:a16="http://schemas.microsoft.com/office/drawing/2014/main" id="{FA65E8EA-EC2F-2346-B104-4A70CEF17A5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4839" name="Shape 449">
              <a:extLst>
                <a:ext uri="{FF2B5EF4-FFF2-40B4-BE49-F238E27FC236}">
                  <a16:creationId xmlns:a16="http://schemas.microsoft.com/office/drawing/2014/main" id="{35D60DE3-F91D-8A4B-B000-C1571FB1B4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4840" name="Shape 450">
              <a:extLst>
                <a:ext uri="{FF2B5EF4-FFF2-40B4-BE49-F238E27FC236}">
                  <a16:creationId xmlns:a16="http://schemas.microsoft.com/office/drawing/2014/main" id="{3F6A4748-49A5-9C46-9465-A1E0D239C8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41" name="Shape 451">
              <a:extLst>
                <a:ext uri="{FF2B5EF4-FFF2-40B4-BE49-F238E27FC236}">
                  <a16:creationId xmlns:a16="http://schemas.microsoft.com/office/drawing/2014/main" id="{F4E52D95-6E29-B44F-BC22-071C761F0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4842" name="Shape 452">
              <a:extLst>
                <a:ext uri="{FF2B5EF4-FFF2-40B4-BE49-F238E27FC236}">
                  <a16:creationId xmlns:a16="http://schemas.microsoft.com/office/drawing/2014/main" id="{D64BA70C-BFFF-E841-B43D-A9098C514B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4843" name="Shape 453">
              <a:extLst>
                <a:ext uri="{FF2B5EF4-FFF2-40B4-BE49-F238E27FC236}">
                  <a16:creationId xmlns:a16="http://schemas.microsoft.com/office/drawing/2014/main" id="{BC29E07F-23B1-2849-91AA-8D397C673B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44" name="Shape 454">
              <a:extLst>
                <a:ext uri="{FF2B5EF4-FFF2-40B4-BE49-F238E27FC236}">
                  <a16:creationId xmlns:a16="http://schemas.microsoft.com/office/drawing/2014/main" id="{C6CFCE81-2E9D-D941-9031-C1DABC04F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4845" name="Shape 455">
              <a:extLst>
                <a:ext uri="{FF2B5EF4-FFF2-40B4-BE49-F238E27FC236}">
                  <a16:creationId xmlns:a16="http://schemas.microsoft.com/office/drawing/2014/main" id="{3A81D5E6-F3F4-8149-BF01-A4E38B286F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4846" name="Shape 456">
              <a:extLst>
                <a:ext uri="{FF2B5EF4-FFF2-40B4-BE49-F238E27FC236}">
                  <a16:creationId xmlns:a16="http://schemas.microsoft.com/office/drawing/2014/main" id="{AA125E71-E46A-2841-A66D-7C27765B38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47" name="Shape 457">
              <a:extLst>
                <a:ext uri="{FF2B5EF4-FFF2-40B4-BE49-F238E27FC236}">
                  <a16:creationId xmlns:a16="http://schemas.microsoft.com/office/drawing/2014/main" id="{8718D619-FCE5-BD44-82FE-3CFC837627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4848" name="Shape 458">
              <a:extLst>
                <a:ext uri="{FF2B5EF4-FFF2-40B4-BE49-F238E27FC236}">
                  <a16:creationId xmlns:a16="http://schemas.microsoft.com/office/drawing/2014/main" id="{CD9A4922-E699-A744-91A5-6467453A2F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4849" name="Shape 459">
              <a:extLst>
                <a:ext uri="{FF2B5EF4-FFF2-40B4-BE49-F238E27FC236}">
                  <a16:creationId xmlns:a16="http://schemas.microsoft.com/office/drawing/2014/main" id="{B43D9803-7BC9-D54A-9E01-929D003764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4850" name="Shape 460">
              <a:extLst>
                <a:ext uri="{FF2B5EF4-FFF2-40B4-BE49-F238E27FC236}">
                  <a16:creationId xmlns:a16="http://schemas.microsoft.com/office/drawing/2014/main" id="{FD7D14A7-DB58-C348-A266-E7CC4462783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4851" name="Shape 461">
              <a:extLst>
                <a:ext uri="{FF2B5EF4-FFF2-40B4-BE49-F238E27FC236}">
                  <a16:creationId xmlns:a16="http://schemas.microsoft.com/office/drawing/2014/main" id="{2B33857A-E399-474C-85FB-78D970593F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4852" name="Shape 462">
              <a:extLst>
                <a:ext uri="{FF2B5EF4-FFF2-40B4-BE49-F238E27FC236}">
                  <a16:creationId xmlns:a16="http://schemas.microsoft.com/office/drawing/2014/main" id="{4FAE8195-EC3F-974C-896E-88B51F83BF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4853" name="Shape 463">
              <a:extLst>
                <a:ext uri="{FF2B5EF4-FFF2-40B4-BE49-F238E27FC236}">
                  <a16:creationId xmlns:a16="http://schemas.microsoft.com/office/drawing/2014/main" id="{1F85A43C-5B5A-E341-8181-3F877E6E62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54" name="Shape 464">
              <a:extLst>
                <a:ext uri="{FF2B5EF4-FFF2-40B4-BE49-F238E27FC236}">
                  <a16:creationId xmlns:a16="http://schemas.microsoft.com/office/drawing/2014/main" id="{0660B39E-A96F-4B4C-AE13-91D73A26CB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4855" name="Shape 465">
              <a:extLst>
                <a:ext uri="{FF2B5EF4-FFF2-40B4-BE49-F238E27FC236}">
                  <a16:creationId xmlns:a16="http://schemas.microsoft.com/office/drawing/2014/main" id="{2D415646-AB5F-E242-83A8-D747E917B0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4856" name="Shape 466">
              <a:extLst>
                <a:ext uri="{FF2B5EF4-FFF2-40B4-BE49-F238E27FC236}">
                  <a16:creationId xmlns:a16="http://schemas.microsoft.com/office/drawing/2014/main" id="{8C759FEE-2E82-D74F-96DC-9C7EB5B36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4857" name="Shape 467">
              <a:extLst>
                <a:ext uri="{FF2B5EF4-FFF2-40B4-BE49-F238E27FC236}">
                  <a16:creationId xmlns:a16="http://schemas.microsoft.com/office/drawing/2014/main" id="{23C55BA3-384E-1240-B105-487418AF10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4858" name="Shape 468">
              <a:extLst>
                <a:ext uri="{FF2B5EF4-FFF2-40B4-BE49-F238E27FC236}">
                  <a16:creationId xmlns:a16="http://schemas.microsoft.com/office/drawing/2014/main" id="{91726156-6886-704D-A946-E82E45C887C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59" name="Shape 469">
              <a:extLst>
                <a:ext uri="{FF2B5EF4-FFF2-40B4-BE49-F238E27FC236}">
                  <a16:creationId xmlns:a16="http://schemas.microsoft.com/office/drawing/2014/main" id="{AB25E091-CAAB-7F46-91B2-FF01ACCC0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60" name="Shape 470">
              <a:extLst>
                <a:ext uri="{FF2B5EF4-FFF2-40B4-BE49-F238E27FC236}">
                  <a16:creationId xmlns:a16="http://schemas.microsoft.com/office/drawing/2014/main" id="{1AD09972-4474-EE4E-8477-5B4C9491BD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4861" name="Shape 471">
              <a:extLst>
                <a:ext uri="{FF2B5EF4-FFF2-40B4-BE49-F238E27FC236}">
                  <a16:creationId xmlns:a16="http://schemas.microsoft.com/office/drawing/2014/main" id="{836687D9-0646-4B49-9C90-E826636C71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4819" name="Oval 5">
            <a:extLst>
              <a:ext uri="{FF2B5EF4-FFF2-40B4-BE49-F238E27FC236}">
                <a16:creationId xmlns:a16="http://schemas.microsoft.com/office/drawing/2014/main" id="{1295F823-68A1-3449-9262-EE877E5A7B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254500" y="1458913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34820" name="Rectangle 3">
            <a:extLst>
              <a:ext uri="{FF2B5EF4-FFF2-40B4-BE49-F238E27FC236}">
                <a16:creationId xmlns:a16="http://schemas.microsoft.com/office/drawing/2014/main" id="{0380CF0F-721B-C746-B413-101BE659961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815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5" name="Shape 428">
            <a:extLst>
              <a:ext uri="{FF2B5EF4-FFF2-40B4-BE49-F238E27FC236}">
                <a16:creationId xmlns:a16="http://schemas.microsoft.com/office/drawing/2014/main" id="{70F1F1FA-496F-9749-8CD3-13F8BB56CA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6866" name="Shape 430">
            <a:extLst>
              <a:ext uri="{FF2B5EF4-FFF2-40B4-BE49-F238E27FC236}">
                <a16:creationId xmlns:a16="http://schemas.microsoft.com/office/drawing/2014/main" id="{6ADDC431-6267-1B4F-ABF7-F2CA01E95D7B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6869" name="Shape 431">
              <a:extLst>
                <a:ext uri="{FF2B5EF4-FFF2-40B4-BE49-F238E27FC236}">
                  <a16:creationId xmlns:a16="http://schemas.microsoft.com/office/drawing/2014/main" id="{8F95AFE9-9407-EF46-AC18-F3F29E4F1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0" name="Shape 432">
              <a:extLst>
                <a:ext uri="{FF2B5EF4-FFF2-40B4-BE49-F238E27FC236}">
                  <a16:creationId xmlns:a16="http://schemas.microsoft.com/office/drawing/2014/main" id="{3178D902-EEFA-714E-AC4C-9CD5772137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1" name="Shape 433">
              <a:extLst>
                <a:ext uri="{FF2B5EF4-FFF2-40B4-BE49-F238E27FC236}">
                  <a16:creationId xmlns:a16="http://schemas.microsoft.com/office/drawing/2014/main" id="{2917BDE6-7D6E-C840-9B9D-2AE6917ED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2" name="Shape 434">
              <a:extLst>
                <a:ext uri="{FF2B5EF4-FFF2-40B4-BE49-F238E27FC236}">
                  <a16:creationId xmlns:a16="http://schemas.microsoft.com/office/drawing/2014/main" id="{FBFCC4FA-0881-5B43-9A83-29DD8B37F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3" name="Shape 435">
              <a:extLst>
                <a:ext uri="{FF2B5EF4-FFF2-40B4-BE49-F238E27FC236}">
                  <a16:creationId xmlns:a16="http://schemas.microsoft.com/office/drawing/2014/main" id="{484F1E4C-4FF0-454C-82DB-160B5E1282B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4" name="Shape 436">
              <a:extLst>
                <a:ext uri="{FF2B5EF4-FFF2-40B4-BE49-F238E27FC236}">
                  <a16:creationId xmlns:a16="http://schemas.microsoft.com/office/drawing/2014/main" id="{47A5D828-3B30-514B-BABA-900CB39B66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6875" name="Shape 437">
              <a:extLst>
                <a:ext uri="{FF2B5EF4-FFF2-40B4-BE49-F238E27FC236}">
                  <a16:creationId xmlns:a16="http://schemas.microsoft.com/office/drawing/2014/main" id="{AE144DA6-731A-B243-B50B-E54118E90D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6" name="Shape 438">
              <a:extLst>
                <a:ext uri="{FF2B5EF4-FFF2-40B4-BE49-F238E27FC236}">
                  <a16:creationId xmlns:a16="http://schemas.microsoft.com/office/drawing/2014/main" id="{E55AF557-C147-E043-85E2-C525040CCD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6877" name="Shape 439">
              <a:extLst>
                <a:ext uri="{FF2B5EF4-FFF2-40B4-BE49-F238E27FC236}">
                  <a16:creationId xmlns:a16="http://schemas.microsoft.com/office/drawing/2014/main" id="{BCBBF82B-EA08-CD47-85DF-9B29EE6252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6878" name="Shape 440">
              <a:extLst>
                <a:ext uri="{FF2B5EF4-FFF2-40B4-BE49-F238E27FC236}">
                  <a16:creationId xmlns:a16="http://schemas.microsoft.com/office/drawing/2014/main" id="{64D74417-6B46-D844-A357-7611CC6A19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79" name="Shape 441">
              <a:extLst>
                <a:ext uri="{FF2B5EF4-FFF2-40B4-BE49-F238E27FC236}">
                  <a16:creationId xmlns:a16="http://schemas.microsoft.com/office/drawing/2014/main" id="{0B96E8BD-9A67-1442-8046-223CC04DB4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6880" name="Shape 442">
              <a:extLst>
                <a:ext uri="{FF2B5EF4-FFF2-40B4-BE49-F238E27FC236}">
                  <a16:creationId xmlns:a16="http://schemas.microsoft.com/office/drawing/2014/main" id="{995EC204-8C3A-FB4D-A482-DA3326F5D8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81" name="Shape 443">
              <a:extLst>
                <a:ext uri="{FF2B5EF4-FFF2-40B4-BE49-F238E27FC236}">
                  <a16:creationId xmlns:a16="http://schemas.microsoft.com/office/drawing/2014/main" id="{75D8E8F7-9BBE-6C49-9791-43033C44B41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82" name="Shape 444">
              <a:extLst>
                <a:ext uri="{FF2B5EF4-FFF2-40B4-BE49-F238E27FC236}">
                  <a16:creationId xmlns:a16="http://schemas.microsoft.com/office/drawing/2014/main" id="{166FF311-B36C-BB40-AA52-F8AF19FE2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883" name="Shape 445">
              <a:extLst>
                <a:ext uri="{FF2B5EF4-FFF2-40B4-BE49-F238E27FC236}">
                  <a16:creationId xmlns:a16="http://schemas.microsoft.com/office/drawing/2014/main" id="{3B878B7E-FC80-F14F-A413-84363754DC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884" name="Shape 446">
              <a:extLst>
                <a:ext uri="{FF2B5EF4-FFF2-40B4-BE49-F238E27FC236}">
                  <a16:creationId xmlns:a16="http://schemas.microsoft.com/office/drawing/2014/main" id="{0248F6C6-FC45-B843-A8A2-489C76A639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6885" name="Shape 447">
              <a:extLst>
                <a:ext uri="{FF2B5EF4-FFF2-40B4-BE49-F238E27FC236}">
                  <a16:creationId xmlns:a16="http://schemas.microsoft.com/office/drawing/2014/main" id="{DD308EC6-EEFE-4F43-8A03-F33B17E49B5E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6886" name="Shape 448">
              <a:extLst>
                <a:ext uri="{FF2B5EF4-FFF2-40B4-BE49-F238E27FC236}">
                  <a16:creationId xmlns:a16="http://schemas.microsoft.com/office/drawing/2014/main" id="{7E54944C-FA4A-C841-BC78-C64CCB38437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6887" name="Shape 449">
              <a:extLst>
                <a:ext uri="{FF2B5EF4-FFF2-40B4-BE49-F238E27FC236}">
                  <a16:creationId xmlns:a16="http://schemas.microsoft.com/office/drawing/2014/main" id="{B74A7AE6-7FA3-9F49-AA43-5A6DED432D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6888" name="Shape 450">
              <a:extLst>
                <a:ext uri="{FF2B5EF4-FFF2-40B4-BE49-F238E27FC236}">
                  <a16:creationId xmlns:a16="http://schemas.microsoft.com/office/drawing/2014/main" id="{5E8E39EB-7218-A143-9D2E-DA87CD267C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889" name="Shape 451">
              <a:extLst>
                <a:ext uri="{FF2B5EF4-FFF2-40B4-BE49-F238E27FC236}">
                  <a16:creationId xmlns:a16="http://schemas.microsoft.com/office/drawing/2014/main" id="{76A438F6-ADDB-114C-9275-9F6B04FBD5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6890" name="Shape 452">
              <a:extLst>
                <a:ext uri="{FF2B5EF4-FFF2-40B4-BE49-F238E27FC236}">
                  <a16:creationId xmlns:a16="http://schemas.microsoft.com/office/drawing/2014/main" id="{C57A423B-7DA7-5342-B6E7-CC0D9397D4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6891" name="Shape 453">
              <a:extLst>
                <a:ext uri="{FF2B5EF4-FFF2-40B4-BE49-F238E27FC236}">
                  <a16:creationId xmlns:a16="http://schemas.microsoft.com/office/drawing/2014/main" id="{C398353C-70BB-254C-8F7C-DCAF81328E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892" name="Shape 454">
              <a:extLst>
                <a:ext uri="{FF2B5EF4-FFF2-40B4-BE49-F238E27FC236}">
                  <a16:creationId xmlns:a16="http://schemas.microsoft.com/office/drawing/2014/main" id="{CDD2DB39-E246-E643-8678-5C826A3AA6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6893" name="Shape 455">
              <a:extLst>
                <a:ext uri="{FF2B5EF4-FFF2-40B4-BE49-F238E27FC236}">
                  <a16:creationId xmlns:a16="http://schemas.microsoft.com/office/drawing/2014/main" id="{8196E054-8512-854E-A50E-9DB0E719D5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6894" name="Shape 456">
              <a:extLst>
                <a:ext uri="{FF2B5EF4-FFF2-40B4-BE49-F238E27FC236}">
                  <a16:creationId xmlns:a16="http://schemas.microsoft.com/office/drawing/2014/main" id="{B3BF85E0-833A-B546-8B66-C5386A2A7C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895" name="Shape 457">
              <a:extLst>
                <a:ext uri="{FF2B5EF4-FFF2-40B4-BE49-F238E27FC236}">
                  <a16:creationId xmlns:a16="http://schemas.microsoft.com/office/drawing/2014/main" id="{11C9BE6E-1CC6-1344-89CD-880929306E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6896" name="Shape 458">
              <a:extLst>
                <a:ext uri="{FF2B5EF4-FFF2-40B4-BE49-F238E27FC236}">
                  <a16:creationId xmlns:a16="http://schemas.microsoft.com/office/drawing/2014/main" id="{9DEE073B-94F5-0E4A-9440-2A3BB285DD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6897" name="Shape 459">
              <a:extLst>
                <a:ext uri="{FF2B5EF4-FFF2-40B4-BE49-F238E27FC236}">
                  <a16:creationId xmlns:a16="http://schemas.microsoft.com/office/drawing/2014/main" id="{9291A08D-10AB-E241-9A8B-9FC56906C73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6898" name="Shape 460">
              <a:extLst>
                <a:ext uri="{FF2B5EF4-FFF2-40B4-BE49-F238E27FC236}">
                  <a16:creationId xmlns:a16="http://schemas.microsoft.com/office/drawing/2014/main" id="{F63DA37A-C4B2-074D-BD18-98F75BD0A3D8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6899" name="Shape 461">
              <a:extLst>
                <a:ext uri="{FF2B5EF4-FFF2-40B4-BE49-F238E27FC236}">
                  <a16:creationId xmlns:a16="http://schemas.microsoft.com/office/drawing/2014/main" id="{86A639D4-77B8-2B45-B363-D57BE2A299D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6900" name="Shape 462">
              <a:extLst>
                <a:ext uri="{FF2B5EF4-FFF2-40B4-BE49-F238E27FC236}">
                  <a16:creationId xmlns:a16="http://schemas.microsoft.com/office/drawing/2014/main" id="{E6FF109F-0EF9-3A40-A50E-CEA65AAEB2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6901" name="Shape 463">
              <a:extLst>
                <a:ext uri="{FF2B5EF4-FFF2-40B4-BE49-F238E27FC236}">
                  <a16:creationId xmlns:a16="http://schemas.microsoft.com/office/drawing/2014/main" id="{BFA77724-0FF2-3044-8A2D-78D64FC909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902" name="Shape 464">
              <a:extLst>
                <a:ext uri="{FF2B5EF4-FFF2-40B4-BE49-F238E27FC236}">
                  <a16:creationId xmlns:a16="http://schemas.microsoft.com/office/drawing/2014/main" id="{EEB228EB-8E34-A04D-8E3A-1EA759E4C8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6903" name="Shape 465">
              <a:extLst>
                <a:ext uri="{FF2B5EF4-FFF2-40B4-BE49-F238E27FC236}">
                  <a16:creationId xmlns:a16="http://schemas.microsoft.com/office/drawing/2014/main" id="{E8021C05-A40C-3140-A0E4-FAACD5A022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6904" name="Shape 466">
              <a:extLst>
                <a:ext uri="{FF2B5EF4-FFF2-40B4-BE49-F238E27FC236}">
                  <a16:creationId xmlns:a16="http://schemas.microsoft.com/office/drawing/2014/main" id="{61055F86-0C32-4946-9716-31592329FB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6905" name="Shape 467">
              <a:extLst>
                <a:ext uri="{FF2B5EF4-FFF2-40B4-BE49-F238E27FC236}">
                  <a16:creationId xmlns:a16="http://schemas.microsoft.com/office/drawing/2014/main" id="{17E27DD8-51CB-4241-96C7-EBF469A0EC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6906" name="Shape 468">
              <a:extLst>
                <a:ext uri="{FF2B5EF4-FFF2-40B4-BE49-F238E27FC236}">
                  <a16:creationId xmlns:a16="http://schemas.microsoft.com/office/drawing/2014/main" id="{AB2A75C7-4FAA-854D-8702-D4E514DD33A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907" name="Shape 469">
              <a:extLst>
                <a:ext uri="{FF2B5EF4-FFF2-40B4-BE49-F238E27FC236}">
                  <a16:creationId xmlns:a16="http://schemas.microsoft.com/office/drawing/2014/main" id="{B48A6287-97AF-A241-8ED5-80F0D80C30E2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908" name="Shape 470">
              <a:extLst>
                <a:ext uri="{FF2B5EF4-FFF2-40B4-BE49-F238E27FC236}">
                  <a16:creationId xmlns:a16="http://schemas.microsoft.com/office/drawing/2014/main" id="{6E6745B3-B3E0-C44D-8A61-65E60F0EDA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6909" name="Shape 471">
              <a:extLst>
                <a:ext uri="{FF2B5EF4-FFF2-40B4-BE49-F238E27FC236}">
                  <a16:creationId xmlns:a16="http://schemas.microsoft.com/office/drawing/2014/main" id="{B3ADE20A-841E-D945-A00C-E9BC3ADD7C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6867" name="Oval 5">
            <a:extLst>
              <a:ext uri="{FF2B5EF4-FFF2-40B4-BE49-F238E27FC236}">
                <a16:creationId xmlns:a16="http://schemas.microsoft.com/office/drawing/2014/main" id="{7CB06DCA-CF0C-DE4F-B172-983147734E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51625" y="1449388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36868" name="Rectangle 3">
            <a:extLst>
              <a:ext uri="{FF2B5EF4-FFF2-40B4-BE49-F238E27FC236}">
                <a16:creationId xmlns:a16="http://schemas.microsoft.com/office/drawing/2014/main" id="{CA647E1A-40BB-8C4E-9E2D-9285F00F6647}"/>
              </a:ext>
            </a:extLst>
          </p:cNvPr>
          <p:cNvSpPr>
            <a:spLocks noChangeArrowheads="1"/>
          </p:cNvSpPr>
          <p:nvPr/>
        </p:nvSpPr>
        <p:spPr bwMode="auto">
          <a:xfrm>
            <a:off x="56276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Shape 42">
            <a:extLst>
              <a:ext uri="{FF2B5EF4-FFF2-40B4-BE49-F238E27FC236}">
                <a16:creationId xmlns:a16="http://schemas.microsoft.com/office/drawing/2014/main" id="{527D47C9-8960-7A49-A793-AAD2ACD3557B}"/>
              </a:ext>
            </a:extLst>
          </p:cNvPr>
          <p:cNvSpPr txBox="1">
            <a:spLocks noGrp="1"/>
          </p:cNvSpPr>
          <p:nvPr>
            <p:ph type="ctrTitle"/>
          </p:nvPr>
        </p:nvSpPr>
        <p:spPr>
          <a:xfrm>
            <a:off x="1393825" y="1095376"/>
            <a:ext cx="8370888" cy="4295775"/>
          </a:xfrm>
        </p:spPr>
        <p:txBody>
          <a:bodyPr vert="horz" wrap="square" lIns="91425" tIns="45700" rIns="91425" bIns="45700" numCol="1" anchor="ctr" anchorCtr="0" compatLnSpc="1">
            <a:prstTxWarp prst="textNoShape">
              <a:avLst/>
            </a:prstTxWarp>
            <a:noAutofit/>
          </a:bodyPr>
          <a:lstStyle/>
          <a:p>
            <a:pPr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solidFill>
                  <a:srgbClr val="000000"/>
                </a:solidFill>
                <a:latin typeface="+mn-lt"/>
              </a:rPr>
              <a:t>Synchronous Sequential Circuits</a:t>
            </a:r>
            <a:br>
              <a:rPr lang="en-US" sz="4000" b="1" dirty="0">
                <a:solidFill>
                  <a:srgbClr val="000000"/>
                </a:solidFill>
                <a:latin typeface="+mn-lt"/>
              </a:rPr>
            </a:br>
            <a:r>
              <a:rPr lang="en-US" sz="4000" b="1" dirty="0">
                <a:solidFill>
                  <a:srgbClr val="000000"/>
                </a:solidFill>
                <a:latin typeface="+mn-lt"/>
              </a:rPr>
              <a:t>Basic Design Steps</a:t>
            </a:r>
          </a:p>
        </p:txBody>
      </p:sp>
      <p:sp>
        <p:nvSpPr>
          <p:cNvPr id="8194" name="Text Box 5">
            <a:extLst>
              <a:ext uri="{FF2B5EF4-FFF2-40B4-BE49-F238E27FC236}">
                <a16:creationId xmlns:a16="http://schemas.microsoft.com/office/drawing/2014/main" id="{9669FCD5-088C-FA47-8BA2-460BE2BB59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48400" y="5942014"/>
            <a:ext cx="3810000" cy="915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i="1" dirty="0" err="1"/>
              <a:t>CprE</a:t>
            </a:r>
            <a:r>
              <a:rPr lang="en-US" altLang="en-US" sz="1800" i="1" dirty="0"/>
              <a:t> 2810: Digital Logic</a:t>
            </a:r>
          </a:p>
          <a:p>
            <a:pPr eaLnBrk="1" hangingPunct="1"/>
            <a:r>
              <a:rPr lang="en-US" altLang="en-US" sz="1800" i="1" dirty="0"/>
              <a:t>Iowa State University, Ames, IA</a:t>
            </a:r>
          </a:p>
          <a:p>
            <a:pPr eaLnBrk="1" hangingPunct="1"/>
            <a:r>
              <a:rPr lang="en-US" altLang="en-US" sz="1800" i="1" dirty="0"/>
              <a:t>Copyright © Alexander Stoytchev</a:t>
            </a:r>
          </a:p>
        </p:txBody>
      </p:sp>
    </p:spTree>
  </p:cSld>
  <p:clrMapOvr>
    <a:masterClrMapping/>
  </p:clrMapOvr>
  <p:transition/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3" name="Shape 428">
            <a:extLst>
              <a:ext uri="{FF2B5EF4-FFF2-40B4-BE49-F238E27FC236}">
                <a16:creationId xmlns:a16="http://schemas.microsoft.com/office/drawing/2014/main" id="{DFD3CC8D-3EED-5340-98E5-7F5D32C4A7A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38914" name="Shape 430">
            <a:extLst>
              <a:ext uri="{FF2B5EF4-FFF2-40B4-BE49-F238E27FC236}">
                <a16:creationId xmlns:a16="http://schemas.microsoft.com/office/drawing/2014/main" id="{DEAC6D4A-71BC-714B-B31E-3078D83E2D36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38917" name="Shape 431">
              <a:extLst>
                <a:ext uri="{FF2B5EF4-FFF2-40B4-BE49-F238E27FC236}">
                  <a16:creationId xmlns:a16="http://schemas.microsoft.com/office/drawing/2014/main" id="{860C2B0F-3593-E34E-9617-07D22EB22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18" name="Shape 432">
              <a:extLst>
                <a:ext uri="{FF2B5EF4-FFF2-40B4-BE49-F238E27FC236}">
                  <a16:creationId xmlns:a16="http://schemas.microsoft.com/office/drawing/2014/main" id="{30908623-2C21-A147-870F-F679395C468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19" name="Shape 433">
              <a:extLst>
                <a:ext uri="{FF2B5EF4-FFF2-40B4-BE49-F238E27FC236}">
                  <a16:creationId xmlns:a16="http://schemas.microsoft.com/office/drawing/2014/main" id="{9C3E2377-3768-5549-BF7D-B712896E952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0" name="Shape 434">
              <a:extLst>
                <a:ext uri="{FF2B5EF4-FFF2-40B4-BE49-F238E27FC236}">
                  <a16:creationId xmlns:a16="http://schemas.microsoft.com/office/drawing/2014/main" id="{B37758D4-CBAC-2744-B7D3-036F3531F9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1" name="Shape 435">
              <a:extLst>
                <a:ext uri="{FF2B5EF4-FFF2-40B4-BE49-F238E27FC236}">
                  <a16:creationId xmlns:a16="http://schemas.microsoft.com/office/drawing/2014/main" id="{806CD678-2B47-BF4F-A42B-4DB49244CD5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2" name="Shape 436">
              <a:extLst>
                <a:ext uri="{FF2B5EF4-FFF2-40B4-BE49-F238E27FC236}">
                  <a16:creationId xmlns:a16="http://schemas.microsoft.com/office/drawing/2014/main" id="{C95D868A-9D6A-DC42-9938-79C2375BA7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38923" name="Shape 437">
              <a:extLst>
                <a:ext uri="{FF2B5EF4-FFF2-40B4-BE49-F238E27FC236}">
                  <a16:creationId xmlns:a16="http://schemas.microsoft.com/office/drawing/2014/main" id="{5E9FA6B1-BF82-A645-B407-A9776D453C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4" name="Shape 438">
              <a:extLst>
                <a:ext uri="{FF2B5EF4-FFF2-40B4-BE49-F238E27FC236}">
                  <a16:creationId xmlns:a16="http://schemas.microsoft.com/office/drawing/2014/main" id="{DB659B41-D95D-5141-9F95-C50C49531C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38925" name="Shape 439">
              <a:extLst>
                <a:ext uri="{FF2B5EF4-FFF2-40B4-BE49-F238E27FC236}">
                  <a16:creationId xmlns:a16="http://schemas.microsoft.com/office/drawing/2014/main" id="{E86973A7-D638-1848-BBA1-CDB3876EA8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38926" name="Shape 440">
              <a:extLst>
                <a:ext uri="{FF2B5EF4-FFF2-40B4-BE49-F238E27FC236}">
                  <a16:creationId xmlns:a16="http://schemas.microsoft.com/office/drawing/2014/main" id="{891E577E-7CD8-5947-8551-3D81E9538DE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7" name="Shape 441">
              <a:extLst>
                <a:ext uri="{FF2B5EF4-FFF2-40B4-BE49-F238E27FC236}">
                  <a16:creationId xmlns:a16="http://schemas.microsoft.com/office/drawing/2014/main" id="{D8EEA49D-1982-0D4D-8C90-5D49358B8D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38928" name="Shape 442">
              <a:extLst>
                <a:ext uri="{FF2B5EF4-FFF2-40B4-BE49-F238E27FC236}">
                  <a16:creationId xmlns:a16="http://schemas.microsoft.com/office/drawing/2014/main" id="{9324F000-92F8-E241-81C2-DFE6AA6B6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29" name="Shape 443">
              <a:extLst>
                <a:ext uri="{FF2B5EF4-FFF2-40B4-BE49-F238E27FC236}">
                  <a16:creationId xmlns:a16="http://schemas.microsoft.com/office/drawing/2014/main" id="{D04FA96C-C2B3-C045-8FD8-999AF4E13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30" name="Shape 444">
              <a:extLst>
                <a:ext uri="{FF2B5EF4-FFF2-40B4-BE49-F238E27FC236}">
                  <a16:creationId xmlns:a16="http://schemas.microsoft.com/office/drawing/2014/main" id="{51F13D14-5B84-194E-B9BA-80D205C4B72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31" name="Shape 445">
              <a:extLst>
                <a:ext uri="{FF2B5EF4-FFF2-40B4-BE49-F238E27FC236}">
                  <a16:creationId xmlns:a16="http://schemas.microsoft.com/office/drawing/2014/main" id="{B16D50A3-B3C2-6341-A7F4-70049C308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32" name="Shape 446">
              <a:extLst>
                <a:ext uri="{FF2B5EF4-FFF2-40B4-BE49-F238E27FC236}">
                  <a16:creationId xmlns:a16="http://schemas.microsoft.com/office/drawing/2014/main" id="{B0D80A36-4A8C-5F41-A1EC-94E4B1C150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8933" name="Shape 447">
              <a:extLst>
                <a:ext uri="{FF2B5EF4-FFF2-40B4-BE49-F238E27FC236}">
                  <a16:creationId xmlns:a16="http://schemas.microsoft.com/office/drawing/2014/main" id="{B5FF2CC5-BBD1-8B4F-A97A-4F48DC31DD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8934" name="Shape 448">
              <a:extLst>
                <a:ext uri="{FF2B5EF4-FFF2-40B4-BE49-F238E27FC236}">
                  <a16:creationId xmlns:a16="http://schemas.microsoft.com/office/drawing/2014/main" id="{E46BA1B5-CAFD-0048-BFEC-4B56A257D95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935" name="Shape 449">
              <a:extLst>
                <a:ext uri="{FF2B5EF4-FFF2-40B4-BE49-F238E27FC236}">
                  <a16:creationId xmlns:a16="http://schemas.microsoft.com/office/drawing/2014/main" id="{D2EF4E9B-F9E8-0F48-83CC-31BD906C5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8936" name="Shape 450">
              <a:extLst>
                <a:ext uri="{FF2B5EF4-FFF2-40B4-BE49-F238E27FC236}">
                  <a16:creationId xmlns:a16="http://schemas.microsoft.com/office/drawing/2014/main" id="{4A9E90A6-BA0C-B649-89E0-C591EA798D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37" name="Shape 451">
              <a:extLst>
                <a:ext uri="{FF2B5EF4-FFF2-40B4-BE49-F238E27FC236}">
                  <a16:creationId xmlns:a16="http://schemas.microsoft.com/office/drawing/2014/main" id="{625FCF2E-5BCD-B44E-B36C-A90305793D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8938" name="Shape 452">
              <a:extLst>
                <a:ext uri="{FF2B5EF4-FFF2-40B4-BE49-F238E27FC236}">
                  <a16:creationId xmlns:a16="http://schemas.microsoft.com/office/drawing/2014/main" id="{E14155BB-4455-D14F-82A1-97DA6D93B1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8939" name="Shape 453">
              <a:extLst>
                <a:ext uri="{FF2B5EF4-FFF2-40B4-BE49-F238E27FC236}">
                  <a16:creationId xmlns:a16="http://schemas.microsoft.com/office/drawing/2014/main" id="{02630E7A-8C49-FB48-85CD-540F11D8DF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40" name="Shape 454">
              <a:extLst>
                <a:ext uri="{FF2B5EF4-FFF2-40B4-BE49-F238E27FC236}">
                  <a16:creationId xmlns:a16="http://schemas.microsoft.com/office/drawing/2014/main" id="{2D3428FF-6EB9-6341-A6CB-B1664FB865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8941" name="Shape 455">
              <a:extLst>
                <a:ext uri="{FF2B5EF4-FFF2-40B4-BE49-F238E27FC236}">
                  <a16:creationId xmlns:a16="http://schemas.microsoft.com/office/drawing/2014/main" id="{5277C03A-4CE5-F445-A24C-6FE8FD427F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8942" name="Shape 456">
              <a:extLst>
                <a:ext uri="{FF2B5EF4-FFF2-40B4-BE49-F238E27FC236}">
                  <a16:creationId xmlns:a16="http://schemas.microsoft.com/office/drawing/2014/main" id="{55680B53-D5F5-1D45-9BB9-A21BB55C65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43" name="Shape 457">
              <a:extLst>
                <a:ext uri="{FF2B5EF4-FFF2-40B4-BE49-F238E27FC236}">
                  <a16:creationId xmlns:a16="http://schemas.microsoft.com/office/drawing/2014/main" id="{670976F1-AAA0-FF46-AAED-3F505CDA3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8944" name="Shape 458">
              <a:extLst>
                <a:ext uri="{FF2B5EF4-FFF2-40B4-BE49-F238E27FC236}">
                  <a16:creationId xmlns:a16="http://schemas.microsoft.com/office/drawing/2014/main" id="{2065FCD0-1EA4-BC41-A8E4-E83F945AF1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8945" name="Shape 459">
              <a:extLst>
                <a:ext uri="{FF2B5EF4-FFF2-40B4-BE49-F238E27FC236}">
                  <a16:creationId xmlns:a16="http://schemas.microsoft.com/office/drawing/2014/main" id="{C824796A-F1B9-4F4E-A417-B3CDBF442BF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946" name="Shape 460">
              <a:extLst>
                <a:ext uri="{FF2B5EF4-FFF2-40B4-BE49-F238E27FC236}">
                  <a16:creationId xmlns:a16="http://schemas.microsoft.com/office/drawing/2014/main" id="{CC410227-8CF5-B042-BFE4-C3ED00BAD5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38947" name="Shape 461">
              <a:extLst>
                <a:ext uri="{FF2B5EF4-FFF2-40B4-BE49-F238E27FC236}">
                  <a16:creationId xmlns:a16="http://schemas.microsoft.com/office/drawing/2014/main" id="{188DFB0C-7575-CB4B-BCBC-D68C8C6582B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38948" name="Shape 462">
              <a:extLst>
                <a:ext uri="{FF2B5EF4-FFF2-40B4-BE49-F238E27FC236}">
                  <a16:creationId xmlns:a16="http://schemas.microsoft.com/office/drawing/2014/main" id="{73D320BF-75F4-0546-9D28-3C7016AA86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8949" name="Shape 463">
              <a:extLst>
                <a:ext uri="{FF2B5EF4-FFF2-40B4-BE49-F238E27FC236}">
                  <a16:creationId xmlns:a16="http://schemas.microsoft.com/office/drawing/2014/main" id="{0EC896F3-8C06-8549-ADC8-FB10CF0700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50" name="Shape 464">
              <a:extLst>
                <a:ext uri="{FF2B5EF4-FFF2-40B4-BE49-F238E27FC236}">
                  <a16:creationId xmlns:a16="http://schemas.microsoft.com/office/drawing/2014/main" id="{E6A98018-E8BD-3140-9A8E-C61606E411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38951" name="Shape 465">
              <a:extLst>
                <a:ext uri="{FF2B5EF4-FFF2-40B4-BE49-F238E27FC236}">
                  <a16:creationId xmlns:a16="http://schemas.microsoft.com/office/drawing/2014/main" id="{D6E53BD8-F2C8-9149-8E4E-713F6E49B6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38952" name="Shape 466">
              <a:extLst>
                <a:ext uri="{FF2B5EF4-FFF2-40B4-BE49-F238E27FC236}">
                  <a16:creationId xmlns:a16="http://schemas.microsoft.com/office/drawing/2014/main" id="{420B86A5-206B-DB4A-8654-C9FBE43E4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38953" name="Shape 467">
              <a:extLst>
                <a:ext uri="{FF2B5EF4-FFF2-40B4-BE49-F238E27FC236}">
                  <a16:creationId xmlns:a16="http://schemas.microsoft.com/office/drawing/2014/main" id="{2626C954-D027-CE44-BE84-1B4DADB3AE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38954" name="Shape 468">
              <a:extLst>
                <a:ext uri="{FF2B5EF4-FFF2-40B4-BE49-F238E27FC236}">
                  <a16:creationId xmlns:a16="http://schemas.microsoft.com/office/drawing/2014/main" id="{9F82F106-B9A3-E140-90FF-C04A5943B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55" name="Shape 469">
              <a:extLst>
                <a:ext uri="{FF2B5EF4-FFF2-40B4-BE49-F238E27FC236}">
                  <a16:creationId xmlns:a16="http://schemas.microsoft.com/office/drawing/2014/main" id="{EF064F42-849D-1643-B69A-5AC7A8823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56" name="Shape 470">
              <a:extLst>
                <a:ext uri="{FF2B5EF4-FFF2-40B4-BE49-F238E27FC236}">
                  <a16:creationId xmlns:a16="http://schemas.microsoft.com/office/drawing/2014/main" id="{4A7AEF33-F027-B840-A064-A9D46DCA6E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38957" name="Shape 471">
              <a:extLst>
                <a:ext uri="{FF2B5EF4-FFF2-40B4-BE49-F238E27FC236}">
                  <a16:creationId xmlns:a16="http://schemas.microsoft.com/office/drawing/2014/main" id="{B4ED38BB-223E-9449-85F5-31CA65D717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38915" name="Oval 5">
            <a:extLst>
              <a:ext uri="{FF2B5EF4-FFF2-40B4-BE49-F238E27FC236}">
                <a16:creationId xmlns:a16="http://schemas.microsoft.com/office/drawing/2014/main" id="{6A886FEA-0D69-BC4F-85DC-78B332B415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5464175" y="3263900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38916" name="Rectangle 3">
            <a:extLst>
              <a:ext uri="{FF2B5EF4-FFF2-40B4-BE49-F238E27FC236}">
                <a16:creationId xmlns:a16="http://schemas.microsoft.com/office/drawing/2014/main" id="{BA8C7391-1B77-AE49-9F7B-D1336A5A85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61610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1" name="Shape 428">
            <a:extLst>
              <a:ext uri="{FF2B5EF4-FFF2-40B4-BE49-F238E27FC236}">
                <a16:creationId xmlns:a16="http://schemas.microsoft.com/office/drawing/2014/main" id="{CF591A28-2910-E846-814F-9D39D51B203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0962" name="Shape 430">
            <a:extLst>
              <a:ext uri="{FF2B5EF4-FFF2-40B4-BE49-F238E27FC236}">
                <a16:creationId xmlns:a16="http://schemas.microsoft.com/office/drawing/2014/main" id="{B9F01D20-CE2B-264D-8742-F5EA85A53E48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40965" name="Shape 431">
              <a:extLst>
                <a:ext uri="{FF2B5EF4-FFF2-40B4-BE49-F238E27FC236}">
                  <a16:creationId xmlns:a16="http://schemas.microsoft.com/office/drawing/2014/main" id="{EEF0672E-51CD-834D-A1C6-6E46EBE9A56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66" name="Shape 432">
              <a:extLst>
                <a:ext uri="{FF2B5EF4-FFF2-40B4-BE49-F238E27FC236}">
                  <a16:creationId xmlns:a16="http://schemas.microsoft.com/office/drawing/2014/main" id="{B631E3E0-1C3A-F647-8083-752935D35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67" name="Shape 433">
              <a:extLst>
                <a:ext uri="{FF2B5EF4-FFF2-40B4-BE49-F238E27FC236}">
                  <a16:creationId xmlns:a16="http://schemas.microsoft.com/office/drawing/2014/main" id="{B608F24F-FA63-444D-BA95-FB18AA72522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68" name="Shape 434">
              <a:extLst>
                <a:ext uri="{FF2B5EF4-FFF2-40B4-BE49-F238E27FC236}">
                  <a16:creationId xmlns:a16="http://schemas.microsoft.com/office/drawing/2014/main" id="{1C5BDDE4-A283-E94E-A480-31DE3FBE0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69" name="Shape 435">
              <a:extLst>
                <a:ext uri="{FF2B5EF4-FFF2-40B4-BE49-F238E27FC236}">
                  <a16:creationId xmlns:a16="http://schemas.microsoft.com/office/drawing/2014/main" id="{34AEEF1B-E9D7-C442-8F54-4F2C344BCB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0" name="Shape 436">
              <a:extLst>
                <a:ext uri="{FF2B5EF4-FFF2-40B4-BE49-F238E27FC236}">
                  <a16:creationId xmlns:a16="http://schemas.microsoft.com/office/drawing/2014/main" id="{8982B7A8-426B-E44F-A0B4-20A177834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40971" name="Shape 437">
              <a:extLst>
                <a:ext uri="{FF2B5EF4-FFF2-40B4-BE49-F238E27FC236}">
                  <a16:creationId xmlns:a16="http://schemas.microsoft.com/office/drawing/2014/main" id="{95E6AB3C-D345-C141-AA0D-D6B2718BB3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2" name="Shape 438">
              <a:extLst>
                <a:ext uri="{FF2B5EF4-FFF2-40B4-BE49-F238E27FC236}">
                  <a16:creationId xmlns:a16="http://schemas.microsoft.com/office/drawing/2014/main" id="{3FAB6E29-149F-D047-A564-ECE6A06CA7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40973" name="Shape 439">
              <a:extLst>
                <a:ext uri="{FF2B5EF4-FFF2-40B4-BE49-F238E27FC236}">
                  <a16:creationId xmlns:a16="http://schemas.microsoft.com/office/drawing/2014/main" id="{0BF1902A-A4FD-394C-9804-785DA3D10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40974" name="Shape 440">
              <a:extLst>
                <a:ext uri="{FF2B5EF4-FFF2-40B4-BE49-F238E27FC236}">
                  <a16:creationId xmlns:a16="http://schemas.microsoft.com/office/drawing/2014/main" id="{59EB3376-56D1-4342-821B-788F6FCA95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5" name="Shape 441">
              <a:extLst>
                <a:ext uri="{FF2B5EF4-FFF2-40B4-BE49-F238E27FC236}">
                  <a16:creationId xmlns:a16="http://schemas.microsoft.com/office/drawing/2014/main" id="{552E9637-AE96-164C-BD86-636AA18D4A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40976" name="Shape 442">
              <a:extLst>
                <a:ext uri="{FF2B5EF4-FFF2-40B4-BE49-F238E27FC236}">
                  <a16:creationId xmlns:a16="http://schemas.microsoft.com/office/drawing/2014/main" id="{E408320D-374B-524E-8BE7-E5856611512A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7" name="Shape 443">
              <a:extLst>
                <a:ext uri="{FF2B5EF4-FFF2-40B4-BE49-F238E27FC236}">
                  <a16:creationId xmlns:a16="http://schemas.microsoft.com/office/drawing/2014/main" id="{C147EA92-AEB9-DF46-999C-800901633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8" name="Shape 444">
              <a:extLst>
                <a:ext uri="{FF2B5EF4-FFF2-40B4-BE49-F238E27FC236}">
                  <a16:creationId xmlns:a16="http://schemas.microsoft.com/office/drawing/2014/main" id="{6B38BAA5-B8FD-5347-8030-0673A562D54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0979" name="Shape 445">
              <a:extLst>
                <a:ext uri="{FF2B5EF4-FFF2-40B4-BE49-F238E27FC236}">
                  <a16:creationId xmlns:a16="http://schemas.microsoft.com/office/drawing/2014/main" id="{11D4EDE8-F92D-3F41-A94E-2A7DF32AF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0980" name="Shape 446">
              <a:extLst>
                <a:ext uri="{FF2B5EF4-FFF2-40B4-BE49-F238E27FC236}">
                  <a16:creationId xmlns:a16="http://schemas.microsoft.com/office/drawing/2014/main" id="{1144F9DB-A942-D043-9254-582AF8BCBB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0981" name="Shape 447">
              <a:extLst>
                <a:ext uri="{FF2B5EF4-FFF2-40B4-BE49-F238E27FC236}">
                  <a16:creationId xmlns:a16="http://schemas.microsoft.com/office/drawing/2014/main" id="{9684BABD-2947-1444-A904-113A9D41F5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0982" name="Shape 448">
              <a:extLst>
                <a:ext uri="{FF2B5EF4-FFF2-40B4-BE49-F238E27FC236}">
                  <a16:creationId xmlns:a16="http://schemas.microsoft.com/office/drawing/2014/main" id="{8E68F5AE-E5CA-A24A-B8C9-FD902273C5E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83" name="Shape 449">
              <a:extLst>
                <a:ext uri="{FF2B5EF4-FFF2-40B4-BE49-F238E27FC236}">
                  <a16:creationId xmlns:a16="http://schemas.microsoft.com/office/drawing/2014/main" id="{B8C9BB6E-2D47-8440-A35E-3FC6D75730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0984" name="Shape 450">
              <a:extLst>
                <a:ext uri="{FF2B5EF4-FFF2-40B4-BE49-F238E27FC236}">
                  <a16:creationId xmlns:a16="http://schemas.microsoft.com/office/drawing/2014/main" id="{474B0F4B-8A1F-7D49-8452-9E82FFB29B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0985" name="Shape 451">
              <a:extLst>
                <a:ext uri="{FF2B5EF4-FFF2-40B4-BE49-F238E27FC236}">
                  <a16:creationId xmlns:a16="http://schemas.microsoft.com/office/drawing/2014/main" id="{AB938F84-7306-D74F-A8B7-3CEEB46642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0986" name="Shape 452">
              <a:extLst>
                <a:ext uri="{FF2B5EF4-FFF2-40B4-BE49-F238E27FC236}">
                  <a16:creationId xmlns:a16="http://schemas.microsoft.com/office/drawing/2014/main" id="{9B0AC7E4-FD7F-D044-9952-EF3603BE62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0987" name="Shape 453">
              <a:extLst>
                <a:ext uri="{FF2B5EF4-FFF2-40B4-BE49-F238E27FC236}">
                  <a16:creationId xmlns:a16="http://schemas.microsoft.com/office/drawing/2014/main" id="{EB06552A-9D0F-0646-8812-4E99C5A7BD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0988" name="Shape 454">
              <a:extLst>
                <a:ext uri="{FF2B5EF4-FFF2-40B4-BE49-F238E27FC236}">
                  <a16:creationId xmlns:a16="http://schemas.microsoft.com/office/drawing/2014/main" id="{75EBBD00-7B09-DE45-B689-2FB45BA875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0989" name="Shape 455">
              <a:extLst>
                <a:ext uri="{FF2B5EF4-FFF2-40B4-BE49-F238E27FC236}">
                  <a16:creationId xmlns:a16="http://schemas.microsoft.com/office/drawing/2014/main" id="{5505DF2F-4F88-014B-81D2-AC266B6F07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0990" name="Shape 456">
              <a:extLst>
                <a:ext uri="{FF2B5EF4-FFF2-40B4-BE49-F238E27FC236}">
                  <a16:creationId xmlns:a16="http://schemas.microsoft.com/office/drawing/2014/main" id="{3B5C7F27-7E9C-4F42-8333-9BF07A06F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0991" name="Shape 457">
              <a:extLst>
                <a:ext uri="{FF2B5EF4-FFF2-40B4-BE49-F238E27FC236}">
                  <a16:creationId xmlns:a16="http://schemas.microsoft.com/office/drawing/2014/main" id="{6E611F44-B9D2-ED4F-BDE9-74C93C1576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0992" name="Shape 458">
              <a:extLst>
                <a:ext uri="{FF2B5EF4-FFF2-40B4-BE49-F238E27FC236}">
                  <a16:creationId xmlns:a16="http://schemas.microsoft.com/office/drawing/2014/main" id="{4E513CAA-5128-344A-B09B-13D55E7DB7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0993" name="Shape 459">
              <a:extLst>
                <a:ext uri="{FF2B5EF4-FFF2-40B4-BE49-F238E27FC236}">
                  <a16:creationId xmlns:a16="http://schemas.microsoft.com/office/drawing/2014/main" id="{F70C8BFF-CF1A-094A-B1AD-56F145B45A1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94" name="Shape 460">
              <a:extLst>
                <a:ext uri="{FF2B5EF4-FFF2-40B4-BE49-F238E27FC236}">
                  <a16:creationId xmlns:a16="http://schemas.microsoft.com/office/drawing/2014/main" id="{4B7C9145-0FB7-E342-87AB-FA5988F3580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0995" name="Shape 461">
              <a:extLst>
                <a:ext uri="{FF2B5EF4-FFF2-40B4-BE49-F238E27FC236}">
                  <a16:creationId xmlns:a16="http://schemas.microsoft.com/office/drawing/2014/main" id="{05734441-849E-6644-A3FB-60541A151FA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0996" name="Shape 462">
              <a:extLst>
                <a:ext uri="{FF2B5EF4-FFF2-40B4-BE49-F238E27FC236}">
                  <a16:creationId xmlns:a16="http://schemas.microsoft.com/office/drawing/2014/main" id="{ADD72728-C574-3B49-B99A-B2D9FCF070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0997" name="Shape 463">
              <a:extLst>
                <a:ext uri="{FF2B5EF4-FFF2-40B4-BE49-F238E27FC236}">
                  <a16:creationId xmlns:a16="http://schemas.microsoft.com/office/drawing/2014/main" id="{1F4FFBEF-A55C-0940-8111-08B341261E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0998" name="Shape 464">
              <a:extLst>
                <a:ext uri="{FF2B5EF4-FFF2-40B4-BE49-F238E27FC236}">
                  <a16:creationId xmlns:a16="http://schemas.microsoft.com/office/drawing/2014/main" id="{AE679F65-35AD-3949-B2B2-408C8E0D97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0999" name="Shape 465">
              <a:extLst>
                <a:ext uri="{FF2B5EF4-FFF2-40B4-BE49-F238E27FC236}">
                  <a16:creationId xmlns:a16="http://schemas.microsoft.com/office/drawing/2014/main" id="{954F515F-A146-B840-85B7-832191178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1000" name="Shape 466">
              <a:extLst>
                <a:ext uri="{FF2B5EF4-FFF2-40B4-BE49-F238E27FC236}">
                  <a16:creationId xmlns:a16="http://schemas.microsoft.com/office/drawing/2014/main" id="{42111B16-287E-5B44-AF45-EC2ACF46C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1001" name="Shape 467">
              <a:extLst>
                <a:ext uri="{FF2B5EF4-FFF2-40B4-BE49-F238E27FC236}">
                  <a16:creationId xmlns:a16="http://schemas.microsoft.com/office/drawing/2014/main" id="{E3CA7F82-C655-8049-B579-143DF052EE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1002" name="Shape 468">
              <a:extLst>
                <a:ext uri="{FF2B5EF4-FFF2-40B4-BE49-F238E27FC236}">
                  <a16:creationId xmlns:a16="http://schemas.microsoft.com/office/drawing/2014/main" id="{F35D0268-6BA2-6C43-B6DC-3A5FA165BB9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1003" name="Shape 469">
              <a:extLst>
                <a:ext uri="{FF2B5EF4-FFF2-40B4-BE49-F238E27FC236}">
                  <a16:creationId xmlns:a16="http://schemas.microsoft.com/office/drawing/2014/main" id="{6AB6CF7F-9C5F-7E44-AB1F-1E11C3A175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1004" name="Shape 470">
              <a:extLst>
                <a:ext uri="{FF2B5EF4-FFF2-40B4-BE49-F238E27FC236}">
                  <a16:creationId xmlns:a16="http://schemas.microsoft.com/office/drawing/2014/main" id="{7558AA9E-AE92-9444-8E47-5FD66ED06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1005" name="Shape 471">
              <a:extLst>
                <a:ext uri="{FF2B5EF4-FFF2-40B4-BE49-F238E27FC236}">
                  <a16:creationId xmlns:a16="http://schemas.microsoft.com/office/drawing/2014/main" id="{E93926ED-B6C5-D44A-8106-AB5627E0B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40963" name="Oval 5">
            <a:extLst>
              <a:ext uri="{FF2B5EF4-FFF2-40B4-BE49-F238E27FC236}">
                <a16:creationId xmlns:a16="http://schemas.microsoft.com/office/drawing/2014/main" id="{CFAA0FE2-F24A-1B43-872F-F1FE226CC6C0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21175" y="1436688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40964" name="Rectangle 3">
            <a:extLst>
              <a:ext uri="{FF2B5EF4-FFF2-40B4-BE49-F238E27FC236}">
                <a16:creationId xmlns:a16="http://schemas.microsoft.com/office/drawing/2014/main" id="{4B109F41-BDD4-EC4E-8C6F-FF91DE5E1A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67087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09" name="Shape 428">
            <a:extLst>
              <a:ext uri="{FF2B5EF4-FFF2-40B4-BE49-F238E27FC236}">
                <a16:creationId xmlns:a16="http://schemas.microsoft.com/office/drawing/2014/main" id="{07FBC69A-4D1C-D542-AE9D-A1DFED4510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3010" name="Shape 430">
            <a:extLst>
              <a:ext uri="{FF2B5EF4-FFF2-40B4-BE49-F238E27FC236}">
                <a16:creationId xmlns:a16="http://schemas.microsoft.com/office/drawing/2014/main" id="{9EF4C8EF-0EDE-0649-903A-2629BDBA3B39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43013" name="Shape 431">
              <a:extLst>
                <a:ext uri="{FF2B5EF4-FFF2-40B4-BE49-F238E27FC236}">
                  <a16:creationId xmlns:a16="http://schemas.microsoft.com/office/drawing/2014/main" id="{5F0384BE-340E-E84B-816A-E37151DD7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14" name="Shape 432">
              <a:extLst>
                <a:ext uri="{FF2B5EF4-FFF2-40B4-BE49-F238E27FC236}">
                  <a16:creationId xmlns:a16="http://schemas.microsoft.com/office/drawing/2014/main" id="{BCC6A709-4476-FD4A-816A-0594937EEDA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15" name="Shape 433">
              <a:extLst>
                <a:ext uri="{FF2B5EF4-FFF2-40B4-BE49-F238E27FC236}">
                  <a16:creationId xmlns:a16="http://schemas.microsoft.com/office/drawing/2014/main" id="{63A155AF-5866-E84A-95FA-B13F704528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16" name="Shape 434">
              <a:extLst>
                <a:ext uri="{FF2B5EF4-FFF2-40B4-BE49-F238E27FC236}">
                  <a16:creationId xmlns:a16="http://schemas.microsoft.com/office/drawing/2014/main" id="{229B2F6B-BA84-0542-8915-712B6875707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17" name="Shape 435">
              <a:extLst>
                <a:ext uri="{FF2B5EF4-FFF2-40B4-BE49-F238E27FC236}">
                  <a16:creationId xmlns:a16="http://schemas.microsoft.com/office/drawing/2014/main" id="{68A6CCA7-B2BE-D440-B9B5-81116940247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18" name="Shape 436">
              <a:extLst>
                <a:ext uri="{FF2B5EF4-FFF2-40B4-BE49-F238E27FC236}">
                  <a16:creationId xmlns:a16="http://schemas.microsoft.com/office/drawing/2014/main" id="{33A7C4EC-A25A-EB4C-AE62-6BCDA2B0E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43019" name="Shape 437">
              <a:extLst>
                <a:ext uri="{FF2B5EF4-FFF2-40B4-BE49-F238E27FC236}">
                  <a16:creationId xmlns:a16="http://schemas.microsoft.com/office/drawing/2014/main" id="{D24AF612-DEC8-354C-A24F-3D34D27B98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20" name="Shape 438">
              <a:extLst>
                <a:ext uri="{FF2B5EF4-FFF2-40B4-BE49-F238E27FC236}">
                  <a16:creationId xmlns:a16="http://schemas.microsoft.com/office/drawing/2014/main" id="{796C3285-8126-2743-99AC-E0FF298A30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43021" name="Shape 439">
              <a:extLst>
                <a:ext uri="{FF2B5EF4-FFF2-40B4-BE49-F238E27FC236}">
                  <a16:creationId xmlns:a16="http://schemas.microsoft.com/office/drawing/2014/main" id="{B092D9FB-B2EB-1949-860C-2FA2A54EC9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43022" name="Shape 440">
              <a:extLst>
                <a:ext uri="{FF2B5EF4-FFF2-40B4-BE49-F238E27FC236}">
                  <a16:creationId xmlns:a16="http://schemas.microsoft.com/office/drawing/2014/main" id="{DA0A76D2-9DA5-AB4C-ABD5-2ED8F295A76E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23" name="Shape 441">
              <a:extLst>
                <a:ext uri="{FF2B5EF4-FFF2-40B4-BE49-F238E27FC236}">
                  <a16:creationId xmlns:a16="http://schemas.microsoft.com/office/drawing/2014/main" id="{559890CF-61E7-D640-AAB3-D187AE8D1E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43024" name="Shape 442">
              <a:extLst>
                <a:ext uri="{FF2B5EF4-FFF2-40B4-BE49-F238E27FC236}">
                  <a16:creationId xmlns:a16="http://schemas.microsoft.com/office/drawing/2014/main" id="{17A80128-5F3D-3242-B89A-22DA8BE4644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25" name="Shape 443">
              <a:extLst>
                <a:ext uri="{FF2B5EF4-FFF2-40B4-BE49-F238E27FC236}">
                  <a16:creationId xmlns:a16="http://schemas.microsoft.com/office/drawing/2014/main" id="{10E5E9EC-5369-A641-A62F-E404C2EC2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26" name="Shape 444">
              <a:extLst>
                <a:ext uri="{FF2B5EF4-FFF2-40B4-BE49-F238E27FC236}">
                  <a16:creationId xmlns:a16="http://schemas.microsoft.com/office/drawing/2014/main" id="{0E06A13B-C2A4-DA43-A354-AB9D9BDF625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27" name="Shape 445">
              <a:extLst>
                <a:ext uri="{FF2B5EF4-FFF2-40B4-BE49-F238E27FC236}">
                  <a16:creationId xmlns:a16="http://schemas.microsoft.com/office/drawing/2014/main" id="{E165599A-18EE-4B49-BC62-A757318586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28" name="Shape 446">
              <a:extLst>
                <a:ext uri="{FF2B5EF4-FFF2-40B4-BE49-F238E27FC236}">
                  <a16:creationId xmlns:a16="http://schemas.microsoft.com/office/drawing/2014/main" id="{D331C16A-DF1B-3D4D-8855-36931D024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3029" name="Shape 447">
              <a:extLst>
                <a:ext uri="{FF2B5EF4-FFF2-40B4-BE49-F238E27FC236}">
                  <a16:creationId xmlns:a16="http://schemas.microsoft.com/office/drawing/2014/main" id="{558AC53F-7E18-AE47-B82C-3BCEDDB7F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3030" name="Shape 448">
              <a:extLst>
                <a:ext uri="{FF2B5EF4-FFF2-40B4-BE49-F238E27FC236}">
                  <a16:creationId xmlns:a16="http://schemas.microsoft.com/office/drawing/2014/main" id="{C882A896-66B8-7C4C-B2B6-A8EECB1CBC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3031" name="Shape 449">
              <a:extLst>
                <a:ext uri="{FF2B5EF4-FFF2-40B4-BE49-F238E27FC236}">
                  <a16:creationId xmlns:a16="http://schemas.microsoft.com/office/drawing/2014/main" id="{3A438562-2ABF-2C49-9639-75BA9112C2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3032" name="Shape 450">
              <a:extLst>
                <a:ext uri="{FF2B5EF4-FFF2-40B4-BE49-F238E27FC236}">
                  <a16:creationId xmlns:a16="http://schemas.microsoft.com/office/drawing/2014/main" id="{342FEDCE-B22D-C541-86F6-00D9ED463A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33" name="Shape 451">
              <a:extLst>
                <a:ext uri="{FF2B5EF4-FFF2-40B4-BE49-F238E27FC236}">
                  <a16:creationId xmlns:a16="http://schemas.microsoft.com/office/drawing/2014/main" id="{DCF0CFA8-1590-DA47-B539-0EE20240FA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3034" name="Shape 452">
              <a:extLst>
                <a:ext uri="{FF2B5EF4-FFF2-40B4-BE49-F238E27FC236}">
                  <a16:creationId xmlns:a16="http://schemas.microsoft.com/office/drawing/2014/main" id="{B22E85D2-E1BB-4F42-B393-4162EF4E3A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3035" name="Shape 453">
              <a:extLst>
                <a:ext uri="{FF2B5EF4-FFF2-40B4-BE49-F238E27FC236}">
                  <a16:creationId xmlns:a16="http://schemas.microsoft.com/office/drawing/2014/main" id="{FC7D8AFA-6446-9B48-8A67-86818839C4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36" name="Shape 454">
              <a:extLst>
                <a:ext uri="{FF2B5EF4-FFF2-40B4-BE49-F238E27FC236}">
                  <a16:creationId xmlns:a16="http://schemas.microsoft.com/office/drawing/2014/main" id="{A4C815D4-A4D0-2B49-AF2C-3AB2CD675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3037" name="Shape 455">
              <a:extLst>
                <a:ext uri="{FF2B5EF4-FFF2-40B4-BE49-F238E27FC236}">
                  <a16:creationId xmlns:a16="http://schemas.microsoft.com/office/drawing/2014/main" id="{E34996DC-2D51-664F-8EFD-6F490171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3038" name="Shape 456">
              <a:extLst>
                <a:ext uri="{FF2B5EF4-FFF2-40B4-BE49-F238E27FC236}">
                  <a16:creationId xmlns:a16="http://schemas.microsoft.com/office/drawing/2014/main" id="{FF4C905D-F350-8E4C-812C-997B83D3F0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39" name="Shape 457">
              <a:extLst>
                <a:ext uri="{FF2B5EF4-FFF2-40B4-BE49-F238E27FC236}">
                  <a16:creationId xmlns:a16="http://schemas.microsoft.com/office/drawing/2014/main" id="{8C38F3F9-3939-C94A-8306-32DE676F8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3040" name="Shape 458">
              <a:extLst>
                <a:ext uri="{FF2B5EF4-FFF2-40B4-BE49-F238E27FC236}">
                  <a16:creationId xmlns:a16="http://schemas.microsoft.com/office/drawing/2014/main" id="{E89BE252-6BC0-BA40-8339-92233BB8E1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3041" name="Shape 459">
              <a:extLst>
                <a:ext uri="{FF2B5EF4-FFF2-40B4-BE49-F238E27FC236}">
                  <a16:creationId xmlns:a16="http://schemas.microsoft.com/office/drawing/2014/main" id="{2E18E6E9-3A40-FD42-8D4C-9E3B7726FC1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3042" name="Shape 460">
              <a:extLst>
                <a:ext uri="{FF2B5EF4-FFF2-40B4-BE49-F238E27FC236}">
                  <a16:creationId xmlns:a16="http://schemas.microsoft.com/office/drawing/2014/main" id="{1ABA9BF8-0DA0-6C49-9C91-2E5DB4EF4A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3043" name="Shape 461">
              <a:extLst>
                <a:ext uri="{FF2B5EF4-FFF2-40B4-BE49-F238E27FC236}">
                  <a16:creationId xmlns:a16="http://schemas.microsoft.com/office/drawing/2014/main" id="{393DD8A6-974F-1045-BCC2-A9F943B909A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3044" name="Shape 462">
              <a:extLst>
                <a:ext uri="{FF2B5EF4-FFF2-40B4-BE49-F238E27FC236}">
                  <a16:creationId xmlns:a16="http://schemas.microsoft.com/office/drawing/2014/main" id="{9ECC52C0-014B-7247-A71A-CEE4D75E37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3045" name="Shape 463">
              <a:extLst>
                <a:ext uri="{FF2B5EF4-FFF2-40B4-BE49-F238E27FC236}">
                  <a16:creationId xmlns:a16="http://schemas.microsoft.com/office/drawing/2014/main" id="{0B68035C-E5F7-0E43-BE8C-415E6C73DF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46" name="Shape 464">
              <a:extLst>
                <a:ext uri="{FF2B5EF4-FFF2-40B4-BE49-F238E27FC236}">
                  <a16:creationId xmlns:a16="http://schemas.microsoft.com/office/drawing/2014/main" id="{A1830F8C-61CB-F040-AC3E-0BE3E4740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3047" name="Shape 465">
              <a:extLst>
                <a:ext uri="{FF2B5EF4-FFF2-40B4-BE49-F238E27FC236}">
                  <a16:creationId xmlns:a16="http://schemas.microsoft.com/office/drawing/2014/main" id="{5436D441-8E3B-664A-BE75-2CE68D8ECE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3048" name="Shape 466">
              <a:extLst>
                <a:ext uri="{FF2B5EF4-FFF2-40B4-BE49-F238E27FC236}">
                  <a16:creationId xmlns:a16="http://schemas.microsoft.com/office/drawing/2014/main" id="{6B00CE3E-B9F0-374C-97B2-517F1926D8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3049" name="Shape 467">
              <a:extLst>
                <a:ext uri="{FF2B5EF4-FFF2-40B4-BE49-F238E27FC236}">
                  <a16:creationId xmlns:a16="http://schemas.microsoft.com/office/drawing/2014/main" id="{04A49609-20B3-DC40-B771-0B5A83714B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3050" name="Shape 468">
              <a:extLst>
                <a:ext uri="{FF2B5EF4-FFF2-40B4-BE49-F238E27FC236}">
                  <a16:creationId xmlns:a16="http://schemas.microsoft.com/office/drawing/2014/main" id="{843B077D-EDA2-A642-B98D-161FC396D5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51" name="Shape 469">
              <a:extLst>
                <a:ext uri="{FF2B5EF4-FFF2-40B4-BE49-F238E27FC236}">
                  <a16:creationId xmlns:a16="http://schemas.microsoft.com/office/drawing/2014/main" id="{4E0AB69C-ABEA-C04D-816C-0A565723D78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52" name="Shape 470">
              <a:extLst>
                <a:ext uri="{FF2B5EF4-FFF2-40B4-BE49-F238E27FC236}">
                  <a16:creationId xmlns:a16="http://schemas.microsoft.com/office/drawing/2014/main" id="{86CF4289-C4F2-A04B-9836-A81F3DE85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3053" name="Shape 471">
              <a:extLst>
                <a:ext uri="{FF2B5EF4-FFF2-40B4-BE49-F238E27FC236}">
                  <a16:creationId xmlns:a16="http://schemas.microsoft.com/office/drawing/2014/main" id="{3F74B48A-18D3-2C47-A931-F8D745A4C6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43011" name="Oval 5">
            <a:extLst>
              <a:ext uri="{FF2B5EF4-FFF2-40B4-BE49-F238E27FC236}">
                <a16:creationId xmlns:a16="http://schemas.microsoft.com/office/drawing/2014/main" id="{8786AF14-240D-FA4D-91EE-B8638B1C995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75438" y="1433513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43012" name="Rectangle 3">
            <a:extLst>
              <a:ext uri="{FF2B5EF4-FFF2-40B4-BE49-F238E27FC236}">
                <a16:creationId xmlns:a16="http://schemas.microsoft.com/office/drawing/2014/main" id="{32058EB8-46B4-1641-9626-DD4E1EB15E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7265988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7" name="Shape 428">
            <a:extLst>
              <a:ext uri="{FF2B5EF4-FFF2-40B4-BE49-F238E27FC236}">
                <a16:creationId xmlns:a16="http://schemas.microsoft.com/office/drawing/2014/main" id="{A34BBCDB-498E-0240-82CF-B3B33F410BD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5058" name="Shape 430">
            <a:extLst>
              <a:ext uri="{FF2B5EF4-FFF2-40B4-BE49-F238E27FC236}">
                <a16:creationId xmlns:a16="http://schemas.microsoft.com/office/drawing/2014/main" id="{2A468352-BABA-4746-9E76-12ADD95F9FEE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45061" name="Shape 431">
              <a:extLst>
                <a:ext uri="{FF2B5EF4-FFF2-40B4-BE49-F238E27FC236}">
                  <a16:creationId xmlns:a16="http://schemas.microsoft.com/office/drawing/2014/main" id="{39039915-B9FE-2246-A1C5-5D64E882005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2" name="Shape 432">
              <a:extLst>
                <a:ext uri="{FF2B5EF4-FFF2-40B4-BE49-F238E27FC236}">
                  <a16:creationId xmlns:a16="http://schemas.microsoft.com/office/drawing/2014/main" id="{3AECC8AD-6048-DB47-83E4-052528F37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3" name="Shape 433">
              <a:extLst>
                <a:ext uri="{FF2B5EF4-FFF2-40B4-BE49-F238E27FC236}">
                  <a16:creationId xmlns:a16="http://schemas.microsoft.com/office/drawing/2014/main" id="{DA56A488-BB80-D146-9047-FA2765F55D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4" name="Shape 434">
              <a:extLst>
                <a:ext uri="{FF2B5EF4-FFF2-40B4-BE49-F238E27FC236}">
                  <a16:creationId xmlns:a16="http://schemas.microsoft.com/office/drawing/2014/main" id="{4F11644A-E9C9-2242-ABFC-FD8B8211BE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5" name="Shape 435">
              <a:extLst>
                <a:ext uri="{FF2B5EF4-FFF2-40B4-BE49-F238E27FC236}">
                  <a16:creationId xmlns:a16="http://schemas.microsoft.com/office/drawing/2014/main" id="{4302F4D5-33F8-154D-803A-60560045A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6" name="Shape 436">
              <a:extLst>
                <a:ext uri="{FF2B5EF4-FFF2-40B4-BE49-F238E27FC236}">
                  <a16:creationId xmlns:a16="http://schemas.microsoft.com/office/drawing/2014/main" id="{F6802233-3C80-8347-88C1-C759B47D1A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45067" name="Shape 437">
              <a:extLst>
                <a:ext uri="{FF2B5EF4-FFF2-40B4-BE49-F238E27FC236}">
                  <a16:creationId xmlns:a16="http://schemas.microsoft.com/office/drawing/2014/main" id="{144FFA41-655F-684E-9EE4-CFE7254FF32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68" name="Shape 438">
              <a:extLst>
                <a:ext uri="{FF2B5EF4-FFF2-40B4-BE49-F238E27FC236}">
                  <a16:creationId xmlns:a16="http://schemas.microsoft.com/office/drawing/2014/main" id="{C3B25C6B-5CA1-1844-A780-A7D01BC637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45069" name="Shape 439">
              <a:extLst>
                <a:ext uri="{FF2B5EF4-FFF2-40B4-BE49-F238E27FC236}">
                  <a16:creationId xmlns:a16="http://schemas.microsoft.com/office/drawing/2014/main" id="{25485DCD-60C5-EC4F-8893-598A690B58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45070" name="Shape 440">
              <a:extLst>
                <a:ext uri="{FF2B5EF4-FFF2-40B4-BE49-F238E27FC236}">
                  <a16:creationId xmlns:a16="http://schemas.microsoft.com/office/drawing/2014/main" id="{82D1716C-295D-5144-9855-6094968B9B5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71" name="Shape 441">
              <a:extLst>
                <a:ext uri="{FF2B5EF4-FFF2-40B4-BE49-F238E27FC236}">
                  <a16:creationId xmlns:a16="http://schemas.microsoft.com/office/drawing/2014/main" id="{6CF509B4-8556-7C4B-BAB2-1ECDB2E249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45072" name="Shape 442">
              <a:extLst>
                <a:ext uri="{FF2B5EF4-FFF2-40B4-BE49-F238E27FC236}">
                  <a16:creationId xmlns:a16="http://schemas.microsoft.com/office/drawing/2014/main" id="{07FCBBA7-05F4-9E40-980F-5CDC0A397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73" name="Shape 443">
              <a:extLst>
                <a:ext uri="{FF2B5EF4-FFF2-40B4-BE49-F238E27FC236}">
                  <a16:creationId xmlns:a16="http://schemas.microsoft.com/office/drawing/2014/main" id="{B5E8FCBF-8B4E-6D4D-AA55-95069638928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74" name="Shape 444">
              <a:extLst>
                <a:ext uri="{FF2B5EF4-FFF2-40B4-BE49-F238E27FC236}">
                  <a16:creationId xmlns:a16="http://schemas.microsoft.com/office/drawing/2014/main" id="{2A2D85AB-813C-DB47-BB0E-A95BF5EA20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75" name="Shape 445">
              <a:extLst>
                <a:ext uri="{FF2B5EF4-FFF2-40B4-BE49-F238E27FC236}">
                  <a16:creationId xmlns:a16="http://schemas.microsoft.com/office/drawing/2014/main" id="{3B1F8330-C399-9E4E-A6D3-5ADA4CDC4F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76" name="Shape 446">
              <a:extLst>
                <a:ext uri="{FF2B5EF4-FFF2-40B4-BE49-F238E27FC236}">
                  <a16:creationId xmlns:a16="http://schemas.microsoft.com/office/drawing/2014/main" id="{C6005AA7-6B32-0642-A97A-BA7BEEF9F8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5077" name="Shape 447">
              <a:extLst>
                <a:ext uri="{FF2B5EF4-FFF2-40B4-BE49-F238E27FC236}">
                  <a16:creationId xmlns:a16="http://schemas.microsoft.com/office/drawing/2014/main" id="{3F3F2302-D2B0-D543-B027-6750E69C30F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5078" name="Shape 448">
              <a:extLst>
                <a:ext uri="{FF2B5EF4-FFF2-40B4-BE49-F238E27FC236}">
                  <a16:creationId xmlns:a16="http://schemas.microsoft.com/office/drawing/2014/main" id="{4964C481-1DE0-C545-8559-678508204AF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79" name="Shape 449">
              <a:extLst>
                <a:ext uri="{FF2B5EF4-FFF2-40B4-BE49-F238E27FC236}">
                  <a16:creationId xmlns:a16="http://schemas.microsoft.com/office/drawing/2014/main" id="{02A40A03-27B8-F345-86F8-2942CBE680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5080" name="Shape 450">
              <a:extLst>
                <a:ext uri="{FF2B5EF4-FFF2-40B4-BE49-F238E27FC236}">
                  <a16:creationId xmlns:a16="http://schemas.microsoft.com/office/drawing/2014/main" id="{2FE742DB-222E-1345-9A95-B605C83E44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81" name="Shape 451">
              <a:extLst>
                <a:ext uri="{FF2B5EF4-FFF2-40B4-BE49-F238E27FC236}">
                  <a16:creationId xmlns:a16="http://schemas.microsoft.com/office/drawing/2014/main" id="{EF0E204F-7A5C-DB4A-8CBA-3E3C3E3DED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5082" name="Shape 452">
              <a:extLst>
                <a:ext uri="{FF2B5EF4-FFF2-40B4-BE49-F238E27FC236}">
                  <a16:creationId xmlns:a16="http://schemas.microsoft.com/office/drawing/2014/main" id="{F706C7DC-DD97-0A42-B0B9-52B842CF51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5083" name="Shape 453">
              <a:extLst>
                <a:ext uri="{FF2B5EF4-FFF2-40B4-BE49-F238E27FC236}">
                  <a16:creationId xmlns:a16="http://schemas.microsoft.com/office/drawing/2014/main" id="{CCB75644-3343-104C-A904-F759115525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84" name="Shape 454">
              <a:extLst>
                <a:ext uri="{FF2B5EF4-FFF2-40B4-BE49-F238E27FC236}">
                  <a16:creationId xmlns:a16="http://schemas.microsoft.com/office/drawing/2014/main" id="{F8055365-4C55-224E-9E59-38B653CC18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5085" name="Shape 455">
              <a:extLst>
                <a:ext uri="{FF2B5EF4-FFF2-40B4-BE49-F238E27FC236}">
                  <a16:creationId xmlns:a16="http://schemas.microsoft.com/office/drawing/2014/main" id="{9C5CB6A3-7BE1-E44B-AB07-EB959C0314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5086" name="Shape 456">
              <a:extLst>
                <a:ext uri="{FF2B5EF4-FFF2-40B4-BE49-F238E27FC236}">
                  <a16:creationId xmlns:a16="http://schemas.microsoft.com/office/drawing/2014/main" id="{86BB7B64-6E1A-D34E-9930-6D39417C84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87" name="Shape 457">
              <a:extLst>
                <a:ext uri="{FF2B5EF4-FFF2-40B4-BE49-F238E27FC236}">
                  <a16:creationId xmlns:a16="http://schemas.microsoft.com/office/drawing/2014/main" id="{14A10C86-DD2F-A345-A6F2-66ACD1EF5C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5088" name="Shape 458">
              <a:extLst>
                <a:ext uri="{FF2B5EF4-FFF2-40B4-BE49-F238E27FC236}">
                  <a16:creationId xmlns:a16="http://schemas.microsoft.com/office/drawing/2014/main" id="{9F14DEEB-B53F-5C4D-8A83-B375AFEEA3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5089" name="Shape 459">
              <a:extLst>
                <a:ext uri="{FF2B5EF4-FFF2-40B4-BE49-F238E27FC236}">
                  <a16:creationId xmlns:a16="http://schemas.microsoft.com/office/drawing/2014/main" id="{DF0F4FE4-3414-B04A-86DE-479CD79A590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90" name="Shape 460">
              <a:extLst>
                <a:ext uri="{FF2B5EF4-FFF2-40B4-BE49-F238E27FC236}">
                  <a16:creationId xmlns:a16="http://schemas.microsoft.com/office/drawing/2014/main" id="{D0050D47-F4F5-9744-BBEA-C0670748C9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5091" name="Shape 461">
              <a:extLst>
                <a:ext uri="{FF2B5EF4-FFF2-40B4-BE49-F238E27FC236}">
                  <a16:creationId xmlns:a16="http://schemas.microsoft.com/office/drawing/2014/main" id="{1AE52775-16D5-084C-A5E8-F0C63E9A346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5092" name="Shape 462">
              <a:extLst>
                <a:ext uri="{FF2B5EF4-FFF2-40B4-BE49-F238E27FC236}">
                  <a16:creationId xmlns:a16="http://schemas.microsoft.com/office/drawing/2014/main" id="{9AC4DE88-720E-244C-A70A-97A2DC86D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5093" name="Shape 463">
              <a:extLst>
                <a:ext uri="{FF2B5EF4-FFF2-40B4-BE49-F238E27FC236}">
                  <a16:creationId xmlns:a16="http://schemas.microsoft.com/office/drawing/2014/main" id="{E38F0B06-3805-304F-B1B9-EABB4DA13C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94" name="Shape 464">
              <a:extLst>
                <a:ext uri="{FF2B5EF4-FFF2-40B4-BE49-F238E27FC236}">
                  <a16:creationId xmlns:a16="http://schemas.microsoft.com/office/drawing/2014/main" id="{0C170D5A-F749-1A46-82E7-244E0414CB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5095" name="Shape 465">
              <a:extLst>
                <a:ext uri="{FF2B5EF4-FFF2-40B4-BE49-F238E27FC236}">
                  <a16:creationId xmlns:a16="http://schemas.microsoft.com/office/drawing/2014/main" id="{073357FC-F737-AE43-8FAF-A8BB7DC5D5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5096" name="Shape 466">
              <a:extLst>
                <a:ext uri="{FF2B5EF4-FFF2-40B4-BE49-F238E27FC236}">
                  <a16:creationId xmlns:a16="http://schemas.microsoft.com/office/drawing/2014/main" id="{8AA14956-30F5-CD4E-BBF9-EE4018A25D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5097" name="Shape 467">
              <a:extLst>
                <a:ext uri="{FF2B5EF4-FFF2-40B4-BE49-F238E27FC236}">
                  <a16:creationId xmlns:a16="http://schemas.microsoft.com/office/drawing/2014/main" id="{F0D77C0A-63C7-1140-A97D-007758E45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5098" name="Shape 468">
              <a:extLst>
                <a:ext uri="{FF2B5EF4-FFF2-40B4-BE49-F238E27FC236}">
                  <a16:creationId xmlns:a16="http://schemas.microsoft.com/office/drawing/2014/main" id="{FE7E0B80-FFB0-EB46-A1D8-F5AB3D7EA3EB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099" name="Shape 469">
              <a:extLst>
                <a:ext uri="{FF2B5EF4-FFF2-40B4-BE49-F238E27FC236}">
                  <a16:creationId xmlns:a16="http://schemas.microsoft.com/office/drawing/2014/main" id="{3D86E712-BD9E-2B41-9EE1-3EE2C707491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100" name="Shape 470">
              <a:extLst>
                <a:ext uri="{FF2B5EF4-FFF2-40B4-BE49-F238E27FC236}">
                  <a16:creationId xmlns:a16="http://schemas.microsoft.com/office/drawing/2014/main" id="{2C90BCA9-EBBF-0847-ADE4-5355AE461A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5101" name="Shape 471">
              <a:extLst>
                <a:ext uri="{FF2B5EF4-FFF2-40B4-BE49-F238E27FC236}">
                  <a16:creationId xmlns:a16="http://schemas.microsoft.com/office/drawing/2014/main" id="{25E03032-2DF6-4E43-BAF2-2A616809BDF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45059" name="Oval 5">
            <a:extLst>
              <a:ext uri="{FF2B5EF4-FFF2-40B4-BE49-F238E27FC236}">
                <a16:creationId xmlns:a16="http://schemas.microsoft.com/office/drawing/2014/main" id="{D330852D-C24F-AC43-851F-B28F69B47A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24500" y="3251200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45060" name="Rectangle 3">
            <a:extLst>
              <a:ext uri="{FF2B5EF4-FFF2-40B4-BE49-F238E27FC236}">
                <a16:creationId xmlns:a16="http://schemas.microsoft.com/office/drawing/2014/main" id="{17DFDD5A-0208-994B-8BEB-E936DF4E7E0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009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5" name="Shape 428">
            <a:extLst>
              <a:ext uri="{FF2B5EF4-FFF2-40B4-BE49-F238E27FC236}">
                <a16:creationId xmlns:a16="http://schemas.microsoft.com/office/drawing/2014/main" id="{A134692D-2EC1-6C44-946C-D04A0AFFDF6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7106" name="Shape 430">
            <a:extLst>
              <a:ext uri="{FF2B5EF4-FFF2-40B4-BE49-F238E27FC236}">
                <a16:creationId xmlns:a16="http://schemas.microsoft.com/office/drawing/2014/main" id="{C75EDD63-AFA5-E04A-984F-5FAE6A718618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47109" name="Shape 431">
              <a:extLst>
                <a:ext uri="{FF2B5EF4-FFF2-40B4-BE49-F238E27FC236}">
                  <a16:creationId xmlns:a16="http://schemas.microsoft.com/office/drawing/2014/main" id="{D85DAB57-A8D6-E24A-862C-6908FE7F9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0" name="Shape 432">
              <a:extLst>
                <a:ext uri="{FF2B5EF4-FFF2-40B4-BE49-F238E27FC236}">
                  <a16:creationId xmlns:a16="http://schemas.microsoft.com/office/drawing/2014/main" id="{15AA93DB-ECE3-3447-9F62-D9ED7B507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1" name="Shape 433">
              <a:extLst>
                <a:ext uri="{FF2B5EF4-FFF2-40B4-BE49-F238E27FC236}">
                  <a16:creationId xmlns:a16="http://schemas.microsoft.com/office/drawing/2014/main" id="{2B618677-35CD-1846-8565-1C7C5EF645FC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2" name="Shape 434">
              <a:extLst>
                <a:ext uri="{FF2B5EF4-FFF2-40B4-BE49-F238E27FC236}">
                  <a16:creationId xmlns:a16="http://schemas.microsoft.com/office/drawing/2014/main" id="{267CC4AF-90CB-4B4C-A7F3-18BDB188A4A8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3" name="Shape 435">
              <a:extLst>
                <a:ext uri="{FF2B5EF4-FFF2-40B4-BE49-F238E27FC236}">
                  <a16:creationId xmlns:a16="http://schemas.microsoft.com/office/drawing/2014/main" id="{9C64DAB0-C92C-DC4E-BE38-44839E5D7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4" name="Shape 436">
              <a:extLst>
                <a:ext uri="{FF2B5EF4-FFF2-40B4-BE49-F238E27FC236}">
                  <a16:creationId xmlns:a16="http://schemas.microsoft.com/office/drawing/2014/main" id="{9CC242FC-0034-F741-92B6-32D11A1419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47115" name="Shape 437">
              <a:extLst>
                <a:ext uri="{FF2B5EF4-FFF2-40B4-BE49-F238E27FC236}">
                  <a16:creationId xmlns:a16="http://schemas.microsoft.com/office/drawing/2014/main" id="{FFF45FFD-3DE9-1748-87DD-DF891A1256FF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6" name="Shape 438">
              <a:extLst>
                <a:ext uri="{FF2B5EF4-FFF2-40B4-BE49-F238E27FC236}">
                  <a16:creationId xmlns:a16="http://schemas.microsoft.com/office/drawing/2014/main" id="{E1B45EBA-F1B7-5745-A19B-F2DCBDA415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47117" name="Shape 439">
              <a:extLst>
                <a:ext uri="{FF2B5EF4-FFF2-40B4-BE49-F238E27FC236}">
                  <a16:creationId xmlns:a16="http://schemas.microsoft.com/office/drawing/2014/main" id="{466C1838-FC0C-7C4E-9905-2F732F50DA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47118" name="Shape 440">
              <a:extLst>
                <a:ext uri="{FF2B5EF4-FFF2-40B4-BE49-F238E27FC236}">
                  <a16:creationId xmlns:a16="http://schemas.microsoft.com/office/drawing/2014/main" id="{B092FCF1-1829-AD43-B015-4128DC92B7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19" name="Shape 441">
              <a:extLst>
                <a:ext uri="{FF2B5EF4-FFF2-40B4-BE49-F238E27FC236}">
                  <a16:creationId xmlns:a16="http://schemas.microsoft.com/office/drawing/2014/main" id="{E752A2C8-DEE3-684F-B1D5-7391C26E4D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47120" name="Shape 442">
              <a:extLst>
                <a:ext uri="{FF2B5EF4-FFF2-40B4-BE49-F238E27FC236}">
                  <a16:creationId xmlns:a16="http://schemas.microsoft.com/office/drawing/2014/main" id="{D5E1A216-DE25-CF40-B14D-FFA487501F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21" name="Shape 443">
              <a:extLst>
                <a:ext uri="{FF2B5EF4-FFF2-40B4-BE49-F238E27FC236}">
                  <a16:creationId xmlns:a16="http://schemas.microsoft.com/office/drawing/2014/main" id="{400B7556-E42B-D745-8239-6875FF480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22" name="Shape 444">
              <a:extLst>
                <a:ext uri="{FF2B5EF4-FFF2-40B4-BE49-F238E27FC236}">
                  <a16:creationId xmlns:a16="http://schemas.microsoft.com/office/drawing/2014/main" id="{53176A83-0D21-9247-96C1-254E2F4A1A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23" name="Shape 445">
              <a:extLst>
                <a:ext uri="{FF2B5EF4-FFF2-40B4-BE49-F238E27FC236}">
                  <a16:creationId xmlns:a16="http://schemas.microsoft.com/office/drawing/2014/main" id="{A3B3CCD6-C4AF-FB48-9A7A-966E0330D5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24" name="Shape 446">
              <a:extLst>
                <a:ext uri="{FF2B5EF4-FFF2-40B4-BE49-F238E27FC236}">
                  <a16:creationId xmlns:a16="http://schemas.microsoft.com/office/drawing/2014/main" id="{E02C0988-D5B7-CC44-BA7C-C05EF6D7EE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7125" name="Shape 447">
              <a:extLst>
                <a:ext uri="{FF2B5EF4-FFF2-40B4-BE49-F238E27FC236}">
                  <a16:creationId xmlns:a16="http://schemas.microsoft.com/office/drawing/2014/main" id="{91BBC6E5-1E75-CD4E-BE63-A6C2E60CC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7126" name="Shape 448">
              <a:extLst>
                <a:ext uri="{FF2B5EF4-FFF2-40B4-BE49-F238E27FC236}">
                  <a16:creationId xmlns:a16="http://schemas.microsoft.com/office/drawing/2014/main" id="{F1E6CAF7-2834-4C40-88BE-F2FA4F2F97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7127" name="Shape 449">
              <a:extLst>
                <a:ext uri="{FF2B5EF4-FFF2-40B4-BE49-F238E27FC236}">
                  <a16:creationId xmlns:a16="http://schemas.microsoft.com/office/drawing/2014/main" id="{0ED1A0E3-9E7E-9B44-BD69-2B774A4AA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7128" name="Shape 450">
              <a:extLst>
                <a:ext uri="{FF2B5EF4-FFF2-40B4-BE49-F238E27FC236}">
                  <a16:creationId xmlns:a16="http://schemas.microsoft.com/office/drawing/2014/main" id="{8E92B58D-6F9B-A742-917E-BCC6624A2A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29" name="Shape 451">
              <a:extLst>
                <a:ext uri="{FF2B5EF4-FFF2-40B4-BE49-F238E27FC236}">
                  <a16:creationId xmlns:a16="http://schemas.microsoft.com/office/drawing/2014/main" id="{7A671759-1D9B-4B48-A8E5-AAF3D28AA4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7130" name="Shape 452">
              <a:extLst>
                <a:ext uri="{FF2B5EF4-FFF2-40B4-BE49-F238E27FC236}">
                  <a16:creationId xmlns:a16="http://schemas.microsoft.com/office/drawing/2014/main" id="{E3A3CAA6-0C93-E340-A790-61D790C687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7131" name="Shape 453">
              <a:extLst>
                <a:ext uri="{FF2B5EF4-FFF2-40B4-BE49-F238E27FC236}">
                  <a16:creationId xmlns:a16="http://schemas.microsoft.com/office/drawing/2014/main" id="{EAFBDE28-9DC8-F545-9579-CEFBC8692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32" name="Shape 454">
              <a:extLst>
                <a:ext uri="{FF2B5EF4-FFF2-40B4-BE49-F238E27FC236}">
                  <a16:creationId xmlns:a16="http://schemas.microsoft.com/office/drawing/2014/main" id="{3543B801-F078-294B-B253-B18964D943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7133" name="Shape 455">
              <a:extLst>
                <a:ext uri="{FF2B5EF4-FFF2-40B4-BE49-F238E27FC236}">
                  <a16:creationId xmlns:a16="http://schemas.microsoft.com/office/drawing/2014/main" id="{F67A2D40-0CE3-2549-B4B0-7F7EAE48CC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7134" name="Shape 456">
              <a:extLst>
                <a:ext uri="{FF2B5EF4-FFF2-40B4-BE49-F238E27FC236}">
                  <a16:creationId xmlns:a16="http://schemas.microsoft.com/office/drawing/2014/main" id="{B8FAA163-0DAF-664A-B487-108F28F4F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35" name="Shape 457">
              <a:extLst>
                <a:ext uri="{FF2B5EF4-FFF2-40B4-BE49-F238E27FC236}">
                  <a16:creationId xmlns:a16="http://schemas.microsoft.com/office/drawing/2014/main" id="{F266180F-9C43-DE4C-AB06-7775741924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7136" name="Shape 458">
              <a:extLst>
                <a:ext uri="{FF2B5EF4-FFF2-40B4-BE49-F238E27FC236}">
                  <a16:creationId xmlns:a16="http://schemas.microsoft.com/office/drawing/2014/main" id="{147B1581-3C63-0746-ABCB-582763205B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7137" name="Shape 459">
              <a:extLst>
                <a:ext uri="{FF2B5EF4-FFF2-40B4-BE49-F238E27FC236}">
                  <a16:creationId xmlns:a16="http://schemas.microsoft.com/office/drawing/2014/main" id="{86FDAD3E-2F06-D348-A551-65DEE126790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7138" name="Shape 460">
              <a:extLst>
                <a:ext uri="{FF2B5EF4-FFF2-40B4-BE49-F238E27FC236}">
                  <a16:creationId xmlns:a16="http://schemas.microsoft.com/office/drawing/2014/main" id="{6E620C27-739F-6547-8E28-647424E137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7139" name="Shape 461">
              <a:extLst>
                <a:ext uri="{FF2B5EF4-FFF2-40B4-BE49-F238E27FC236}">
                  <a16:creationId xmlns:a16="http://schemas.microsoft.com/office/drawing/2014/main" id="{2CF2FF38-3F2E-7847-BED0-0DA6ABB4A42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7140" name="Shape 462">
              <a:extLst>
                <a:ext uri="{FF2B5EF4-FFF2-40B4-BE49-F238E27FC236}">
                  <a16:creationId xmlns:a16="http://schemas.microsoft.com/office/drawing/2014/main" id="{B759942A-C11C-C24B-BCF3-EC11E49043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7141" name="Shape 463">
              <a:extLst>
                <a:ext uri="{FF2B5EF4-FFF2-40B4-BE49-F238E27FC236}">
                  <a16:creationId xmlns:a16="http://schemas.microsoft.com/office/drawing/2014/main" id="{F68C91C8-42C0-8F4C-B4EE-B6BFEC88D4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42" name="Shape 464">
              <a:extLst>
                <a:ext uri="{FF2B5EF4-FFF2-40B4-BE49-F238E27FC236}">
                  <a16:creationId xmlns:a16="http://schemas.microsoft.com/office/drawing/2014/main" id="{A4D7210E-CA56-B749-8681-5CC53E7CBE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7143" name="Shape 465">
              <a:extLst>
                <a:ext uri="{FF2B5EF4-FFF2-40B4-BE49-F238E27FC236}">
                  <a16:creationId xmlns:a16="http://schemas.microsoft.com/office/drawing/2014/main" id="{3D2D398A-6474-B042-8353-EA2C2B927D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7144" name="Shape 466">
              <a:extLst>
                <a:ext uri="{FF2B5EF4-FFF2-40B4-BE49-F238E27FC236}">
                  <a16:creationId xmlns:a16="http://schemas.microsoft.com/office/drawing/2014/main" id="{956E5566-5B6D-4D4D-94A8-74D5D0AA01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7145" name="Shape 467">
              <a:extLst>
                <a:ext uri="{FF2B5EF4-FFF2-40B4-BE49-F238E27FC236}">
                  <a16:creationId xmlns:a16="http://schemas.microsoft.com/office/drawing/2014/main" id="{4293D579-8DEE-E042-A1DD-132DD03FB4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7146" name="Shape 468">
              <a:extLst>
                <a:ext uri="{FF2B5EF4-FFF2-40B4-BE49-F238E27FC236}">
                  <a16:creationId xmlns:a16="http://schemas.microsoft.com/office/drawing/2014/main" id="{97048B6F-91A8-5B40-903E-1D0EA1BAD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47" name="Shape 469">
              <a:extLst>
                <a:ext uri="{FF2B5EF4-FFF2-40B4-BE49-F238E27FC236}">
                  <a16:creationId xmlns:a16="http://schemas.microsoft.com/office/drawing/2014/main" id="{29814DB5-00F0-424E-ABBB-166269832A4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48" name="Shape 470">
              <a:extLst>
                <a:ext uri="{FF2B5EF4-FFF2-40B4-BE49-F238E27FC236}">
                  <a16:creationId xmlns:a16="http://schemas.microsoft.com/office/drawing/2014/main" id="{F2AA4AF3-B55C-2B47-B750-295B8E9C0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7149" name="Shape 471">
              <a:extLst>
                <a:ext uri="{FF2B5EF4-FFF2-40B4-BE49-F238E27FC236}">
                  <a16:creationId xmlns:a16="http://schemas.microsoft.com/office/drawing/2014/main" id="{54C54BC0-0889-9441-BAD0-C23EF370B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47107" name="Oval 5">
            <a:extLst>
              <a:ext uri="{FF2B5EF4-FFF2-40B4-BE49-F238E27FC236}">
                <a16:creationId xmlns:a16="http://schemas.microsoft.com/office/drawing/2014/main" id="{7DE8077C-0D5C-F049-A59C-77F11D140BA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368925" y="32480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47108" name="Rectangle 3">
            <a:extLst>
              <a:ext uri="{FF2B5EF4-FFF2-40B4-BE49-F238E27FC236}">
                <a16:creationId xmlns:a16="http://schemas.microsoft.com/office/drawing/2014/main" id="{001E956B-5250-2247-AEAA-A9B6FC4F9F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8347075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3" name="Shape 428">
            <a:extLst>
              <a:ext uri="{FF2B5EF4-FFF2-40B4-BE49-F238E27FC236}">
                <a16:creationId xmlns:a16="http://schemas.microsoft.com/office/drawing/2014/main" id="{C9076F42-5E92-D740-B197-43DFF464A53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49154" name="Shape 430">
            <a:extLst>
              <a:ext uri="{FF2B5EF4-FFF2-40B4-BE49-F238E27FC236}">
                <a16:creationId xmlns:a16="http://schemas.microsoft.com/office/drawing/2014/main" id="{02794D0F-3F5A-2E46-BCD6-36097EF3E947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49157" name="Shape 431">
              <a:extLst>
                <a:ext uri="{FF2B5EF4-FFF2-40B4-BE49-F238E27FC236}">
                  <a16:creationId xmlns:a16="http://schemas.microsoft.com/office/drawing/2014/main" id="{D37220C9-9C5D-5444-A8A7-AF7B5AB4614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58" name="Shape 432">
              <a:extLst>
                <a:ext uri="{FF2B5EF4-FFF2-40B4-BE49-F238E27FC236}">
                  <a16:creationId xmlns:a16="http://schemas.microsoft.com/office/drawing/2014/main" id="{634F62F4-00C8-A949-B13F-C87714FF72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59" name="Shape 433">
              <a:extLst>
                <a:ext uri="{FF2B5EF4-FFF2-40B4-BE49-F238E27FC236}">
                  <a16:creationId xmlns:a16="http://schemas.microsoft.com/office/drawing/2014/main" id="{2B4309BE-5FF4-D844-8E7B-8F6CDA042CE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0" name="Shape 434">
              <a:extLst>
                <a:ext uri="{FF2B5EF4-FFF2-40B4-BE49-F238E27FC236}">
                  <a16:creationId xmlns:a16="http://schemas.microsoft.com/office/drawing/2014/main" id="{20F82037-D557-D244-9867-A3596834991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1" name="Shape 435">
              <a:extLst>
                <a:ext uri="{FF2B5EF4-FFF2-40B4-BE49-F238E27FC236}">
                  <a16:creationId xmlns:a16="http://schemas.microsoft.com/office/drawing/2014/main" id="{FE409907-B403-064F-AA0F-0999C7294C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2" name="Shape 436">
              <a:extLst>
                <a:ext uri="{FF2B5EF4-FFF2-40B4-BE49-F238E27FC236}">
                  <a16:creationId xmlns:a16="http://schemas.microsoft.com/office/drawing/2014/main" id="{89C46FA4-B580-1849-BA8E-291EA22066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49163" name="Shape 437">
              <a:extLst>
                <a:ext uri="{FF2B5EF4-FFF2-40B4-BE49-F238E27FC236}">
                  <a16:creationId xmlns:a16="http://schemas.microsoft.com/office/drawing/2014/main" id="{16BC50C7-3556-2C40-9DB1-FDC57574249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4" name="Shape 438">
              <a:extLst>
                <a:ext uri="{FF2B5EF4-FFF2-40B4-BE49-F238E27FC236}">
                  <a16:creationId xmlns:a16="http://schemas.microsoft.com/office/drawing/2014/main" id="{1E013254-4986-9145-AA92-3763418FA8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49165" name="Shape 439">
              <a:extLst>
                <a:ext uri="{FF2B5EF4-FFF2-40B4-BE49-F238E27FC236}">
                  <a16:creationId xmlns:a16="http://schemas.microsoft.com/office/drawing/2014/main" id="{B2E73927-376E-2548-B917-80920B2058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49166" name="Shape 440">
              <a:extLst>
                <a:ext uri="{FF2B5EF4-FFF2-40B4-BE49-F238E27FC236}">
                  <a16:creationId xmlns:a16="http://schemas.microsoft.com/office/drawing/2014/main" id="{91F97E2A-2A44-BD45-A537-1CFCF33AF79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7" name="Shape 441">
              <a:extLst>
                <a:ext uri="{FF2B5EF4-FFF2-40B4-BE49-F238E27FC236}">
                  <a16:creationId xmlns:a16="http://schemas.microsoft.com/office/drawing/2014/main" id="{980E8C99-0A58-CF47-80CF-A57496DC16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49168" name="Shape 442">
              <a:extLst>
                <a:ext uri="{FF2B5EF4-FFF2-40B4-BE49-F238E27FC236}">
                  <a16:creationId xmlns:a16="http://schemas.microsoft.com/office/drawing/2014/main" id="{C550E162-414C-2549-AF34-CDA043C5F9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69" name="Shape 443">
              <a:extLst>
                <a:ext uri="{FF2B5EF4-FFF2-40B4-BE49-F238E27FC236}">
                  <a16:creationId xmlns:a16="http://schemas.microsoft.com/office/drawing/2014/main" id="{A76443A4-ECFE-F64F-A4DD-F3D71EFD519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70" name="Shape 444">
              <a:extLst>
                <a:ext uri="{FF2B5EF4-FFF2-40B4-BE49-F238E27FC236}">
                  <a16:creationId xmlns:a16="http://schemas.microsoft.com/office/drawing/2014/main" id="{69D3DDD2-23E5-CC41-8DE7-CD7467E179D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71" name="Shape 445">
              <a:extLst>
                <a:ext uri="{FF2B5EF4-FFF2-40B4-BE49-F238E27FC236}">
                  <a16:creationId xmlns:a16="http://schemas.microsoft.com/office/drawing/2014/main" id="{30BAB35A-45F5-874A-823D-02F8F3960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72" name="Shape 446">
              <a:extLst>
                <a:ext uri="{FF2B5EF4-FFF2-40B4-BE49-F238E27FC236}">
                  <a16:creationId xmlns:a16="http://schemas.microsoft.com/office/drawing/2014/main" id="{1F49915D-9CF6-E940-8290-03873DEEBB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9173" name="Shape 447">
              <a:extLst>
                <a:ext uri="{FF2B5EF4-FFF2-40B4-BE49-F238E27FC236}">
                  <a16:creationId xmlns:a16="http://schemas.microsoft.com/office/drawing/2014/main" id="{5D80E17B-AF5C-764D-BA87-F903264A6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9174" name="Shape 448">
              <a:extLst>
                <a:ext uri="{FF2B5EF4-FFF2-40B4-BE49-F238E27FC236}">
                  <a16:creationId xmlns:a16="http://schemas.microsoft.com/office/drawing/2014/main" id="{F203A572-6E90-4E44-A092-BB476B1E8BF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9175" name="Shape 449">
              <a:extLst>
                <a:ext uri="{FF2B5EF4-FFF2-40B4-BE49-F238E27FC236}">
                  <a16:creationId xmlns:a16="http://schemas.microsoft.com/office/drawing/2014/main" id="{65862051-2AE2-FD4B-83FE-1A4B60ED5D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9176" name="Shape 450">
              <a:extLst>
                <a:ext uri="{FF2B5EF4-FFF2-40B4-BE49-F238E27FC236}">
                  <a16:creationId xmlns:a16="http://schemas.microsoft.com/office/drawing/2014/main" id="{BF7306A1-8CCB-9A4A-BC5D-1C85402FB2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77" name="Shape 451">
              <a:extLst>
                <a:ext uri="{FF2B5EF4-FFF2-40B4-BE49-F238E27FC236}">
                  <a16:creationId xmlns:a16="http://schemas.microsoft.com/office/drawing/2014/main" id="{CC9149E5-23E1-354A-A2BF-75236035DA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9178" name="Shape 452">
              <a:extLst>
                <a:ext uri="{FF2B5EF4-FFF2-40B4-BE49-F238E27FC236}">
                  <a16:creationId xmlns:a16="http://schemas.microsoft.com/office/drawing/2014/main" id="{738A25A6-90B6-9B49-BF76-9D4F466F15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9179" name="Shape 453">
              <a:extLst>
                <a:ext uri="{FF2B5EF4-FFF2-40B4-BE49-F238E27FC236}">
                  <a16:creationId xmlns:a16="http://schemas.microsoft.com/office/drawing/2014/main" id="{B7AE7848-393C-BB4A-89C5-B306446297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80" name="Shape 454">
              <a:extLst>
                <a:ext uri="{FF2B5EF4-FFF2-40B4-BE49-F238E27FC236}">
                  <a16:creationId xmlns:a16="http://schemas.microsoft.com/office/drawing/2014/main" id="{4AAB99AA-26F9-3C4A-833A-2C07D0D9B4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9181" name="Shape 455">
              <a:extLst>
                <a:ext uri="{FF2B5EF4-FFF2-40B4-BE49-F238E27FC236}">
                  <a16:creationId xmlns:a16="http://schemas.microsoft.com/office/drawing/2014/main" id="{6620EB77-1032-A041-A3D4-89999F665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9182" name="Shape 456">
              <a:extLst>
                <a:ext uri="{FF2B5EF4-FFF2-40B4-BE49-F238E27FC236}">
                  <a16:creationId xmlns:a16="http://schemas.microsoft.com/office/drawing/2014/main" id="{D0DD01CF-D176-1F43-949E-DEFA45A635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83" name="Shape 457">
              <a:extLst>
                <a:ext uri="{FF2B5EF4-FFF2-40B4-BE49-F238E27FC236}">
                  <a16:creationId xmlns:a16="http://schemas.microsoft.com/office/drawing/2014/main" id="{F21352DB-B975-3B4A-8C3B-F6F3FC7322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9184" name="Shape 458">
              <a:extLst>
                <a:ext uri="{FF2B5EF4-FFF2-40B4-BE49-F238E27FC236}">
                  <a16:creationId xmlns:a16="http://schemas.microsoft.com/office/drawing/2014/main" id="{8752C435-2DCC-8044-A6F6-560077294A5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9185" name="Shape 459">
              <a:extLst>
                <a:ext uri="{FF2B5EF4-FFF2-40B4-BE49-F238E27FC236}">
                  <a16:creationId xmlns:a16="http://schemas.microsoft.com/office/drawing/2014/main" id="{392010B3-A0C1-684D-921A-8AF760DA10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9186" name="Shape 460">
              <a:extLst>
                <a:ext uri="{FF2B5EF4-FFF2-40B4-BE49-F238E27FC236}">
                  <a16:creationId xmlns:a16="http://schemas.microsoft.com/office/drawing/2014/main" id="{704F9494-7707-EE49-96D8-ED3FFBA93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49187" name="Shape 461">
              <a:extLst>
                <a:ext uri="{FF2B5EF4-FFF2-40B4-BE49-F238E27FC236}">
                  <a16:creationId xmlns:a16="http://schemas.microsoft.com/office/drawing/2014/main" id="{25C293C1-0783-A545-8360-18F8BDF5F03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49188" name="Shape 462">
              <a:extLst>
                <a:ext uri="{FF2B5EF4-FFF2-40B4-BE49-F238E27FC236}">
                  <a16:creationId xmlns:a16="http://schemas.microsoft.com/office/drawing/2014/main" id="{E77FBF2B-176D-F347-8D84-0EF436486D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9189" name="Shape 463">
              <a:extLst>
                <a:ext uri="{FF2B5EF4-FFF2-40B4-BE49-F238E27FC236}">
                  <a16:creationId xmlns:a16="http://schemas.microsoft.com/office/drawing/2014/main" id="{58FD9B9B-3A9E-0240-B6F4-454D7171A0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90" name="Shape 464">
              <a:extLst>
                <a:ext uri="{FF2B5EF4-FFF2-40B4-BE49-F238E27FC236}">
                  <a16:creationId xmlns:a16="http://schemas.microsoft.com/office/drawing/2014/main" id="{8E6C8FFB-C2A6-1B41-B345-BA61823C5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49191" name="Shape 465">
              <a:extLst>
                <a:ext uri="{FF2B5EF4-FFF2-40B4-BE49-F238E27FC236}">
                  <a16:creationId xmlns:a16="http://schemas.microsoft.com/office/drawing/2014/main" id="{8AB71963-A26E-C340-A202-791B46A8B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49192" name="Shape 466">
              <a:extLst>
                <a:ext uri="{FF2B5EF4-FFF2-40B4-BE49-F238E27FC236}">
                  <a16:creationId xmlns:a16="http://schemas.microsoft.com/office/drawing/2014/main" id="{A37A4791-03F8-B348-AE9C-66FF89E8C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49193" name="Shape 467">
              <a:extLst>
                <a:ext uri="{FF2B5EF4-FFF2-40B4-BE49-F238E27FC236}">
                  <a16:creationId xmlns:a16="http://schemas.microsoft.com/office/drawing/2014/main" id="{206C27F1-7F48-C94C-AE3B-DF7D52885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49194" name="Shape 468">
              <a:extLst>
                <a:ext uri="{FF2B5EF4-FFF2-40B4-BE49-F238E27FC236}">
                  <a16:creationId xmlns:a16="http://schemas.microsoft.com/office/drawing/2014/main" id="{6C921001-85A8-AE4E-B95A-F5221230E6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95" name="Shape 469">
              <a:extLst>
                <a:ext uri="{FF2B5EF4-FFF2-40B4-BE49-F238E27FC236}">
                  <a16:creationId xmlns:a16="http://schemas.microsoft.com/office/drawing/2014/main" id="{8D42F153-4B44-A74D-8D95-AE29E405BA6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96" name="Shape 470">
              <a:extLst>
                <a:ext uri="{FF2B5EF4-FFF2-40B4-BE49-F238E27FC236}">
                  <a16:creationId xmlns:a16="http://schemas.microsoft.com/office/drawing/2014/main" id="{CB247F95-4985-6840-AB9C-3BB9CB4DA5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49197" name="Shape 471">
              <a:extLst>
                <a:ext uri="{FF2B5EF4-FFF2-40B4-BE49-F238E27FC236}">
                  <a16:creationId xmlns:a16="http://schemas.microsoft.com/office/drawing/2014/main" id="{F323A6C8-8D59-8648-83C6-78143D54D7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49155" name="Oval 5">
            <a:extLst>
              <a:ext uri="{FF2B5EF4-FFF2-40B4-BE49-F238E27FC236}">
                <a16:creationId xmlns:a16="http://schemas.microsoft.com/office/drawing/2014/main" id="{697130BE-9445-4B44-98DE-7FA580F30A8E}"/>
              </a:ext>
            </a:extLst>
          </p:cNvPr>
          <p:cNvSpPr>
            <a:spLocks noChangeArrowheads="1"/>
          </p:cNvSpPr>
          <p:nvPr/>
        </p:nvSpPr>
        <p:spPr bwMode="auto">
          <a:xfrm>
            <a:off x="4337050" y="1444625"/>
            <a:ext cx="152400" cy="152400"/>
          </a:xfrm>
          <a:prstGeom prst="ellipse">
            <a:avLst/>
          </a:prstGeom>
          <a:solidFill>
            <a:srgbClr val="FF0000"/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  <p:sp>
        <p:nvSpPr>
          <p:cNvPr id="49156" name="Rectangle 3">
            <a:extLst>
              <a:ext uri="{FF2B5EF4-FFF2-40B4-BE49-F238E27FC236}">
                <a16:creationId xmlns:a16="http://schemas.microsoft.com/office/drawing/2014/main" id="{A9F15853-D837-5F4A-9105-555560E6F8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28100" y="5586413"/>
            <a:ext cx="317500" cy="304800"/>
          </a:xfrm>
          <a:prstGeom prst="rect">
            <a:avLst/>
          </a:prstGeom>
          <a:noFill/>
          <a:ln w="3175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endParaRPr lang="en-US" altLang="en-US" sz="2400">
              <a:solidFill>
                <a:schemeClr val="tx1"/>
              </a:solidFill>
              <a:latin typeface="Times" pitchFamily="2" charset="0"/>
            </a:endParaRPr>
          </a:p>
        </p:txBody>
      </p:sp>
    </p:spTree>
  </p:cSld>
  <p:clrMapOvr>
    <a:masterClrMapping/>
  </p:clrMapOvr>
  <p:transition/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5" name="Shape 476">
            <a:extLst>
              <a:ext uri="{FF2B5EF4-FFF2-40B4-BE49-F238E27FC236}">
                <a16:creationId xmlns:a16="http://schemas.microsoft.com/office/drawing/2014/main" id="{AA29E33B-F89A-F243-BBEF-39A6716C542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2226" name="Shape 477">
            <a:extLst>
              <a:ext uri="{FF2B5EF4-FFF2-40B4-BE49-F238E27FC236}">
                <a16:creationId xmlns:a16="http://schemas.microsoft.com/office/drawing/2014/main" id="{25D5815E-CEA2-2D47-B855-A3EEBDD660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10463" y="2714625"/>
            <a:ext cx="1814512" cy="1930400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In general, we need to start tracing from the beginning to know which state the FSM is in. It may not be clear from a short sequence of outputs.</a:t>
            </a:r>
          </a:p>
        </p:txBody>
      </p:sp>
      <p:grpSp>
        <p:nvGrpSpPr>
          <p:cNvPr id="52227" name="Shape 478">
            <a:extLst>
              <a:ext uri="{FF2B5EF4-FFF2-40B4-BE49-F238E27FC236}">
                <a16:creationId xmlns:a16="http://schemas.microsoft.com/office/drawing/2014/main" id="{5BCE3638-3379-BE4A-86D1-5547DDA9D568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52228" name="Shape 479">
              <a:extLst>
                <a:ext uri="{FF2B5EF4-FFF2-40B4-BE49-F238E27FC236}">
                  <a16:creationId xmlns:a16="http://schemas.microsoft.com/office/drawing/2014/main" id="{928F4D11-DA90-B948-90B5-088C66C8297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29" name="Shape 480">
              <a:extLst>
                <a:ext uri="{FF2B5EF4-FFF2-40B4-BE49-F238E27FC236}">
                  <a16:creationId xmlns:a16="http://schemas.microsoft.com/office/drawing/2014/main" id="{66670EF8-6AAD-2448-BF97-719BE085EC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0" name="Shape 481">
              <a:extLst>
                <a:ext uri="{FF2B5EF4-FFF2-40B4-BE49-F238E27FC236}">
                  <a16:creationId xmlns:a16="http://schemas.microsoft.com/office/drawing/2014/main" id="{9CE7E407-68A9-2041-937F-84DB014C9F8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1" name="Shape 482">
              <a:extLst>
                <a:ext uri="{FF2B5EF4-FFF2-40B4-BE49-F238E27FC236}">
                  <a16:creationId xmlns:a16="http://schemas.microsoft.com/office/drawing/2014/main" id="{7BB5F3C3-C4F3-7E44-BF15-EDAE69E988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2" name="Shape 483">
              <a:extLst>
                <a:ext uri="{FF2B5EF4-FFF2-40B4-BE49-F238E27FC236}">
                  <a16:creationId xmlns:a16="http://schemas.microsoft.com/office/drawing/2014/main" id="{74FD3D92-60DD-9049-9AE8-625EC7D74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3" name="Shape 484">
              <a:extLst>
                <a:ext uri="{FF2B5EF4-FFF2-40B4-BE49-F238E27FC236}">
                  <a16:creationId xmlns:a16="http://schemas.microsoft.com/office/drawing/2014/main" id="{3FA5AE43-20F7-BC43-A662-71ADDC04FE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52234" name="Shape 485">
              <a:extLst>
                <a:ext uri="{FF2B5EF4-FFF2-40B4-BE49-F238E27FC236}">
                  <a16:creationId xmlns:a16="http://schemas.microsoft.com/office/drawing/2014/main" id="{D201AF60-0CFC-154A-9585-3EB68F120112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5" name="Shape 486">
              <a:extLst>
                <a:ext uri="{FF2B5EF4-FFF2-40B4-BE49-F238E27FC236}">
                  <a16:creationId xmlns:a16="http://schemas.microsoft.com/office/drawing/2014/main" id="{BCC0272A-0D64-0244-A577-F1737AA1E2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52236" name="Shape 487">
              <a:extLst>
                <a:ext uri="{FF2B5EF4-FFF2-40B4-BE49-F238E27FC236}">
                  <a16:creationId xmlns:a16="http://schemas.microsoft.com/office/drawing/2014/main" id="{3FF776B4-F88E-BB48-BE11-23F780F3FE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52237" name="Shape 488">
              <a:extLst>
                <a:ext uri="{FF2B5EF4-FFF2-40B4-BE49-F238E27FC236}">
                  <a16:creationId xmlns:a16="http://schemas.microsoft.com/office/drawing/2014/main" id="{39779854-8BF7-7347-BCD1-9B0FA5BCE6D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38" name="Shape 489">
              <a:extLst>
                <a:ext uri="{FF2B5EF4-FFF2-40B4-BE49-F238E27FC236}">
                  <a16:creationId xmlns:a16="http://schemas.microsoft.com/office/drawing/2014/main" id="{2F4C11E8-83A7-B443-A3CC-1CBA30D63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52239" name="Shape 490">
              <a:extLst>
                <a:ext uri="{FF2B5EF4-FFF2-40B4-BE49-F238E27FC236}">
                  <a16:creationId xmlns:a16="http://schemas.microsoft.com/office/drawing/2014/main" id="{2EC1B99F-EDAF-114A-B9F0-31702A6E9BB0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40" name="Shape 491">
              <a:extLst>
                <a:ext uri="{FF2B5EF4-FFF2-40B4-BE49-F238E27FC236}">
                  <a16:creationId xmlns:a16="http://schemas.microsoft.com/office/drawing/2014/main" id="{4BBB4F38-492B-7244-840F-7E06D567813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41" name="Shape 492">
              <a:extLst>
                <a:ext uri="{FF2B5EF4-FFF2-40B4-BE49-F238E27FC236}">
                  <a16:creationId xmlns:a16="http://schemas.microsoft.com/office/drawing/2014/main" id="{BD696EB9-12BD-8D41-B10E-AAF5D5A1E3B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42" name="Shape 493">
              <a:extLst>
                <a:ext uri="{FF2B5EF4-FFF2-40B4-BE49-F238E27FC236}">
                  <a16:creationId xmlns:a16="http://schemas.microsoft.com/office/drawing/2014/main" id="{06694E87-053A-FD4A-8FF0-11AE8D5D0B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43" name="Shape 494">
              <a:extLst>
                <a:ext uri="{FF2B5EF4-FFF2-40B4-BE49-F238E27FC236}">
                  <a16:creationId xmlns:a16="http://schemas.microsoft.com/office/drawing/2014/main" id="{49FDC878-6E6E-514F-97E9-A32F1445B0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2244" name="Shape 495">
              <a:extLst>
                <a:ext uri="{FF2B5EF4-FFF2-40B4-BE49-F238E27FC236}">
                  <a16:creationId xmlns:a16="http://schemas.microsoft.com/office/drawing/2014/main" id="{2BCAC950-F66B-B748-9139-9DA112B391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2245" name="Shape 496">
              <a:extLst>
                <a:ext uri="{FF2B5EF4-FFF2-40B4-BE49-F238E27FC236}">
                  <a16:creationId xmlns:a16="http://schemas.microsoft.com/office/drawing/2014/main" id="{646A6670-AB84-A341-8790-66322F4AB1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46" name="Shape 497">
              <a:extLst>
                <a:ext uri="{FF2B5EF4-FFF2-40B4-BE49-F238E27FC236}">
                  <a16:creationId xmlns:a16="http://schemas.microsoft.com/office/drawing/2014/main" id="{62355A68-C246-7C4E-9074-7C0A2769B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2247" name="Shape 498">
              <a:extLst>
                <a:ext uri="{FF2B5EF4-FFF2-40B4-BE49-F238E27FC236}">
                  <a16:creationId xmlns:a16="http://schemas.microsoft.com/office/drawing/2014/main" id="{5EE25767-25A7-1A40-8D8F-1E215362A8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48" name="Shape 499">
              <a:extLst>
                <a:ext uri="{FF2B5EF4-FFF2-40B4-BE49-F238E27FC236}">
                  <a16:creationId xmlns:a16="http://schemas.microsoft.com/office/drawing/2014/main" id="{1D414A0B-BED7-D64A-8ADA-C5646E08B7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2249" name="Shape 500">
              <a:extLst>
                <a:ext uri="{FF2B5EF4-FFF2-40B4-BE49-F238E27FC236}">
                  <a16:creationId xmlns:a16="http://schemas.microsoft.com/office/drawing/2014/main" id="{1D70DCE2-6112-EE4F-8589-BFC1F1B74C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2250" name="Shape 501">
              <a:extLst>
                <a:ext uri="{FF2B5EF4-FFF2-40B4-BE49-F238E27FC236}">
                  <a16:creationId xmlns:a16="http://schemas.microsoft.com/office/drawing/2014/main" id="{0001FB0F-3439-8A40-89C4-DA9A4BA7EC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51" name="Shape 502">
              <a:extLst>
                <a:ext uri="{FF2B5EF4-FFF2-40B4-BE49-F238E27FC236}">
                  <a16:creationId xmlns:a16="http://schemas.microsoft.com/office/drawing/2014/main" id="{67AF3F19-96F7-3B49-971A-D991FCE927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2252" name="Shape 503">
              <a:extLst>
                <a:ext uri="{FF2B5EF4-FFF2-40B4-BE49-F238E27FC236}">
                  <a16:creationId xmlns:a16="http://schemas.microsoft.com/office/drawing/2014/main" id="{9B1F70DA-F6E3-064C-90AF-0E08FE1287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2253" name="Shape 504">
              <a:extLst>
                <a:ext uri="{FF2B5EF4-FFF2-40B4-BE49-F238E27FC236}">
                  <a16:creationId xmlns:a16="http://schemas.microsoft.com/office/drawing/2014/main" id="{FD7A6D5F-5735-AB40-8657-CC057E5029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54" name="Shape 505">
              <a:extLst>
                <a:ext uri="{FF2B5EF4-FFF2-40B4-BE49-F238E27FC236}">
                  <a16:creationId xmlns:a16="http://schemas.microsoft.com/office/drawing/2014/main" id="{DCB58769-C7D7-8644-AC29-3E9D2C4C59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2255" name="Shape 506">
              <a:extLst>
                <a:ext uri="{FF2B5EF4-FFF2-40B4-BE49-F238E27FC236}">
                  <a16:creationId xmlns:a16="http://schemas.microsoft.com/office/drawing/2014/main" id="{0AFF9D5F-71DF-5F4B-B235-01914EE03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2256" name="Shape 507">
              <a:extLst>
                <a:ext uri="{FF2B5EF4-FFF2-40B4-BE49-F238E27FC236}">
                  <a16:creationId xmlns:a16="http://schemas.microsoft.com/office/drawing/2014/main" id="{F8E2B4FA-295E-EE45-8477-AC2E8610A28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57" name="Shape 508">
              <a:extLst>
                <a:ext uri="{FF2B5EF4-FFF2-40B4-BE49-F238E27FC236}">
                  <a16:creationId xmlns:a16="http://schemas.microsoft.com/office/drawing/2014/main" id="{F6F29820-19CD-4544-AD51-B5196A99C31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2258" name="Shape 509">
              <a:extLst>
                <a:ext uri="{FF2B5EF4-FFF2-40B4-BE49-F238E27FC236}">
                  <a16:creationId xmlns:a16="http://schemas.microsoft.com/office/drawing/2014/main" id="{3DBD29FC-8BD9-CA40-8FDC-D23FD08861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2259" name="Shape 510">
              <a:extLst>
                <a:ext uri="{FF2B5EF4-FFF2-40B4-BE49-F238E27FC236}">
                  <a16:creationId xmlns:a16="http://schemas.microsoft.com/office/drawing/2014/main" id="{6029FDD0-3D49-E945-91E9-C9CF6FBCFC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2260" name="Shape 511">
              <a:extLst>
                <a:ext uri="{FF2B5EF4-FFF2-40B4-BE49-F238E27FC236}">
                  <a16:creationId xmlns:a16="http://schemas.microsoft.com/office/drawing/2014/main" id="{BCD4AEBB-A206-0B4C-A408-54AEC04F82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61" name="Shape 512">
              <a:extLst>
                <a:ext uri="{FF2B5EF4-FFF2-40B4-BE49-F238E27FC236}">
                  <a16:creationId xmlns:a16="http://schemas.microsoft.com/office/drawing/2014/main" id="{B763154A-9C2C-E74F-BE44-DD213A7C35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2262" name="Shape 513">
              <a:extLst>
                <a:ext uri="{FF2B5EF4-FFF2-40B4-BE49-F238E27FC236}">
                  <a16:creationId xmlns:a16="http://schemas.microsoft.com/office/drawing/2014/main" id="{2741FE13-ED54-B541-979C-1B6361BF11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2263" name="Shape 514">
              <a:extLst>
                <a:ext uri="{FF2B5EF4-FFF2-40B4-BE49-F238E27FC236}">
                  <a16:creationId xmlns:a16="http://schemas.microsoft.com/office/drawing/2014/main" id="{2F1B5830-9A98-E54E-A8CF-6CCFFA9CE5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2264" name="Shape 515">
              <a:extLst>
                <a:ext uri="{FF2B5EF4-FFF2-40B4-BE49-F238E27FC236}">
                  <a16:creationId xmlns:a16="http://schemas.microsoft.com/office/drawing/2014/main" id="{9F6D9834-0E55-AB47-B254-B5830280A7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2265" name="Shape 516">
              <a:extLst>
                <a:ext uri="{FF2B5EF4-FFF2-40B4-BE49-F238E27FC236}">
                  <a16:creationId xmlns:a16="http://schemas.microsoft.com/office/drawing/2014/main" id="{08A9D9C5-4AFD-344A-88FF-94E69EDFA6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66" name="Shape 517">
              <a:extLst>
                <a:ext uri="{FF2B5EF4-FFF2-40B4-BE49-F238E27FC236}">
                  <a16:creationId xmlns:a16="http://schemas.microsoft.com/office/drawing/2014/main" id="{3D05FF4E-A6CA-E444-A42A-7DD66482A1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67" name="Shape 518">
              <a:extLst>
                <a:ext uri="{FF2B5EF4-FFF2-40B4-BE49-F238E27FC236}">
                  <a16:creationId xmlns:a16="http://schemas.microsoft.com/office/drawing/2014/main" id="{8D470066-A6A6-F349-9E1E-816B9AFA7E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2268" name="Shape 519">
              <a:extLst>
                <a:ext uri="{FF2B5EF4-FFF2-40B4-BE49-F238E27FC236}">
                  <a16:creationId xmlns:a16="http://schemas.microsoft.com/office/drawing/2014/main" id="{D4D6B589-213E-6745-839A-650EF319CE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3" name="Shape 524">
            <a:extLst>
              <a:ext uri="{FF2B5EF4-FFF2-40B4-BE49-F238E27FC236}">
                <a16:creationId xmlns:a16="http://schemas.microsoft.com/office/drawing/2014/main" id="{831E4E49-094F-3D4B-B86E-CFDB03B1529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5876" y="4992688"/>
            <a:ext cx="808037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4274" name="Group 1">
            <a:extLst>
              <a:ext uri="{FF2B5EF4-FFF2-40B4-BE49-F238E27FC236}">
                <a16:creationId xmlns:a16="http://schemas.microsoft.com/office/drawing/2014/main" id="{615E9785-E4FA-DD47-A0FA-7CD99ED7D56D}"/>
              </a:ext>
            </a:extLst>
          </p:cNvPr>
          <p:cNvGrpSpPr>
            <a:grpSpLocks/>
          </p:cNvGrpSpPr>
          <p:nvPr/>
        </p:nvGrpSpPr>
        <p:grpSpPr bwMode="auto">
          <a:xfrm>
            <a:off x="1673226" y="1631950"/>
            <a:ext cx="8194675" cy="2909888"/>
            <a:chOff x="378031" y="990600"/>
            <a:chExt cx="8195953" cy="2909500"/>
          </a:xfrm>
        </p:grpSpPr>
        <p:pic>
          <p:nvPicPr>
            <p:cNvPr id="54276" name="Picture 1" descr="Screen shot 2016-11-02 at 4.04.21 PM.png">
              <a:extLst>
                <a:ext uri="{FF2B5EF4-FFF2-40B4-BE49-F238E27FC236}">
                  <a16:creationId xmlns:a16="http://schemas.microsoft.com/office/drawing/2014/main" id="{5B7259BD-FFD6-6C45-9C8F-F0F306D3E67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031" y="990600"/>
              <a:ext cx="8053449" cy="196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4277" name="Picture 2" descr="Screen shot 2016-11-02 at 4.04.33 PM.png">
              <a:extLst>
                <a:ext uri="{FF2B5EF4-FFF2-40B4-BE49-F238E27FC236}">
                  <a16:creationId xmlns:a16="http://schemas.microsoft.com/office/drawing/2014/main" id="{E755FDEA-DC98-7341-B685-AFB5FFB705A0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919" y="2955538"/>
              <a:ext cx="8080065" cy="944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" name="Shape 572">
            <a:extLst>
              <a:ext uri="{FF2B5EF4-FFF2-40B4-BE49-F238E27FC236}">
                <a16:creationId xmlns:a16="http://schemas.microsoft.com/office/drawing/2014/main" id="{20A5A5AF-2695-8F42-87D7-DB56CC13D8E9}"/>
              </a:ext>
            </a:extLst>
          </p:cNvPr>
          <p:cNvSpPr txBox="1">
            <a:spLocks/>
          </p:cNvSpPr>
          <p:nvPr/>
        </p:nvSpPr>
        <p:spPr bwMode="auto">
          <a:xfrm>
            <a:off x="1600200" y="381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000" b="1" kern="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Inferring the States</a:t>
            </a:r>
          </a:p>
        </p:txBody>
      </p:sp>
    </p:spTree>
  </p:cSld>
  <p:clrMapOvr>
    <a:masterClrMapping/>
  </p:clrMapOvr>
  <p:transition/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1" name="Shape 524">
            <a:extLst>
              <a:ext uri="{FF2B5EF4-FFF2-40B4-BE49-F238E27FC236}">
                <a16:creationId xmlns:a16="http://schemas.microsoft.com/office/drawing/2014/main" id="{87C57664-657D-B44B-B35F-3B72715FB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285876" y="4992688"/>
            <a:ext cx="808037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56322" name="Group 1">
            <a:extLst>
              <a:ext uri="{FF2B5EF4-FFF2-40B4-BE49-F238E27FC236}">
                <a16:creationId xmlns:a16="http://schemas.microsoft.com/office/drawing/2014/main" id="{4593EB45-F48E-B24D-B404-341AB6432848}"/>
              </a:ext>
            </a:extLst>
          </p:cNvPr>
          <p:cNvGrpSpPr>
            <a:grpSpLocks/>
          </p:cNvGrpSpPr>
          <p:nvPr/>
        </p:nvGrpSpPr>
        <p:grpSpPr bwMode="auto">
          <a:xfrm>
            <a:off x="1673226" y="1631950"/>
            <a:ext cx="8194675" cy="2909888"/>
            <a:chOff x="378031" y="990600"/>
            <a:chExt cx="8195953" cy="2909500"/>
          </a:xfrm>
        </p:grpSpPr>
        <p:pic>
          <p:nvPicPr>
            <p:cNvPr id="56336" name="Picture 1" descr="Screen shot 2016-11-02 at 4.04.21 PM.png">
              <a:extLst>
                <a:ext uri="{FF2B5EF4-FFF2-40B4-BE49-F238E27FC236}">
                  <a16:creationId xmlns:a16="http://schemas.microsoft.com/office/drawing/2014/main" id="{EF9DFD2D-2465-E94C-9FA5-8021D7258C9B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8031" y="990600"/>
              <a:ext cx="8053449" cy="19669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56337" name="Picture 2" descr="Screen shot 2016-11-02 at 4.04.33 PM.png">
              <a:extLst>
                <a:ext uri="{FF2B5EF4-FFF2-40B4-BE49-F238E27FC236}">
                  <a16:creationId xmlns:a16="http://schemas.microsoft.com/office/drawing/2014/main" id="{F39A5A1E-C175-F447-A652-55D4E5D84B75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93919" y="2955538"/>
              <a:ext cx="8080065" cy="944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62" name="Shape 572">
            <a:extLst>
              <a:ext uri="{FF2B5EF4-FFF2-40B4-BE49-F238E27FC236}">
                <a16:creationId xmlns:a16="http://schemas.microsoft.com/office/drawing/2014/main" id="{20A5A5AF-2695-8F42-87D7-DB56CC13D8E9}"/>
              </a:ext>
            </a:extLst>
          </p:cNvPr>
          <p:cNvSpPr txBox="1">
            <a:spLocks/>
          </p:cNvSpPr>
          <p:nvPr/>
        </p:nvSpPr>
        <p:spPr bwMode="auto">
          <a:xfrm>
            <a:off x="1600200" y="38100"/>
            <a:ext cx="7772400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0" marR="0" indent="0" algn="ctr" rtl="0" eaLnBrk="0" fontAlgn="base" hangingPunct="0">
              <a:spcBef>
                <a:spcPts val="0"/>
              </a:spcBef>
              <a:spcAft>
                <a:spcPts val="0"/>
              </a:spcAft>
              <a:defRPr sz="4400" b="0" i="0" u="none" strike="noStrike" cap="none" baseline="0">
                <a:solidFill>
                  <a:schemeClr val="dk2"/>
                </a:solidFill>
                <a:latin typeface="Times New Roman"/>
                <a:ea typeface="Times New Roman"/>
                <a:cs typeface="Times New Roman"/>
                <a:sym typeface="Times New Roman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MS PGothic" panose="020B0600070205080204" pitchFamily="34" charset="-128"/>
                <a:cs typeface="Arial" charset="0"/>
                <a:sym typeface="Arial" panose="020B0604020202020204" pitchFamily="34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4000" b="1" kern="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Inferring the States</a:t>
            </a:r>
          </a:p>
        </p:txBody>
      </p:sp>
      <p:grpSp>
        <p:nvGrpSpPr>
          <p:cNvPr id="56324" name="Group 8">
            <a:extLst>
              <a:ext uri="{FF2B5EF4-FFF2-40B4-BE49-F238E27FC236}">
                <a16:creationId xmlns:a16="http://schemas.microsoft.com/office/drawing/2014/main" id="{299386B4-687F-0849-A7ED-B86AE3A313B3}"/>
              </a:ext>
            </a:extLst>
          </p:cNvPr>
          <p:cNvGrpSpPr>
            <a:grpSpLocks/>
          </p:cNvGrpSpPr>
          <p:nvPr/>
        </p:nvGrpSpPr>
        <p:grpSpPr bwMode="auto">
          <a:xfrm>
            <a:off x="3092451" y="3767138"/>
            <a:ext cx="6148333" cy="474462"/>
            <a:chOff x="2249614" y="4484576"/>
            <a:chExt cx="6007107" cy="896326"/>
          </a:xfrm>
        </p:grpSpPr>
        <p:sp>
          <p:nvSpPr>
            <p:cNvPr id="56325" name="TextBox 106">
              <a:extLst>
                <a:ext uri="{FF2B5EF4-FFF2-40B4-BE49-F238E27FC236}">
                  <a16:creationId xmlns:a16="http://schemas.microsoft.com/office/drawing/2014/main" id="{746EC7CF-5798-4F47-A93F-59F8D8316E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49614" y="4485562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A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26" name="TextBox 112">
              <a:extLst>
                <a:ext uri="{FF2B5EF4-FFF2-40B4-BE49-F238E27FC236}">
                  <a16:creationId xmlns:a16="http://schemas.microsoft.com/office/drawing/2014/main" id="{86E6A7DD-5906-F84E-875A-453002B053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444263" y="4494891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B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27" name="TextBox 117">
              <a:extLst>
                <a:ext uri="{FF2B5EF4-FFF2-40B4-BE49-F238E27FC236}">
                  <a16:creationId xmlns:a16="http://schemas.microsoft.com/office/drawing/2014/main" id="{4C6FEB6F-53CA-5444-BDA2-3A25ADCD65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838" y="4484576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C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28" name="TextBox 122">
              <a:extLst>
                <a:ext uri="{FF2B5EF4-FFF2-40B4-BE49-F238E27FC236}">
                  <a16:creationId xmlns:a16="http://schemas.microsoft.com/office/drawing/2014/main" id="{A3FDF1EB-1DCE-5942-9ECF-932B202398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829397" y="4488878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A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29" name="TextBox 127">
              <a:extLst>
                <a:ext uri="{FF2B5EF4-FFF2-40B4-BE49-F238E27FC236}">
                  <a16:creationId xmlns:a16="http://schemas.microsoft.com/office/drawing/2014/main" id="{BA1B82E7-3ECC-1F4B-B6E6-27424B79DE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95589" y="4493825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A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0" name="TextBox 132">
              <a:extLst>
                <a:ext uri="{FF2B5EF4-FFF2-40B4-BE49-F238E27FC236}">
                  <a16:creationId xmlns:a16="http://schemas.microsoft.com/office/drawing/2014/main" id="{E78F3718-088E-5243-81E4-0429F49EAF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18980" y="4495501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A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1" name="TextBox 137">
              <a:extLst>
                <a:ext uri="{FF2B5EF4-FFF2-40B4-BE49-F238E27FC236}">
                  <a16:creationId xmlns:a16="http://schemas.microsoft.com/office/drawing/2014/main" id="{23E1A4A4-8B43-4743-8B66-33AF703209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58597" y="4508751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A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2" name="TextBox 142">
              <a:extLst>
                <a:ext uri="{FF2B5EF4-FFF2-40B4-BE49-F238E27FC236}">
                  <a16:creationId xmlns:a16="http://schemas.microsoft.com/office/drawing/2014/main" id="{2D4231A1-8DB2-4547-9B3B-3F76FB0F9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30941" y="4488264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B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3" name="TextBox 147">
              <a:extLst>
                <a:ext uri="{FF2B5EF4-FFF2-40B4-BE49-F238E27FC236}">
                  <a16:creationId xmlns:a16="http://schemas.microsoft.com/office/drawing/2014/main" id="{B83080F6-F8E2-6F4D-B83B-9A15EA875A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50411" y="4498204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B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4" name="TextBox 152">
              <a:extLst>
                <a:ext uri="{FF2B5EF4-FFF2-40B4-BE49-F238E27FC236}">
                  <a16:creationId xmlns:a16="http://schemas.microsoft.com/office/drawing/2014/main" id="{C6E02838-C340-D94B-A9FE-6CEE5D76D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68986" y="4487888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C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  <p:sp>
          <p:nvSpPr>
            <p:cNvPr id="56335" name="TextBox 157">
              <a:extLst>
                <a:ext uri="{FF2B5EF4-FFF2-40B4-BE49-F238E27FC236}">
                  <a16:creationId xmlns:a16="http://schemas.microsoft.com/office/drawing/2014/main" id="{1504834C-8FE2-974D-98A7-05625D5140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85821" y="4497826"/>
              <a:ext cx="398124" cy="8721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r>
                <a:rPr lang="en-US" altLang="en-US" sz="2400" b="1">
                  <a:solidFill>
                    <a:srgbClr val="1700FF"/>
                  </a:solidFill>
                </a:rPr>
                <a:t>C</a:t>
              </a:r>
              <a:endParaRPr lang="en-US" altLang="en-US" sz="1600" b="1">
                <a:solidFill>
                  <a:srgbClr val="1700FF"/>
                </a:solidFill>
              </a:endParaRPr>
            </a:p>
          </p:txBody>
        </p:sp>
      </p:grpSp>
    </p:spTree>
  </p:cSld>
  <p:clrMapOvr>
    <a:masterClrMapping/>
  </p:clrMapOvr>
  <p:transition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5FD693B8-73DD-6A4D-B2BD-97E996B87F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10242" name="Rectangle 3">
            <a:extLst>
              <a:ext uri="{FF2B5EF4-FFF2-40B4-BE49-F238E27FC236}">
                <a16:creationId xmlns:a16="http://schemas.microsoft.com/office/drawing/2014/main" id="{7B92437E-9F16-E140-B4B8-CCF006344B5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58888" y="1219200"/>
            <a:ext cx="8570912" cy="4953000"/>
          </a:xfrm>
        </p:spPr>
        <p:txBody>
          <a:bodyPr/>
          <a:lstStyle/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Homework 10 is due on Monday Nov. 10 @ 10pm.</a:t>
            </a: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Wingdings" pitchFamily="2" charset="2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69" name="Shape 524">
            <a:extLst>
              <a:ext uri="{FF2B5EF4-FFF2-40B4-BE49-F238E27FC236}">
                <a16:creationId xmlns:a16="http://schemas.microsoft.com/office/drawing/2014/main" id="{DB6860F3-1724-F046-9ADA-7054EE668B1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87489" y="5143500"/>
            <a:ext cx="7997825" cy="114300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58370" name="Shape 525">
            <a:extLst>
              <a:ext uri="{FF2B5EF4-FFF2-40B4-BE49-F238E27FC236}">
                <a16:creationId xmlns:a16="http://schemas.microsoft.com/office/drawing/2014/main" id="{8F41338F-747C-6C4A-A201-81D4B60D1A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487488" y="3995739"/>
            <a:ext cx="2544762" cy="892175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What is the </a:t>
            </a:r>
            <a:r>
              <a:rPr lang="en-US" altLang="en-US" sz="2000" i="1">
                <a:latin typeface="Times New Roman" panose="02020603050405020304" pitchFamily="18" charset="0"/>
                <a:sym typeface="Times New Roman" panose="02020603050405020304" pitchFamily="18" charset="0"/>
              </a:rPr>
              <a:t>meaning</a:t>
            </a:r>
            <a:r>
              <a:rPr lang="en-US" altLang="en-US" sz="2000">
                <a:latin typeface="Times New Roman" panose="02020603050405020304" pitchFamily="18" charset="0"/>
                <a:sym typeface="Times New Roman" panose="02020603050405020304" pitchFamily="18" charset="0"/>
              </a:rPr>
              <a:t> of each state?</a:t>
            </a:r>
          </a:p>
        </p:txBody>
      </p:sp>
      <p:grpSp>
        <p:nvGrpSpPr>
          <p:cNvPr id="58371" name="Shape 526">
            <a:extLst>
              <a:ext uri="{FF2B5EF4-FFF2-40B4-BE49-F238E27FC236}">
                <a16:creationId xmlns:a16="http://schemas.microsoft.com/office/drawing/2014/main" id="{58682C9D-4F6B-9E49-AC47-867C3A0B634E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673101"/>
            <a:ext cx="4640263" cy="3971925"/>
            <a:chOff x="2209800" y="1146172"/>
            <a:chExt cx="4775200" cy="4241827"/>
          </a:xfrm>
        </p:grpSpPr>
        <p:sp>
          <p:nvSpPr>
            <p:cNvPr id="58372" name="Shape 527">
              <a:extLst>
                <a:ext uri="{FF2B5EF4-FFF2-40B4-BE49-F238E27FC236}">
                  <a16:creationId xmlns:a16="http://schemas.microsoft.com/office/drawing/2014/main" id="{E7838A04-7EFB-EF46-A3D2-D36432497DD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3" name="Shape 528">
              <a:extLst>
                <a:ext uri="{FF2B5EF4-FFF2-40B4-BE49-F238E27FC236}">
                  <a16:creationId xmlns:a16="http://schemas.microsoft.com/office/drawing/2014/main" id="{6AB63D5B-F83C-CF44-9A83-AA77D16A366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4" name="Shape 529">
              <a:extLst>
                <a:ext uri="{FF2B5EF4-FFF2-40B4-BE49-F238E27FC236}">
                  <a16:creationId xmlns:a16="http://schemas.microsoft.com/office/drawing/2014/main" id="{E3FAAA9B-700D-A240-A6C3-A1A93CF05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5" name="Shape 530">
              <a:extLst>
                <a:ext uri="{FF2B5EF4-FFF2-40B4-BE49-F238E27FC236}">
                  <a16:creationId xmlns:a16="http://schemas.microsoft.com/office/drawing/2014/main" id="{7B146AF4-288F-9E43-8FDB-5449B6DE2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6" name="Shape 531">
              <a:extLst>
                <a:ext uri="{FF2B5EF4-FFF2-40B4-BE49-F238E27FC236}">
                  <a16:creationId xmlns:a16="http://schemas.microsoft.com/office/drawing/2014/main" id="{D11C0643-DC98-D149-A8A3-C53E3F2190A4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7" name="Shape 532">
              <a:extLst>
                <a:ext uri="{FF2B5EF4-FFF2-40B4-BE49-F238E27FC236}">
                  <a16:creationId xmlns:a16="http://schemas.microsoft.com/office/drawing/2014/main" id="{78605327-9A0C-1F43-A60F-4B5C177A81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58378" name="Shape 533">
              <a:extLst>
                <a:ext uri="{FF2B5EF4-FFF2-40B4-BE49-F238E27FC236}">
                  <a16:creationId xmlns:a16="http://schemas.microsoft.com/office/drawing/2014/main" id="{41FBB508-6E2B-6846-A325-ECE6CD196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79" name="Shape 534">
              <a:extLst>
                <a:ext uri="{FF2B5EF4-FFF2-40B4-BE49-F238E27FC236}">
                  <a16:creationId xmlns:a16="http://schemas.microsoft.com/office/drawing/2014/main" id="{21FBE26B-3ED4-144C-A232-9FCFB7E810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58380" name="Shape 535">
              <a:extLst>
                <a:ext uri="{FF2B5EF4-FFF2-40B4-BE49-F238E27FC236}">
                  <a16:creationId xmlns:a16="http://schemas.microsoft.com/office/drawing/2014/main" id="{5B877C28-9760-074C-9437-0F6DA15D2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58381" name="Shape 536">
              <a:extLst>
                <a:ext uri="{FF2B5EF4-FFF2-40B4-BE49-F238E27FC236}">
                  <a16:creationId xmlns:a16="http://schemas.microsoft.com/office/drawing/2014/main" id="{0A15F39E-3020-5048-940D-7697A3A967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82" name="Shape 537">
              <a:extLst>
                <a:ext uri="{FF2B5EF4-FFF2-40B4-BE49-F238E27FC236}">
                  <a16:creationId xmlns:a16="http://schemas.microsoft.com/office/drawing/2014/main" id="{799767F6-237B-0E4F-A17A-EBDD6F2E9F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58383" name="Shape 538">
              <a:extLst>
                <a:ext uri="{FF2B5EF4-FFF2-40B4-BE49-F238E27FC236}">
                  <a16:creationId xmlns:a16="http://schemas.microsoft.com/office/drawing/2014/main" id="{DCAC2342-EBDB-5945-B378-7EF63D0618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84" name="Shape 539">
              <a:extLst>
                <a:ext uri="{FF2B5EF4-FFF2-40B4-BE49-F238E27FC236}">
                  <a16:creationId xmlns:a16="http://schemas.microsoft.com/office/drawing/2014/main" id="{B2CF46B3-655B-5B46-B2B4-C8BFE57C8D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85" name="Shape 540">
              <a:extLst>
                <a:ext uri="{FF2B5EF4-FFF2-40B4-BE49-F238E27FC236}">
                  <a16:creationId xmlns:a16="http://schemas.microsoft.com/office/drawing/2014/main" id="{46F7013E-1F36-B142-922D-2586E4C52A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386" name="Shape 541">
              <a:extLst>
                <a:ext uri="{FF2B5EF4-FFF2-40B4-BE49-F238E27FC236}">
                  <a16:creationId xmlns:a16="http://schemas.microsoft.com/office/drawing/2014/main" id="{84A65AE5-171C-D24F-A6B2-A54D405AF8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387" name="Shape 542">
              <a:extLst>
                <a:ext uri="{FF2B5EF4-FFF2-40B4-BE49-F238E27FC236}">
                  <a16:creationId xmlns:a16="http://schemas.microsoft.com/office/drawing/2014/main" id="{3E1FB6F9-0D4D-9C48-B15C-8AA34FC0A5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388" name="Shape 543">
              <a:extLst>
                <a:ext uri="{FF2B5EF4-FFF2-40B4-BE49-F238E27FC236}">
                  <a16:creationId xmlns:a16="http://schemas.microsoft.com/office/drawing/2014/main" id="{0F7EF42A-D3AF-3348-B4F2-CE98099B837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8389" name="Shape 544">
              <a:extLst>
                <a:ext uri="{FF2B5EF4-FFF2-40B4-BE49-F238E27FC236}">
                  <a16:creationId xmlns:a16="http://schemas.microsoft.com/office/drawing/2014/main" id="{2929D0DF-463C-B94A-86CB-F4D7D8E63C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390" name="Shape 545">
              <a:extLst>
                <a:ext uri="{FF2B5EF4-FFF2-40B4-BE49-F238E27FC236}">
                  <a16:creationId xmlns:a16="http://schemas.microsoft.com/office/drawing/2014/main" id="{5CC8AF25-8E32-4E4B-AC93-A70F519A04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8391" name="Shape 546">
              <a:extLst>
                <a:ext uri="{FF2B5EF4-FFF2-40B4-BE49-F238E27FC236}">
                  <a16:creationId xmlns:a16="http://schemas.microsoft.com/office/drawing/2014/main" id="{8AC7AFCC-5482-CD48-A8A0-57DB6C7813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392" name="Shape 547">
              <a:extLst>
                <a:ext uri="{FF2B5EF4-FFF2-40B4-BE49-F238E27FC236}">
                  <a16:creationId xmlns:a16="http://schemas.microsoft.com/office/drawing/2014/main" id="{1E3BCAFF-508D-2D4C-88AC-D4D364F99A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393" name="Shape 548">
              <a:extLst>
                <a:ext uri="{FF2B5EF4-FFF2-40B4-BE49-F238E27FC236}">
                  <a16:creationId xmlns:a16="http://schemas.microsoft.com/office/drawing/2014/main" id="{57694FC1-6F97-E44E-85D2-E5C6C78A50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8394" name="Shape 549">
              <a:extLst>
                <a:ext uri="{FF2B5EF4-FFF2-40B4-BE49-F238E27FC236}">
                  <a16:creationId xmlns:a16="http://schemas.microsoft.com/office/drawing/2014/main" id="{77334121-792D-EE4D-A308-B65395A4D9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395" name="Shape 550">
              <a:extLst>
                <a:ext uri="{FF2B5EF4-FFF2-40B4-BE49-F238E27FC236}">
                  <a16:creationId xmlns:a16="http://schemas.microsoft.com/office/drawing/2014/main" id="{A535B355-C67D-814B-B748-B0D4F7C458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396" name="Shape 551">
              <a:extLst>
                <a:ext uri="{FF2B5EF4-FFF2-40B4-BE49-F238E27FC236}">
                  <a16:creationId xmlns:a16="http://schemas.microsoft.com/office/drawing/2014/main" id="{EAC02173-53D1-D547-B9FE-E5FFBE1192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8397" name="Shape 552">
              <a:extLst>
                <a:ext uri="{FF2B5EF4-FFF2-40B4-BE49-F238E27FC236}">
                  <a16:creationId xmlns:a16="http://schemas.microsoft.com/office/drawing/2014/main" id="{004EF9E7-C155-FB4A-80F0-782E98D01C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398" name="Shape 553">
              <a:extLst>
                <a:ext uri="{FF2B5EF4-FFF2-40B4-BE49-F238E27FC236}">
                  <a16:creationId xmlns:a16="http://schemas.microsoft.com/office/drawing/2014/main" id="{F88D4AE7-6719-3C43-A96C-31E5DEB1C0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399" name="Shape 554">
              <a:extLst>
                <a:ext uri="{FF2B5EF4-FFF2-40B4-BE49-F238E27FC236}">
                  <a16:creationId xmlns:a16="http://schemas.microsoft.com/office/drawing/2014/main" id="{C08376CC-EA1F-1243-9489-37812E96F07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8400" name="Shape 555">
              <a:extLst>
                <a:ext uri="{FF2B5EF4-FFF2-40B4-BE49-F238E27FC236}">
                  <a16:creationId xmlns:a16="http://schemas.microsoft.com/office/drawing/2014/main" id="{20D7A469-0D59-764C-95DD-762F9A679F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01" name="Shape 556">
              <a:extLst>
                <a:ext uri="{FF2B5EF4-FFF2-40B4-BE49-F238E27FC236}">
                  <a16:creationId xmlns:a16="http://schemas.microsoft.com/office/drawing/2014/main" id="{2269B054-8A64-DA4D-A42A-163D4CBB44D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58402" name="Shape 557">
              <a:extLst>
                <a:ext uri="{FF2B5EF4-FFF2-40B4-BE49-F238E27FC236}">
                  <a16:creationId xmlns:a16="http://schemas.microsoft.com/office/drawing/2014/main" id="{36B1314E-5371-3A44-AFCE-854FC009DA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403" name="Shape 558">
              <a:extLst>
                <a:ext uri="{FF2B5EF4-FFF2-40B4-BE49-F238E27FC236}">
                  <a16:creationId xmlns:a16="http://schemas.microsoft.com/office/drawing/2014/main" id="{157D12E3-EC1B-4E44-9712-3CD41F8D9E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8404" name="Shape 559">
              <a:extLst>
                <a:ext uri="{FF2B5EF4-FFF2-40B4-BE49-F238E27FC236}">
                  <a16:creationId xmlns:a16="http://schemas.microsoft.com/office/drawing/2014/main" id="{67EA7FE4-C6C7-7844-A06C-9BC5F7B2D9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405" name="Shape 560">
              <a:extLst>
                <a:ext uri="{FF2B5EF4-FFF2-40B4-BE49-F238E27FC236}">
                  <a16:creationId xmlns:a16="http://schemas.microsoft.com/office/drawing/2014/main" id="{3131648B-566A-9C49-8CD5-41CFD35BCC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58406" name="Shape 561">
              <a:extLst>
                <a:ext uri="{FF2B5EF4-FFF2-40B4-BE49-F238E27FC236}">
                  <a16:creationId xmlns:a16="http://schemas.microsoft.com/office/drawing/2014/main" id="{03A138EA-E8D2-AC44-87B3-096C626BC9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58407" name="Shape 562">
              <a:extLst>
                <a:ext uri="{FF2B5EF4-FFF2-40B4-BE49-F238E27FC236}">
                  <a16:creationId xmlns:a16="http://schemas.microsoft.com/office/drawing/2014/main" id="{511D0996-0B93-CA4E-89F2-E25C035182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58408" name="Shape 563">
              <a:extLst>
                <a:ext uri="{FF2B5EF4-FFF2-40B4-BE49-F238E27FC236}">
                  <a16:creationId xmlns:a16="http://schemas.microsoft.com/office/drawing/2014/main" id="{AD754173-0399-3E49-9BAB-EF4BC6255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58409" name="Shape 564">
              <a:extLst>
                <a:ext uri="{FF2B5EF4-FFF2-40B4-BE49-F238E27FC236}">
                  <a16:creationId xmlns:a16="http://schemas.microsoft.com/office/drawing/2014/main" id="{B98DBEE6-7464-FB4A-BE1D-C069FEDA0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10" name="Shape 565">
              <a:extLst>
                <a:ext uri="{FF2B5EF4-FFF2-40B4-BE49-F238E27FC236}">
                  <a16:creationId xmlns:a16="http://schemas.microsoft.com/office/drawing/2014/main" id="{6ED0AAD9-B227-614A-9A71-EAA786264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11" name="Shape 566">
              <a:extLst>
                <a:ext uri="{FF2B5EF4-FFF2-40B4-BE49-F238E27FC236}">
                  <a16:creationId xmlns:a16="http://schemas.microsoft.com/office/drawing/2014/main" id="{6F621735-900F-1240-92BD-C28B259909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58412" name="Shape 567">
              <a:extLst>
                <a:ext uri="{FF2B5EF4-FFF2-40B4-BE49-F238E27FC236}">
                  <a16:creationId xmlns:a16="http://schemas.microsoft.com/office/drawing/2014/main" id="{4BCAF717-6BE6-E14B-BAC4-80CF1EE25C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49" name="Shape 572">
            <a:extLst>
              <a:ext uri="{FF2B5EF4-FFF2-40B4-BE49-F238E27FC236}">
                <a16:creationId xmlns:a16="http://schemas.microsoft.com/office/drawing/2014/main" id="{3E077DA6-1BAB-0441-8839-B98784ADE8DB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600200" y="38100"/>
            <a:ext cx="77724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What is a State?</a:t>
            </a:r>
          </a:p>
        </p:txBody>
      </p:sp>
      <p:sp>
        <p:nvSpPr>
          <p:cNvPr id="60418" name="Shape 573">
            <a:extLst>
              <a:ext uri="{FF2B5EF4-FFF2-40B4-BE49-F238E27FC236}">
                <a16:creationId xmlns:a16="http://schemas.microsoft.com/office/drawing/2014/main" id="{97BEFEDC-70A6-D749-BAA3-5801FC66328E}"/>
              </a:ext>
            </a:extLst>
          </p:cNvPr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It is not really a memory of every past input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(We might run out of space to remember it all!)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 sz="3000">
              <a:solidFill>
                <a:srgbClr val="0000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Rather, it is a characterization or snapshot of the pattern of inputs that have come before.</a:t>
            </a:r>
          </a:p>
        </p:txBody>
      </p:sp>
    </p:spTree>
  </p:cSld>
  <p:clrMapOvr>
    <a:masterClrMapping/>
  </p:clrMapOvr>
  <p:transition/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7" name="Shape 578">
            <a:extLst>
              <a:ext uri="{FF2B5EF4-FFF2-40B4-BE49-F238E27FC236}">
                <a16:creationId xmlns:a16="http://schemas.microsoft.com/office/drawing/2014/main" id="{CFD35AF3-35DB-E646-BF9B-D8A4BE399AC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7463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Moore Machine Implementation</a:t>
            </a:r>
          </a:p>
        </p:txBody>
      </p:sp>
      <p:sp>
        <p:nvSpPr>
          <p:cNvPr id="62466" name="Shape 579">
            <a:extLst>
              <a:ext uri="{FF2B5EF4-FFF2-40B4-BE49-F238E27FC236}">
                <a16:creationId xmlns:a16="http://schemas.microsoft.com/office/drawing/2014/main" id="{D5E7E2DA-421C-1546-89B6-7B81804225B0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1870076"/>
            <a:ext cx="7772400" cy="3540125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state diagram is just an illustration to help us describe and reason about how the FSM will behave in each of its states.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So, how do we turn it into a circuit?</a:t>
            </a:r>
          </a:p>
        </p:txBody>
      </p:sp>
    </p:spTree>
  </p:cSld>
  <p:clrMapOvr>
    <a:masterClrMapping/>
  </p:clrMapOvr>
  <p:transition/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513" name="Shape 585">
            <a:extLst>
              <a:ext uri="{FF2B5EF4-FFF2-40B4-BE49-F238E27FC236}">
                <a16:creationId xmlns:a16="http://schemas.microsoft.com/office/drawing/2014/main" id="{EDC3D6CF-19FB-F243-9D65-5A3F1A762A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4514" name="Shape 586">
            <a:extLst>
              <a:ext uri="{FF2B5EF4-FFF2-40B4-BE49-F238E27FC236}">
                <a16:creationId xmlns:a16="http://schemas.microsoft.com/office/drawing/2014/main" id="{F1878F5E-1D50-FC45-BC5C-C56CC617DF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4515" name="Shape 587">
            <a:extLst>
              <a:ext uri="{FF2B5EF4-FFF2-40B4-BE49-F238E27FC236}">
                <a16:creationId xmlns:a16="http://schemas.microsoft.com/office/drawing/2014/main" id="{50B3FBA7-5BA4-FF47-B966-241281FD9E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4516" name="Shape 588">
            <a:extLst>
              <a:ext uri="{FF2B5EF4-FFF2-40B4-BE49-F238E27FC236}">
                <a16:creationId xmlns:a16="http://schemas.microsoft.com/office/drawing/2014/main" id="{7A54C9F0-BBCE-3A4F-B57A-FD37DCA0F77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4517" name="Shape 589">
            <a:extLst>
              <a:ext uri="{FF2B5EF4-FFF2-40B4-BE49-F238E27FC236}">
                <a16:creationId xmlns:a16="http://schemas.microsoft.com/office/drawing/2014/main" id="{44B91005-6440-A54D-BE6B-2ACA06EBB039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4518" name="Shape 590">
            <a:extLst>
              <a:ext uri="{FF2B5EF4-FFF2-40B4-BE49-F238E27FC236}">
                <a16:creationId xmlns:a16="http://schemas.microsoft.com/office/drawing/2014/main" id="{6CEB062A-E9EC-0745-A5A6-FC620DC9B7B0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4519" name="Shape 591">
            <a:extLst>
              <a:ext uri="{FF2B5EF4-FFF2-40B4-BE49-F238E27FC236}">
                <a16:creationId xmlns:a16="http://schemas.microsoft.com/office/drawing/2014/main" id="{39BACCA1-9BEA-C249-97BD-6AAD22992A0B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20" name="Shape 592">
            <a:extLst>
              <a:ext uri="{FF2B5EF4-FFF2-40B4-BE49-F238E27FC236}">
                <a16:creationId xmlns:a16="http://schemas.microsoft.com/office/drawing/2014/main" id="{F211B77A-C6F6-824E-819A-5DABC68E851E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21" name="Shape 593">
            <a:extLst>
              <a:ext uri="{FF2B5EF4-FFF2-40B4-BE49-F238E27FC236}">
                <a16:creationId xmlns:a16="http://schemas.microsoft.com/office/drawing/2014/main" id="{3089F2AD-3E48-6446-AFFC-914B216F5F4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Memory Elements</a:t>
            </a:r>
          </a:p>
        </p:txBody>
      </p:sp>
      <p:sp>
        <p:nvSpPr>
          <p:cNvPr id="64522" name="Shape 594">
            <a:extLst>
              <a:ext uri="{FF2B5EF4-FFF2-40B4-BE49-F238E27FC236}">
                <a16:creationId xmlns:a16="http://schemas.microsoft.com/office/drawing/2014/main" id="{33C2FD1B-2BA6-DC49-8951-47311AFA8FE0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4523" name="Shape 595">
            <a:extLst>
              <a:ext uri="{FF2B5EF4-FFF2-40B4-BE49-F238E27FC236}">
                <a16:creationId xmlns:a16="http://schemas.microsoft.com/office/drawing/2014/main" id="{6C0B456B-CB7B-8E4B-83B9-E7DC96756CB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4524" name="Shape 596">
            <a:extLst>
              <a:ext uri="{FF2B5EF4-FFF2-40B4-BE49-F238E27FC236}">
                <a16:creationId xmlns:a16="http://schemas.microsoft.com/office/drawing/2014/main" id="{D0ED7CA2-BAA4-7A4C-9249-DB2EA6E6B9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64525" name="Shape 597">
            <a:extLst>
              <a:ext uri="{FF2B5EF4-FFF2-40B4-BE49-F238E27FC236}">
                <a16:creationId xmlns:a16="http://schemas.microsoft.com/office/drawing/2014/main" id="{2019B5ED-1306-8E44-B274-C1B2F2A91DF6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26" name="Shape 598">
            <a:extLst>
              <a:ext uri="{FF2B5EF4-FFF2-40B4-BE49-F238E27FC236}">
                <a16:creationId xmlns:a16="http://schemas.microsoft.com/office/drawing/2014/main" id="{D2C743C8-6FE3-654D-9783-30093C19FF04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27" name="Shape 599">
            <a:extLst>
              <a:ext uri="{FF2B5EF4-FFF2-40B4-BE49-F238E27FC236}">
                <a16:creationId xmlns:a16="http://schemas.microsoft.com/office/drawing/2014/main" id="{99FA7F3B-F984-AA40-AFC1-C44F684314E4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4528" name="Shape 600">
            <a:extLst>
              <a:ext uri="{FF2B5EF4-FFF2-40B4-BE49-F238E27FC236}">
                <a16:creationId xmlns:a16="http://schemas.microsoft.com/office/drawing/2014/main" id="{6F1A2E20-8152-AA4F-A472-DF6C7DE0749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4529" name="Shape 601">
            <a:extLst>
              <a:ext uri="{FF2B5EF4-FFF2-40B4-BE49-F238E27FC236}">
                <a16:creationId xmlns:a16="http://schemas.microsoft.com/office/drawing/2014/main" id="{E81C246D-A05A-8A46-856D-9A0D4B777064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30" name="Shape 602">
            <a:extLst>
              <a:ext uri="{FF2B5EF4-FFF2-40B4-BE49-F238E27FC236}">
                <a16:creationId xmlns:a16="http://schemas.microsoft.com/office/drawing/2014/main" id="{6EA72206-C135-EE49-9C74-74A020D49349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4531" name="Shape 603">
            <a:extLst>
              <a:ext uri="{FF2B5EF4-FFF2-40B4-BE49-F238E27FC236}">
                <a16:creationId xmlns:a16="http://schemas.microsoft.com/office/drawing/2014/main" id="{2DF5A8D4-4707-1D4E-AA18-6106A1DA5904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4532" name="Shape 604">
            <a:extLst>
              <a:ext uri="{FF2B5EF4-FFF2-40B4-BE49-F238E27FC236}">
                <a16:creationId xmlns:a16="http://schemas.microsoft.com/office/drawing/2014/main" id="{E711ACFA-8399-DC4F-B220-AE0C582B9BC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4533" name="Shape 605">
            <a:extLst>
              <a:ext uri="{FF2B5EF4-FFF2-40B4-BE49-F238E27FC236}">
                <a16:creationId xmlns:a16="http://schemas.microsoft.com/office/drawing/2014/main" id="{65022D39-FD1E-AF42-8444-08E46C1FEA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4534" name="Shape 606">
            <a:extLst>
              <a:ext uri="{FF2B5EF4-FFF2-40B4-BE49-F238E27FC236}">
                <a16:creationId xmlns:a16="http://schemas.microsoft.com/office/drawing/2014/main" id="{03B27B4C-9296-0445-9022-17B1C509DB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4535" name="Shape 607">
            <a:extLst>
              <a:ext uri="{FF2B5EF4-FFF2-40B4-BE49-F238E27FC236}">
                <a16:creationId xmlns:a16="http://schemas.microsoft.com/office/drawing/2014/main" id="{C8BC3A1E-1CE6-0742-B48B-758234B6CC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4536" name="Shape 608">
            <a:extLst>
              <a:ext uri="{FF2B5EF4-FFF2-40B4-BE49-F238E27FC236}">
                <a16:creationId xmlns:a16="http://schemas.microsoft.com/office/drawing/2014/main" id="{D574F5CA-F4FB-014D-80AA-1E4A99DA5E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64537" name="Shape 609">
            <a:extLst>
              <a:ext uri="{FF2B5EF4-FFF2-40B4-BE49-F238E27FC236}">
                <a16:creationId xmlns:a16="http://schemas.microsoft.com/office/drawing/2014/main" id="{276092B1-72DC-0546-A037-F0C03E6615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64538" name="Shape 610">
            <a:extLst>
              <a:ext uri="{FF2B5EF4-FFF2-40B4-BE49-F238E27FC236}">
                <a16:creationId xmlns:a16="http://schemas.microsoft.com/office/drawing/2014/main" id="{9A51DB88-DD1F-5540-AFAB-08AF042ADC0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2216150" y="5770564"/>
            <a:ext cx="6699250" cy="604837"/>
          </a:xfrm>
        </p:spPr>
        <p:txBody>
          <a:bodyPr/>
          <a:lstStyle/>
          <a:p>
            <a:pPr marL="0" indent="0" eaLnBrk="1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Note: The </a:t>
            </a:r>
            <a:r>
              <a:rPr lang="en-US" altLang="en-US" sz="2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W</a:t>
            </a:r>
            <a:r>
              <a:rPr lang="en-US" altLang="en-US"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and </a:t>
            </a:r>
            <a:r>
              <a:rPr lang="en-US" altLang="en-US" sz="2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Z</a:t>
            </a:r>
            <a:r>
              <a:rPr lang="en-US" altLang="en-US" sz="2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lines need not be wires. They can be buses.</a:t>
            </a:r>
          </a:p>
        </p:txBody>
      </p:sp>
      <p:sp>
        <p:nvSpPr>
          <p:cNvPr id="64539" name="TextBox 125">
            <a:extLst>
              <a:ext uri="{FF2B5EF4-FFF2-40B4-BE49-F238E27FC236}">
                <a16:creationId xmlns:a16="http://schemas.microsoft.com/office/drawing/2014/main" id="{9B48ACB9-BE04-8644-A883-93D422098F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6.1 from the textbook ]</a:t>
            </a:r>
          </a:p>
        </p:txBody>
      </p:sp>
      <p:sp>
        <p:nvSpPr>
          <p:cNvPr id="31" name="Shape 578">
            <a:extLst>
              <a:ext uri="{FF2B5EF4-FFF2-40B4-BE49-F238E27FC236}">
                <a16:creationId xmlns:a16="http://schemas.microsoft.com/office/drawing/2014/main" id="{76994FC1-B6A1-1447-BD19-91EAD932E7A3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7463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Moore Machine Implementation</a:t>
            </a:r>
          </a:p>
        </p:txBody>
      </p:sp>
    </p:spTree>
  </p:cSld>
  <p:clrMapOvr>
    <a:masterClrMapping/>
  </p:clrMapOvr>
  <p:transition/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Shape 615">
            <a:extLst>
              <a:ext uri="{FF2B5EF4-FFF2-40B4-BE49-F238E27FC236}">
                <a16:creationId xmlns:a16="http://schemas.microsoft.com/office/drawing/2014/main" id="{FBB9BB28-FB7A-3F4F-A47E-62E9A0AD11F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State Storage</a:t>
            </a:r>
          </a:p>
        </p:txBody>
      </p:sp>
      <p:sp>
        <p:nvSpPr>
          <p:cNvPr id="66562" name="Shape 616">
            <a:extLst>
              <a:ext uri="{FF2B5EF4-FFF2-40B4-BE49-F238E27FC236}">
                <a16:creationId xmlns:a16="http://schemas.microsoft.com/office/drawing/2014/main" id="{FF2AAE18-6F95-F841-960F-E00363FDF1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6563" name="Shape 617">
            <a:extLst>
              <a:ext uri="{FF2B5EF4-FFF2-40B4-BE49-F238E27FC236}">
                <a16:creationId xmlns:a16="http://schemas.microsoft.com/office/drawing/2014/main" id="{49892F23-18E6-4B42-9802-AD17B284D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64" name="Shape 618">
            <a:extLst>
              <a:ext uri="{FF2B5EF4-FFF2-40B4-BE49-F238E27FC236}">
                <a16:creationId xmlns:a16="http://schemas.microsoft.com/office/drawing/2014/main" id="{E8A12AF4-F5FF-454A-89A3-6D439C147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6565" name="Shape 619">
            <a:extLst>
              <a:ext uri="{FF2B5EF4-FFF2-40B4-BE49-F238E27FC236}">
                <a16:creationId xmlns:a16="http://schemas.microsoft.com/office/drawing/2014/main" id="{86CD96AB-3BA3-504C-95B2-135ADD79C0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66" name="Shape 620">
            <a:extLst>
              <a:ext uri="{FF2B5EF4-FFF2-40B4-BE49-F238E27FC236}">
                <a16:creationId xmlns:a16="http://schemas.microsoft.com/office/drawing/2014/main" id="{6722CBD4-9BBC-6441-9D7C-C51712231C8D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67" name="Shape 621">
            <a:extLst>
              <a:ext uri="{FF2B5EF4-FFF2-40B4-BE49-F238E27FC236}">
                <a16:creationId xmlns:a16="http://schemas.microsoft.com/office/drawing/2014/main" id="{908F7354-0D53-C54A-B6FC-7C1ED2DF22E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68" name="Shape 622">
            <a:extLst>
              <a:ext uri="{FF2B5EF4-FFF2-40B4-BE49-F238E27FC236}">
                <a16:creationId xmlns:a16="http://schemas.microsoft.com/office/drawing/2014/main" id="{FAED603A-08AC-B143-ADF2-537C0E7FE1E7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69" name="Shape 623">
            <a:extLst>
              <a:ext uri="{FF2B5EF4-FFF2-40B4-BE49-F238E27FC236}">
                <a16:creationId xmlns:a16="http://schemas.microsoft.com/office/drawing/2014/main" id="{8F0F069B-9B0F-7C4D-94C1-E219BFBD1B9C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0" name="Shape 624">
            <a:extLst>
              <a:ext uri="{FF2B5EF4-FFF2-40B4-BE49-F238E27FC236}">
                <a16:creationId xmlns:a16="http://schemas.microsoft.com/office/drawing/2014/main" id="{E6906E61-8505-9B40-BF5F-E21A6EBEB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FF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Flip-Flop Array</a:t>
            </a:r>
          </a:p>
        </p:txBody>
      </p:sp>
      <p:sp>
        <p:nvSpPr>
          <p:cNvPr id="66571" name="Shape 625">
            <a:extLst>
              <a:ext uri="{FF2B5EF4-FFF2-40B4-BE49-F238E27FC236}">
                <a16:creationId xmlns:a16="http://schemas.microsoft.com/office/drawing/2014/main" id="{2BB606D6-7DD8-D748-99E8-7CBCBF01CBFD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72" name="Shape 626">
            <a:extLst>
              <a:ext uri="{FF2B5EF4-FFF2-40B4-BE49-F238E27FC236}">
                <a16:creationId xmlns:a16="http://schemas.microsoft.com/office/drawing/2014/main" id="{A1EFF373-A926-CA48-8F48-6D15E387BE6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73" name="Shape 627">
            <a:extLst>
              <a:ext uri="{FF2B5EF4-FFF2-40B4-BE49-F238E27FC236}">
                <a16:creationId xmlns:a16="http://schemas.microsoft.com/office/drawing/2014/main" id="{771188A4-FD0E-5A41-A0B9-845518352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66574" name="Shape 628">
            <a:extLst>
              <a:ext uri="{FF2B5EF4-FFF2-40B4-BE49-F238E27FC236}">
                <a16:creationId xmlns:a16="http://schemas.microsoft.com/office/drawing/2014/main" id="{95F0CFCF-189F-D34A-8302-60D0B2C22149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5" name="Shape 629">
            <a:extLst>
              <a:ext uri="{FF2B5EF4-FFF2-40B4-BE49-F238E27FC236}">
                <a16:creationId xmlns:a16="http://schemas.microsoft.com/office/drawing/2014/main" id="{C795A462-AFBA-A646-A884-D0515681EA98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6" name="Shape 630">
            <a:extLst>
              <a:ext uri="{FF2B5EF4-FFF2-40B4-BE49-F238E27FC236}">
                <a16:creationId xmlns:a16="http://schemas.microsoft.com/office/drawing/2014/main" id="{2EE93D2F-0007-914A-BAB3-2603038E3DCA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77" name="Shape 631">
            <a:extLst>
              <a:ext uri="{FF2B5EF4-FFF2-40B4-BE49-F238E27FC236}">
                <a16:creationId xmlns:a16="http://schemas.microsoft.com/office/drawing/2014/main" id="{42A29691-4D7C-D044-B2E7-5C116A385F1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78" name="Shape 632">
            <a:extLst>
              <a:ext uri="{FF2B5EF4-FFF2-40B4-BE49-F238E27FC236}">
                <a16:creationId xmlns:a16="http://schemas.microsoft.com/office/drawing/2014/main" id="{B212A806-8428-2A40-855B-F09381ABBD46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9" name="Shape 633">
            <a:extLst>
              <a:ext uri="{FF2B5EF4-FFF2-40B4-BE49-F238E27FC236}">
                <a16:creationId xmlns:a16="http://schemas.microsoft.com/office/drawing/2014/main" id="{B243F294-3901-D549-BC28-67A04A3F47A8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80" name="Shape 634">
            <a:extLst>
              <a:ext uri="{FF2B5EF4-FFF2-40B4-BE49-F238E27FC236}">
                <a16:creationId xmlns:a16="http://schemas.microsoft.com/office/drawing/2014/main" id="{A18B4824-C8CB-A34F-AEC7-E25D19A661CC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81" name="Shape 635">
            <a:extLst>
              <a:ext uri="{FF2B5EF4-FFF2-40B4-BE49-F238E27FC236}">
                <a16:creationId xmlns:a16="http://schemas.microsoft.com/office/drawing/2014/main" id="{F8AD5537-C0BE-7E4E-9D5D-93349666DB6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82" name="Shape 636">
            <a:extLst>
              <a:ext uri="{FF2B5EF4-FFF2-40B4-BE49-F238E27FC236}">
                <a16:creationId xmlns:a16="http://schemas.microsoft.com/office/drawing/2014/main" id="{B9E944FA-26F5-DF46-B007-E7BE6AA8B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6583" name="Shape 637">
            <a:extLst>
              <a:ext uri="{FF2B5EF4-FFF2-40B4-BE49-F238E27FC236}">
                <a16:creationId xmlns:a16="http://schemas.microsoft.com/office/drawing/2014/main" id="{BF10B1B1-E6B1-6243-AD23-0079D0467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84" name="Shape 638">
            <a:extLst>
              <a:ext uri="{FF2B5EF4-FFF2-40B4-BE49-F238E27FC236}">
                <a16:creationId xmlns:a16="http://schemas.microsoft.com/office/drawing/2014/main" id="{4DA1229F-45C9-034D-96A3-F4CA2462C7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6585" name="Shape 639">
            <a:extLst>
              <a:ext uri="{FF2B5EF4-FFF2-40B4-BE49-F238E27FC236}">
                <a16:creationId xmlns:a16="http://schemas.microsoft.com/office/drawing/2014/main" id="{F164EB4D-0452-554C-B61E-3027CFC76C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66586" name="Shape 640">
            <a:extLst>
              <a:ext uri="{FF2B5EF4-FFF2-40B4-BE49-F238E27FC236}">
                <a16:creationId xmlns:a16="http://schemas.microsoft.com/office/drawing/2014/main" id="{7D2E8EF0-8C9F-404A-A875-E66A1312CF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4" y="3130551"/>
            <a:ext cx="3952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</a:t>
            </a:r>
          </a:p>
        </p:txBody>
      </p:sp>
      <p:sp>
        <p:nvSpPr>
          <p:cNvPr id="66587" name="Shape 641">
            <a:extLst>
              <a:ext uri="{FF2B5EF4-FFF2-40B4-BE49-F238E27FC236}">
                <a16:creationId xmlns:a16="http://schemas.microsoft.com/office/drawing/2014/main" id="{C998BE33-D80E-BD40-918E-0E4BB8A92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66588" name="Shape 642">
            <a:extLst>
              <a:ext uri="{FF2B5EF4-FFF2-40B4-BE49-F238E27FC236}">
                <a16:creationId xmlns:a16="http://schemas.microsoft.com/office/drawing/2014/main" id="{8FBF9346-DC6B-4646-A468-4EAD687E5A3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36713" y="5230813"/>
            <a:ext cx="7772400" cy="1306512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Any usable “memory” of the preceding input sequence 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is encoded in the flip-flop array.</a:t>
            </a:r>
          </a:p>
        </p:txBody>
      </p:sp>
      <p:sp>
        <p:nvSpPr>
          <p:cNvPr id="66589" name="Shape 643">
            <a:extLst>
              <a:ext uri="{FF2B5EF4-FFF2-40B4-BE49-F238E27FC236}">
                <a16:creationId xmlns:a16="http://schemas.microsoft.com/office/drawing/2014/main" id="{4183974A-91C7-8A43-A4EA-442977C0F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9" y="3130551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 </a:t>
            </a:r>
          </a:p>
        </p:txBody>
      </p:sp>
    </p:spTree>
  </p:cSld>
  <p:clrMapOvr>
    <a:masterClrMapping/>
  </p:clrMapOvr>
  <p:transition/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hape 649">
            <a:extLst>
              <a:ext uri="{FF2B5EF4-FFF2-40B4-BE49-F238E27FC236}">
                <a16:creationId xmlns:a16="http://schemas.microsoft.com/office/drawing/2014/main" id="{DFCCFF36-9D18-3540-A448-168811EC002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1600200"/>
            <a:ext cx="7772400" cy="1214438"/>
          </a:xfrm>
        </p:spPr>
        <p:txBody>
          <a:bodyPr/>
          <a:lstStyle/>
          <a:p>
            <a:pPr marL="0" indent="0" eaLnBrk="1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Flip-Flop array stores an encoding of the current state.</a:t>
            </a:r>
          </a:p>
        </p:txBody>
      </p:sp>
      <p:sp>
        <p:nvSpPr>
          <p:cNvPr id="68610" name="Shape 650">
            <a:extLst>
              <a:ext uri="{FF2B5EF4-FFF2-40B4-BE49-F238E27FC236}">
                <a16:creationId xmlns:a16="http://schemas.microsoft.com/office/drawing/2014/main" id="{A046512B-E550-6C43-A6DA-5DE632176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1" name="Shape 651">
            <a:extLst>
              <a:ext uri="{FF2B5EF4-FFF2-40B4-BE49-F238E27FC236}">
                <a16:creationId xmlns:a16="http://schemas.microsoft.com/office/drawing/2014/main" id="{65EADD32-C537-924D-868A-9F4491D4C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2" name="Shape 652">
            <a:extLst>
              <a:ext uri="{FF2B5EF4-FFF2-40B4-BE49-F238E27FC236}">
                <a16:creationId xmlns:a16="http://schemas.microsoft.com/office/drawing/2014/main" id="{99E47C14-6318-1A49-9A61-4142620B1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3550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3" name="Shape 653">
            <a:extLst>
              <a:ext uri="{FF2B5EF4-FFF2-40B4-BE49-F238E27FC236}">
                <a16:creationId xmlns:a16="http://schemas.microsoft.com/office/drawing/2014/main" id="{7DBA584D-2835-5844-9292-E5F5743D3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49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14" name="Shape 654">
            <a:extLst>
              <a:ext uri="{FF2B5EF4-FFF2-40B4-BE49-F238E27FC236}">
                <a16:creationId xmlns:a16="http://schemas.microsoft.com/office/drawing/2014/main" id="{75A5A07F-A804-AF49-BB2C-935B89CA8E9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228725" y="3794126"/>
            <a:ext cx="6078538" cy="3175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5" name="Shape 655">
            <a:extLst>
              <a:ext uri="{FF2B5EF4-FFF2-40B4-BE49-F238E27FC236}">
                <a16:creationId xmlns:a16="http://schemas.microsoft.com/office/drawing/2014/main" id="{AC00B706-9C08-D243-920B-296EAA83826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38036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6" name="Shape 656">
            <a:extLst>
              <a:ext uri="{FF2B5EF4-FFF2-40B4-BE49-F238E27FC236}">
                <a16:creationId xmlns:a16="http://schemas.microsoft.com/office/drawing/2014/main" id="{10830FE5-8B24-9746-9A49-91E3C7F804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4471988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7" name="Shape 657">
            <a:extLst>
              <a:ext uri="{FF2B5EF4-FFF2-40B4-BE49-F238E27FC236}">
                <a16:creationId xmlns:a16="http://schemas.microsoft.com/office/drawing/2014/main" id="{6C49389C-4162-C04F-B6AE-23B0BB23A2A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8" name="Shape 658">
            <a:extLst>
              <a:ext uri="{FF2B5EF4-FFF2-40B4-BE49-F238E27FC236}">
                <a16:creationId xmlns:a16="http://schemas.microsoft.com/office/drawing/2014/main" id="{0FABEEB4-15F0-434B-A813-D243DDA156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9" name="Shape 659">
            <a:extLst>
              <a:ext uri="{FF2B5EF4-FFF2-40B4-BE49-F238E27FC236}">
                <a16:creationId xmlns:a16="http://schemas.microsoft.com/office/drawing/2014/main" id="{F444931E-1C9D-4146-A35F-CD1F23B6387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0" name="Shape 660">
            <a:extLst>
              <a:ext uri="{FF2B5EF4-FFF2-40B4-BE49-F238E27FC236}">
                <a16:creationId xmlns:a16="http://schemas.microsoft.com/office/drawing/2014/main" id="{0BCB7A5B-407B-B440-AE52-F676B73F3E1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1" name="Shape 661">
            <a:extLst>
              <a:ext uri="{FF2B5EF4-FFF2-40B4-BE49-F238E27FC236}">
                <a16:creationId xmlns:a16="http://schemas.microsoft.com/office/drawing/2014/main" id="{27695B45-8433-FC4E-9681-9A993651793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2" name="Shape 662">
            <a:extLst>
              <a:ext uri="{FF2B5EF4-FFF2-40B4-BE49-F238E27FC236}">
                <a16:creationId xmlns:a16="http://schemas.microsoft.com/office/drawing/2014/main" id="{805CB4AA-9A02-7F4D-8F2F-31A218ACD0E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3" name="Shape 663">
            <a:extLst>
              <a:ext uri="{FF2B5EF4-FFF2-40B4-BE49-F238E27FC236}">
                <a16:creationId xmlns:a16="http://schemas.microsoft.com/office/drawing/2014/main" id="{6A16DF3C-3C00-3E47-9490-DCC4290FE40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45276" y="4852989"/>
            <a:ext cx="555625" cy="9525"/>
          </a:xfrm>
          <a:prstGeom prst="straightConnector1">
            <a:avLst/>
          </a:prstGeom>
          <a:noFill/>
          <a:ln w="19050">
            <a:solidFill>
              <a:schemeClr val="bg2"/>
            </a:solidFill>
            <a:prstDash val="dot"/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4" name="Shape 664">
            <a:extLst>
              <a:ext uri="{FF2B5EF4-FFF2-40B4-BE49-F238E27FC236}">
                <a16:creationId xmlns:a16="http://schemas.microsoft.com/office/drawing/2014/main" id="{2FF1F8B3-18D5-7B40-8C0F-68B5CCD2AC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00201" y="5834063"/>
            <a:ext cx="5707063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5" name="Shape 665">
            <a:extLst>
              <a:ext uri="{FF2B5EF4-FFF2-40B4-BE49-F238E27FC236}">
                <a16:creationId xmlns:a16="http://schemas.microsoft.com/office/drawing/2014/main" id="{BD8AD954-9845-A248-BF78-7068FA34B56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51752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6" name="Shape 666">
            <a:extLst>
              <a:ext uri="{FF2B5EF4-FFF2-40B4-BE49-F238E27FC236}">
                <a16:creationId xmlns:a16="http://schemas.microsoft.com/office/drawing/2014/main" id="{2B4E27A6-49DA-0D44-9FEF-CBF1CA91BE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7" name="Shape 667">
            <a:extLst>
              <a:ext uri="{FF2B5EF4-FFF2-40B4-BE49-F238E27FC236}">
                <a16:creationId xmlns:a16="http://schemas.microsoft.com/office/drawing/2014/main" id="{FB98F589-3EC3-2E49-9945-7E4BB1D760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8" name="Shape 668">
            <a:extLst>
              <a:ext uri="{FF2B5EF4-FFF2-40B4-BE49-F238E27FC236}">
                <a16:creationId xmlns:a16="http://schemas.microsoft.com/office/drawing/2014/main" id="{978BEB51-1DF8-2849-AC47-97C394C2968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9" name="Shape 669">
            <a:extLst>
              <a:ext uri="{FF2B5EF4-FFF2-40B4-BE49-F238E27FC236}">
                <a16:creationId xmlns:a16="http://schemas.microsoft.com/office/drawing/2014/main" id="{0A17683D-C7B3-874E-8614-51D95CA41F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0" name="Shape 670">
            <a:extLst>
              <a:ext uri="{FF2B5EF4-FFF2-40B4-BE49-F238E27FC236}">
                <a16:creationId xmlns:a16="http://schemas.microsoft.com/office/drawing/2014/main" id="{5C2582A7-DDAD-D14B-9646-516599EEA5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1" name="Shape 671">
            <a:extLst>
              <a:ext uri="{FF2B5EF4-FFF2-40B4-BE49-F238E27FC236}">
                <a16:creationId xmlns:a16="http://schemas.microsoft.com/office/drawing/2014/main" id="{660CBC7B-B7B3-CF4B-8AA0-C18E9DDD073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2" name="Shape 672">
            <a:extLst>
              <a:ext uri="{FF2B5EF4-FFF2-40B4-BE49-F238E27FC236}">
                <a16:creationId xmlns:a16="http://schemas.microsoft.com/office/drawing/2014/main" id="{72AC1EFB-050E-4343-ADF9-D72FFFFE5BE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3" name="Shape 673">
            <a:extLst>
              <a:ext uri="{FF2B5EF4-FFF2-40B4-BE49-F238E27FC236}">
                <a16:creationId xmlns:a16="http://schemas.microsoft.com/office/drawing/2014/main" id="{ED5EB3AE-B082-444A-8313-FBEC51B34E3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522664" y="3232151"/>
            <a:ext cx="6042025" cy="23813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34" name="Shape 674">
            <a:extLst>
              <a:ext uri="{FF2B5EF4-FFF2-40B4-BE49-F238E27FC236}">
                <a16:creationId xmlns:a16="http://schemas.microsoft.com/office/drawing/2014/main" id="{66860E84-5A0B-BF4C-BDA9-70E526C4C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3013" y="3398838"/>
            <a:ext cx="8763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</a:t>
            </a:r>
          </a:p>
        </p:txBody>
      </p:sp>
      <p:sp>
        <p:nvSpPr>
          <p:cNvPr id="68635" name="Shape 675">
            <a:extLst>
              <a:ext uri="{FF2B5EF4-FFF2-40B4-BE49-F238E27FC236}">
                <a16:creationId xmlns:a16="http://schemas.microsoft.com/office/drawing/2014/main" id="{B6D32DA0-2013-0A4C-AB88-B1872099C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5487988"/>
            <a:ext cx="7112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</a:t>
            </a:r>
          </a:p>
        </p:txBody>
      </p:sp>
      <p:sp>
        <p:nvSpPr>
          <p:cNvPr id="68636" name="Shape 676">
            <a:extLst>
              <a:ext uri="{FF2B5EF4-FFF2-40B4-BE49-F238E27FC236}">
                <a16:creationId xmlns:a16="http://schemas.microsoft.com/office/drawing/2014/main" id="{5460B453-D567-974F-A642-79E626C2A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6225" y="2851151"/>
            <a:ext cx="603250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</a:t>
            </a:r>
          </a:p>
        </p:txBody>
      </p:sp>
      <p:cxnSp>
        <p:nvCxnSpPr>
          <p:cNvPr id="68637" name="Shape 677">
            <a:extLst>
              <a:ext uri="{FF2B5EF4-FFF2-40B4-BE49-F238E27FC236}">
                <a16:creationId xmlns:a16="http://schemas.microsoft.com/office/drawing/2014/main" id="{3A2B714C-3955-4C45-90CC-EBFD7DDB92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54389" y="4478338"/>
            <a:ext cx="1682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8" name="Shape 678">
            <a:extLst>
              <a:ext uri="{FF2B5EF4-FFF2-40B4-BE49-F238E27FC236}">
                <a16:creationId xmlns:a16="http://schemas.microsoft.com/office/drawing/2014/main" id="{E7E6A1D4-3257-0E45-96EE-A2F9FB18F7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06963" y="4478338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9" name="Shape 679">
            <a:extLst>
              <a:ext uri="{FF2B5EF4-FFF2-40B4-BE49-F238E27FC236}">
                <a16:creationId xmlns:a16="http://schemas.microsoft.com/office/drawing/2014/main" id="{FA339324-2677-104C-A142-3F3B7934E03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62713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0" name="Shape 680">
            <a:extLst>
              <a:ext uri="{FF2B5EF4-FFF2-40B4-BE49-F238E27FC236}">
                <a16:creationId xmlns:a16="http://schemas.microsoft.com/office/drawing/2014/main" id="{4E2F4501-EBEF-5746-B589-52BEE9CA41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78838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1" name="Shape 681">
            <a:extLst>
              <a:ext uri="{FF2B5EF4-FFF2-40B4-BE49-F238E27FC236}">
                <a16:creationId xmlns:a16="http://schemas.microsoft.com/office/drawing/2014/main" id="{CACE68AE-A5FD-5B49-A9D0-4F81C54FBF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648700" y="3255963"/>
            <a:ext cx="0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42" name="Shape 682">
            <a:extLst>
              <a:ext uri="{FF2B5EF4-FFF2-40B4-BE49-F238E27FC236}">
                <a16:creationId xmlns:a16="http://schemas.microsoft.com/office/drawing/2014/main" id="{B75EB102-C774-7C4F-A232-3455F1297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3" name="Shape 683">
            <a:extLst>
              <a:ext uri="{FF2B5EF4-FFF2-40B4-BE49-F238E27FC236}">
                <a16:creationId xmlns:a16="http://schemas.microsoft.com/office/drawing/2014/main" id="{DF62F745-3CE1-4144-860B-2C1419C2D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4" name="Shape 684">
            <a:extLst>
              <a:ext uri="{FF2B5EF4-FFF2-40B4-BE49-F238E27FC236}">
                <a16:creationId xmlns:a16="http://schemas.microsoft.com/office/drawing/2014/main" id="{70B2B939-18EB-6A4C-B1A3-8AC373E7A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14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5" name="Shape 685">
            <a:extLst>
              <a:ext uri="{FF2B5EF4-FFF2-40B4-BE49-F238E27FC236}">
                <a16:creationId xmlns:a16="http://schemas.microsoft.com/office/drawing/2014/main" id="{68FA27E7-ED9E-F144-B3AA-5C7C641E2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6" name="Shape 686">
            <a:extLst>
              <a:ext uri="{FF2B5EF4-FFF2-40B4-BE49-F238E27FC236}">
                <a16:creationId xmlns:a16="http://schemas.microsoft.com/office/drawing/2014/main" id="{B6EF03B6-4461-B843-94A2-D755A6518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37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7" name="Shape 687">
            <a:extLst>
              <a:ext uri="{FF2B5EF4-FFF2-40B4-BE49-F238E27FC236}">
                <a16:creationId xmlns:a16="http://schemas.microsoft.com/office/drawing/2014/main" id="{E5A5E250-5DEC-434C-AEE6-9D465E7E3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1" y="3208339"/>
            <a:ext cx="87313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48" name="Shape 688">
            <a:extLst>
              <a:ext uri="{FF2B5EF4-FFF2-40B4-BE49-F238E27FC236}">
                <a16:creationId xmlns:a16="http://schemas.microsoft.com/office/drawing/2014/main" id="{8BDB2AAF-9937-D14B-8AAD-B1530BCEBA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41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9" name="Shape 689">
            <a:extLst>
              <a:ext uri="{FF2B5EF4-FFF2-40B4-BE49-F238E27FC236}">
                <a16:creationId xmlns:a16="http://schemas.microsoft.com/office/drawing/2014/main" id="{AAA641CB-28D2-D44D-949E-06D525B0660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841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0" name="Shape 690">
            <a:extLst>
              <a:ext uri="{FF2B5EF4-FFF2-40B4-BE49-F238E27FC236}">
                <a16:creationId xmlns:a16="http://schemas.microsoft.com/office/drawing/2014/main" id="{ADC334A5-A55C-B84E-92CD-ED4BF3567BF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226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1" name="Shape 691">
            <a:extLst>
              <a:ext uri="{FF2B5EF4-FFF2-40B4-BE49-F238E27FC236}">
                <a16:creationId xmlns:a16="http://schemas.microsoft.com/office/drawing/2014/main" id="{C808E5BF-EECF-874D-9E05-DA5AFC16A78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08175" y="3644900"/>
            <a:ext cx="185738" cy="304800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2" name="Shape 692">
            <a:extLst>
              <a:ext uri="{FF2B5EF4-FFF2-40B4-BE49-F238E27FC236}">
                <a16:creationId xmlns:a16="http://schemas.microsoft.com/office/drawing/2014/main" id="{282775D7-BA95-A14B-A877-4B3F821AAF9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23325" y="3103564"/>
            <a:ext cx="185738" cy="306387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" name="Shape 615">
            <a:extLst>
              <a:ext uri="{FF2B5EF4-FFF2-40B4-BE49-F238E27FC236}">
                <a16:creationId xmlns:a16="http://schemas.microsoft.com/office/drawing/2014/main" id="{4E5EE5EA-B9CE-874B-937B-4BD5EB7FD72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FSM States</a:t>
            </a:r>
          </a:p>
        </p:txBody>
      </p:sp>
    </p:spTree>
    <p:extLst>
      <p:ext uri="{BB962C8B-B14F-4D97-AF65-F5344CB8AC3E}">
        <p14:creationId xmlns:p14="http://schemas.microsoft.com/office/powerpoint/2010/main" val="1212355038"/>
      </p:ext>
    </p:extLst>
  </p:cSld>
  <p:clrMapOvr>
    <a:masterClrMapping/>
  </p:clrMapOvr>
  <p:transition/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hape 649">
            <a:extLst>
              <a:ext uri="{FF2B5EF4-FFF2-40B4-BE49-F238E27FC236}">
                <a16:creationId xmlns:a16="http://schemas.microsoft.com/office/drawing/2014/main" id="{DFCCFF36-9D18-3540-A448-168811EC002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1600200"/>
            <a:ext cx="7772400" cy="1214438"/>
          </a:xfrm>
        </p:spPr>
        <p:txBody>
          <a:bodyPr/>
          <a:lstStyle/>
          <a:p>
            <a:pPr marL="0" indent="0" eaLnBrk="1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Flip-Flop array stores an encoding of the current state.</a:t>
            </a:r>
          </a:p>
        </p:txBody>
      </p:sp>
      <p:sp>
        <p:nvSpPr>
          <p:cNvPr id="68610" name="Shape 650">
            <a:extLst>
              <a:ext uri="{FF2B5EF4-FFF2-40B4-BE49-F238E27FC236}">
                <a16:creationId xmlns:a16="http://schemas.microsoft.com/office/drawing/2014/main" id="{A046512B-E550-6C43-A6DA-5DE632176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1" name="Shape 651">
            <a:extLst>
              <a:ext uri="{FF2B5EF4-FFF2-40B4-BE49-F238E27FC236}">
                <a16:creationId xmlns:a16="http://schemas.microsoft.com/office/drawing/2014/main" id="{65EADD32-C537-924D-868A-9F4491D4C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2" name="Shape 652">
            <a:extLst>
              <a:ext uri="{FF2B5EF4-FFF2-40B4-BE49-F238E27FC236}">
                <a16:creationId xmlns:a16="http://schemas.microsoft.com/office/drawing/2014/main" id="{99E47C14-6318-1A49-9A61-4142620B1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3550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3" name="Shape 653">
            <a:extLst>
              <a:ext uri="{FF2B5EF4-FFF2-40B4-BE49-F238E27FC236}">
                <a16:creationId xmlns:a16="http://schemas.microsoft.com/office/drawing/2014/main" id="{7DBA584D-2835-5844-9292-E5F5743D3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49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14" name="Shape 654">
            <a:extLst>
              <a:ext uri="{FF2B5EF4-FFF2-40B4-BE49-F238E27FC236}">
                <a16:creationId xmlns:a16="http://schemas.microsoft.com/office/drawing/2014/main" id="{75A5A07F-A804-AF49-BB2C-935B89CA8E9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228725" y="3794126"/>
            <a:ext cx="6078538" cy="3175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5" name="Shape 655">
            <a:extLst>
              <a:ext uri="{FF2B5EF4-FFF2-40B4-BE49-F238E27FC236}">
                <a16:creationId xmlns:a16="http://schemas.microsoft.com/office/drawing/2014/main" id="{AC00B706-9C08-D243-920B-296EAA83826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38036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6" name="Shape 656">
            <a:extLst>
              <a:ext uri="{FF2B5EF4-FFF2-40B4-BE49-F238E27FC236}">
                <a16:creationId xmlns:a16="http://schemas.microsoft.com/office/drawing/2014/main" id="{10830FE5-8B24-9746-9A49-91E3C7F804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4471988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7" name="Shape 657">
            <a:extLst>
              <a:ext uri="{FF2B5EF4-FFF2-40B4-BE49-F238E27FC236}">
                <a16:creationId xmlns:a16="http://schemas.microsoft.com/office/drawing/2014/main" id="{6C49389C-4162-C04F-B6AE-23B0BB23A2A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8" name="Shape 658">
            <a:extLst>
              <a:ext uri="{FF2B5EF4-FFF2-40B4-BE49-F238E27FC236}">
                <a16:creationId xmlns:a16="http://schemas.microsoft.com/office/drawing/2014/main" id="{0FABEEB4-15F0-434B-A813-D243DDA156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9" name="Shape 659">
            <a:extLst>
              <a:ext uri="{FF2B5EF4-FFF2-40B4-BE49-F238E27FC236}">
                <a16:creationId xmlns:a16="http://schemas.microsoft.com/office/drawing/2014/main" id="{F444931E-1C9D-4146-A35F-CD1F23B6387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0" name="Shape 660">
            <a:extLst>
              <a:ext uri="{FF2B5EF4-FFF2-40B4-BE49-F238E27FC236}">
                <a16:creationId xmlns:a16="http://schemas.microsoft.com/office/drawing/2014/main" id="{0BCB7A5B-407B-B440-AE52-F676B73F3E1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1" name="Shape 661">
            <a:extLst>
              <a:ext uri="{FF2B5EF4-FFF2-40B4-BE49-F238E27FC236}">
                <a16:creationId xmlns:a16="http://schemas.microsoft.com/office/drawing/2014/main" id="{27695B45-8433-FC4E-9681-9A993651793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2" name="Shape 662">
            <a:extLst>
              <a:ext uri="{FF2B5EF4-FFF2-40B4-BE49-F238E27FC236}">
                <a16:creationId xmlns:a16="http://schemas.microsoft.com/office/drawing/2014/main" id="{805CB4AA-9A02-7F4D-8F2F-31A218ACD0E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3" name="Shape 663">
            <a:extLst>
              <a:ext uri="{FF2B5EF4-FFF2-40B4-BE49-F238E27FC236}">
                <a16:creationId xmlns:a16="http://schemas.microsoft.com/office/drawing/2014/main" id="{6A16DF3C-3C00-3E47-9490-DCC4290FE40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45276" y="4852989"/>
            <a:ext cx="555625" cy="9525"/>
          </a:xfrm>
          <a:prstGeom prst="straightConnector1">
            <a:avLst/>
          </a:prstGeom>
          <a:noFill/>
          <a:ln w="19050">
            <a:solidFill>
              <a:schemeClr val="bg2"/>
            </a:solidFill>
            <a:prstDash val="dot"/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4" name="Shape 664">
            <a:extLst>
              <a:ext uri="{FF2B5EF4-FFF2-40B4-BE49-F238E27FC236}">
                <a16:creationId xmlns:a16="http://schemas.microsoft.com/office/drawing/2014/main" id="{2FF1F8B3-18D5-7B40-8C0F-68B5CCD2AC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00201" y="5834063"/>
            <a:ext cx="5707063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5" name="Shape 665">
            <a:extLst>
              <a:ext uri="{FF2B5EF4-FFF2-40B4-BE49-F238E27FC236}">
                <a16:creationId xmlns:a16="http://schemas.microsoft.com/office/drawing/2014/main" id="{BD8AD954-9845-A248-BF78-7068FA34B56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51752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6" name="Shape 666">
            <a:extLst>
              <a:ext uri="{FF2B5EF4-FFF2-40B4-BE49-F238E27FC236}">
                <a16:creationId xmlns:a16="http://schemas.microsoft.com/office/drawing/2014/main" id="{2B4E27A6-49DA-0D44-9FEF-CBF1CA91BE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7" name="Shape 667">
            <a:extLst>
              <a:ext uri="{FF2B5EF4-FFF2-40B4-BE49-F238E27FC236}">
                <a16:creationId xmlns:a16="http://schemas.microsoft.com/office/drawing/2014/main" id="{FB98F589-3EC3-2E49-9945-7E4BB1D760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8" name="Shape 668">
            <a:extLst>
              <a:ext uri="{FF2B5EF4-FFF2-40B4-BE49-F238E27FC236}">
                <a16:creationId xmlns:a16="http://schemas.microsoft.com/office/drawing/2014/main" id="{978BEB51-1DF8-2849-AC47-97C394C2968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9" name="Shape 669">
            <a:extLst>
              <a:ext uri="{FF2B5EF4-FFF2-40B4-BE49-F238E27FC236}">
                <a16:creationId xmlns:a16="http://schemas.microsoft.com/office/drawing/2014/main" id="{0A17683D-C7B3-874E-8614-51D95CA41F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0" name="Shape 670">
            <a:extLst>
              <a:ext uri="{FF2B5EF4-FFF2-40B4-BE49-F238E27FC236}">
                <a16:creationId xmlns:a16="http://schemas.microsoft.com/office/drawing/2014/main" id="{5C2582A7-DDAD-D14B-9646-516599EEA5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1" name="Shape 671">
            <a:extLst>
              <a:ext uri="{FF2B5EF4-FFF2-40B4-BE49-F238E27FC236}">
                <a16:creationId xmlns:a16="http://schemas.microsoft.com/office/drawing/2014/main" id="{660CBC7B-B7B3-CF4B-8AA0-C18E9DDD073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2" name="Shape 672">
            <a:extLst>
              <a:ext uri="{FF2B5EF4-FFF2-40B4-BE49-F238E27FC236}">
                <a16:creationId xmlns:a16="http://schemas.microsoft.com/office/drawing/2014/main" id="{72AC1EFB-050E-4343-ADF9-D72FFFFE5BE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3" name="Shape 673">
            <a:extLst>
              <a:ext uri="{FF2B5EF4-FFF2-40B4-BE49-F238E27FC236}">
                <a16:creationId xmlns:a16="http://schemas.microsoft.com/office/drawing/2014/main" id="{ED5EB3AE-B082-444A-8313-FBEC51B34E3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522664" y="3232151"/>
            <a:ext cx="6042025" cy="23813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34" name="Shape 674">
            <a:extLst>
              <a:ext uri="{FF2B5EF4-FFF2-40B4-BE49-F238E27FC236}">
                <a16:creationId xmlns:a16="http://schemas.microsoft.com/office/drawing/2014/main" id="{66860E84-5A0B-BF4C-BDA9-70E526C4C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3013" y="3398838"/>
            <a:ext cx="8763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</a:t>
            </a:r>
          </a:p>
        </p:txBody>
      </p:sp>
      <p:sp>
        <p:nvSpPr>
          <p:cNvPr id="68635" name="Shape 675">
            <a:extLst>
              <a:ext uri="{FF2B5EF4-FFF2-40B4-BE49-F238E27FC236}">
                <a16:creationId xmlns:a16="http://schemas.microsoft.com/office/drawing/2014/main" id="{B6D32DA0-2013-0A4C-AB88-B1872099C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5487988"/>
            <a:ext cx="7112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</a:t>
            </a:r>
          </a:p>
        </p:txBody>
      </p:sp>
      <p:sp>
        <p:nvSpPr>
          <p:cNvPr id="68636" name="Shape 676">
            <a:extLst>
              <a:ext uri="{FF2B5EF4-FFF2-40B4-BE49-F238E27FC236}">
                <a16:creationId xmlns:a16="http://schemas.microsoft.com/office/drawing/2014/main" id="{5460B453-D567-974F-A642-79E626C2A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6225" y="2851151"/>
            <a:ext cx="603250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</a:t>
            </a:r>
          </a:p>
        </p:txBody>
      </p:sp>
      <p:cxnSp>
        <p:nvCxnSpPr>
          <p:cNvPr id="68637" name="Shape 677">
            <a:extLst>
              <a:ext uri="{FF2B5EF4-FFF2-40B4-BE49-F238E27FC236}">
                <a16:creationId xmlns:a16="http://schemas.microsoft.com/office/drawing/2014/main" id="{3A2B714C-3955-4C45-90CC-EBFD7DDB92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54389" y="4478338"/>
            <a:ext cx="1682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8" name="Shape 678">
            <a:extLst>
              <a:ext uri="{FF2B5EF4-FFF2-40B4-BE49-F238E27FC236}">
                <a16:creationId xmlns:a16="http://schemas.microsoft.com/office/drawing/2014/main" id="{E7E6A1D4-3257-0E45-96EE-A2F9FB18F7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06963" y="4478338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9" name="Shape 679">
            <a:extLst>
              <a:ext uri="{FF2B5EF4-FFF2-40B4-BE49-F238E27FC236}">
                <a16:creationId xmlns:a16="http://schemas.microsoft.com/office/drawing/2014/main" id="{FA339324-2677-104C-A142-3F3B7934E03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62713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0" name="Shape 680">
            <a:extLst>
              <a:ext uri="{FF2B5EF4-FFF2-40B4-BE49-F238E27FC236}">
                <a16:creationId xmlns:a16="http://schemas.microsoft.com/office/drawing/2014/main" id="{4E2F4501-EBEF-5746-B589-52BEE9CA41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78838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1" name="Shape 681">
            <a:extLst>
              <a:ext uri="{FF2B5EF4-FFF2-40B4-BE49-F238E27FC236}">
                <a16:creationId xmlns:a16="http://schemas.microsoft.com/office/drawing/2014/main" id="{CACE68AE-A5FD-5B49-A9D0-4F81C54FBF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648700" y="3255963"/>
            <a:ext cx="0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42" name="Shape 682">
            <a:extLst>
              <a:ext uri="{FF2B5EF4-FFF2-40B4-BE49-F238E27FC236}">
                <a16:creationId xmlns:a16="http://schemas.microsoft.com/office/drawing/2014/main" id="{B75EB102-C774-7C4F-A232-3455F1297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3" name="Shape 683">
            <a:extLst>
              <a:ext uri="{FF2B5EF4-FFF2-40B4-BE49-F238E27FC236}">
                <a16:creationId xmlns:a16="http://schemas.microsoft.com/office/drawing/2014/main" id="{DF62F745-3CE1-4144-860B-2C1419C2D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4" name="Shape 684">
            <a:extLst>
              <a:ext uri="{FF2B5EF4-FFF2-40B4-BE49-F238E27FC236}">
                <a16:creationId xmlns:a16="http://schemas.microsoft.com/office/drawing/2014/main" id="{70B2B939-18EB-6A4C-B1A3-8AC373E7A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14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5" name="Shape 685">
            <a:extLst>
              <a:ext uri="{FF2B5EF4-FFF2-40B4-BE49-F238E27FC236}">
                <a16:creationId xmlns:a16="http://schemas.microsoft.com/office/drawing/2014/main" id="{68FA27E7-ED9E-F144-B3AA-5C7C641E2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6" name="Shape 686">
            <a:extLst>
              <a:ext uri="{FF2B5EF4-FFF2-40B4-BE49-F238E27FC236}">
                <a16:creationId xmlns:a16="http://schemas.microsoft.com/office/drawing/2014/main" id="{B6EF03B6-4461-B843-94A2-D755A6518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37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7" name="Shape 687">
            <a:extLst>
              <a:ext uri="{FF2B5EF4-FFF2-40B4-BE49-F238E27FC236}">
                <a16:creationId xmlns:a16="http://schemas.microsoft.com/office/drawing/2014/main" id="{E5A5E250-5DEC-434C-AEE6-9D465E7E3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1" y="3208339"/>
            <a:ext cx="87313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48" name="Shape 688">
            <a:extLst>
              <a:ext uri="{FF2B5EF4-FFF2-40B4-BE49-F238E27FC236}">
                <a16:creationId xmlns:a16="http://schemas.microsoft.com/office/drawing/2014/main" id="{8BDB2AAF-9937-D14B-8AAD-B1530BCEBA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41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9" name="Shape 689">
            <a:extLst>
              <a:ext uri="{FF2B5EF4-FFF2-40B4-BE49-F238E27FC236}">
                <a16:creationId xmlns:a16="http://schemas.microsoft.com/office/drawing/2014/main" id="{AAA641CB-28D2-D44D-949E-06D525B0660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841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0" name="Shape 690">
            <a:extLst>
              <a:ext uri="{FF2B5EF4-FFF2-40B4-BE49-F238E27FC236}">
                <a16:creationId xmlns:a16="http://schemas.microsoft.com/office/drawing/2014/main" id="{ADC334A5-A55C-B84E-92CD-ED4BF3567BF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226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1" name="Shape 691">
            <a:extLst>
              <a:ext uri="{FF2B5EF4-FFF2-40B4-BE49-F238E27FC236}">
                <a16:creationId xmlns:a16="http://schemas.microsoft.com/office/drawing/2014/main" id="{C808E5BF-EECF-874D-9E05-DA5AFC16A78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08175" y="3644900"/>
            <a:ext cx="185738" cy="304800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2" name="Shape 692">
            <a:extLst>
              <a:ext uri="{FF2B5EF4-FFF2-40B4-BE49-F238E27FC236}">
                <a16:creationId xmlns:a16="http://schemas.microsoft.com/office/drawing/2014/main" id="{282775D7-BA95-A14B-A877-4B3F821AAF9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23325" y="3103564"/>
            <a:ext cx="185738" cy="306387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" name="Shape 615">
            <a:extLst>
              <a:ext uri="{FF2B5EF4-FFF2-40B4-BE49-F238E27FC236}">
                <a16:creationId xmlns:a16="http://schemas.microsoft.com/office/drawing/2014/main" id="{4E5EE5EA-B9CE-874B-937B-4BD5EB7FD72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FSM States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793B9C2-4C2C-B4BE-4999-462DA3A61BD9}"/>
              </a:ext>
            </a:extLst>
          </p:cNvPr>
          <p:cNvSpPr txBox="1"/>
          <p:nvPr/>
        </p:nvSpPr>
        <p:spPr>
          <a:xfrm>
            <a:off x="9009063" y="2558143"/>
            <a:ext cx="13276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current state</a:t>
            </a:r>
          </a:p>
        </p:txBody>
      </p:sp>
    </p:spTree>
  </p:cSld>
  <p:clrMapOvr>
    <a:masterClrMapping/>
  </p:clrMapOvr>
  <p:transition/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09" name="Shape 649">
            <a:extLst>
              <a:ext uri="{FF2B5EF4-FFF2-40B4-BE49-F238E27FC236}">
                <a16:creationId xmlns:a16="http://schemas.microsoft.com/office/drawing/2014/main" id="{DFCCFF36-9D18-3540-A448-168811EC002C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1600200"/>
            <a:ext cx="7772400" cy="1214438"/>
          </a:xfrm>
        </p:spPr>
        <p:txBody>
          <a:bodyPr/>
          <a:lstStyle/>
          <a:p>
            <a:pPr marL="0" indent="0" eaLnBrk="1" hangingPunct="1"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Flip-Flop array stores an encoding of the current state.</a:t>
            </a:r>
          </a:p>
        </p:txBody>
      </p:sp>
      <p:sp>
        <p:nvSpPr>
          <p:cNvPr id="68610" name="Shape 650">
            <a:extLst>
              <a:ext uri="{FF2B5EF4-FFF2-40B4-BE49-F238E27FC236}">
                <a16:creationId xmlns:a16="http://schemas.microsoft.com/office/drawing/2014/main" id="{A046512B-E550-6C43-A6DA-5DE6321765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28875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1" name="Shape 651">
            <a:extLst>
              <a:ext uri="{FF2B5EF4-FFF2-40B4-BE49-F238E27FC236}">
                <a16:creationId xmlns:a16="http://schemas.microsoft.com/office/drawing/2014/main" id="{65EADD32-C537-924D-868A-9F4491D4CD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39862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2" name="Shape 652">
            <a:extLst>
              <a:ext uri="{FF2B5EF4-FFF2-40B4-BE49-F238E27FC236}">
                <a16:creationId xmlns:a16="http://schemas.microsoft.com/office/drawing/2014/main" id="{99E47C14-6318-1A49-9A61-4142620B1A1A}"/>
              </a:ext>
            </a:extLst>
          </p:cNvPr>
          <p:cNvSpPr>
            <a:spLocks noChangeArrowheads="1"/>
          </p:cNvSpPr>
          <p:nvPr/>
        </p:nvSpPr>
        <p:spPr bwMode="auto">
          <a:xfrm>
            <a:off x="5543550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13" name="Shape 653">
            <a:extLst>
              <a:ext uri="{FF2B5EF4-FFF2-40B4-BE49-F238E27FC236}">
                <a16:creationId xmlns:a16="http://schemas.microsoft.com/office/drawing/2014/main" id="{7DBA584D-2835-5844-9292-E5F5743D3B8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554913" y="4094163"/>
            <a:ext cx="920750" cy="1441450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14" name="Shape 654">
            <a:extLst>
              <a:ext uri="{FF2B5EF4-FFF2-40B4-BE49-F238E27FC236}">
                <a16:creationId xmlns:a16="http://schemas.microsoft.com/office/drawing/2014/main" id="{75A5A07F-A804-AF49-BB2C-935B89CA8E93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1228725" y="3794126"/>
            <a:ext cx="6078538" cy="3175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5" name="Shape 655">
            <a:extLst>
              <a:ext uri="{FF2B5EF4-FFF2-40B4-BE49-F238E27FC236}">
                <a16:creationId xmlns:a16="http://schemas.microsoft.com/office/drawing/2014/main" id="{AC00B706-9C08-D243-920B-296EAA83826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38036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6" name="Shape 656">
            <a:extLst>
              <a:ext uri="{FF2B5EF4-FFF2-40B4-BE49-F238E27FC236}">
                <a16:creationId xmlns:a16="http://schemas.microsoft.com/office/drawing/2014/main" id="{10830FE5-8B24-9746-9A49-91E3C7F804B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4471988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7" name="Shape 657">
            <a:extLst>
              <a:ext uri="{FF2B5EF4-FFF2-40B4-BE49-F238E27FC236}">
                <a16:creationId xmlns:a16="http://schemas.microsoft.com/office/drawing/2014/main" id="{6C49389C-4162-C04F-B6AE-23B0BB23A2A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8" name="Shape 658">
            <a:extLst>
              <a:ext uri="{FF2B5EF4-FFF2-40B4-BE49-F238E27FC236}">
                <a16:creationId xmlns:a16="http://schemas.microsoft.com/office/drawing/2014/main" id="{0FABEEB4-15F0-434B-A813-D243DDA156A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19" name="Shape 659">
            <a:extLst>
              <a:ext uri="{FF2B5EF4-FFF2-40B4-BE49-F238E27FC236}">
                <a16:creationId xmlns:a16="http://schemas.microsoft.com/office/drawing/2014/main" id="{F444931E-1C9D-4146-A35F-CD1F23B6387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0" name="Shape 660">
            <a:extLst>
              <a:ext uri="{FF2B5EF4-FFF2-40B4-BE49-F238E27FC236}">
                <a16:creationId xmlns:a16="http://schemas.microsoft.com/office/drawing/2014/main" id="{0BCB7A5B-407B-B440-AE52-F676B73F3E1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1" name="Shape 661">
            <a:extLst>
              <a:ext uri="{FF2B5EF4-FFF2-40B4-BE49-F238E27FC236}">
                <a16:creationId xmlns:a16="http://schemas.microsoft.com/office/drawing/2014/main" id="{27695B45-8433-FC4E-9681-9A993651793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37941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2" name="Shape 662">
            <a:extLst>
              <a:ext uri="{FF2B5EF4-FFF2-40B4-BE49-F238E27FC236}">
                <a16:creationId xmlns:a16="http://schemas.microsoft.com/office/drawing/2014/main" id="{805CB4AA-9A02-7F4D-8F2F-31A218ACD0E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4462463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3" name="Shape 663">
            <a:extLst>
              <a:ext uri="{FF2B5EF4-FFF2-40B4-BE49-F238E27FC236}">
                <a16:creationId xmlns:a16="http://schemas.microsoft.com/office/drawing/2014/main" id="{6A16DF3C-3C00-3E47-9490-DCC4290FE40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45276" y="4852989"/>
            <a:ext cx="555625" cy="9525"/>
          </a:xfrm>
          <a:prstGeom prst="straightConnector1">
            <a:avLst/>
          </a:prstGeom>
          <a:noFill/>
          <a:ln w="19050">
            <a:solidFill>
              <a:schemeClr val="bg2"/>
            </a:solidFill>
            <a:prstDash val="dot"/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4" name="Shape 664">
            <a:extLst>
              <a:ext uri="{FF2B5EF4-FFF2-40B4-BE49-F238E27FC236}">
                <a16:creationId xmlns:a16="http://schemas.microsoft.com/office/drawing/2014/main" id="{2FF1F8B3-18D5-7B40-8C0F-68B5CCD2AC0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600201" y="5834063"/>
            <a:ext cx="5707063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5" name="Shape 665">
            <a:extLst>
              <a:ext uri="{FF2B5EF4-FFF2-40B4-BE49-F238E27FC236}">
                <a16:creationId xmlns:a16="http://schemas.microsoft.com/office/drawing/2014/main" id="{BD8AD954-9845-A248-BF78-7068FA34B56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0" y="5175250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6" name="Shape 666">
            <a:extLst>
              <a:ext uri="{FF2B5EF4-FFF2-40B4-BE49-F238E27FC236}">
                <a16:creationId xmlns:a16="http://schemas.microsoft.com/office/drawing/2014/main" id="{2B4E27A6-49DA-0D44-9FEF-CBF1CA91BEC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7" name="Shape 667">
            <a:extLst>
              <a:ext uri="{FF2B5EF4-FFF2-40B4-BE49-F238E27FC236}">
                <a16:creationId xmlns:a16="http://schemas.microsoft.com/office/drawing/2014/main" id="{FB98F589-3EC3-2E49-9945-7E4BB1D760F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0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8" name="Shape 668">
            <a:extLst>
              <a:ext uri="{FF2B5EF4-FFF2-40B4-BE49-F238E27FC236}">
                <a16:creationId xmlns:a16="http://schemas.microsoft.com/office/drawing/2014/main" id="{978BEB51-1DF8-2849-AC47-97C394C2968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3" y="5165725"/>
            <a:ext cx="0" cy="668338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29" name="Shape 669">
            <a:extLst>
              <a:ext uri="{FF2B5EF4-FFF2-40B4-BE49-F238E27FC236}">
                <a16:creationId xmlns:a16="http://schemas.microsoft.com/office/drawing/2014/main" id="{0A17683D-C7B3-874E-8614-51D95CA41F4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7307264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0" name="Shape 670">
            <a:extLst>
              <a:ext uri="{FF2B5EF4-FFF2-40B4-BE49-F238E27FC236}">
                <a16:creationId xmlns:a16="http://schemas.microsoft.com/office/drawing/2014/main" id="{5C2582A7-DDAD-D14B-9646-516599EEA53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2959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1" name="Shape 671">
            <a:extLst>
              <a:ext uri="{FF2B5EF4-FFF2-40B4-BE49-F238E27FC236}">
                <a16:creationId xmlns:a16="http://schemas.microsoft.com/office/drawing/2014/main" id="{660CBC7B-B7B3-CF4B-8AA0-C18E9DDD073F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74015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2" name="Shape 672">
            <a:extLst>
              <a:ext uri="{FF2B5EF4-FFF2-40B4-BE49-F238E27FC236}">
                <a16:creationId xmlns:a16="http://schemas.microsoft.com/office/drawing/2014/main" id="{72AC1EFB-050E-4343-ADF9-D72FFFFE5BEE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84401" y="5165725"/>
            <a:ext cx="2444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3" name="Shape 673">
            <a:extLst>
              <a:ext uri="{FF2B5EF4-FFF2-40B4-BE49-F238E27FC236}">
                <a16:creationId xmlns:a16="http://schemas.microsoft.com/office/drawing/2014/main" id="{ED5EB3AE-B082-444A-8313-FBEC51B34E31}"/>
              </a:ext>
            </a:extLst>
          </p:cNvPr>
          <p:cNvCxnSpPr>
            <a:cxnSpLocks noChangeShapeType="1"/>
          </p:cNvCxnSpPr>
          <p:nvPr/>
        </p:nvCxnSpPr>
        <p:spPr bwMode="auto">
          <a:xfrm rot="10800000" flipH="1">
            <a:off x="3522664" y="3232151"/>
            <a:ext cx="6042025" cy="23813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34" name="Shape 674">
            <a:extLst>
              <a:ext uri="{FF2B5EF4-FFF2-40B4-BE49-F238E27FC236}">
                <a16:creationId xmlns:a16="http://schemas.microsoft.com/office/drawing/2014/main" id="{66860E84-5A0B-BF4C-BDA9-70E526C4C3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43013" y="3398838"/>
            <a:ext cx="8763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</a:t>
            </a:r>
          </a:p>
        </p:txBody>
      </p:sp>
      <p:sp>
        <p:nvSpPr>
          <p:cNvPr id="68635" name="Shape 675">
            <a:extLst>
              <a:ext uri="{FF2B5EF4-FFF2-40B4-BE49-F238E27FC236}">
                <a16:creationId xmlns:a16="http://schemas.microsoft.com/office/drawing/2014/main" id="{B6D32DA0-2013-0A4C-AB88-B1872099C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557338" y="5487988"/>
            <a:ext cx="711200" cy="3286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</a:t>
            </a:r>
          </a:p>
        </p:txBody>
      </p:sp>
      <p:sp>
        <p:nvSpPr>
          <p:cNvPr id="68636" name="Shape 676">
            <a:extLst>
              <a:ext uri="{FF2B5EF4-FFF2-40B4-BE49-F238E27FC236}">
                <a16:creationId xmlns:a16="http://schemas.microsoft.com/office/drawing/2014/main" id="{5460B453-D567-974F-A642-79E626C2AC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66225" y="2851151"/>
            <a:ext cx="603250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</a:t>
            </a:r>
          </a:p>
        </p:txBody>
      </p:sp>
      <p:cxnSp>
        <p:nvCxnSpPr>
          <p:cNvPr id="68637" name="Shape 677">
            <a:extLst>
              <a:ext uri="{FF2B5EF4-FFF2-40B4-BE49-F238E27FC236}">
                <a16:creationId xmlns:a16="http://schemas.microsoft.com/office/drawing/2014/main" id="{3A2B714C-3955-4C45-90CC-EBFD7DDB92D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354389" y="4478338"/>
            <a:ext cx="168275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8" name="Shape 678">
            <a:extLst>
              <a:ext uri="{FF2B5EF4-FFF2-40B4-BE49-F238E27FC236}">
                <a16:creationId xmlns:a16="http://schemas.microsoft.com/office/drawing/2014/main" id="{E7E6A1D4-3257-0E45-96EE-A2F9FB18F7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4906963" y="4478338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39" name="Shape 679">
            <a:extLst>
              <a:ext uri="{FF2B5EF4-FFF2-40B4-BE49-F238E27FC236}">
                <a16:creationId xmlns:a16="http://schemas.microsoft.com/office/drawing/2014/main" id="{FA339324-2677-104C-A142-3F3B7934E03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462713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0" name="Shape 680">
            <a:extLst>
              <a:ext uri="{FF2B5EF4-FFF2-40B4-BE49-F238E27FC236}">
                <a16:creationId xmlns:a16="http://schemas.microsoft.com/office/drawing/2014/main" id="{4E2F4501-EBEF-5746-B589-52BEE9CA41F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478838" y="4473575"/>
            <a:ext cx="169862" cy="0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1" name="Shape 681">
            <a:extLst>
              <a:ext uri="{FF2B5EF4-FFF2-40B4-BE49-F238E27FC236}">
                <a16:creationId xmlns:a16="http://schemas.microsoft.com/office/drawing/2014/main" id="{CACE68AE-A5FD-5B49-A9D0-4F81C54FBFAB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648700" y="3255963"/>
            <a:ext cx="0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8642" name="Shape 682">
            <a:extLst>
              <a:ext uri="{FF2B5EF4-FFF2-40B4-BE49-F238E27FC236}">
                <a16:creationId xmlns:a16="http://schemas.microsoft.com/office/drawing/2014/main" id="{B75EB102-C774-7C4F-A232-3455F1297E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99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3" name="Shape 683">
            <a:extLst>
              <a:ext uri="{FF2B5EF4-FFF2-40B4-BE49-F238E27FC236}">
                <a16:creationId xmlns:a16="http://schemas.microsoft.com/office/drawing/2014/main" id="{DF62F745-3CE1-4144-860B-2C1419C2D0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369570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4" name="Shape 684">
            <a:extLst>
              <a:ext uri="{FF2B5EF4-FFF2-40B4-BE49-F238E27FC236}">
                <a16:creationId xmlns:a16="http://schemas.microsoft.com/office/drawing/2014/main" id="{70B2B939-18EB-6A4C-B1A3-8AC373E7A9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51450" y="3746500"/>
            <a:ext cx="88900" cy="96838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5" name="Shape 685">
            <a:extLst>
              <a:ext uri="{FF2B5EF4-FFF2-40B4-BE49-F238E27FC236}">
                <a16:creationId xmlns:a16="http://schemas.microsoft.com/office/drawing/2014/main" id="{68FA27E7-ED9E-F144-B3AA-5C7C641E2A93}"/>
              </a:ext>
            </a:extLst>
          </p:cNvPr>
          <p:cNvSpPr>
            <a:spLocks noChangeArrowheads="1"/>
          </p:cNvSpPr>
          <p:nvPr/>
        </p:nvSpPr>
        <p:spPr bwMode="auto">
          <a:xfrm>
            <a:off x="658812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6" name="Shape 686">
            <a:extLst>
              <a:ext uri="{FF2B5EF4-FFF2-40B4-BE49-F238E27FC236}">
                <a16:creationId xmlns:a16="http://schemas.microsoft.com/office/drawing/2014/main" id="{B6EF03B6-4461-B843-94A2-D755A6518C42}"/>
              </a:ext>
            </a:extLst>
          </p:cNvPr>
          <p:cNvSpPr>
            <a:spLocks noChangeArrowheads="1"/>
          </p:cNvSpPr>
          <p:nvPr/>
        </p:nvSpPr>
        <p:spPr bwMode="auto">
          <a:xfrm>
            <a:off x="5032375" y="3208339"/>
            <a:ext cx="88900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8647" name="Shape 687">
            <a:extLst>
              <a:ext uri="{FF2B5EF4-FFF2-40B4-BE49-F238E27FC236}">
                <a16:creationId xmlns:a16="http://schemas.microsoft.com/office/drawing/2014/main" id="{E5A5E250-5DEC-434C-AEE6-9D465E7E3A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8604251" y="3208339"/>
            <a:ext cx="87313" cy="96837"/>
          </a:xfrm>
          <a:prstGeom prst="flowChartConnector">
            <a:avLst/>
          </a:prstGeom>
          <a:solidFill>
            <a:srgbClr val="000000"/>
          </a:solidFill>
          <a:ln w="19050">
            <a:solidFill>
              <a:schemeClr val="bg2"/>
            </a:solidFill>
            <a:round/>
            <a:headEnd/>
            <a:tailEnd/>
          </a:ln>
        </p:spPr>
        <p:txBody>
          <a:bodyPr lIns="91425" tIns="91425" rIns="91425" bIns="91425"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cxnSp>
        <p:nvCxnSpPr>
          <p:cNvPr id="68648" name="Shape 688">
            <a:extLst>
              <a:ext uri="{FF2B5EF4-FFF2-40B4-BE49-F238E27FC236}">
                <a16:creationId xmlns:a16="http://schemas.microsoft.com/office/drawing/2014/main" id="{8BDB2AAF-9937-D14B-8AAD-B1530BCEBAD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66341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49" name="Shape 689">
            <a:extLst>
              <a:ext uri="{FF2B5EF4-FFF2-40B4-BE49-F238E27FC236}">
                <a16:creationId xmlns:a16="http://schemas.microsoft.com/office/drawing/2014/main" id="{AAA641CB-28D2-D44D-949E-06D525B0660A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507841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0" name="Shape 690">
            <a:extLst>
              <a:ext uri="{FF2B5EF4-FFF2-40B4-BE49-F238E27FC236}">
                <a16:creationId xmlns:a16="http://schemas.microsoft.com/office/drawing/2014/main" id="{ADC334A5-A55C-B84E-92CD-ED4BF3567BF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522664" y="3255963"/>
            <a:ext cx="1587" cy="1211262"/>
          </a:xfrm>
          <a:prstGeom prst="straightConnector1">
            <a:avLst/>
          </a:prstGeom>
          <a:noFill/>
          <a:ln w="1905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1" name="Shape 691">
            <a:extLst>
              <a:ext uri="{FF2B5EF4-FFF2-40B4-BE49-F238E27FC236}">
                <a16:creationId xmlns:a16="http://schemas.microsoft.com/office/drawing/2014/main" id="{C808E5BF-EECF-874D-9E05-DA5AFC16A780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08175" y="3644900"/>
            <a:ext cx="185738" cy="304800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cxnSp>
        <p:nvCxnSpPr>
          <p:cNvPr id="68652" name="Shape 692">
            <a:extLst>
              <a:ext uri="{FF2B5EF4-FFF2-40B4-BE49-F238E27FC236}">
                <a16:creationId xmlns:a16="http://schemas.microsoft.com/office/drawing/2014/main" id="{282775D7-BA95-A14B-A877-4B3F821AAF9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8823325" y="3103564"/>
            <a:ext cx="185738" cy="306387"/>
          </a:xfrm>
          <a:prstGeom prst="straightConnector1">
            <a:avLst/>
          </a:prstGeom>
          <a:noFill/>
          <a:ln w="38100">
            <a:solidFill>
              <a:schemeClr val="bg2"/>
            </a:solidFill>
            <a:round/>
            <a:headEnd type="none" w="lg" len="lg"/>
            <a:tailEnd type="none" w="lg" len="lg"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47" name="Shape 615">
            <a:extLst>
              <a:ext uri="{FF2B5EF4-FFF2-40B4-BE49-F238E27FC236}">
                <a16:creationId xmlns:a16="http://schemas.microsoft.com/office/drawing/2014/main" id="{4E5EE5EA-B9CE-874B-937B-4BD5EB7FD72E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FSM States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E793B9C2-4C2C-B4BE-4999-462DA3A61BD9}"/>
              </a:ext>
            </a:extLst>
          </p:cNvPr>
          <p:cNvSpPr txBox="1"/>
          <p:nvPr/>
        </p:nvSpPr>
        <p:spPr>
          <a:xfrm>
            <a:off x="820734" y="3157121"/>
            <a:ext cx="1075936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600" dirty="0">
                <a:solidFill>
                  <a:srgbClr val="FF0000"/>
                </a:solidFill>
              </a:rPr>
              <a:t>next state</a:t>
            </a:r>
          </a:p>
        </p:txBody>
      </p:sp>
    </p:spTree>
    <p:extLst>
      <p:ext uri="{BB962C8B-B14F-4D97-AF65-F5344CB8AC3E}">
        <p14:creationId xmlns:p14="http://schemas.microsoft.com/office/powerpoint/2010/main" val="814247584"/>
      </p:ext>
    </p:extLst>
  </p:cSld>
  <p:clrMapOvr>
    <a:masterClrMapping/>
  </p:clrMapOvr>
  <p:transition/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3" name="Shape 615">
            <a:extLst>
              <a:ext uri="{FF2B5EF4-FFF2-40B4-BE49-F238E27FC236}">
                <a16:creationId xmlns:a16="http://schemas.microsoft.com/office/drawing/2014/main" id="{FBB9BB28-FB7A-3F4F-A47E-62E9A0AD11F6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State Storage</a:t>
            </a:r>
          </a:p>
        </p:txBody>
      </p:sp>
      <p:sp>
        <p:nvSpPr>
          <p:cNvPr id="66562" name="Shape 616">
            <a:extLst>
              <a:ext uri="{FF2B5EF4-FFF2-40B4-BE49-F238E27FC236}">
                <a16:creationId xmlns:a16="http://schemas.microsoft.com/office/drawing/2014/main" id="{FF2AAE18-6F95-F841-960F-E00363FDF1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6563" name="Shape 617">
            <a:extLst>
              <a:ext uri="{FF2B5EF4-FFF2-40B4-BE49-F238E27FC236}">
                <a16:creationId xmlns:a16="http://schemas.microsoft.com/office/drawing/2014/main" id="{49892F23-18E6-4B42-9802-AD17B284D0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64" name="Shape 618">
            <a:extLst>
              <a:ext uri="{FF2B5EF4-FFF2-40B4-BE49-F238E27FC236}">
                <a16:creationId xmlns:a16="http://schemas.microsoft.com/office/drawing/2014/main" id="{E8A12AF4-F5FF-454A-89A3-6D439C147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6565" name="Shape 619">
            <a:extLst>
              <a:ext uri="{FF2B5EF4-FFF2-40B4-BE49-F238E27FC236}">
                <a16:creationId xmlns:a16="http://schemas.microsoft.com/office/drawing/2014/main" id="{86CD96AB-3BA3-504C-95B2-135ADD79C0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66" name="Shape 620">
            <a:extLst>
              <a:ext uri="{FF2B5EF4-FFF2-40B4-BE49-F238E27FC236}">
                <a16:creationId xmlns:a16="http://schemas.microsoft.com/office/drawing/2014/main" id="{6722CBD4-9BBC-6441-9D7C-C51712231C8D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67" name="Shape 621">
            <a:extLst>
              <a:ext uri="{FF2B5EF4-FFF2-40B4-BE49-F238E27FC236}">
                <a16:creationId xmlns:a16="http://schemas.microsoft.com/office/drawing/2014/main" id="{908F7354-0D53-C54A-B6FC-7C1ED2DF22E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68" name="Shape 622">
            <a:extLst>
              <a:ext uri="{FF2B5EF4-FFF2-40B4-BE49-F238E27FC236}">
                <a16:creationId xmlns:a16="http://schemas.microsoft.com/office/drawing/2014/main" id="{FAED603A-08AC-B143-ADF2-537C0E7FE1E7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69" name="Shape 623">
            <a:extLst>
              <a:ext uri="{FF2B5EF4-FFF2-40B4-BE49-F238E27FC236}">
                <a16:creationId xmlns:a16="http://schemas.microsoft.com/office/drawing/2014/main" id="{8F0F069B-9B0F-7C4D-94C1-E219BFBD1B9C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0" name="Shape 624">
            <a:extLst>
              <a:ext uri="{FF2B5EF4-FFF2-40B4-BE49-F238E27FC236}">
                <a16:creationId xmlns:a16="http://schemas.microsoft.com/office/drawing/2014/main" id="{E6906E61-8505-9B40-BF5F-E21A6EBEBF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solidFill>
                  <a:srgbClr val="FF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Flip-Flop Array</a:t>
            </a:r>
          </a:p>
        </p:txBody>
      </p:sp>
      <p:sp>
        <p:nvSpPr>
          <p:cNvPr id="66571" name="Shape 625">
            <a:extLst>
              <a:ext uri="{FF2B5EF4-FFF2-40B4-BE49-F238E27FC236}">
                <a16:creationId xmlns:a16="http://schemas.microsoft.com/office/drawing/2014/main" id="{2BB606D6-7DD8-D748-99E8-7CBCBF01CBFD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72" name="Shape 626">
            <a:extLst>
              <a:ext uri="{FF2B5EF4-FFF2-40B4-BE49-F238E27FC236}">
                <a16:creationId xmlns:a16="http://schemas.microsoft.com/office/drawing/2014/main" id="{A1EFF373-A926-CA48-8F48-6D15E387BE6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73" name="Shape 627">
            <a:extLst>
              <a:ext uri="{FF2B5EF4-FFF2-40B4-BE49-F238E27FC236}">
                <a16:creationId xmlns:a16="http://schemas.microsoft.com/office/drawing/2014/main" id="{771188A4-FD0E-5A41-A0B9-845518352A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66574" name="Shape 628">
            <a:extLst>
              <a:ext uri="{FF2B5EF4-FFF2-40B4-BE49-F238E27FC236}">
                <a16:creationId xmlns:a16="http://schemas.microsoft.com/office/drawing/2014/main" id="{95F0CFCF-189F-D34A-8302-60D0B2C22149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5" name="Shape 629">
            <a:extLst>
              <a:ext uri="{FF2B5EF4-FFF2-40B4-BE49-F238E27FC236}">
                <a16:creationId xmlns:a16="http://schemas.microsoft.com/office/drawing/2014/main" id="{C795A462-AFBA-A646-A884-D0515681EA98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6" name="Shape 630">
            <a:extLst>
              <a:ext uri="{FF2B5EF4-FFF2-40B4-BE49-F238E27FC236}">
                <a16:creationId xmlns:a16="http://schemas.microsoft.com/office/drawing/2014/main" id="{2EE93D2F-0007-914A-BAB3-2603038E3DCA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77" name="Shape 631">
            <a:extLst>
              <a:ext uri="{FF2B5EF4-FFF2-40B4-BE49-F238E27FC236}">
                <a16:creationId xmlns:a16="http://schemas.microsoft.com/office/drawing/2014/main" id="{42A29691-4D7C-D044-B2E7-5C116A385F1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78" name="Shape 632">
            <a:extLst>
              <a:ext uri="{FF2B5EF4-FFF2-40B4-BE49-F238E27FC236}">
                <a16:creationId xmlns:a16="http://schemas.microsoft.com/office/drawing/2014/main" id="{B212A806-8428-2A40-855B-F09381ABBD46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79" name="Shape 633">
            <a:extLst>
              <a:ext uri="{FF2B5EF4-FFF2-40B4-BE49-F238E27FC236}">
                <a16:creationId xmlns:a16="http://schemas.microsoft.com/office/drawing/2014/main" id="{B243F294-3901-D549-BC28-67A04A3F47A8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66580" name="Shape 634">
            <a:extLst>
              <a:ext uri="{FF2B5EF4-FFF2-40B4-BE49-F238E27FC236}">
                <a16:creationId xmlns:a16="http://schemas.microsoft.com/office/drawing/2014/main" id="{A18B4824-C8CB-A34F-AEC7-E25D19A661CC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66581" name="Shape 635">
            <a:extLst>
              <a:ext uri="{FF2B5EF4-FFF2-40B4-BE49-F238E27FC236}">
                <a16:creationId xmlns:a16="http://schemas.microsoft.com/office/drawing/2014/main" id="{F8AD5537-C0BE-7E4E-9D5D-93349666DB6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66582" name="Shape 636">
            <a:extLst>
              <a:ext uri="{FF2B5EF4-FFF2-40B4-BE49-F238E27FC236}">
                <a16:creationId xmlns:a16="http://schemas.microsoft.com/office/drawing/2014/main" id="{B9E944FA-26F5-DF46-B007-E7BE6AA8BB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66583" name="Shape 637">
            <a:extLst>
              <a:ext uri="{FF2B5EF4-FFF2-40B4-BE49-F238E27FC236}">
                <a16:creationId xmlns:a16="http://schemas.microsoft.com/office/drawing/2014/main" id="{BF10B1B1-E6B1-6243-AD23-0079D0467F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66584" name="Shape 638">
            <a:extLst>
              <a:ext uri="{FF2B5EF4-FFF2-40B4-BE49-F238E27FC236}">
                <a16:creationId xmlns:a16="http://schemas.microsoft.com/office/drawing/2014/main" id="{4DA1229F-45C9-034D-96A3-F4CA2462C70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66585" name="Shape 639">
            <a:extLst>
              <a:ext uri="{FF2B5EF4-FFF2-40B4-BE49-F238E27FC236}">
                <a16:creationId xmlns:a16="http://schemas.microsoft.com/office/drawing/2014/main" id="{F164EB4D-0452-554C-B61E-3027CFC76C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66586" name="Shape 640">
            <a:extLst>
              <a:ext uri="{FF2B5EF4-FFF2-40B4-BE49-F238E27FC236}">
                <a16:creationId xmlns:a16="http://schemas.microsoft.com/office/drawing/2014/main" id="{7D2E8EF0-8C9F-404A-A875-E66A1312CF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4" y="3130551"/>
            <a:ext cx="3952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</a:t>
            </a:r>
          </a:p>
        </p:txBody>
      </p:sp>
      <p:sp>
        <p:nvSpPr>
          <p:cNvPr id="66587" name="Shape 641">
            <a:extLst>
              <a:ext uri="{FF2B5EF4-FFF2-40B4-BE49-F238E27FC236}">
                <a16:creationId xmlns:a16="http://schemas.microsoft.com/office/drawing/2014/main" id="{C998BE33-D80E-BD40-918E-0E4BB8A92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66588" name="Shape 642">
            <a:extLst>
              <a:ext uri="{FF2B5EF4-FFF2-40B4-BE49-F238E27FC236}">
                <a16:creationId xmlns:a16="http://schemas.microsoft.com/office/drawing/2014/main" id="{8FBF9346-DC6B-4646-A468-4EAD687E5A3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36713" y="5230813"/>
            <a:ext cx="7772400" cy="1306512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Any usable “memory” of the preceding input sequence 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is encoded in the flip-flop array.</a:t>
            </a:r>
          </a:p>
        </p:txBody>
      </p:sp>
      <p:sp>
        <p:nvSpPr>
          <p:cNvPr id="66589" name="Shape 643">
            <a:extLst>
              <a:ext uri="{FF2B5EF4-FFF2-40B4-BE49-F238E27FC236}">
                <a16:creationId xmlns:a16="http://schemas.microsoft.com/office/drawing/2014/main" id="{4183974A-91C7-8A43-A4EA-442977C0FD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9" y="3130551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 </a:t>
            </a: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F5EE8F0D-6571-92B2-A91C-1F15A726ADE6}"/>
              </a:ext>
            </a:extLst>
          </p:cNvPr>
          <p:cNvSpPr txBox="1"/>
          <p:nvPr/>
        </p:nvSpPr>
        <p:spPr>
          <a:xfrm>
            <a:off x="6329010" y="2555300"/>
            <a:ext cx="824265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</a:rPr>
              <a:t>current</a:t>
            </a:r>
          </a:p>
          <a:p>
            <a:pPr algn="ctr"/>
            <a:r>
              <a:rPr lang="en-US" sz="1600" dirty="0">
                <a:solidFill>
                  <a:srgbClr val="FF0000"/>
                </a:solidFill>
              </a:rPr>
              <a:t> state</a:t>
            </a: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D47BA11F-3D72-0295-41C4-7B4772DB77F5}"/>
              </a:ext>
            </a:extLst>
          </p:cNvPr>
          <p:cNvSpPr txBox="1"/>
          <p:nvPr/>
        </p:nvSpPr>
        <p:spPr>
          <a:xfrm>
            <a:off x="4480572" y="2582969"/>
            <a:ext cx="68800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>
                <a:solidFill>
                  <a:srgbClr val="FF0000"/>
                </a:solidFill>
              </a:rPr>
              <a:t>next</a:t>
            </a:r>
          </a:p>
          <a:p>
            <a:pPr algn="ctr"/>
            <a:r>
              <a:rPr lang="en-US" sz="1600" dirty="0">
                <a:solidFill>
                  <a:srgbClr val="FF0000"/>
                </a:solidFill>
              </a:rPr>
              <a:t> state</a:t>
            </a:r>
          </a:p>
        </p:txBody>
      </p:sp>
    </p:spTree>
    <p:extLst>
      <p:ext uri="{BB962C8B-B14F-4D97-AF65-F5344CB8AC3E}">
        <p14:creationId xmlns:p14="http://schemas.microsoft.com/office/powerpoint/2010/main" val="3151957689"/>
      </p:ext>
    </p:extLst>
  </p:cSld>
  <p:clrMapOvr>
    <a:masterClrMapping/>
  </p:clrMapOvr>
  <p:transition/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7" name="Shape 698">
            <a:extLst>
              <a:ext uri="{FF2B5EF4-FFF2-40B4-BE49-F238E27FC236}">
                <a16:creationId xmlns:a16="http://schemas.microsoft.com/office/drawing/2014/main" id="{4647B6B6-A732-104F-A513-6166F26E62DD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1524000"/>
            <a:ext cx="7772400" cy="4972050"/>
          </a:xfrm>
        </p:spPr>
        <p:txBody>
          <a:bodyPr/>
          <a:lstStyle/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Each of the states in our design is identified by a distinct code.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 sz="3000">
              <a:solidFill>
                <a:srgbClr val="0000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If we use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3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flip-flops, then the FSM can have up to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2</a:t>
            </a:r>
            <a:r>
              <a:rPr lang="en-US" altLang="en-US" sz="3000" i="1" baseline="30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3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= 8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distinct states.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 sz="3000">
              <a:solidFill>
                <a:srgbClr val="0000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So, when the flip-flop array contains the code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011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, we say that the machine is in state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011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.</a:t>
            </a:r>
          </a:p>
        </p:txBody>
      </p:sp>
      <p:sp>
        <p:nvSpPr>
          <p:cNvPr id="4" name="Shape 615">
            <a:extLst>
              <a:ext uri="{FF2B5EF4-FFF2-40B4-BE49-F238E27FC236}">
                <a16:creationId xmlns:a16="http://schemas.microsoft.com/office/drawing/2014/main" id="{E7EB990D-EB67-CF46-8966-0966BB010B17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State Encoding</a:t>
            </a:r>
          </a:p>
        </p:txBody>
      </p:sp>
    </p:spTree>
  </p:cSld>
  <p:clrMapOvr>
    <a:masterClrMapping/>
  </p:clrMapOvr>
  <p:transition/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5FD693B8-73DD-6A4D-B2BD-97E996B87FDF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Administrative Stuff</a:t>
            </a:r>
          </a:p>
        </p:txBody>
      </p:sp>
      <p:sp>
        <p:nvSpPr>
          <p:cNvPr id="10242" name="Rectangle 3">
            <a:extLst>
              <a:ext uri="{FF2B5EF4-FFF2-40B4-BE49-F238E27FC236}">
                <a16:creationId xmlns:a16="http://schemas.microsoft.com/office/drawing/2014/main" id="{7B92437E-9F16-E140-B4B8-CCF006344B58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58888" y="1219200"/>
            <a:ext cx="8570912" cy="4953000"/>
          </a:xfrm>
        </p:spPr>
        <p:txBody>
          <a:bodyPr/>
          <a:lstStyle/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r>
              <a:rPr lang="en-US" altLang="en-US" dirty="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We are starting with Chapter 6 from the textbook</a:t>
            </a: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Wingdings" pitchFamily="2" charset="2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 dirty="0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2014819"/>
      </p:ext>
    </p:extLst>
  </p:cSld>
  <p:clrMapOvr>
    <a:masterClrMapping/>
  </p:clrMapOvr>
  <p:transition spd="slow"/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2705" name="Shape 704">
            <a:extLst>
              <a:ext uri="{FF2B5EF4-FFF2-40B4-BE49-F238E27FC236}">
                <a16:creationId xmlns:a16="http://schemas.microsoft.com/office/drawing/2014/main" id="{541911AF-3EF0-E343-BA7D-C7DCE286A6B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5170488"/>
            <a:ext cx="7772400" cy="1096962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Every </a:t>
            </a:r>
            <a:r>
              <a:rPr lang="en-US" altLang="en-US" sz="24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active clock edge</a:t>
            </a: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causes a state transition.</a:t>
            </a:r>
          </a:p>
        </p:txBody>
      </p:sp>
      <p:sp>
        <p:nvSpPr>
          <p:cNvPr id="72706" name="Shape 705">
            <a:extLst>
              <a:ext uri="{FF2B5EF4-FFF2-40B4-BE49-F238E27FC236}">
                <a16:creationId xmlns:a16="http://schemas.microsoft.com/office/drawing/2014/main" id="{F48AAB19-1874-4843-A450-2BAEA1520D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2707" name="Shape 706">
            <a:extLst>
              <a:ext uri="{FF2B5EF4-FFF2-40B4-BE49-F238E27FC236}">
                <a16:creationId xmlns:a16="http://schemas.microsoft.com/office/drawing/2014/main" id="{3829D301-E176-144B-BB1A-D01446746B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08" name="Shape 707">
            <a:extLst>
              <a:ext uri="{FF2B5EF4-FFF2-40B4-BE49-F238E27FC236}">
                <a16:creationId xmlns:a16="http://schemas.microsoft.com/office/drawing/2014/main" id="{BCB467CF-CB63-774D-B81C-6BD86B9AB2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2709" name="Shape 708">
            <a:extLst>
              <a:ext uri="{FF2B5EF4-FFF2-40B4-BE49-F238E27FC236}">
                <a16:creationId xmlns:a16="http://schemas.microsoft.com/office/drawing/2014/main" id="{E89C8BFF-249A-3147-BE8F-7F380C020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10" name="Shape 709">
            <a:extLst>
              <a:ext uri="{FF2B5EF4-FFF2-40B4-BE49-F238E27FC236}">
                <a16:creationId xmlns:a16="http://schemas.microsoft.com/office/drawing/2014/main" id="{97CC21A1-554A-C04B-BB75-54C23A7F32E0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2711" name="Shape 710">
            <a:extLst>
              <a:ext uri="{FF2B5EF4-FFF2-40B4-BE49-F238E27FC236}">
                <a16:creationId xmlns:a16="http://schemas.microsoft.com/office/drawing/2014/main" id="{7C9EA71D-5A8D-F241-AA89-C09D3ED326A9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712" name="Shape 711">
            <a:extLst>
              <a:ext uri="{FF2B5EF4-FFF2-40B4-BE49-F238E27FC236}">
                <a16:creationId xmlns:a16="http://schemas.microsoft.com/office/drawing/2014/main" id="{A76FB3F2-9D71-CF41-95D3-51EE08B3DDCE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13" name="Shape 712">
            <a:extLst>
              <a:ext uri="{FF2B5EF4-FFF2-40B4-BE49-F238E27FC236}">
                <a16:creationId xmlns:a16="http://schemas.microsoft.com/office/drawing/2014/main" id="{B1DEEC0D-4922-924F-86BF-905D3CFC3BA5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14" name="Shape 713">
            <a:extLst>
              <a:ext uri="{FF2B5EF4-FFF2-40B4-BE49-F238E27FC236}">
                <a16:creationId xmlns:a16="http://schemas.microsoft.com/office/drawing/2014/main" id="{E19AC427-095D-BF43-9E44-AC23EB791E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Flip-Flop Array</a:t>
            </a:r>
          </a:p>
        </p:txBody>
      </p:sp>
      <p:sp>
        <p:nvSpPr>
          <p:cNvPr id="72715" name="Shape 714">
            <a:extLst>
              <a:ext uri="{FF2B5EF4-FFF2-40B4-BE49-F238E27FC236}">
                <a16:creationId xmlns:a16="http://schemas.microsoft.com/office/drawing/2014/main" id="{8B5E01F6-CE8F-C24B-81BE-649088C3A61E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2716" name="Shape 715">
            <a:extLst>
              <a:ext uri="{FF2B5EF4-FFF2-40B4-BE49-F238E27FC236}">
                <a16:creationId xmlns:a16="http://schemas.microsoft.com/office/drawing/2014/main" id="{862BCA21-88C4-C74F-9ADA-A5C7DDAB284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717" name="Shape 716">
            <a:extLst>
              <a:ext uri="{FF2B5EF4-FFF2-40B4-BE49-F238E27FC236}">
                <a16:creationId xmlns:a16="http://schemas.microsoft.com/office/drawing/2014/main" id="{E7CA94F5-A7DB-A743-B04E-387DB13776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FF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72718" name="Shape 717">
            <a:extLst>
              <a:ext uri="{FF2B5EF4-FFF2-40B4-BE49-F238E27FC236}">
                <a16:creationId xmlns:a16="http://schemas.microsoft.com/office/drawing/2014/main" id="{596BFBF6-68DF-7749-AB44-50A5D6BE11A9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19" name="Shape 718">
            <a:extLst>
              <a:ext uri="{FF2B5EF4-FFF2-40B4-BE49-F238E27FC236}">
                <a16:creationId xmlns:a16="http://schemas.microsoft.com/office/drawing/2014/main" id="{B12AEF3D-D469-F649-A083-E7A763AE3C67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20" name="Shape 719">
            <a:extLst>
              <a:ext uri="{FF2B5EF4-FFF2-40B4-BE49-F238E27FC236}">
                <a16:creationId xmlns:a16="http://schemas.microsoft.com/office/drawing/2014/main" id="{FB9E729B-A796-0140-9A6B-9D404AE76352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2721" name="Shape 720">
            <a:extLst>
              <a:ext uri="{FF2B5EF4-FFF2-40B4-BE49-F238E27FC236}">
                <a16:creationId xmlns:a16="http://schemas.microsoft.com/office/drawing/2014/main" id="{82C9C2EC-EB4D-7B43-AAE1-1790CA65A51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722" name="Shape 721">
            <a:extLst>
              <a:ext uri="{FF2B5EF4-FFF2-40B4-BE49-F238E27FC236}">
                <a16:creationId xmlns:a16="http://schemas.microsoft.com/office/drawing/2014/main" id="{F7651E74-C1DB-4544-A6E1-416F47D0799C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23" name="Shape 722">
            <a:extLst>
              <a:ext uri="{FF2B5EF4-FFF2-40B4-BE49-F238E27FC236}">
                <a16:creationId xmlns:a16="http://schemas.microsoft.com/office/drawing/2014/main" id="{75C74C19-5F2A-384D-9F3D-04CDB2EC4D13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2724" name="Shape 723">
            <a:extLst>
              <a:ext uri="{FF2B5EF4-FFF2-40B4-BE49-F238E27FC236}">
                <a16:creationId xmlns:a16="http://schemas.microsoft.com/office/drawing/2014/main" id="{C02732CA-C300-5046-9C6F-57E150177357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2725" name="Shape 724">
            <a:extLst>
              <a:ext uri="{FF2B5EF4-FFF2-40B4-BE49-F238E27FC236}">
                <a16:creationId xmlns:a16="http://schemas.microsoft.com/office/drawing/2014/main" id="{85492D6D-5631-CC4D-BF4C-1B517FE52F82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2726" name="Shape 725">
            <a:extLst>
              <a:ext uri="{FF2B5EF4-FFF2-40B4-BE49-F238E27FC236}">
                <a16:creationId xmlns:a16="http://schemas.microsoft.com/office/drawing/2014/main" id="{2BD8EDD8-F97D-884A-8376-42161AE2B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2727" name="Shape 726">
            <a:extLst>
              <a:ext uri="{FF2B5EF4-FFF2-40B4-BE49-F238E27FC236}">
                <a16:creationId xmlns:a16="http://schemas.microsoft.com/office/drawing/2014/main" id="{E213430B-9400-4047-8E5C-2CFD1757F4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2728" name="Shape 727">
            <a:extLst>
              <a:ext uri="{FF2B5EF4-FFF2-40B4-BE49-F238E27FC236}">
                <a16:creationId xmlns:a16="http://schemas.microsoft.com/office/drawing/2014/main" id="{E975966F-147C-9F4D-A76B-EBD2C48CDF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2729" name="Shape 728">
            <a:extLst>
              <a:ext uri="{FF2B5EF4-FFF2-40B4-BE49-F238E27FC236}">
                <a16:creationId xmlns:a16="http://schemas.microsoft.com/office/drawing/2014/main" id="{E9E4CBF8-6DE1-9B46-9758-112158D209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72730" name="Shape 729">
            <a:extLst>
              <a:ext uri="{FF2B5EF4-FFF2-40B4-BE49-F238E27FC236}">
                <a16:creationId xmlns:a16="http://schemas.microsoft.com/office/drawing/2014/main" id="{FBF09B41-E5AC-8847-82AA-CD172567F4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72731" name="Shape 730">
            <a:extLst>
              <a:ext uri="{FF2B5EF4-FFF2-40B4-BE49-F238E27FC236}">
                <a16:creationId xmlns:a16="http://schemas.microsoft.com/office/drawing/2014/main" id="{7D85EDCA-291A-404D-A0F1-7A766076F5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4" y="3130551"/>
            <a:ext cx="3952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</a:t>
            </a:r>
          </a:p>
        </p:txBody>
      </p:sp>
      <p:sp>
        <p:nvSpPr>
          <p:cNvPr id="72732" name="Shape 731">
            <a:extLst>
              <a:ext uri="{FF2B5EF4-FFF2-40B4-BE49-F238E27FC236}">
                <a16:creationId xmlns:a16="http://schemas.microsoft.com/office/drawing/2014/main" id="{59149774-ECCC-214F-A0BB-CE48BEB57A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9" y="3130551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 </a:t>
            </a:r>
          </a:p>
        </p:txBody>
      </p:sp>
      <p:sp>
        <p:nvSpPr>
          <p:cNvPr id="31" name="Shape 615">
            <a:extLst>
              <a:ext uri="{FF2B5EF4-FFF2-40B4-BE49-F238E27FC236}">
                <a16:creationId xmlns:a16="http://schemas.microsoft.com/office/drawing/2014/main" id="{0AF09346-E94D-4A43-96D2-59B3852897BD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Synchronous Design</a:t>
            </a:r>
          </a:p>
        </p:txBody>
      </p:sp>
    </p:spTree>
  </p:cSld>
  <p:clrMapOvr>
    <a:masterClrMapping/>
  </p:clrMapOvr>
  <p:transition/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753" name="Shape 737">
            <a:extLst>
              <a:ext uri="{FF2B5EF4-FFF2-40B4-BE49-F238E27FC236}">
                <a16:creationId xmlns:a16="http://schemas.microsoft.com/office/drawing/2014/main" id="{9C04B753-BDAE-5345-9AAD-EE031A2C17B2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5170488"/>
            <a:ext cx="7772400" cy="1389062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We expect the input signals to be stable </a:t>
            </a:r>
          </a:p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before the </a:t>
            </a:r>
            <a:r>
              <a:rPr lang="en-US" altLang="en-US" sz="24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active clock edge</a:t>
            </a: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occurs.</a:t>
            </a:r>
          </a:p>
        </p:txBody>
      </p:sp>
      <p:sp>
        <p:nvSpPr>
          <p:cNvPr id="74754" name="Shape 738">
            <a:extLst>
              <a:ext uri="{FF2B5EF4-FFF2-40B4-BE49-F238E27FC236}">
                <a16:creationId xmlns:a16="http://schemas.microsoft.com/office/drawing/2014/main" id="{E5D86681-EF6B-4B48-8CDF-AD405045D6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4755" name="Shape 739">
            <a:extLst>
              <a:ext uri="{FF2B5EF4-FFF2-40B4-BE49-F238E27FC236}">
                <a16:creationId xmlns:a16="http://schemas.microsoft.com/office/drawing/2014/main" id="{91DCD220-E040-E942-9D38-684A60C6B11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4756" name="Shape 740">
            <a:extLst>
              <a:ext uri="{FF2B5EF4-FFF2-40B4-BE49-F238E27FC236}">
                <a16:creationId xmlns:a16="http://schemas.microsoft.com/office/drawing/2014/main" id="{32419AC8-1454-9B48-89CF-18B38B1016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4757" name="Shape 741">
            <a:extLst>
              <a:ext uri="{FF2B5EF4-FFF2-40B4-BE49-F238E27FC236}">
                <a16:creationId xmlns:a16="http://schemas.microsoft.com/office/drawing/2014/main" id="{3CFE89F5-CC56-1747-AA63-1170C8AA75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4758" name="Shape 742">
            <a:extLst>
              <a:ext uri="{FF2B5EF4-FFF2-40B4-BE49-F238E27FC236}">
                <a16:creationId xmlns:a16="http://schemas.microsoft.com/office/drawing/2014/main" id="{70BE28F2-EAAB-994F-BD0D-AFDAC71A9363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4759" name="Shape 743">
            <a:extLst>
              <a:ext uri="{FF2B5EF4-FFF2-40B4-BE49-F238E27FC236}">
                <a16:creationId xmlns:a16="http://schemas.microsoft.com/office/drawing/2014/main" id="{8676DD42-0A79-D947-89C2-3A00FC6571F5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60" name="Shape 744">
            <a:extLst>
              <a:ext uri="{FF2B5EF4-FFF2-40B4-BE49-F238E27FC236}">
                <a16:creationId xmlns:a16="http://schemas.microsoft.com/office/drawing/2014/main" id="{F31E1951-DA81-9F4C-B7A2-EEDBD47D8224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61" name="Shape 745">
            <a:extLst>
              <a:ext uri="{FF2B5EF4-FFF2-40B4-BE49-F238E27FC236}">
                <a16:creationId xmlns:a16="http://schemas.microsoft.com/office/drawing/2014/main" id="{934A08CF-ABDD-F440-B058-76CA7A01AA1D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62" name="Shape 746">
            <a:extLst>
              <a:ext uri="{FF2B5EF4-FFF2-40B4-BE49-F238E27FC236}">
                <a16:creationId xmlns:a16="http://schemas.microsoft.com/office/drawing/2014/main" id="{A30AD0DC-B0A2-2D45-AAA3-93FC6DF442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Flip-Flop Array</a:t>
            </a:r>
          </a:p>
        </p:txBody>
      </p:sp>
      <p:sp>
        <p:nvSpPr>
          <p:cNvPr id="74763" name="Shape 747">
            <a:extLst>
              <a:ext uri="{FF2B5EF4-FFF2-40B4-BE49-F238E27FC236}">
                <a16:creationId xmlns:a16="http://schemas.microsoft.com/office/drawing/2014/main" id="{CF0F3CA1-C07B-3243-8E20-4F3BCED76607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4764" name="Shape 748">
            <a:extLst>
              <a:ext uri="{FF2B5EF4-FFF2-40B4-BE49-F238E27FC236}">
                <a16:creationId xmlns:a16="http://schemas.microsoft.com/office/drawing/2014/main" id="{E45893F4-E56C-114E-B099-09EF53AE3AA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65" name="Shape 749">
            <a:extLst>
              <a:ext uri="{FF2B5EF4-FFF2-40B4-BE49-F238E27FC236}">
                <a16:creationId xmlns:a16="http://schemas.microsoft.com/office/drawing/2014/main" id="{F203B47F-B2C0-F948-8CDE-6A555D7EA31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FF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74766" name="Shape 750">
            <a:extLst>
              <a:ext uri="{FF2B5EF4-FFF2-40B4-BE49-F238E27FC236}">
                <a16:creationId xmlns:a16="http://schemas.microsoft.com/office/drawing/2014/main" id="{8695979E-A7D8-5445-96E8-3843CE2CF0FE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67" name="Shape 751">
            <a:extLst>
              <a:ext uri="{FF2B5EF4-FFF2-40B4-BE49-F238E27FC236}">
                <a16:creationId xmlns:a16="http://schemas.microsoft.com/office/drawing/2014/main" id="{84CF53FA-41B1-CF4E-A8C9-127D37BFC27B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68" name="Shape 752">
            <a:extLst>
              <a:ext uri="{FF2B5EF4-FFF2-40B4-BE49-F238E27FC236}">
                <a16:creationId xmlns:a16="http://schemas.microsoft.com/office/drawing/2014/main" id="{579B1679-5FE0-D446-B0F0-2D6AA123C610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4769" name="Shape 753">
            <a:extLst>
              <a:ext uri="{FF2B5EF4-FFF2-40B4-BE49-F238E27FC236}">
                <a16:creationId xmlns:a16="http://schemas.microsoft.com/office/drawing/2014/main" id="{3F3FADC3-D936-2243-A8A7-D89A22F5D61F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70" name="Shape 754">
            <a:extLst>
              <a:ext uri="{FF2B5EF4-FFF2-40B4-BE49-F238E27FC236}">
                <a16:creationId xmlns:a16="http://schemas.microsoft.com/office/drawing/2014/main" id="{9A66654C-D455-244F-8AA2-CA19C1A901DA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71" name="Shape 755">
            <a:extLst>
              <a:ext uri="{FF2B5EF4-FFF2-40B4-BE49-F238E27FC236}">
                <a16:creationId xmlns:a16="http://schemas.microsoft.com/office/drawing/2014/main" id="{09F97DED-23FB-3A4D-884E-2B9775E3E98E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4772" name="Shape 756">
            <a:extLst>
              <a:ext uri="{FF2B5EF4-FFF2-40B4-BE49-F238E27FC236}">
                <a16:creationId xmlns:a16="http://schemas.microsoft.com/office/drawing/2014/main" id="{90010D70-2E32-654A-8417-28BC8C793AA6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4773" name="Shape 757">
            <a:extLst>
              <a:ext uri="{FF2B5EF4-FFF2-40B4-BE49-F238E27FC236}">
                <a16:creationId xmlns:a16="http://schemas.microsoft.com/office/drawing/2014/main" id="{EEE77345-43B4-6A4E-A5B3-CBC0C895D91A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4774" name="Shape 758">
            <a:extLst>
              <a:ext uri="{FF2B5EF4-FFF2-40B4-BE49-F238E27FC236}">
                <a16:creationId xmlns:a16="http://schemas.microsoft.com/office/drawing/2014/main" id="{5F9BCCE9-2E32-D34D-9B7D-86FCE5CFEE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4775" name="Shape 759">
            <a:extLst>
              <a:ext uri="{FF2B5EF4-FFF2-40B4-BE49-F238E27FC236}">
                <a16:creationId xmlns:a16="http://schemas.microsoft.com/office/drawing/2014/main" id="{9093145C-59AA-574A-9243-9176DEDEA8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4776" name="Shape 760">
            <a:extLst>
              <a:ext uri="{FF2B5EF4-FFF2-40B4-BE49-F238E27FC236}">
                <a16:creationId xmlns:a16="http://schemas.microsoft.com/office/drawing/2014/main" id="{2BF0C129-DDAE-AE49-BDED-85C67A5BF9A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4777" name="Shape 761">
            <a:extLst>
              <a:ext uri="{FF2B5EF4-FFF2-40B4-BE49-F238E27FC236}">
                <a16:creationId xmlns:a16="http://schemas.microsoft.com/office/drawing/2014/main" id="{E945A87D-D30D-E34B-A806-218A89B1184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74778" name="Shape 762">
            <a:extLst>
              <a:ext uri="{FF2B5EF4-FFF2-40B4-BE49-F238E27FC236}">
                <a16:creationId xmlns:a16="http://schemas.microsoft.com/office/drawing/2014/main" id="{082E3AE4-4E2A-4C4A-8E7B-8D6344E661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74779" name="Shape 763">
            <a:extLst>
              <a:ext uri="{FF2B5EF4-FFF2-40B4-BE49-F238E27FC236}">
                <a16:creationId xmlns:a16="http://schemas.microsoft.com/office/drawing/2014/main" id="{81602E13-D44F-1B46-8452-EAEB434DB3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4" y="3130551"/>
            <a:ext cx="3952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</a:t>
            </a:r>
          </a:p>
        </p:txBody>
      </p:sp>
      <p:sp>
        <p:nvSpPr>
          <p:cNvPr id="74780" name="Shape 764">
            <a:extLst>
              <a:ext uri="{FF2B5EF4-FFF2-40B4-BE49-F238E27FC236}">
                <a16:creationId xmlns:a16="http://schemas.microsoft.com/office/drawing/2014/main" id="{210CCCAD-FE13-CA4C-A432-0D157FDA44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9" y="3130551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 </a:t>
            </a:r>
          </a:p>
        </p:txBody>
      </p:sp>
      <p:sp>
        <p:nvSpPr>
          <p:cNvPr id="32" name="Shape 615">
            <a:extLst>
              <a:ext uri="{FF2B5EF4-FFF2-40B4-BE49-F238E27FC236}">
                <a16:creationId xmlns:a16="http://schemas.microsoft.com/office/drawing/2014/main" id="{67EE8317-8303-7244-9DB8-ADBA02B6B650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Synchronous Design</a:t>
            </a:r>
          </a:p>
        </p:txBody>
      </p:sp>
    </p:spTree>
  </p:cSld>
  <p:clrMapOvr>
    <a:masterClrMapping/>
  </p:clrMapOvr>
  <p:transition/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801" name="Shape 770">
            <a:extLst>
              <a:ext uri="{FF2B5EF4-FFF2-40B4-BE49-F238E27FC236}">
                <a16:creationId xmlns:a16="http://schemas.microsoft.com/office/drawing/2014/main" id="{24E72E55-AFFC-1746-8735-E5A16C2AD351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600200" y="5170488"/>
            <a:ext cx="7772400" cy="1389062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24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There is a whole other class of sequential circuits that are asynchronous, but we will not study them in this course.</a:t>
            </a:r>
          </a:p>
        </p:txBody>
      </p:sp>
      <p:sp>
        <p:nvSpPr>
          <p:cNvPr id="76802" name="Shape 771">
            <a:extLst>
              <a:ext uri="{FF2B5EF4-FFF2-40B4-BE49-F238E27FC236}">
                <a16:creationId xmlns:a16="http://schemas.microsoft.com/office/drawing/2014/main" id="{B819E2E7-3FDA-8D40-964D-7B93B5C85C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86101" y="3209926"/>
            <a:ext cx="1262063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6803" name="Shape 772">
            <a:extLst>
              <a:ext uri="{FF2B5EF4-FFF2-40B4-BE49-F238E27FC236}">
                <a16:creationId xmlns:a16="http://schemas.microsoft.com/office/drawing/2014/main" id="{CF4E7E7F-EE57-8D40-86B7-43C7C5CB9B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919414" y="2894014"/>
            <a:ext cx="1514475" cy="1119187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04" name="Shape 773">
            <a:extLst>
              <a:ext uri="{FF2B5EF4-FFF2-40B4-BE49-F238E27FC236}">
                <a16:creationId xmlns:a16="http://schemas.microsoft.com/office/drawing/2014/main" id="{9D898233-95DE-5D4B-94C3-F5B18F64A7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19475" y="3443289"/>
            <a:ext cx="5730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6805" name="Shape 774">
            <a:extLst>
              <a:ext uri="{FF2B5EF4-FFF2-40B4-BE49-F238E27FC236}">
                <a16:creationId xmlns:a16="http://schemas.microsoft.com/office/drawing/2014/main" id="{F20A9B6B-857F-CF45-90F5-2BED00F93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224463" y="2828925"/>
            <a:ext cx="1073150" cy="1271588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06" name="Shape 775">
            <a:extLst>
              <a:ext uri="{FF2B5EF4-FFF2-40B4-BE49-F238E27FC236}">
                <a16:creationId xmlns:a16="http://schemas.microsoft.com/office/drawing/2014/main" id="{D4A1E6F5-2AB2-FF45-A190-65B1FAD1974E}"/>
              </a:ext>
            </a:extLst>
          </p:cNvPr>
          <p:cNvSpPr>
            <a:spLocks/>
          </p:cNvSpPr>
          <p:nvPr/>
        </p:nvSpPr>
        <p:spPr bwMode="auto">
          <a:xfrm>
            <a:off x="5046663" y="3419476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6807" name="Shape 776">
            <a:extLst>
              <a:ext uri="{FF2B5EF4-FFF2-40B4-BE49-F238E27FC236}">
                <a16:creationId xmlns:a16="http://schemas.microsoft.com/office/drawing/2014/main" id="{7EB52CFA-6F4E-9345-9B0B-7B48010AFF43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4433889" y="3463925"/>
            <a:ext cx="612775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6808" name="Shape 777">
            <a:extLst>
              <a:ext uri="{FF2B5EF4-FFF2-40B4-BE49-F238E27FC236}">
                <a16:creationId xmlns:a16="http://schemas.microsoft.com/office/drawing/2014/main" id="{AACF49FC-9859-FE40-B842-5A9BDB18AF64}"/>
              </a:ext>
            </a:extLst>
          </p:cNvPr>
          <p:cNvSpPr>
            <a:spLocks/>
          </p:cNvSpPr>
          <p:nvPr/>
        </p:nvSpPr>
        <p:spPr bwMode="auto">
          <a:xfrm>
            <a:off x="5046664" y="3794126"/>
            <a:ext cx="155575" cy="87313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 extrusionOk="0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09" name="Shape 778">
            <a:extLst>
              <a:ext uri="{FF2B5EF4-FFF2-40B4-BE49-F238E27FC236}">
                <a16:creationId xmlns:a16="http://schemas.microsoft.com/office/drawing/2014/main" id="{C8C2E096-701E-3943-A987-C071E4A452DB}"/>
              </a:ext>
            </a:extLst>
          </p:cNvPr>
          <p:cNvSpPr>
            <a:spLocks/>
          </p:cNvSpPr>
          <p:nvPr/>
        </p:nvSpPr>
        <p:spPr bwMode="auto">
          <a:xfrm>
            <a:off x="2195513" y="3838575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 extrusionOk="0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10" name="Shape 779">
            <a:extLst>
              <a:ext uri="{FF2B5EF4-FFF2-40B4-BE49-F238E27FC236}">
                <a16:creationId xmlns:a16="http://schemas.microsoft.com/office/drawing/2014/main" id="{FB9037B8-79F3-E245-965F-3C1957AAD9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316539" y="3140075"/>
            <a:ext cx="968375" cy="5016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Flip-Flop Array</a:t>
            </a:r>
          </a:p>
        </p:txBody>
      </p:sp>
      <p:sp>
        <p:nvSpPr>
          <p:cNvPr id="76811" name="Shape 780">
            <a:extLst>
              <a:ext uri="{FF2B5EF4-FFF2-40B4-BE49-F238E27FC236}">
                <a16:creationId xmlns:a16="http://schemas.microsoft.com/office/drawing/2014/main" id="{2AC6BCAC-3DAE-4B4C-8AB3-567C319E91D9}"/>
              </a:ext>
            </a:extLst>
          </p:cNvPr>
          <p:cNvSpPr>
            <a:spLocks/>
          </p:cNvSpPr>
          <p:nvPr/>
        </p:nvSpPr>
        <p:spPr bwMode="auto">
          <a:xfrm>
            <a:off x="6978651" y="3419476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 extrusionOk="0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6812" name="Shape 781">
            <a:extLst>
              <a:ext uri="{FF2B5EF4-FFF2-40B4-BE49-F238E27FC236}">
                <a16:creationId xmlns:a16="http://schemas.microsoft.com/office/drawing/2014/main" id="{DE283E68-5947-5940-83C4-1259C2B7BA64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6297614" y="3463925"/>
            <a:ext cx="681037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6813" name="Shape 782">
            <a:extLst>
              <a:ext uri="{FF2B5EF4-FFF2-40B4-BE49-F238E27FC236}">
                <a16:creationId xmlns:a16="http://schemas.microsoft.com/office/drawing/2014/main" id="{7F792C77-5696-3E44-9C75-E23B043D14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636714" y="4419601"/>
            <a:ext cx="5365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solidFill>
                  <a:srgbClr val="FF0000"/>
                </a:solidFill>
                <a:latin typeface="Times New Roman" panose="02020603050405020304" pitchFamily="18" charset="0"/>
                <a:sym typeface="Times New Roman" panose="02020603050405020304" pitchFamily="18" charset="0"/>
              </a:rPr>
              <a:t>Clock </a:t>
            </a:r>
          </a:p>
        </p:txBody>
      </p:sp>
      <p:sp>
        <p:nvSpPr>
          <p:cNvPr id="76814" name="Shape 783">
            <a:extLst>
              <a:ext uri="{FF2B5EF4-FFF2-40B4-BE49-F238E27FC236}">
                <a16:creationId xmlns:a16="http://schemas.microsoft.com/office/drawing/2014/main" id="{9A00F2D3-3A01-C642-B795-5F2CF45511D4}"/>
              </a:ext>
            </a:extLst>
          </p:cNvPr>
          <p:cNvSpPr>
            <a:spLocks/>
          </p:cNvSpPr>
          <p:nvPr/>
        </p:nvSpPr>
        <p:spPr bwMode="auto">
          <a:xfrm>
            <a:off x="2763838" y="3729039"/>
            <a:ext cx="133350" cy="65087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 extrusionOk="0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15" name="Shape 784">
            <a:extLst>
              <a:ext uri="{FF2B5EF4-FFF2-40B4-BE49-F238E27FC236}">
                <a16:creationId xmlns:a16="http://schemas.microsoft.com/office/drawing/2014/main" id="{9EF16D26-6C3C-FA41-9805-24220113DDCF}"/>
              </a:ext>
            </a:extLst>
          </p:cNvPr>
          <p:cNvSpPr>
            <a:spLocks/>
          </p:cNvSpPr>
          <p:nvPr/>
        </p:nvSpPr>
        <p:spPr bwMode="auto">
          <a:xfrm>
            <a:off x="2501900" y="3463926"/>
            <a:ext cx="4192588" cy="1427163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 extrusionOk="0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16" name="Shape 785">
            <a:extLst>
              <a:ext uri="{FF2B5EF4-FFF2-40B4-BE49-F238E27FC236}">
                <a16:creationId xmlns:a16="http://schemas.microsoft.com/office/drawing/2014/main" id="{F2FF93AF-8770-AD42-805D-538EC952E970}"/>
              </a:ext>
            </a:extLst>
          </p:cNvPr>
          <p:cNvSpPr>
            <a:spLocks/>
          </p:cNvSpPr>
          <p:nvPr/>
        </p:nvSpPr>
        <p:spPr bwMode="auto">
          <a:xfrm>
            <a:off x="2763838" y="3222625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 extrusionOk="0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6817" name="Shape 786">
            <a:extLst>
              <a:ext uri="{FF2B5EF4-FFF2-40B4-BE49-F238E27FC236}">
                <a16:creationId xmlns:a16="http://schemas.microsoft.com/office/drawing/2014/main" id="{09DAD32E-E959-8442-87E0-3B10C6A4076D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2216151" y="3244850"/>
            <a:ext cx="525463" cy="1588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6818" name="Shape 787">
            <a:extLst>
              <a:ext uri="{FF2B5EF4-FFF2-40B4-BE49-F238E27FC236}">
                <a16:creationId xmlns:a16="http://schemas.microsoft.com/office/drawing/2014/main" id="{9C96186B-AE26-C044-A3FA-B91E3E0E90BC}"/>
              </a:ext>
            </a:extLst>
          </p:cNvPr>
          <p:cNvSpPr>
            <a:spLocks/>
          </p:cNvSpPr>
          <p:nvPr/>
        </p:nvSpPr>
        <p:spPr bwMode="auto">
          <a:xfrm>
            <a:off x="6659563" y="3454400"/>
            <a:ext cx="44450" cy="44450"/>
          </a:xfrm>
          <a:custGeom>
            <a:avLst/>
            <a:gdLst>
              <a:gd name="T0" fmla="*/ 2147483646 w 48"/>
              <a:gd name="T1" fmla="*/ 0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2147483646 w 48"/>
              <a:gd name="T19" fmla="*/ 2147483646 h 48"/>
              <a:gd name="T20" fmla="*/ 2147483646 w 48"/>
              <a:gd name="T21" fmla="*/ 2147483646 h 48"/>
              <a:gd name="T22" fmla="*/ 2147483646 w 48"/>
              <a:gd name="T23" fmla="*/ 2147483646 h 48"/>
              <a:gd name="T24" fmla="*/ 2147483646 w 48"/>
              <a:gd name="T25" fmla="*/ 2147483646 h 48"/>
              <a:gd name="T26" fmla="*/ 2147483646 w 48"/>
              <a:gd name="T27" fmla="*/ 2147483646 h 48"/>
              <a:gd name="T28" fmla="*/ 0 w 48"/>
              <a:gd name="T29" fmla="*/ 2147483646 h 48"/>
              <a:gd name="T30" fmla="*/ 0 w 48"/>
              <a:gd name="T31" fmla="*/ 2147483646 h 48"/>
              <a:gd name="T32" fmla="*/ 0 w 48"/>
              <a:gd name="T33" fmla="*/ 2147483646 h 48"/>
              <a:gd name="T34" fmla="*/ 0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2147483646 w 48"/>
              <a:gd name="T91" fmla="*/ 2147483646 h 48"/>
              <a:gd name="T92" fmla="*/ 2147483646 w 48"/>
              <a:gd name="T93" fmla="*/ 2147483646 h 48"/>
              <a:gd name="T94" fmla="*/ 2147483646 w 48"/>
              <a:gd name="T95" fmla="*/ 2147483646 h 48"/>
              <a:gd name="T96" fmla="*/ 2147483646 w 48"/>
              <a:gd name="T97" fmla="*/ 2147483646 h 48"/>
              <a:gd name="T98" fmla="*/ 2147483646 w 48"/>
              <a:gd name="T99" fmla="*/ 2147483646 h 48"/>
              <a:gd name="T100" fmla="*/ 2147483646 w 48"/>
              <a:gd name="T101" fmla="*/ 2147483646 h 48"/>
              <a:gd name="T102" fmla="*/ 2147483646 w 48"/>
              <a:gd name="T103" fmla="*/ 2147483646 h 48"/>
              <a:gd name="T104" fmla="*/ 2147483646 w 48"/>
              <a:gd name="T105" fmla="*/ 2147483646 h 48"/>
              <a:gd name="T106" fmla="*/ 2147483646 w 48"/>
              <a:gd name="T107" fmla="*/ 2147483646 h 48"/>
              <a:gd name="T108" fmla="*/ 2147483646 w 48"/>
              <a:gd name="T109" fmla="*/ 2147483646 h 48"/>
              <a:gd name="T110" fmla="*/ 2147483646 w 48"/>
              <a:gd name="T111" fmla="*/ 2147483646 h 48"/>
              <a:gd name="T112" fmla="*/ 2147483646 w 48"/>
              <a:gd name="T113" fmla="*/ 2147483646 h 48"/>
              <a:gd name="T114" fmla="*/ 2147483646 w 48"/>
              <a:gd name="T115" fmla="*/ 2147483646 h 48"/>
              <a:gd name="T116" fmla="*/ 2147483646 w 48"/>
              <a:gd name="T117" fmla="*/ 2147483646 h 48"/>
              <a:gd name="T118" fmla="*/ 2147483646 w 48"/>
              <a:gd name="T119" fmla="*/ 2147483646 h 48"/>
              <a:gd name="T120" fmla="*/ 2147483646 w 48"/>
              <a:gd name="T121" fmla="*/ 2147483646 h 48"/>
              <a:gd name="T122" fmla="*/ 2147483646 w 48"/>
              <a:gd name="T123" fmla="*/ 0 h 48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8"/>
              <a:gd name="T187" fmla="*/ 0 h 48"/>
              <a:gd name="T188" fmla="*/ 48 w 48"/>
              <a:gd name="T189" fmla="*/ 48 h 48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8" h="48" extrusionOk="0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19" name="Shape 788">
            <a:extLst>
              <a:ext uri="{FF2B5EF4-FFF2-40B4-BE49-F238E27FC236}">
                <a16:creationId xmlns:a16="http://schemas.microsoft.com/office/drawing/2014/main" id="{832AB4D2-81E9-3641-BA87-7FE1AFED9F99}"/>
              </a:ext>
            </a:extLst>
          </p:cNvPr>
          <p:cNvSpPr>
            <a:spLocks/>
          </p:cNvSpPr>
          <p:nvPr/>
        </p:nvSpPr>
        <p:spPr bwMode="auto">
          <a:xfrm>
            <a:off x="6667500" y="3443288"/>
            <a:ext cx="52388" cy="49212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0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2147483646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0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2147483646 h 55"/>
              <a:gd name="T86" fmla="*/ 2147483646 w 56"/>
              <a:gd name="T87" fmla="*/ 2147483646 h 55"/>
              <a:gd name="T88" fmla="*/ 2147483646 w 56"/>
              <a:gd name="T89" fmla="*/ 2147483646 h 55"/>
              <a:gd name="T90" fmla="*/ 2147483646 w 56"/>
              <a:gd name="T91" fmla="*/ 2147483646 h 55"/>
              <a:gd name="T92" fmla="*/ 2147483646 w 56"/>
              <a:gd name="T93" fmla="*/ 2147483646 h 55"/>
              <a:gd name="T94" fmla="*/ 2147483646 w 56"/>
              <a:gd name="T95" fmla="*/ 2147483646 h 55"/>
              <a:gd name="T96" fmla="*/ 2147483646 w 56"/>
              <a:gd name="T97" fmla="*/ 2147483646 h 55"/>
              <a:gd name="T98" fmla="*/ 2147483646 w 56"/>
              <a:gd name="T99" fmla="*/ 2147483646 h 55"/>
              <a:gd name="T100" fmla="*/ 2147483646 w 56"/>
              <a:gd name="T101" fmla="*/ 2147483646 h 55"/>
              <a:gd name="T102" fmla="*/ 2147483646 w 56"/>
              <a:gd name="T103" fmla="*/ 2147483646 h 55"/>
              <a:gd name="T104" fmla="*/ 2147483646 w 56"/>
              <a:gd name="T105" fmla="*/ 2147483646 h 55"/>
              <a:gd name="T106" fmla="*/ 2147483646 w 56"/>
              <a:gd name="T107" fmla="*/ 2147483646 h 55"/>
              <a:gd name="T108" fmla="*/ 2147483646 w 56"/>
              <a:gd name="T109" fmla="*/ 2147483646 h 55"/>
              <a:gd name="T110" fmla="*/ 2147483646 w 56"/>
              <a:gd name="T111" fmla="*/ 2147483646 h 55"/>
              <a:gd name="T112" fmla="*/ 2147483646 w 56"/>
              <a:gd name="T113" fmla="*/ 2147483646 h 55"/>
              <a:gd name="T114" fmla="*/ 2147483646 w 56"/>
              <a:gd name="T115" fmla="*/ 2147483646 h 55"/>
              <a:gd name="T116" fmla="*/ 2147483646 w 56"/>
              <a:gd name="T117" fmla="*/ 2147483646 h 55"/>
              <a:gd name="T118" fmla="*/ 2147483646 w 56"/>
              <a:gd name="T119" fmla="*/ 2147483646 h 55"/>
              <a:gd name="T120" fmla="*/ 2147483646 w 56"/>
              <a:gd name="T121" fmla="*/ 2147483646 h 55"/>
              <a:gd name="T122" fmla="*/ 2147483646 w 56"/>
              <a:gd name="T123" fmla="*/ 0 h 55"/>
              <a:gd name="T124" fmla="*/ 2147483646 w 56"/>
              <a:gd name="T125" fmla="*/ 0 h 5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56"/>
              <a:gd name="T190" fmla="*/ 0 h 55"/>
              <a:gd name="T191" fmla="*/ 56 w 56"/>
              <a:gd name="T192" fmla="*/ 55 h 5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56" h="55" extrusionOk="0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/>
          <a:p>
            <a:endParaRPr lang="en-US"/>
          </a:p>
        </p:txBody>
      </p:sp>
      <p:sp>
        <p:nvSpPr>
          <p:cNvPr id="76820" name="Shape 789">
            <a:extLst>
              <a:ext uri="{FF2B5EF4-FFF2-40B4-BE49-F238E27FC236}">
                <a16:creationId xmlns:a16="http://schemas.microsoft.com/office/drawing/2014/main" id="{F91D4860-66E1-7147-88AD-231B8938BBA0}"/>
              </a:ext>
            </a:extLst>
          </p:cNvPr>
          <p:cNvSpPr>
            <a:spLocks/>
          </p:cNvSpPr>
          <p:nvPr/>
        </p:nvSpPr>
        <p:spPr bwMode="auto">
          <a:xfrm>
            <a:off x="9042401" y="3354388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 extrusionOk="0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 cap="rnd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  <p:txBody>
          <a:bodyPr lIns="91425" tIns="45700" rIns="91425" bIns="45700"/>
          <a:lstStyle/>
          <a:p>
            <a:endParaRPr lang="en-US"/>
          </a:p>
        </p:txBody>
      </p:sp>
      <p:cxnSp>
        <p:nvCxnSpPr>
          <p:cNvPr id="76821" name="Shape 790">
            <a:extLst>
              <a:ext uri="{FF2B5EF4-FFF2-40B4-BE49-F238E27FC236}">
                <a16:creationId xmlns:a16="http://schemas.microsoft.com/office/drawing/2014/main" id="{5C3443CA-D01C-BA41-829A-5F5027E0C91E}"/>
              </a:ext>
            </a:extLst>
          </p:cNvPr>
          <p:cNvCxnSpPr>
            <a:cxnSpLocks noChangeShapeType="1"/>
          </p:cNvCxnSpPr>
          <p:nvPr/>
        </p:nvCxnSpPr>
        <p:spPr bwMode="auto">
          <a:xfrm flipH="1">
            <a:off x="8647114" y="3376614"/>
            <a:ext cx="395287" cy="1587"/>
          </a:xfrm>
          <a:prstGeom prst="straightConnector1">
            <a:avLst/>
          </a:prstGeom>
          <a:noFill/>
          <a:ln w="19050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76822" name="Shape 791">
            <a:extLst>
              <a:ext uri="{FF2B5EF4-FFF2-40B4-BE49-F238E27FC236}">
                <a16:creationId xmlns:a16="http://schemas.microsoft.com/office/drawing/2014/main" id="{F18C14FA-DFC2-8D41-9154-6DA2B41F2E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307263" y="3130551"/>
            <a:ext cx="1262062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Combinational </a:t>
            </a:r>
          </a:p>
        </p:txBody>
      </p:sp>
      <p:sp>
        <p:nvSpPr>
          <p:cNvPr id="76823" name="Shape 792">
            <a:extLst>
              <a:ext uri="{FF2B5EF4-FFF2-40B4-BE49-F238E27FC236}">
                <a16:creationId xmlns:a16="http://schemas.microsoft.com/office/drawing/2014/main" id="{F38F41F6-9B06-C544-8E2A-54A4C10AE7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53275" y="2828926"/>
            <a:ext cx="1493838" cy="1096963"/>
          </a:xfrm>
          <a:prstGeom prst="rect">
            <a:avLst/>
          </a:prstGeom>
          <a:noFill/>
          <a:ln w="28575" cap="rnd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76824" name="Shape 793">
            <a:extLst>
              <a:ext uri="{FF2B5EF4-FFF2-40B4-BE49-F238E27FC236}">
                <a16:creationId xmlns:a16="http://schemas.microsoft.com/office/drawing/2014/main" id="{DEB0EFD1-9787-6C42-8F05-4607FCE277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643814" y="3357564"/>
            <a:ext cx="5730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>
                <a:latin typeface="Times New Roman" panose="02020603050405020304" pitchFamily="18" charset="0"/>
                <a:sym typeface="Times New Roman" panose="02020603050405020304" pitchFamily="18" charset="0"/>
              </a:rPr>
              <a:t>circuit </a:t>
            </a:r>
          </a:p>
        </p:txBody>
      </p:sp>
      <p:sp>
        <p:nvSpPr>
          <p:cNvPr id="76825" name="Shape 794">
            <a:extLst>
              <a:ext uri="{FF2B5EF4-FFF2-40B4-BE49-F238E27FC236}">
                <a16:creationId xmlns:a16="http://schemas.microsoft.com/office/drawing/2014/main" id="{C80EA7FF-D0EB-484B-9D02-AE23A437C9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307514" y="3267076"/>
            <a:ext cx="17462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76826" name="Shape 795">
            <a:extLst>
              <a:ext uri="{FF2B5EF4-FFF2-40B4-BE49-F238E27FC236}">
                <a16:creationId xmlns:a16="http://schemas.microsoft.com/office/drawing/2014/main" id="{34A5D7BA-13E9-224D-B574-4BBD20451D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20875" y="3125789"/>
            <a:ext cx="242888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76827" name="Shape 796">
            <a:extLst>
              <a:ext uri="{FF2B5EF4-FFF2-40B4-BE49-F238E27FC236}">
                <a16:creationId xmlns:a16="http://schemas.microsoft.com/office/drawing/2014/main" id="{8CDF78D4-E84E-AA48-A406-11DCD10D3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475414" y="3130551"/>
            <a:ext cx="395287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</a:t>
            </a:r>
          </a:p>
        </p:txBody>
      </p:sp>
      <p:sp>
        <p:nvSpPr>
          <p:cNvPr id="76828" name="Shape 797">
            <a:extLst>
              <a:ext uri="{FF2B5EF4-FFF2-40B4-BE49-F238E27FC236}">
                <a16:creationId xmlns:a16="http://schemas.microsoft.com/office/drawing/2014/main" id="{2868F39A-ADC1-7B41-A701-066406718D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522789" y="3130551"/>
            <a:ext cx="612775" cy="244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600" i="1">
                <a:latin typeface="Times New Roman" panose="02020603050405020304" pitchFamily="18" charset="0"/>
                <a:sym typeface="Times New Roman" panose="02020603050405020304" pitchFamily="18" charset="0"/>
              </a:rPr>
              <a:t>Q(t+1) </a:t>
            </a:r>
          </a:p>
        </p:txBody>
      </p:sp>
      <p:sp>
        <p:nvSpPr>
          <p:cNvPr id="32" name="Shape 615">
            <a:extLst>
              <a:ext uri="{FF2B5EF4-FFF2-40B4-BE49-F238E27FC236}">
                <a16:creationId xmlns:a16="http://schemas.microsoft.com/office/drawing/2014/main" id="{FF5AD735-99DC-8146-9205-D2E2A267B34A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19050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Synchronous Design</a:t>
            </a:r>
          </a:p>
        </p:txBody>
      </p:sp>
    </p:spTree>
  </p:cSld>
  <p:clrMapOvr>
    <a:masterClrMapping/>
  </p:clrMapOvr>
  <p:transition/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1" name="Shape 211">
            <a:extLst>
              <a:ext uri="{FF2B5EF4-FFF2-40B4-BE49-F238E27FC236}">
                <a16:creationId xmlns:a16="http://schemas.microsoft.com/office/drawing/2014/main" id="{F3CB84FB-B4BB-C146-84BA-1B98B8E35D1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7938"/>
            <a:ext cx="914400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sz="3800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Sequential Circuits: Key Ideas</a:t>
            </a:r>
          </a:p>
        </p:txBody>
      </p:sp>
      <p:sp>
        <p:nvSpPr>
          <p:cNvPr id="78850" name="Shape 212">
            <a:extLst>
              <a:ext uri="{FF2B5EF4-FFF2-40B4-BE49-F238E27FC236}">
                <a16:creationId xmlns:a16="http://schemas.microsoft.com/office/drawing/2014/main" id="{67E05D2F-B8C0-494A-9425-075AE79D914A}"/>
              </a:ext>
            </a:extLst>
          </p:cNvPr>
          <p:cNvSpPr txBox="1">
            <a:spLocks noGrp="1"/>
          </p:cNvSpPr>
          <p:nvPr>
            <p:ph type="body" idx="1"/>
          </p:nvPr>
        </p:nvSpPr>
        <p:spPr/>
        <p:txBody>
          <a:bodyPr/>
          <a:lstStyle/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current output depends on something about the preceding sequence of inputs  (and maybe the current output).</a:t>
            </a: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  <a:ea typeface="ＭＳ Ｐゴシック" panose="020B0600070205080204" pitchFamily="34" charset="-128"/>
              <a:cs typeface="Arial" panose="020B0604020202020204" pitchFamily="34" charset="0"/>
              <a:sym typeface="Times New Roman" panose="02020603050405020304" pitchFamily="18" charset="0"/>
            </a:endParaRPr>
          </a:p>
          <a:p>
            <a:pPr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Using </a:t>
            </a:r>
            <a:r>
              <a:rPr lang="en-US" altLang="en-US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memory elements</a:t>
            </a: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(i.e., flip-flops), we design the circuit to remember some </a:t>
            </a:r>
            <a:r>
              <a:rPr lang="en-US" altLang="en-US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relevant </a:t>
            </a: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information about the prior inputs.</a:t>
            </a:r>
          </a:p>
        </p:txBody>
      </p:sp>
    </p:spTree>
  </p:cSld>
  <p:clrMapOvr>
    <a:masterClrMapping/>
  </p:clrMapOvr>
  <p:transition/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442" name="Rectangle 2">
            <a:extLst>
              <a:ext uri="{FF2B5EF4-FFF2-40B4-BE49-F238E27FC236}">
                <a16:creationId xmlns:a16="http://schemas.microsoft.com/office/drawing/2014/main" id="{68D78BA1-9E86-BC41-8069-170EBED6B86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2830513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Moore Machine Example</a:t>
            </a:r>
          </a:p>
        </p:txBody>
      </p:sp>
    </p:spTree>
  </p:cSld>
  <p:clrMapOvr>
    <a:masterClrMapping/>
  </p:clrMapOvr>
  <p:transition spd="slow"/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1921" name="Shape 59">
            <a:extLst>
              <a:ext uri="{FF2B5EF4-FFF2-40B4-BE49-F238E27FC236}">
                <a16:creationId xmlns:a16="http://schemas.microsoft.com/office/drawing/2014/main" id="{623B3261-67A8-4245-BFBB-02013A108916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522414" y="5241925"/>
            <a:ext cx="7970837" cy="1443038"/>
          </a:xfrm>
        </p:spPr>
        <p:txBody>
          <a:bodyPr anchor="ctr"/>
          <a:lstStyle/>
          <a:p>
            <a:pPr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We need to find both the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next state logic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and the </a:t>
            </a:r>
            <a:r>
              <a:rPr lang="en-US" altLang="en-US" sz="3000" i="1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output logic</a:t>
            </a:r>
            <a:r>
              <a:rPr lang="en-US" altLang="en-US" sz="30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 implied by this machine.</a:t>
            </a:r>
          </a:p>
        </p:txBody>
      </p:sp>
      <p:grpSp>
        <p:nvGrpSpPr>
          <p:cNvPr id="81922" name="Shape 60">
            <a:extLst>
              <a:ext uri="{FF2B5EF4-FFF2-40B4-BE49-F238E27FC236}">
                <a16:creationId xmlns:a16="http://schemas.microsoft.com/office/drawing/2014/main" id="{70B50A1A-44B6-4C4D-A742-1367512221C8}"/>
              </a:ext>
            </a:extLst>
          </p:cNvPr>
          <p:cNvGrpSpPr>
            <a:grpSpLocks/>
          </p:cNvGrpSpPr>
          <p:nvPr/>
        </p:nvGrpSpPr>
        <p:grpSpPr bwMode="auto">
          <a:xfrm>
            <a:off x="2039938" y="333375"/>
            <a:ext cx="5359400" cy="4908550"/>
            <a:chOff x="2209800" y="1146172"/>
            <a:chExt cx="4775200" cy="4241827"/>
          </a:xfrm>
        </p:grpSpPr>
        <p:sp>
          <p:nvSpPr>
            <p:cNvPr id="81924" name="Shape 61">
              <a:extLst>
                <a:ext uri="{FF2B5EF4-FFF2-40B4-BE49-F238E27FC236}">
                  <a16:creationId xmlns:a16="http://schemas.microsoft.com/office/drawing/2014/main" id="{2E1F1A09-1BF1-B140-AC30-E2504EABFD2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25" name="Shape 62">
              <a:extLst>
                <a:ext uri="{FF2B5EF4-FFF2-40B4-BE49-F238E27FC236}">
                  <a16:creationId xmlns:a16="http://schemas.microsoft.com/office/drawing/2014/main" id="{B9EF4683-EE08-1A4C-A4D8-3D45B7CC57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26" name="Shape 63">
              <a:extLst>
                <a:ext uri="{FF2B5EF4-FFF2-40B4-BE49-F238E27FC236}">
                  <a16:creationId xmlns:a16="http://schemas.microsoft.com/office/drawing/2014/main" id="{AA2D9BC8-7D9F-164E-8F9B-746C18A1181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27" name="Shape 64">
              <a:extLst>
                <a:ext uri="{FF2B5EF4-FFF2-40B4-BE49-F238E27FC236}">
                  <a16:creationId xmlns:a16="http://schemas.microsoft.com/office/drawing/2014/main" id="{E8E5BFC2-81A9-D247-A721-BF43DDEFCB3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28" name="Shape 65">
              <a:extLst>
                <a:ext uri="{FF2B5EF4-FFF2-40B4-BE49-F238E27FC236}">
                  <a16:creationId xmlns:a16="http://schemas.microsoft.com/office/drawing/2014/main" id="{4BD7E1BD-5023-DB43-B94C-83BC8DC4A7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29" name="Shape 66">
              <a:extLst>
                <a:ext uri="{FF2B5EF4-FFF2-40B4-BE49-F238E27FC236}">
                  <a16:creationId xmlns:a16="http://schemas.microsoft.com/office/drawing/2014/main" id="{5E69344E-0EBF-C242-AC6B-F2C34C773C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81930" name="Shape 67">
              <a:extLst>
                <a:ext uri="{FF2B5EF4-FFF2-40B4-BE49-F238E27FC236}">
                  <a16:creationId xmlns:a16="http://schemas.microsoft.com/office/drawing/2014/main" id="{E34FAF17-E317-134D-B4A9-F01A9CD13F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31" name="Shape 68">
              <a:extLst>
                <a:ext uri="{FF2B5EF4-FFF2-40B4-BE49-F238E27FC236}">
                  <a16:creationId xmlns:a16="http://schemas.microsoft.com/office/drawing/2014/main" id="{497525D1-C60D-664E-857E-0BEDE412D4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81932" name="Shape 69">
              <a:extLst>
                <a:ext uri="{FF2B5EF4-FFF2-40B4-BE49-F238E27FC236}">
                  <a16:creationId xmlns:a16="http://schemas.microsoft.com/office/drawing/2014/main" id="{B30E0B49-736A-1841-A72A-E7E1E5927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81933" name="Shape 70">
              <a:extLst>
                <a:ext uri="{FF2B5EF4-FFF2-40B4-BE49-F238E27FC236}">
                  <a16:creationId xmlns:a16="http://schemas.microsoft.com/office/drawing/2014/main" id="{C03172ED-AB56-A54D-8438-BF104FA1C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34" name="Shape 71">
              <a:extLst>
                <a:ext uri="{FF2B5EF4-FFF2-40B4-BE49-F238E27FC236}">
                  <a16:creationId xmlns:a16="http://schemas.microsoft.com/office/drawing/2014/main" id="{000C0E5A-FFAD-A449-8FC3-30B3EC91E3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81935" name="Shape 72">
              <a:extLst>
                <a:ext uri="{FF2B5EF4-FFF2-40B4-BE49-F238E27FC236}">
                  <a16:creationId xmlns:a16="http://schemas.microsoft.com/office/drawing/2014/main" id="{2F2D0092-804A-AD42-B55E-562F44C889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36" name="Shape 73">
              <a:extLst>
                <a:ext uri="{FF2B5EF4-FFF2-40B4-BE49-F238E27FC236}">
                  <a16:creationId xmlns:a16="http://schemas.microsoft.com/office/drawing/2014/main" id="{6CB46DA0-8BD1-7D44-8F12-12F88377E41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37" name="Shape 74">
              <a:extLst>
                <a:ext uri="{FF2B5EF4-FFF2-40B4-BE49-F238E27FC236}">
                  <a16:creationId xmlns:a16="http://schemas.microsoft.com/office/drawing/2014/main" id="{49528836-E00C-3943-9F3F-B2FB4122B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38" name="Shape 75">
              <a:extLst>
                <a:ext uri="{FF2B5EF4-FFF2-40B4-BE49-F238E27FC236}">
                  <a16:creationId xmlns:a16="http://schemas.microsoft.com/office/drawing/2014/main" id="{86DAADA9-64C3-BA4A-B24D-3D4674232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39" name="Shape 76">
              <a:extLst>
                <a:ext uri="{FF2B5EF4-FFF2-40B4-BE49-F238E27FC236}">
                  <a16:creationId xmlns:a16="http://schemas.microsoft.com/office/drawing/2014/main" id="{587E78BF-F62D-CF46-9B7E-2FCDC6FE98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1940" name="Shape 77">
              <a:extLst>
                <a:ext uri="{FF2B5EF4-FFF2-40B4-BE49-F238E27FC236}">
                  <a16:creationId xmlns:a16="http://schemas.microsoft.com/office/drawing/2014/main" id="{D7C29EC4-A223-2645-BC48-5E032820AE8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1941" name="Shape 78">
              <a:extLst>
                <a:ext uri="{FF2B5EF4-FFF2-40B4-BE49-F238E27FC236}">
                  <a16:creationId xmlns:a16="http://schemas.microsoft.com/office/drawing/2014/main" id="{DD33945D-C9CC-A74D-B2D0-2B165223DD8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1942" name="Shape 79">
              <a:extLst>
                <a:ext uri="{FF2B5EF4-FFF2-40B4-BE49-F238E27FC236}">
                  <a16:creationId xmlns:a16="http://schemas.microsoft.com/office/drawing/2014/main" id="{97A3ECBE-6F2C-E24D-93D8-C22422AEAD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1943" name="Shape 80">
              <a:extLst>
                <a:ext uri="{FF2B5EF4-FFF2-40B4-BE49-F238E27FC236}">
                  <a16:creationId xmlns:a16="http://schemas.microsoft.com/office/drawing/2014/main" id="{9099360F-9562-3740-A340-E5C5E0151C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44" name="Shape 81">
              <a:extLst>
                <a:ext uri="{FF2B5EF4-FFF2-40B4-BE49-F238E27FC236}">
                  <a16:creationId xmlns:a16="http://schemas.microsoft.com/office/drawing/2014/main" id="{E4D01FDD-7616-FF41-8342-695D719EB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1945" name="Shape 82">
              <a:extLst>
                <a:ext uri="{FF2B5EF4-FFF2-40B4-BE49-F238E27FC236}">
                  <a16:creationId xmlns:a16="http://schemas.microsoft.com/office/drawing/2014/main" id="{6E369F33-5D5E-4F46-89D0-73E5C9A23A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1946" name="Shape 83">
              <a:extLst>
                <a:ext uri="{FF2B5EF4-FFF2-40B4-BE49-F238E27FC236}">
                  <a16:creationId xmlns:a16="http://schemas.microsoft.com/office/drawing/2014/main" id="{6CAC76A0-4A34-194D-8975-F038EBDE32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47" name="Shape 84">
              <a:extLst>
                <a:ext uri="{FF2B5EF4-FFF2-40B4-BE49-F238E27FC236}">
                  <a16:creationId xmlns:a16="http://schemas.microsoft.com/office/drawing/2014/main" id="{1F884D0E-0300-E94D-9414-3D6E896D7A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1948" name="Shape 85">
              <a:extLst>
                <a:ext uri="{FF2B5EF4-FFF2-40B4-BE49-F238E27FC236}">
                  <a16:creationId xmlns:a16="http://schemas.microsoft.com/office/drawing/2014/main" id="{B4E303BD-0B6D-B145-BAFA-ACD722EF6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1949" name="Shape 86">
              <a:extLst>
                <a:ext uri="{FF2B5EF4-FFF2-40B4-BE49-F238E27FC236}">
                  <a16:creationId xmlns:a16="http://schemas.microsoft.com/office/drawing/2014/main" id="{0207D10B-EF49-DE49-8B10-DF507C5AB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50" name="Shape 87">
              <a:extLst>
                <a:ext uri="{FF2B5EF4-FFF2-40B4-BE49-F238E27FC236}">
                  <a16:creationId xmlns:a16="http://schemas.microsoft.com/office/drawing/2014/main" id="{ABC8C9F4-8323-AD42-B456-F14931E90D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1951" name="Shape 88">
              <a:extLst>
                <a:ext uri="{FF2B5EF4-FFF2-40B4-BE49-F238E27FC236}">
                  <a16:creationId xmlns:a16="http://schemas.microsoft.com/office/drawing/2014/main" id="{782E7653-E5A6-784F-BEAE-5015D05A2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1952" name="Shape 89">
              <a:extLst>
                <a:ext uri="{FF2B5EF4-FFF2-40B4-BE49-F238E27FC236}">
                  <a16:creationId xmlns:a16="http://schemas.microsoft.com/office/drawing/2014/main" id="{0AD6D65D-6E92-3B41-A7F0-7D2F1F32238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1953" name="Shape 90">
              <a:extLst>
                <a:ext uri="{FF2B5EF4-FFF2-40B4-BE49-F238E27FC236}">
                  <a16:creationId xmlns:a16="http://schemas.microsoft.com/office/drawing/2014/main" id="{BDFF590C-5D1F-A94D-B7B7-C79FD08438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1954" name="Shape 91">
              <a:extLst>
                <a:ext uri="{FF2B5EF4-FFF2-40B4-BE49-F238E27FC236}">
                  <a16:creationId xmlns:a16="http://schemas.microsoft.com/office/drawing/2014/main" id="{8D52AB72-9900-EA43-B3E5-1F6E2310D8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1955" name="Shape 92">
              <a:extLst>
                <a:ext uri="{FF2B5EF4-FFF2-40B4-BE49-F238E27FC236}">
                  <a16:creationId xmlns:a16="http://schemas.microsoft.com/office/drawing/2014/main" id="{3B8FDD93-0F1D-A148-A1F7-6960FDAD5A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1956" name="Shape 93">
              <a:extLst>
                <a:ext uri="{FF2B5EF4-FFF2-40B4-BE49-F238E27FC236}">
                  <a16:creationId xmlns:a16="http://schemas.microsoft.com/office/drawing/2014/main" id="{ED7E2A56-1D82-B742-A61A-85891DC706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57" name="Shape 94">
              <a:extLst>
                <a:ext uri="{FF2B5EF4-FFF2-40B4-BE49-F238E27FC236}">
                  <a16:creationId xmlns:a16="http://schemas.microsoft.com/office/drawing/2014/main" id="{5FEA1C37-A1C3-594E-B9F7-9536F23A7D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1958" name="Shape 95">
              <a:extLst>
                <a:ext uri="{FF2B5EF4-FFF2-40B4-BE49-F238E27FC236}">
                  <a16:creationId xmlns:a16="http://schemas.microsoft.com/office/drawing/2014/main" id="{65824787-DAEB-FF46-ADB6-8F78B3E217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1959" name="Shape 96">
              <a:extLst>
                <a:ext uri="{FF2B5EF4-FFF2-40B4-BE49-F238E27FC236}">
                  <a16:creationId xmlns:a16="http://schemas.microsoft.com/office/drawing/2014/main" id="{2BB29A56-9E14-3E4D-AD6D-2F06853DA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1960" name="Shape 97">
              <a:extLst>
                <a:ext uri="{FF2B5EF4-FFF2-40B4-BE49-F238E27FC236}">
                  <a16:creationId xmlns:a16="http://schemas.microsoft.com/office/drawing/2014/main" id="{A4713E18-D310-B442-BE56-3671DEF2E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1961" name="Shape 98">
              <a:extLst>
                <a:ext uri="{FF2B5EF4-FFF2-40B4-BE49-F238E27FC236}">
                  <a16:creationId xmlns:a16="http://schemas.microsoft.com/office/drawing/2014/main" id="{D7B35671-5E29-EB49-AF89-4FEDC79405F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62" name="Shape 99">
              <a:extLst>
                <a:ext uri="{FF2B5EF4-FFF2-40B4-BE49-F238E27FC236}">
                  <a16:creationId xmlns:a16="http://schemas.microsoft.com/office/drawing/2014/main" id="{06C8C480-57F3-DF4B-AB3B-C1A71583FF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63" name="Shape 100">
              <a:extLst>
                <a:ext uri="{FF2B5EF4-FFF2-40B4-BE49-F238E27FC236}">
                  <a16:creationId xmlns:a16="http://schemas.microsoft.com/office/drawing/2014/main" id="{AEFA1BB4-C726-C647-8C1B-8A18F46B63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1964" name="Shape 101">
              <a:extLst>
                <a:ext uri="{FF2B5EF4-FFF2-40B4-BE49-F238E27FC236}">
                  <a16:creationId xmlns:a16="http://schemas.microsoft.com/office/drawing/2014/main" id="{4F3BD2C0-1309-1F4F-A489-78FDCB5C41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81923" name="TextBox 125">
            <a:extLst>
              <a:ext uri="{FF2B5EF4-FFF2-40B4-BE49-F238E27FC236}">
                <a16:creationId xmlns:a16="http://schemas.microsoft.com/office/drawing/2014/main" id="{433C8EDE-3EE2-1442-8D8D-2FECA13CE5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3969" name="Shape 106">
            <a:extLst>
              <a:ext uri="{FF2B5EF4-FFF2-40B4-BE49-F238E27FC236}">
                <a16:creationId xmlns:a16="http://schemas.microsoft.com/office/drawing/2014/main" id="{09CA985A-73DC-F345-A97A-D64241E427D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0" name="Shape 107">
            <a:extLst>
              <a:ext uri="{FF2B5EF4-FFF2-40B4-BE49-F238E27FC236}">
                <a16:creationId xmlns:a16="http://schemas.microsoft.com/office/drawing/2014/main" id="{0C0AF50E-3836-1F42-AE10-E4ECB7D50F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1" name="Shape 108">
            <a:extLst>
              <a:ext uri="{FF2B5EF4-FFF2-40B4-BE49-F238E27FC236}">
                <a16:creationId xmlns:a16="http://schemas.microsoft.com/office/drawing/2014/main" id="{6482B18B-1569-CD47-9DF5-9469D2501B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2" name="Shape 109">
            <a:extLst>
              <a:ext uri="{FF2B5EF4-FFF2-40B4-BE49-F238E27FC236}">
                <a16:creationId xmlns:a16="http://schemas.microsoft.com/office/drawing/2014/main" id="{045A6EE0-438D-8D47-890E-738E567CDE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83973" name="Shape 110">
            <a:extLst>
              <a:ext uri="{FF2B5EF4-FFF2-40B4-BE49-F238E27FC236}">
                <a16:creationId xmlns:a16="http://schemas.microsoft.com/office/drawing/2014/main" id="{F021A037-AA89-DD43-9E80-C75CD54F1D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4" name="Shape 111">
            <a:extLst>
              <a:ext uri="{FF2B5EF4-FFF2-40B4-BE49-F238E27FC236}">
                <a16:creationId xmlns:a16="http://schemas.microsoft.com/office/drawing/2014/main" id="{68E7C27B-5BF7-C443-BF6F-AD12ED257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83975" name="Shape 112">
            <a:extLst>
              <a:ext uri="{FF2B5EF4-FFF2-40B4-BE49-F238E27FC236}">
                <a16:creationId xmlns:a16="http://schemas.microsoft.com/office/drawing/2014/main" id="{73618702-19C8-DA4E-9DDC-0531955950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6" name="Shape 113">
            <a:extLst>
              <a:ext uri="{FF2B5EF4-FFF2-40B4-BE49-F238E27FC236}">
                <a16:creationId xmlns:a16="http://schemas.microsoft.com/office/drawing/2014/main" id="{2B343508-5449-A643-B262-35127604EE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7" name="Shape 114">
            <a:extLst>
              <a:ext uri="{FF2B5EF4-FFF2-40B4-BE49-F238E27FC236}">
                <a16:creationId xmlns:a16="http://schemas.microsoft.com/office/drawing/2014/main" id="{9253AD70-9EEE-DE43-BB77-CFCA0003C4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78" name="Shape 115">
            <a:extLst>
              <a:ext uri="{FF2B5EF4-FFF2-40B4-BE49-F238E27FC236}">
                <a16:creationId xmlns:a16="http://schemas.microsoft.com/office/drawing/2014/main" id="{DE01C19B-F071-C944-9BA0-D1F2DDDA49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83979" name="Shape 116">
            <a:extLst>
              <a:ext uri="{FF2B5EF4-FFF2-40B4-BE49-F238E27FC236}">
                <a16:creationId xmlns:a16="http://schemas.microsoft.com/office/drawing/2014/main" id="{41E50A96-F29E-7D46-9CD8-9E433C468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0" name="Shape 117">
            <a:extLst>
              <a:ext uri="{FF2B5EF4-FFF2-40B4-BE49-F238E27FC236}">
                <a16:creationId xmlns:a16="http://schemas.microsoft.com/office/drawing/2014/main" id="{2C394550-48C5-0947-B08D-D7825B9484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83981" name="Shape 118">
            <a:extLst>
              <a:ext uri="{FF2B5EF4-FFF2-40B4-BE49-F238E27FC236}">
                <a16:creationId xmlns:a16="http://schemas.microsoft.com/office/drawing/2014/main" id="{73C2BF88-3EE8-B849-8CCC-7562E06FD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83982" name="Shape 119">
            <a:extLst>
              <a:ext uri="{FF2B5EF4-FFF2-40B4-BE49-F238E27FC236}">
                <a16:creationId xmlns:a16="http://schemas.microsoft.com/office/drawing/2014/main" id="{83D79628-E5E0-7A4D-B09B-C317D850BE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83983" name="Shape 120">
            <a:extLst>
              <a:ext uri="{FF2B5EF4-FFF2-40B4-BE49-F238E27FC236}">
                <a16:creationId xmlns:a16="http://schemas.microsoft.com/office/drawing/2014/main" id="{A898BFB6-751C-0B4B-A5C2-98DE15ABEF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83984" name="Shape 121">
            <a:extLst>
              <a:ext uri="{FF2B5EF4-FFF2-40B4-BE49-F238E27FC236}">
                <a16:creationId xmlns:a16="http://schemas.microsoft.com/office/drawing/2014/main" id="{DD7F100C-B853-0746-A37E-FB8AA1126B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83985" name="Shape 122">
            <a:extLst>
              <a:ext uri="{FF2B5EF4-FFF2-40B4-BE49-F238E27FC236}">
                <a16:creationId xmlns:a16="http://schemas.microsoft.com/office/drawing/2014/main" id="{8D261F5A-88DB-2C47-9ED7-803882EE37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83986" name="Shape 123">
            <a:extLst>
              <a:ext uri="{FF2B5EF4-FFF2-40B4-BE49-F238E27FC236}">
                <a16:creationId xmlns:a16="http://schemas.microsoft.com/office/drawing/2014/main" id="{B472D82B-B037-2947-BD98-45A1BC8666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7" name="Shape 124">
            <a:extLst>
              <a:ext uri="{FF2B5EF4-FFF2-40B4-BE49-F238E27FC236}">
                <a16:creationId xmlns:a16="http://schemas.microsoft.com/office/drawing/2014/main" id="{CB547DC7-39D0-AA4A-9246-95AA95D4ED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83988" name="Shape 125">
            <a:extLst>
              <a:ext uri="{FF2B5EF4-FFF2-40B4-BE49-F238E27FC236}">
                <a16:creationId xmlns:a16="http://schemas.microsoft.com/office/drawing/2014/main" id="{EC258C50-603A-7D4A-99F3-E9ED42F1F2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89" name="Shape 126">
            <a:extLst>
              <a:ext uri="{FF2B5EF4-FFF2-40B4-BE49-F238E27FC236}">
                <a16:creationId xmlns:a16="http://schemas.microsoft.com/office/drawing/2014/main" id="{3514F284-A3ED-F44B-BB45-E56439F84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0" name="Shape 127">
            <a:extLst>
              <a:ext uri="{FF2B5EF4-FFF2-40B4-BE49-F238E27FC236}">
                <a16:creationId xmlns:a16="http://schemas.microsoft.com/office/drawing/2014/main" id="{06DDCA25-7129-044E-8269-D422F40DCB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1" name="Shape 128">
            <a:extLst>
              <a:ext uri="{FF2B5EF4-FFF2-40B4-BE49-F238E27FC236}">
                <a16:creationId xmlns:a16="http://schemas.microsoft.com/office/drawing/2014/main" id="{D5F582F7-0C8C-024D-8A86-9BEC67D520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83992" name="Shape 129">
            <a:extLst>
              <a:ext uri="{FF2B5EF4-FFF2-40B4-BE49-F238E27FC236}">
                <a16:creationId xmlns:a16="http://schemas.microsoft.com/office/drawing/2014/main" id="{DBE3A7F7-115E-904D-9008-DF0D4244CB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3" name="Shape 130">
            <a:extLst>
              <a:ext uri="{FF2B5EF4-FFF2-40B4-BE49-F238E27FC236}">
                <a16:creationId xmlns:a16="http://schemas.microsoft.com/office/drawing/2014/main" id="{0A1A5963-E0DB-B84C-B9A3-F1651D5EF6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83994" name="Shape 131">
            <a:extLst>
              <a:ext uri="{FF2B5EF4-FFF2-40B4-BE49-F238E27FC236}">
                <a16:creationId xmlns:a16="http://schemas.microsoft.com/office/drawing/2014/main" id="{17776A91-5049-7546-B7C3-936D3B6E2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5" name="Shape 132">
            <a:extLst>
              <a:ext uri="{FF2B5EF4-FFF2-40B4-BE49-F238E27FC236}">
                <a16:creationId xmlns:a16="http://schemas.microsoft.com/office/drawing/2014/main" id="{1A5D3D2F-0F59-B948-859C-1B2EBCFC4E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6" name="Shape 133">
            <a:extLst>
              <a:ext uri="{FF2B5EF4-FFF2-40B4-BE49-F238E27FC236}">
                <a16:creationId xmlns:a16="http://schemas.microsoft.com/office/drawing/2014/main" id="{2BB6164D-2912-0C48-A171-19389F86C2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7" name="Shape 134">
            <a:extLst>
              <a:ext uri="{FF2B5EF4-FFF2-40B4-BE49-F238E27FC236}">
                <a16:creationId xmlns:a16="http://schemas.microsoft.com/office/drawing/2014/main" id="{90EF5C0F-FD86-2742-86EE-F36D630DFD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3998" name="Shape 135">
            <a:extLst>
              <a:ext uri="{FF2B5EF4-FFF2-40B4-BE49-F238E27FC236}">
                <a16:creationId xmlns:a16="http://schemas.microsoft.com/office/drawing/2014/main" id="{CB0666F8-0527-734C-A07C-E4B7B89EAA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83999" name="Shape 136">
            <a:extLst>
              <a:ext uri="{FF2B5EF4-FFF2-40B4-BE49-F238E27FC236}">
                <a16:creationId xmlns:a16="http://schemas.microsoft.com/office/drawing/2014/main" id="{A8D85184-BC80-904D-AF51-6FF38177A1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0" name="Shape 137">
            <a:extLst>
              <a:ext uri="{FF2B5EF4-FFF2-40B4-BE49-F238E27FC236}">
                <a16:creationId xmlns:a16="http://schemas.microsoft.com/office/drawing/2014/main" id="{3E843660-D6DF-4844-B759-D41FEFC461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1" name="Shape 138">
            <a:extLst>
              <a:ext uri="{FF2B5EF4-FFF2-40B4-BE49-F238E27FC236}">
                <a16:creationId xmlns:a16="http://schemas.microsoft.com/office/drawing/2014/main" id="{A8AC48C1-C043-D049-8147-B17668107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2" name="Shape 139">
            <a:extLst>
              <a:ext uri="{FF2B5EF4-FFF2-40B4-BE49-F238E27FC236}">
                <a16:creationId xmlns:a16="http://schemas.microsoft.com/office/drawing/2014/main" id="{2BE39341-0E22-CA45-91A2-814768760F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3" name="Shape 140">
            <a:extLst>
              <a:ext uri="{FF2B5EF4-FFF2-40B4-BE49-F238E27FC236}">
                <a16:creationId xmlns:a16="http://schemas.microsoft.com/office/drawing/2014/main" id="{E3342896-D29E-904E-A60B-308134705C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84004" name="Shape 141">
            <a:extLst>
              <a:ext uri="{FF2B5EF4-FFF2-40B4-BE49-F238E27FC236}">
                <a16:creationId xmlns:a16="http://schemas.microsoft.com/office/drawing/2014/main" id="{01A4BE2E-202E-E542-92EB-C87EB50C0E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5" name="Shape 142">
            <a:extLst>
              <a:ext uri="{FF2B5EF4-FFF2-40B4-BE49-F238E27FC236}">
                <a16:creationId xmlns:a16="http://schemas.microsoft.com/office/drawing/2014/main" id="{D1A424DD-B2D8-2646-B21A-ABA8C6A047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4006" name="Shape 143">
            <a:extLst>
              <a:ext uri="{FF2B5EF4-FFF2-40B4-BE49-F238E27FC236}">
                <a16:creationId xmlns:a16="http://schemas.microsoft.com/office/drawing/2014/main" id="{766D45B2-7001-1C48-BF8D-FEBF775EF3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grpSp>
        <p:nvGrpSpPr>
          <p:cNvPr id="84007" name="Shape 144">
            <a:extLst>
              <a:ext uri="{FF2B5EF4-FFF2-40B4-BE49-F238E27FC236}">
                <a16:creationId xmlns:a16="http://schemas.microsoft.com/office/drawing/2014/main" id="{37F37A51-E97F-4340-B08D-635FD30EB2D7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84008" name="Shape 145">
              <a:extLst>
                <a:ext uri="{FF2B5EF4-FFF2-40B4-BE49-F238E27FC236}">
                  <a16:creationId xmlns:a16="http://schemas.microsoft.com/office/drawing/2014/main" id="{7E89C205-66B1-D94C-B96F-EFCEBC24C2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09" name="Shape 146">
              <a:extLst>
                <a:ext uri="{FF2B5EF4-FFF2-40B4-BE49-F238E27FC236}">
                  <a16:creationId xmlns:a16="http://schemas.microsoft.com/office/drawing/2014/main" id="{2EF35139-7247-A24B-85B0-67C4D5A30D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0" name="Shape 147">
              <a:extLst>
                <a:ext uri="{FF2B5EF4-FFF2-40B4-BE49-F238E27FC236}">
                  <a16:creationId xmlns:a16="http://schemas.microsoft.com/office/drawing/2014/main" id="{64E3043F-EAA2-B24F-BB21-F97544FC3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1" name="Shape 148">
              <a:extLst>
                <a:ext uri="{FF2B5EF4-FFF2-40B4-BE49-F238E27FC236}">
                  <a16:creationId xmlns:a16="http://schemas.microsoft.com/office/drawing/2014/main" id="{93370AA8-8A50-D749-AAF7-48F6623590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2" name="Shape 149">
              <a:extLst>
                <a:ext uri="{FF2B5EF4-FFF2-40B4-BE49-F238E27FC236}">
                  <a16:creationId xmlns:a16="http://schemas.microsoft.com/office/drawing/2014/main" id="{B7B8253F-FEF2-4440-9D79-9B06F55603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3" name="Shape 150">
              <a:extLst>
                <a:ext uri="{FF2B5EF4-FFF2-40B4-BE49-F238E27FC236}">
                  <a16:creationId xmlns:a16="http://schemas.microsoft.com/office/drawing/2014/main" id="{5BE9BAC2-EB3C-5E41-BFA3-C0A3043B7C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84014" name="Shape 151">
              <a:extLst>
                <a:ext uri="{FF2B5EF4-FFF2-40B4-BE49-F238E27FC236}">
                  <a16:creationId xmlns:a16="http://schemas.microsoft.com/office/drawing/2014/main" id="{C555D7C4-4083-E048-8896-79FE2A09B2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5" name="Shape 152">
              <a:extLst>
                <a:ext uri="{FF2B5EF4-FFF2-40B4-BE49-F238E27FC236}">
                  <a16:creationId xmlns:a16="http://schemas.microsoft.com/office/drawing/2014/main" id="{D76F72E6-9CF3-A041-8C44-EE73494E1B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84016" name="Shape 153">
              <a:extLst>
                <a:ext uri="{FF2B5EF4-FFF2-40B4-BE49-F238E27FC236}">
                  <a16:creationId xmlns:a16="http://schemas.microsoft.com/office/drawing/2014/main" id="{B9E88567-2BB5-D349-8A2C-2E173839F15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84017" name="Shape 154">
              <a:extLst>
                <a:ext uri="{FF2B5EF4-FFF2-40B4-BE49-F238E27FC236}">
                  <a16:creationId xmlns:a16="http://schemas.microsoft.com/office/drawing/2014/main" id="{04628F45-BBD4-EA4B-BAB7-40909E832C5A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18" name="Shape 155">
              <a:extLst>
                <a:ext uri="{FF2B5EF4-FFF2-40B4-BE49-F238E27FC236}">
                  <a16:creationId xmlns:a16="http://schemas.microsoft.com/office/drawing/2014/main" id="{7091D823-1EB8-0B44-952D-98DAB8B431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84019" name="Shape 156">
              <a:extLst>
                <a:ext uri="{FF2B5EF4-FFF2-40B4-BE49-F238E27FC236}">
                  <a16:creationId xmlns:a16="http://schemas.microsoft.com/office/drawing/2014/main" id="{8AA2D22D-D8EF-4245-8072-84C37EE0F6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20" name="Shape 157">
              <a:extLst>
                <a:ext uri="{FF2B5EF4-FFF2-40B4-BE49-F238E27FC236}">
                  <a16:creationId xmlns:a16="http://schemas.microsoft.com/office/drawing/2014/main" id="{8CF40738-AD35-C14C-9E5B-9A98240D36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21" name="Shape 158">
              <a:extLst>
                <a:ext uri="{FF2B5EF4-FFF2-40B4-BE49-F238E27FC236}">
                  <a16:creationId xmlns:a16="http://schemas.microsoft.com/office/drawing/2014/main" id="{1A92E473-453E-694B-9FA3-A9690F37E52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22" name="Shape 159">
              <a:extLst>
                <a:ext uri="{FF2B5EF4-FFF2-40B4-BE49-F238E27FC236}">
                  <a16:creationId xmlns:a16="http://schemas.microsoft.com/office/drawing/2014/main" id="{3F5B3F71-CCE8-E842-9162-4C5F166A26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23" name="Shape 160">
              <a:extLst>
                <a:ext uri="{FF2B5EF4-FFF2-40B4-BE49-F238E27FC236}">
                  <a16:creationId xmlns:a16="http://schemas.microsoft.com/office/drawing/2014/main" id="{7D50004B-D651-274E-A56F-D1754E4FEE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4024" name="Shape 161">
              <a:extLst>
                <a:ext uri="{FF2B5EF4-FFF2-40B4-BE49-F238E27FC236}">
                  <a16:creationId xmlns:a16="http://schemas.microsoft.com/office/drawing/2014/main" id="{55CC9D19-1E07-5349-A1E8-689B3D23E60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4025" name="Shape 162">
              <a:extLst>
                <a:ext uri="{FF2B5EF4-FFF2-40B4-BE49-F238E27FC236}">
                  <a16:creationId xmlns:a16="http://schemas.microsoft.com/office/drawing/2014/main" id="{E99CE1FE-868E-A74F-845A-DAE9B72523D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4026" name="Shape 163">
              <a:extLst>
                <a:ext uri="{FF2B5EF4-FFF2-40B4-BE49-F238E27FC236}">
                  <a16:creationId xmlns:a16="http://schemas.microsoft.com/office/drawing/2014/main" id="{612703EE-F782-AF4E-8FA6-2965F07AD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4027" name="Shape 164">
              <a:extLst>
                <a:ext uri="{FF2B5EF4-FFF2-40B4-BE49-F238E27FC236}">
                  <a16:creationId xmlns:a16="http://schemas.microsoft.com/office/drawing/2014/main" id="{C800E524-C831-054A-8851-AF42EA5A51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28" name="Shape 165">
              <a:extLst>
                <a:ext uri="{FF2B5EF4-FFF2-40B4-BE49-F238E27FC236}">
                  <a16:creationId xmlns:a16="http://schemas.microsoft.com/office/drawing/2014/main" id="{06216AF7-4B98-B445-850C-3DD7F23EA5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4029" name="Shape 166">
              <a:extLst>
                <a:ext uri="{FF2B5EF4-FFF2-40B4-BE49-F238E27FC236}">
                  <a16:creationId xmlns:a16="http://schemas.microsoft.com/office/drawing/2014/main" id="{D9FC7B8C-AD75-604F-ACDA-0E754EC0D8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4030" name="Shape 167">
              <a:extLst>
                <a:ext uri="{FF2B5EF4-FFF2-40B4-BE49-F238E27FC236}">
                  <a16:creationId xmlns:a16="http://schemas.microsoft.com/office/drawing/2014/main" id="{824540E0-FCAC-CC42-A210-814C7DACE6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31" name="Shape 168">
              <a:extLst>
                <a:ext uri="{FF2B5EF4-FFF2-40B4-BE49-F238E27FC236}">
                  <a16:creationId xmlns:a16="http://schemas.microsoft.com/office/drawing/2014/main" id="{03DC25A4-26B8-A843-93DF-55CC57680A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4032" name="Shape 169">
              <a:extLst>
                <a:ext uri="{FF2B5EF4-FFF2-40B4-BE49-F238E27FC236}">
                  <a16:creationId xmlns:a16="http://schemas.microsoft.com/office/drawing/2014/main" id="{887947F3-7887-574D-8FF8-BC04ECFD9A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4033" name="Shape 170">
              <a:extLst>
                <a:ext uri="{FF2B5EF4-FFF2-40B4-BE49-F238E27FC236}">
                  <a16:creationId xmlns:a16="http://schemas.microsoft.com/office/drawing/2014/main" id="{B9B6E677-718A-3548-9C68-8F6DF38FA1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34" name="Shape 171">
              <a:extLst>
                <a:ext uri="{FF2B5EF4-FFF2-40B4-BE49-F238E27FC236}">
                  <a16:creationId xmlns:a16="http://schemas.microsoft.com/office/drawing/2014/main" id="{F04FC27C-D4EA-8047-BE7F-0FAC464F9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4035" name="Shape 172">
              <a:extLst>
                <a:ext uri="{FF2B5EF4-FFF2-40B4-BE49-F238E27FC236}">
                  <a16:creationId xmlns:a16="http://schemas.microsoft.com/office/drawing/2014/main" id="{190ED5F1-DAF4-BD46-BC8B-C1447C9C2F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4036" name="Shape 173">
              <a:extLst>
                <a:ext uri="{FF2B5EF4-FFF2-40B4-BE49-F238E27FC236}">
                  <a16:creationId xmlns:a16="http://schemas.microsoft.com/office/drawing/2014/main" id="{A2E738D8-5F23-D445-98F1-B5D72E7A6E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4037" name="Shape 174">
              <a:extLst>
                <a:ext uri="{FF2B5EF4-FFF2-40B4-BE49-F238E27FC236}">
                  <a16:creationId xmlns:a16="http://schemas.microsoft.com/office/drawing/2014/main" id="{AFEB0D88-ADAF-E143-858F-BB97ACDD01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4038" name="Shape 175">
              <a:extLst>
                <a:ext uri="{FF2B5EF4-FFF2-40B4-BE49-F238E27FC236}">
                  <a16:creationId xmlns:a16="http://schemas.microsoft.com/office/drawing/2014/main" id="{EBFB5AEC-6BC9-1A40-A220-A579672278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4039" name="Shape 176">
              <a:extLst>
                <a:ext uri="{FF2B5EF4-FFF2-40B4-BE49-F238E27FC236}">
                  <a16:creationId xmlns:a16="http://schemas.microsoft.com/office/drawing/2014/main" id="{559BF044-E28F-DA49-B2D5-193462F45E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4040" name="Shape 177">
              <a:extLst>
                <a:ext uri="{FF2B5EF4-FFF2-40B4-BE49-F238E27FC236}">
                  <a16:creationId xmlns:a16="http://schemas.microsoft.com/office/drawing/2014/main" id="{1FB43571-D2B9-A74B-9A16-D185E7135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41" name="Shape 178">
              <a:extLst>
                <a:ext uri="{FF2B5EF4-FFF2-40B4-BE49-F238E27FC236}">
                  <a16:creationId xmlns:a16="http://schemas.microsoft.com/office/drawing/2014/main" id="{EB1ED697-1811-E84D-826F-6174AF0DE6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4042" name="Shape 179">
              <a:extLst>
                <a:ext uri="{FF2B5EF4-FFF2-40B4-BE49-F238E27FC236}">
                  <a16:creationId xmlns:a16="http://schemas.microsoft.com/office/drawing/2014/main" id="{2FD0F1F6-9EC4-8E41-908C-F1540C8FB5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4043" name="Shape 180">
              <a:extLst>
                <a:ext uri="{FF2B5EF4-FFF2-40B4-BE49-F238E27FC236}">
                  <a16:creationId xmlns:a16="http://schemas.microsoft.com/office/drawing/2014/main" id="{401B9158-AE21-484A-A455-D5921A575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4044" name="Shape 181">
              <a:extLst>
                <a:ext uri="{FF2B5EF4-FFF2-40B4-BE49-F238E27FC236}">
                  <a16:creationId xmlns:a16="http://schemas.microsoft.com/office/drawing/2014/main" id="{6D535BFA-E6FC-CA40-982D-DF3E01EB25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4045" name="Shape 182">
              <a:extLst>
                <a:ext uri="{FF2B5EF4-FFF2-40B4-BE49-F238E27FC236}">
                  <a16:creationId xmlns:a16="http://schemas.microsoft.com/office/drawing/2014/main" id="{D7DC9C62-6B5F-544B-93DF-0BBF854A207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46" name="Shape 183">
              <a:extLst>
                <a:ext uri="{FF2B5EF4-FFF2-40B4-BE49-F238E27FC236}">
                  <a16:creationId xmlns:a16="http://schemas.microsoft.com/office/drawing/2014/main" id="{E3109ACD-838F-7F4F-AB97-80A93B5D48C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47" name="Shape 184">
              <a:extLst>
                <a:ext uri="{FF2B5EF4-FFF2-40B4-BE49-F238E27FC236}">
                  <a16:creationId xmlns:a16="http://schemas.microsoft.com/office/drawing/2014/main" id="{4916B0AB-3525-BC4F-B974-722A86396C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4048" name="Shape 185">
              <a:extLst>
                <a:ext uri="{FF2B5EF4-FFF2-40B4-BE49-F238E27FC236}">
                  <a16:creationId xmlns:a16="http://schemas.microsoft.com/office/drawing/2014/main" id="{94AD7F9E-442B-D145-B825-DDB538B9A6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</p:spTree>
  </p:cSld>
  <p:clrMapOvr>
    <a:masterClrMapping/>
  </p:clrMapOvr>
  <p:transition/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017" name="Shape 190">
            <a:extLst>
              <a:ext uri="{FF2B5EF4-FFF2-40B4-BE49-F238E27FC236}">
                <a16:creationId xmlns:a16="http://schemas.microsoft.com/office/drawing/2014/main" id="{21061496-BD60-324D-8E23-D209729FEF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4271963"/>
            <a:ext cx="4624387" cy="11112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18" name="Shape 191">
            <a:extLst>
              <a:ext uri="{FF2B5EF4-FFF2-40B4-BE49-F238E27FC236}">
                <a16:creationId xmlns:a16="http://schemas.microsoft.com/office/drawing/2014/main" id="{FA36D2C1-C795-9148-9FE3-BEDB15952E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305301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19" name="Shape 192">
            <a:extLst>
              <a:ext uri="{FF2B5EF4-FFF2-40B4-BE49-F238E27FC236}">
                <a16:creationId xmlns:a16="http://schemas.microsoft.com/office/drawing/2014/main" id="{AB7B0656-DA49-6E4A-B154-3FD47A7DF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305301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0" name="Shape 193">
            <a:extLst>
              <a:ext uri="{FF2B5EF4-FFF2-40B4-BE49-F238E27FC236}">
                <a16:creationId xmlns:a16="http://schemas.microsoft.com/office/drawing/2014/main" id="{29936FDE-E3BA-A445-8B65-01A5AA4A7E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62313" y="4525963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86021" name="Shape 194">
            <a:extLst>
              <a:ext uri="{FF2B5EF4-FFF2-40B4-BE49-F238E27FC236}">
                <a16:creationId xmlns:a16="http://schemas.microsoft.com/office/drawing/2014/main" id="{7EC627A4-4B5E-4540-B9D3-5635EE1AB1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2" name="Shape 195">
            <a:extLst>
              <a:ext uri="{FF2B5EF4-FFF2-40B4-BE49-F238E27FC236}">
                <a16:creationId xmlns:a16="http://schemas.microsoft.com/office/drawing/2014/main" id="{68F275D5-699F-DD4F-B9B8-B553B7B27D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29175" y="4419600"/>
            <a:ext cx="1250950" cy="3492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86023" name="Shape 196">
            <a:extLst>
              <a:ext uri="{FF2B5EF4-FFF2-40B4-BE49-F238E27FC236}">
                <a16:creationId xmlns:a16="http://schemas.microsoft.com/office/drawing/2014/main" id="{943373CF-3493-A143-AFEB-086E4B885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305301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4" name="Shape 197">
            <a:extLst>
              <a:ext uri="{FF2B5EF4-FFF2-40B4-BE49-F238E27FC236}">
                <a16:creationId xmlns:a16="http://schemas.microsoft.com/office/drawing/2014/main" id="{05FB9BA9-03B0-A34A-8F0F-54E34D90E02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32351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5" name="Shape 198">
            <a:extLst>
              <a:ext uri="{FF2B5EF4-FFF2-40B4-BE49-F238E27FC236}">
                <a16:creationId xmlns:a16="http://schemas.microsoft.com/office/drawing/2014/main" id="{D8FF6D88-2FC4-884F-9CFC-AF182F1CFD2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4848225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6" name="Shape 199">
            <a:extLst>
              <a:ext uri="{FF2B5EF4-FFF2-40B4-BE49-F238E27FC236}">
                <a16:creationId xmlns:a16="http://schemas.microsoft.com/office/drawing/2014/main" id="{80140240-CF49-1045-9001-E3CF142ECB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11951" y="4525963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86027" name="Shape 200">
            <a:extLst>
              <a:ext uri="{FF2B5EF4-FFF2-40B4-BE49-F238E27FC236}">
                <a16:creationId xmlns:a16="http://schemas.microsoft.com/office/drawing/2014/main" id="{8E302A09-7ABA-B44F-8A60-78455F113C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4848225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28" name="Shape 201">
            <a:extLst>
              <a:ext uri="{FF2B5EF4-FFF2-40B4-BE49-F238E27FC236}">
                <a16:creationId xmlns:a16="http://schemas.microsoft.com/office/drawing/2014/main" id="{403436BC-DCF7-954C-980E-375FC2C53B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25825" y="4852988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86029" name="Shape 202">
            <a:extLst>
              <a:ext uri="{FF2B5EF4-FFF2-40B4-BE49-F238E27FC236}">
                <a16:creationId xmlns:a16="http://schemas.microsoft.com/office/drawing/2014/main" id="{AC6F971A-1F3D-0549-8FB2-04DCA79717B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3100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86030" name="Shape 203">
            <a:extLst>
              <a:ext uri="{FF2B5EF4-FFF2-40B4-BE49-F238E27FC236}">
                <a16:creationId xmlns:a16="http://schemas.microsoft.com/office/drawing/2014/main" id="{9BD41E8D-B77C-D94E-A762-885D24707F5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89488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86031" name="Shape 204">
            <a:extLst>
              <a:ext uri="{FF2B5EF4-FFF2-40B4-BE49-F238E27FC236}">
                <a16:creationId xmlns:a16="http://schemas.microsoft.com/office/drawing/2014/main" id="{F7D81D57-5486-0440-8B88-9273B2535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09905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86032" name="Shape 205">
            <a:extLst>
              <a:ext uri="{FF2B5EF4-FFF2-40B4-BE49-F238E27FC236}">
                <a16:creationId xmlns:a16="http://schemas.microsoft.com/office/drawing/2014/main" id="{020D09AF-69BB-3F42-86D0-CE38C9EFB4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599113" y="4957764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86033" name="Shape 206">
            <a:extLst>
              <a:ext uri="{FF2B5EF4-FFF2-40B4-BE49-F238E27FC236}">
                <a16:creationId xmlns:a16="http://schemas.microsoft.com/office/drawing/2014/main" id="{EF1379E6-3349-A645-8401-A47AE297FD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9150" y="4957764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86034" name="Shape 207">
            <a:extLst>
              <a:ext uri="{FF2B5EF4-FFF2-40B4-BE49-F238E27FC236}">
                <a16:creationId xmlns:a16="http://schemas.microsoft.com/office/drawing/2014/main" id="{1CA4BDEA-B0BD-7040-ABCA-BEEB4DE2EF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5" name="Shape 208">
            <a:extLst>
              <a:ext uri="{FF2B5EF4-FFF2-40B4-BE49-F238E27FC236}">
                <a16:creationId xmlns:a16="http://schemas.microsoft.com/office/drawing/2014/main" id="{88AC0053-A395-4C43-A99B-E4DAB7A2E1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0300" y="4957764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86036" name="Shape 209">
            <a:extLst>
              <a:ext uri="{FF2B5EF4-FFF2-40B4-BE49-F238E27FC236}">
                <a16:creationId xmlns:a16="http://schemas.microsoft.com/office/drawing/2014/main" id="{3E8F9625-CF38-7B42-9C78-5E1BBFAFF0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4848225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7" name="Shape 210">
            <a:extLst>
              <a:ext uri="{FF2B5EF4-FFF2-40B4-BE49-F238E27FC236}">
                <a16:creationId xmlns:a16="http://schemas.microsoft.com/office/drawing/2014/main" id="{B97D4BCF-E797-EB4A-A13C-11FB0F19A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5365751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8" name="Shape 211">
            <a:extLst>
              <a:ext uri="{FF2B5EF4-FFF2-40B4-BE49-F238E27FC236}">
                <a16:creationId xmlns:a16="http://schemas.microsoft.com/office/drawing/2014/main" id="{90AA0E84-186F-B144-ABC6-F95146075C2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384801"/>
            <a:ext cx="12700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39" name="Shape 212">
            <a:extLst>
              <a:ext uri="{FF2B5EF4-FFF2-40B4-BE49-F238E27FC236}">
                <a16:creationId xmlns:a16="http://schemas.microsoft.com/office/drawing/2014/main" id="{D3672410-348D-7A48-ABB9-4BDFFE478C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46913" y="4851401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86040" name="Shape 213">
            <a:extLst>
              <a:ext uri="{FF2B5EF4-FFF2-40B4-BE49-F238E27FC236}">
                <a16:creationId xmlns:a16="http://schemas.microsoft.com/office/drawing/2014/main" id="{E42F04A4-BB0A-B949-9FE1-2DE2CD198F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384801"/>
            <a:ext cx="14287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1" name="Shape 214">
            <a:extLst>
              <a:ext uri="{FF2B5EF4-FFF2-40B4-BE49-F238E27FC236}">
                <a16:creationId xmlns:a16="http://schemas.microsoft.com/office/drawing/2014/main" id="{79A9174D-9A33-5447-AD29-A67D307429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893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86042" name="Shape 215">
            <a:extLst>
              <a:ext uri="{FF2B5EF4-FFF2-40B4-BE49-F238E27FC236}">
                <a16:creationId xmlns:a16="http://schemas.microsoft.com/office/drawing/2014/main" id="{A5D6CE0F-7FBF-0A42-9E5A-EC2D475DE4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7739" y="5497513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86043" name="Shape 216">
            <a:extLst>
              <a:ext uri="{FF2B5EF4-FFF2-40B4-BE49-F238E27FC236}">
                <a16:creationId xmlns:a16="http://schemas.microsoft.com/office/drawing/2014/main" id="{8C196A2D-8BAA-A041-878C-03DBE3F0DC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4" name="Shape 217">
            <a:extLst>
              <a:ext uri="{FF2B5EF4-FFF2-40B4-BE49-F238E27FC236}">
                <a16:creationId xmlns:a16="http://schemas.microsoft.com/office/drawing/2014/main" id="{23D9F3C5-FA17-BF49-ADFB-F9B4B23AA83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0101" y="5497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86045" name="Shape 218">
            <a:extLst>
              <a:ext uri="{FF2B5EF4-FFF2-40B4-BE49-F238E27FC236}">
                <a16:creationId xmlns:a16="http://schemas.microsoft.com/office/drawing/2014/main" id="{C79B6032-91BE-E043-BA0A-38971E1E0F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384801"/>
            <a:ext cx="14288" cy="4683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6" name="Shape 219">
            <a:extLst>
              <a:ext uri="{FF2B5EF4-FFF2-40B4-BE49-F238E27FC236}">
                <a16:creationId xmlns:a16="http://schemas.microsoft.com/office/drawing/2014/main" id="{D364927B-0A8D-FC40-87FA-AB4CBEDA12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5854701"/>
            <a:ext cx="12700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7" name="Shape 220">
            <a:extLst>
              <a:ext uri="{FF2B5EF4-FFF2-40B4-BE49-F238E27FC236}">
                <a16:creationId xmlns:a16="http://schemas.microsoft.com/office/drawing/2014/main" id="{18936F25-790B-F64C-A373-94A8508E8C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1676" y="5497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86048" name="Shape 221">
            <a:extLst>
              <a:ext uri="{FF2B5EF4-FFF2-40B4-BE49-F238E27FC236}">
                <a16:creationId xmlns:a16="http://schemas.microsoft.com/office/drawing/2014/main" id="{8E5BFABC-8F36-BC42-9032-06BE1271CD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5854701"/>
            <a:ext cx="14287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49" name="Shape 222">
            <a:extLst>
              <a:ext uri="{FF2B5EF4-FFF2-40B4-BE49-F238E27FC236}">
                <a16:creationId xmlns:a16="http://schemas.microsoft.com/office/drawing/2014/main" id="{3E792305-9B96-BA49-8FEB-8085F981BCA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86050" name="Shape 223">
            <a:extLst>
              <a:ext uri="{FF2B5EF4-FFF2-40B4-BE49-F238E27FC236}">
                <a16:creationId xmlns:a16="http://schemas.microsoft.com/office/drawing/2014/main" id="{035FEAE9-DB74-184C-AC80-A97E7E22F5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58483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86051" name="Shape 224">
            <a:extLst>
              <a:ext uri="{FF2B5EF4-FFF2-40B4-BE49-F238E27FC236}">
                <a16:creationId xmlns:a16="http://schemas.microsoft.com/office/drawing/2014/main" id="{54242683-CE62-2B46-905B-BC0CEC0FE1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2" name="Shape 225">
            <a:extLst>
              <a:ext uri="{FF2B5EF4-FFF2-40B4-BE49-F238E27FC236}">
                <a16:creationId xmlns:a16="http://schemas.microsoft.com/office/drawing/2014/main" id="{63D68209-D8DA-1B4C-B147-577E8032C8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58483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86053" name="Shape 226">
            <a:extLst>
              <a:ext uri="{FF2B5EF4-FFF2-40B4-BE49-F238E27FC236}">
                <a16:creationId xmlns:a16="http://schemas.microsoft.com/office/drawing/2014/main" id="{1F1C5761-ECBE-3B40-943C-5F80A8D887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5854701"/>
            <a:ext cx="14288" cy="354013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4" name="Shape 227">
            <a:extLst>
              <a:ext uri="{FF2B5EF4-FFF2-40B4-BE49-F238E27FC236}">
                <a16:creationId xmlns:a16="http://schemas.microsoft.com/office/drawing/2014/main" id="{6853B1C2-9C18-064D-A831-C29BA1AFF6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63875" y="6216650"/>
            <a:ext cx="12700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5" name="Shape 228">
            <a:extLst>
              <a:ext uri="{FF2B5EF4-FFF2-40B4-BE49-F238E27FC236}">
                <a16:creationId xmlns:a16="http://schemas.microsoft.com/office/drawing/2014/main" id="{B5B7276C-6D25-0D48-9BC5-6667BF8C5C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58483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86056" name="Shape 229">
            <a:extLst>
              <a:ext uri="{FF2B5EF4-FFF2-40B4-BE49-F238E27FC236}">
                <a16:creationId xmlns:a16="http://schemas.microsoft.com/office/drawing/2014/main" id="{C749F12B-F01F-6346-BE1C-2820D96D2B4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06889" y="6216650"/>
            <a:ext cx="14287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57" name="Shape 230">
            <a:extLst>
              <a:ext uri="{FF2B5EF4-FFF2-40B4-BE49-F238E27FC236}">
                <a16:creationId xmlns:a16="http://schemas.microsoft.com/office/drawing/2014/main" id="{BD4B24CD-628F-4F49-917E-C4B2775C5B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0451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86058" name="Shape 231">
            <a:extLst>
              <a:ext uri="{FF2B5EF4-FFF2-40B4-BE49-F238E27FC236}">
                <a16:creationId xmlns:a16="http://schemas.microsoft.com/office/drawing/2014/main" id="{983C6A0A-CC0D-5B4D-ABEA-01BA67217AF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59325" y="6203950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86059" name="Shape 232">
            <a:extLst>
              <a:ext uri="{FF2B5EF4-FFF2-40B4-BE49-F238E27FC236}">
                <a16:creationId xmlns:a16="http://schemas.microsoft.com/office/drawing/2014/main" id="{5EE3C57C-8664-DD49-9033-A314891E81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27800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0" name="Shape 233">
            <a:extLst>
              <a:ext uri="{FF2B5EF4-FFF2-40B4-BE49-F238E27FC236}">
                <a16:creationId xmlns:a16="http://schemas.microsoft.com/office/drawing/2014/main" id="{487FB24E-3C5B-4943-9942-BA1C053FE8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1689" y="6203950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86061" name="Shape 234">
            <a:extLst>
              <a:ext uri="{FF2B5EF4-FFF2-40B4-BE49-F238E27FC236}">
                <a16:creationId xmlns:a16="http://schemas.microsoft.com/office/drawing/2014/main" id="{D434B0B0-3527-8B4F-85CF-8A32E136D3E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12075" y="6216650"/>
            <a:ext cx="14288" cy="4079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2" name="Shape 235">
            <a:extLst>
              <a:ext uri="{FF2B5EF4-FFF2-40B4-BE49-F238E27FC236}">
                <a16:creationId xmlns:a16="http://schemas.microsoft.com/office/drawing/2014/main" id="{39A6A916-8109-254F-9FCD-BF7514CF51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94039" y="6610350"/>
            <a:ext cx="4624387" cy="14288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86063" name="Shape 236">
            <a:extLst>
              <a:ext uri="{FF2B5EF4-FFF2-40B4-BE49-F238E27FC236}">
                <a16:creationId xmlns:a16="http://schemas.microsoft.com/office/drawing/2014/main" id="{68CFFA53-A6A6-D844-9AB5-29A45A6BAF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3264" y="6203950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grpSp>
        <p:nvGrpSpPr>
          <p:cNvPr id="86064" name="Shape 237">
            <a:extLst>
              <a:ext uri="{FF2B5EF4-FFF2-40B4-BE49-F238E27FC236}">
                <a16:creationId xmlns:a16="http://schemas.microsoft.com/office/drawing/2014/main" id="{326EC3A0-AB43-C34A-B92E-05890C83455B}"/>
              </a:ext>
            </a:extLst>
          </p:cNvPr>
          <p:cNvGrpSpPr>
            <a:grpSpLocks/>
          </p:cNvGrpSpPr>
          <p:nvPr/>
        </p:nvGrpSpPr>
        <p:grpSpPr bwMode="auto">
          <a:xfrm>
            <a:off x="2947988" y="349251"/>
            <a:ext cx="4064000" cy="3457575"/>
            <a:chOff x="2209800" y="1146172"/>
            <a:chExt cx="4775200" cy="4241827"/>
          </a:xfrm>
        </p:grpSpPr>
        <p:sp>
          <p:nvSpPr>
            <p:cNvPr id="86066" name="Shape 238">
              <a:extLst>
                <a:ext uri="{FF2B5EF4-FFF2-40B4-BE49-F238E27FC236}">
                  <a16:creationId xmlns:a16="http://schemas.microsoft.com/office/drawing/2014/main" id="{FE07E966-47A9-094C-A6FF-689D13FCF57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67" name="Shape 239">
              <a:extLst>
                <a:ext uri="{FF2B5EF4-FFF2-40B4-BE49-F238E27FC236}">
                  <a16:creationId xmlns:a16="http://schemas.microsoft.com/office/drawing/2014/main" id="{46F17685-D361-C940-BA49-AA4ED88363E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68" name="Shape 240">
              <a:extLst>
                <a:ext uri="{FF2B5EF4-FFF2-40B4-BE49-F238E27FC236}">
                  <a16:creationId xmlns:a16="http://schemas.microsoft.com/office/drawing/2014/main" id="{98E7D0B3-A501-5A4C-9AED-80ED7DC6E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69" name="Shape 241">
              <a:extLst>
                <a:ext uri="{FF2B5EF4-FFF2-40B4-BE49-F238E27FC236}">
                  <a16:creationId xmlns:a16="http://schemas.microsoft.com/office/drawing/2014/main" id="{C6280899-AC71-A045-AF40-8FACFF8D1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0" name="Shape 242">
              <a:extLst>
                <a:ext uri="{FF2B5EF4-FFF2-40B4-BE49-F238E27FC236}">
                  <a16:creationId xmlns:a16="http://schemas.microsoft.com/office/drawing/2014/main" id="{B213775A-D837-2B4B-83E0-BC6DF6D764E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1" name="Shape 243">
              <a:extLst>
                <a:ext uri="{FF2B5EF4-FFF2-40B4-BE49-F238E27FC236}">
                  <a16:creationId xmlns:a16="http://schemas.microsoft.com/office/drawing/2014/main" id="{B961A164-5CEC-D243-B9F8-77A1450145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86072" name="Shape 244">
              <a:extLst>
                <a:ext uri="{FF2B5EF4-FFF2-40B4-BE49-F238E27FC236}">
                  <a16:creationId xmlns:a16="http://schemas.microsoft.com/office/drawing/2014/main" id="{3A36A7EC-6F84-6F45-91C3-3F4DB091EA7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3" name="Shape 245">
              <a:extLst>
                <a:ext uri="{FF2B5EF4-FFF2-40B4-BE49-F238E27FC236}">
                  <a16:creationId xmlns:a16="http://schemas.microsoft.com/office/drawing/2014/main" id="{AC1F81C7-4615-3247-AC0F-FACBB75D28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86074" name="Shape 246">
              <a:extLst>
                <a:ext uri="{FF2B5EF4-FFF2-40B4-BE49-F238E27FC236}">
                  <a16:creationId xmlns:a16="http://schemas.microsoft.com/office/drawing/2014/main" id="{C85DEAE4-564C-4D4C-8A56-851D3CCC10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86075" name="Shape 247">
              <a:extLst>
                <a:ext uri="{FF2B5EF4-FFF2-40B4-BE49-F238E27FC236}">
                  <a16:creationId xmlns:a16="http://schemas.microsoft.com/office/drawing/2014/main" id="{EE48A92E-CDB2-2B42-B205-B31F52F24CF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6" name="Shape 248">
              <a:extLst>
                <a:ext uri="{FF2B5EF4-FFF2-40B4-BE49-F238E27FC236}">
                  <a16:creationId xmlns:a16="http://schemas.microsoft.com/office/drawing/2014/main" id="{A35313CB-36B3-D44B-B87D-EBCE0034B5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86077" name="Shape 249">
              <a:extLst>
                <a:ext uri="{FF2B5EF4-FFF2-40B4-BE49-F238E27FC236}">
                  <a16:creationId xmlns:a16="http://schemas.microsoft.com/office/drawing/2014/main" id="{376E2D63-C107-C844-8078-1939045FCF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8" name="Shape 250">
              <a:extLst>
                <a:ext uri="{FF2B5EF4-FFF2-40B4-BE49-F238E27FC236}">
                  <a16:creationId xmlns:a16="http://schemas.microsoft.com/office/drawing/2014/main" id="{E33FA3BC-7CD0-6843-A3AC-106AEF69662B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79" name="Shape 251">
              <a:extLst>
                <a:ext uri="{FF2B5EF4-FFF2-40B4-BE49-F238E27FC236}">
                  <a16:creationId xmlns:a16="http://schemas.microsoft.com/office/drawing/2014/main" id="{BA18B77E-E603-B648-B36C-CBF2A91C9B3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080" name="Shape 252">
              <a:extLst>
                <a:ext uri="{FF2B5EF4-FFF2-40B4-BE49-F238E27FC236}">
                  <a16:creationId xmlns:a16="http://schemas.microsoft.com/office/drawing/2014/main" id="{471ABE30-D700-8B45-BDD5-5A64533708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081" name="Shape 253">
              <a:extLst>
                <a:ext uri="{FF2B5EF4-FFF2-40B4-BE49-F238E27FC236}">
                  <a16:creationId xmlns:a16="http://schemas.microsoft.com/office/drawing/2014/main" id="{4E862C67-5686-064B-BF7D-20A6AAF601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6082" name="Shape 254">
              <a:extLst>
                <a:ext uri="{FF2B5EF4-FFF2-40B4-BE49-F238E27FC236}">
                  <a16:creationId xmlns:a16="http://schemas.microsoft.com/office/drawing/2014/main" id="{D0B9FD30-80B9-D04C-912B-88DA038AA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6083" name="Shape 255">
              <a:extLst>
                <a:ext uri="{FF2B5EF4-FFF2-40B4-BE49-F238E27FC236}">
                  <a16:creationId xmlns:a16="http://schemas.microsoft.com/office/drawing/2014/main" id="{FC4898DB-87C0-A648-9D15-BDAE07821F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084" name="Shape 256">
              <a:extLst>
                <a:ext uri="{FF2B5EF4-FFF2-40B4-BE49-F238E27FC236}">
                  <a16:creationId xmlns:a16="http://schemas.microsoft.com/office/drawing/2014/main" id="{ED8EC42D-F3BE-564C-A503-282E952AA6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6085" name="Shape 257">
              <a:extLst>
                <a:ext uri="{FF2B5EF4-FFF2-40B4-BE49-F238E27FC236}">
                  <a16:creationId xmlns:a16="http://schemas.microsoft.com/office/drawing/2014/main" id="{5907C451-5441-284D-954E-5C280A398D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086" name="Shape 258">
              <a:extLst>
                <a:ext uri="{FF2B5EF4-FFF2-40B4-BE49-F238E27FC236}">
                  <a16:creationId xmlns:a16="http://schemas.microsoft.com/office/drawing/2014/main" id="{51A65E23-C5A3-9F46-843E-518979CBC5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087" name="Shape 259">
              <a:extLst>
                <a:ext uri="{FF2B5EF4-FFF2-40B4-BE49-F238E27FC236}">
                  <a16:creationId xmlns:a16="http://schemas.microsoft.com/office/drawing/2014/main" id="{0DDA060B-98EF-3F4D-A1F0-489C804AF7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6088" name="Shape 260">
              <a:extLst>
                <a:ext uri="{FF2B5EF4-FFF2-40B4-BE49-F238E27FC236}">
                  <a16:creationId xmlns:a16="http://schemas.microsoft.com/office/drawing/2014/main" id="{4DCBA8DB-74EA-584D-99D0-7FE47AF77A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089" name="Shape 261">
              <a:extLst>
                <a:ext uri="{FF2B5EF4-FFF2-40B4-BE49-F238E27FC236}">
                  <a16:creationId xmlns:a16="http://schemas.microsoft.com/office/drawing/2014/main" id="{3F97A05B-56FD-654F-B28D-91E4028B6B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090" name="Shape 262">
              <a:extLst>
                <a:ext uri="{FF2B5EF4-FFF2-40B4-BE49-F238E27FC236}">
                  <a16:creationId xmlns:a16="http://schemas.microsoft.com/office/drawing/2014/main" id="{CCCAC3D6-AA75-574E-B743-116A635D67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6091" name="Shape 263">
              <a:extLst>
                <a:ext uri="{FF2B5EF4-FFF2-40B4-BE49-F238E27FC236}">
                  <a16:creationId xmlns:a16="http://schemas.microsoft.com/office/drawing/2014/main" id="{68EDA613-EAF2-FC4A-AC0A-801DBFFD28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092" name="Shape 264">
              <a:extLst>
                <a:ext uri="{FF2B5EF4-FFF2-40B4-BE49-F238E27FC236}">
                  <a16:creationId xmlns:a16="http://schemas.microsoft.com/office/drawing/2014/main" id="{B6748335-B039-6E49-9E22-347060B227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6093" name="Shape 265">
              <a:extLst>
                <a:ext uri="{FF2B5EF4-FFF2-40B4-BE49-F238E27FC236}">
                  <a16:creationId xmlns:a16="http://schemas.microsoft.com/office/drawing/2014/main" id="{687D9D57-F095-9C4D-BD8D-A35787A9638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6094" name="Shape 266">
              <a:extLst>
                <a:ext uri="{FF2B5EF4-FFF2-40B4-BE49-F238E27FC236}">
                  <a16:creationId xmlns:a16="http://schemas.microsoft.com/office/drawing/2014/main" id="{71C0E5A2-15DC-564C-872D-83A918E717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095" name="Shape 267">
              <a:extLst>
                <a:ext uri="{FF2B5EF4-FFF2-40B4-BE49-F238E27FC236}">
                  <a16:creationId xmlns:a16="http://schemas.microsoft.com/office/drawing/2014/main" id="{3A7AF6C3-3936-D84D-BB27-8DCE446C51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86096" name="Shape 268">
              <a:extLst>
                <a:ext uri="{FF2B5EF4-FFF2-40B4-BE49-F238E27FC236}">
                  <a16:creationId xmlns:a16="http://schemas.microsoft.com/office/drawing/2014/main" id="{CC1641EA-26E4-5546-A324-EAF7F2B67D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86097" name="Shape 269">
              <a:extLst>
                <a:ext uri="{FF2B5EF4-FFF2-40B4-BE49-F238E27FC236}">
                  <a16:creationId xmlns:a16="http://schemas.microsoft.com/office/drawing/2014/main" id="{338A2697-1552-BA4D-B5EB-77795AAC7A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6098" name="Shape 270">
              <a:extLst>
                <a:ext uri="{FF2B5EF4-FFF2-40B4-BE49-F238E27FC236}">
                  <a16:creationId xmlns:a16="http://schemas.microsoft.com/office/drawing/2014/main" id="{A9223461-6442-DE44-A36E-3DCF599DBE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099" name="Shape 271">
              <a:extLst>
                <a:ext uri="{FF2B5EF4-FFF2-40B4-BE49-F238E27FC236}">
                  <a16:creationId xmlns:a16="http://schemas.microsoft.com/office/drawing/2014/main" id="{8EAAF0A5-F340-CF4F-87B4-4880EDA979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86100" name="Shape 272">
              <a:extLst>
                <a:ext uri="{FF2B5EF4-FFF2-40B4-BE49-F238E27FC236}">
                  <a16:creationId xmlns:a16="http://schemas.microsoft.com/office/drawing/2014/main" id="{C8A04F77-4059-6F4D-969F-7F00533E63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86101" name="Shape 273">
              <a:extLst>
                <a:ext uri="{FF2B5EF4-FFF2-40B4-BE49-F238E27FC236}">
                  <a16:creationId xmlns:a16="http://schemas.microsoft.com/office/drawing/2014/main" id="{24971117-A380-B948-B9A5-2189D26BFD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86102" name="Shape 274">
              <a:extLst>
                <a:ext uri="{FF2B5EF4-FFF2-40B4-BE49-F238E27FC236}">
                  <a16:creationId xmlns:a16="http://schemas.microsoft.com/office/drawing/2014/main" id="{3EEDC72A-261C-3944-9AC6-2176145AB3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86103" name="Shape 275">
              <a:extLst>
                <a:ext uri="{FF2B5EF4-FFF2-40B4-BE49-F238E27FC236}">
                  <a16:creationId xmlns:a16="http://schemas.microsoft.com/office/drawing/2014/main" id="{3E49CC5C-B0B8-DF4B-AAA0-00A7A6DCD3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104" name="Shape 276">
              <a:extLst>
                <a:ext uri="{FF2B5EF4-FFF2-40B4-BE49-F238E27FC236}">
                  <a16:creationId xmlns:a16="http://schemas.microsoft.com/office/drawing/2014/main" id="{3ACC5351-0C38-8045-86B9-39B54C9FC88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105" name="Shape 277">
              <a:extLst>
                <a:ext uri="{FF2B5EF4-FFF2-40B4-BE49-F238E27FC236}">
                  <a16:creationId xmlns:a16="http://schemas.microsoft.com/office/drawing/2014/main" id="{9D541D39-14FF-A444-A4C3-86AD2A62E7C2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86106" name="Shape 278">
              <a:extLst>
                <a:ext uri="{FF2B5EF4-FFF2-40B4-BE49-F238E27FC236}">
                  <a16:creationId xmlns:a16="http://schemas.microsoft.com/office/drawing/2014/main" id="{A1281ECB-3755-044D-B09C-D5D5C3CA6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86065" name="TextBox 125">
            <a:extLst>
              <a:ext uri="{FF2B5EF4-FFF2-40B4-BE49-F238E27FC236}">
                <a16:creationId xmlns:a16="http://schemas.microsoft.com/office/drawing/2014/main" id="{16864BD3-C8EE-DA41-98D7-A38C071329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55955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6.4 from the textbook ]</a:t>
            </a:r>
          </a:p>
        </p:txBody>
      </p:sp>
    </p:spTree>
  </p:cSld>
  <p:clrMapOvr>
    <a:masterClrMapping/>
  </p:clrMapOvr>
  <p:transition/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CA29115F-1E72-9442-9C66-9A232AB3BB06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How to represent the States?</a:t>
            </a:r>
          </a:p>
        </p:txBody>
      </p:sp>
      <p:sp>
        <p:nvSpPr>
          <p:cNvPr id="88066" name="Rectangle 3">
            <a:extLst>
              <a:ext uri="{FF2B5EF4-FFF2-40B4-BE49-F238E27FC236}">
                <a16:creationId xmlns:a16="http://schemas.microsoft.com/office/drawing/2014/main" id="{5FE046AD-FBF6-3143-841A-E810AEE4B737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157288" y="1219200"/>
            <a:ext cx="8901112" cy="4953000"/>
          </a:xfrm>
        </p:spPr>
        <p:txBody>
          <a:bodyPr/>
          <a:lstStyle/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One way is to encode each state with a 2-bit binary number</a:t>
            </a: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 ~ 00</a:t>
            </a: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 ~ 01</a:t>
            </a: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~ 10</a:t>
            </a: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</p:txBody>
      </p:sp>
    </p:spTree>
  </p:cSld>
  <p:clrMapOvr>
    <a:masterClrMapping/>
  </p:clrMapOvr>
  <p:transition spd="slow"/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874" name="Rectangle 2">
            <a:extLst>
              <a:ext uri="{FF2B5EF4-FFF2-40B4-BE49-F238E27FC236}">
                <a16:creationId xmlns:a16="http://schemas.microsoft.com/office/drawing/2014/main" id="{F373E092-EB65-1444-9205-78C299A8B165}"/>
              </a:ext>
            </a:extLst>
          </p:cNvPr>
          <p:cNvSpPr>
            <a:spLocks noGrp="1" noChangeArrowheads="1"/>
          </p:cNvSpPr>
          <p:nvPr>
            <p:ph type="title"/>
          </p:nvPr>
        </p:nvSpPr>
        <p:spPr>
          <a:xfrm>
            <a:off x="914400" y="304800"/>
            <a:ext cx="9144000" cy="685800"/>
          </a:xfrm>
        </p:spPr>
        <p:txBody>
          <a:bodyPr/>
          <a:lstStyle/>
          <a:p>
            <a:pPr eaLnBrk="1" hangingPunct="1">
              <a:defRPr/>
            </a:pPr>
            <a:r>
              <a:rPr lang="en-US" dirty="0">
                <a:ea typeface="+mj-ea"/>
                <a:cs typeface="+mj-cs"/>
              </a:rPr>
              <a:t>How to represent the states?</a:t>
            </a:r>
          </a:p>
        </p:txBody>
      </p:sp>
      <p:sp>
        <p:nvSpPr>
          <p:cNvPr id="89090" name="Rectangle 3">
            <a:extLst>
              <a:ext uri="{FF2B5EF4-FFF2-40B4-BE49-F238E27FC236}">
                <a16:creationId xmlns:a16="http://schemas.microsoft.com/office/drawing/2014/main" id="{70944E7F-B24B-2E4D-A95D-5D26C6871459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157288" y="1219200"/>
            <a:ext cx="8901112" cy="4953000"/>
          </a:xfrm>
        </p:spPr>
        <p:txBody>
          <a:bodyPr/>
          <a:lstStyle/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One way is to encode each state with a 2-bit binary number</a:t>
            </a: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FontTx/>
              <a:buChar char="•"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A ~ 00</a:t>
            </a: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B ~ 01</a:t>
            </a:r>
          </a:p>
          <a:p>
            <a:pPr marL="0" indent="0" algn="ctr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C ~ 10</a:t>
            </a: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endParaRPr lang="en-US" altLang="en-US">
              <a:solidFill>
                <a:srgbClr val="000000"/>
              </a:solidFill>
              <a:latin typeface="Arial" panose="020B0604020202020204" pitchFamily="34" charset="0"/>
              <a:ea typeface="ＭＳ Ｐゴシック" panose="020B0600070205080204" pitchFamily="34" charset="-128"/>
              <a:cs typeface="Arial" panose="020B0604020202020204" pitchFamily="34" charset="0"/>
              <a:sym typeface="Arial" panose="020B0604020202020204" pitchFamily="34" charset="0"/>
            </a:endParaRPr>
          </a:p>
          <a:p>
            <a:pPr marL="0" indent="0" eaLnBrk="1" hangingPunct="1">
              <a:spcBef>
                <a:spcPts val="475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How many flip-flops do we need?</a:t>
            </a:r>
          </a:p>
        </p:txBody>
      </p:sp>
    </p:spTree>
  </p:cSld>
  <p:clrMapOvr>
    <a:masterClrMapping/>
  </p:clrMapOvr>
  <p:transition spd="slow"/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Shape 42">
            <a:extLst>
              <a:ext uri="{FF2B5EF4-FFF2-40B4-BE49-F238E27FC236}">
                <a16:creationId xmlns:a16="http://schemas.microsoft.com/office/drawing/2014/main" id="{8A32E72C-0EFE-3849-8D1B-7F2E20C4E2E6}"/>
              </a:ext>
            </a:extLst>
          </p:cNvPr>
          <p:cNvSpPr txBox="1">
            <a:spLocks/>
          </p:cNvSpPr>
          <p:nvPr/>
        </p:nvSpPr>
        <p:spPr>
          <a:xfrm>
            <a:off x="1393825" y="2254251"/>
            <a:ext cx="8370888" cy="2316163"/>
          </a:xfrm>
          <a:prstGeom prst="rect">
            <a:avLst/>
          </a:prstGeom>
        </p:spPr>
        <p:txBody>
          <a:bodyPr tIns="45700" bIns="45700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ＭＳ Ｐゴシック" charset="0"/>
                <a:cs typeface="Arial"/>
                <a:sym typeface="Arial" charset="0"/>
                <a:rtl val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5pPr>
            <a:lvl6pPr marL="4572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6pPr>
            <a:lvl7pPr marL="9144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7pPr>
            <a:lvl8pPr marL="1371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8pPr>
            <a:lvl9pPr marL="18288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charset="0"/>
                <a:ea typeface="ＭＳ Ｐゴシック" charset="0"/>
                <a:cs typeface="Arial" charset="0"/>
                <a:sym typeface="Arial" charset="0"/>
              </a:defRPr>
            </a:lvl9pPr>
          </a:lstStyle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First Design Pattern:</a:t>
            </a:r>
          </a:p>
          <a:p>
            <a:pPr algn="ctr">
              <a:buClr>
                <a:schemeClr val="dk2"/>
              </a:buClr>
              <a:buSzPct val="25000"/>
              <a:buFont typeface="Times New Roman"/>
              <a:buNone/>
              <a:defRPr/>
            </a:pPr>
            <a:r>
              <a:rPr lang="en-US" sz="4000" b="1" dirty="0">
                <a:latin typeface="+mn-lt"/>
              </a:rPr>
              <a:t>Moore Machines</a:t>
            </a:r>
          </a:p>
        </p:txBody>
      </p:sp>
    </p:spTree>
  </p:cSld>
  <p:clrMapOvr>
    <a:masterClrMapping/>
  </p:clrMapOvr>
  <p:transition/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113" name="Rectangle 2">
            <a:extLst>
              <a:ext uri="{FF2B5EF4-FFF2-40B4-BE49-F238E27FC236}">
                <a16:creationId xmlns:a16="http://schemas.microsoft.com/office/drawing/2014/main" id="{309E3CC8-F71B-9346-9598-43445CE1AA75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914400" y="2830514"/>
            <a:ext cx="9144000" cy="1463675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</a:pP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Let’s use </a:t>
            </a:r>
            <a:r>
              <a:rPr lang="en-US" altLang="en-US">
                <a:solidFill>
                  <a:srgbClr val="FF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two</a:t>
            </a: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 flip-flops </a:t>
            </a:r>
            <a:b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</a:br>
            <a:r>
              <a:rPr lang="en-US" altLang="en-US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rPr>
              <a:t>to hold the machine’s state</a:t>
            </a:r>
          </a:p>
        </p:txBody>
      </p:sp>
    </p:spTree>
  </p:cSld>
  <p:clrMapOvr>
    <a:masterClrMapping/>
  </p:clrMapOvr>
  <p:transition spd="slow"/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137" name="Group 2">
            <a:extLst>
              <a:ext uri="{FF2B5EF4-FFF2-40B4-BE49-F238E27FC236}">
                <a16:creationId xmlns:a16="http://schemas.microsoft.com/office/drawing/2014/main" id="{355D10BC-E795-D44A-9D8E-77D08DC22F03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731839"/>
            <a:ext cx="5564188" cy="3863975"/>
            <a:chOff x="873125" y="731838"/>
            <a:chExt cx="5564188" cy="3863975"/>
          </a:xfrm>
        </p:grpSpPr>
        <p:sp>
          <p:nvSpPr>
            <p:cNvPr id="91138" name="Shape 1058">
              <a:extLst>
                <a:ext uri="{FF2B5EF4-FFF2-40B4-BE49-F238E27FC236}">
                  <a16:creationId xmlns:a16="http://schemas.microsoft.com/office/drawing/2014/main" id="{5701B33C-CC63-5F4A-B577-52EC3558078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1139" name="Shape 1065">
              <a:extLst>
                <a:ext uri="{FF2B5EF4-FFF2-40B4-BE49-F238E27FC236}">
                  <a16:creationId xmlns:a16="http://schemas.microsoft.com/office/drawing/2014/main" id="{5A1B7588-2EA0-444B-90DA-83EE8CA03E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1140" name="Shape 1066">
              <a:extLst>
                <a:ext uri="{FF2B5EF4-FFF2-40B4-BE49-F238E27FC236}">
                  <a16:creationId xmlns:a16="http://schemas.microsoft.com/office/drawing/2014/main" id="{8679F48C-207E-A64A-B8F2-CFA79E69BF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1141" name="Shape 1067">
              <a:extLst>
                <a:ext uri="{FF2B5EF4-FFF2-40B4-BE49-F238E27FC236}">
                  <a16:creationId xmlns:a16="http://schemas.microsoft.com/office/drawing/2014/main" id="{7C1C5DB7-B55B-2C4C-8663-51A40510B7C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1142" name="Shape 1068">
              <a:extLst>
                <a:ext uri="{FF2B5EF4-FFF2-40B4-BE49-F238E27FC236}">
                  <a16:creationId xmlns:a16="http://schemas.microsoft.com/office/drawing/2014/main" id="{4FC329FB-711D-134C-B663-E5F74EB8B6B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1143" name="Shape 1069">
              <a:extLst>
                <a:ext uri="{FF2B5EF4-FFF2-40B4-BE49-F238E27FC236}">
                  <a16:creationId xmlns:a16="http://schemas.microsoft.com/office/drawing/2014/main" id="{4208168D-7A64-694B-9C7B-C77F67B5CF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1144" name="Shape 1070">
              <a:extLst>
                <a:ext uri="{FF2B5EF4-FFF2-40B4-BE49-F238E27FC236}">
                  <a16:creationId xmlns:a16="http://schemas.microsoft.com/office/drawing/2014/main" id="{06D48174-E8CA-5F4B-B405-1A385EB58C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45" name="Shape 1071">
              <a:extLst>
                <a:ext uri="{FF2B5EF4-FFF2-40B4-BE49-F238E27FC236}">
                  <a16:creationId xmlns:a16="http://schemas.microsoft.com/office/drawing/2014/main" id="{A19601E4-0331-1F4B-9D46-11DE08DFC55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1146" name="Shape 1072">
              <a:extLst>
                <a:ext uri="{FF2B5EF4-FFF2-40B4-BE49-F238E27FC236}">
                  <a16:creationId xmlns:a16="http://schemas.microsoft.com/office/drawing/2014/main" id="{6C82CC65-E213-9846-AFB2-46F46BECF87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1147" name="Shape 1083">
              <a:extLst>
                <a:ext uri="{FF2B5EF4-FFF2-40B4-BE49-F238E27FC236}">
                  <a16:creationId xmlns:a16="http://schemas.microsoft.com/office/drawing/2014/main" id="{ABE9A3E4-0E81-134F-BCF3-37362451B3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91148" name="Shape 1084">
              <a:extLst>
                <a:ext uri="{FF2B5EF4-FFF2-40B4-BE49-F238E27FC236}">
                  <a16:creationId xmlns:a16="http://schemas.microsoft.com/office/drawing/2014/main" id="{FDE2E74C-2A80-D94C-9C8E-21D7391F71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1149" name="Shape 1085">
              <a:extLst>
                <a:ext uri="{FF2B5EF4-FFF2-40B4-BE49-F238E27FC236}">
                  <a16:creationId xmlns:a16="http://schemas.microsoft.com/office/drawing/2014/main" id="{ED749728-9F0F-C548-BB7C-E03ED97450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1150" name="Shape 1088">
              <a:extLst>
                <a:ext uri="{FF2B5EF4-FFF2-40B4-BE49-F238E27FC236}">
                  <a16:creationId xmlns:a16="http://schemas.microsoft.com/office/drawing/2014/main" id="{85CC8D2D-0D33-574A-96DE-F112A7945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1151" name="Shape 1089">
              <a:extLst>
                <a:ext uri="{FF2B5EF4-FFF2-40B4-BE49-F238E27FC236}">
                  <a16:creationId xmlns:a16="http://schemas.microsoft.com/office/drawing/2014/main" id="{AF08C44B-6226-A34B-B37E-C90E477F39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1152" name="Shape 1090">
              <a:extLst>
                <a:ext uri="{FF2B5EF4-FFF2-40B4-BE49-F238E27FC236}">
                  <a16:creationId xmlns:a16="http://schemas.microsoft.com/office/drawing/2014/main" id="{0EC42F76-01C2-F540-95D8-352651E638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1153" name="Shape 1091">
              <a:extLst>
                <a:ext uri="{FF2B5EF4-FFF2-40B4-BE49-F238E27FC236}">
                  <a16:creationId xmlns:a16="http://schemas.microsoft.com/office/drawing/2014/main" id="{AE2474E4-0476-964B-96AA-6209DB8BE6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1154" name="Shape 1092">
              <a:extLst>
                <a:ext uri="{FF2B5EF4-FFF2-40B4-BE49-F238E27FC236}">
                  <a16:creationId xmlns:a16="http://schemas.microsoft.com/office/drawing/2014/main" id="{2B63B6D5-B75B-6047-92FA-4A834B1F96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1155" name="Shape 1095">
              <a:extLst>
                <a:ext uri="{FF2B5EF4-FFF2-40B4-BE49-F238E27FC236}">
                  <a16:creationId xmlns:a16="http://schemas.microsoft.com/office/drawing/2014/main" id="{08B50E30-9BD0-D746-9CC0-F9359A6ADA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1156" name="Rectangle 13">
              <a:extLst>
                <a:ext uri="{FF2B5EF4-FFF2-40B4-BE49-F238E27FC236}">
                  <a16:creationId xmlns:a16="http://schemas.microsoft.com/office/drawing/2014/main" id="{4CF79826-5A07-FD46-994F-48106A47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43413" y="2243138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57" name="Rectangle 13">
              <a:extLst>
                <a:ext uri="{FF2B5EF4-FFF2-40B4-BE49-F238E27FC236}">
                  <a16:creationId xmlns:a16="http://schemas.microsoft.com/office/drawing/2014/main" id="{DCD8297C-6988-D54B-B8B1-DEF9BAC7C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430713" y="731838"/>
              <a:ext cx="800100" cy="1303338"/>
            </a:xfrm>
            <a:prstGeom prst="rect">
              <a:avLst/>
            </a:prstGeom>
            <a:solidFill>
              <a:srgbClr val="FFFFFF"/>
            </a:solidFill>
            <a:ln w="28575">
              <a:solidFill>
                <a:srgbClr val="000000"/>
              </a:solidFill>
              <a:miter lim="800000"/>
              <a:headEnd/>
              <a:tailEnd/>
            </a:ln>
          </p:spPr>
          <p:txBody>
            <a:bodyPr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91158" name="Freeform 17">
              <a:extLst>
                <a:ext uri="{FF2B5EF4-FFF2-40B4-BE49-F238E27FC236}">
                  <a16:creationId xmlns:a16="http://schemas.microsoft.com/office/drawing/2014/main" id="{DB1329E4-EA54-6642-BF08-C355A15D867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43413" y="3135313"/>
              <a:ext cx="160337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  <p:sp>
          <p:nvSpPr>
            <p:cNvPr id="91159" name="Freeform 17">
              <a:extLst>
                <a:ext uri="{FF2B5EF4-FFF2-40B4-BE49-F238E27FC236}">
                  <a16:creationId xmlns:a16="http://schemas.microsoft.com/office/drawing/2014/main" id="{2DEF3827-AE6D-0243-A7FA-617ECDE921C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30713" y="1624013"/>
              <a:ext cx="160337" cy="158750"/>
            </a:xfrm>
            <a:custGeom>
              <a:avLst/>
              <a:gdLst>
                <a:gd name="T0" fmla="*/ 0 w 202"/>
                <a:gd name="T1" fmla="*/ 2147483646 h 202"/>
                <a:gd name="T2" fmla="*/ 2147483646 w 202"/>
                <a:gd name="T3" fmla="*/ 2147483646 h 202"/>
                <a:gd name="T4" fmla="*/ 0 w 202"/>
                <a:gd name="T5" fmla="*/ 0 h 202"/>
                <a:gd name="T6" fmla="*/ 0 60000 65536"/>
                <a:gd name="T7" fmla="*/ 0 60000 65536"/>
                <a:gd name="T8" fmla="*/ 0 60000 65536"/>
                <a:gd name="T9" fmla="*/ 0 w 202"/>
                <a:gd name="T10" fmla="*/ 0 h 202"/>
                <a:gd name="T11" fmla="*/ 202 w 202"/>
                <a:gd name="T12" fmla="*/ 202 h 202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02" h="202">
                  <a:moveTo>
                    <a:pt x="0" y="202"/>
                  </a:moveTo>
                  <a:lnTo>
                    <a:pt x="202" y="115"/>
                  </a:lnTo>
                  <a:lnTo>
                    <a:pt x="0" y="0"/>
                  </a:lnTo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en-US"/>
            </a:p>
          </p:txBody>
        </p:sp>
      </p:grpSp>
    </p:spTree>
  </p:cSld>
  <p:clrMapOvr>
    <a:masterClrMapping/>
  </p:clrMapOvr>
  <p:transition spd="slow"/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185" name="TextBox 1">
            <a:extLst>
              <a:ext uri="{FF2B5EF4-FFF2-40B4-BE49-F238E27FC236}">
                <a16:creationId xmlns:a16="http://schemas.microsoft.com/office/drawing/2014/main" id="{90F15159-9C42-354B-86FA-8E4F8DC345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32300" y="5715000"/>
            <a:ext cx="2514600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r>
              <a:rPr lang="en-US" altLang="en-US" sz="1800">
                <a:solidFill>
                  <a:srgbClr val="FF0000"/>
                </a:solidFill>
              </a:rPr>
              <a:t>Let’s pick D Flip-Flops.</a:t>
            </a:r>
          </a:p>
        </p:txBody>
      </p:sp>
      <p:grpSp>
        <p:nvGrpSpPr>
          <p:cNvPr id="93186" name="Group 3">
            <a:extLst>
              <a:ext uri="{FF2B5EF4-FFF2-40B4-BE49-F238E27FC236}">
                <a16:creationId xmlns:a16="http://schemas.microsoft.com/office/drawing/2014/main" id="{4A514C9E-0E46-C544-9C66-73BE2DB5FAC9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731839"/>
            <a:ext cx="5564188" cy="3863975"/>
            <a:chOff x="873125" y="731838"/>
            <a:chExt cx="5564188" cy="3863975"/>
          </a:xfrm>
        </p:grpSpPr>
        <p:sp>
          <p:nvSpPr>
            <p:cNvPr id="93187" name="Shape 1058">
              <a:extLst>
                <a:ext uri="{FF2B5EF4-FFF2-40B4-BE49-F238E27FC236}">
                  <a16:creationId xmlns:a16="http://schemas.microsoft.com/office/drawing/2014/main" id="{770CFF03-1098-814F-9A61-9A92D315D61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3188" name="Shape 1065">
              <a:extLst>
                <a:ext uri="{FF2B5EF4-FFF2-40B4-BE49-F238E27FC236}">
                  <a16:creationId xmlns:a16="http://schemas.microsoft.com/office/drawing/2014/main" id="{6059B3CA-FE85-B14F-9AC7-7D448B3FA7B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3189" name="Shape 1066">
              <a:extLst>
                <a:ext uri="{FF2B5EF4-FFF2-40B4-BE49-F238E27FC236}">
                  <a16:creationId xmlns:a16="http://schemas.microsoft.com/office/drawing/2014/main" id="{00B75D44-AD2A-6848-9052-E1CCCA7B9D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190" name="Shape 1067">
              <a:extLst>
                <a:ext uri="{FF2B5EF4-FFF2-40B4-BE49-F238E27FC236}">
                  <a16:creationId xmlns:a16="http://schemas.microsoft.com/office/drawing/2014/main" id="{672893A9-5EA2-4941-9765-0FC4C4924D4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3191" name="Shape 1068">
              <a:extLst>
                <a:ext uri="{FF2B5EF4-FFF2-40B4-BE49-F238E27FC236}">
                  <a16:creationId xmlns:a16="http://schemas.microsoft.com/office/drawing/2014/main" id="{BB099C45-3BA6-4D40-9146-FF766105AD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192" name="Shape 1069">
              <a:extLst>
                <a:ext uri="{FF2B5EF4-FFF2-40B4-BE49-F238E27FC236}">
                  <a16:creationId xmlns:a16="http://schemas.microsoft.com/office/drawing/2014/main" id="{D2FC3383-C438-1E49-A197-2ECB936BC0C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3193" name="Shape 1070">
              <a:extLst>
                <a:ext uri="{FF2B5EF4-FFF2-40B4-BE49-F238E27FC236}">
                  <a16:creationId xmlns:a16="http://schemas.microsoft.com/office/drawing/2014/main" id="{3859B773-6B2E-564A-9097-5F388480C0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194" name="Shape 1071">
              <a:extLst>
                <a:ext uri="{FF2B5EF4-FFF2-40B4-BE49-F238E27FC236}">
                  <a16:creationId xmlns:a16="http://schemas.microsoft.com/office/drawing/2014/main" id="{61B3251F-FF3A-6740-AA95-B9BDBF325AA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3195" name="Shape 1072">
              <a:extLst>
                <a:ext uri="{FF2B5EF4-FFF2-40B4-BE49-F238E27FC236}">
                  <a16:creationId xmlns:a16="http://schemas.microsoft.com/office/drawing/2014/main" id="{9E475747-C94B-7546-BEFD-D5C431F234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3196" name="Shape 1083">
              <a:extLst>
                <a:ext uri="{FF2B5EF4-FFF2-40B4-BE49-F238E27FC236}">
                  <a16:creationId xmlns:a16="http://schemas.microsoft.com/office/drawing/2014/main" id="{D4C50F3A-34BD-F044-9FC1-F8F0A48F2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93197" name="Shape 1084">
              <a:extLst>
                <a:ext uri="{FF2B5EF4-FFF2-40B4-BE49-F238E27FC236}">
                  <a16:creationId xmlns:a16="http://schemas.microsoft.com/office/drawing/2014/main" id="{6E084F66-E44B-6B4F-B2FF-631C0FE8A4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3198" name="Shape 1085">
              <a:extLst>
                <a:ext uri="{FF2B5EF4-FFF2-40B4-BE49-F238E27FC236}">
                  <a16:creationId xmlns:a16="http://schemas.microsoft.com/office/drawing/2014/main" id="{67B50931-2558-2847-A259-35E14619FD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3199" name="Shape 1088">
              <a:extLst>
                <a:ext uri="{FF2B5EF4-FFF2-40B4-BE49-F238E27FC236}">
                  <a16:creationId xmlns:a16="http://schemas.microsoft.com/office/drawing/2014/main" id="{3F7D6065-907B-7840-94E3-54B5D3D011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3200" name="Shape 1089">
              <a:extLst>
                <a:ext uri="{FF2B5EF4-FFF2-40B4-BE49-F238E27FC236}">
                  <a16:creationId xmlns:a16="http://schemas.microsoft.com/office/drawing/2014/main" id="{EC569E8E-72D6-FF40-AA5E-2686D78B5A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3201" name="Shape 1090">
              <a:extLst>
                <a:ext uri="{FF2B5EF4-FFF2-40B4-BE49-F238E27FC236}">
                  <a16:creationId xmlns:a16="http://schemas.microsoft.com/office/drawing/2014/main" id="{EA026882-101E-7541-93AC-F20F5452F4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3202" name="Shape 1091">
              <a:extLst>
                <a:ext uri="{FF2B5EF4-FFF2-40B4-BE49-F238E27FC236}">
                  <a16:creationId xmlns:a16="http://schemas.microsoft.com/office/drawing/2014/main" id="{49510CDC-5F73-0049-98AE-9C4A5EC289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3203" name="Shape 1092">
              <a:extLst>
                <a:ext uri="{FF2B5EF4-FFF2-40B4-BE49-F238E27FC236}">
                  <a16:creationId xmlns:a16="http://schemas.microsoft.com/office/drawing/2014/main" id="{E53E5EEF-2AB8-AF42-8EED-6F6E3BB3E7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3204" name="Shape 1095">
              <a:extLst>
                <a:ext uri="{FF2B5EF4-FFF2-40B4-BE49-F238E27FC236}">
                  <a16:creationId xmlns:a16="http://schemas.microsoft.com/office/drawing/2014/main" id="{28AD2FD2-82AA-4E42-B606-E2FA333EFB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grpSp>
          <p:nvGrpSpPr>
            <p:cNvPr id="93205" name="Group 2">
              <a:extLst>
                <a:ext uri="{FF2B5EF4-FFF2-40B4-BE49-F238E27FC236}">
                  <a16:creationId xmlns:a16="http://schemas.microsoft.com/office/drawing/2014/main" id="{5458422E-7B91-F342-9538-9820A25C3B9C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93213" name="Rectangle 13">
                <a:extLst>
                  <a:ext uri="{FF2B5EF4-FFF2-40B4-BE49-F238E27FC236}">
                    <a16:creationId xmlns:a16="http://schemas.microsoft.com/office/drawing/2014/main" id="{DCB22C23-D771-CB43-85CF-4670D6D39F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3214" name="Rectangle 14">
                <a:extLst>
                  <a:ext uri="{FF2B5EF4-FFF2-40B4-BE49-F238E27FC236}">
                    <a16:creationId xmlns:a16="http://schemas.microsoft.com/office/drawing/2014/main" id="{0C4EF270-E071-634B-AC9B-5E2814C577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3215" name="Rectangle 15">
                <a:extLst>
                  <a:ext uri="{FF2B5EF4-FFF2-40B4-BE49-F238E27FC236}">
                    <a16:creationId xmlns:a16="http://schemas.microsoft.com/office/drawing/2014/main" id="{62C02DB4-51A8-114A-8C9A-823FB10855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3216" name="Line 16">
                <a:extLst>
                  <a:ext uri="{FF2B5EF4-FFF2-40B4-BE49-F238E27FC236}">
                    <a16:creationId xmlns:a16="http://schemas.microsoft.com/office/drawing/2014/main" id="{E5C1F08B-A816-E645-8574-28707A0B900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7" name="Freeform 17">
                <a:extLst>
                  <a:ext uri="{FF2B5EF4-FFF2-40B4-BE49-F238E27FC236}">
                    <a16:creationId xmlns:a16="http://schemas.microsoft.com/office/drawing/2014/main" id="{2D79DACB-5079-CA4D-8459-C12B0288D1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8" name="Rectangle 23">
                <a:extLst>
                  <a:ext uri="{FF2B5EF4-FFF2-40B4-BE49-F238E27FC236}">
                    <a16:creationId xmlns:a16="http://schemas.microsoft.com/office/drawing/2014/main" id="{6E12A6E7-6EB3-8340-8D17-67CD3E15E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93206" name="Group 32">
              <a:extLst>
                <a:ext uri="{FF2B5EF4-FFF2-40B4-BE49-F238E27FC236}">
                  <a16:creationId xmlns:a16="http://schemas.microsoft.com/office/drawing/2014/main" id="{F446F21F-D1B4-894C-AE4B-DFC17DE430D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93207" name="Rectangle 13">
                <a:extLst>
                  <a:ext uri="{FF2B5EF4-FFF2-40B4-BE49-F238E27FC236}">
                    <a16:creationId xmlns:a16="http://schemas.microsoft.com/office/drawing/2014/main" id="{0B2049E4-173B-7B46-B013-983E32272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3208" name="Rectangle 14">
                <a:extLst>
                  <a:ext uri="{FF2B5EF4-FFF2-40B4-BE49-F238E27FC236}">
                    <a16:creationId xmlns:a16="http://schemas.microsoft.com/office/drawing/2014/main" id="{5E95C9D1-EAA5-F340-8D87-52DD1363B5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3209" name="Rectangle 15">
                <a:extLst>
                  <a:ext uri="{FF2B5EF4-FFF2-40B4-BE49-F238E27FC236}">
                    <a16:creationId xmlns:a16="http://schemas.microsoft.com/office/drawing/2014/main" id="{F3950BF1-6E7F-FC40-A8BE-F20B18A89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3210" name="Line 16">
                <a:extLst>
                  <a:ext uri="{FF2B5EF4-FFF2-40B4-BE49-F238E27FC236}">
                    <a16:creationId xmlns:a16="http://schemas.microsoft.com/office/drawing/2014/main" id="{C21A1EA4-7B4B-BC41-9B3C-5CC151902AEE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1" name="Freeform 17">
                <a:extLst>
                  <a:ext uri="{FF2B5EF4-FFF2-40B4-BE49-F238E27FC236}">
                    <a16:creationId xmlns:a16="http://schemas.microsoft.com/office/drawing/2014/main" id="{2004E29C-92E1-E04F-ABDC-233EDEB484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3212" name="Rectangle 23">
                <a:extLst>
                  <a:ext uri="{FF2B5EF4-FFF2-40B4-BE49-F238E27FC236}">
                    <a16:creationId xmlns:a16="http://schemas.microsoft.com/office/drawing/2014/main" id="{1B98B535-BA7A-6943-8F3F-65DF23FAC6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233" name="Shape 1096">
            <a:extLst>
              <a:ext uri="{FF2B5EF4-FFF2-40B4-BE49-F238E27FC236}">
                <a16:creationId xmlns:a16="http://schemas.microsoft.com/office/drawing/2014/main" id="{49B164C4-BF34-3A40-9268-3922CBA0096D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08114" y="5013325"/>
            <a:ext cx="8067675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present state variables</a:t>
            </a:r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0" indent="0" algn="ctr" eaLnBrk="1" hangingPunct="1"/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ctr" eaLnBrk="1" hangingPunct="1"/>
            <a:r>
              <a:rPr lang="en-US" altLang="en-US" sz="28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next state variables</a:t>
            </a:r>
            <a:r>
              <a:rPr lang="en-US" altLang="en-US" sz="2800">
                <a:solidFill>
                  <a:srgbClr val="0000FF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95234" name="TextBox 125">
            <a:extLst>
              <a:ext uri="{FF2B5EF4-FFF2-40B4-BE49-F238E27FC236}">
                <a16:creationId xmlns:a16="http://schemas.microsoft.com/office/drawing/2014/main" id="{C486B252-7693-7647-9ECD-DCE96DEF8A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6.5 from the textbook ]</a:t>
            </a:r>
          </a:p>
        </p:txBody>
      </p:sp>
      <p:grpSp>
        <p:nvGrpSpPr>
          <p:cNvPr id="95235" name="Group 1">
            <a:extLst>
              <a:ext uri="{FF2B5EF4-FFF2-40B4-BE49-F238E27FC236}">
                <a16:creationId xmlns:a16="http://schemas.microsoft.com/office/drawing/2014/main" id="{BEB56C84-9A58-FE4A-995B-7A5BDEF0ADFC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731839"/>
            <a:ext cx="5564188" cy="3863975"/>
            <a:chOff x="873125" y="731838"/>
            <a:chExt cx="5564188" cy="3863975"/>
          </a:xfrm>
        </p:grpSpPr>
        <p:sp>
          <p:nvSpPr>
            <p:cNvPr id="95236" name="Shape 1058">
              <a:extLst>
                <a:ext uri="{FF2B5EF4-FFF2-40B4-BE49-F238E27FC236}">
                  <a16:creationId xmlns:a16="http://schemas.microsoft.com/office/drawing/2014/main" id="{4B3C0AB4-8E92-8C4B-9433-EE9FDC76F1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5237" name="Shape 1065">
              <a:extLst>
                <a:ext uri="{FF2B5EF4-FFF2-40B4-BE49-F238E27FC236}">
                  <a16:creationId xmlns:a16="http://schemas.microsoft.com/office/drawing/2014/main" id="{C27E6257-97E6-2E44-A0EC-1DD9E24CCA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5238" name="Shape 1066">
              <a:extLst>
                <a:ext uri="{FF2B5EF4-FFF2-40B4-BE49-F238E27FC236}">
                  <a16:creationId xmlns:a16="http://schemas.microsoft.com/office/drawing/2014/main" id="{48A93261-1B46-7544-8EB0-05CF294992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5239" name="Shape 1067">
              <a:extLst>
                <a:ext uri="{FF2B5EF4-FFF2-40B4-BE49-F238E27FC236}">
                  <a16:creationId xmlns:a16="http://schemas.microsoft.com/office/drawing/2014/main" id="{FB65E098-F659-0B41-A0C9-6A3CB916D4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5240" name="Shape 1068">
              <a:extLst>
                <a:ext uri="{FF2B5EF4-FFF2-40B4-BE49-F238E27FC236}">
                  <a16:creationId xmlns:a16="http://schemas.microsoft.com/office/drawing/2014/main" id="{CED2AE6C-D84C-E848-9291-14576B7A8C0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5241" name="Shape 1069">
              <a:extLst>
                <a:ext uri="{FF2B5EF4-FFF2-40B4-BE49-F238E27FC236}">
                  <a16:creationId xmlns:a16="http://schemas.microsoft.com/office/drawing/2014/main" id="{3F7D24B0-FB7E-FD42-B81D-45983BF109F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5242" name="Shape 1070">
              <a:extLst>
                <a:ext uri="{FF2B5EF4-FFF2-40B4-BE49-F238E27FC236}">
                  <a16:creationId xmlns:a16="http://schemas.microsoft.com/office/drawing/2014/main" id="{D69CCD84-598A-0141-80B5-C1BC40594D5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43" name="Shape 1071">
              <a:extLst>
                <a:ext uri="{FF2B5EF4-FFF2-40B4-BE49-F238E27FC236}">
                  <a16:creationId xmlns:a16="http://schemas.microsoft.com/office/drawing/2014/main" id="{A061A220-95D7-F144-8381-461ECD2EE60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5244" name="Shape 1072">
              <a:extLst>
                <a:ext uri="{FF2B5EF4-FFF2-40B4-BE49-F238E27FC236}">
                  <a16:creationId xmlns:a16="http://schemas.microsoft.com/office/drawing/2014/main" id="{DD75BEE7-7B91-AA42-ABBF-EF5B4E3DF46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5245" name="Shape 1083">
              <a:extLst>
                <a:ext uri="{FF2B5EF4-FFF2-40B4-BE49-F238E27FC236}">
                  <a16:creationId xmlns:a16="http://schemas.microsoft.com/office/drawing/2014/main" id="{058688EC-250F-7F46-8558-6763C1A2C3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95246" name="Shape 1084">
              <a:extLst>
                <a:ext uri="{FF2B5EF4-FFF2-40B4-BE49-F238E27FC236}">
                  <a16:creationId xmlns:a16="http://schemas.microsoft.com/office/drawing/2014/main" id="{5FB96482-BC63-FD4B-953D-C4A561E514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5247" name="Shape 1085">
              <a:extLst>
                <a:ext uri="{FF2B5EF4-FFF2-40B4-BE49-F238E27FC236}">
                  <a16:creationId xmlns:a16="http://schemas.microsoft.com/office/drawing/2014/main" id="{12CEE56D-DE77-C940-88F2-8BD443F64C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5248" name="Shape 1088">
              <a:extLst>
                <a:ext uri="{FF2B5EF4-FFF2-40B4-BE49-F238E27FC236}">
                  <a16:creationId xmlns:a16="http://schemas.microsoft.com/office/drawing/2014/main" id="{D793FB13-5BC2-E045-9886-A37F0DFD80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5249" name="Shape 1089">
              <a:extLst>
                <a:ext uri="{FF2B5EF4-FFF2-40B4-BE49-F238E27FC236}">
                  <a16:creationId xmlns:a16="http://schemas.microsoft.com/office/drawing/2014/main" id="{8A15AE5A-8415-9447-A0D2-A2BE82B55F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5250" name="Shape 1090">
              <a:extLst>
                <a:ext uri="{FF2B5EF4-FFF2-40B4-BE49-F238E27FC236}">
                  <a16:creationId xmlns:a16="http://schemas.microsoft.com/office/drawing/2014/main" id="{F2318790-D410-8C4B-957C-FC1ABE2F7E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5251" name="Shape 1091">
              <a:extLst>
                <a:ext uri="{FF2B5EF4-FFF2-40B4-BE49-F238E27FC236}">
                  <a16:creationId xmlns:a16="http://schemas.microsoft.com/office/drawing/2014/main" id="{3166C580-7265-6241-AD21-558C93C635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5252" name="Shape 1092">
              <a:extLst>
                <a:ext uri="{FF2B5EF4-FFF2-40B4-BE49-F238E27FC236}">
                  <a16:creationId xmlns:a16="http://schemas.microsoft.com/office/drawing/2014/main" id="{A5C13616-60FA-CA44-A82C-1DAA030776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5253" name="Shape 1095">
              <a:extLst>
                <a:ext uri="{FF2B5EF4-FFF2-40B4-BE49-F238E27FC236}">
                  <a16:creationId xmlns:a16="http://schemas.microsoft.com/office/drawing/2014/main" id="{98DDE35E-E78D-5D47-8C74-D3C0370FA9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27" name="Oval 26">
              <a:extLst>
                <a:ext uri="{FF2B5EF4-FFF2-40B4-BE49-F238E27FC236}">
                  <a16:creationId xmlns:a16="http://schemas.microsoft.com/office/drawing/2014/main" id="{AEC24D2F-6701-5040-A173-0D7A66A244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785813"/>
              <a:ext cx="425450" cy="2089150"/>
            </a:xfrm>
            <a:prstGeom prst="ellipse">
              <a:avLst/>
            </a:prstGeom>
            <a:solidFill>
              <a:schemeClr val="accent2">
                <a:alpha val="25098"/>
              </a:schemeClr>
            </a:solidFill>
            <a:ln w="9525">
              <a:solidFill>
                <a:srgbClr val="0000F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6" name="Oval 25">
              <a:extLst>
                <a:ext uri="{FF2B5EF4-FFF2-40B4-BE49-F238E27FC236}">
                  <a16:creationId xmlns:a16="http://schemas.microsoft.com/office/drawing/2014/main" id="{918353ED-4E99-F043-BB26-3501BA52EC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438" y="779463"/>
              <a:ext cx="427037" cy="2090737"/>
            </a:xfrm>
            <a:prstGeom prst="ellipse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grpSp>
          <p:nvGrpSpPr>
            <p:cNvPr id="95256" name="Group 27">
              <a:extLst>
                <a:ext uri="{FF2B5EF4-FFF2-40B4-BE49-F238E27FC236}">
                  <a16:creationId xmlns:a16="http://schemas.microsoft.com/office/drawing/2014/main" id="{30ECDE7A-9A09-CA47-82B7-4C42BDF60CE8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95264" name="Rectangle 13">
                <a:extLst>
                  <a:ext uri="{FF2B5EF4-FFF2-40B4-BE49-F238E27FC236}">
                    <a16:creationId xmlns:a16="http://schemas.microsoft.com/office/drawing/2014/main" id="{15F802B0-16E4-0640-8201-CC0275B83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5265" name="Rectangle 14">
                <a:extLst>
                  <a:ext uri="{FF2B5EF4-FFF2-40B4-BE49-F238E27FC236}">
                    <a16:creationId xmlns:a16="http://schemas.microsoft.com/office/drawing/2014/main" id="{26B579C1-A6BF-0C46-B7E0-5ADF167264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5266" name="Rectangle 15">
                <a:extLst>
                  <a:ext uri="{FF2B5EF4-FFF2-40B4-BE49-F238E27FC236}">
                    <a16:creationId xmlns:a16="http://schemas.microsoft.com/office/drawing/2014/main" id="{AD10EFBC-3A6B-A84B-AD76-4ADD526D8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5267" name="Line 16">
                <a:extLst>
                  <a:ext uri="{FF2B5EF4-FFF2-40B4-BE49-F238E27FC236}">
                    <a16:creationId xmlns:a16="http://schemas.microsoft.com/office/drawing/2014/main" id="{8394A5D1-DBB2-0146-BC74-DA6CC43BE43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8" name="Freeform 17">
                <a:extLst>
                  <a:ext uri="{FF2B5EF4-FFF2-40B4-BE49-F238E27FC236}">
                    <a16:creationId xmlns:a16="http://schemas.microsoft.com/office/drawing/2014/main" id="{BEFCB0E6-6F80-7B4D-AAC8-54A9775C391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9" name="Rectangle 23">
                <a:extLst>
                  <a:ext uri="{FF2B5EF4-FFF2-40B4-BE49-F238E27FC236}">
                    <a16:creationId xmlns:a16="http://schemas.microsoft.com/office/drawing/2014/main" id="{CD4450EB-485F-D74F-871C-062F11C87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95257" name="Group 34">
              <a:extLst>
                <a:ext uri="{FF2B5EF4-FFF2-40B4-BE49-F238E27FC236}">
                  <a16:creationId xmlns:a16="http://schemas.microsoft.com/office/drawing/2014/main" id="{66B48579-317F-C34C-81B3-AB91F7B5119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95258" name="Rectangle 13">
                <a:extLst>
                  <a:ext uri="{FF2B5EF4-FFF2-40B4-BE49-F238E27FC236}">
                    <a16:creationId xmlns:a16="http://schemas.microsoft.com/office/drawing/2014/main" id="{AA8541A9-8183-BB49-A07C-1BBAA478F2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5259" name="Rectangle 14">
                <a:extLst>
                  <a:ext uri="{FF2B5EF4-FFF2-40B4-BE49-F238E27FC236}">
                    <a16:creationId xmlns:a16="http://schemas.microsoft.com/office/drawing/2014/main" id="{929268BA-2CAA-D042-B33E-3D9176D248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5260" name="Rectangle 15">
                <a:extLst>
                  <a:ext uri="{FF2B5EF4-FFF2-40B4-BE49-F238E27FC236}">
                    <a16:creationId xmlns:a16="http://schemas.microsoft.com/office/drawing/2014/main" id="{03DDFE69-818E-4A41-AC0D-6E68DC44F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5261" name="Line 16">
                <a:extLst>
                  <a:ext uri="{FF2B5EF4-FFF2-40B4-BE49-F238E27FC236}">
                    <a16:creationId xmlns:a16="http://schemas.microsoft.com/office/drawing/2014/main" id="{382EB6A7-1ADC-E147-8AF8-6455C5BB4885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2" name="Freeform 17">
                <a:extLst>
                  <a:ext uri="{FF2B5EF4-FFF2-40B4-BE49-F238E27FC236}">
                    <a16:creationId xmlns:a16="http://schemas.microsoft.com/office/drawing/2014/main" id="{A2E460C1-64CB-4747-B094-8219200817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5263" name="Rectangle 23">
                <a:extLst>
                  <a:ext uri="{FF2B5EF4-FFF2-40B4-BE49-F238E27FC236}">
                    <a16:creationId xmlns:a16="http://schemas.microsoft.com/office/drawing/2014/main" id="{8594C8EF-812D-BB4B-B6CE-2118B1838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81" name="Shape 1096">
            <a:extLst>
              <a:ext uri="{FF2B5EF4-FFF2-40B4-BE49-F238E27FC236}">
                <a16:creationId xmlns:a16="http://schemas.microsoft.com/office/drawing/2014/main" id="{1FDFED8D-531F-1843-9D5A-BBBAFF97BB4A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222376" y="5013325"/>
            <a:ext cx="8647113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Two zeros on the output JOINTLY represent state A.</a:t>
            </a:r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7282" name="Group 1">
            <a:extLst>
              <a:ext uri="{FF2B5EF4-FFF2-40B4-BE49-F238E27FC236}">
                <a16:creationId xmlns:a16="http://schemas.microsoft.com/office/drawing/2014/main" id="{0F98AB11-FE20-B848-AAB1-BF9863505928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623889"/>
            <a:ext cx="5564188" cy="3971925"/>
            <a:chOff x="873125" y="623888"/>
            <a:chExt cx="5564188" cy="3971925"/>
          </a:xfrm>
        </p:grpSpPr>
        <p:sp>
          <p:nvSpPr>
            <p:cNvPr id="97284" name="Shape 1058">
              <a:extLst>
                <a:ext uri="{FF2B5EF4-FFF2-40B4-BE49-F238E27FC236}">
                  <a16:creationId xmlns:a16="http://schemas.microsoft.com/office/drawing/2014/main" id="{CD57A1B0-0B46-6D42-AB09-139789139DF5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7285" name="Shape 1065">
              <a:extLst>
                <a:ext uri="{FF2B5EF4-FFF2-40B4-BE49-F238E27FC236}">
                  <a16:creationId xmlns:a16="http://schemas.microsoft.com/office/drawing/2014/main" id="{3B01D5B1-95E4-F146-8C59-9A5A20AC2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7286" name="Shape 1066">
              <a:extLst>
                <a:ext uri="{FF2B5EF4-FFF2-40B4-BE49-F238E27FC236}">
                  <a16:creationId xmlns:a16="http://schemas.microsoft.com/office/drawing/2014/main" id="{2C70329B-BB65-4143-97C9-D965217E76C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87" name="Shape 1067">
              <a:extLst>
                <a:ext uri="{FF2B5EF4-FFF2-40B4-BE49-F238E27FC236}">
                  <a16:creationId xmlns:a16="http://schemas.microsoft.com/office/drawing/2014/main" id="{055C73AF-CEE1-BD42-8A6C-1E5E0263D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7288" name="Shape 1068">
              <a:extLst>
                <a:ext uri="{FF2B5EF4-FFF2-40B4-BE49-F238E27FC236}">
                  <a16:creationId xmlns:a16="http://schemas.microsoft.com/office/drawing/2014/main" id="{E557ACF8-6F3F-524E-9D16-3F024B4030B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89" name="Shape 1069">
              <a:extLst>
                <a:ext uri="{FF2B5EF4-FFF2-40B4-BE49-F238E27FC236}">
                  <a16:creationId xmlns:a16="http://schemas.microsoft.com/office/drawing/2014/main" id="{8F44898B-A217-A242-84FB-0998C9FA03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7290" name="Shape 1070">
              <a:extLst>
                <a:ext uri="{FF2B5EF4-FFF2-40B4-BE49-F238E27FC236}">
                  <a16:creationId xmlns:a16="http://schemas.microsoft.com/office/drawing/2014/main" id="{0EECD2F0-0D2D-E24C-8D2D-0464D227486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291" name="Shape 1071">
              <a:extLst>
                <a:ext uri="{FF2B5EF4-FFF2-40B4-BE49-F238E27FC236}">
                  <a16:creationId xmlns:a16="http://schemas.microsoft.com/office/drawing/2014/main" id="{AAAF4D3C-1601-BB4A-B816-64D9EAEB367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7292" name="Shape 1072">
              <a:extLst>
                <a:ext uri="{FF2B5EF4-FFF2-40B4-BE49-F238E27FC236}">
                  <a16:creationId xmlns:a16="http://schemas.microsoft.com/office/drawing/2014/main" id="{7333BF98-E107-8547-BD48-9EB415AAD96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7293" name="Shape 1083">
              <a:extLst>
                <a:ext uri="{FF2B5EF4-FFF2-40B4-BE49-F238E27FC236}">
                  <a16:creationId xmlns:a16="http://schemas.microsoft.com/office/drawing/2014/main" id="{E0AEA672-02F5-CE48-AB3D-D30B0FB887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97294" name="Shape 1084">
              <a:extLst>
                <a:ext uri="{FF2B5EF4-FFF2-40B4-BE49-F238E27FC236}">
                  <a16:creationId xmlns:a16="http://schemas.microsoft.com/office/drawing/2014/main" id="{D9A50863-F251-DF45-9D38-2DEDA24A6D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7295" name="Shape 1085">
              <a:extLst>
                <a:ext uri="{FF2B5EF4-FFF2-40B4-BE49-F238E27FC236}">
                  <a16:creationId xmlns:a16="http://schemas.microsoft.com/office/drawing/2014/main" id="{900975FC-E4B7-3148-AE84-3DA4038340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7296" name="Shape 1088">
              <a:extLst>
                <a:ext uri="{FF2B5EF4-FFF2-40B4-BE49-F238E27FC236}">
                  <a16:creationId xmlns:a16="http://schemas.microsoft.com/office/drawing/2014/main" id="{33140F23-BDEA-F147-BA64-18AF892532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7297" name="Shape 1089">
              <a:extLst>
                <a:ext uri="{FF2B5EF4-FFF2-40B4-BE49-F238E27FC236}">
                  <a16:creationId xmlns:a16="http://schemas.microsoft.com/office/drawing/2014/main" id="{71F342FC-A011-D349-86F6-CEE02E7597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7298" name="Shape 1090">
              <a:extLst>
                <a:ext uri="{FF2B5EF4-FFF2-40B4-BE49-F238E27FC236}">
                  <a16:creationId xmlns:a16="http://schemas.microsoft.com/office/drawing/2014/main" id="{E14C66D9-801F-0F4E-A78B-E4A8826363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7299" name="Shape 1091">
              <a:extLst>
                <a:ext uri="{FF2B5EF4-FFF2-40B4-BE49-F238E27FC236}">
                  <a16:creationId xmlns:a16="http://schemas.microsoft.com/office/drawing/2014/main" id="{43E93964-E770-8544-BD1D-28E72DC085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7300" name="Shape 1092">
              <a:extLst>
                <a:ext uri="{FF2B5EF4-FFF2-40B4-BE49-F238E27FC236}">
                  <a16:creationId xmlns:a16="http://schemas.microsoft.com/office/drawing/2014/main" id="{C4F1B50A-9CDC-F24B-8950-2AC32E814C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7301" name="Shape 1095">
              <a:extLst>
                <a:ext uri="{FF2B5EF4-FFF2-40B4-BE49-F238E27FC236}">
                  <a16:creationId xmlns:a16="http://schemas.microsoft.com/office/drawing/2014/main" id="{D602E2B3-C6FA-374E-884B-B3278EFE04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7302" name="TextBox 1">
              <a:extLst>
                <a:ext uri="{FF2B5EF4-FFF2-40B4-BE49-F238E27FC236}">
                  <a16:creationId xmlns:a16="http://schemas.microsoft.com/office/drawing/2014/main" id="{F8237C9E-B7A6-C143-A4D4-E553A21F85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6100" y="623888"/>
              <a:ext cx="35560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97303" name="TextBox 28">
              <a:extLst>
                <a:ext uri="{FF2B5EF4-FFF2-40B4-BE49-F238E27FC236}">
                  <a16:creationId xmlns:a16="http://schemas.microsoft.com/office/drawing/2014/main" id="{10EB7562-2671-6249-A747-C9A37A12E5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688" y="2098675"/>
              <a:ext cx="355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97304" name="Group 26">
              <a:extLst>
                <a:ext uri="{FF2B5EF4-FFF2-40B4-BE49-F238E27FC236}">
                  <a16:creationId xmlns:a16="http://schemas.microsoft.com/office/drawing/2014/main" id="{13CA29CB-B3AA-DA40-A3D0-8B90C19A8F70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97312" name="Rectangle 13">
                <a:extLst>
                  <a:ext uri="{FF2B5EF4-FFF2-40B4-BE49-F238E27FC236}">
                    <a16:creationId xmlns:a16="http://schemas.microsoft.com/office/drawing/2014/main" id="{36B34F51-A5E1-6846-A34D-FAD497311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7313" name="Rectangle 14">
                <a:extLst>
                  <a:ext uri="{FF2B5EF4-FFF2-40B4-BE49-F238E27FC236}">
                    <a16:creationId xmlns:a16="http://schemas.microsoft.com/office/drawing/2014/main" id="{F3B876B3-C36E-9C48-A483-D83EE91F0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7314" name="Rectangle 15">
                <a:extLst>
                  <a:ext uri="{FF2B5EF4-FFF2-40B4-BE49-F238E27FC236}">
                    <a16:creationId xmlns:a16="http://schemas.microsoft.com/office/drawing/2014/main" id="{24A755A7-8081-5343-9F2B-70C0CB2B1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7315" name="Line 16">
                <a:extLst>
                  <a:ext uri="{FF2B5EF4-FFF2-40B4-BE49-F238E27FC236}">
                    <a16:creationId xmlns:a16="http://schemas.microsoft.com/office/drawing/2014/main" id="{CE95268A-03F9-5347-9A0C-9720E622D0F7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6" name="Freeform 17">
                <a:extLst>
                  <a:ext uri="{FF2B5EF4-FFF2-40B4-BE49-F238E27FC236}">
                    <a16:creationId xmlns:a16="http://schemas.microsoft.com/office/drawing/2014/main" id="{3490B6D4-7E0E-074D-9F62-04796F6571E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7" name="Rectangle 23">
                <a:extLst>
                  <a:ext uri="{FF2B5EF4-FFF2-40B4-BE49-F238E27FC236}">
                    <a16:creationId xmlns:a16="http://schemas.microsoft.com/office/drawing/2014/main" id="{89561B1A-39DA-A64C-A45D-866956A87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97305" name="Group 33">
              <a:extLst>
                <a:ext uri="{FF2B5EF4-FFF2-40B4-BE49-F238E27FC236}">
                  <a16:creationId xmlns:a16="http://schemas.microsoft.com/office/drawing/2014/main" id="{7E84B573-AC87-EE44-A009-C02063F8167F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97306" name="Rectangle 13">
                <a:extLst>
                  <a:ext uri="{FF2B5EF4-FFF2-40B4-BE49-F238E27FC236}">
                    <a16:creationId xmlns:a16="http://schemas.microsoft.com/office/drawing/2014/main" id="{C7AD0DC1-B6EB-C544-BF73-7B8701D434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7307" name="Rectangle 14">
                <a:extLst>
                  <a:ext uri="{FF2B5EF4-FFF2-40B4-BE49-F238E27FC236}">
                    <a16:creationId xmlns:a16="http://schemas.microsoft.com/office/drawing/2014/main" id="{12D92023-5069-CC43-BDE0-C6C646BF6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7308" name="Rectangle 15">
                <a:extLst>
                  <a:ext uri="{FF2B5EF4-FFF2-40B4-BE49-F238E27FC236}">
                    <a16:creationId xmlns:a16="http://schemas.microsoft.com/office/drawing/2014/main" id="{44966DC4-CBE1-5A44-955F-E9F172B5A2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7309" name="Line 16">
                <a:extLst>
                  <a:ext uri="{FF2B5EF4-FFF2-40B4-BE49-F238E27FC236}">
                    <a16:creationId xmlns:a16="http://schemas.microsoft.com/office/drawing/2014/main" id="{C46F4A4D-510F-2B42-AF25-7EB2E612F56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0" name="Freeform 17">
                <a:extLst>
                  <a:ext uri="{FF2B5EF4-FFF2-40B4-BE49-F238E27FC236}">
                    <a16:creationId xmlns:a16="http://schemas.microsoft.com/office/drawing/2014/main" id="{3568CAEB-F1B0-7749-AD56-17398AC218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7311" name="Rectangle 23">
                <a:extLst>
                  <a:ext uri="{FF2B5EF4-FFF2-40B4-BE49-F238E27FC236}">
                    <a16:creationId xmlns:a16="http://schemas.microsoft.com/office/drawing/2014/main" id="{5B6A1325-A929-E44C-8077-7A805F3372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  <p:sp>
        <p:nvSpPr>
          <p:cNvPr id="97283" name="TextBox 21">
            <a:extLst>
              <a:ext uri="{FF2B5EF4-FFF2-40B4-BE49-F238E27FC236}">
                <a16:creationId xmlns:a16="http://schemas.microsoft.com/office/drawing/2014/main" id="{FFCFBE63-F016-5841-BE8D-5B019D7968C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 spd="slow"/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329" name="Shape 1096">
            <a:extLst>
              <a:ext uri="{FF2B5EF4-FFF2-40B4-BE49-F238E27FC236}">
                <a16:creationId xmlns:a16="http://schemas.microsoft.com/office/drawing/2014/main" id="{53F09AD9-5455-2F4B-A531-6710E839C4F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1250" y="5013325"/>
            <a:ext cx="8758238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flip-flop output pattern represents state B.</a:t>
            </a:r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99330" name="Group 1">
            <a:extLst>
              <a:ext uri="{FF2B5EF4-FFF2-40B4-BE49-F238E27FC236}">
                <a16:creationId xmlns:a16="http://schemas.microsoft.com/office/drawing/2014/main" id="{A6737130-4665-4B4C-90BD-EA06AD9F9433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623889"/>
            <a:ext cx="5564188" cy="3971925"/>
            <a:chOff x="873125" y="623888"/>
            <a:chExt cx="5564188" cy="3971925"/>
          </a:xfrm>
        </p:grpSpPr>
        <p:sp>
          <p:nvSpPr>
            <p:cNvPr id="99332" name="Shape 1058">
              <a:extLst>
                <a:ext uri="{FF2B5EF4-FFF2-40B4-BE49-F238E27FC236}">
                  <a16:creationId xmlns:a16="http://schemas.microsoft.com/office/drawing/2014/main" id="{6DFFD58B-3722-0E41-B891-CAE387BD591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99333" name="Shape 1065">
              <a:extLst>
                <a:ext uri="{FF2B5EF4-FFF2-40B4-BE49-F238E27FC236}">
                  <a16:creationId xmlns:a16="http://schemas.microsoft.com/office/drawing/2014/main" id="{26B54A8F-708A-604D-AA04-92D029A1B0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9334" name="Shape 1066">
              <a:extLst>
                <a:ext uri="{FF2B5EF4-FFF2-40B4-BE49-F238E27FC236}">
                  <a16:creationId xmlns:a16="http://schemas.microsoft.com/office/drawing/2014/main" id="{B611AB43-DF6E-4F4C-ABFE-C409450CC29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35" name="Shape 1067">
              <a:extLst>
                <a:ext uri="{FF2B5EF4-FFF2-40B4-BE49-F238E27FC236}">
                  <a16:creationId xmlns:a16="http://schemas.microsoft.com/office/drawing/2014/main" id="{D524F121-5E6C-BC4A-A57D-18368ACB9A4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9336" name="Shape 1068">
              <a:extLst>
                <a:ext uri="{FF2B5EF4-FFF2-40B4-BE49-F238E27FC236}">
                  <a16:creationId xmlns:a16="http://schemas.microsoft.com/office/drawing/2014/main" id="{BD11DDE3-083F-7E42-952F-02AF950836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37" name="Shape 1069">
              <a:extLst>
                <a:ext uri="{FF2B5EF4-FFF2-40B4-BE49-F238E27FC236}">
                  <a16:creationId xmlns:a16="http://schemas.microsoft.com/office/drawing/2014/main" id="{76B8A013-C448-1F4F-8A04-434C96FBB5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99338" name="Shape 1070">
              <a:extLst>
                <a:ext uri="{FF2B5EF4-FFF2-40B4-BE49-F238E27FC236}">
                  <a16:creationId xmlns:a16="http://schemas.microsoft.com/office/drawing/2014/main" id="{1D44875D-914A-694C-94E2-CA5AB4DDFB2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339" name="Shape 1071">
              <a:extLst>
                <a:ext uri="{FF2B5EF4-FFF2-40B4-BE49-F238E27FC236}">
                  <a16:creationId xmlns:a16="http://schemas.microsoft.com/office/drawing/2014/main" id="{76D9A1AE-A08F-A74F-99E9-B08C714B0A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99340" name="Shape 1072">
              <a:extLst>
                <a:ext uri="{FF2B5EF4-FFF2-40B4-BE49-F238E27FC236}">
                  <a16:creationId xmlns:a16="http://schemas.microsoft.com/office/drawing/2014/main" id="{AC1AA6A3-180A-714F-A52A-4726A28E7B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99341" name="Shape 1083">
              <a:extLst>
                <a:ext uri="{FF2B5EF4-FFF2-40B4-BE49-F238E27FC236}">
                  <a16:creationId xmlns:a16="http://schemas.microsoft.com/office/drawing/2014/main" id="{F47929B6-AD2A-7B47-BF64-608765709C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99342" name="Shape 1084">
              <a:extLst>
                <a:ext uri="{FF2B5EF4-FFF2-40B4-BE49-F238E27FC236}">
                  <a16:creationId xmlns:a16="http://schemas.microsoft.com/office/drawing/2014/main" id="{3F2640F3-FD3D-0B4F-B1D0-292FE5F863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9343" name="Shape 1085">
              <a:extLst>
                <a:ext uri="{FF2B5EF4-FFF2-40B4-BE49-F238E27FC236}">
                  <a16:creationId xmlns:a16="http://schemas.microsoft.com/office/drawing/2014/main" id="{F932F543-38D5-5645-901C-E2B1973CAB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9344" name="Shape 1088">
              <a:extLst>
                <a:ext uri="{FF2B5EF4-FFF2-40B4-BE49-F238E27FC236}">
                  <a16:creationId xmlns:a16="http://schemas.microsoft.com/office/drawing/2014/main" id="{792E5494-8F8A-EC4F-9415-3D2CF803E7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9345" name="Shape 1089">
              <a:extLst>
                <a:ext uri="{FF2B5EF4-FFF2-40B4-BE49-F238E27FC236}">
                  <a16:creationId xmlns:a16="http://schemas.microsoft.com/office/drawing/2014/main" id="{0CBAEB07-168E-B749-99BF-5253A917E9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9346" name="Shape 1090">
              <a:extLst>
                <a:ext uri="{FF2B5EF4-FFF2-40B4-BE49-F238E27FC236}">
                  <a16:creationId xmlns:a16="http://schemas.microsoft.com/office/drawing/2014/main" id="{8E29D210-85EF-1546-89F7-F1033597DE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9347" name="Shape 1091">
              <a:extLst>
                <a:ext uri="{FF2B5EF4-FFF2-40B4-BE49-F238E27FC236}">
                  <a16:creationId xmlns:a16="http://schemas.microsoft.com/office/drawing/2014/main" id="{67815031-E7DC-7849-BBE4-3D12F91DF85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99348" name="Shape 1092">
              <a:extLst>
                <a:ext uri="{FF2B5EF4-FFF2-40B4-BE49-F238E27FC236}">
                  <a16:creationId xmlns:a16="http://schemas.microsoft.com/office/drawing/2014/main" id="{5968CA3D-A648-B846-815C-3644A79DA9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99349" name="Shape 1095">
              <a:extLst>
                <a:ext uri="{FF2B5EF4-FFF2-40B4-BE49-F238E27FC236}">
                  <a16:creationId xmlns:a16="http://schemas.microsoft.com/office/drawing/2014/main" id="{027715AD-2A6D-FC42-A27B-9954F10632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99350" name="TextBox 1">
              <a:extLst>
                <a:ext uri="{FF2B5EF4-FFF2-40B4-BE49-F238E27FC236}">
                  <a16:creationId xmlns:a16="http://schemas.microsoft.com/office/drawing/2014/main" id="{99F56AA7-07DD-8D44-86A5-05D4993280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6100" y="623888"/>
              <a:ext cx="35560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0</a:t>
              </a:r>
            </a:p>
          </p:txBody>
        </p:sp>
        <p:sp>
          <p:nvSpPr>
            <p:cNvPr id="99351" name="TextBox 28">
              <a:extLst>
                <a:ext uri="{FF2B5EF4-FFF2-40B4-BE49-F238E27FC236}">
                  <a16:creationId xmlns:a16="http://schemas.microsoft.com/office/drawing/2014/main" id="{ACDF42A7-4EA3-9C49-9F52-3CF1C9B33F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688" y="2098675"/>
              <a:ext cx="355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99352" name="Group 26">
              <a:extLst>
                <a:ext uri="{FF2B5EF4-FFF2-40B4-BE49-F238E27FC236}">
                  <a16:creationId xmlns:a16="http://schemas.microsoft.com/office/drawing/2014/main" id="{57B31377-6837-7B4C-8891-C487E3C66BC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99360" name="Rectangle 13">
                <a:extLst>
                  <a:ext uri="{FF2B5EF4-FFF2-40B4-BE49-F238E27FC236}">
                    <a16:creationId xmlns:a16="http://schemas.microsoft.com/office/drawing/2014/main" id="{62B46F0A-4E14-D545-AD9D-0700F6DE8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9361" name="Rectangle 14">
                <a:extLst>
                  <a:ext uri="{FF2B5EF4-FFF2-40B4-BE49-F238E27FC236}">
                    <a16:creationId xmlns:a16="http://schemas.microsoft.com/office/drawing/2014/main" id="{600FD263-AC85-6C46-ACF3-558145AF6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9362" name="Rectangle 15">
                <a:extLst>
                  <a:ext uri="{FF2B5EF4-FFF2-40B4-BE49-F238E27FC236}">
                    <a16:creationId xmlns:a16="http://schemas.microsoft.com/office/drawing/2014/main" id="{219CEC30-CDBB-384B-A8BD-62EAFF0791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9363" name="Line 16">
                <a:extLst>
                  <a:ext uri="{FF2B5EF4-FFF2-40B4-BE49-F238E27FC236}">
                    <a16:creationId xmlns:a16="http://schemas.microsoft.com/office/drawing/2014/main" id="{BC5607BE-5207-AD4A-990C-7340563B3352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64" name="Freeform 17">
                <a:extLst>
                  <a:ext uri="{FF2B5EF4-FFF2-40B4-BE49-F238E27FC236}">
                    <a16:creationId xmlns:a16="http://schemas.microsoft.com/office/drawing/2014/main" id="{DA7C9C3D-0407-0D40-8920-0212E5C126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65" name="Rectangle 23">
                <a:extLst>
                  <a:ext uri="{FF2B5EF4-FFF2-40B4-BE49-F238E27FC236}">
                    <a16:creationId xmlns:a16="http://schemas.microsoft.com/office/drawing/2014/main" id="{C024C2AC-99E3-D240-BEEF-015E16634E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99353" name="Group 33">
              <a:extLst>
                <a:ext uri="{FF2B5EF4-FFF2-40B4-BE49-F238E27FC236}">
                  <a16:creationId xmlns:a16="http://schemas.microsoft.com/office/drawing/2014/main" id="{5161C024-8344-844A-8AAC-56F7B4064E8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99354" name="Rectangle 13">
                <a:extLst>
                  <a:ext uri="{FF2B5EF4-FFF2-40B4-BE49-F238E27FC236}">
                    <a16:creationId xmlns:a16="http://schemas.microsoft.com/office/drawing/2014/main" id="{308D5571-C1F8-FA48-A444-F8481F8430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99355" name="Rectangle 14">
                <a:extLst>
                  <a:ext uri="{FF2B5EF4-FFF2-40B4-BE49-F238E27FC236}">
                    <a16:creationId xmlns:a16="http://schemas.microsoft.com/office/drawing/2014/main" id="{BC2467B6-93E9-1B49-9233-E3A49D09E4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99356" name="Rectangle 15">
                <a:extLst>
                  <a:ext uri="{FF2B5EF4-FFF2-40B4-BE49-F238E27FC236}">
                    <a16:creationId xmlns:a16="http://schemas.microsoft.com/office/drawing/2014/main" id="{BF93095C-2743-2D4D-B1C4-6B4EC130DE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99357" name="Line 16">
                <a:extLst>
                  <a:ext uri="{FF2B5EF4-FFF2-40B4-BE49-F238E27FC236}">
                    <a16:creationId xmlns:a16="http://schemas.microsoft.com/office/drawing/2014/main" id="{68573755-D54D-FD4F-BFCF-11794FABB1B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8" name="Freeform 17">
                <a:extLst>
                  <a:ext uri="{FF2B5EF4-FFF2-40B4-BE49-F238E27FC236}">
                    <a16:creationId xmlns:a16="http://schemas.microsoft.com/office/drawing/2014/main" id="{BE0C99FC-6A4D-FC49-9CE2-986A75C5F1B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99359" name="Rectangle 23">
                <a:extLst>
                  <a:ext uri="{FF2B5EF4-FFF2-40B4-BE49-F238E27FC236}">
                    <a16:creationId xmlns:a16="http://schemas.microsoft.com/office/drawing/2014/main" id="{F9A089D4-0275-E743-911A-7E580F39C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  <p:sp>
        <p:nvSpPr>
          <p:cNvPr id="99331" name="TextBox 21">
            <a:extLst>
              <a:ext uri="{FF2B5EF4-FFF2-40B4-BE49-F238E27FC236}">
                <a16:creationId xmlns:a16="http://schemas.microsoft.com/office/drawing/2014/main" id="{6412D866-4D83-E041-8DF6-9B59935AD4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 spd="slow"/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1377" name="Shape 1096">
            <a:extLst>
              <a:ext uri="{FF2B5EF4-FFF2-40B4-BE49-F238E27FC236}">
                <a16:creationId xmlns:a16="http://schemas.microsoft.com/office/drawing/2014/main" id="{0FDE91A2-CF58-984B-989C-951FAEE7253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1250" y="5013325"/>
            <a:ext cx="8758238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flip-flop output pattern represents state C.</a:t>
            </a:r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1378" name="Group 1">
            <a:extLst>
              <a:ext uri="{FF2B5EF4-FFF2-40B4-BE49-F238E27FC236}">
                <a16:creationId xmlns:a16="http://schemas.microsoft.com/office/drawing/2014/main" id="{85273DB1-DBE2-9F45-8E0E-2BD0966BE51A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623889"/>
            <a:ext cx="5564188" cy="3971925"/>
            <a:chOff x="873125" y="623888"/>
            <a:chExt cx="5564188" cy="3971925"/>
          </a:xfrm>
        </p:grpSpPr>
        <p:sp>
          <p:nvSpPr>
            <p:cNvPr id="101380" name="Shape 1058">
              <a:extLst>
                <a:ext uri="{FF2B5EF4-FFF2-40B4-BE49-F238E27FC236}">
                  <a16:creationId xmlns:a16="http://schemas.microsoft.com/office/drawing/2014/main" id="{91BDB76E-9CB6-FC47-ABE8-A8104F5A4E79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1381" name="Shape 1065">
              <a:extLst>
                <a:ext uri="{FF2B5EF4-FFF2-40B4-BE49-F238E27FC236}">
                  <a16:creationId xmlns:a16="http://schemas.microsoft.com/office/drawing/2014/main" id="{0F7CCEC9-B3F2-C441-93B1-809E5393A96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1382" name="Shape 1066">
              <a:extLst>
                <a:ext uri="{FF2B5EF4-FFF2-40B4-BE49-F238E27FC236}">
                  <a16:creationId xmlns:a16="http://schemas.microsoft.com/office/drawing/2014/main" id="{ED9843E9-7BD4-B644-BC56-00447DC3B0A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83" name="Shape 1067">
              <a:extLst>
                <a:ext uri="{FF2B5EF4-FFF2-40B4-BE49-F238E27FC236}">
                  <a16:creationId xmlns:a16="http://schemas.microsoft.com/office/drawing/2014/main" id="{16E4B320-1996-3C4D-89AD-8EC1639D0A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1384" name="Shape 1068">
              <a:extLst>
                <a:ext uri="{FF2B5EF4-FFF2-40B4-BE49-F238E27FC236}">
                  <a16:creationId xmlns:a16="http://schemas.microsoft.com/office/drawing/2014/main" id="{B7E5D620-9DFB-AF4D-B890-AD48D5A3EED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85" name="Shape 1069">
              <a:extLst>
                <a:ext uri="{FF2B5EF4-FFF2-40B4-BE49-F238E27FC236}">
                  <a16:creationId xmlns:a16="http://schemas.microsoft.com/office/drawing/2014/main" id="{EE9B19DE-D650-EF43-B104-4FA1D10DE73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1386" name="Shape 1070">
              <a:extLst>
                <a:ext uri="{FF2B5EF4-FFF2-40B4-BE49-F238E27FC236}">
                  <a16:creationId xmlns:a16="http://schemas.microsoft.com/office/drawing/2014/main" id="{3ACC7988-4CEF-3F43-9048-C4DA450B967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87" name="Shape 1071">
              <a:extLst>
                <a:ext uri="{FF2B5EF4-FFF2-40B4-BE49-F238E27FC236}">
                  <a16:creationId xmlns:a16="http://schemas.microsoft.com/office/drawing/2014/main" id="{696333D2-7D7D-AA41-B5E0-C267366D66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1388" name="Shape 1072">
              <a:extLst>
                <a:ext uri="{FF2B5EF4-FFF2-40B4-BE49-F238E27FC236}">
                  <a16:creationId xmlns:a16="http://schemas.microsoft.com/office/drawing/2014/main" id="{847611A2-0A89-494F-97FF-6C7C9D601C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1389" name="Shape 1083">
              <a:extLst>
                <a:ext uri="{FF2B5EF4-FFF2-40B4-BE49-F238E27FC236}">
                  <a16:creationId xmlns:a16="http://schemas.microsoft.com/office/drawing/2014/main" id="{0B411DE5-3215-1F4B-979B-A7C73128ED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01390" name="Shape 1084">
              <a:extLst>
                <a:ext uri="{FF2B5EF4-FFF2-40B4-BE49-F238E27FC236}">
                  <a16:creationId xmlns:a16="http://schemas.microsoft.com/office/drawing/2014/main" id="{198B4A2B-4FE0-9C4B-AAA0-68BE4C30D7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1391" name="Shape 1085">
              <a:extLst>
                <a:ext uri="{FF2B5EF4-FFF2-40B4-BE49-F238E27FC236}">
                  <a16:creationId xmlns:a16="http://schemas.microsoft.com/office/drawing/2014/main" id="{848447D9-055D-F04C-9FEF-595C5B99E0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92" name="Shape 1088">
              <a:extLst>
                <a:ext uri="{FF2B5EF4-FFF2-40B4-BE49-F238E27FC236}">
                  <a16:creationId xmlns:a16="http://schemas.microsoft.com/office/drawing/2014/main" id="{366F5BE5-3E87-1C42-9E2C-B0519DB380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1393" name="Shape 1089">
              <a:extLst>
                <a:ext uri="{FF2B5EF4-FFF2-40B4-BE49-F238E27FC236}">
                  <a16:creationId xmlns:a16="http://schemas.microsoft.com/office/drawing/2014/main" id="{05121D75-EDA7-3E4D-B5B3-3DDA70B78A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1394" name="Shape 1090">
              <a:extLst>
                <a:ext uri="{FF2B5EF4-FFF2-40B4-BE49-F238E27FC236}">
                  <a16:creationId xmlns:a16="http://schemas.microsoft.com/office/drawing/2014/main" id="{A20953DD-F9D4-5B4E-82A4-4DCE299C088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1395" name="Shape 1091">
              <a:extLst>
                <a:ext uri="{FF2B5EF4-FFF2-40B4-BE49-F238E27FC236}">
                  <a16:creationId xmlns:a16="http://schemas.microsoft.com/office/drawing/2014/main" id="{E96FC842-A417-234E-BCD0-F5C90A4DC1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1396" name="Shape 1092">
              <a:extLst>
                <a:ext uri="{FF2B5EF4-FFF2-40B4-BE49-F238E27FC236}">
                  <a16:creationId xmlns:a16="http://schemas.microsoft.com/office/drawing/2014/main" id="{91FF8F06-C7D4-D34D-869E-233CE3F4F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1397" name="Shape 1095">
              <a:extLst>
                <a:ext uri="{FF2B5EF4-FFF2-40B4-BE49-F238E27FC236}">
                  <a16:creationId xmlns:a16="http://schemas.microsoft.com/office/drawing/2014/main" id="{196DF4DE-7641-D748-83DF-7AAE24A26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1398" name="TextBox 1">
              <a:extLst>
                <a:ext uri="{FF2B5EF4-FFF2-40B4-BE49-F238E27FC236}">
                  <a16:creationId xmlns:a16="http://schemas.microsoft.com/office/drawing/2014/main" id="{057D2A20-2D83-2640-B730-F8890D386A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6100" y="623888"/>
              <a:ext cx="35560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1399" name="TextBox 28">
              <a:extLst>
                <a:ext uri="{FF2B5EF4-FFF2-40B4-BE49-F238E27FC236}">
                  <a16:creationId xmlns:a16="http://schemas.microsoft.com/office/drawing/2014/main" id="{60FE53A6-A369-454B-9264-4E6886F6DD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688" y="2098675"/>
              <a:ext cx="355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0</a:t>
              </a:r>
            </a:p>
          </p:txBody>
        </p:sp>
        <p:grpSp>
          <p:nvGrpSpPr>
            <p:cNvPr id="101400" name="Group 26">
              <a:extLst>
                <a:ext uri="{FF2B5EF4-FFF2-40B4-BE49-F238E27FC236}">
                  <a16:creationId xmlns:a16="http://schemas.microsoft.com/office/drawing/2014/main" id="{634C3B24-7F10-2348-95BA-BF0C2B3B603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01408" name="Rectangle 13">
                <a:extLst>
                  <a:ext uri="{FF2B5EF4-FFF2-40B4-BE49-F238E27FC236}">
                    <a16:creationId xmlns:a16="http://schemas.microsoft.com/office/drawing/2014/main" id="{E23E0836-6CAE-0E4F-A290-1C5AFE3CB8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1409" name="Rectangle 14">
                <a:extLst>
                  <a:ext uri="{FF2B5EF4-FFF2-40B4-BE49-F238E27FC236}">
                    <a16:creationId xmlns:a16="http://schemas.microsoft.com/office/drawing/2014/main" id="{754A6853-D22E-B140-B8B6-9E165E91C1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1410" name="Rectangle 15">
                <a:extLst>
                  <a:ext uri="{FF2B5EF4-FFF2-40B4-BE49-F238E27FC236}">
                    <a16:creationId xmlns:a16="http://schemas.microsoft.com/office/drawing/2014/main" id="{240AA1F2-B85A-F040-AE48-974D0C837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1411" name="Line 16">
                <a:extLst>
                  <a:ext uri="{FF2B5EF4-FFF2-40B4-BE49-F238E27FC236}">
                    <a16:creationId xmlns:a16="http://schemas.microsoft.com/office/drawing/2014/main" id="{5D6AF929-D259-6848-BBD2-1B9D34E101C4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2" name="Freeform 17">
                <a:extLst>
                  <a:ext uri="{FF2B5EF4-FFF2-40B4-BE49-F238E27FC236}">
                    <a16:creationId xmlns:a16="http://schemas.microsoft.com/office/drawing/2014/main" id="{EB5BC1C4-4F9F-4545-BA44-409E8BC98C7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13" name="Rectangle 23">
                <a:extLst>
                  <a:ext uri="{FF2B5EF4-FFF2-40B4-BE49-F238E27FC236}">
                    <a16:creationId xmlns:a16="http://schemas.microsoft.com/office/drawing/2014/main" id="{CF44072E-30D5-AB47-8E12-E52B338D5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01401" name="Group 33">
              <a:extLst>
                <a:ext uri="{FF2B5EF4-FFF2-40B4-BE49-F238E27FC236}">
                  <a16:creationId xmlns:a16="http://schemas.microsoft.com/office/drawing/2014/main" id="{CB876CCF-50C0-D546-8E76-226E7CB83B1B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01402" name="Rectangle 13">
                <a:extLst>
                  <a:ext uri="{FF2B5EF4-FFF2-40B4-BE49-F238E27FC236}">
                    <a16:creationId xmlns:a16="http://schemas.microsoft.com/office/drawing/2014/main" id="{BE509C2A-06DB-8444-8C76-BAB1E2E2B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1403" name="Rectangle 14">
                <a:extLst>
                  <a:ext uri="{FF2B5EF4-FFF2-40B4-BE49-F238E27FC236}">
                    <a16:creationId xmlns:a16="http://schemas.microsoft.com/office/drawing/2014/main" id="{418247B9-6E3A-C84B-877A-FA661E9B3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1404" name="Rectangle 15">
                <a:extLst>
                  <a:ext uri="{FF2B5EF4-FFF2-40B4-BE49-F238E27FC236}">
                    <a16:creationId xmlns:a16="http://schemas.microsoft.com/office/drawing/2014/main" id="{4691E58A-0401-E841-B916-EDD3E44AB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1405" name="Line 16">
                <a:extLst>
                  <a:ext uri="{FF2B5EF4-FFF2-40B4-BE49-F238E27FC236}">
                    <a16:creationId xmlns:a16="http://schemas.microsoft.com/office/drawing/2014/main" id="{F9607DE1-09EA-3047-8758-4908665C481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6" name="Freeform 17">
                <a:extLst>
                  <a:ext uri="{FF2B5EF4-FFF2-40B4-BE49-F238E27FC236}">
                    <a16:creationId xmlns:a16="http://schemas.microsoft.com/office/drawing/2014/main" id="{11D0F933-FBEA-1C44-8F10-0F2E398754C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1407" name="Rectangle 23">
                <a:extLst>
                  <a:ext uri="{FF2B5EF4-FFF2-40B4-BE49-F238E27FC236}">
                    <a16:creationId xmlns:a16="http://schemas.microsoft.com/office/drawing/2014/main" id="{E9114933-F4A1-834A-A885-FEAD1ED66C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  <p:sp>
        <p:nvSpPr>
          <p:cNvPr id="101379" name="TextBox 21">
            <a:extLst>
              <a:ext uri="{FF2B5EF4-FFF2-40B4-BE49-F238E27FC236}">
                <a16:creationId xmlns:a16="http://schemas.microsoft.com/office/drawing/2014/main" id="{D5818ED2-08A6-4C45-8BB2-21FC2F670C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 spd="slow"/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425" name="Shape 1096">
            <a:extLst>
              <a:ext uri="{FF2B5EF4-FFF2-40B4-BE49-F238E27FC236}">
                <a16:creationId xmlns:a16="http://schemas.microsoft.com/office/drawing/2014/main" id="{AE86344C-48C2-684C-A4DF-95035C5201D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1250" y="5013325"/>
            <a:ext cx="8758238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What does this flip-flop output pattern represent?</a:t>
            </a:r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3426" name="Group 1">
            <a:extLst>
              <a:ext uri="{FF2B5EF4-FFF2-40B4-BE49-F238E27FC236}">
                <a16:creationId xmlns:a16="http://schemas.microsoft.com/office/drawing/2014/main" id="{652D9596-FAF7-EF44-947A-C29B56F1828B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623889"/>
            <a:ext cx="5564188" cy="3971925"/>
            <a:chOff x="873125" y="623888"/>
            <a:chExt cx="5564188" cy="3971925"/>
          </a:xfrm>
        </p:grpSpPr>
        <p:sp>
          <p:nvSpPr>
            <p:cNvPr id="103428" name="Shape 1058">
              <a:extLst>
                <a:ext uri="{FF2B5EF4-FFF2-40B4-BE49-F238E27FC236}">
                  <a16:creationId xmlns:a16="http://schemas.microsoft.com/office/drawing/2014/main" id="{E21F203F-E0C7-F841-8028-5E626C98E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3429" name="Shape 1065">
              <a:extLst>
                <a:ext uri="{FF2B5EF4-FFF2-40B4-BE49-F238E27FC236}">
                  <a16:creationId xmlns:a16="http://schemas.microsoft.com/office/drawing/2014/main" id="{565DF5BF-2443-994D-A85C-C3423DC5AC3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3430" name="Shape 1066">
              <a:extLst>
                <a:ext uri="{FF2B5EF4-FFF2-40B4-BE49-F238E27FC236}">
                  <a16:creationId xmlns:a16="http://schemas.microsoft.com/office/drawing/2014/main" id="{2C873418-73B6-4442-B837-31DC3C2EA2E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431" name="Shape 1067">
              <a:extLst>
                <a:ext uri="{FF2B5EF4-FFF2-40B4-BE49-F238E27FC236}">
                  <a16:creationId xmlns:a16="http://schemas.microsoft.com/office/drawing/2014/main" id="{D240FA4B-CCFE-6345-93EC-95ACA8309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3432" name="Shape 1068">
              <a:extLst>
                <a:ext uri="{FF2B5EF4-FFF2-40B4-BE49-F238E27FC236}">
                  <a16:creationId xmlns:a16="http://schemas.microsoft.com/office/drawing/2014/main" id="{3F8FECB8-DDAD-CC4D-973D-B255C288AF6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433" name="Shape 1069">
              <a:extLst>
                <a:ext uri="{FF2B5EF4-FFF2-40B4-BE49-F238E27FC236}">
                  <a16:creationId xmlns:a16="http://schemas.microsoft.com/office/drawing/2014/main" id="{D5EFA843-7A33-E047-926D-7627221CE0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3434" name="Shape 1070">
              <a:extLst>
                <a:ext uri="{FF2B5EF4-FFF2-40B4-BE49-F238E27FC236}">
                  <a16:creationId xmlns:a16="http://schemas.microsoft.com/office/drawing/2014/main" id="{805A08C7-6BA2-E44D-9634-E01B300485D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5" name="Shape 1071">
              <a:extLst>
                <a:ext uri="{FF2B5EF4-FFF2-40B4-BE49-F238E27FC236}">
                  <a16:creationId xmlns:a16="http://schemas.microsoft.com/office/drawing/2014/main" id="{9FB1ADB7-3FC0-8B4E-BC7C-41D42280CCB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3436" name="Shape 1072">
              <a:extLst>
                <a:ext uri="{FF2B5EF4-FFF2-40B4-BE49-F238E27FC236}">
                  <a16:creationId xmlns:a16="http://schemas.microsoft.com/office/drawing/2014/main" id="{DA838E26-8380-D649-8C2D-2E939DABD27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3437" name="Shape 1083">
              <a:extLst>
                <a:ext uri="{FF2B5EF4-FFF2-40B4-BE49-F238E27FC236}">
                  <a16:creationId xmlns:a16="http://schemas.microsoft.com/office/drawing/2014/main" id="{F6F8B34F-FD49-0845-9883-03B9E03A16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03438" name="Shape 1084">
              <a:extLst>
                <a:ext uri="{FF2B5EF4-FFF2-40B4-BE49-F238E27FC236}">
                  <a16:creationId xmlns:a16="http://schemas.microsoft.com/office/drawing/2014/main" id="{03FBCB8F-5192-004B-A140-F723B52E30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3439" name="Shape 1085">
              <a:extLst>
                <a:ext uri="{FF2B5EF4-FFF2-40B4-BE49-F238E27FC236}">
                  <a16:creationId xmlns:a16="http://schemas.microsoft.com/office/drawing/2014/main" id="{F30F345D-F762-F04F-9AE7-1C34413848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3440" name="Shape 1088">
              <a:extLst>
                <a:ext uri="{FF2B5EF4-FFF2-40B4-BE49-F238E27FC236}">
                  <a16:creationId xmlns:a16="http://schemas.microsoft.com/office/drawing/2014/main" id="{580611B3-5D1F-384F-8C8B-33148E1103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3441" name="Shape 1089">
              <a:extLst>
                <a:ext uri="{FF2B5EF4-FFF2-40B4-BE49-F238E27FC236}">
                  <a16:creationId xmlns:a16="http://schemas.microsoft.com/office/drawing/2014/main" id="{502E974E-17CD-E64F-85DA-67DA4520EF9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3442" name="Shape 1090">
              <a:extLst>
                <a:ext uri="{FF2B5EF4-FFF2-40B4-BE49-F238E27FC236}">
                  <a16:creationId xmlns:a16="http://schemas.microsoft.com/office/drawing/2014/main" id="{93809547-3DF4-FE4F-8A55-825EFFF3CF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3443" name="Shape 1091">
              <a:extLst>
                <a:ext uri="{FF2B5EF4-FFF2-40B4-BE49-F238E27FC236}">
                  <a16:creationId xmlns:a16="http://schemas.microsoft.com/office/drawing/2014/main" id="{D9804D3F-8771-BA48-8EBF-B9A107E200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3444" name="Shape 1092">
              <a:extLst>
                <a:ext uri="{FF2B5EF4-FFF2-40B4-BE49-F238E27FC236}">
                  <a16:creationId xmlns:a16="http://schemas.microsoft.com/office/drawing/2014/main" id="{F9723401-46C6-8543-97D9-FA261924FD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3445" name="Shape 1095">
              <a:extLst>
                <a:ext uri="{FF2B5EF4-FFF2-40B4-BE49-F238E27FC236}">
                  <a16:creationId xmlns:a16="http://schemas.microsoft.com/office/drawing/2014/main" id="{5D4BE08A-BEC5-2741-BE8A-82B14CF337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3446" name="TextBox 1">
              <a:extLst>
                <a:ext uri="{FF2B5EF4-FFF2-40B4-BE49-F238E27FC236}">
                  <a16:creationId xmlns:a16="http://schemas.microsoft.com/office/drawing/2014/main" id="{A88FA503-1302-FD43-9122-BE988F4FA0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6100" y="623888"/>
              <a:ext cx="35560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3447" name="TextBox 28">
              <a:extLst>
                <a:ext uri="{FF2B5EF4-FFF2-40B4-BE49-F238E27FC236}">
                  <a16:creationId xmlns:a16="http://schemas.microsoft.com/office/drawing/2014/main" id="{31178CEF-8EB0-2347-8AB6-1537D26155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688" y="2098675"/>
              <a:ext cx="355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103448" name="Group 26">
              <a:extLst>
                <a:ext uri="{FF2B5EF4-FFF2-40B4-BE49-F238E27FC236}">
                  <a16:creationId xmlns:a16="http://schemas.microsoft.com/office/drawing/2014/main" id="{D0D03BF5-757E-254B-8A27-D048A641B55D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03456" name="Rectangle 13">
                <a:extLst>
                  <a:ext uri="{FF2B5EF4-FFF2-40B4-BE49-F238E27FC236}">
                    <a16:creationId xmlns:a16="http://schemas.microsoft.com/office/drawing/2014/main" id="{6E59B86F-8BB9-8349-AFA7-9B4055149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7" name="Rectangle 14">
                <a:extLst>
                  <a:ext uri="{FF2B5EF4-FFF2-40B4-BE49-F238E27FC236}">
                    <a16:creationId xmlns:a16="http://schemas.microsoft.com/office/drawing/2014/main" id="{05AA3394-A080-2643-B4DB-36B478045C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3458" name="Rectangle 15">
                <a:extLst>
                  <a:ext uri="{FF2B5EF4-FFF2-40B4-BE49-F238E27FC236}">
                    <a16:creationId xmlns:a16="http://schemas.microsoft.com/office/drawing/2014/main" id="{15E598E7-57BA-5C4B-A3B4-0CCDCAD3D0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3459" name="Line 16">
                <a:extLst>
                  <a:ext uri="{FF2B5EF4-FFF2-40B4-BE49-F238E27FC236}">
                    <a16:creationId xmlns:a16="http://schemas.microsoft.com/office/drawing/2014/main" id="{2C438BA4-DAE7-3240-B1A7-81740441D4E9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0" name="Freeform 17">
                <a:extLst>
                  <a:ext uri="{FF2B5EF4-FFF2-40B4-BE49-F238E27FC236}">
                    <a16:creationId xmlns:a16="http://schemas.microsoft.com/office/drawing/2014/main" id="{54704E60-CD31-8B42-8500-A2576A43F3B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61" name="Rectangle 23">
                <a:extLst>
                  <a:ext uri="{FF2B5EF4-FFF2-40B4-BE49-F238E27FC236}">
                    <a16:creationId xmlns:a16="http://schemas.microsoft.com/office/drawing/2014/main" id="{1DE91141-C5E3-E742-9BD1-354D5AD4F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03449" name="Group 33">
              <a:extLst>
                <a:ext uri="{FF2B5EF4-FFF2-40B4-BE49-F238E27FC236}">
                  <a16:creationId xmlns:a16="http://schemas.microsoft.com/office/drawing/2014/main" id="{CE1B8607-BABF-0F4C-A58C-8303DE8F1477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03450" name="Rectangle 13">
                <a:extLst>
                  <a:ext uri="{FF2B5EF4-FFF2-40B4-BE49-F238E27FC236}">
                    <a16:creationId xmlns:a16="http://schemas.microsoft.com/office/drawing/2014/main" id="{E8DB023B-7F38-5A4D-A2B8-77C176F68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3451" name="Rectangle 14">
                <a:extLst>
                  <a:ext uri="{FF2B5EF4-FFF2-40B4-BE49-F238E27FC236}">
                    <a16:creationId xmlns:a16="http://schemas.microsoft.com/office/drawing/2014/main" id="{C9507AB6-D203-DE43-8D00-B6E3437CCC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3452" name="Rectangle 15">
                <a:extLst>
                  <a:ext uri="{FF2B5EF4-FFF2-40B4-BE49-F238E27FC236}">
                    <a16:creationId xmlns:a16="http://schemas.microsoft.com/office/drawing/2014/main" id="{E4B50A93-2D32-204C-A421-4F54E18399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3453" name="Line 16">
                <a:extLst>
                  <a:ext uri="{FF2B5EF4-FFF2-40B4-BE49-F238E27FC236}">
                    <a16:creationId xmlns:a16="http://schemas.microsoft.com/office/drawing/2014/main" id="{A7A0B8E7-180B-DF4A-8191-23F47EC53F51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4" name="Freeform 17">
                <a:extLst>
                  <a:ext uri="{FF2B5EF4-FFF2-40B4-BE49-F238E27FC236}">
                    <a16:creationId xmlns:a16="http://schemas.microsoft.com/office/drawing/2014/main" id="{8FC54239-C0F0-D84A-9083-F31B430FA16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3455" name="Rectangle 23">
                <a:extLst>
                  <a:ext uri="{FF2B5EF4-FFF2-40B4-BE49-F238E27FC236}">
                    <a16:creationId xmlns:a16="http://schemas.microsoft.com/office/drawing/2014/main" id="{3F8BCB37-ACBD-B14B-832C-C2AADE260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  <p:sp>
        <p:nvSpPr>
          <p:cNvPr id="103427" name="TextBox 21">
            <a:extLst>
              <a:ext uri="{FF2B5EF4-FFF2-40B4-BE49-F238E27FC236}">
                <a16:creationId xmlns:a16="http://schemas.microsoft.com/office/drawing/2014/main" id="{9D2292CB-1A30-1548-B2BF-32F3098CA0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 spd="slow"/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73" name="Shape 1096">
            <a:extLst>
              <a:ext uri="{FF2B5EF4-FFF2-40B4-BE49-F238E27FC236}">
                <a16:creationId xmlns:a16="http://schemas.microsoft.com/office/drawing/2014/main" id="{709CB70E-6A36-7C47-9E7A-C3FE259F3CCB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111250" y="5013325"/>
            <a:ext cx="8758238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This would be state D, but we don't have one </a:t>
            </a:r>
          </a:p>
          <a:p>
            <a:pPr marL="0" indent="0" algn="ctr" eaLnBrk="1" hangingPunct="1"/>
            <a:r>
              <a:rPr lang="en-US" altLang="en-US" sz="2800" dirty="0">
                <a:solidFill>
                  <a:srgbClr val="FF00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in this example. So, this is an impossible state. </a:t>
            </a:r>
            <a:endParaRPr lang="en-US" altLang="en-US" sz="280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grpSp>
        <p:nvGrpSpPr>
          <p:cNvPr id="105474" name="Group 2">
            <a:extLst>
              <a:ext uri="{FF2B5EF4-FFF2-40B4-BE49-F238E27FC236}">
                <a16:creationId xmlns:a16="http://schemas.microsoft.com/office/drawing/2014/main" id="{5977DEC5-A50E-0F4F-8BE6-D51B723B919D}"/>
              </a:ext>
            </a:extLst>
          </p:cNvPr>
          <p:cNvGrpSpPr>
            <a:grpSpLocks/>
          </p:cNvGrpSpPr>
          <p:nvPr/>
        </p:nvGrpSpPr>
        <p:grpSpPr bwMode="auto">
          <a:xfrm>
            <a:off x="1787525" y="623889"/>
            <a:ext cx="5564188" cy="3971925"/>
            <a:chOff x="873125" y="623888"/>
            <a:chExt cx="5564188" cy="3971925"/>
          </a:xfrm>
        </p:grpSpPr>
        <p:sp>
          <p:nvSpPr>
            <p:cNvPr id="105476" name="Shape 1058">
              <a:extLst>
                <a:ext uri="{FF2B5EF4-FFF2-40B4-BE49-F238E27FC236}">
                  <a16:creationId xmlns:a16="http://schemas.microsoft.com/office/drawing/2014/main" id="{20BC2BBF-E364-1A42-92A9-0767BDB6EEFF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5477" name="Shape 1065">
              <a:extLst>
                <a:ext uri="{FF2B5EF4-FFF2-40B4-BE49-F238E27FC236}">
                  <a16:creationId xmlns:a16="http://schemas.microsoft.com/office/drawing/2014/main" id="{DD435286-2063-9741-945D-9698EF9A1EF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5478" name="Shape 1066">
              <a:extLst>
                <a:ext uri="{FF2B5EF4-FFF2-40B4-BE49-F238E27FC236}">
                  <a16:creationId xmlns:a16="http://schemas.microsoft.com/office/drawing/2014/main" id="{52066B2A-F3F8-DA41-888C-183650AC413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5479" name="Shape 1067">
              <a:extLst>
                <a:ext uri="{FF2B5EF4-FFF2-40B4-BE49-F238E27FC236}">
                  <a16:creationId xmlns:a16="http://schemas.microsoft.com/office/drawing/2014/main" id="{47F1E841-794C-7849-BE77-F6F1439E0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5480" name="Shape 1068">
              <a:extLst>
                <a:ext uri="{FF2B5EF4-FFF2-40B4-BE49-F238E27FC236}">
                  <a16:creationId xmlns:a16="http://schemas.microsoft.com/office/drawing/2014/main" id="{23BB51E9-13D0-CB48-830D-285B573540C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5481" name="Shape 1069">
              <a:extLst>
                <a:ext uri="{FF2B5EF4-FFF2-40B4-BE49-F238E27FC236}">
                  <a16:creationId xmlns:a16="http://schemas.microsoft.com/office/drawing/2014/main" id="{D4B73256-5FF5-6F46-BD5E-85E9F82D1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5482" name="Shape 1070">
              <a:extLst>
                <a:ext uri="{FF2B5EF4-FFF2-40B4-BE49-F238E27FC236}">
                  <a16:creationId xmlns:a16="http://schemas.microsoft.com/office/drawing/2014/main" id="{1C618CFA-6D06-E049-AD24-0BFDB41C537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483" name="Shape 1071">
              <a:extLst>
                <a:ext uri="{FF2B5EF4-FFF2-40B4-BE49-F238E27FC236}">
                  <a16:creationId xmlns:a16="http://schemas.microsoft.com/office/drawing/2014/main" id="{C48FB6B7-0652-6F46-BD26-976628FADC1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5484" name="Shape 1072">
              <a:extLst>
                <a:ext uri="{FF2B5EF4-FFF2-40B4-BE49-F238E27FC236}">
                  <a16:creationId xmlns:a16="http://schemas.microsoft.com/office/drawing/2014/main" id="{A9753176-6812-AE44-8669-3415B4FF6A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5485" name="Shape 1083">
              <a:extLst>
                <a:ext uri="{FF2B5EF4-FFF2-40B4-BE49-F238E27FC236}">
                  <a16:creationId xmlns:a16="http://schemas.microsoft.com/office/drawing/2014/main" id="{680F9531-6D12-1643-8D0B-29A1186FB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05486" name="Shape 1084">
              <a:extLst>
                <a:ext uri="{FF2B5EF4-FFF2-40B4-BE49-F238E27FC236}">
                  <a16:creationId xmlns:a16="http://schemas.microsoft.com/office/drawing/2014/main" id="{16272AD6-E5BF-9A48-AC3B-86F5D1377A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5487" name="Shape 1085">
              <a:extLst>
                <a:ext uri="{FF2B5EF4-FFF2-40B4-BE49-F238E27FC236}">
                  <a16:creationId xmlns:a16="http://schemas.microsoft.com/office/drawing/2014/main" id="{86F65D74-B08D-5A48-B22F-E8CC33338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5488" name="Shape 1088">
              <a:extLst>
                <a:ext uri="{FF2B5EF4-FFF2-40B4-BE49-F238E27FC236}">
                  <a16:creationId xmlns:a16="http://schemas.microsoft.com/office/drawing/2014/main" id="{390C4EC3-EF79-BF4E-A5FA-30FEE63BBF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5489" name="Shape 1089">
              <a:extLst>
                <a:ext uri="{FF2B5EF4-FFF2-40B4-BE49-F238E27FC236}">
                  <a16:creationId xmlns:a16="http://schemas.microsoft.com/office/drawing/2014/main" id="{E27202AC-B267-904F-B643-1C194524C7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5490" name="Shape 1090">
              <a:extLst>
                <a:ext uri="{FF2B5EF4-FFF2-40B4-BE49-F238E27FC236}">
                  <a16:creationId xmlns:a16="http://schemas.microsoft.com/office/drawing/2014/main" id="{3D789F9C-EEC5-7648-AD98-C7B6084F2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5491" name="Shape 1091">
              <a:extLst>
                <a:ext uri="{FF2B5EF4-FFF2-40B4-BE49-F238E27FC236}">
                  <a16:creationId xmlns:a16="http://schemas.microsoft.com/office/drawing/2014/main" id="{E547FC91-F903-B441-B9A6-83C3D01289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5492" name="Shape 1092">
              <a:extLst>
                <a:ext uri="{FF2B5EF4-FFF2-40B4-BE49-F238E27FC236}">
                  <a16:creationId xmlns:a16="http://schemas.microsoft.com/office/drawing/2014/main" id="{0CE27AEB-E6F5-F44E-B475-390454731D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5493" name="Shape 1095">
              <a:extLst>
                <a:ext uri="{FF2B5EF4-FFF2-40B4-BE49-F238E27FC236}">
                  <a16:creationId xmlns:a16="http://schemas.microsoft.com/office/drawing/2014/main" id="{0B446B2D-42A2-994C-A293-0BEE4B26FA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5494" name="TextBox 1">
              <a:extLst>
                <a:ext uri="{FF2B5EF4-FFF2-40B4-BE49-F238E27FC236}">
                  <a16:creationId xmlns:a16="http://schemas.microsoft.com/office/drawing/2014/main" id="{0CEFEF59-EE72-5248-9EE1-0752E5FAA1F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6100" y="623888"/>
              <a:ext cx="355600" cy="4619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sp>
          <p:nvSpPr>
            <p:cNvPr id="105495" name="TextBox 28">
              <a:extLst>
                <a:ext uri="{FF2B5EF4-FFF2-40B4-BE49-F238E27FC236}">
                  <a16:creationId xmlns:a16="http://schemas.microsoft.com/office/drawing/2014/main" id="{DD0D88FE-9868-2446-AC76-35B57B0F8F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27688" y="2098675"/>
              <a:ext cx="355600" cy="4619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2400">
                  <a:solidFill>
                    <a:srgbClr val="FF0000"/>
                  </a:solidFill>
                </a:rPr>
                <a:t>1</a:t>
              </a:r>
            </a:p>
          </p:txBody>
        </p:sp>
        <p:grpSp>
          <p:nvGrpSpPr>
            <p:cNvPr id="105496" name="Group 26">
              <a:extLst>
                <a:ext uri="{FF2B5EF4-FFF2-40B4-BE49-F238E27FC236}">
                  <a16:creationId xmlns:a16="http://schemas.microsoft.com/office/drawing/2014/main" id="{A993A998-AD4F-B347-A180-4F09B0A963B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05504" name="Rectangle 13">
                <a:extLst>
                  <a:ext uri="{FF2B5EF4-FFF2-40B4-BE49-F238E27FC236}">
                    <a16:creationId xmlns:a16="http://schemas.microsoft.com/office/drawing/2014/main" id="{FC510ECE-DCD9-B44A-B5A1-15DCB5C8B2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505" name="Rectangle 14">
                <a:extLst>
                  <a:ext uri="{FF2B5EF4-FFF2-40B4-BE49-F238E27FC236}">
                    <a16:creationId xmlns:a16="http://schemas.microsoft.com/office/drawing/2014/main" id="{F6344D26-1924-1E47-A219-F5967D91E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5506" name="Rectangle 15">
                <a:extLst>
                  <a:ext uri="{FF2B5EF4-FFF2-40B4-BE49-F238E27FC236}">
                    <a16:creationId xmlns:a16="http://schemas.microsoft.com/office/drawing/2014/main" id="{C742DC01-F82F-1449-A86D-FB3A75F91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5507" name="Line 16">
                <a:extLst>
                  <a:ext uri="{FF2B5EF4-FFF2-40B4-BE49-F238E27FC236}">
                    <a16:creationId xmlns:a16="http://schemas.microsoft.com/office/drawing/2014/main" id="{FFBC039C-8097-564F-BC76-58C3912B240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08" name="Freeform 17">
                <a:extLst>
                  <a:ext uri="{FF2B5EF4-FFF2-40B4-BE49-F238E27FC236}">
                    <a16:creationId xmlns:a16="http://schemas.microsoft.com/office/drawing/2014/main" id="{214AAC16-4BA7-C44E-A388-5FA373646AC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09" name="Rectangle 23">
                <a:extLst>
                  <a:ext uri="{FF2B5EF4-FFF2-40B4-BE49-F238E27FC236}">
                    <a16:creationId xmlns:a16="http://schemas.microsoft.com/office/drawing/2014/main" id="{5AC3A92E-69FD-AF4A-8453-AE26011B4F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05497" name="Group 33">
              <a:extLst>
                <a:ext uri="{FF2B5EF4-FFF2-40B4-BE49-F238E27FC236}">
                  <a16:creationId xmlns:a16="http://schemas.microsoft.com/office/drawing/2014/main" id="{E5EAB7E3-2469-B94F-A83D-1130368C01F1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05498" name="Rectangle 13">
                <a:extLst>
                  <a:ext uri="{FF2B5EF4-FFF2-40B4-BE49-F238E27FC236}">
                    <a16:creationId xmlns:a16="http://schemas.microsoft.com/office/drawing/2014/main" id="{4F776723-FB96-D347-A89C-1D3E48798C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5499" name="Rectangle 14">
                <a:extLst>
                  <a:ext uri="{FF2B5EF4-FFF2-40B4-BE49-F238E27FC236}">
                    <a16:creationId xmlns:a16="http://schemas.microsoft.com/office/drawing/2014/main" id="{2F920651-8BFE-5440-84BA-68072AD778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5500" name="Rectangle 15">
                <a:extLst>
                  <a:ext uri="{FF2B5EF4-FFF2-40B4-BE49-F238E27FC236}">
                    <a16:creationId xmlns:a16="http://schemas.microsoft.com/office/drawing/2014/main" id="{18BDE513-9446-DA43-822E-694145B157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5501" name="Line 16">
                <a:extLst>
                  <a:ext uri="{FF2B5EF4-FFF2-40B4-BE49-F238E27FC236}">
                    <a16:creationId xmlns:a16="http://schemas.microsoft.com/office/drawing/2014/main" id="{97CA27E9-9B53-144B-98A3-3C9E1A19903B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02" name="Freeform 17">
                <a:extLst>
                  <a:ext uri="{FF2B5EF4-FFF2-40B4-BE49-F238E27FC236}">
                    <a16:creationId xmlns:a16="http://schemas.microsoft.com/office/drawing/2014/main" id="{6AB868AA-5068-394E-8067-1F593B0892C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5503" name="Rectangle 23">
                <a:extLst>
                  <a:ext uri="{FF2B5EF4-FFF2-40B4-BE49-F238E27FC236}">
                    <a16:creationId xmlns:a16="http://schemas.microsoft.com/office/drawing/2014/main" id="{8CF3772C-B7BC-4440-8C4B-F4C80A983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  <p:sp>
        <p:nvSpPr>
          <p:cNvPr id="105475" name="TextBox 21">
            <a:extLst>
              <a:ext uri="{FF2B5EF4-FFF2-40B4-BE49-F238E27FC236}">
                <a16:creationId xmlns:a16="http://schemas.microsoft.com/office/drawing/2014/main" id="{AC426CD0-98D1-A547-8482-BBEEEF5B4B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 spd="slow"/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521" name="Shape 1096">
            <a:extLst>
              <a:ext uri="{FF2B5EF4-FFF2-40B4-BE49-F238E27FC236}">
                <a16:creationId xmlns:a16="http://schemas.microsoft.com/office/drawing/2014/main" id="{0F25DD65-31FE-8E40-8038-FC874E55C764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08114" y="5013325"/>
            <a:ext cx="8067675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present state variables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0" indent="0" algn="ctr" eaLnBrk="1" hangingPunct="1"/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next state variables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7522" name="TextBox 125">
            <a:extLst>
              <a:ext uri="{FF2B5EF4-FFF2-40B4-BE49-F238E27FC236}">
                <a16:creationId xmlns:a16="http://schemas.microsoft.com/office/drawing/2014/main" id="{13E728BF-2B67-134D-B521-24C46DAEB2F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6.5 from the textbook ]</a:t>
            </a:r>
          </a:p>
        </p:txBody>
      </p:sp>
      <p:grpSp>
        <p:nvGrpSpPr>
          <p:cNvPr id="107523" name="Group 1">
            <a:extLst>
              <a:ext uri="{FF2B5EF4-FFF2-40B4-BE49-F238E27FC236}">
                <a16:creationId xmlns:a16="http://schemas.microsoft.com/office/drawing/2014/main" id="{E5DA5584-3066-AA4A-96CB-0AEAD799390D}"/>
              </a:ext>
            </a:extLst>
          </p:cNvPr>
          <p:cNvGrpSpPr>
            <a:grpSpLocks/>
          </p:cNvGrpSpPr>
          <p:nvPr/>
        </p:nvGrpSpPr>
        <p:grpSpPr bwMode="auto">
          <a:xfrm>
            <a:off x="1787526" y="731839"/>
            <a:ext cx="7794625" cy="3863975"/>
            <a:chOff x="873125" y="731838"/>
            <a:chExt cx="7794625" cy="3863975"/>
          </a:xfrm>
        </p:grpSpPr>
        <p:sp>
          <p:nvSpPr>
            <p:cNvPr id="107524" name="Shape 1058">
              <a:extLst>
                <a:ext uri="{FF2B5EF4-FFF2-40B4-BE49-F238E27FC236}">
                  <a16:creationId xmlns:a16="http://schemas.microsoft.com/office/drawing/2014/main" id="{8EEF2FDD-2977-2C4D-8F0F-E1EBB3310DD0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25" name="Shape 1063">
              <a:extLst>
                <a:ext uri="{FF2B5EF4-FFF2-40B4-BE49-F238E27FC236}">
                  <a16:creationId xmlns:a16="http://schemas.microsoft.com/office/drawing/2014/main" id="{BA45B91B-3C56-994F-A62F-4C5EEA962A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9300" y="779463"/>
              <a:ext cx="1522413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7526" name="Shape 1064">
              <a:extLst>
                <a:ext uri="{FF2B5EF4-FFF2-40B4-BE49-F238E27FC236}">
                  <a16:creationId xmlns:a16="http://schemas.microsoft.com/office/drawing/2014/main" id="{D8785026-75B0-E945-8BD2-1B68ADB29D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36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Logic</a:t>
              </a:r>
            </a:p>
          </p:txBody>
        </p:sp>
        <p:sp>
          <p:nvSpPr>
            <p:cNvPr id="107527" name="Shape 1065">
              <a:extLst>
                <a:ext uri="{FF2B5EF4-FFF2-40B4-BE49-F238E27FC236}">
                  <a16:creationId xmlns:a16="http://schemas.microsoft.com/office/drawing/2014/main" id="{F98E5A29-8239-CE41-813D-FDC36F9EE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28" name="Shape 1066">
              <a:extLst>
                <a:ext uri="{FF2B5EF4-FFF2-40B4-BE49-F238E27FC236}">
                  <a16:creationId xmlns:a16="http://schemas.microsoft.com/office/drawing/2014/main" id="{65903046-2382-4240-BD40-288579E9854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29" name="Shape 1067">
              <a:extLst>
                <a:ext uri="{FF2B5EF4-FFF2-40B4-BE49-F238E27FC236}">
                  <a16:creationId xmlns:a16="http://schemas.microsoft.com/office/drawing/2014/main" id="{843249AE-FA2A-1247-9E58-D657FBFC0E3A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30" name="Shape 1068">
              <a:extLst>
                <a:ext uri="{FF2B5EF4-FFF2-40B4-BE49-F238E27FC236}">
                  <a16:creationId xmlns:a16="http://schemas.microsoft.com/office/drawing/2014/main" id="{B32F838F-D775-2841-A21D-2290A570D7D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31" name="Shape 1069">
              <a:extLst>
                <a:ext uri="{FF2B5EF4-FFF2-40B4-BE49-F238E27FC236}">
                  <a16:creationId xmlns:a16="http://schemas.microsoft.com/office/drawing/2014/main" id="{C690A586-88F0-3C4A-843D-5EBE593BBE5B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32" name="Shape 1070">
              <a:extLst>
                <a:ext uri="{FF2B5EF4-FFF2-40B4-BE49-F238E27FC236}">
                  <a16:creationId xmlns:a16="http://schemas.microsoft.com/office/drawing/2014/main" id="{9BB7D25A-F290-054D-AD20-F8646A51A6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533" name="Shape 1071">
              <a:extLst>
                <a:ext uri="{FF2B5EF4-FFF2-40B4-BE49-F238E27FC236}">
                  <a16:creationId xmlns:a16="http://schemas.microsoft.com/office/drawing/2014/main" id="{F70B3E07-C2F3-F345-B593-5B7528B2CA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7534" name="Shape 1072">
              <a:extLst>
                <a:ext uri="{FF2B5EF4-FFF2-40B4-BE49-F238E27FC236}">
                  <a16:creationId xmlns:a16="http://schemas.microsoft.com/office/drawing/2014/main" id="{5DE32C0C-59FF-7649-BEA7-6EAA49E6B98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35" name="Shape 1073">
              <a:extLst>
                <a:ext uri="{FF2B5EF4-FFF2-40B4-BE49-F238E27FC236}">
                  <a16:creationId xmlns:a16="http://schemas.microsoft.com/office/drawing/2014/main" id="{1C1A3003-659A-F749-AC82-2BF2C1D92D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13" y="779463"/>
              <a:ext cx="1522412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7536" name="Shape 1074">
              <a:extLst>
                <a:ext uri="{FF2B5EF4-FFF2-40B4-BE49-F238E27FC236}">
                  <a16:creationId xmlns:a16="http://schemas.microsoft.com/office/drawing/2014/main" id="{EB947BEB-9E6F-4748-94AA-8EDDD85870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7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 Logic</a:t>
              </a:r>
            </a:p>
          </p:txBody>
        </p:sp>
        <p:sp>
          <p:nvSpPr>
            <p:cNvPr id="107537" name="Shape 1075">
              <a:extLst>
                <a:ext uri="{FF2B5EF4-FFF2-40B4-BE49-F238E27FC236}">
                  <a16:creationId xmlns:a16="http://schemas.microsoft.com/office/drawing/2014/main" id="{F00D3419-9F38-E34C-A793-37AB9ACFD2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2281238"/>
              <a:ext cx="128588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3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38" name="Shape 1076">
              <a:extLst>
                <a:ext uri="{FF2B5EF4-FFF2-40B4-BE49-F238E27FC236}">
                  <a16:creationId xmlns:a16="http://schemas.microsoft.com/office/drawing/2014/main" id="{26479444-8267-CD48-AB9F-30892C205AD2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263" y="2301875"/>
              <a:ext cx="4095750" cy="1524000"/>
            </a:xfrm>
            <a:custGeom>
              <a:avLst/>
              <a:gdLst>
                <a:gd name="T0" fmla="*/ 2147483646 w 2580"/>
                <a:gd name="T1" fmla="*/ 0 h 960"/>
                <a:gd name="T2" fmla="*/ 0 w 2580"/>
                <a:gd name="T3" fmla="*/ 0 h 960"/>
                <a:gd name="T4" fmla="*/ 0 w 2580"/>
                <a:gd name="T5" fmla="*/ 2147483646 h 960"/>
                <a:gd name="T6" fmla="*/ 2147483646 w 2580"/>
                <a:gd name="T7" fmla="*/ 2147483646 h 960"/>
                <a:gd name="T8" fmla="*/ 2147483646 w 2580"/>
                <a:gd name="T9" fmla="*/ 2147483646 h 9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0"/>
                <a:gd name="T16" fmla="*/ 0 h 960"/>
                <a:gd name="T17" fmla="*/ 2580 w 2580"/>
                <a:gd name="T18" fmla="*/ 960 h 9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0" h="960" extrusionOk="0">
                  <a:moveTo>
                    <a:pt x="81" y="0"/>
                  </a:moveTo>
                  <a:lnTo>
                    <a:pt x="0" y="0"/>
                  </a:lnTo>
                  <a:lnTo>
                    <a:pt x="0" y="960"/>
                  </a:lnTo>
                  <a:lnTo>
                    <a:pt x="2580" y="960"/>
                  </a:lnTo>
                  <a:lnTo>
                    <a:pt x="2580" y="19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39" name="Shape 1077">
              <a:extLst>
                <a:ext uri="{FF2B5EF4-FFF2-40B4-BE49-F238E27FC236}">
                  <a16:creationId xmlns:a16="http://schemas.microsoft.com/office/drawing/2014/main" id="{F800E6AE-7071-9B40-B11F-476E9D0270D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830388"/>
              <a:ext cx="128588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40" name="Shape 1078">
              <a:extLst>
                <a:ext uri="{FF2B5EF4-FFF2-40B4-BE49-F238E27FC236}">
                  <a16:creationId xmlns:a16="http://schemas.microsoft.com/office/drawing/2014/main" id="{9E1CDDAE-9BC1-7546-A2CC-51EF7E20D3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101725"/>
              <a:ext cx="4718050" cy="3024188"/>
            </a:xfrm>
            <a:custGeom>
              <a:avLst/>
              <a:gdLst>
                <a:gd name="T0" fmla="*/ 2147483646 w 2972"/>
                <a:gd name="T1" fmla="*/ 2147483646 h 1905"/>
                <a:gd name="T2" fmla="*/ 0 w 2972"/>
                <a:gd name="T3" fmla="*/ 2147483646 h 1905"/>
                <a:gd name="T4" fmla="*/ 0 w 2972"/>
                <a:gd name="T5" fmla="*/ 2147483646 h 1905"/>
                <a:gd name="T6" fmla="*/ 2147483646 w 2972"/>
                <a:gd name="T7" fmla="*/ 2147483646 h 1905"/>
                <a:gd name="T8" fmla="*/ 2147483646 w 2972"/>
                <a:gd name="T9" fmla="*/ 0 h 19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72"/>
                <a:gd name="T16" fmla="*/ 0 h 1905"/>
                <a:gd name="T17" fmla="*/ 2972 w 2972"/>
                <a:gd name="T18" fmla="*/ 1905 h 19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72" h="1905" extrusionOk="0">
                  <a:moveTo>
                    <a:pt x="270" y="473"/>
                  </a:moveTo>
                  <a:lnTo>
                    <a:pt x="0" y="473"/>
                  </a:lnTo>
                  <a:lnTo>
                    <a:pt x="0" y="1905"/>
                  </a:lnTo>
                  <a:lnTo>
                    <a:pt x="2972" y="1905"/>
                  </a:lnTo>
                  <a:lnTo>
                    <a:pt x="2972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41" name="Shape 1079">
              <a:extLst>
                <a:ext uri="{FF2B5EF4-FFF2-40B4-BE49-F238E27FC236}">
                  <a16:creationId xmlns:a16="http://schemas.microsoft.com/office/drawing/2014/main" id="{7A6EB466-464E-574F-B689-603617DD3397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358900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42" name="Shape 1080">
              <a:extLst>
                <a:ext uri="{FF2B5EF4-FFF2-40B4-BE49-F238E27FC236}">
                  <a16:creationId xmlns:a16="http://schemas.microsoft.com/office/drawing/2014/main" id="{16A7F824-1141-9C41-8D96-8A48ACF8909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19225" y="1401763"/>
              <a:ext cx="428625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43" name="Shape 1081">
              <a:extLst>
                <a:ext uri="{FF2B5EF4-FFF2-40B4-BE49-F238E27FC236}">
                  <a16:creationId xmlns:a16="http://schemas.microsoft.com/office/drawing/2014/main" id="{C3D690E8-3127-C74E-BA76-CF730FEB6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581275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44" name="Shape 1082">
              <a:extLst>
                <a:ext uri="{FF2B5EF4-FFF2-40B4-BE49-F238E27FC236}">
                  <a16:creationId xmlns:a16="http://schemas.microsoft.com/office/drawing/2014/main" id="{DFB516CE-66E1-604E-8170-E4E63FC0468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4413" y="1084263"/>
              <a:ext cx="63500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7545" name="Shape 1083">
              <a:extLst>
                <a:ext uri="{FF2B5EF4-FFF2-40B4-BE49-F238E27FC236}">
                  <a16:creationId xmlns:a16="http://schemas.microsoft.com/office/drawing/2014/main" id="{B118E93F-2E5D-FA4D-A9C3-7D18F83FCA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07546" name="Shape 1084">
              <a:extLst>
                <a:ext uri="{FF2B5EF4-FFF2-40B4-BE49-F238E27FC236}">
                  <a16:creationId xmlns:a16="http://schemas.microsoft.com/office/drawing/2014/main" id="{8C56161C-3C56-8C4D-AE72-E362DB8F1A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7547" name="Shape 1085">
              <a:extLst>
                <a:ext uri="{FF2B5EF4-FFF2-40B4-BE49-F238E27FC236}">
                  <a16:creationId xmlns:a16="http://schemas.microsoft.com/office/drawing/2014/main" id="{A9C79996-8324-F941-8C18-3712D5A5E6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7548" name="Shape 1086">
              <a:extLst>
                <a:ext uri="{FF2B5EF4-FFF2-40B4-BE49-F238E27FC236}">
                  <a16:creationId xmlns:a16="http://schemas.microsoft.com/office/drawing/2014/main" id="{4870664F-AB5D-F34D-BD99-4AA134286E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82013" y="1735138"/>
              <a:ext cx="18573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07549" name="Shape 1087">
              <a:extLst>
                <a:ext uri="{FF2B5EF4-FFF2-40B4-BE49-F238E27FC236}">
                  <a16:creationId xmlns:a16="http://schemas.microsoft.com/office/drawing/2014/main" id="{5233224C-1995-AF40-91E8-57006109B5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800" y="1281113"/>
              <a:ext cx="23495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07550" name="Shape 1088">
              <a:extLst>
                <a:ext uri="{FF2B5EF4-FFF2-40B4-BE49-F238E27FC236}">
                  <a16:creationId xmlns:a16="http://schemas.microsoft.com/office/drawing/2014/main" id="{7B1C4293-2D54-D549-878B-6174F2A393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7551" name="Shape 1089">
              <a:extLst>
                <a:ext uri="{FF2B5EF4-FFF2-40B4-BE49-F238E27FC236}">
                  <a16:creationId xmlns:a16="http://schemas.microsoft.com/office/drawing/2014/main" id="{D09B0347-F546-1645-AAB5-717F09BB39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7552" name="Shape 1090">
              <a:extLst>
                <a:ext uri="{FF2B5EF4-FFF2-40B4-BE49-F238E27FC236}">
                  <a16:creationId xmlns:a16="http://schemas.microsoft.com/office/drawing/2014/main" id="{F277A339-7392-B543-ACA4-1EA478159C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7553" name="Shape 1091">
              <a:extLst>
                <a:ext uri="{FF2B5EF4-FFF2-40B4-BE49-F238E27FC236}">
                  <a16:creationId xmlns:a16="http://schemas.microsoft.com/office/drawing/2014/main" id="{A64F5608-6E4F-9345-99AA-6FE2A8850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7554" name="Shape 1092">
              <a:extLst>
                <a:ext uri="{FF2B5EF4-FFF2-40B4-BE49-F238E27FC236}">
                  <a16:creationId xmlns:a16="http://schemas.microsoft.com/office/drawing/2014/main" id="{030D4FFB-7677-5345-9898-35DE16D024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7555" name="Shape 1093">
              <a:extLst>
                <a:ext uri="{FF2B5EF4-FFF2-40B4-BE49-F238E27FC236}">
                  <a16:creationId xmlns:a16="http://schemas.microsoft.com/office/drawing/2014/main" id="{A7595402-5103-414E-9059-50F9FE3784BA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538" y="1830388"/>
              <a:ext cx="128587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7556" name="Shape 1094">
              <a:extLst>
                <a:ext uri="{FF2B5EF4-FFF2-40B4-BE49-F238E27FC236}">
                  <a16:creationId xmlns:a16="http://schemas.microsoft.com/office/drawing/2014/main" id="{27444E14-B729-CE4B-8AF3-56B419A3EC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59725" y="1852613"/>
              <a:ext cx="277813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7557" name="Shape 1095">
              <a:extLst>
                <a:ext uri="{FF2B5EF4-FFF2-40B4-BE49-F238E27FC236}">
                  <a16:creationId xmlns:a16="http://schemas.microsoft.com/office/drawing/2014/main" id="{3A135329-CAB8-F04D-94F3-EDCCF943F4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grpSp>
          <p:nvGrpSpPr>
            <p:cNvPr id="107558" name="Group 43">
              <a:extLst>
                <a:ext uri="{FF2B5EF4-FFF2-40B4-BE49-F238E27FC236}">
                  <a16:creationId xmlns:a16="http://schemas.microsoft.com/office/drawing/2014/main" id="{598482BF-1AC3-2642-B6D9-D99E8C3FDD99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07566" name="Rectangle 13">
                <a:extLst>
                  <a:ext uri="{FF2B5EF4-FFF2-40B4-BE49-F238E27FC236}">
                    <a16:creationId xmlns:a16="http://schemas.microsoft.com/office/drawing/2014/main" id="{68C23D1E-2FE3-0A42-AF6E-796C48999D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567" name="Rectangle 14">
                <a:extLst>
                  <a:ext uri="{FF2B5EF4-FFF2-40B4-BE49-F238E27FC236}">
                    <a16:creationId xmlns:a16="http://schemas.microsoft.com/office/drawing/2014/main" id="{693BDA9C-C315-624E-AB3A-F72685A60C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7568" name="Rectangle 15">
                <a:extLst>
                  <a:ext uri="{FF2B5EF4-FFF2-40B4-BE49-F238E27FC236}">
                    <a16:creationId xmlns:a16="http://schemas.microsoft.com/office/drawing/2014/main" id="{BD9EB11E-DC5E-4441-A4D8-4BDB5FB65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7569" name="Line 16">
                <a:extLst>
                  <a:ext uri="{FF2B5EF4-FFF2-40B4-BE49-F238E27FC236}">
                    <a16:creationId xmlns:a16="http://schemas.microsoft.com/office/drawing/2014/main" id="{1C45B5A4-33EC-4A43-818D-9D0CCF2A3968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70" name="Freeform 17">
                <a:extLst>
                  <a:ext uri="{FF2B5EF4-FFF2-40B4-BE49-F238E27FC236}">
                    <a16:creationId xmlns:a16="http://schemas.microsoft.com/office/drawing/2014/main" id="{D5B4A69C-00CF-DC40-BD1B-6F17FBC35F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71" name="Rectangle 23">
                <a:extLst>
                  <a:ext uri="{FF2B5EF4-FFF2-40B4-BE49-F238E27FC236}">
                    <a16:creationId xmlns:a16="http://schemas.microsoft.com/office/drawing/2014/main" id="{AF28EA84-8A8C-5448-9300-DDD05CD33B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07559" name="Group 50">
              <a:extLst>
                <a:ext uri="{FF2B5EF4-FFF2-40B4-BE49-F238E27FC236}">
                  <a16:creationId xmlns:a16="http://schemas.microsoft.com/office/drawing/2014/main" id="{E4EEFA03-7EE0-694C-80E1-F08CA5CA1253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07560" name="Rectangle 13">
                <a:extLst>
                  <a:ext uri="{FF2B5EF4-FFF2-40B4-BE49-F238E27FC236}">
                    <a16:creationId xmlns:a16="http://schemas.microsoft.com/office/drawing/2014/main" id="{9B2A0431-4B8C-2441-AFEE-FF643BFD2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7561" name="Rectangle 14">
                <a:extLst>
                  <a:ext uri="{FF2B5EF4-FFF2-40B4-BE49-F238E27FC236}">
                    <a16:creationId xmlns:a16="http://schemas.microsoft.com/office/drawing/2014/main" id="{7C98E71A-C2C1-E94A-9023-3C3471BC98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7562" name="Rectangle 15">
                <a:extLst>
                  <a:ext uri="{FF2B5EF4-FFF2-40B4-BE49-F238E27FC236}">
                    <a16:creationId xmlns:a16="http://schemas.microsoft.com/office/drawing/2014/main" id="{A1B4A951-5B39-0D42-8A16-D18E01EF94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7563" name="Line 16">
                <a:extLst>
                  <a:ext uri="{FF2B5EF4-FFF2-40B4-BE49-F238E27FC236}">
                    <a16:creationId xmlns:a16="http://schemas.microsoft.com/office/drawing/2014/main" id="{C0B7AB40-D5AC-1942-82B0-9CA6493726C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4" name="Freeform 17">
                <a:extLst>
                  <a:ext uri="{FF2B5EF4-FFF2-40B4-BE49-F238E27FC236}">
                    <a16:creationId xmlns:a16="http://schemas.microsoft.com/office/drawing/2014/main" id="{A9741CF7-B14F-7D4D-8C4B-61B4C9583B1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7565" name="Rectangle 23">
                <a:extLst>
                  <a:ext uri="{FF2B5EF4-FFF2-40B4-BE49-F238E27FC236}">
                    <a16:creationId xmlns:a16="http://schemas.microsoft.com/office/drawing/2014/main" id="{517D7533-935D-7D44-B4A3-0AB8667059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13" name="Shape 240">
            <a:extLst>
              <a:ext uri="{FF2B5EF4-FFF2-40B4-BE49-F238E27FC236}">
                <a16:creationId xmlns:a16="http://schemas.microsoft.com/office/drawing/2014/main" id="{4416B2E2-677E-B746-AB11-EF22691EC7EF}"/>
              </a:ext>
            </a:extLst>
          </p:cNvPr>
          <p:cNvSpPr txBox="1">
            <a:spLocks noGrp="1"/>
          </p:cNvSpPr>
          <p:nvPr>
            <p:ph type="title"/>
          </p:nvPr>
        </p:nvSpPr>
        <p:spPr>
          <a:xfrm>
            <a:off x="1271588" y="176213"/>
            <a:ext cx="8439150" cy="1143000"/>
          </a:xfrm>
        </p:spPr>
        <p:txBody>
          <a:bodyPr/>
          <a:lstStyle/>
          <a:p>
            <a:pPr eaLnBrk="1" hangingPunct="1">
              <a:spcBef>
                <a:spcPct val="0"/>
              </a:spcBef>
              <a:spcAft>
                <a:spcPct val="0"/>
              </a:spcAft>
              <a:defRPr/>
            </a:pPr>
            <a: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Moore Machine:</a:t>
            </a:r>
            <a:br>
              <a:rPr lang="en-US" b="1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</a:br>
            <a:r>
              <a:rPr lang="en-US" sz="3600" dirty="0">
                <a:solidFill>
                  <a:srgbClr val="000000"/>
                </a:solidFill>
                <a:latin typeface="+mn-lt"/>
                <a:ea typeface="ＭＳ Ｐゴシック" charset="0"/>
                <a:cs typeface="Times New Roman" charset="0"/>
                <a:sym typeface="Times New Roman" charset="0"/>
              </a:rPr>
              <a:t>A Type of Finite State Machine (FSM)</a:t>
            </a:r>
          </a:p>
        </p:txBody>
      </p:sp>
      <p:grpSp>
        <p:nvGrpSpPr>
          <p:cNvPr id="13314" name="Shape 241">
            <a:extLst>
              <a:ext uri="{FF2B5EF4-FFF2-40B4-BE49-F238E27FC236}">
                <a16:creationId xmlns:a16="http://schemas.microsoft.com/office/drawing/2014/main" id="{9693B793-267C-5F47-AACD-8A9E9A707C39}"/>
              </a:ext>
            </a:extLst>
          </p:cNvPr>
          <p:cNvGrpSpPr>
            <a:grpSpLocks/>
          </p:cNvGrpSpPr>
          <p:nvPr/>
        </p:nvGrpSpPr>
        <p:grpSpPr bwMode="auto">
          <a:xfrm>
            <a:off x="2706688" y="2273300"/>
            <a:ext cx="4641850" cy="3970338"/>
            <a:chOff x="2209800" y="1146172"/>
            <a:chExt cx="4775200" cy="4241827"/>
          </a:xfrm>
        </p:grpSpPr>
        <p:sp>
          <p:nvSpPr>
            <p:cNvPr id="13316" name="Shape 242">
              <a:extLst>
                <a:ext uri="{FF2B5EF4-FFF2-40B4-BE49-F238E27FC236}">
                  <a16:creationId xmlns:a16="http://schemas.microsoft.com/office/drawing/2014/main" id="{E80B5276-A59D-A447-9168-85220708A5C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17" name="Shape 243">
              <a:extLst>
                <a:ext uri="{FF2B5EF4-FFF2-40B4-BE49-F238E27FC236}">
                  <a16:creationId xmlns:a16="http://schemas.microsoft.com/office/drawing/2014/main" id="{6C91E677-9A2A-2E4F-9BB6-1DC1593F56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18" name="Shape 244">
              <a:extLst>
                <a:ext uri="{FF2B5EF4-FFF2-40B4-BE49-F238E27FC236}">
                  <a16:creationId xmlns:a16="http://schemas.microsoft.com/office/drawing/2014/main" id="{D3FF3A47-C78C-7E48-8063-0379060BA5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19" name="Shape 245">
              <a:extLst>
                <a:ext uri="{FF2B5EF4-FFF2-40B4-BE49-F238E27FC236}">
                  <a16:creationId xmlns:a16="http://schemas.microsoft.com/office/drawing/2014/main" id="{98CEEA22-BA97-7E4A-AFC3-26E3E34BEE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0" name="Shape 246">
              <a:extLst>
                <a:ext uri="{FF2B5EF4-FFF2-40B4-BE49-F238E27FC236}">
                  <a16:creationId xmlns:a16="http://schemas.microsoft.com/office/drawing/2014/main" id="{1AA7E86B-787D-024E-8F5E-0881B5FB0942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1" name="Shape 247">
              <a:extLst>
                <a:ext uri="{FF2B5EF4-FFF2-40B4-BE49-F238E27FC236}">
                  <a16:creationId xmlns:a16="http://schemas.microsoft.com/office/drawing/2014/main" id="{2E72C71C-5572-F341-82AF-428D801FC8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3322" name="Shape 248">
              <a:extLst>
                <a:ext uri="{FF2B5EF4-FFF2-40B4-BE49-F238E27FC236}">
                  <a16:creationId xmlns:a16="http://schemas.microsoft.com/office/drawing/2014/main" id="{A34CC417-DB0E-CE4C-B2E4-8BCE4654FF1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3" name="Shape 249">
              <a:extLst>
                <a:ext uri="{FF2B5EF4-FFF2-40B4-BE49-F238E27FC236}">
                  <a16:creationId xmlns:a16="http://schemas.microsoft.com/office/drawing/2014/main" id="{EF562DA2-7713-134D-B3D7-B6BA91A0C8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3324" name="Shape 250">
              <a:extLst>
                <a:ext uri="{FF2B5EF4-FFF2-40B4-BE49-F238E27FC236}">
                  <a16:creationId xmlns:a16="http://schemas.microsoft.com/office/drawing/2014/main" id="{734C3196-F792-3548-8200-B1E1A04021B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3325" name="Shape 251">
              <a:extLst>
                <a:ext uri="{FF2B5EF4-FFF2-40B4-BE49-F238E27FC236}">
                  <a16:creationId xmlns:a16="http://schemas.microsoft.com/office/drawing/2014/main" id="{35EAAF1E-C002-714C-9E8F-11C7D94F78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6" name="Shape 252">
              <a:extLst>
                <a:ext uri="{FF2B5EF4-FFF2-40B4-BE49-F238E27FC236}">
                  <a16:creationId xmlns:a16="http://schemas.microsoft.com/office/drawing/2014/main" id="{CA03DAFE-3B17-8848-B751-06839CBA5C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3327" name="Shape 253">
              <a:extLst>
                <a:ext uri="{FF2B5EF4-FFF2-40B4-BE49-F238E27FC236}">
                  <a16:creationId xmlns:a16="http://schemas.microsoft.com/office/drawing/2014/main" id="{F1582B99-FFD2-D04D-A80A-96ACD6B57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8" name="Shape 254">
              <a:extLst>
                <a:ext uri="{FF2B5EF4-FFF2-40B4-BE49-F238E27FC236}">
                  <a16:creationId xmlns:a16="http://schemas.microsoft.com/office/drawing/2014/main" id="{85FF1E6F-2AE5-8649-BAA7-64D7BB8B7B0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29" name="Shape 255">
              <a:extLst>
                <a:ext uri="{FF2B5EF4-FFF2-40B4-BE49-F238E27FC236}">
                  <a16:creationId xmlns:a16="http://schemas.microsoft.com/office/drawing/2014/main" id="{0D56CE8B-D35D-F04D-B39C-A783E5A971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30" name="Shape 256">
              <a:extLst>
                <a:ext uri="{FF2B5EF4-FFF2-40B4-BE49-F238E27FC236}">
                  <a16:creationId xmlns:a16="http://schemas.microsoft.com/office/drawing/2014/main" id="{ECE0A277-064A-6B45-ABBB-6A1AB54C87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31" name="Shape 257">
              <a:extLst>
                <a:ext uri="{FF2B5EF4-FFF2-40B4-BE49-F238E27FC236}">
                  <a16:creationId xmlns:a16="http://schemas.microsoft.com/office/drawing/2014/main" id="{91DB8F24-28B2-AE4F-B0F4-50C00E615B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332" name="Shape 258">
              <a:extLst>
                <a:ext uri="{FF2B5EF4-FFF2-40B4-BE49-F238E27FC236}">
                  <a16:creationId xmlns:a16="http://schemas.microsoft.com/office/drawing/2014/main" id="{60724982-EF0E-9746-BA21-BB2750183F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333" name="Shape 259">
              <a:extLst>
                <a:ext uri="{FF2B5EF4-FFF2-40B4-BE49-F238E27FC236}">
                  <a16:creationId xmlns:a16="http://schemas.microsoft.com/office/drawing/2014/main" id="{AF9E6DF2-6816-2E44-B676-A03F535EF5B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334" name="Shape 260">
              <a:extLst>
                <a:ext uri="{FF2B5EF4-FFF2-40B4-BE49-F238E27FC236}">
                  <a16:creationId xmlns:a16="http://schemas.microsoft.com/office/drawing/2014/main" id="{5584CB9D-9223-0E4B-9F44-0A6B3E2C71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335" name="Shape 261">
              <a:extLst>
                <a:ext uri="{FF2B5EF4-FFF2-40B4-BE49-F238E27FC236}">
                  <a16:creationId xmlns:a16="http://schemas.microsoft.com/office/drawing/2014/main" id="{9D544B3E-BFF5-094A-AA05-115456FFFB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36" name="Shape 262">
              <a:extLst>
                <a:ext uri="{FF2B5EF4-FFF2-40B4-BE49-F238E27FC236}">
                  <a16:creationId xmlns:a16="http://schemas.microsoft.com/office/drawing/2014/main" id="{B9DDAB83-3AE0-3949-9E95-EF7020880D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337" name="Shape 263">
              <a:extLst>
                <a:ext uri="{FF2B5EF4-FFF2-40B4-BE49-F238E27FC236}">
                  <a16:creationId xmlns:a16="http://schemas.microsoft.com/office/drawing/2014/main" id="{DC1C3582-9078-A44A-9C1A-89D117E73D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338" name="Shape 264">
              <a:extLst>
                <a:ext uri="{FF2B5EF4-FFF2-40B4-BE49-F238E27FC236}">
                  <a16:creationId xmlns:a16="http://schemas.microsoft.com/office/drawing/2014/main" id="{E68EB09F-5458-794A-9A87-1944D33DB5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39" name="Shape 265">
              <a:extLst>
                <a:ext uri="{FF2B5EF4-FFF2-40B4-BE49-F238E27FC236}">
                  <a16:creationId xmlns:a16="http://schemas.microsoft.com/office/drawing/2014/main" id="{199FAB6E-DA3F-9C4D-9E2B-0677FB6065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340" name="Shape 266">
              <a:extLst>
                <a:ext uri="{FF2B5EF4-FFF2-40B4-BE49-F238E27FC236}">
                  <a16:creationId xmlns:a16="http://schemas.microsoft.com/office/drawing/2014/main" id="{D7C7186B-7A85-8C4F-B679-CCB6A9A1EB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341" name="Shape 267">
              <a:extLst>
                <a:ext uri="{FF2B5EF4-FFF2-40B4-BE49-F238E27FC236}">
                  <a16:creationId xmlns:a16="http://schemas.microsoft.com/office/drawing/2014/main" id="{71BC4A98-3540-3240-88D3-3CD9662E8D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42" name="Shape 268">
              <a:extLst>
                <a:ext uri="{FF2B5EF4-FFF2-40B4-BE49-F238E27FC236}">
                  <a16:creationId xmlns:a16="http://schemas.microsoft.com/office/drawing/2014/main" id="{038884D0-5D76-C347-9B3B-F13A2361FE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343" name="Shape 269">
              <a:extLst>
                <a:ext uri="{FF2B5EF4-FFF2-40B4-BE49-F238E27FC236}">
                  <a16:creationId xmlns:a16="http://schemas.microsoft.com/office/drawing/2014/main" id="{3095C524-4AAB-4047-A202-480F73D12E6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344" name="Shape 270">
              <a:extLst>
                <a:ext uri="{FF2B5EF4-FFF2-40B4-BE49-F238E27FC236}">
                  <a16:creationId xmlns:a16="http://schemas.microsoft.com/office/drawing/2014/main" id="{75FEAC5A-FE2D-904A-8D01-EDC488037A9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345" name="Shape 271">
              <a:extLst>
                <a:ext uri="{FF2B5EF4-FFF2-40B4-BE49-F238E27FC236}">
                  <a16:creationId xmlns:a16="http://schemas.microsoft.com/office/drawing/2014/main" id="{00A49B18-F267-CD48-997E-EDBE6D316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3346" name="Shape 272">
              <a:extLst>
                <a:ext uri="{FF2B5EF4-FFF2-40B4-BE49-F238E27FC236}">
                  <a16:creationId xmlns:a16="http://schemas.microsoft.com/office/drawing/2014/main" id="{7B402CD2-E70D-774D-8D00-67F78146018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3347" name="Shape 273">
              <a:extLst>
                <a:ext uri="{FF2B5EF4-FFF2-40B4-BE49-F238E27FC236}">
                  <a16:creationId xmlns:a16="http://schemas.microsoft.com/office/drawing/2014/main" id="{43F2EBFC-5728-8D4A-B216-2423DB6B85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348" name="Shape 274">
              <a:extLst>
                <a:ext uri="{FF2B5EF4-FFF2-40B4-BE49-F238E27FC236}">
                  <a16:creationId xmlns:a16="http://schemas.microsoft.com/office/drawing/2014/main" id="{30D9806E-2F08-BA4B-9E07-7413694C363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49" name="Shape 275">
              <a:extLst>
                <a:ext uri="{FF2B5EF4-FFF2-40B4-BE49-F238E27FC236}">
                  <a16:creationId xmlns:a16="http://schemas.microsoft.com/office/drawing/2014/main" id="{CF5F7D12-B3A5-564F-ADB3-D5F1B417B5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350" name="Shape 276">
              <a:extLst>
                <a:ext uri="{FF2B5EF4-FFF2-40B4-BE49-F238E27FC236}">
                  <a16:creationId xmlns:a16="http://schemas.microsoft.com/office/drawing/2014/main" id="{29B1827F-BF22-F143-86D0-673D325038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351" name="Shape 277">
              <a:extLst>
                <a:ext uri="{FF2B5EF4-FFF2-40B4-BE49-F238E27FC236}">
                  <a16:creationId xmlns:a16="http://schemas.microsoft.com/office/drawing/2014/main" id="{A0D366A9-2131-1545-97FC-D7F57F5CF7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352" name="Shape 278">
              <a:extLst>
                <a:ext uri="{FF2B5EF4-FFF2-40B4-BE49-F238E27FC236}">
                  <a16:creationId xmlns:a16="http://schemas.microsoft.com/office/drawing/2014/main" id="{12903381-7D1F-484F-8159-D476BF70A2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353" name="Shape 279">
              <a:extLst>
                <a:ext uri="{FF2B5EF4-FFF2-40B4-BE49-F238E27FC236}">
                  <a16:creationId xmlns:a16="http://schemas.microsoft.com/office/drawing/2014/main" id="{0F83DB8D-9297-C344-9B11-F544FE091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54" name="Shape 280">
              <a:extLst>
                <a:ext uri="{FF2B5EF4-FFF2-40B4-BE49-F238E27FC236}">
                  <a16:creationId xmlns:a16="http://schemas.microsoft.com/office/drawing/2014/main" id="{25DB3731-D523-D742-81BE-5299CCC1DE4C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55" name="Shape 281">
              <a:extLst>
                <a:ext uri="{FF2B5EF4-FFF2-40B4-BE49-F238E27FC236}">
                  <a16:creationId xmlns:a16="http://schemas.microsoft.com/office/drawing/2014/main" id="{20D769D8-EF3D-E240-A1FF-435718CB5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3356" name="Shape 282">
              <a:extLst>
                <a:ext uri="{FF2B5EF4-FFF2-40B4-BE49-F238E27FC236}">
                  <a16:creationId xmlns:a16="http://schemas.microsoft.com/office/drawing/2014/main" id="{53A3E7B9-CEEE-8945-932F-C3FE4120D2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3315" name="TextBox 125">
            <a:extLst>
              <a:ext uri="{FF2B5EF4-FFF2-40B4-BE49-F238E27FC236}">
                <a16:creationId xmlns:a16="http://schemas.microsoft.com/office/drawing/2014/main" id="{D6E41671-D797-4341-A98C-2CEDB6A540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569" name="Shape 1096">
            <a:extLst>
              <a:ext uri="{FF2B5EF4-FFF2-40B4-BE49-F238E27FC236}">
                <a16:creationId xmlns:a16="http://schemas.microsoft.com/office/drawing/2014/main" id="{9B6C523D-767A-B741-B7CD-56DAFF2E2429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408114" y="5013325"/>
            <a:ext cx="8067675" cy="144303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present state variables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  <a:p>
            <a:pPr marL="0" indent="0" algn="ctr" eaLnBrk="1" hangingPunct="1"/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will call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and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 the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next state variables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09570" name="TextBox 125">
            <a:extLst>
              <a:ext uri="{FF2B5EF4-FFF2-40B4-BE49-F238E27FC236}">
                <a16:creationId xmlns:a16="http://schemas.microsoft.com/office/drawing/2014/main" id="{961A2016-41D6-F64C-8061-061547739C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6.5 from the textbook ]</a:t>
            </a:r>
          </a:p>
        </p:txBody>
      </p:sp>
      <p:grpSp>
        <p:nvGrpSpPr>
          <p:cNvPr id="109571" name="Group 2">
            <a:extLst>
              <a:ext uri="{FF2B5EF4-FFF2-40B4-BE49-F238E27FC236}">
                <a16:creationId xmlns:a16="http://schemas.microsoft.com/office/drawing/2014/main" id="{F9501879-E86C-7342-9867-319E74935C6A}"/>
              </a:ext>
            </a:extLst>
          </p:cNvPr>
          <p:cNvGrpSpPr>
            <a:grpSpLocks/>
          </p:cNvGrpSpPr>
          <p:nvPr/>
        </p:nvGrpSpPr>
        <p:grpSpPr bwMode="auto">
          <a:xfrm>
            <a:off x="1787526" y="255589"/>
            <a:ext cx="7794625" cy="4340225"/>
            <a:chOff x="873125" y="255588"/>
            <a:chExt cx="7794625" cy="4340225"/>
          </a:xfrm>
        </p:grpSpPr>
        <p:sp>
          <p:nvSpPr>
            <p:cNvPr id="109572" name="Shape 1058">
              <a:extLst>
                <a:ext uri="{FF2B5EF4-FFF2-40B4-BE49-F238E27FC236}">
                  <a16:creationId xmlns:a16="http://schemas.microsoft.com/office/drawing/2014/main" id="{EAF66E5E-F813-6D40-BC20-61D87AA097F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73" name="Shape 1063">
              <a:extLst>
                <a:ext uri="{FF2B5EF4-FFF2-40B4-BE49-F238E27FC236}">
                  <a16:creationId xmlns:a16="http://schemas.microsoft.com/office/drawing/2014/main" id="{EF4D930D-DE27-BF4D-A95D-6A0523B730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9300" y="779463"/>
              <a:ext cx="1522413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9574" name="Shape 1064">
              <a:extLst>
                <a:ext uri="{FF2B5EF4-FFF2-40B4-BE49-F238E27FC236}">
                  <a16:creationId xmlns:a16="http://schemas.microsoft.com/office/drawing/2014/main" id="{7613F04F-A305-AB45-B7B1-F3FB201813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36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Logic</a:t>
              </a:r>
            </a:p>
          </p:txBody>
        </p:sp>
        <p:sp>
          <p:nvSpPr>
            <p:cNvPr id="109575" name="Shape 1065">
              <a:extLst>
                <a:ext uri="{FF2B5EF4-FFF2-40B4-BE49-F238E27FC236}">
                  <a16:creationId xmlns:a16="http://schemas.microsoft.com/office/drawing/2014/main" id="{F58495F8-EE92-9844-AF9C-302EB18BE56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576" name="Shape 1066">
              <a:extLst>
                <a:ext uri="{FF2B5EF4-FFF2-40B4-BE49-F238E27FC236}">
                  <a16:creationId xmlns:a16="http://schemas.microsoft.com/office/drawing/2014/main" id="{A9C0A4F5-32FC-D84A-9779-A0262432BED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577" name="Shape 1067">
              <a:extLst>
                <a:ext uri="{FF2B5EF4-FFF2-40B4-BE49-F238E27FC236}">
                  <a16:creationId xmlns:a16="http://schemas.microsoft.com/office/drawing/2014/main" id="{544BAC09-8BD5-F944-85FB-7F916BE1B31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578" name="Shape 1068">
              <a:extLst>
                <a:ext uri="{FF2B5EF4-FFF2-40B4-BE49-F238E27FC236}">
                  <a16:creationId xmlns:a16="http://schemas.microsoft.com/office/drawing/2014/main" id="{0EC9ECEF-73E2-4C49-94DD-B7860F107A4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579" name="Shape 1069">
              <a:extLst>
                <a:ext uri="{FF2B5EF4-FFF2-40B4-BE49-F238E27FC236}">
                  <a16:creationId xmlns:a16="http://schemas.microsoft.com/office/drawing/2014/main" id="{2716CEA9-C0D5-F440-84B2-B601D1E65E6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580" name="Shape 1070">
              <a:extLst>
                <a:ext uri="{FF2B5EF4-FFF2-40B4-BE49-F238E27FC236}">
                  <a16:creationId xmlns:a16="http://schemas.microsoft.com/office/drawing/2014/main" id="{D066E268-2ED2-3B46-98F5-CC706E899F36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581" name="Shape 1071">
              <a:extLst>
                <a:ext uri="{FF2B5EF4-FFF2-40B4-BE49-F238E27FC236}">
                  <a16:creationId xmlns:a16="http://schemas.microsoft.com/office/drawing/2014/main" id="{9AE22FBC-9C86-CC4C-9BAD-71AEE28EE8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09582" name="Shape 1072">
              <a:extLst>
                <a:ext uri="{FF2B5EF4-FFF2-40B4-BE49-F238E27FC236}">
                  <a16:creationId xmlns:a16="http://schemas.microsoft.com/office/drawing/2014/main" id="{6A43B14C-E6C1-E847-99E0-9EC328A0647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583" name="Shape 1073">
              <a:extLst>
                <a:ext uri="{FF2B5EF4-FFF2-40B4-BE49-F238E27FC236}">
                  <a16:creationId xmlns:a16="http://schemas.microsoft.com/office/drawing/2014/main" id="{4353A29C-5B84-B947-8F1B-8EFA6ED6F7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13" y="779463"/>
              <a:ext cx="1522412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09584" name="Shape 1074">
              <a:extLst>
                <a:ext uri="{FF2B5EF4-FFF2-40B4-BE49-F238E27FC236}">
                  <a16:creationId xmlns:a16="http://schemas.microsoft.com/office/drawing/2014/main" id="{E3F4798D-AC5C-944D-A5D1-8BA6DA7CE6E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7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 Logic</a:t>
              </a:r>
            </a:p>
          </p:txBody>
        </p:sp>
        <p:sp>
          <p:nvSpPr>
            <p:cNvPr id="109585" name="Shape 1075">
              <a:extLst>
                <a:ext uri="{FF2B5EF4-FFF2-40B4-BE49-F238E27FC236}">
                  <a16:creationId xmlns:a16="http://schemas.microsoft.com/office/drawing/2014/main" id="{4D3B3CBE-3A2D-0C40-872E-3913C5F97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2281238"/>
              <a:ext cx="128588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3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86" name="Shape 1076">
              <a:extLst>
                <a:ext uri="{FF2B5EF4-FFF2-40B4-BE49-F238E27FC236}">
                  <a16:creationId xmlns:a16="http://schemas.microsoft.com/office/drawing/2014/main" id="{F42B8CF6-1926-BC42-948C-CE5D13613CB4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263" y="2301875"/>
              <a:ext cx="4095750" cy="1524000"/>
            </a:xfrm>
            <a:custGeom>
              <a:avLst/>
              <a:gdLst>
                <a:gd name="T0" fmla="*/ 2147483646 w 2580"/>
                <a:gd name="T1" fmla="*/ 0 h 960"/>
                <a:gd name="T2" fmla="*/ 0 w 2580"/>
                <a:gd name="T3" fmla="*/ 0 h 960"/>
                <a:gd name="T4" fmla="*/ 0 w 2580"/>
                <a:gd name="T5" fmla="*/ 2147483646 h 960"/>
                <a:gd name="T6" fmla="*/ 2147483646 w 2580"/>
                <a:gd name="T7" fmla="*/ 2147483646 h 960"/>
                <a:gd name="T8" fmla="*/ 2147483646 w 2580"/>
                <a:gd name="T9" fmla="*/ 2147483646 h 9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0"/>
                <a:gd name="T16" fmla="*/ 0 h 960"/>
                <a:gd name="T17" fmla="*/ 2580 w 2580"/>
                <a:gd name="T18" fmla="*/ 960 h 9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0" h="960" extrusionOk="0">
                  <a:moveTo>
                    <a:pt x="81" y="0"/>
                  </a:moveTo>
                  <a:lnTo>
                    <a:pt x="0" y="0"/>
                  </a:lnTo>
                  <a:lnTo>
                    <a:pt x="0" y="960"/>
                  </a:lnTo>
                  <a:lnTo>
                    <a:pt x="2580" y="960"/>
                  </a:lnTo>
                  <a:lnTo>
                    <a:pt x="2580" y="19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87" name="Shape 1077">
              <a:extLst>
                <a:ext uri="{FF2B5EF4-FFF2-40B4-BE49-F238E27FC236}">
                  <a16:creationId xmlns:a16="http://schemas.microsoft.com/office/drawing/2014/main" id="{7CCA63DA-58CF-9A46-B251-01D653397D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830388"/>
              <a:ext cx="128588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88" name="Shape 1078">
              <a:extLst>
                <a:ext uri="{FF2B5EF4-FFF2-40B4-BE49-F238E27FC236}">
                  <a16:creationId xmlns:a16="http://schemas.microsoft.com/office/drawing/2014/main" id="{614E4126-2896-7B4D-A746-72C20D10BDE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101725"/>
              <a:ext cx="4718050" cy="3024188"/>
            </a:xfrm>
            <a:custGeom>
              <a:avLst/>
              <a:gdLst>
                <a:gd name="T0" fmla="*/ 2147483646 w 2972"/>
                <a:gd name="T1" fmla="*/ 2147483646 h 1905"/>
                <a:gd name="T2" fmla="*/ 0 w 2972"/>
                <a:gd name="T3" fmla="*/ 2147483646 h 1905"/>
                <a:gd name="T4" fmla="*/ 0 w 2972"/>
                <a:gd name="T5" fmla="*/ 2147483646 h 1905"/>
                <a:gd name="T6" fmla="*/ 2147483646 w 2972"/>
                <a:gd name="T7" fmla="*/ 2147483646 h 1905"/>
                <a:gd name="T8" fmla="*/ 2147483646 w 2972"/>
                <a:gd name="T9" fmla="*/ 0 h 19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72"/>
                <a:gd name="T16" fmla="*/ 0 h 1905"/>
                <a:gd name="T17" fmla="*/ 2972 w 2972"/>
                <a:gd name="T18" fmla="*/ 1905 h 19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72" h="1905" extrusionOk="0">
                  <a:moveTo>
                    <a:pt x="270" y="473"/>
                  </a:moveTo>
                  <a:lnTo>
                    <a:pt x="0" y="473"/>
                  </a:lnTo>
                  <a:lnTo>
                    <a:pt x="0" y="1905"/>
                  </a:lnTo>
                  <a:lnTo>
                    <a:pt x="2972" y="1905"/>
                  </a:lnTo>
                  <a:lnTo>
                    <a:pt x="2972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89" name="Shape 1079">
              <a:extLst>
                <a:ext uri="{FF2B5EF4-FFF2-40B4-BE49-F238E27FC236}">
                  <a16:creationId xmlns:a16="http://schemas.microsoft.com/office/drawing/2014/main" id="{F80BD215-5460-744D-ABD2-6859599F1644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358900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590" name="Shape 1080">
              <a:extLst>
                <a:ext uri="{FF2B5EF4-FFF2-40B4-BE49-F238E27FC236}">
                  <a16:creationId xmlns:a16="http://schemas.microsoft.com/office/drawing/2014/main" id="{8BD23853-9CFE-9F4D-8AB5-63AC08C1E61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19225" y="1401763"/>
              <a:ext cx="428625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591" name="Shape 1081">
              <a:extLst>
                <a:ext uri="{FF2B5EF4-FFF2-40B4-BE49-F238E27FC236}">
                  <a16:creationId xmlns:a16="http://schemas.microsoft.com/office/drawing/2014/main" id="{64DAED92-B66B-7C4E-806C-9853D216B03C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581275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92" name="Shape 1082">
              <a:extLst>
                <a:ext uri="{FF2B5EF4-FFF2-40B4-BE49-F238E27FC236}">
                  <a16:creationId xmlns:a16="http://schemas.microsoft.com/office/drawing/2014/main" id="{C59B164B-28A8-0C45-93BB-952CCC3930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4413" y="1084263"/>
              <a:ext cx="63500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09593" name="Shape 1083">
              <a:extLst>
                <a:ext uri="{FF2B5EF4-FFF2-40B4-BE49-F238E27FC236}">
                  <a16:creationId xmlns:a16="http://schemas.microsoft.com/office/drawing/2014/main" id="{175CC115-C989-B749-B56B-45583A2592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09594" name="Shape 1084">
              <a:extLst>
                <a:ext uri="{FF2B5EF4-FFF2-40B4-BE49-F238E27FC236}">
                  <a16:creationId xmlns:a16="http://schemas.microsoft.com/office/drawing/2014/main" id="{C3524984-3900-B14F-94F1-673C44FD26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9595" name="Shape 1085">
              <a:extLst>
                <a:ext uri="{FF2B5EF4-FFF2-40B4-BE49-F238E27FC236}">
                  <a16:creationId xmlns:a16="http://schemas.microsoft.com/office/drawing/2014/main" id="{08896C76-C37B-2249-A02A-C5FA9191B7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9596" name="Shape 1086">
              <a:extLst>
                <a:ext uri="{FF2B5EF4-FFF2-40B4-BE49-F238E27FC236}">
                  <a16:creationId xmlns:a16="http://schemas.microsoft.com/office/drawing/2014/main" id="{0613221E-F91E-414A-8AD3-BFB9F9E0AD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82013" y="1735138"/>
              <a:ext cx="18573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09597" name="Shape 1087">
              <a:extLst>
                <a:ext uri="{FF2B5EF4-FFF2-40B4-BE49-F238E27FC236}">
                  <a16:creationId xmlns:a16="http://schemas.microsoft.com/office/drawing/2014/main" id="{15830DBA-DAC2-884E-9184-203B823C0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800" y="1281113"/>
              <a:ext cx="23495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09598" name="Shape 1088">
              <a:extLst>
                <a:ext uri="{FF2B5EF4-FFF2-40B4-BE49-F238E27FC236}">
                  <a16:creationId xmlns:a16="http://schemas.microsoft.com/office/drawing/2014/main" id="{7E202209-50EE-DC4B-9612-41DEA2A7C1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9599" name="Shape 1089">
              <a:extLst>
                <a:ext uri="{FF2B5EF4-FFF2-40B4-BE49-F238E27FC236}">
                  <a16:creationId xmlns:a16="http://schemas.microsoft.com/office/drawing/2014/main" id="{9A9238BD-B496-9B42-BE0C-B202A0B025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9600" name="Shape 1090">
              <a:extLst>
                <a:ext uri="{FF2B5EF4-FFF2-40B4-BE49-F238E27FC236}">
                  <a16:creationId xmlns:a16="http://schemas.microsoft.com/office/drawing/2014/main" id="{00555F5C-6D1E-964A-8A56-D51E4DF11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9601" name="Shape 1091">
              <a:extLst>
                <a:ext uri="{FF2B5EF4-FFF2-40B4-BE49-F238E27FC236}">
                  <a16:creationId xmlns:a16="http://schemas.microsoft.com/office/drawing/2014/main" id="{A794BAA5-779D-3D4B-A397-6A7E40AED9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09602" name="Shape 1092">
              <a:extLst>
                <a:ext uri="{FF2B5EF4-FFF2-40B4-BE49-F238E27FC236}">
                  <a16:creationId xmlns:a16="http://schemas.microsoft.com/office/drawing/2014/main" id="{D3DB3B59-676A-3746-AA87-DD4061DE42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09603" name="Shape 1093">
              <a:extLst>
                <a:ext uri="{FF2B5EF4-FFF2-40B4-BE49-F238E27FC236}">
                  <a16:creationId xmlns:a16="http://schemas.microsoft.com/office/drawing/2014/main" id="{C4E0957F-C650-B04D-A9D7-BA4DD496A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538" y="1830388"/>
              <a:ext cx="128587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09604" name="Shape 1094">
              <a:extLst>
                <a:ext uri="{FF2B5EF4-FFF2-40B4-BE49-F238E27FC236}">
                  <a16:creationId xmlns:a16="http://schemas.microsoft.com/office/drawing/2014/main" id="{6855AEFF-13B3-0C40-BAC6-1610489DADF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59725" y="1852613"/>
              <a:ext cx="277813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09605" name="Shape 1095">
              <a:extLst>
                <a:ext uri="{FF2B5EF4-FFF2-40B4-BE49-F238E27FC236}">
                  <a16:creationId xmlns:a16="http://schemas.microsoft.com/office/drawing/2014/main" id="{C3ABA786-4CA8-DE4A-AE2C-0062E1AE9F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09606" name="TextBox 2">
              <a:extLst>
                <a:ext uri="{FF2B5EF4-FFF2-40B4-BE49-F238E27FC236}">
                  <a16:creationId xmlns:a16="http://schemas.microsoft.com/office/drawing/2014/main" id="{36D042AF-7B1B-6840-A249-1FB1762624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1750" y="271463"/>
              <a:ext cx="1261884" cy="33855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 b="1" i="1"/>
                <a:t>Q(t) = y</a:t>
              </a:r>
              <a:r>
                <a:rPr lang="en-US" altLang="en-US" sz="1600" b="1" baseline="-25000"/>
                <a:t>2 </a:t>
              </a:r>
              <a:r>
                <a:rPr lang="en-US" altLang="en-US" sz="1600" b="1" i="1"/>
                <a:t>y</a:t>
              </a:r>
              <a:r>
                <a:rPr lang="en-US" altLang="en-US" sz="1600" b="1" baseline="-25000"/>
                <a:t>1</a:t>
              </a:r>
              <a:r>
                <a:rPr lang="en-US" altLang="en-US" sz="1600" b="1"/>
                <a:t> </a:t>
              </a:r>
            </a:p>
          </p:txBody>
        </p:sp>
        <p:sp>
          <p:nvSpPr>
            <p:cNvPr id="109607" name="TextBox 3">
              <a:extLst>
                <a:ext uri="{FF2B5EF4-FFF2-40B4-BE49-F238E27FC236}">
                  <a16:creationId xmlns:a16="http://schemas.microsoft.com/office/drawing/2014/main" id="{003B09AF-62A3-A04B-A9E0-1DFCBC83F4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06750" y="255588"/>
              <a:ext cx="1429687" cy="55399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 sz="1600" b="1" i="1"/>
                <a:t>Q(t+1) = Y</a:t>
              </a:r>
              <a:r>
                <a:rPr lang="en-US" altLang="en-US" sz="1600" b="1" baseline="-25000"/>
                <a:t>2</a:t>
              </a:r>
              <a:r>
                <a:rPr lang="en-US" altLang="en-US" sz="1600" b="1" i="1"/>
                <a:t>Y</a:t>
              </a:r>
              <a:r>
                <a:rPr lang="en-US" altLang="en-US" sz="1600" b="1" baseline="-25000"/>
                <a:t>1</a:t>
              </a:r>
              <a:endParaRPr lang="en-US" altLang="en-US" sz="1600" b="1"/>
            </a:p>
            <a:p>
              <a:pPr eaLnBrk="1" hangingPunct="1"/>
              <a:endParaRPr lang="en-US" altLang="en-US"/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75F9AB8B-450D-4A43-9629-0B95FEFF82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70288" y="785813"/>
              <a:ext cx="425450" cy="2089150"/>
            </a:xfrm>
            <a:prstGeom prst="ellipse">
              <a:avLst/>
            </a:prstGeom>
            <a:solidFill>
              <a:schemeClr val="accent2">
                <a:alpha val="25098"/>
              </a:schemeClr>
            </a:solidFill>
            <a:ln w="9525">
              <a:solidFill>
                <a:srgbClr val="0000FF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8556F7DC-D5FC-4F4F-9C87-6241CE88E4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8438" y="779463"/>
              <a:ext cx="427037" cy="2090737"/>
            </a:xfrm>
            <a:prstGeom prst="ellipse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grpSp>
          <p:nvGrpSpPr>
            <p:cNvPr id="109610" name="Group 45">
              <a:extLst>
                <a:ext uri="{FF2B5EF4-FFF2-40B4-BE49-F238E27FC236}">
                  <a16:creationId xmlns:a16="http://schemas.microsoft.com/office/drawing/2014/main" id="{0F3FB0AB-A697-064B-B38E-A8C0C5923005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09618" name="Rectangle 13">
                <a:extLst>
                  <a:ext uri="{FF2B5EF4-FFF2-40B4-BE49-F238E27FC236}">
                    <a16:creationId xmlns:a16="http://schemas.microsoft.com/office/drawing/2014/main" id="{70FAB601-4845-904A-AC57-FEB48D7D0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9619" name="Rectangle 14">
                <a:extLst>
                  <a:ext uri="{FF2B5EF4-FFF2-40B4-BE49-F238E27FC236}">
                    <a16:creationId xmlns:a16="http://schemas.microsoft.com/office/drawing/2014/main" id="{703FD838-8BA7-4643-851B-1AD8EE6D23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9620" name="Rectangle 15">
                <a:extLst>
                  <a:ext uri="{FF2B5EF4-FFF2-40B4-BE49-F238E27FC236}">
                    <a16:creationId xmlns:a16="http://schemas.microsoft.com/office/drawing/2014/main" id="{F22E57E3-A76F-D746-AD25-F9B421B98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9621" name="Line 16">
                <a:extLst>
                  <a:ext uri="{FF2B5EF4-FFF2-40B4-BE49-F238E27FC236}">
                    <a16:creationId xmlns:a16="http://schemas.microsoft.com/office/drawing/2014/main" id="{BEAA37F1-227D-024C-9AC9-3A0D2D913E30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2" name="Freeform 17">
                <a:extLst>
                  <a:ext uri="{FF2B5EF4-FFF2-40B4-BE49-F238E27FC236}">
                    <a16:creationId xmlns:a16="http://schemas.microsoft.com/office/drawing/2014/main" id="{4F6E391A-D37E-264B-9621-9065DAA564D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23" name="Rectangle 23">
                <a:extLst>
                  <a:ext uri="{FF2B5EF4-FFF2-40B4-BE49-F238E27FC236}">
                    <a16:creationId xmlns:a16="http://schemas.microsoft.com/office/drawing/2014/main" id="{E409CCBB-2E22-2342-B023-41156A7DF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09611" name="Group 52">
              <a:extLst>
                <a:ext uri="{FF2B5EF4-FFF2-40B4-BE49-F238E27FC236}">
                  <a16:creationId xmlns:a16="http://schemas.microsoft.com/office/drawing/2014/main" id="{3AAC9679-816A-754B-9DFD-244173C653E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09612" name="Rectangle 13">
                <a:extLst>
                  <a:ext uri="{FF2B5EF4-FFF2-40B4-BE49-F238E27FC236}">
                    <a16:creationId xmlns:a16="http://schemas.microsoft.com/office/drawing/2014/main" id="{B48346AF-6B05-7143-B3AD-C4BC1F6640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09613" name="Rectangle 14">
                <a:extLst>
                  <a:ext uri="{FF2B5EF4-FFF2-40B4-BE49-F238E27FC236}">
                    <a16:creationId xmlns:a16="http://schemas.microsoft.com/office/drawing/2014/main" id="{69AA8C3B-9FEE-364C-8DEA-23A1506A3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09614" name="Rectangle 15">
                <a:extLst>
                  <a:ext uri="{FF2B5EF4-FFF2-40B4-BE49-F238E27FC236}">
                    <a16:creationId xmlns:a16="http://schemas.microsoft.com/office/drawing/2014/main" id="{E497E0DF-AA62-9E43-9B62-345725BA8A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09615" name="Line 16">
                <a:extLst>
                  <a:ext uri="{FF2B5EF4-FFF2-40B4-BE49-F238E27FC236}">
                    <a16:creationId xmlns:a16="http://schemas.microsoft.com/office/drawing/2014/main" id="{B81CBAD6-FDC9-A641-B62A-ECEC61A8142C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6" name="Freeform 17">
                <a:extLst>
                  <a:ext uri="{FF2B5EF4-FFF2-40B4-BE49-F238E27FC236}">
                    <a16:creationId xmlns:a16="http://schemas.microsoft.com/office/drawing/2014/main" id="{80C3F606-B121-C140-B07D-C15FB85E34B6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09617" name="Rectangle 23">
                <a:extLst>
                  <a:ext uri="{FF2B5EF4-FFF2-40B4-BE49-F238E27FC236}">
                    <a16:creationId xmlns:a16="http://schemas.microsoft.com/office/drawing/2014/main" id="{BBA9BEDB-E96E-BC42-8EB4-AED47FE0B5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17" name="Shape 1101">
            <a:extLst>
              <a:ext uri="{FF2B5EF4-FFF2-40B4-BE49-F238E27FC236}">
                <a16:creationId xmlns:a16="http://schemas.microsoft.com/office/drawing/2014/main" id="{CD1F0FA0-E7EB-3249-8ACB-5D01E41EFE06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995488" y="4660901"/>
            <a:ext cx="7772400" cy="2085975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need to find logic expressions for</a:t>
            </a:r>
          </a:p>
          <a:p>
            <a:pPr marL="0" indent="0" algn="ctr" eaLnBrk="1" hangingPunct="1"/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(w,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, 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(w,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,  and 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z(y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11618" name="TextBox 125">
            <a:extLst>
              <a:ext uri="{FF2B5EF4-FFF2-40B4-BE49-F238E27FC236}">
                <a16:creationId xmlns:a16="http://schemas.microsoft.com/office/drawing/2014/main" id="{CEEC5BB8-1399-6A44-9F9B-6F1C44DF8CE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6.5 from the textbook ]</a:t>
            </a:r>
          </a:p>
        </p:txBody>
      </p:sp>
      <p:grpSp>
        <p:nvGrpSpPr>
          <p:cNvPr id="111619" name="Group 1">
            <a:extLst>
              <a:ext uri="{FF2B5EF4-FFF2-40B4-BE49-F238E27FC236}">
                <a16:creationId xmlns:a16="http://schemas.microsoft.com/office/drawing/2014/main" id="{687A2DF5-E78D-324C-9D8D-5566BCB0BA06}"/>
              </a:ext>
            </a:extLst>
          </p:cNvPr>
          <p:cNvGrpSpPr>
            <a:grpSpLocks/>
          </p:cNvGrpSpPr>
          <p:nvPr/>
        </p:nvGrpSpPr>
        <p:grpSpPr bwMode="auto">
          <a:xfrm>
            <a:off x="1787526" y="731839"/>
            <a:ext cx="7794625" cy="3863975"/>
            <a:chOff x="873125" y="731838"/>
            <a:chExt cx="7794625" cy="3863975"/>
          </a:xfrm>
        </p:grpSpPr>
        <p:sp>
          <p:nvSpPr>
            <p:cNvPr id="111620" name="Shape 1102">
              <a:extLst>
                <a:ext uri="{FF2B5EF4-FFF2-40B4-BE49-F238E27FC236}">
                  <a16:creationId xmlns:a16="http://schemas.microsoft.com/office/drawing/2014/main" id="{0A984342-E129-1543-A11F-63B8F2CF03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21" name="Shape 1107">
              <a:extLst>
                <a:ext uri="{FF2B5EF4-FFF2-40B4-BE49-F238E27FC236}">
                  <a16:creationId xmlns:a16="http://schemas.microsoft.com/office/drawing/2014/main" id="{26E776AA-A2C1-3B47-AEBE-CC7B1A72FA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9300" y="779463"/>
              <a:ext cx="1522413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22" name="Shape 1108">
              <a:extLst>
                <a:ext uri="{FF2B5EF4-FFF2-40B4-BE49-F238E27FC236}">
                  <a16:creationId xmlns:a16="http://schemas.microsoft.com/office/drawing/2014/main" id="{02468FE6-DDC2-CE4D-B618-9F6A0D52E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36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Logic</a:t>
              </a:r>
            </a:p>
          </p:txBody>
        </p:sp>
        <p:sp>
          <p:nvSpPr>
            <p:cNvPr id="111623" name="Shape 1109">
              <a:extLst>
                <a:ext uri="{FF2B5EF4-FFF2-40B4-BE49-F238E27FC236}">
                  <a16:creationId xmlns:a16="http://schemas.microsoft.com/office/drawing/2014/main" id="{3F962025-8117-1A4A-AF70-0A9FC7CFD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1624" name="Shape 1110">
              <a:extLst>
                <a:ext uri="{FF2B5EF4-FFF2-40B4-BE49-F238E27FC236}">
                  <a16:creationId xmlns:a16="http://schemas.microsoft.com/office/drawing/2014/main" id="{33414997-924F-FA43-9D59-91914C8016E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25" name="Shape 1111">
              <a:extLst>
                <a:ext uri="{FF2B5EF4-FFF2-40B4-BE49-F238E27FC236}">
                  <a16:creationId xmlns:a16="http://schemas.microsoft.com/office/drawing/2014/main" id="{BB879F2D-5106-0D4A-98D0-2D544AFF840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1626" name="Shape 1112">
              <a:extLst>
                <a:ext uri="{FF2B5EF4-FFF2-40B4-BE49-F238E27FC236}">
                  <a16:creationId xmlns:a16="http://schemas.microsoft.com/office/drawing/2014/main" id="{49A05E63-383A-164F-BBFB-CD9C7AC2AC4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27" name="Shape 1113">
              <a:extLst>
                <a:ext uri="{FF2B5EF4-FFF2-40B4-BE49-F238E27FC236}">
                  <a16:creationId xmlns:a16="http://schemas.microsoft.com/office/drawing/2014/main" id="{77BE4BED-B53B-B24A-B99F-FF6FFA4F4CD0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1628" name="Shape 1114">
              <a:extLst>
                <a:ext uri="{FF2B5EF4-FFF2-40B4-BE49-F238E27FC236}">
                  <a16:creationId xmlns:a16="http://schemas.microsoft.com/office/drawing/2014/main" id="{6F26AD69-5BC0-8D44-8281-16C4C929412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29" name="Shape 1115">
              <a:extLst>
                <a:ext uri="{FF2B5EF4-FFF2-40B4-BE49-F238E27FC236}">
                  <a16:creationId xmlns:a16="http://schemas.microsoft.com/office/drawing/2014/main" id="{612C1A17-0F2D-7C48-A03B-C383C95D62B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1630" name="Shape 1116">
              <a:extLst>
                <a:ext uri="{FF2B5EF4-FFF2-40B4-BE49-F238E27FC236}">
                  <a16:creationId xmlns:a16="http://schemas.microsoft.com/office/drawing/2014/main" id="{FC111587-0A71-FD49-AFD7-CF57661E14A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31" name="Shape 1117">
              <a:extLst>
                <a:ext uri="{FF2B5EF4-FFF2-40B4-BE49-F238E27FC236}">
                  <a16:creationId xmlns:a16="http://schemas.microsoft.com/office/drawing/2014/main" id="{75B541EE-00E7-8F45-9F2D-CE4996B3F9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13" y="779463"/>
              <a:ext cx="1522412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1632" name="Shape 1118">
              <a:extLst>
                <a:ext uri="{FF2B5EF4-FFF2-40B4-BE49-F238E27FC236}">
                  <a16:creationId xmlns:a16="http://schemas.microsoft.com/office/drawing/2014/main" id="{CF5F6D24-55AC-E849-976D-83401DD144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7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 Logic</a:t>
              </a:r>
            </a:p>
          </p:txBody>
        </p:sp>
        <p:sp>
          <p:nvSpPr>
            <p:cNvPr id="111633" name="Shape 1119">
              <a:extLst>
                <a:ext uri="{FF2B5EF4-FFF2-40B4-BE49-F238E27FC236}">
                  <a16:creationId xmlns:a16="http://schemas.microsoft.com/office/drawing/2014/main" id="{1A3D3F29-3DF9-D443-BFA4-D7BB3E427ACB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2281238"/>
              <a:ext cx="128588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3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34" name="Shape 1120">
              <a:extLst>
                <a:ext uri="{FF2B5EF4-FFF2-40B4-BE49-F238E27FC236}">
                  <a16:creationId xmlns:a16="http://schemas.microsoft.com/office/drawing/2014/main" id="{8349B3F4-C673-294A-9A57-AC02F8D21205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263" y="2301875"/>
              <a:ext cx="4095750" cy="1524000"/>
            </a:xfrm>
            <a:custGeom>
              <a:avLst/>
              <a:gdLst>
                <a:gd name="T0" fmla="*/ 2147483646 w 2580"/>
                <a:gd name="T1" fmla="*/ 0 h 960"/>
                <a:gd name="T2" fmla="*/ 0 w 2580"/>
                <a:gd name="T3" fmla="*/ 0 h 960"/>
                <a:gd name="T4" fmla="*/ 0 w 2580"/>
                <a:gd name="T5" fmla="*/ 2147483646 h 960"/>
                <a:gd name="T6" fmla="*/ 2147483646 w 2580"/>
                <a:gd name="T7" fmla="*/ 2147483646 h 960"/>
                <a:gd name="T8" fmla="*/ 2147483646 w 2580"/>
                <a:gd name="T9" fmla="*/ 2147483646 h 9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0"/>
                <a:gd name="T16" fmla="*/ 0 h 960"/>
                <a:gd name="T17" fmla="*/ 2580 w 2580"/>
                <a:gd name="T18" fmla="*/ 960 h 9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0" h="960" extrusionOk="0">
                  <a:moveTo>
                    <a:pt x="81" y="0"/>
                  </a:moveTo>
                  <a:lnTo>
                    <a:pt x="0" y="0"/>
                  </a:lnTo>
                  <a:lnTo>
                    <a:pt x="0" y="960"/>
                  </a:lnTo>
                  <a:lnTo>
                    <a:pt x="2580" y="960"/>
                  </a:lnTo>
                  <a:lnTo>
                    <a:pt x="2580" y="19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35" name="Shape 1121">
              <a:extLst>
                <a:ext uri="{FF2B5EF4-FFF2-40B4-BE49-F238E27FC236}">
                  <a16:creationId xmlns:a16="http://schemas.microsoft.com/office/drawing/2014/main" id="{33659F00-8159-394D-BEEB-9826EA47679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830388"/>
              <a:ext cx="128588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36" name="Shape 1122">
              <a:extLst>
                <a:ext uri="{FF2B5EF4-FFF2-40B4-BE49-F238E27FC236}">
                  <a16:creationId xmlns:a16="http://schemas.microsoft.com/office/drawing/2014/main" id="{D2151B39-E428-8448-8255-7562B88510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101725"/>
              <a:ext cx="4718050" cy="3024188"/>
            </a:xfrm>
            <a:custGeom>
              <a:avLst/>
              <a:gdLst>
                <a:gd name="T0" fmla="*/ 2147483646 w 2972"/>
                <a:gd name="T1" fmla="*/ 2147483646 h 1905"/>
                <a:gd name="T2" fmla="*/ 0 w 2972"/>
                <a:gd name="T3" fmla="*/ 2147483646 h 1905"/>
                <a:gd name="T4" fmla="*/ 0 w 2972"/>
                <a:gd name="T5" fmla="*/ 2147483646 h 1905"/>
                <a:gd name="T6" fmla="*/ 2147483646 w 2972"/>
                <a:gd name="T7" fmla="*/ 2147483646 h 1905"/>
                <a:gd name="T8" fmla="*/ 2147483646 w 2972"/>
                <a:gd name="T9" fmla="*/ 0 h 19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72"/>
                <a:gd name="T16" fmla="*/ 0 h 1905"/>
                <a:gd name="T17" fmla="*/ 2972 w 2972"/>
                <a:gd name="T18" fmla="*/ 1905 h 19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72" h="1905" extrusionOk="0">
                  <a:moveTo>
                    <a:pt x="270" y="473"/>
                  </a:moveTo>
                  <a:lnTo>
                    <a:pt x="0" y="473"/>
                  </a:lnTo>
                  <a:lnTo>
                    <a:pt x="0" y="1905"/>
                  </a:lnTo>
                  <a:lnTo>
                    <a:pt x="2972" y="1905"/>
                  </a:lnTo>
                  <a:lnTo>
                    <a:pt x="2972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37" name="Shape 1123">
              <a:extLst>
                <a:ext uri="{FF2B5EF4-FFF2-40B4-BE49-F238E27FC236}">
                  <a16:creationId xmlns:a16="http://schemas.microsoft.com/office/drawing/2014/main" id="{92828D71-1EA5-FC4A-B93F-B69CE80EE10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358900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1638" name="Shape 1124">
              <a:extLst>
                <a:ext uri="{FF2B5EF4-FFF2-40B4-BE49-F238E27FC236}">
                  <a16:creationId xmlns:a16="http://schemas.microsoft.com/office/drawing/2014/main" id="{C6950B56-B48B-9741-995E-2A377FB71E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19225" y="1401763"/>
              <a:ext cx="428625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39" name="Shape 1125">
              <a:extLst>
                <a:ext uri="{FF2B5EF4-FFF2-40B4-BE49-F238E27FC236}">
                  <a16:creationId xmlns:a16="http://schemas.microsoft.com/office/drawing/2014/main" id="{AFAAA682-9944-2E4B-8C3E-08F9300240F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581275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40" name="Shape 1126">
              <a:extLst>
                <a:ext uri="{FF2B5EF4-FFF2-40B4-BE49-F238E27FC236}">
                  <a16:creationId xmlns:a16="http://schemas.microsoft.com/office/drawing/2014/main" id="{913A8B62-F5DD-6E45-9F30-01250C366939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4413" y="1084263"/>
              <a:ext cx="63500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1641" name="Shape 1127">
              <a:extLst>
                <a:ext uri="{FF2B5EF4-FFF2-40B4-BE49-F238E27FC236}">
                  <a16:creationId xmlns:a16="http://schemas.microsoft.com/office/drawing/2014/main" id="{6AB2E908-186C-544E-AB17-312C38E946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11642" name="Shape 1128">
              <a:extLst>
                <a:ext uri="{FF2B5EF4-FFF2-40B4-BE49-F238E27FC236}">
                  <a16:creationId xmlns:a16="http://schemas.microsoft.com/office/drawing/2014/main" id="{7ECE2DE2-48DF-184D-919F-176F71BFE3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1643" name="Shape 1129">
              <a:extLst>
                <a:ext uri="{FF2B5EF4-FFF2-40B4-BE49-F238E27FC236}">
                  <a16:creationId xmlns:a16="http://schemas.microsoft.com/office/drawing/2014/main" id="{C8D90448-963B-164C-8FC8-B462522A0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1644" name="Shape 1130">
              <a:extLst>
                <a:ext uri="{FF2B5EF4-FFF2-40B4-BE49-F238E27FC236}">
                  <a16:creationId xmlns:a16="http://schemas.microsoft.com/office/drawing/2014/main" id="{81EE85D4-5CE5-0143-A74C-92D58D8E65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82013" y="1735138"/>
              <a:ext cx="18573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11645" name="Shape 1131">
              <a:extLst>
                <a:ext uri="{FF2B5EF4-FFF2-40B4-BE49-F238E27FC236}">
                  <a16:creationId xmlns:a16="http://schemas.microsoft.com/office/drawing/2014/main" id="{802A73A8-7CFA-D64A-9899-FDAB0DA175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800" y="1281113"/>
              <a:ext cx="23495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11646" name="Shape 1132">
              <a:extLst>
                <a:ext uri="{FF2B5EF4-FFF2-40B4-BE49-F238E27FC236}">
                  <a16:creationId xmlns:a16="http://schemas.microsoft.com/office/drawing/2014/main" id="{5414022C-DB3A-044B-80D4-4E5D15CE0B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1647" name="Shape 1133">
              <a:extLst>
                <a:ext uri="{FF2B5EF4-FFF2-40B4-BE49-F238E27FC236}">
                  <a16:creationId xmlns:a16="http://schemas.microsoft.com/office/drawing/2014/main" id="{CB61ECE2-0E1E-E444-B58B-334772F0C3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1648" name="Shape 1134">
              <a:extLst>
                <a:ext uri="{FF2B5EF4-FFF2-40B4-BE49-F238E27FC236}">
                  <a16:creationId xmlns:a16="http://schemas.microsoft.com/office/drawing/2014/main" id="{557397B0-A77F-4744-B79D-71FB87D4E6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1649" name="Shape 1135">
              <a:extLst>
                <a:ext uri="{FF2B5EF4-FFF2-40B4-BE49-F238E27FC236}">
                  <a16:creationId xmlns:a16="http://schemas.microsoft.com/office/drawing/2014/main" id="{39508055-D5DE-FE47-A6CC-EC6DC61FDF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1650" name="Shape 1136">
              <a:extLst>
                <a:ext uri="{FF2B5EF4-FFF2-40B4-BE49-F238E27FC236}">
                  <a16:creationId xmlns:a16="http://schemas.microsoft.com/office/drawing/2014/main" id="{67716D30-0D4E-FE4D-8B83-31ACF445D4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1651" name="Shape 1137">
              <a:extLst>
                <a:ext uri="{FF2B5EF4-FFF2-40B4-BE49-F238E27FC236}">
                  <a16:creationId xmlns:a16="http://schemas.microsoft.com/office/drawing/2014/main" id="{D868ACD3-973F-9A4C-8542-232AA26FAB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538" y="1830388"/>
              <a:ext cx="128587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1652" name="Shape 1138">
              <a:extLst>
                <a:ext uri="{FF2B5EF4-FFF2-40B4-BE49-F238E27FC236}">
                  <a16:creationId xmlns:a16="http://schemas.microsoft.com/office/drawing/2014/main" id="{230A18CF-29CD-0C4E-9C1B-E63A646E733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59725" y="1852613"/>
              <a:ext cx="277813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1653" name="Shape 1139">
              <a:extLst>
                <a:ext uri="{FF2B5EF4-FFF2-40B4-BE49-F238E27FC236}">
                  <a16:creationId xmlns:a16="http://schemas.microsoft.com/office/drawing/2014/main" id="{6931CF38-4DC4-284A-AE55-E9229CBB4D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grpSp>
          <p:nvGrpSpPr>
            <p:cNvPr id="111654" name="Group 41">
              <a:extLst>
                <a:ext uri="{FF2B5EF4-FFF2-40B4-BE49-F238E27FC236}">
                  <a16:creationId xmlns:a16="http://schemas.microsoft.com/office/drawing/2014/main" id="{EF7CC268-C689-2646-8F05-506993DCE5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11662" name="Rectangle 13">
                <a:extLst>
                  <a:ext uri="{FF2B5EF4-FFF2-40B4-BE49-F238E27FC236}">
                    <a16:creationId xmlns:a16="http://schemas.microsoft.com/office/drawing/2014/main" id="{67951DB9-7D2F-054E-ABF5-0A4661266F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1663" name="Rectangle 14">
                <a:extLst>
                  <a:ext uri="{FF2B5EF4-FFF2-40B4-BE49-F238E27FC236}">
                    <a16:creationId xmlns:a16="http://schemas.microsoft.com/office/drawing/2014/main" id="{4734C433-428B-1E45-B722-0285425E38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11664" name="Rectangle 15">
                <a:extLst>
                  <a:ext uri="{FF2B5EF4-FFF2-40B4-BE49-F238E27FC236}">
                    <a16:creationId xmlns:a16="http://schemas.microsoft.com/office/drawing/2014/main" id="{7A057562-8D2E-9C41-AEF4-EE2E55A1D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11665" name="Line 16">
                <a:extLst>
                  <a:ext uri="{FF2B5EF4-FFF2-40B4-BE49-F238E27FC236}">
                    <a16:creationId xmlns:a16="http://schemas.microsoft.com/office/drawing/2014/main" id="{A394E070-8D1F-584D-99E9-6E6531523463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6" name="Freeform 17">
                <a:extLst>
                  <a:ext uri="{FF2B5EF4-FFF2-40B4-BE49-F238E27FC236}">
                    <a16:creationId xmlns:a16="http://schemas.microsoft.com/office/drawing/2014/main" id="{C3F29834-A7A7-7E47-A745-1A3E28817F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7" name="Rectangle 23">
                <a:extLst>
                  <a:ext uri="{FF2B5EF4-FFF2-40B4-BE49-F238E27FC236}">
                    <a16:creationId xmlns:a16="http://schemas.microsoft.com/office/drawing/2014/main" id="{6975D9A8-4770-9445-BE0F-0B88F296E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11655" name="Group 48">
              <a:extLst>
                <a:ext uri="{FF2B5EF4-FFF2-40B4-BE49-F238E27FC236}">
                  <a16:creationId xmlns:a16="http://schemas.microsoft.com/office/drawing/2014/main" id="{351A10CD-8FCA-A44B-AA86-474D88CFF006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11656" name="Rectangle 13">
                <a:extLst>
                  <a:ext uri="{FF2B5EF4-FFF2-40B4-BE49-F238E27FC236}">
                    <a16:creationId xmlns:a16="http://schemas.microsoft.com/office/drawing/2014/main" id="{6AB8A1D8-6C44-AB49-AD19-C16E6A89F5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1657" name="Rectangle 14">
                <a:extLst>
                  <a:ext uri="{FF2B5EF4-FFF2-40B4-BE49-F238E27FC236}">
                    <a16:creationId xmlns:a16="http://schemas.microsoft.com/office/drawing/2014/main" id="{6E110F2D-6886-E94E-A8EE-60AF7E374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11658" name="Rectangle 15">
                <a:extLst>
                  <a:ext uri="{FF2B5EF4-FFF2-40B4-BE49-F238E27FC236}">
                    <a16:creationId xmlns:a16="http://schemas.microsoft.com/office/drawing/2014/main" id="{F43B2DA6-7872-3E41-92ED-65C59137E7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11659" name="Line 16">
                <a:extLst>
                  <a:ext uri="{FF2B5EF4-FFF2-40B4-BE49-F238E27FC236}">
                    <a16:creationId xmlns:a16="http://schemas.microsoft.com/office/drawing/2014/main" id="{1AE7D4E0-BE04-B843-86B0-93C9D00C038F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0" name="Freeform 17">
                <a:extLst>
                  <a:ext uri="{FF2B5EF4-FFF2-40B4-BE49-F238E27FC236}">
                    <a16:creationId xmlns:a16="http://schemas.microsoft.com/office/drawing/2014/main" id="{859165F8-E667-5545-8257-5E59D4D4247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1661" name="Rectangle 23">
                <a:extLst>
                  <a:ext uri="{FF2B5EF4-FFF2-40B4-BE49-F238E27FC236}">
                    <a16:creationId xmlns:a16="http://schemas.microsoft.com/office/drawing/2014/main" id="{BC05ADF6-F8F3-E04A-A5F7-3A83BE376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665" name="Shape 1101">
            <a:extLst>
              <a:ext uri="{FF2B5EF4-FFF2-40B4-BE49-F238E27FC236}">
                <a16:creationId xmlns:a16="http://schemas.microsoft.com/office/drawing/2014/main" id="{E371C20E-580E-1543-8A39-C908F9F85832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995488" y="4660901"/>
            <a:ext cx="7772400" cy="2085975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We need to find logic expressions for</a:t>
            </a:r>
          </a:p>
          <a:p>
            <a:pPr marL="0" indent="0" algn="ctr" eaLnBrk="1" hangingPunct="1"/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(w,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, 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(w,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,  and  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z(y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1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, y</a:t>
            </a:r>
            <a:r>
              <a:rPr lang="en-US" altLang="en-US" sz="2800" i="1" baseline="-25000">
                <a:latin typeface="Arial" panose="020B0604020202020204" pitchFamily="34" charset="0"/>
                <a:cs typeface="Arial" panose="020B0604020202020204" pitchFamily="34" charset="0"/>
              </a:rPr>
              <a:t>2</a:t>
            </a:r>
            <a:r>
              <a:rPr lang="en-US" altLang="en-US" sz="2800" i="1">
                <a:latin typeface="Arial" panose="020B0604020202020204" pitchFamily="34" charset="0"/>
                <a:cs typeface="Arial" panose="020B0604020202020204" pitchFamily="34" charset="0"/>
              </a:rPr>
              <a:t>)</a:t>
            </a:r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.</a:t>
            </a:r>
          </a:p>
        </p:txBody>
      </p:sp>
      <p:sp>
        <p:nvSpPr>
          <p:cNvPr id="113666" name="TextBox 125">
            <a:extLst>
              <a:ext uri="{FF2B5EF4-FFF2-40B4-BE49-F238E27FC236}">
                <a16:creationId xmlns:a16="http://schemas.microsoft.com/office/drawing/2014/main" id="{C086E845-DACE-F740-B8EE-B8BAD892D4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6.5 from the textbook ]</a:t>
            </a:r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3C4D56A-4571-574B-B701-3991F4CA990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441576" y="5618163"/>
            <a:ext cx="2297113" cy="703262"/>
          </a:xfrm>
          <a:prstGeom prst="ellipse">
            <a:avLst/>
          </a:prstGeom>
          <a:solidFill>
            <a:srgbClr val="008000">
              <a:alpha val="25098"/>
            </a:srgbClr>
          </a:solidFill>
          <a:ln w="9525">
            <a:solidFill>
              <a:srgbClr val="008000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46" name="Oval 45">
            <a:extLst>
              <a:ext uri="{FF2B5EF4-FFF2-40B4-BE49-F238E27FC236}">
                <a16:creationId xmlns:a16="http://schemas.microsoft.com/office/drawing/2014/main" id="{B6077983-7EFA-C144-A7F6-F750A32BE589}"/>
              </a:ext>
            </a:extLst>
          </p:cNvPr>
          <p:cNvSpPr>
            <a:spLocks noChangeArrowheads="1"/>
          </p:cNvSpPr>
          <p:nvPr/>
        </p:nvSpPr>
        <p:spPr bwMode="auto">
          <a:xfrm>
            <a:off x="4787901" y="5618163"/>
            <a:ext cx="2168525" cy="703262"/>
          </a:xfrm>
          <a:prstGeom prst="ellipse">
            <a:avLst/>
          </a:prstGeom>
          <a:solidFill>
            <a:srgbClr val="47FFD1">
              <a:alpha val="25098"/>
            </a:srgbClr>
          </a:solidFill>
          <a:ln w="9525">
            <a:solidFill>
              <a:srgbClr val="47FFD1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5CA5836F-EE8B-8544-8B79-D7868C2D8D4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635876" y="5618163"/>
            <a:ext cx="1516063" cy="703262"/>
          </a:xfrm>
          <a:prstGeom prst="ellipse">
            <a:avLst/>
          </a:prstGeom>
          <a:solidFill>
            <a:srgbClr val="FF6600">
              <a:alpha val="25098"/>
            </a:srgbClr>
          </a:solidFill>
          <a:ln w="9525">
            <a:solidFill>
              <a:srgbClr val="FF6600"/>
            </a:solidFill>
            <a:round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grpSp>
        <p:nvGrpSpPr>
          <p:cNvPr id="113670" name="Group 1">
            <a:extLst>
              <a:ext uri="{FF2B5EF4-FFF2-40B4-BE49-F238E27FC236}">
                <a16:creationId xmlns:a16="http://schemas.microsoft.com/office/drawing/2014/main" id="{723845D2-8800-1C44-A74B-41067A28D88D}"/>
              </a:ext>
            </a:extLst>
          </p:cNvPr>
          <p:cNvGrpSpPr>
            <a:grpSpLocks/>
          </p:cNvGrpSpPr>
          <p:nvPr/>
        </p:nvGrpSpPr>
        <p:grpSpPr bwMode="auto">
          <a:xfrm>
            <a:off x="1787526" y="731839"/>
            <a:ext cx="7889875" cy="3863975"/>
            <a:chOff x="873125" y="731838"/>
            <a:chExt cx="7889875" cy="3863975"/>
          </a:xfrm>
        </p:grpSpPr>
        <p:sp>
          <p:nvSpPr>
            <p:cNvPr id="113671" name="Shape 1102">
              <a:extLst>
                <a:ext uri="{FF2B5EF4-FFF2-40B4-BE49-F238E27FC236}">
                  <a16:creationId xmlns:a16="http://schemas.microsoft.com/office/drawing/2014/main" id="{F1B0C333-55D1-A748-B5CA-DB31217E1A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108450" y="3203575"/>
              <a:ext cx="63500" cy="42863"/>
            </a:xfrm>
            <a:custGeom>
              <a:avLst/>
              <a:gdLst>
                <a:gd name="T0" fmla="*/ 0 w 60"/>
                <a:gd name="T1" fmla="*/ 2147483646 h 40"/>
                <a:gd name="T2" fmla="*/ 0 w 60"/>
                <a:gd name="T3" fmla="*/ 2147483646 h 40"/>
                <a:gd name="T4" fmla="*/ 2147483646 w 60"/>
                <a:gd name="T5" fmla="*/ 0 h 40"/>
                <a:gd name="T6" fmla="*/ 2147483646 w 60"/>
                <a:gd name="T7" fmla="*/ 0 h 40"/>
                <a:gd name="T8" fmla="*/ 2147483646 w 60"/>
                <a:gd name="T9" fmla="*/ 2147483646 h 40"/>
                <a:gd name="T10" fmla="*/ 2147483646 w 60"/>
                <a:gd name="T11" fmla="*/ 2147483646 h 40"/>
                <a:gd name="T12" fmla="*/ 2147483646 w 60"/>
                <a:gd name="T13" fmla="*/ 2147483646 h 40"/>
                <a:gd name="T14" fmla="*/ 2147483646 w 60"/>
                <a:gd name="T15" fmla="*/ 2147483646 h 40"/>
                <a:gd name="T16" fmla="*/ 2147483646 w 60"/>
                <a:gd name="T17" fmla="*/ 2147483646 h 40"/>
                <a:gd name="T18" fmla="*/ 0 w 60"/>
                <a:gd name="T19" fmla="*/ 2147483646 h 4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40"/>
                <a:gd name="T32" fmla="*/ 60 w 60"/>
                <a:gd name="T33" fmla="*/ 40 h 4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40" extrusionOk="0">
                  <a:moveTo>
                    <a:pt x="0" y="16"/>
                  </a:moveTo>
                  <a:cubicBezTo>
                    <a:pt x="0" y="1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16"/>
                    <a:pt x="60" y="16"/>
                  </a:cubicBezTo>
                  <a:cubicBezTo>
                    <a:pt x="60" y="30"/>
                    <a:pt x="49" y="40"/>
                    <a:pt x="36" y="40"/>
                  </a:cubicBezTo>
                  <a:cubicBezTo>
                    <a:pt x="36" y="40"/>
                    <a:pt x="36" y="40"/>
                    <a:pt x="36" y="40"/>
                  </a:cubicBezTo>
                  <a:cubicBezTo>
                    <a:pt x="36" y="40"/>
                    <a:pt x="24" y="40"/>
                    <a:pt x="24" y="40"/>
                  </a:cubicBezTo>
                  <a:cubicBezTo>
                    <a:pt x="11" y="40"/>
                    <a:pt x="0" y="30"/>
                    <a:pt x="0" y="1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72" name="Shape 1107">
              <a:extLst>
                <a:ext uri="{FF2B5EF4-FFF2-40B4-BE49-F238E27FC236}">
                  <a16:creationId xmlns:a16="http://schemas.microsoft.com/office/drawing/2014/main" id="{F6BD903B-97D5-8641-AB59-DAED9B97D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019300" y="779463"/>
              <a:ext cx="1522413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73" name="Shape 1108">
              <a:extLst>
                <a:ext uri="{FF2B5EF4-FFF2-40B4-BE49-F238E27FC236}">
                  <a16:creationId xmlns:a16="http://schemas.microsoft.com/office/drawing/2014/main" id="{9F81D63C-472C-5541-A0F1-948A6D5847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336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Logic</a:t>
              </a:r>
            </a:p>
          </p:txBody>
        </p:sp>
        <p:sp>
          <p:nvSpPr>
            <p:cNvPr id="113674" name="Shape 1109">
              <a:extLst>
                <a:ext uri="{FF2B5EF4-FFF2-40B4-BE49-F238E27FC236}">
                  <a16:creationId xmlns:a16="http://schemas.microsoft.com/office/drawing/2014/main" id="{21B159C1-B378-D144-8672-136F598BCB8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1058863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3675" name="Shape 1110">
              <a:extLst>
                <a:ext uri="{FF2B5EF4-FFF2-40B4-BE49-F238E27FC236}">
                  <a16:creationId xmlns:a16="http://schemas.microsoft.com/office/drawing/2014/main" id="{D4395151-1898-8749-989B-5BFE5DC72D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1101725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676" name="Shape 1111">
              <a:extLst>
                <a:ext uri="{FF2B5EF4-FFF2-40B4-BE49-F238E27FC236}">
                  <a16:creationId xmlns:a16="http://schemas.microsoft.com/office/drawing/2014/main" id="{B286C88B-3567-FC43-B295-FF1EAFDC4FC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2600" y="2581275"/>
              <a:ext cx="128588" cy="65088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3677" name="Shape 1112">
              <a:extLst>
                <a:ext uri="{FF2B5EF4-FFF2-40B4-BE49-F238E27FC236}">
                  <a16:creationId xmlns:a16="http://schemas.microsoft.com/office/drawing/2014/main" id="{F77E06BB-5E11-054C-89E8-AD521914976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3541713" y="2603500"/>
              <a:ext cx="750887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678" name="Shape 1113">
              <a:extLst>
                <a:ext uri="{FF2B5EF4-FFF2-40B4-BE49-F238E27FC236}">
                  <a16:creationId xmlns:a16="http://schemas.microsoft.com/office/drawing/2014/main" id="{5154E1D3-21EB-294E-A672-DB1EF91FAE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701800"/>
              <a:ext cx="3044825" cy="2724150"/>
            </a:xfrm>
            <a:custGeom>
              <a:avLst/>
              <a:gdLst>
                <a:gd name="T0" fmla="*/ 0 w 1918"/>
                <a:gd name="T1" fmla="*/ 2147483646 h 1716"/>
                <a:gd name="T2" fmla="*/ 2147483646 w 1918"/>
                <a:gd name="T3" fmla="*/ 2147483646 h 1716"/>
                <a:gd name="T4" fmla="*/ 2147483646 w 1918"/>
                <a:gd name="T5" fmla="*/ 0 h 1716"/>
                <a:gd name="T6" fmla="*/ 2147483646 w 1918"/>
                <a:gd name="T7" fmla="*/ 0 h 1716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918"/>
                <a:gd name="T13" fmla="*/ 0 h 1716"/>
                <a:gd name="T14" fmla="*/ 1918 w 1918"/>
                <a:gd name="T15" fmla="*/ 1716 h 1716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918" h="1716" extrusionOk="0">
                  <a:moveTo>
                    <a:pt x="0" y="1716"/>
                  </a:moveTo>
                  <a:lnTo>
                    <a:pt x="1715" y="1716"/>
                  </a:lnTo>
                  <a:lnTo>
                    <a:pt x="1715" y="0"/>
                  </a:lnTo>
                  <a:lnTo>
                    <a:pt x="1918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3679" name="Shape 1114">
              <a:extLst>
                <a:ext uri="{FF2B5EF4-FFF2-40B4-BE49-F238E27FC236}">
                  <a16:creationId xmlns:a16="http://schemas.microsoft.com/office/drawing/2014/main" id="{2FB094C7-8545-8A4D-98AF-6066502CF58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141788" y="3225800"/>
              <a:ext cx="322262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680" name="Shape 1115">
              <a:extLst>
                <a:ext uri="{FF2B5EF4-FFF2-40B4-BE49-F238E27FC236}">
                  <a16:creationId xmlns:a16="http://schemas.microsoft.com/office/drawing/2014/main" id="{2E5243E3-AC1F-7A46-BEA9-74E7989899C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1101725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13681" name="Shape 1116">
              <a:extLst>
                <a:ext uri="{FF2B5EF4-FFF2-40B4-BE49-F238E27FC236}">
                  <a16:creationId xmlns:a16="http://schemas.microsoft.com/office/drawing/2014/main" id="{794A30EA-416D-B544-9B74-DD0E65F3EC9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214938" y="2603500"/>
              <a:ext cx="1222375" cy="1588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682" name="Shape 1117">
              <a:extLst>
                <a:ext uri="{FF2B5EF4-FFF2-40B4-BE49-F238E27FC236}">
                  <a16:creationId xmlns:a16="http://schemas.microsoft.com/office/drawing/2014/main" id="{A5079346-D936-064F-8D9C-90E78F3513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37313" y="779463"/>
              <a:ext cx="1522412" cy="2144712"/>
            </a:xfrm>
            <a:prstGeom prst="rect">
              <a:avLst/>
            </a:prstGeom>
            <a:noFill/>
            <a:ln w="2857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3683" name="Shape 1118">
              <a:extLst>
                <a:ext uri="{FF2B5EF4-FFF2-40B4-BE49-F238E27FC236}">
                  <a16:creationId xmlns:a16="http://schemas.microsoft.com/office/drawing/2014/main" id="{9F2D7177-D175-B04F-9E3C-849AA8887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16700" y="1635125"/>
              <a:ext cx="1385888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 Logic</a:t>
              </a:r>
            </a:p>
          </p:txBody>
        </p:sp>
        <p:sp>
          <p:nvSpPr>
            <p:cNvPr id="113684" name="Shape 1119">
              <a:extLst>
                <a:ext uri="{FF2B5EF4-FFF2-40B4-BE49-F238E27FC236}">
                  <a16:creationId xmlns:a16="http://schemas.microsoft.com/office/drawing/2014/main" id="{2B7EF981-768D-4948-BA09-52C82D7E91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2281238"/>
              <a:ext cx="128588" cy="65087"/>
            </a:xfrm>
            <a:custGeom>
              <a:avLst/>
              <a:gdLst>
                <a:gd name="T0" fmla="*/ 0 w 81"/>
                <a:gd name="T1" fmla="*/ 2147483646 h 41"/>
                <a:gd name="T2" fmla="*/ 2147483646 w 81"/>
                <a:gd name="T3" fmla="*/ 2147483646 h 41"/>
                <a:gd name="T4" fmla="*/ 0 w 81"/>
                <a:gd name="T5" fmla="*/ 0 h 41"/>
                <a:gd name="T6" fmla="*/ 0 w 81"/>
                <a:gd name="T7" fmla="*/ 2147483646 h 41"/>
                <a:gd name="T8" fmla="*/ 0 w 81"/>
                <a:gd name="T9" fmla="*/ 2147483646 h 41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1"/>
                <a:gd name="T17" fmla="*/ 81 w 81"/>
                <a:gd name="T18" fmla="*/ 41 h 41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1" extrusionOk="0">
                  <a:moveTo>
                    <a:pt x="0" y="41"/>
                  </a:moveTo>
                  <a:lnTo>
                    <a:pt x="81" y="13"/>
                  </a:lnTo>
                  <a:lnTo>
                    <a:pt x="0" y="0"/>
                  </a:lnTo>
                  <a:lnTo>
                    <a:pt x="0" y="13"/>
                  </a:lnTo>
                  <a:lnTo>
                    <a:pt x="0" y="41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85" name="Shape 1120">
              <a:extLst>
                <a:ext uri="{FF2B5EF4-FFF2-40B4-BE49-F238E27FC236}">
                  <a16:creationId xmlns:a16="http://schemas.microsoft.com/office/drawing/2014/main" id="{EA77B3F0-3368-9747-AB4B-073AECC75E87}"/>
                </a:ext>
              </a:extLst>
            </p:cNvPr>
            <p:cNvSpPr>
              <a:spLocks/>
            </p:cNvSpPr>
            <p:nvPr/>
          </p:nvSpPr>
          <p:spPr bwMode="auto">
            <a:xfrm>
              <a:off x="1719263" y="2301875"/>
              <a:ext cx="4095750" cy="1524000"/>
            </a:xfrm>
            <a:custGeom>
              <a:avLst/>
              <a:gdLst>
                <a:gd name="T0" fmla="*/ 2147483646 w 2580"/>
                <a:gd name="T1" fmla="*/ 0 h 960"/>
                <a:gd name="T2" fmla="*/ 0 w 2580"/>
                <a:gd name="T3" fmla="*/ 0 h 960"/>
                <a:gd name="T4" fmla="*/ 0 w 2580"/>
                <a:gd name="T5" fmla="*/ 2147483646 h 960"/>
                <a:gd name="T6" fmla="*/ 2147483646 w 2580"/>
                <a:gd name="T7" fmla="*/ 2147483646 h 960"/>
                <a:gd name="T8" fmla="*/ 2147483646 w 2580"/>
                <a:gd name="T9" fmla="*/ 2147483646 h 96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80"/>
                <a:gd name="T16" fmla="*/ 0 h 960"/>
                <a:gd name="T17" fmla="*/ 2580 w 2580"/>
                <a:gd name="T18" fmla="*/ 960 h 96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80" h="960" extrusionOk="0">
                  <a:moveTo>
                    <a:pt x="81" y="0"/>
                  </a:moveTo>
                  <a:lnTo>
                    <a:pt x="0" y="0"/>
                  </a:lnTo>
                  <a:lnTo>
                    <a:pt x="0" y="960"/>
                  </a:lnTo>
                  <a:lnTo>
                    <a:pt x="2580" y="960"/>
                  </a:lnTo>
                  <a:lnTo>
                    <a:pt x="2580" y="19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86" name="Shape 1121">
              <a:extLst>
                <a:ext uri="{FF2B5EF4-FFF2-40B4-BE49-F238E27FC236}">
                  <a16:creationId xmlns:a16="http://schemas.microsoft.com/office/drawing/2014/main" id="{E493AF7C-1059-764A-B116-0AC28C58D3A9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830388"/>
              <a:ext cx="128588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87" name="Shape 1122">
              <a:extLst>
                <a:ext uri="{FF2B5EF4-FFF2-40B4-BE49-F238E27FC236}">
                  <a16:creationId xmlns:a16="http://schemas.microsoft.com/office/drawing/2014/main" id="{56F83CA5-8777-E244-A8C0-1F813BD53A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19225" y="1101725"/>
              <a:ext cx="4718050" cy="3024188"/>
            </a:xfrm>
            <a:custGeom>
              <a:avLst/>
              <a:gdLst>
                <a:gd name="T0" fmla="*/ 2147483646 w 2972"/>
                <a:gd name="T1" fmla="*/ 2147483646 h 1905"/>
                <a:gd name="T2" fmla="*/ 0 w 2972"/>
                <a:gd name="T3" fmla="*/ 2147483646 h 1905"/>
                <a:gd name="T4" fmla="*/ 0 w 2972"/>
                <a:gd name="T5" fmla="*/ 2147483646 h 1905"/>
                <a:gd name="T6" fmla="*/ 2147483646 w 2972"/>
                <a:gd name="T7" fmla="*/ 2147483646 h 1905"/>
                <a:gd name="T8" fmla="*/ 2147483646 w 2972"/>
                <a:gd name="T9" fmla="*/ 0 h 1905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72"/>
                <a:gd name="T16" fmla="*/ 0 h 1905"/>
                <a:gd name="T17" fmla="*/ 2972 w 2972"/>
                <a:gd name="T18" fmla="*/ 1905 h 1905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72" h="1905" extrusionOk="0">
                  <a:moveTo>
                    <a:pt x="270" y="473"/>
                  </a:moveTo>
                  <a:lnTo>
                    <a:pt x="0" y="473"/>
                  </a:lnTo>
                  <a:lnTo>
                    <a:pt x="0" y="1905"/>
                  </a:lnTo>
                  <a:lnTo>
                    <a:pt x="2972" y="1905"/>
                  </a:lnTo>
                  <a:lnTo>
                    <a:pt x="2972" y="0"/>
                  </a:lnTo>
                </a:path>
              </a:pathLst>
            </a:custGeom>
            <a:noFill/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88" name="Shape 1123">
              <a:extLst>
                <a:ext uri="{FF2B5EF4-FFF2-40B4-BE49-F238E27FC236}">
                  <a16:creationId xmlns:a16="http://schemas.microsoft.com/office/drawing/2014/main" id="{DA9BBD4C-213E-714E-AAEE-4981D7EDFF4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358900"/>
              <a:ext cx="128588" cy="63500"/>
            </a:xfrm>
            <a:custGeom>
              <a:avLst/>
              <a:gdLst>
                <a:gd name="T0" fmla="*/ 0 w 81"/>
                <a:gd name="T1" fmla="*/ 2147483646 h 40"/>
                <a:gd name="T2" fmla="*/ 2147483646 w 81"/>
                <a:gd name="T3" fmla="*/ 2147483646 h 40"/>
                <a:gd name="T4" fmla="*/ 0 w 81"/>
                <a:gd name="T5" fmla="*/ 0 h 40"/>
                <a:gd name="T6" fmla="*/ 0 w 81"/>
                <a:gd name="T7" fmla="*/ 2147483646 h 40"/>
                <a:gd name="T8" fmla="*/ 0 w 81"/>
                <a:gd name="T9" fmla="*/ 2147483646 h 4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40"/>
                <a:gd name="T17" fmla="*/ 81 w 81"/>
                <a:gd name="T18" fmla="*/ 40 h 4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40" extrusionOk="0">
                  <a:moveTo>
                    <a:pt x="0" y="40"/>
                  </a:moveTo>
                  <a:lnTo>
                    <a:pt x="81" y="27"/>
                  </a:lnTo>
                  <a:lnTo>
                    <a:pt x="0" y="0"/>
                  </a:lnTo>
                  <a:lnTo>
                    <a:pt x="0" y="27"/>
                  </a:lnTo>
                  <a:lnTo>
                    <a:pt x="0" y="40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3689" name="Shape 1124">
              <a:extLst>
                <a:ext uri="{FF2B5EF4-FFF2-40B4-BE49-F238E27FC236}">
                  <a16:creationId xmlns:a16="http://schemas.microsoft.com/office/drawing/2014/main" id="{C717381F-B57A-344F-907F-2F1D47D4F8C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1419225" y="1401763"/>
              <a:ext cx="428625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690" name="Shape 1125">
              <a:extLst>
                <a:ext uri="{FF2B5EF4-FFF2-40B4-BE49-F238E27FC236}">
                  <a16:creationId xmlns:a16="http://schemas.microsoft.com/office/drawing/2014/main" id="{987BF0A1-A47F-0448-8E9D-12C62496BA15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4375" y="2581275"/>
              <a:ext cx="63500" cy="65088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91" name="Shape 1126">
              <a:extLst>
                <a:ext uri="{FF2B5EF4-FFF2-40B4-BE49-F238E27FC236}">
                  <a16:creationId xmlns:a16="http://schemas.microsoft.com/office/drawing/2014/main" id="{5C42B545-7251-7946-A0BB-87F261959C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094413" y="1084263"/>
              <a:ext cx="63500" cy="63500"/>
            </a:xfrm>
            <a:custGeom>
              <a:avLst/>
              <a:gdLst>
                <a:gd name="T0" fmla="*/ 0 w 60"/>
                <a:gd name="T1" fmla="*/ 2147483646 h 60"/>
                <a:gd name="T2" fmla="*/ 0 w 60"/>
                <a:gd name="T3" fmla="*/ 2147483646 h 60"/>
                <a:gd name="T4" fmla="*/ 2147483646 w 60"/>
                <a:gd name="T5" fmla="*/ 0 h 60"/>
                <a:gd name="T6" fmla="*/ 2147483646 w 60"/>
                <a:gd name="T7" fmla="*/ 0 h 60"/>
                <a:gd name="T8" fmla="*/ 2147483646 w 60"/>
                <a:gd name="T9" fmla="*/ 2147483646 h 60"/>
                <a:gd name="T10" fmla="*/ 2147483646 w 60"/>
                <a:gd name="T11" fmla="*/ 2147483646 h 60"/>
                <a:gd name="T12" fmla="*/ 2147483646 w 60"/>
                <a:gd name="T13" fmla="*/ 2147483646 h 60"/>
                <a:gd name="T14" fmla="*/ 2147483646 w 60"/>
                <a:gd name="T15" fmla="*/ 2147483646 h 60"/>
                <a:gd name="T16" fmla="*/ 2147483646 w 60"/>
                <a:gd name="T17" fmla="*/ 2147483646 h 60"/>
                <a:gd name="T18" fmla="*/ 0 w 60"/>
                <a:gd name="T19" fmla="*/ 2147483646 h 6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60"/>
                <a:gd name="T31" fmla="*/ 0 h 60"/>
                <a:gd name="T32" fmla="*/ 60 w 60"/>
                <a:gd name="T33" fmla="*/ 60 h 6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60" h="60" extrusionOk="0">
                  <a:moveTo>
                    <a:pt x="0" y="36"/>
                  </a:moveTo>
                  <a:cubicBezTo>
                    <a:pt x="0" y="36"/>
                    <a:pt x="0" y="25"/>
                    <a:pt x="0" y="25"/>
                  </a:cubicBezTo>
                  <a:cubicBezTo>
                    <a:pt x="0" y="11"/>
                    <a:pt x="11" y="0"/>
                    <a:pt x="24" y="0"/>
                  </a:cubicBezTo>
                  <a:cubicBezTo>
                    <a:pt x="24" y="0"/>
                    <a:pt x="36" y="0"/>
                    <a:pt x="36" y="0"/>
                  </a:cubicBezTo>
                  <a:cubicBezTo>
                    <a:pt x="49" y="0"/>
                    <a:pt x="60" y="11"/>
                    <a:pt x="60" y="25"/>
                  </a:cubicBezTo>
                  <a:cubicBezTo>
                    <a:pt x="60" y="25"/>
                    <a:pt x="60" y="36"/>
                    <a:pt x="60" y="36"/>
                  </a:cubicBezTo>
                  <a:cubicBezTo>
                    <a:pt x="60" y="50"/>
                    <a:pt x="49" y="60"/>
                    <a:pt x="36" y="60"/>
                  </a:cubicBezTo>
                  <a:cubicBezTo>
                    <a:pt x="36" y="60"/>
                    <a:pt x="36" y="60"/>
                    <a:pt x="36" y="60"/>
                  </a:cubicBezTo>
                  <a:cubicBezTo>
                    <a:pt x="36" y="60"/>
                    <a:pt x="24" y="60"/>
                    <a:pt x="24" y="60"/>
                  </a:cubicBezTo>
                  <a:cubicBezTo>
                    <a:pt x="11" y="60"/>
                    <a:pt x="0" y="50"/>
                    <a:pt x="0" y="36"/>
                  </a:cubicBez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13692" name="Shape 1127">
              <a:extLst>
                <a:ext uri="{FF2B5EF4-FFF2-40B4-BE49-F238E27FC236}">
                  <a16:creationId xmlns:a16="http://schemas.microsoft.com/office/drawing/2014/main" id="{B5473B75-500B-CB4C-8480-EFC3A6397B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73125" y="4322763"/>
              <a:ext cx="59690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Clock</a:t>
              </a:r>
            </a:p>
          </p:txBody>
        </p:sp>
        <p:sp>
          <p:nvSpPr>
            <p:cNvPr id="113693" name="Shape 1128">
              <a:extLst>
                <a:ext uri="{FF2B5EF4-FFF2-40B4-BE49-F238E27FC236}">
                  <a16:creationId xmlns:a16="http://schemas.microsoft.com/office/drawing/2014/main" id="{3EB10CC2-50A7-0A4C-B465-69E0F9F967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232568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3694" name="Shape 1129">
              <a:extLst>
                <a:ext uri="{FF2B5EF4-FFF2-40B4-BE49-F238E27FC236}">
                  <a16:creationId xmlns:a16="http://schemas.microsoft.com/office/drawing/2014/main" id="{7D4A642F-D85B-B143-9E4A-355480F7AC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13695" name="Shape 1130">
              <a:extLst>
                <a:ext uri="{FF2B5EF4-FFF2-40B4-BE49-F238E27FC236}">
                  <a16:creationId xmlns:a16="http://schemas.microsoft.com/office/drawing/2014/main" id="{D84EAFEC-6BE8-524E-9E31-5BD9C7FF53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482013" y="1735138"/>
              <a:ext cx="18573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13696" name="Shape 1131">
              <a:extLst>
                <a:ext uri="{FF2B5EF4-FFF2-40B4-BE49-F238E27FC236}">
                  <a16:creationId xmlns:a16="http://schemas.microsoft.com/office/drawing/2014/main" id="{9AEFFE26-D7A9-0142-AE67-6E25908D39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3800" y="1281113"/>
              <a:ext cx="234950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</a:p>
          </p:txBody>
        </p:sp>
        <p:sp>
          <p:nvSpPr>
            <p:cNvPr id="113697" name="Shape 1132">
              <a:extLst>
                <a:ext uri="{FF2B5EF4-FFF2-40B4-BE49-F238E27FC236}">
                  <a16:creationId xmlns:a16="http://schemas.microsoft.com/office/drawing/2014/main" id="{49D296F1-C324-3148-B645-4DFB12E790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67338" y="1138238"/>
              <a:ext cx="192087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3698" name="Shape 1133">
              <a:extLst>
                <a:ext uri="{FF2B5EF4-FFF2-40B4-BE49-F238E27FC236}">
                  <a16:creationId xmlns:a16="http://schemas.microsoft.com/office/drawing/2014/main" id="{8CD1EA85-083F-A941-83A5-CDE8949B62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3063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3699" name="Shape 1134">
              <a:extLst>
                <a:ext uri="{FF2B5EF4-FFF2-40B4-BE49-F238E27FC236}">
                  <a16:creationId xmlns:a16="http://schemas.microsoft.com/office/drawing/2014/main" id="{53F7BFB9-0D8B-4040-BFAB-89D3EE6715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113823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3700" name="Shape 1135">
              <a:extLst>
                <a:ext uri="{FF2B5EF4-FFF2-40B4-BE49-F238E27FC236}">
                  <a16:creationId xmlns:a16="http://schemas.microsoft.com/office/drawing/2014/main" id="{8C60D7D4-8C9F-2845-8F85-B13C510154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121602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13701" name="Shape 1136">
              <a:extLst>
                <a:ext uri="{FF2B5EF4-FFF2-40B4-BE49-F238E27FC236}">
                  <a16:creationId xmlns:a16="http://schemas.microsoft.com/office/drawing/2014/main" id="{64CC8641-9723-D84C-9C2F-C27205FA86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60775" y="2325688"/>
              <a:ext cx="225425" cy="27305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</a:t>
              </a:r>
            </a:p>
          </p:txBody>
        </p:sp>
        <p:sp>
          <p:nvSpPr>
            <p:cNvPr id="113702" name="Shape 1137">
              <a:extLst>
                <a:ext uri="{FF2B5EF4-FFF2-40B4-BE49-F238E27FC236}">
                  <a16:creationId xmlns:a16="http://schemas.microsoft.com/office/drawing/2014/main" id="{CAE66B7D-88AA-6F46-87AD-BF8A1AD6A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8237538" y="1830388"/>
              <a:ext cx="128587" cy="42862"/>
            </a:xfrm>
            <a:custGeom>
              <a:avLst/>
              <a:gdLst>
                <a:gd name="T0" fmla="*/ 0 w 81"/>
                <a:gd name="T1" fmla="*/ 2147483646 h 27"/>
                <a:gd name="T2" fmla="*/ 2147483646 w 81"/>
                <a:gd name="T3" fmla="*/ 2147483646 h 27"/>
                <a:gd name="T4" fmla="*/ 0 w 81"/>
                <a:gd name="T5" fmla="*/ 0 h 27"/>
                <a:gd name="T6" fmla="*/ 0 w 81"/>
                <a:gd name="T7" fmla="*/ 2147483646 h 27"/>
                <a:gd name="T8" fmla="*/ 0 w 81"/>
                <a:gd name="T9" fmla="*/ 2147483646 h 2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1"/>
                <a:gd name="T16" fmla="*/ 0 h 27"/>
                <a:gd name="T17" fmla="*/ 81 w 81"/>
                <a:gd name="T18" fmla="*/ 27 h 2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1" h="27" extrusionOk="0">
                  <a:moveTo>
                    <a:pt x="0" y="27"/>
                  </a:moveTo>
                  <a:lnTo>
                    <a:pt x="81" y="14"/>
                  </a:lnTo>
                  <a:lnTo>
                    <a:pt x="0" y="0"/>
                  </a:lnTo>
                  <a:lnTo>
                    <a:pt x="0" y="14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000000"/>
            </a:solidFill>
            <a:ln w="190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13703" name="Shape 1138">
              <a:extLst>
                <a:ext uri="{FF2B5EF4-FFF2-40B4-BE49-F238E27FC236}">
                  <a16:creationId xmlns:a16="http://schemas.microsoft.com/office/drawing/2014/main" id="{FA0C553E-8A25-D64F-93B9-0CA93715624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959725" y="1852613"/>
              <a:ext cx="277813" cy="1587"/>
            </a:xfrm>
            <a:prstGeom prst="straightConnector1">
              <a:avLst/>
            </a:prstGeom>
            <a:noFill/>
            <a:ln w="190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13704" name="Shape 1139">
              <a:extLst>
                <a:ext uri="{FF2B5EF4-FFF2-40B4-BE49-F238E27FC236}">
                  <a16:creationId xmlns:a16="http://schemas.microsoft.com/office/drawing/2014/main" id="{963C8F29-5FF6-E940-8CAA-C7CCDB4555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67138" y="2403475"/>
              <a:ext cx="165100" cy="220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3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5FD9077F-D3A6-F641-A80A-FABF6FB2C0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81400" y="2208213"/>
              <a:ext cx="425450" cy="703262"/>
            </a:xfrm>
            <a:prstGeom prst="ellipse">
              <a:avLst/>
            </a:prstGeom>
            <a:solidFill>
              <a:srgbClr val="008000">
                <a:alpha val="25098"/>
              </a:srgbClr>
            </a:solidFill>
            <a:ln w="9525">
              <a:solidFill>
                <a:srgbClr val="0080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43FD2D1C-2FC1-414A-B318-03BA63E6E5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92513" y="869950"/>
              <a:ext cx="425450" cy="703263"/>
            </a:xfrm>
            <a:prstGeom prst="ellipse">
              <a:avLst/>
            </a:prstGeom>
            <a:solidFill>
              <a:srgbClr val="47FFD1">
                <a:alpha val="25098"/>
              </a:srgbClr>
            </a:solidFill>
            <a:ln w="9525">
              <a:solidFill>
                <a:srgbClr val="47FFD1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42BBBB73-5267-A64C-97A0-37A6D35E0D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337550" y="1520825"/>
              <a:ext cx="425450" cy="704850"/>
            </a:xfrm>
            <a:prstGeom prst="ellipse">
              <a:avLst/>
            </a:prstGeom>
            <a:solidFill>
              <a:srgbClr val="FF6600">
                <a:alpha val="25098"/>
              </a:srgbClr>
            </a:solidFill>
            <a:ln w="9525">
              <a:solidFill>
                <a:srgbClr val="FF6600"/>
              </a:solidFill>
              <a:round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grpSp>
          <p:nvGrpSpPr>
            <p:cNvPr id="113708" name="Group 47">
              <a:extLst>
                <a:ext uri="{FF2B5EF4-FFF2-40B4-BE49-F238E27FC236}">
                  <a16:creationId xmlns:a16="http://schemas.microsoft.com/office/drawing/2014/main" id="{3CD30177-1D91-0A48-92B5-F4B31A2B53D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43413" y="2243138"/>
              <a:ext cx="800100" cy="1303338"/>
              <a:chOff x="6894513" y="3525838"/>
              <a:chExt cx="800100" cy="1303338"/>
            </a:xfrm>
          </p:grpSpPr>
          <p:sp>
            <p:nvSpPr>
              <p:cNvPr id="113716" name="Rectangle 13">
                <a:extLst>
                  <a:ext uri="{FF2B5EF4-FFF2-40B4-BE49-F238E27FC236}">
                    <a16:creationId xmlns:a16="http://schemas.microsoft.com/office/drawing/2014/main" id="{F8E41435-EE8F-5343-868B-9FB0D50EA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3717" name="Rectangle 14">
                <a:extLst>
                  <a:ext uri="{FF2B5EF4-FFF2-40B4-BE49-F238E27FC236}">
                    <a16:creationId xmlns:a16="http://schemas.microsoft.com/office/drawing/2014/main" id="{83805146-E0F5-3C49-A3D5-5941B93FE1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13718" name="Rectangle 15">
                <a:extLst>
                  <a:ext uri="{FF2B5EF4-FFF2-40B4-BE49-F238E27FC236}">
                    <a16:creationId xmlns:a16="http://schemas.microsoft.com/office/drawing/2014/main" id="{32D76495-0BF6-9D49-BFB6-EABB422FB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13719" name="Line 16">
                <a:extLst>
                  <a:ext uri="{FF2B5EF4-FFF2-40B4-BE49-F238E27FC236}">
                    <a16:creationId xmlns:a16="http://schemas.microsoft.com/office/drawing/2014/main" id="{FA586886-BB4F-174A-A77F-BD72222955AD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20" name="Freeform 17">
                <a:extLst>
                  <a:ext uri="{FF2B5EF4-FFF2-40B4-BE49-F238E27FC236}">
                    <a16:creationId xmlns:a16="http://schemas.microsoft.com/office/drawing/2014/main" id="{4446650D-D5E3-8343-9211-0F35A41EEE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21" name="Rectangle 23">
                <a:extLst>
                  <a:ext uri="{FF2B5EF4-FFF2-40B4-BE49-F238E27FC236}">
                    <a16:creationId xmlns:a16="http://schemas.microsoft.com/office/drawing/2014/main" id="{B1CB0324-5EEA-984B-8F93-28A8F284FA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  <p:grpSp>
          <p:nvGrpSpPr>
            <p:cNvPr id="113709" name="Group 54">
              <a:extLst>
                <a:ext uri="{FF2B5EF4-FFF2-40B4-BE49-F238E27FC236}">
                  <a16:creationId xmlns:a16="http://schemas.microsoft.com/office/drawing/2014/main" id="{419AF725-99B6-9C45-8916-1A849C1E48AE}"/>
                </a:ext>
              </a:extLst>
            </p:cNvPr>
            <p:cNvGrpSpPr>
              <a:grpSpLocks/>
            </p:cNvGrpSpPr>
            <p:nvPr/>
          </p:nvGrpSpPr>
          <p:grpSpPr bwMode="auto">
            <a:xfrm>
              <a:off x="4430713" y="731838"/>
              <a:ext cx="800100" cy="1303338"/>
              <a:chOff x="6894513" y="3525838"/>
              <a:chExt cx="800100" cy="1303338"/>
            </a:xfrm>
          </p:grpSpPr>
          <p:sp>
            <p:nvSpPr>
              <p:cNvPr id="113710" name="Rectangle 13">
                <a:extLst>
                  <a:ext uri="{FF2B5EF4-FFF2-40B4-BE49-F238E27FC236}">
                    <a16:creationId xmlns:a16="http://schemas.microsoft.com/office/drawing/2014/main" id="{6E536C29-ACB0-5D44-8AA5-761108392F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94513" y="3525838"/>
                <a:ext cx="800100" cy="1303338"/>
              </a:xfrm>
              <a:prstGeom prst="rect">
                <a:avLst/>
              </a:prstGeom>
              <a:solidFill>
                <a:srgbClr val="FFFFFF"/>
              </a:solidFill>
              <a:ln w="2857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endParaRPr lang="en-US" altLang="en-US"/>
              </a:p>
            </p:txBody>
          </p:sp>
          <p:sp>
            <p:nvSpPr>
              <p:cNvPr id="113711" name="Rectangle 14">
                <a:extLst>
                  <a:ext uri="{FF2B5EF4-FFF2-40B4-BE49-F238E27FC236}">
                    <a16:creationId xmlns:a16="http://schemas.microsoft.com/office/drawing/2014/main" id="{035AD520-082E-2B48-B8BF-9B17E6C56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73888" y="3749676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D </a:t>
                </a:r>
                <a:endParaRPr lang="en-US" altLang="en-US"/>
              </a:p>
            </p:txBody>
          </p:sp>
          <p:sp>
            <p:nvSpPr>
              <p:cNvPr id="113712" name="Rectangle 15">
                <a:extLst>
                  <a:ext uri="{FF2B5EF4-FFF2-40B4-BE49-F238E27FC236}">
                    <a16:creationId xmlns:a16="http://schemas.microsoft.com/office/drawing/2014/main" id="{31E8B4C7-9C4B-5340-A500-E6B7636CA9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0138" y="3741738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  <p:sp>
            <p:nvSpPr>
              <p:cNvPr id="113713" name="Line 16">
                <a:extLst>
                  <a:ext uri="{FF2B5EF4-FFF2-40B4-BE49-F238E27FC236}">
                    <a16:creationId xmlns:a16="http://schemas.microsoft.com/office/drawing/2014/main" id="{559A1888-DD82-E94F-ACDF-9F453E73C8FA}"/>
                  </a:ext>
                </a:extLst>
              </p:cNvPr>
              <p:cNvSpPr>
                <a:spLocks noChangeShapeType="1"/>
              </p:cNvSpPr>
              <p:nvPr/>
            </p:nvSpPr>
            <p:spPr bwMode="auto">
              <a:xfrm flipH="1">
                <a:off x="7466013" y="4371976"/>
                <a:ext cx="114300" cy="1587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4" name="Freeform 17">
                <a:extLst>
                  <a:ext uri="{FF2B5EF4-FFF2-40B4-BE49-F238E27FC236}">
                    <a16:creationId xmlns:a16="http://schemas.microsoft.com/office/drawing/2014/main" id="{25E93A2D-18D1-9A4C-96E4-4A03B942A65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94513" y="4418013"/>
                <a:ext cx="160337" cy="158750"/>
              </a:xfrm>
              <a:custGeom>
                <a:avLst/>
                <a:gdLst>
                  <a:gd name="T0" fmla="*/ 0 w 202"/>
                  <a:gd name="T1" fmla="*/ 2147483646 h 202"/>
                  <a:gd name="T2" fmla="*/ 2147483646 w 202"/>
                  <a:gd name="T3" fmla="*/ 2147483646 h 202"/>
                  <a:gd name="T4" fmla="*/ 0 w 202"/>
                  <a:gd name="T5" fmla="*/ 0 h 202"/>
                  <a:gd name="T6" fmla="*/ 0 60000 65536"/>
                  <a:gd name="T7" fmla="*/ 0 60000 65536"/>
                  <a:gd name="T8" fmla="*/ 0 60000 65536"/>
                  <a:gd name="T9" fmla="*/ 0 w 202"/>
                  <a:gd name="T10" fmla="*/ 0 h 202"/>
                  <a:gd name="T11" fmla="*/ 202 w 202"/>
                  <a:gd name="T12" fmla="*/ 202 h 20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02" h="202">
                    <a:moveTo>
                      <a:pt x="0" y="202"/>
                    </a:moveTo>
                    <a:lnTo>
                      <a:pt x="202" y="115"/>
                    </a:lnTo>
                    <a:lnTo>
                      <a:pt x="0" y="0"/>
                    </a:lnTo>
                  </a:path>
                </a:pathLst>
              </a:custGeom>
              <a:noFill/>
              <a:ln w="1905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en-US"/>
              </a:p>
            </p:txBody>
          </p:sp>
          <p:sp>
            <p:nvSpPr>
              <p:cNvPr id="113715" name="Rectangle 23">
                <a:extLst>
                  <a:ext uri="{FF2B5EF4-FFF2-40B4-BE49-F238E27FC236}">
                    <a16:creationId xmlns:a16="http://schemas.microsoft.com/office/drawing/2014/main" id="{A862059A-CEE3-FE49-A5DE-B8954092C0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725" y="4394201"/>
                <a:ext cx="198772" cy="24622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>
                <a:lvl1pPr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ＭＳ Ｐゴシック" panose="020B0600070205080204" pitchFamily="34" charset="-128"/>
                    <a:cs typeface="Arial" panose="020B0604020202020204" pitchFamily="34" charset="0"/>
                    <a:sym typeface="Arial" panose="020B0604020202020204" pitchFamily="34" charset="0"/>
                  </a:defRPr>
                </a:lvl1pPr>
                <a:lvl2pPr marL="742950" indent="-28575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2pPr>
                <a:lvl3pPr marL="11430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3pPr>
                <a:lvl4pPr marL="16002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4pPr>
                <a:lvl5pPr marL="2057400" indent="-228600"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1400">
                    <a:solidFill>
                      <a:srgbClr val="000000"/>
                    </a:solidFill>
                    <a:latin typeface="Arial" panose="020B0604020202020204" pitchFamily="34" charset="0"/>
                    <a:ea typeface="Arial" panose="020B0604020202020204" pitchFamily="34" charset="0"/>
                    <a:cs typeface="Arial" panose="020B0604020202020204" pitchFamily="34" charset="0"/>
                    <a:sym typeface="Arial" panose="020B0604020202020204" pitchFamily="34" charset="0"/>
                  </a:defRPr>
                </a:lvl9pPr>
              </a:lstStyle>
              <a:p>
                <a:pPr eaLnBrk="1" hangingPunct="1"/>
                <a:r>
                  <a:rPr lang="en-US" altLang="en-US" sz="1600">
                    <a:latin typeface="Times-Roman" pitchFamily="2" charset="0"/>
                  </a:rPr>
                  <a:t>Q </a:t>
                </a:r>
                <a:endParaRPr lang="en-US" altLang="en-US"/>
              </a:p>
            </p:txBody>
          </p:sp>
        </p:grpSp>
      </p:grpSp>
    </p:spTree>
  </p:cSld>
  <p:clrMapOvr>
    <a:masterClrMapping/>
  </p:clrMapOvr>
  <p:transition spd="slow"/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713" name="Shape 374">
            <a:extLst>
              <a:ext uri="{FF2B5EF4-FFF2-40B4-BE49-F238E27FC236}">
                <a16:creationId xmlns:a16="http://schemas.microsoft.com/office/drawing/2014/main" id="{F23F7D82-09DE-D246-BDE7-A7BAAC1CBCC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492125"/>
            <a:ext cx="4624387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14" name="Shape 375">
            <a:extLst>
              <a:ext uri="{FF2B5EF4-FFF2-40B4-BE49-F238E27FC236}">
                <a16:creationId xmlns:a16="http://schemas.microsoft.com/office/drawing/2014/main" id="{4CD3C073-AB1F-FE4B-8C48-59AFDB95EC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525464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15" name="Shape 376">
            <a:extLst>
              <a:ext uri="{FF2B5EF4-FFF2-40B4-BE49-F238E27FC236}">
                <a16:creationId xmlns:a16="http://schemas.microsoft.com/office/drawing/2014/main" id="{828BFFF6-BB38-E84E-8179-03D42D4738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525464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16" name="Shape 377">
            <a:extLst>
              <a:ext uri="{FF2B5EF4-FFF2-40B4-BE49-F238E27FC236}">
                <a16:creationId xmlns:a16="http://schemas.microsoft.com/office/drawing/2014/main" id="{F4A98D45-F548-B845-865B-1A3D0D496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1838" y="746125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5717" name="Shape 378">
            <a:extLst>
              <a:ext uri="{FF2B5EF4-FFF2-40B4-BE49-F238E27FC236}">
                <a16:creationId xmlns:a16="http://schemas.microsoft.com/office/drawing/2014/main" id="{84DFF781-4EB2-D742-9E4C-A8A3D7EECC3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18" name="Shape 379">
            <a:extLst>
              <a:ext uri="{FF2B5EF4-FFF2-40B4-BE49-F238E27FC236}">
                <a16:creationId xmlns:a16="http://schemas.microsoft.com/office/drawing/2014/main" id="{7A2160D3-D773-C349-BCD4-32A40C500C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639764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5719" name="Shape 380">
            <a:extLst>
              <a:ext uri="{FF2B5EF4-FFF2-40B4-BE49-F238E27FC236}">
                <a16:creationId xmlns:a16="http://schemas.microsoft.com/office/drawing/2014/main" id="{55BAAEBC-7CF8-F242-B0DB-A4A9FDB985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20" name="Shape 381">
            <a:extLst>
              <a:ext uri="{FF2B5EF4-FFF2-40B4-BE49-F238E27FC236}">
                <a16:creationId xmlns:a16="http://schemas.microsoft.com/office/drawing/2014/main" id="{B59D4820-870C-CD41-A0B9-329238499DB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52514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21" name="Shape 382">
            <a:extLst>
              <a:ext uri="{FF2B5EF4-FFF2-40B4-BE49-F238E27FC236}">
                <a16:creationId xmlns:a16="http://schemas.microsoft.com/office/drawing/2014/main" id="{9FFE416B-45DC-1C4A-A46B-6A3CAF1768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068388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22" name="Shape 383">
            <a:extLst>
              <a:ext uri="{FF2B5EF4-FFF2-40B4-BE49-F238E27FC236}">
                <a16:creationId xmlns:a16="http://schemas.microsoft.com/office/drawing/2014/main" id="{22C1F7B4-F58F-DA40-A553-CB385364F2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1476" y="746125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5723" name="Shape 384">
            <a:extLst>
              <a:ext uri="{FF2B5EF4-FFF2-40B4-BE49-F238E27FC236}">
                <a16:creationId xmlns:a16="http://schemas.microsoft.com/office/drawing/2014/main" id="{F84E3E68-6525-7F4D-8E1A-73552B2661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68388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24" name="Shape 385">
            <a:extLst>
              <a:ext uri="{FF2B5EF4-FFF2-40B4-BE49-F238E27FC236}">
                <a16:creationId xmlns:a16="http://schemas.microsoft.com/office/drawing/2014/main" id="{44B05D74-371A-3444-A539-0ED4E31CCE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5350" y="1073150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5725" name="Shape 386">
            <a:extLst>
              <a:ext uri="{FF2B5EF4-FFF2-40B4-BE49-F238E27FC236}">
                <a16:creationId xmlns:a16="http://schemas.microsoft.com/office/drawing/2014/main" id="{79028B01-62FD-AD47-9B89-570F506D3A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25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6" name="Shape 387">
            <a:extLst>
              <a:ext uri="{FF2B5EF4-FFF2-40B4-BE49-F238E27FC236}">
                <a16:creationId xmlns:a16="http://schemas.microsoft.com/office/drawing/2014/main" id="{EDE77A20-A647-BD45-A8ED-FB27A86595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9013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27" name="Shape 388">
            <a:extLst>
              <a:ext uri="{FF2B5EF4-FFF2-40B4-BE49-F238E27FC236}">
                <a16:creationId xmlns:a16="http://schemas.microsoft.com/office/drawing/2014/main" id="{255E466B-8DCE-3441-9CB5-BDAE3E9A2E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57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28" name="Shape 389">
            <a:extLst>
              <a:ext uri="{FF2B5EF4-FFF2-40B4-BE49-F238E27FC236}">
                <a16:creationId xmlns:a16="http://schemas.microsoft.com/office/drawing/2014/main" id="{8E41633D-DC46-A94C-8F6E-F87E2C739A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5729" name="Shape 390">
            <a:extLst>
              <a:ext uri="{FF2B5EF4-FFF2-40B4-BE49-F238E27FC236}">
                <a16:creationId xmlns:a16="http://schemas.microsoft.com/office/drawing/2014/main" id="{C2D1FF43-F4FC-CE44-805D-C30CBB802D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8675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5730" name="Shape 391">
            <a:extLst>
              <a:ext uri="{FF2B5EF4-FFF2-40B4-BE49-F238E27FC236}">
                <a16:creationId xmlns:a16="http://schemas.microsoft.com/office/drawing/2014/main" id="{90817AA8-071A-0D4D-81C1-4F7AEA1166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31" name="Shape 392">
            <a:extLst>
              <a:ext uri="{FF2B5EF4-FFF2-40B4-BE49-F238E27FC236}">
                <a16:creationId xmlns:a16="http://schemas.microsoft.com/office/drawing/2014/main" id="{5A6900AB-F9AE-CE44-824E-53263F311B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982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32" name="Shape 393">
            <a:extLst>
              <a:ext uri="{FF2B5EF4-FFF2-40B4-BE49-F238E27FC236}">
                <a16:creationId xmlns:a16="http://schemas.microsoft.com/office/drawing/2014/main" id="{2C0D2728-55DF-3B4C-A90B-9215BAADE5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33" name="Shape 394">
            <a:extLst>
              <a:ext uri="{FF2B5EF4-FFF2-40B4-BE49-F238E27FC236}">
                <a16:creationId xmlns:a16="http://schemas.microsoft.com/office/drawing/2014/main" id="{936E7D18-F04A-5543-B1A0-00542C43A16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1585914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34" name="Shape 395">
            <a:extLst>
              <a:ext uri="{FF2B5EF4-FFF2-40B4-BE49-F238E27FC236}">
                <a16:creationId xmlns:a16="http://schemas.microsoft.com/office/drawing/2014/main" id="{357F635A-FE39-2043-852A-CD62E3703E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604963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35" name="Shape 396">
            <a:extLst>
              <a:ext uri="{FF2B5EF4-FFF2-40B4-BE49-F238E27FC236}">
                <a16:creationId xmlns:a16="http://schemas.microsoft.com/office/drawing/2014/main" id="{3DBE6A37-B6B6-7843-AA7A-6FBCB3F52F2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6438" y="1071564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5736" name="Shape 397">
            <a:extLst>
              <a:ext uri="{FF2B5EF4-FFF2-40B4-BE49-F238E27FC236}">
                <a16:creationId xmlns:a16="http://schemas.microsoft.com/office/drawing/2014/main" id="{86856838-3574-C945-B6F8-405122FFE4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604963"/>
            <a:ext cx="14287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37" name="Shape 398">
            <a:extLst>
              <a:ext uri="{FF2B5EF4-FFF2-40B4-BE49-F238E27FC236}">
                <a16:creationId xmlns:a16="http://schemas.microsoft.com/office/drawing/2014/main" id="{8134BA55-019D-3D42-B6F7-C222162B64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88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8" name="Shape 399">
            <a:extLst>
              <a:ext uri="{FF2B5EF4-FFF2-40B4-BE49-F238E27FC236}">
                <a16:creationId xmlns:a16="http://schemas.microsoft.com/office/drawing/2014/main" id="{5AB7E950-1821-0446-B0CF-1ACC9CB01C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72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39" name="Shape 400">
            <a:extLst>
              <a:ext uri="{FF2B5EF4-FFF2-40B4-BE49-F238E27FC236}">
                <a16:creationId xmlns:a16="http://schemas.microsoft.com/office/drawing/2014/main" id="{BF5D38FD-E1BF-554F-A9B6-988EB58EA9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40" name="Shape 401">
            <a:extLst>
              <a:ext uri="{FF2B5EF4-FFF2-40B4-BE49-F238E27FC236}">
                <a16:creationId xmlns:a16="http://schemas.microsoft.com/office/drawing/2014/main" id="{D169A992-CA38-9742-A696-A40DE60D6B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9626" y="1717675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1" name="Shape 402">
            <a:extLst>
              <a:ext uri="{FF2B5EF4-FFF2-40B4-BE49-F238E27FC236}">
                <a16:creationId xmlns:a16="http://schemas.microsoft.com/office/drawing/2014/main" id="{ACDF45BD-8E8E-D549-BC40-CFB2B32CE5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42" name="Shape 403">
            <a:extLst>
              <a:ext uri="{FF2B5EF4-FFF2-40B4-BE49-F238E27FC236}">
                <a16:creationId xmlns:a16="http://schemas.microsoft.com/office/drawing/2014/main" id="{A433F125-2CBF-B047-9287-372AD6486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074863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43" name="Shape 404">
            <a:extLst>
              <a:ext uri="{FF2B5EF4-FFF2-40B4-BE49-F238E27FC236}">
                <a16:creationId xmlns:a16="http://schemas.microsoft.com/office/drawing/2014/main" id="{52FA6F18-3567-5240-AF89-C1133CEC4C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1201" y="1717675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44" name="Shape 405">
            <a:extLst>
              <a:ext uri="{FF2B5EF4-FFF2-40B4-BE49-F238E27FC236}">
                <a16:creationId xmlns:a16="http://schemas.microsoft.com/office/drawing/2014/main" id="{1806B2FA-CA65-B340-B4B6-500B89E4FA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074863"/>
            <a:ext cx="14287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45" name="Shape 406">
            <a:extLst>
              <a:ext uri="{FF2B5EF4-FFF2-40B4-BE49-F238E27FC236}">
                <a16:creationId xmlns:a16="http://schemas.microsoft.com/office/drawing/2014/main" id="{94959BF9-DFE2-7844-8812-0D1D02DBA7A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5746" name="Shape 407">
            <a:extLst>
              <a:ext uri="{FF2B5EF4-FFF2-40B4-BE49-F238E27FC236}">
                <a16:creationId xmlns:a16="http://schemas.microsoft.com/office/drawing/2014/main" id="{1764AC2F-D091-1F43-9B51-7B05DF0916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0685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47" name="Shape 408">
            <a:extLst>
              <a:ext uri="{FF2B5EF4-FFF2-40B4-BE49-F238E27FC236}">
                <a16:creationId xmlns:a16="http://schemas.microsoft.com/office/drawing/2014/main" id="{16CE0A5E-8278-3A4E-844A-B05CF123D2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48" name="Shape 409">
            <a:extLst>
              <a:ext uri="{FF2B5EF4-FFF2-40B4-BE49-F238E27FC236}">
                <a16:creationId xmlns:a16="http://schemas.microsoft.com/office/drawing/2014/main" id="{D5B98DDE-8647-9240-BE5F-CCC11B3A7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49" name="Shape 410">
            <a:extLst>
              <a:ext uri="{FF2B5EF4-FFF2-40B4-BE49-F238E27FC236}">
                <a16:creationId xmlns:a16="http://schemas.microsoft.com/office/drawing/2014/main" id="{8683B39D-540B-0444-B3AB-A57B43D32D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0" name="Shape 411">
            <a:extLst>
              <a:ext uri="{FF2B5EF4-FFF2-40B4-BE49-F238E27FC236}">
                <a16:creationId xmlns:a16="http://schemas.microsoft.com/office/drawing/2014/main" id="{9949C940-E1AA-8B45-9E59-FB5ED71282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436814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1" name="Shape 412">
            <a:extLst>
              <a:ext uri="{FF2B5EF4-FFF2-40B4-BE49-F238E27FC236}">
                <a16:creationId xmlns:a16="http://schemas.microsoft.com/office/drawing/2014/main" id="{E0A1E21F-B9D2-7447-A4B9-9E7C5FFC8F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068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5752" name="Shape 413">
            <a:extLst>
              <a:ext uri="{FF2B5EF4-FFF2-40B4-BE49-F238E27FC236}">
                <a16:creationId xmlns:a16="http://schemas.microsoft.com/office/drawing/2014/main" id="{61F25046-6D25-5D4E-B124-426A6AC2D0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436814"/>
            <a:ext cx="14287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3" name="Shape 414">
            <a:extLst>
              <a:ext uri="{FF2B5EF4-FFF2-40B4-BE49-F238E27FC236}">
                <a16:creationId xmlns:a16="http://schemas.microsoft.com/office/drawing/2014/main" id="{82EA876F-ACD9-6E47-87A7-A4FBC5D00A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4" name="Shape 415">
            <a:extLst>
              <a:ext uri="{FF2B5EF4-FFF2-40B4-BE49-F238E27FC236}">
                <a16:creationId xmlns:a16="http://schemas.microsoft.com/office/drawing/2014/main" id="{D6BED7FF-44F0-E042-BC21-48C5A14222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4241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5755" name="Shape 416">
            <a:extLst>
              <a:ext uri="{FF2B5EF4-FFF2-40B4-BE49-F238E27FC236}">
                <a16:creationId xmlns:a16="http://schemas.microsoft.com/office/drawing/2014/main" id="{D4442714-9B51-1640-9C64-30CE49E443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6" name="Shape 417">
            <a:extLst>
              <a:ext uri="{FF2B5EF4-FFF2-40B4-BE49-F238E27FC236}">
                <a16:creationId xmlns:a16="http://schemas.microsoft.com/office/drawing/2014/main" id="{7696EFB8-3C83-B345-B214-EE0CF18D7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5757" name="Shape 418">
            <a:extLst>
              <a:ext uri="{FF2B5EF4-FFF2-40B4-BE49-F238E27FC236}">
                <a16:creationId xmlns:a16="http://schemas.microsoft.com/office/drawing/2014/main" id="{FF18D8D1-68F3-084D-852A-EEB3C07105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8" name="Shape 419">
            <a:extLst>
              <a:ext uri="{FF2B5EF4-FFF2-40B4-BE49-F238E27FC236}">
                <a16:creationId xmlns:a16="http://schemas.microsoft.com/office/drawing/2014/main" id="{44C33FC0-FD57-3348-8F6F-91937FDACA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2830514"/>
            <a:ext cx="4624387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5759" name="Shape 420">
            <a:extLst>
              <a:ext uri="{FF2B5EF4-FFF2-40B4-BE49-F238E27FC236}">
                <a16:creationId xmlns:a16="http://schemas.microsoft.com/office/drawing/2014/main" id="{D395AE7F-8860-B045-8235-F470495AD2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4241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5760" name="Shape 421">
            <a:extLst>
              <a:ext uri="{FF2B5EF4-FFF2-40B4-BE49-F238E27FC236}">
                <a16:creationId xmlns:a16="http://schemas.microsoft.com/office/drawing/2014/main" id="{197DD4AB-178C-744F-AB72-1A78DBE996C1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1600200" y="3343275"/>
            <a:ext cx="7772400" cy="2978150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Suppose we encoded our states in the same order in which they were labeled:</a:t>
            </a:r>
          </a:p>
          <a:p>
            <a:pPr marL="0" indent="0" eaLnBrk="1" hangingPunct="1"/>
            <a:endParaRPr lang="en-US" altLang="en-US" sz="2800">
              <a:latin typeface="Arial" panose="020B0604020202020204" pitchFamily="34" charset="0"/>
              <a:cs typeface="Arial" panose="020B0604020202020204" pitchFamily="34" charset="0"/>
            </a:endParaRPr>
          </a:p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A ~ 00</a:t>
            </a:r>
          </a:p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B ~ 01</a:t>
            </a:r>
          </a:p>
          <a:p>
            <a:pPr marL="0" indent="0" algn="ctr" eaLnBrk="1" hangingPunct="1"/>
            <a:r>
              <a:rPr lang="en-US" altLang="en-US" sz="2800">
                <a:latin typeface="Arial" panose="020B0604020202020204" pitchFamily="34" charset="0"/>
                <a:cs typeface="Arial" panose="020B0604020202020204" pitchFamily="34" charset="0"/>
              </a:rPr>
              <a:t>C ~ 10</a:t>
            </a:r>
          </a:p>
        </p:txBody>
      </p:sp>
      <p:sp>
        <p:nvSpPr>
          <p:cNvPr id="115761" name="TextBox 125">
            <a:extLst>
              <a:ext uri="{FF2B5EF4-FFF2-40B4-BE49-F238E27FC236}">
                <a16:creationId xmlns:a16="http://schemas.microsoft.com/office/drawing/2014/main" id="{CB049AF4-4C17-C149-9130-99632A4579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6.4 from the textbook ]</a:t>
            </a:r>
          </a:p>
        </p:txBody>
      </p:sp>
    </p:spTree>
  </p:cSld>
  <p:clrMapOvr>
    <a:masterClrMapping/>
  </p:clrMapOvr>
  <p:transition/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61" name="Shape 426">
            <a:extLst>
              <a:ext uri="{FF2B5EF4-FFF2-40B4-BE49-F238E27FC236}">
                <a16:creationId xmlns:a16="http://schemas.microsoft.com/office/drawing/2014/main" id="{E5738BD5-670B-5C40-AC56-EB4779B4B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492125"/>
            <a:ext cx="4624387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2" name="Shape 427">
            <a:extLst>
              <a:ext uri="{FF2B5EF4-FFF2-40B4-BE49-F238E27FC236}">
                <a16:creationId xmlns:a16="http://schemas.microsoft.com/office/drawing/2014/main" id="{ADA7AF55-AE08-B34D-8F1B-EE7DB64D38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525464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3" name="Shape 428">
            <a:extLst>
              <a:ext uri="{FF2B5EF4-FFF2-40B4-BE49-F238E27FC236}">
                <a16:creationId xmlns:a16="http://schemas.microsoft.com/office/drawing/2014/main" id="{0B7DEF86-5289-8948-9E92-D5A3832D59E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525464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4" name="Shape 429">
            <a:extLst>
              <a:ext uri="{FF2B5EF4-FFF2-40B4-BE49-F238E27FC236}">
                <a16:creationId xmlns:a16="http://schemas.microsoft.com/office/drawing/2014/main" id="{E5AFFCA8-337B-2243-ADA1-133ECE7E0DC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1838" y="746125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7765" name="Shape 430">
            <a:extLst>
              <a:ext uri="{FF2B5EF4-FFF2-40B4-BE49-F238E27FC236}">
                <a16:creationId xmlns:a16="http://schemas.microsoft.com/office/drawing/2014/main" id="{C354D6DB-E084-EE41-8DC0-8CF1F0CC53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6" name="Shape 431">
            <a:extLst>
              <a:ext uri="{FF2B5EF4-FFF2-40B4-BE49-F238E27FC236}">
                <a16:creationId xmlns:a16="http://schemas.microsoft.com/office/drawing/2014/main" id="{F7FD5692-5BB7-5C47-8196-A008C17EC0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639764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7767" name="Shape 432">
            <a:extLst>
              <a:ext uri="{FF2B5EF4-FFF2-40B4-BE49-F238E27FC236}">
                <a16:creationId xmlns:a16="http://schemas.microsoft.com/office/drawing/2014/main" id="{AC0649F4-545D-B748-8FF1-1A07555B5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8" name="Shape 433">
            <a:extLst>
              <a:ext uri="{FF2B5EF4-FFF2-40B4-BE49-F238E27FC236}">
                <a16:creationId xmlns:a16="http://schemas.microsoft.com/office/drawing/2014/main" id="{ACB68BB7-47E8-354A-9FF7-4E1048B3D0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52514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69" name="Shape 434">
            <a:extLst>
              <a:ext uri="{FF2B5EF4-FFF2-40B4-BE49-F238E27FC236}">
                <a16:creationId xmlns:a16="http://schemas.microsoft.com/office/drawing/2014/main" id="{43ED303D-7E34-D446-BD40-F2C8904607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068388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70" name="Shape 435">
            <a:extLst>
              <a:ext uri="{FF2B5EF4-FFF2-40B4-BE49-F238E27FC236}">
                <a16:creationId xmlns:a16="http://schemas.microsoft.com/office/drawing/2014/main" id="{A206635A-CC7A-E248-84D8-C24F0FBE0B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1476" y="746125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7771" name="Shape 436">
            <a:extLst>
              <a:ext uri="{FF2B5EF4-FFF2-40B4-BE49-F238E27FC236}">
                <a16:creationId xmlns:a16="http://schemas.microsoft.com/office/drawing/2014/main" id="{45017F60-0AE8-F543-A049-5EE44699A93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68388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72" name="Shape 437">
            <a:extLst>
              <a:ext uri="{FF2B5EF4-FFF2-40B4-BE49-F238E27FC236}">
                <a16:creationId xmlns:a16="http://schemas.microsoft.com/office/drawing/2014/main" id="{34D2A014-D9E5-704C-8BE2-F6483E9E7B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5350" y="1073150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7773" name="Shape 438">
            <a:extLst>
              <a:ext uri="{FF2B5EF4-FFF2-40B4-BE49-F238E27FC236}">
                <a16:creationId xmlns:a16="http://schemas.microsoft.com/office/drawing/2014/main" id="{3D809ED1-A4DA-1C4C-855F-9D494543A08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25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7774" name="Shape 439">
            <a:extLst>
              <a:ext uri="{FF2B5EF4-FFF2-40B4-BE49-F238E27FC236}">
                <a16:creationId xmlns:a16="http://schemas.microsoft.com/office/drawing/2014/main" id="{F8053E0E-B983-0A40-AB0A-C1C43B64BF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9013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7775" name="Shape 440">
            <a:extLst>
              <a:ext uri="{FF2B5EF4-FFF2-40B4-BE49-F238E27FC236}">
                <a16:creationId xmlns:a16="http://schemas.microsoft.com/office/drawing/2014/main" id="{6C3AD83E-7933-044B-953F-489CDF8382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57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7776" name="Shape 441">
            <a:extLst>
              <a:ext uri="{FF2B5EF4-FFF2-40B4-BE49-F238E27FC236}">
                <a16:creationId xmlns:a16="http://schemas.microsoft.com/office/drawing/2014/main" id="{5FCD141D-5833-0F4A-8BEE-E3412A9C20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7777" name="Shape 442">
            <a:extLst>
              <a:ext uri="{FF2B5EF4-FFF2-40B4-BE49-F238E27FC236}">
                <a16:creationId xmlns:a16="http://schemas.microsoft.com/office/drawing/2014/main" id="{09F8B60C-8A6E-0D4F-9777-2009C54715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8675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7778" name="Shape 443">
            <a:extLst>
              <a:ext uri="{FF2B5EF4-FFF2-40B4-BE49-F238E27FC236}">
                <a16:creationId xmlns:a16="http://schemas.microsoft.com/office/drawing/2014/main" id="{6A8B13C4-7277-0844-851C-8F168D6BE1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79" name="Shape 444">
            <a:extLst>
              <a:ext uri="{FF2B5EF4-FFF2-40B4-BE49-F238E27FC236}">
                <a16:creationId xmlns:a16="http://schemas.microsoft.com/office/drawing/2014/main" id="{8F0DE812-8EE5-9E45-8F13-C0E674ECAE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982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7780" name="Shape 445">
            <a:extLst>
              <a:ext uri="{FF2B5EF4-FFF2-40B4-BE49-F238E27FC236}">
                <a16:creationId xmlns:a16="http://schemas.microsoft.com/office/drawing/2014/main" id="{BC71B9A5-A07C-7E4C-9522-AF5F7CEB2C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81" name="Shape 446">
            <a:extLst>
              <a:ext uri="{FF2B5EF4-FFF2-40B4-BE49-F238E27FC236}">
                <a16:creationId xmlns:a16="http://schemas.microsoft.com/office/drawing/2014/main" id="{A1C89CFA-4252-9646-8AAE-9B40B82020C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1585914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82" name="Shape 447">
            <a:extLst>
              <a:ext uri="{FF2B5EF4-FFF2-40B4-BE49-F238E27FC236}">
                <a16:creationId xmlns:a16="http://schemas.microsoft.com/office/drawing/2014/main" id="{9B97DE61-31CB-AD47-8625-FFE90D8153A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604963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83" name="Shape 448">
            <a:extLst>
              <a:ext uri="{FF2B5EF4-FFF2-40B4-BE49-F238E27FC236}">
                <a16:creationId xmlns:a16="http://schemas.microsoft.com/office/drawing/2014/main" id="{64DCFBFB-4654-344A-8D33-81F7AE4219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6438" y="1071564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7784" name="Shape 449">
            <a:extLst>
              <a:ext uri="{FF2B5EF4-FFF2-40B4-BE49-F238E27FC236}">
                <a16:creationId xmlns:a16="http://schemas.microsoft.com/office/drawing/2014/main" id="{34D11888-65CB-6F41-8FCE-A14C2A03CC6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604963"/>
            <a:ext cx="14287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85" name="Shape 450">
            <a:extLst>
              <a:ext uri="{FF2B5EF4-FFF2-40B4-BE49-F238E27FC236}">
                <a16:creationId xmlns:a16="http://schemas.microsoft.com/office/drawing/2014/main" id="{6B5C552F-F3C3-C64E-A2ED-625E7B3E044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88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7786" name="Shape 451">
            <a:extLst>
              <a:ext uri="{FF2B5EF4-FFF2-40B4-BE49-F238E27FC236}">
                <a16:creationId xmlns:a16="http://schemas.microsoft.com/office/drawing/2014/main" id="{24169EB1-A796-444C-AC39-0C17AE7C5D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72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7787" name="Shape 452">
            <a:extLst>
              <a:ext uri="{FF2B5EF4-FFF2-40B4-BE49-F238E27FC236}">
                <a16:creationId xmlns:a16="http://schemas.microsoft.com/office/drawing/2014/main" id="{359B990C-891C-5C4D-BBC6-8FB3C86F55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88" name="Shape 453">
            <a:extLst>
              <a:ext uri="{FF2B5EF4-FFF2-40B4-BE49-F238E27FC236}">
                <a16:creationId xmlns:a16="http://schemas.microsoft.com/office/drawing/2014/main" id="{49FA8489-B7DF-AA45-BB8F-96E3C0D4436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9626" y="1717675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7789" name="Shape 454">
            <a:extLst>
              <a:ext uri="{FF2B5EF4-FFF2-40B4-BE49-F238E27FC236}">
                <a16:creationId xmlns:a16="http://schemas.microsoft.com/office/drawing/2014/main" id="{ACDB35E1-4E0A-3A42-8A04-1158042ED0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0" name="Shape 455">
            <a:extLst>
              <a:ext uri="{FF2B5EF4-FFF2-40B4-BE49-F238E27FC236}">
                <a16:creationId xmlns:a16="http://schemas.microsoft.com/office/drawing/2014/main" id="{94EC06E4-82F1-794B-AE19-298F489D3E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074863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1" name="Shape 456">
            <a:extLst>
              <a:ext uri="{FF2B5EF4-FFF2-40B4-BE49-F238E27FC236}">
                <a16:creationId xmlns:a16="http://schemas.microsoft.com/office/drawing/2014/main" id="{C068A5D6-EA6F-5F4E-A9C6-54D3738737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1201" y="1717675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7792" name="Shape 457">
            <a:extLst>
              <a:ext uri="{FF2B5EF4-FFF2-40B4-BE49-F238E27FC236}">
                <a16:creationId xmlns:a16="http://schemas.microsoft.com/office/drawing/2014/main" id="{885819F7-7813-C144-B890-DCCCB41F26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074863"/>
            <a:ext cx="14287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3" name="Shape 458">
            <a:extLst>
              <a:ext uri="{FF2B5EF4-FFF2-40B4-BE49-F238E27FC236}">
                <a16:creationId xmlns:a16="http://schemas.microsoft.com/office/drawing/2014/main" id="{905F88E4-662C-474C-8E0A-071B76A017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7794" name="Shape 459">
            <a:extLst>
              <a:ext uri="{FF2B5EF4-FFF2-40B4-BE49-F238E27FC236}">
                <a16:creationId xmlns:a16="http://schemas.microsoft.com/office/drawing/2014/main" id="{38EEE498-A7B0-D540-A61E-E5468C82C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0685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7795" name="Shape 460">
            <a:extLst>
              <a:ext uri="{FF2B5EF4-FFF2-40B4-BE49-F238E27FC236}">
                <a16:creationId xmlns:a16="http://schemas.microsoft.com/office/drawing/2014/main" id="{EB26ECE8-3388-734D-BA46-2FA511DD93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6" name="Shape 461">
            <a:extLst>
              <a:ext uri="{FF2B5EF4-FFF2-40B4-BE49-F238E27FC236}">
                <a16:creationId xmlns:a16="http://schemas.microsoft.com/office/drawing/2014/main" id="{0C545F43-6F89-DB4B-9602-B77A16207F0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7797" name="Shape 462">
            <a:extLst>
              <a:ext uri="{FF2B5EF4-FFF2-40B4-BE49-F238E27FC236}">
                <a16:creationId xmlns:a16="http://schemas.microsoft.com/office/drawing/2014/main" id="{A0B4C510-D7A7-6442-9238-260C475636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8" name="Shape 463">
            <a:extLst>
              <a:ext uri="{FF2B5EF4-FFF2-40B4-BE49-F238E27FC236}">
                <a16:creationId xmlns:a16="http://schemas.microsoft.com/office/drawing/2014/main" id="{B489744B-5D35-3F4E-A325-771137598D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436814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799" name="Shape 464">
            <a:extLst>
              <a:ext uri="{FF2B5EF4-FFF2-40B4-BE49-F238E27FC236}">
                <a16:creationId xmlns:a16="http://schemas.microsoft.com/office/drawing/2014/main" id="{66A6B22C-C39C-214F-BFB5-EFE1D5C13E3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068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7800" name="Shape 465">
            <a:extLst>
              <a:ext uri="{FF2B5EF4-FFF2-40B4-BE49-F238E27FC236}">
                <a16:creationId xmlns:a16="http://schemas.microsoft.com/office/drawing/2014/main" id="{4C573E0C-505F-9B4B-B719-D35647A35C8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436814"/>
            <a:ext cx="14287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01" name="Shape 466">
            <a:extLst>
              <a:ext uri="{FF2B5EF4-FFF2-40B4-BE49-F238E27FC236}">
                <a16:creationId xmlns:a16="http://schemas.microsoft.com/office/drawing/2014/main" id="{DFD6DA72-C9E3-2741-AF79-1EA0494CED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7802" name="Shape 467">
            <a:extLst>
              <a:ext uri="{FF2B5EF4-FFF2-40B4-BE49-F238E27FC236}">
                <a16:creationId xmlns:a16="http://schemas.microsoft.com/office/drawing/2014/main" id="{FDE68651-7557-C647-B77A-4481C613BE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4241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7803" name="Shape 468">
            <a:extLst>
              <a:ext uri="{FF2B5EF4-FFF2-40B4-BE49-F238E27FC236}">
                <a16:creationId xmlns:a16="http://schemas.microsoft.com/office/drawing/2014/main" id="{82F85AC1-6842-9F40-83D8-ED17F88F7C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04" name="Shape 469">
            <a:extLst>
              <a:ext uri="{FF2B5EF4-FFF2-40B4-BE49-F238E27FC236}">
                <a16:creationId xmlns:a16="http://schemas.microsoft.com/office/drawing/2014/main" id="{36CF9AA8-D522-5548-8B99-72D6790FDD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7805" name="Shape 470">
            <a:extLst>
              <a:ext uri="{FF2B5EF4-FFF2-40B4-BE49-F238E27FC236}">
                <a16:creationId xmlns:a16="http://schemas.microsoft.com/office/drawing/2014/main" id="{C2247C88-880D-AA4B-85FC-D7D48C8D3B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06" name="Shape 471">
            <a:extLst>
              <a:ext uri="{FF2B5EF4-FFF2-40B4-BE49-F238E27FC236}">
                <a16:creationId xmlns:a16="http://schemas.microsoft.com/office/drawing/2014/main" id="{260EB5D3-D2C1-B244-AA9A-689340B5088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2830514"/>
            <a:ext cx="4624387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07" name="Shape 472">
            <a:extLst>
              <a:ext uri="{FF2B5EF4-FFF2-40B4-BE49-F238E27FC236}">
                <a16:creationId xmlns:a16="http://schemas.microsoft.com/office/drawing/2014/main" id="{21FEEDC9-1F17-4944-BA5D-C17FF3773E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4241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7808" name="Shape 473">
            <a:extLst>
              <a:ext uri="{FF2B5EF4-FFF2-40B4-BE49-F238E27FC236}">
                <a16:creationId xmlns:a16="http://schemas.microsoft.com/office/drawing/2014/main" id="{D4066F80-FA35-1645-9003-21815A988D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3" y="3238500"/>
            <a:ext cx="4762500" cy="12700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09" name="Shape 474">
            <a:extLst>
              <a:ext uri="{FF2B5EF4-FFF2-40B4-BE49-F238E27FC236}">
                <a16:creationId xmlns:a16="http://schemas.microsoft.com/office/drawing/2014/main" id="{7689F62B-280D-8F4D-B413-6F0D4A61B1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3238501"/>
            <a:ext cx="15875" cy="5619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0" name="Shape 475">
            <a:extLst>
              <a:ext uri="{FF2B5EF4-FFF2-40B4-BE49-F238E27FC236}">
                <a16:creationId xmlns:a16="http://schemas.microsoft.com/office/drawing/2014/main" id="{183C38AA-67ED-A34A-A4E3-A7CA081419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3238501"/>
            <a:ext cx="14288" cy="5619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1" name="Shape 476">
            <a:extLst>
              <a:ext uri="{FF2B5EF4-FFF2-40B4-BE49-F238E27FC236}">
                <a16:creationId xmlns:a16="http://schemas.microsoft.com/office/drawing/2014/main" id="{45C300AA-DD25-5246-A43A-9469DFD2AC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25800" y="3598864"/>
            <a:ext cx="7302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7812" name="Shape 477">
            <a:extLst>
              <a:ext uri="{FF2B5EF4-FFF2-40B4-BE49-F238E27FC236}">
                <a16:creationId xmlns:a16="http://schemas.microsoft.com/office/drawing/2014/main" id="{411670C1-5C98-9546-AACE-B1391E8E2C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3238501"/>
            <a:ext cx="15875" cy="5619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3" name="Shape 478">
            <a:extLst>
              <a:ext uri="{FF2B5EF4-FFF2-40B4-BE49-F238E27FC236}">
                <a16:creationId xmlns:a16="http://schemas.microsoft.com/office/drawing/2014/main" id="{0588C9EC-FBDB-2A49-969F-3D58491626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3238501"/>
            <a:ext cx="15875" cy="5619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4" name="Shape 479">
            <a:extLst>
              <a:ext uri="{FF2B5EF4-FFF2-40B4-BE49-F238E27FC236}">
                <a16:creationId xmlns:a16="http://schemas.microsoft.com/office/drawing/2014/main" id="{F4B0482B-419A-4C49-8BD9-D8ADBB2CA1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3238" y="3816350"/>
            <a:ext cx="2298700" cy="142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5" name="Shape 480">
            <a:extLst>
              <a:ext uri="{FF2B5EF4-FFF2-40B4-BE49-F238E27FC236}">
                <a16:creationId xmlns:a16="http://schemas.microsoft.com/office/drawing/2014/main" id="{433841AE-8CE5-3648-AE17-88030B30D0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3800475"/>
            <a:ext cx="15875" cy="5476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6" name="Shape 481">
            <a:extLst>
              <a:ext uri="{FF2B5EF4-FFF2-40B4-BE49-F238E27FC236}">
                <a16:creationId xmlns:a16="http://schemas.microsoft.com/office/drawing/2014/main" id="{B39C8BB5-ADAA-E143-99D7-B5ACC52572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3422650"/>
            <a:ext cx="9779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7817" name="Shape 482">
            <a:extLst>
              <a:ext uri="{FF2B5EF4-FFF2-40B4-BE49-F238E27FC236}">
                <a16:creationId xmlns:a16="http://schemas.microsoft.com/office/drawing/2014/main" id="{383DFD35-0114-3740-86A1-9B421B517F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3800475"/>
            <a:ext cx="14288" cy="5476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18" name="Shape 483">
            <a:extLst>
              <a:ext uri="{FF2B5EF4-FFF2-40B4-BE49-F238E27FC236}">
                <a16:creationId xmlns:a16="http://schemas.microsoft.com/office/drawing/2014/main" id="{6186390B-B036-5F4A-A3BF-7C2EF9648F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394075" y="3984625"/>
            <a:ext cx="476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7819" name="Shape 484">
            <a:extLst>
              <a:ext uri="{FF2B5EF4-FFF2-40B4-BE49-F238E27FC236}">
                <a16:creationId xmlns:a16="http://schemas.microsoft.com/office/drawing/2014/main" id="{7FEB4BED-879E-464B-9665-B04A17C675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84688" y="3937000"/>
            <a:ext cx="2095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7820" name="Shape 485">
            <a:extLst>
              <a:ext uri="{FF2B5EF4-FFF2-40B4-BE49-F238E27FC236}">
                <a16:creationId xmlns:a16="http://schemas.microsoft.com/office/drawing/2014/main" id="{5E3E38BD-C070-3F4D-AA63-53C9B57DB3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7425" y="3937000"/>
            <a:ext cx="185738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7821" name="Shape 486">
            <a:extLst>
              <a:ext uri="{FF2B5EF4-FFF2-40B4-BE49-F238E27FC236}">
                <a16:creationId xmlns:a16="http://schemas.microsoft.com/office/drawing/2014/main" id="{6D411F26-D206-9C4F-8213-FD74656B47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13338" y="3937000"/>
            <a:ext cx="171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7822" name="Shape 487">
            <a:extLst>
              <a:ext uri="{FF2B5EF4-FFF2-40B4-BE49-F238E27FC236}">
                <a16:creationId xmlns:a16="http://schemas.microsoft.com/office/drawing/2014/main" id="{18B5414B-C9B3-9B47-B98E-D575EAB9D6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27688" y="3937000"/>
            <a:ext cx="2095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7823" name="Shape 488">
            <a:extLst>
              <a:ext uri="{FF2B5EF4-FFF2-40B4-BE49-F238E27FC236}">
                <a16:creationId xmlns:a16="http://schemas.microsoft.com/office/drawing/2014/main" id="{355F9A06-1799-AA41-83CF-D33C035CE90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42014" y="3937000"/>
            <a:ext cx="185737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7824" name="Shape 489">
            <a:extLst>
              <a:ext uri="{FF2B5EF4-FFF2-40B4-BE49-F238E27FC236}">
                <a16:creationId xmlns:a16="http://schemas.microsoft.com/office/drawing/2014/main" id="{C9CF2275-34A5-2A47-8558-546D7BFF28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3800475"/>
            <a:ext cx="15875" cy="5476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25" name="Shape 490">
            <a:extLst>
              <a:ext uri="{FF2B5EF4-FFF2-40B4-BE49-F238E27FC236}">
                <a16:creationId xmlns:a16="http://schemas.microsoft.com/office/drawing/2014/main" id="{F5806517-1060-C84A-8B5B-C950C9AEAF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62688" y="3937000"/>
            <a:ext cx="1714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7826" name="Shape 491">
            <a:extLst>
              <a:ext uri="{FF2B5EF4-FFF2-40B4-BE49-F238E27FC236}">
                <a16:creationId xmlns:a16="http://schemas.microsoft.com/office/drawing/2014/main" id="{8825B206-BB6D-914F-A54A-BD110E498C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3800475"/>
            <a:ext cx="15875" cy="5476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27" name="Shape 492">
            <a:extLst>
              <a:ext uri="{FF2B5EF4-FFF2-40B4-BE49-F238E27FC236}">
                <a16:creationId xmlns:a16="http://schemas.microsoft.com/office/drawing/2014/main" id="{95CFA6F1-2C5C-AC45-B290-7E10C7997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3238" y="4362451"/>
            <a:ext cx="2298700" cy="158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28" name="Shape 493">
            <a:extLst>
              <a:ext uri="{FF2B5EF4-FFF2-40B4-BE49-F238E27FC236}">
                <a16:creationId xmlns:a16="http://schemas.microsoft.com/office/drawing/2014/main" id="{6A1E1501-EAB6-534E-B2C9-CF0D253AD1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4348164"/>
            <a:ext cx="15875" cy="547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29" name="Shape 494">
            <a:extLst>
              <a:ext uri="{FF2B5EF4-FFF2-40B4-BE49-F238E27FC236}">
                <a16:creationId xmlns:a16="http://schemas.microsoft.com/office/drawing/2014/main" id="{124B979D-9EA9-DB46-9264-B315198B160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78625" y="3829050"/>
            <a:ext cx="8255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7830" name="Shape 495">
            <a:extLst>
              <a:ext uri="{FF2B5EF4-FFF2-40B4-BE49-F238E27FC236}">
                <a16:creationId xmlns:a16="http://schemas.microsoft.com/office/drawing/2014/main" id="{B6FF6123-5B09-D34B-B73F-B049BE92516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4348164"/>
            <a:ext cx="14288" cy="547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1" name="Shape 496">
            <a:extLst>
              <a:ext uri="{FF2B5EF4-FFF2-40B4-BE49-F238E27FC236}">
                <a16:creationId xmlns:a16="http://schemas.microsoft.com/office/drawing/2014/main" id="{B9E1FC3D-F769-894B-A8DD-2AD306E2F9A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4348164"/>
            <a:ext cx="15875" cy="547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2" name="Shape 497">
            <a:extLst>
              <a:ext uri="{FF2B5EF4-FFF2-40B4-BE49-F238E27FC236}">
                <a16:creationId xmlns:a16="http://schemas.microsoft.com/office/drawing/2014/main" id="{D7E8864A-CE01-4141-8383-842B412047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4348164"/>
            <a:ext cx="15875" cy="547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3" name="Shape 498">
            <a:extLst>
              <a:ext uri="{FF2B5EF4-FFF2-40B4-BE49-F238E27FC236}">
                <a16:creationId xmlns:a16="http://schemas.microsoft.com/office/drawing/2014/main" id="{455FFE24-356C-7744-AC31-82809DFD48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3" y="4911725"/>
            <a:ext cx="4762500" cy="1428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4" name="Shape 499">
            <a:extLst>
              <a:ext uri="{FF2B5EF4-FFF2-40B4-BE49-F238E27FC236}">
                <a16:creationId xmlns:a16="http://schemas.microsoft.com/office/drawing/2014/main" id="{CD81F176-824B-6B45-8F7D-8E0DC4EA19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121525" y="4267200"/>
            <a:ext cx="1460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7835" name="Shape 500">
            <a:extLst>
              <a:ext uri="{FF2B5EF4-FFF2-40B4-BE49-F238E27FC236}">
                <a16:creationId xmlns:a16="http://schemas.microsoft.com/office/drawing/2014/main" id="{FC85EFFA-B2EF-8E4D-A829-72EFB488A71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4900613"/>
            <a:ext cx="15875" cy="482600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6" name="Shape 501">
            <a:extLst>
              <a:ext uri="{FF2B5EF4-FFF2-40B4-BE49-F238E27FC236}">
                <a16:creationId xmlns:a16="http://schemas.microsoft.com/office/drawing/2014/main" id="{42336D48-B7C2-1C41-B3A9-0C3C86F47B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792413" y="5026025"/>
            <a:ext cx="2222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7837" name="Shape 502">
            <a:extLst>
              <a:ext uri="{FF2B5EF4-FFF2-40B4-BE49-F238E27FC236}">
                <a16:creationId xmlns:a16="http://schemas.microsoft.com/office/drawing/2014/main" id="{665FC5E9-FC5C-D447-935F-293875BDBFA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4900613"/>
            <a:ext cx="14288" cy="482600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38" name="Shape 503">
            <a:extLst>
              <a:ext uri="{FF2B5EF4-FFF2-40B4-BE49-F238E27FC236}">
                <a16:creationId xmlns:a16="http://schemas.microsoft.com/office/drawing/2014/main" id="{FE06CB02-CF93-AA41-B3D4-B40A66933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663" y="5024439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00</a:t>
            </a:r>
          </a:p>
        </p:txBody>
      </p:sp>
      <p:sp>
        <p:nvSpPr>
          <p:cNvPr id="117839" name="Shape 504">
            <a:extLst>
              <a:ext uri="{FF2B5EF4-FFF2-40B4-BE49-F238E27FC236}">
                <a16:creationId xmlns:a16="http://schemas.microsoft.com/office/drawing/2014/main" id="{92133FCB-EBD3-2843-A082-B00CB55705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4900613"/>
            <a:ext cx="15875" cy="482600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0" name="Shape 505">
            <a:extLst>
              <a:ext uri="{FF2B5EF4-FFF2-40B4-BE49-F238E27FC236}">
                <a16:creationId xmlns:a16="http://schemas.microsoft.com/office/drawing/2014/main" id="{3A426900-ACDA-E947-A2B0-B9E152506B8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4900613"/>
            <a:ext cx="15875" cy="482600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1" name="Shape 506">
            <a:extLst>
              <a:ext uri="{FF2B5EF4-FFF2-40B4-BE49-F238E27FC236}">
                <a16:creationId xmlns:a16="http://schemas.microsoft.com/office/drawing/2014/main" id="{0E1E1565-F537-7F4F-96C7-4871AA9851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5383213"/>
            <a:ext cx="15875" cy="366712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2" name="Shape 507">
            <a:extLst>
              <a:ext uri="{FF2B5EF4-FFF2-40B4-BE49-F238E27FC236}">
                <a16:creationId xmlns:a16="http://schemas.microsoft.com/office/drawing/2014/main" id="{4BC72F7A-E7E8-CE40-84F3-C39AA12CDA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5389564"/>
            <a:ext cx="20955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7843" name="Shape 508">
            <a:extLst>
              <a:ext uri="{FF2B5EF4-FFF2-40B4-BE49-F238E27FC236}">
                <a16:creationId xmlns:a16="http://schemas.microsoft.com/office/drawing/2014/main" id="{183CB5A7-7E7D-7145-8182-B9FC4A60AA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5383213"/>
            <a:ext cx="14288" cy="366712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4" name="Shape 509">
            <a:extLst>
              <a:ext uri="{FF2B5EF4-FFF2-40B4-BE49-F238E27FC236}">
                <a16:creationId xmlns:a16="http://schemas.microsoft.com/office/drawing/2014/main" id="{6A553DCA-87FE-5D40-973D-507E11FCF0B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0" y="5387975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01</a:t>
            </a:r>
          </a:p>
        </p:txBody>
      </p:sp>
      <p:sp>
        <p:nvSpPr>
          <p:cNvPr id="117845" name="Shape 510">
            <a:extLst>
              <a:ext uri="{FF2B5EF4-FFF2-40B4-BE49-F238E27FC236}">
                <a16:creationId xmlns:a16="http://schemas.microsoft.com/office/drawing/2014/main" id="{82C61D5E-8173-3D43-915A-B40D3E9D35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5383213"/>
            <a:ext cx="15875" cy="366712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6" name="Shape 511">
            <a:extLst>
              <a:ext uri="{FF2B5EF4-FFF2-40B4-BE49-F238E27FC236}">
                <a16:creationId xmlns:a16="http://schemas.microsoft.com/office/drawing/2014/main" id="{2F9C23E0-D9BB-1F41-8962-9C4F615ACB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5383213"/>
            <a:ext cx="15875" cy="366712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7" name="Shape 512">
            <a:extLst>
              <a:ext uri="{FF2B5EF4-FFF2-40B4-BE49-F238E27FC236}">
                <a16:creationId xmlns:a16="http://schemas.microsoft.com/office/drawing/2014/main" id="{4C43D85E-2D17-504C-A0B5-7E23842705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5749925"/>
            <a:ext cx="15875" cy="36353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48" name="Shape 513">
            <a:extLst>
              <a:ext uri="{FF2B5EF4-FFF2-40B4-BE49-F238E27FC236}">
                <a16:creationId xmlns:a16="http://schemas.microsoft.com/office/drawing/2014/main" id="{8379B252-2C80-974C-8C14-881753BF54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811463" y="5753100"/>
            <a:ext cx="20955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7849" name="Shape 514">
            <a:extLst>
              <a:ext uri="{FF2B5EF4-FFF2-40B4-BE49-F238E27FC236}">
                <a16:creationId xmlns:a16="http://schemas.microsoft.com/office/drawing/2014/main" id="{8028F62F-625B-3E4F-A0DD-6E2E98A634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5749925"/>
            <a:ext cx="14288" cy="36353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0" name="Shape 515">
            <a:extLst>
              <a:ext uri="{FF2B5EF4-FFF2-40B4-BE49-F238E27FC236}">
                <a16:creationId xmlns:a16="http://schemas.microsoft.com/office/drawing/2014/main" id="{E15B7B9D-44F0-A242-B184-1D860FEB8D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4250" y="5751514"/>
            <a:ext cx="228600" cy="2746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10</a:t>
            </a:r>
          </a:p>
        </p:txBody>
      </p:sp>
      <p:sp>
        <p:nvSpPr>
          <p:cNvPr id="117851" name="Shape 516">
            <a:extLst>
              <a:ext uri="{FF2B5EF4-FFF2-40B4-BE49-F238E27FC236}">
                <a16:creationId xmlns:a16="http://schemas.microsoft.com/office/drawing/2014/main" id="{D6FDBA80-054D-684F-86C4-EAAC13CE258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5749925"/>
            <a:ext cx="15875" cy="36353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2" name="Shape 517">
            <a:extLst>
              <a:ext uri="{FF2B5EF4-FFF2-40B4-BE49-F238E27FC236}">
                <a16:creationId xmlns:a16="http://schemas.microsoft.com/office/drawing/2014/main" id="{120AA040-1832-464E-9590-FC340CBFAEB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5749925"/>
            <a:ext cx="15875" cy="363538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3" name="Shape 518">
            <a:extLst>
              <a:ext uri="{FF2B5EF4-FFF2-40B4-BE49-F238E27FC236}">
                <a16:creationId xmlns:a16="http://schemas.microsoft.com/office/drawing/2014/main" id="{B01B91AF-FEA4-3B4F-B91C-D5AF18CC34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4" y="6119814"/>
            <a:ext cx="15875" cy="420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4" name="Shape 519">
            <a:extLst>
              <a:ext uri="{FF2B5EF4-FFF2-40B4-BE49-F238E27FC236}">
                <a16:creationId xmlns:a16="http://schemas.microsoft.com/office/drawing/2014/main" id="{F98991A8-8F8F-0048-ABB0-7E8E5F4157E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283075" y="6119814"/>
            <a:ext cx="14288" cy="420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5" name="Shape 520">
            <a:extLst>
              <a:ext uri="{FF2B5EF4-FFF2-40B4-BE49-F238E27FC236}">
                <a16:creationId xmlns:a16="http://schemas.microsoft.com/office/drawing/2014/main" id="{3B10EFD2-D5B1-BE4D-AECC-8105838F5F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22663" y="6115050"/>
            <a:ext cx="228600" cy="2746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11</a:t>
            </a:r>
          </a:p>
        </p:txBody>
      </p:sp>
      <p:sp>
        <p:nvSpPr>
          <p:cNvPr id="117856" name="Shape 521">
            <a:extLst>
              <a:ext uri="{FF2B5EF4-FFF2-40B4-BE49-F238E27FC236}">
                <a16:creationId xmlns:a16="http://schemas.microsoft.com/office/drawing/2014/main" id="{A0E14B3A-6709-534F-9D86-8B960A242B4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99239" y="6119814"/>
            <a:ext cx="15875" cy="420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7" name="Shape 522">
            <a:extLst>
              <a:ext uri="{FF2B5EF4-FFF2-40B4-BE49-F238E27FC236}">
                <a16:creationId xmlns:a16="http://schemas.microsoft.com/office/drawing/2014/main" id="{A30CCD82-0410-AE43-AA05-2F3AB77F49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88276" y="6119814"/>
            <a:ext cx="15875" cy="420687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8" name="Shape 523">
            <a:extLst>
              <a:ext uri="{FF2B5EF4-FFF2-40B4-BE49-F238E27FC236}">
                <a16:creationId xmlns:a16="http://schemas.microsoft.com/office/drawing/2014/main" id="{9AA0EB13-BAF0-814D-BBCB-AF49A18903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33713" y="6524626"/>
            <a:ext cx="4762500" cy="15875"/>
          </a:xfrm>
          <a:prstGeom prst="rect">
            <a:avLst/>
          </a:prstGeom>
          <a:solidFill>
            <a:srgbClr val="FFFFFF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7859" name="Shape 524">
            <a:extLst>
              <a:ext uri="{FF2B5EF4-FFF2-40B4-BE49-F238E27FC236}">
                <a16:creationId xmlns:a16="http://schemas.microsoft.com/office/drawing/2014/main" id="{7EA85B13-A5B1-A244-B21E-09D5BCBDD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075614" y="5114925"/>
            <a:ext cx="1514475" cy="1201738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The finite state machine will never reach a state encoded as 11.</a:t>
            </a:r>
          </a:p>
        </p:txBody>
      </p:sp>
      <p:sp>
        <p:nvSpPr>
          <p:cNvPr id="117860" name="TextBox 125">
            <a:extLst>
              <a:ext uri="{FF2B5EF4-FFF2-40B4-BE49-F238E27FC236}">
                <a16:creationId xmlns:a16="http://schemas.microsoft.com/office/drawing/2014/main" id="{D2720D5F-944B-2849-BE62-50C5686C82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523039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809" name="Shape 529">
            <a:extLst>
              <a:ext uri="{FF2B5EF4-FFF2-40B4-BE49-F238E27FC236}">
                <a16:creationId xmlns:a16="http://schemas.microsoft.com/office/drawing/2014/main" id="{7CF6EDE2-DCCD-C54C-A64D-9FF2BEB11F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492125"/>
            <a:ext cx="4624387" cy="127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0" name="Shape 530">
            <a:extLst>
              <a:ext uri="{FF2B5EF4-FFF2-40B4-BE49-F238E27FC236}">
                <a16:creationId xmlns:a16="http://schemas.microsoft.com/office/drawing/2014/main" id="{58E55900-A8FD-7A40-93D5-5999ACA8B7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525464"/>
            <a:ext cx="12700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1" name="Shape 531">
            <a:extLst>
              <a:ext uri="{FF2B5EF4-FFF2-40B4-BE49-F238E27FC236}">
                <a16:creationId xmlns:a16="http://schemas.microsoft.com/office/drawing/2014/main" id="{1F890897-86C9-EA4C-91FC-2876AC2114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525464"/>
            <a:ext cx="14287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2" name="Shape 532">
            <a:extLst>
              <a:ext uri="{FF2B5EF4-FFF2-40B4-BE49-F238E27FC236}">
                <a16:creationId xmlns:a16="http://schemas.microsoft.com/office/drawing/2014/main" id="{04FA182F-AAE5-234F-8AAE-5D6F857EBB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271838" y="746125"/>
            <a:ext cx="1096962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Present </a:t>
            </a:r>
          </a:p>
        </p:txBody>
      </p:sp>
      <p:sp>
        <p:nvSpPr>
          <p:cNvPr id="119813" name="Shape 533">
            <a:extLst>
              <a:ext uri="{FF2B5EF4-FFF2-40B4-BE49-F238E27FC236}">
                <a16:creationId xmlns:a16="http://schemas.microsoft.com/office/drawing/2014/main" id="{D10809DF-2A21-E641-A99A-C8D9EBD9C8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4" name="Shape 534">
            <a:extLst>
              <a:ext uri="{FF2B5EF4-FFF2-40B4-BE49-F238E27FC236}">
                <a16:creationId xmlns:a16="http://schemas.microsoft.com/office/drawing/2014/main" id="{332ECA2B-A974-2445-9024-BA84161B9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38700" y="639764"/>
            <a:ext cx="1250950" cy="3508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Next state </a:t>
            </a:r>
          </a:p>
        </p:txBody>
      </p:sp>
      <p:sp>
        <p:nvSpPr>
          <p:cNvPr id="119815" name="Shape 535">
            <a:extLst>
              <a:ext uri="{FF2B5EF4-FFF2-40B4-BE49-F238E27FC236}">
                <a16:creationId xmlns:a16="http://schemas.microsoft.com/office/drawing/2014/main" id="{283C01DF-B5A2-A647-8256-F813B3D5786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525464"/>
            <a:ext cx="14288" cy="54292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6" name="Shape 536">
            <a:extLst>
              <a:ext uri="{FF2B5EF4-FFF2-40B4-BE49-F238E27FC236}">
                <a16:creationId xmlns:a16="http://schemas.microsoft.com/office/drawing/2014/main" id="{E4A9943B-5EDC-7747-8022-3369EF2B83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52514"/>
            <a:ext cx="2232025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7" name="Shape 537">
            <a:extLst>
              <a:ext uri="{FF2B5EF4-FFF2-40B4-BE49-F238E27FC236}">
                <a16:creationId xmlns:a16="http://schemas.microsoft.com/office/drawing/2014/main" id="{20391814-1F17-874A-B24E-D09DB058B4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068388"/>
            <a:ext cx="12700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18" name="Shape 538">
            <a:extLst>
              <a:ext uri="{FF2B5EF4-FFF2-40B4-BE49-F238E27FC236}">
                <a16:creationId xmlns:a16="http://schemas.microsoft.com/office/drawing/2014/main" id="{B5EEDEFD-6C38-2E48-B4DC-5EEB141410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1476" y="746125"/>
            <a:ext cx="969963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Output</a:t>
            </a:r>
          </a:p>
        </p:txBody>
      </p:sp>
      <p:sp>
        <p:nvSpPr>
          <p:cNvPr id="119819" name="Shape 539">
            <a:extLst>
              <a:ext uri="{FF2B5EF4-FFF2-40B4-BE49-F238E27FC236}">
                <a16:creationId xmlns:a16="http://schemas.microsoft.com/office/drawing/2014/main" id="{CF725099-C5F5-DE4F-9B3B-274AD3763D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068388"/>
            <a:ext cx="14287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20" name="Shape 540">
            <a:extLst>
              <a:ext uri="{FF2B5EF4-FFF2-40B4-BE49-F238E27FC236}">
                <a16:creationId xmlns:a16="http://schemas.microsoft.com/office/drawing/2014/main" id="{639061EA-84B2-F041-9226-3BF597B6CC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435350" y="1073150"/>
            <a:ext cx="75723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state </a:t>
            </a:r>
          </a:p>
        </p:txBody>
      </p:sp>
      <p:sp>
        <p:nvSpPr>
          <p:cNvPr id="119821" name="Shape 541">
            <a:extLst>
              <a:ext uri="{FF2B5EF4-FFF2-40B4-BE49-F238E27FC236}">
                <a16:creationId xmlns:a16="http://schemas.microsoft.com/office/drawing/2014/main" id="{B1F056DC-6B16-5247-A484-27A9F822120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492625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9822" name="Shape 542">
            <a:extLst>
              <a:ext uri="{FF2B5EF4-FFF2-40B4-BE49-F238E27FC236}">
                <a16:creationId xmlns:a16="http://schemas.microsoft.com/office/drawing/2014/main" id="{53DB7B55-DC3D-0448-8392-DD8C276BB17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99013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9823" name="Shape 543">
            <a:extLst>
              <a:ext uri="{FF2B5EF4-FFF2-40B4-BE49-F238E27FC236}">
                <a16:creationId xmlns:a16="http://schemas.microsoft.com/office/drawing/2014/main" id="{425DEDBF-A2D6-5442-8E9F-E06F5200B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10857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9824" name="Shape 544">
            <a:extLst>
              <a:ext uri="{FF2B5EF4-FFF2-40B4-BE49-F238E27FC236}">
                <a16:creationId xmlns:a16="http://schemas.microsoft.com/office/drawing/2014/main" id="{F65945A8-187A-834B-93A3-E58C80627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608638" y="1177926"/>
            <a:ext cx="2794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w </a:t>
            </a:r>
          </a:p>
        </p:txBody>
      </p:sp>
      <p:sp>
        <p:nvSpPr>
          <p:cNvPr id="119825" name="Shape 545">
            <a:extLst>
              <a:ext uri="{FF2B5EF4-FFF2-40B4-BE49-F238E27FC236}">
                <a16:creationId xmlns:a16="http://schemas.microsoft.com/office/drawing/2014/main" id="{6DF4B9C1-E2C7-854A-9BD1-C233294A48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908675" y="1177926"/>
            <a:ext cx="2476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= </a:t>
            </a:r>
          </a:p>
        </p:txBody>
      </p:sp>
      <p:sp>
        <p:nvSpPr>
          <p:cNvPr id="119826" name="Shape 546">
            <a:extLst>
              <a:ext uri="{FF2B5EF4-FFF2-40B4-BE49-F238E27FC236}">
                <a16:creationId xmlns:a16="http://schemas.microsoft.com/office/drawing/2014/main" id="{6CF4BF61-3744-B14B-8883-CA364AAE20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27" name="Shape 547">
            <a:extLst>
              <a:ext uri="{FF2B5EF4-FFF2-40B4-BE49-F238E27FC236}">
                <a16:creationId xmlns:a16="http://schemas.microsoft.com/office/drawing/2014/main" id="{F3DC7DB1-9C88-A946-A55B-FDC32A5786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219825" y="1177926"/>
            <a:ext cx="228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sp>
        <p:nvSpPr>
          <p:cNvPr id="119828" name="Shape 548">
            <a:extLst>
              <a:ext uri="{FF2B5EF4-FFF2-40B4-BE49-F238E27FC236}">
                <a16:creationId xmlns:a16="http://schemas.microsoft.com/office/drawing/2014/main" id="{4531B724-83B3-7B4F-8967-4F1D037FE21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068388"/>
            <a:ext cx="14288" cy="5334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29" name="Shape 549">
            <a:extLst>
              <a:ext uri="{FF2B5EF4-FFF2-40B4-BE49-F238E27FC236}">
                <a16:creationId xmlns:a16="http://schemas.microsoft.com/office/drawing/2014/main" id="{14ADC5D0-E4B5-9B4E-8010-C44A6B42B8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1585914"/>
            <a:ext cx="4624387" cy="15875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0" name="Shape 550">
            <a:extLst>
              <a:ext uri="{FF2B5EF4-FFF2-40B4-BE49-F238E27FC236}">
                <a16:creationId xmlns:a16="http://schemas.microsoft.com/office/drawing/2014/main" id="{BDD021EB-3BC9-E446-88F5-0790D65EB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1604963"/>
            <a:ext cx="12700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1" name="Shape 551">
            <a:extLst>
              <a:ext uri="{FF2B5EF4-FFF2-40B4-BE49-F238E27FC236}">
                <a16:creationId xmlns:a16="http://schemas.microsoft.com/office/drawing/2014/main" id="{93C4CC79-7CB6-744C-A3D8-52244B6735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56438" y="1071564"/>
            <a:ext cx="19526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1800" i="1">
                <a:latin typeface="Times New Roman" panose="02020603050405020304" pitchFamily="18" charset="0"/>
                <a:sym typeface="Times New Roman" panose="02020603050405020304" pitchFamily="18" charset="0"/>
              </a:rPr>
              <a:t>z </a:t>
            </a:r>
          </a:p>
        </p:txBody>
      </p:sp>
      <p:sp>
        <p:nvSpPr>
          <p:cNvPr id="119832" name="Shape 552">
            <a:extLst>
              <a:ext uri="{FF2B5EF4-FFF2-40B4-BE49-F238E27FC236}">
                <a16:creationId xmlns:a16="http://schemas.microsoft.com/office/drawing/2014/main" id="{6769DC4D-13F9-DD42-BB15-BA92A7740D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1604963"/>
            <a:ext cx="14287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3" name="Shape 553">
            <a:extLst>
              <a:ext uri="{FF2B5EF4-FFF2-40B4-BE49-F238E27FC236}">
                <a16:creationId xmlns:a16="http://schemas.microsoft.com/office/drawing/2014/main" id="{914F0EBC-0523-A347-B1F7-4CA611D9F82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988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9834" name="Shape 554">
            <a:extLst>
              <a:ext uri="{FF2B5EF4-FFF2-40B4-BE49-F238E27FC236}">
                <a16:creationId xmlns:a16="http://schemas.microsoft.com/office/drawing/2014/main" id="{7D9C1557-DB0C-6B4B-9C9C-2134838EEC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7264" y="1717675"/>
            <a:ext cx="420687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9835" name="Shape 555">
            <a:extLst>
              <a:ext uri="{FF2B5EF4-FFF2-40B4-BE49-F238E27FC236}">
                <a16:creationId xmlns:a16="http://schemas.microsoft.com/office/drawing/2014/main" id="{6AC9F5D1-F8E7-E247-A91F-3C5A993C603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6" name="Shape 556">
            <a:extLst>
              <a:ext uri="{FF2B5EF4-FFF2-40B4-BE49-F238E27FC236}">
                <a16:creationId xmlns:a16="http://schemas.microsoft.com/office/drawing/2014/main" id="{09701236-9AC4-AF45-87C1-7142FFE60D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89626" y="1717675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9837" name="Shape 557">
            <a:extLst>
              <a:ext uri="{FF2B5EF4-FFF2-40B4-BE49-F238E27FC236}">
                <a16:creationId xmlns:a16="http://schemas.microsoft.com/office/drawing/2014/main" id="{1EF62ED0-7B26-BD43-8B46-1A711F8A74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1604963"/>
            <a:ext cx="14288" cy="4699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8" name="Shape 558">
            <a:extLst>
              <a:ext uri="{FF2B5EF4-FFF2-40B4-BE49-F238E27FC236}">
                <a16:creationId xmlns:a16="http://schemas.microsoft.com/office/drawing/2014/main" id="{54DA6DFE-E971-9849-A796-23E72E94217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074863"/>
            <a:ext cx="12700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39" name="Shape 559">
            <a:extLst>
              <a:ext uri="{FF2B5EF4-FFF2-40B4-BE49-F238E27FC236}">
                <a16:creationId xmlns:a16="http://schemas.microsoft.com/office/drawing/2014/main" id="{34D9008F-7DD6-7B47-916B-1E31D43E342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1201" y="1717675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9840" name="Shape 560">
            <a:extLst>
              <a:ext uri="{FF2B5EF4-FFF2-40B4-BE49-F238E27FC236}">
                <a16:creationId xmlns:a16="http://schemas.microsoft.com/office/drawing/2014/main" id="{C09DBDA2-AC80-C549-9334-7D898221EC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074863"/>
            <a:ext cx="14287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41" name="Shape 561">
            <a:extLst>
              <a:ext uri="{FF2B5EF4-FFF2-40B4-BE49-F238E27FC236}">
                <a16:creationId xmlns:a16="http://schemas.microsoft.com/office/drawing/2014/main" id="{304861BD-6F99-824B-82C2-372A00F136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B </a:t>
            </a:r>
          </a:p>
        </p:txBody>
      </p:sp>
      <p:sp>
        <p:nvSpPr>
          <p:cNvPr id="119842" name="Shape 562">
            <a:extLst>
              <a:ext uri="{FF2B5EF4-FFF2-40B4-BE49-F238E27FC236}">
                <a16:creationId xmlns:a16="http://schemas.microsoft.com/office/drawing/2014/main" id="{C365FD1E-1DDD-294D-8CCA-CCEE994029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0685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9843" name="Shape 563">
            <a:extLst>
              <a:ext uri="{FF2B5EF4-FFF2-40B4-BE49-F238E27FC236}">
                <a16:creationId xmlns:a16="http://schemas.microsoft.com/office/drawing/2014/main" id="{DB7AAFA3-D0EB-9942-8F3F-3293115B828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44" name="Shape 564">
            <a:extLst>
              <a:ext uri="{FF2B5EF4-FFF2-40B4-BE49-F238E27FC236}">
                <a16:creationId xmlns:a16="http://schemas.microsoft.com/office/drawing/2014/main" id="{08AC6D7F-17AC-BE46-A36D-BF2F0AA4B7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0685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9845" name="Shape 565">
            <a:extLst>
              <a:ext uri="{FF2B5EF4-FFF2-40B4-BE49-F238E27FC236}">
                <a16:creationId xmlns:a16="http://schemas.microsoft.com/office/drawing/2014/main" id="{13006927-0210-E841-88FE-4066787CBA0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074863"/>
            <a:ext cx="14288" cy="355600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46" name="Shape 566">
            <a:extLst>
              <a:ext uri="{FF2B5EF4-FFF2-40B4-BE49-F238E27FC236}">
                <a16:creationId xmlns:a16="http://schemas.microsoft.com/office/drawing/2014/main" id="{DF02132E-F8D5-FC4C-A531-637C8FD6FA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073400" y="2436814"/>
            <a:ext cx="12700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47" name="Shape 567">
            <a:extLst>
              <a:ext uri="{FF2B5EF4-FFF2-40B4-BE49-F238E27FC236}">
                <a16:creationId xmlns:a16="http://schemas.microsoft.com/office/drawing/2014/main" id="{004BCD72-B07A-094F-90D2-34B4861BE8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0685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0 </a:t>
            </a:r>
          </a:p>
        </p:txBody>
      </p:sp>
      <p:sp>
        <p:nvSpPr>
          <p:cNvPr id="119848" name="Shape 568">
            <a:extLst>
              <a:ext uri="{FF2B5EF4-FFF2-40B4-BE49-F238E27FC236}">
                <a16:creationId xmlns:a16="http://schemas.microsoft.com/office/drawing/2014/main" id="{C29A9AAC-B779-A044-9B3E-9EB2BD54C2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316414" y="2436814"/>
            <a:ext cx="14287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49" name="Shape 569">
            <a:extLst>
              <a:ext uri="{FF2B5EF4-FFF2-40B4-BE49-F238E27FC236}">
                <a16:creationId xmlns:a16="http://schemas.microsoft.com/office/drawing/2014/main" id="{544AA594-03B4-E846-85AB-F193E384BE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609976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9850" name="Shape 570">
            <a:extLst>
              <a:ext uri="{FF2B5EF4-FFF2-40B4-BE49-F238E27FC236}">
                <a16:creationId xmlns:a16="http://schemas.microsoft.com/office/drawing/2014/main" id="{67A4D49A-7F91-3141-AC78-7B4E51B8551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768850" y="2424113"/>
            <a:ext cx="420688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A </a:t>
            </a:r>
          </a:p>
        </p:txBody>
      </p:sp>
      <p:sp>
        <p:nvSpPr>
          <p:cNvPr id="119851" name="Shape 571">
            <a:extLst>
              <a:ext uri="{FF2B5EF4-FFF2-40B4-BE49-F238E27FC236}">
                <a16:creationId xmlns:a16="http://schemas.microsoft.com/office/drawing/2014/main" id="{021683FE-9F40-0348-9B9D-56F644BFE4B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537325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52" name="Shape 572">
            <a:extLst>
              <a:ext uri="{FF2B5EF4-FFF2-40B4-BE49-F238E27FC236}">
                <a16:creationId xmlns:a16="http://schemas.microsoft.com/office/drawing/2014/main" id="{690CBEB9-8E89-3846-A53F-AE4D8F6A280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891214" y="2424113"/>
            <a:ext cx="4032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C </a:t>
            </a:r>
          </a:p>
        </p:txBody>
      </p:sp>
      <p:sp>
        <p:nvSpPr>
          <p:cNvPr id="119853" name="Shape 573">
            <a:extLst>
              <a:ext uri="{FF2B5EF4-FFF2-40B4-BE49-F238E27FC236}">
                <a16:creationId xmlns:a16="http://schemas.microsoft.com/office/drawing/2014/main" id="{360C86C5-E107-994C-8E1D-09279C1AD5D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721600" y="2436814"/>
            <a:ext cx="14288" cy="4079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54" name="Shape 574">
            <a:extLst>
              <a:ext uri="{FF2B5EF4-FFF2-40B4-BE49-F238E27FC236}">
                <a16:creationId xmlns:a16="http://schemas.microsoft.com/office/drawing/2014/main" id="{29FA3B67-AA9D-6C47-B429-728DAAE7FD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103564" y="2830514"/>
            <a:ext cx="4624387" cy="14287"/>
          </a:xfrm>
          <a:prstGeom prst="rect">
            <a:avLst/>
          </a:prstGeom>
          <a:solidFill>
            <a:srgbClr val="000000"/>
          </a:solidFill>
          <a:ln w="9525" cap="rnd">
            <a:solidFill>
              <a:srgbClr val="000000"/>
            </a:solidFill>
            <a:miter lim="800000"/>
            <a:headEnd/>
            <a:tailEnd/>
          </a:ln>
        </p:spPr>
        <p:txBody>
          <a:bodyPr lIns="91425" tIns="45700" rIns="91425" bIns="4570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19855" name="Shape 575">
            <a:extLst>
              <a:ext uri="{FF2B5EF4-FFF2-40B4-BE49-F238E27FC236}">
                <a16:creationId xmlns:a16="http://schemas.microsoft.com/office/drawing/2014/main" id="{4EC1E497-24D7-3641-BF72-FDF67D19DC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062789" y="2424113"/>
            <a:ext cx="352425" cy="412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>
              <a:buClr>
                <a:srgbClr val="000000"/>
              </a:buClr>
              <a:buSzPct val="25000"/>
              <a:buFont typeface="Times New Roman" panose="02020603050405020304" pitchFamily="18" charset="0"/>
              <a:buNone/>
            </a:pPr>
            <a:r>
              <a:rPr lang="en-US" altLang="en-US" sz="2300">
                <a:latin typeface="Times New Roman" panose="02020603050405020304" pitchFamily="18" charset="0"/>
                <a:sym typeface="Times New Roman" panose="02020603050405020304" pitchFamily="18" charset="0"/>
              </a:rPr>
              <a:t>1 </a:t>
            </a:r>
          </a:p>
        </p:txBody>
      </p:sp>
      <p:grpSp>
        <p:nvGrpSpPr>
          <p:cNvPr id="119856" name="Group 1">
            <a:extLst>
              <a:ext uri="{FF2B5EF4-FFF2-40B4-BE49-F238E27FC236}">
                <a16:creationId xmlns:a16="http://schemas.microsoft.com/office/drawing/2014/main" id="{A95A49DB-30DE-3B40-88FD-E32C48657C68}"/>
              </a:ext>
            </a:extLst>
          </p:cNvPr>
          <p:cNvGrpSpPr>
            <a:grpSpLocks/>
          </p:cNvGrpSpPr>
          <p:nvPr/>
        </p:nvGrpSpPr>
        <p:grpSpPr bwMode="auto">
          <a:xfrm>
            <a:off x="2792414" y="3238500"/>
            <a:ext cx="5011737" cy="3302000"/>
            <a:chOff x="1878013" y="3238500"/>
            <a:chExt cx="5011737" cy="3301999"/>
          </a:xfrm>
        </p:grpSpPr>
        <p:sp>
          <p:nvSpPr>
            <p:cNvPr id="119859" name="Shape 577">
              <a:extLst>
                <a:ext uri="{FF2B5EF4-FFF2-40B4-BE49-F238E27FC236}">
                  <a16:creationId xmlns:a16="http://schemas.microsoft.com/office/drawing/2014/main" id="{FA37C067-2FE2-3E40-B466-9F9A587A99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3238500"/>
              <a:ext cx="4762474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0" name="Shape 578">
              <a:extLst>
                <a:ext uri="{FF2B5EF4-FFF2-40B4-BE49-F238E27FC236}">
                  <a16:creationId xmlns:a16="http://schemas.microsoft.com/office/drawing/2014/main" id="{6279766F-705F-4B45-A6F4-A5C6689604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32385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1" name="Shape 579">
              <a:extLst>
                <a:ext uri="{FF2B5EF4-FFF2-40B4-BE49-F238E27FC236}">
                  <a16:creationId xmlns:a16="http://schemas.microsoft.com/office/drawing/2014/main" id="{42B17D73-80DF-8547-AD4C-7123B92E1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32385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2" name="Shape 580">
              <a:extLst>
                <a:ext uri="{FF2B5EF4-FFF2-40B4-BE49-F238E27FC236}">
                  <a16:creationId xmlns:a16="http://schemas.microsoft.com/office/drawing/2014/main" id="{6201F2ED-A36B-634E-B8F6-C9C4863C02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11400" y="35988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19863" name="Shape 581">
              <a:extLst>
                <a:ext uri="{FF2B5EF4-FFF2-40B4-BE49-F238E27FC236}">
                  <a16:creationId xmlns:a16="http://schemas.microsoft.com/office/drawing/2014/main" id="{52139FC6-10D5-6645-9815-0691938A94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32385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4" name="Shape 582">
              <a:extLst>
                <a:ext uri="{FF2B5EF4-FFF2-40B4-BE49-F238E27FC236}">
                  <a16:creationId xmlns:a16="http://schemas.microsoft.com/office/drawing/2014/main" id="{3F93FE28-AAF0-234A-A028-2F581401FB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32385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5" name="Shape 583">
              <a:extLst>
                <a:ext uri="{FF2B5EF4-FFF2-40B4-BE49-F238E27FC236}">
                  <a16:creationId xmlns:a16="http://schemas.microsoft.com/office/drawing/2014/main" id="{0BA784D4-894C-5C4D-A953-DF3F8B7C3F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8831" y="3816345"/>
              <a:ext cx="2298588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6" name="Shape 584">
              <a:extLst>
                <a:ext uri="{FF2B5EF4-FFF2-40B4-BE49-F238E27FC236}">
                  <a16:creationId xmlns:a16="http://schemas.microsoft.com/office/drawing/2014/main" id="{7A23C581-AD35-6945-A129-CFF796118C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38004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7" name="Shape 585">
              <a:extLst>
                <a:ext uri="{FF2B5EF4-FFF2-40B4-BE49-F238E27FC236}">
                  <a16:creationId xmlns:a16="http://schemas.microsoft.com/office/drawing/2014/main" id="{2C242C10-3CCC-3140-BC7F-2844FF749A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4291" y="34226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19868" name="Shape 586">
              <a:extLst>
                <a:ext uri="{FF2B5EF4-FFF2-40B4-BE49-F238E27FC236}">
                  <a16:creationId xmlns:a16="http://schemas.microsoft.com/office/drawing/2014/main" id="{D9DFC287-452E-AD4D-AD10-2BBD583426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38004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69" name="Shape 587">
              <a:extLst>
                <a:ext uri="{FF2B5EF4-FFF2-40B4-BE49-F238E27FC236}">
                  <a16:creationId xmlns:a16="http://schemas.microsoft.com/office/drawing/2014/main" id="{74849323-0B65-8746-A31F-21D390B624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9674" y="3984618"/>
              <a:ext cx="4760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19870" name="Shape 588">
              <a:extLst>
                <a:ext uri="{FF2B5EF4-FFF2-40B4-BE49-F238E27FC236}">
                  <a16:creationId xmlns:a16="http://schemas.microsoft.com/office/drawing/2014/main" id="{CE8627BA-C7D4-3746-95BE-D515F22FFD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70280" y="39369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871" name="Shape 589">
              <a:extLst>
                <a:ext uri="{FF2B5EF4-FFF2-40B4-BE49-F238E27FC236}">
                  <a16:creationId xmlns:a16="http://schemas.microsoft.com/office/drawing/2014/main" id="{91879440-DC2C-924F-A3CE-274F04A310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83017" y="39369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872" name="Shape 590">
              <a:extLst>
                <a:ext uri="{FF2B5EF4-FFF2-40B4-BE49-F238E27FC236}">
                  <a16:creationId xmlns:a16="http://schemas.microsoft.com/office/drawing/2014/main" id="{AC9956A4-761A-2C4B-B20B-47994BE7BB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8927" y="39369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873" name="Shape 591">
              <a:extLst>
                <a:ext uri="{FF2B5EF4-FFF2-40B4-BE49-F238E27FC236}">
                  <a16:creationId xmlns:a16="http://schemas.microsoft.com/office/drawing/2014/main" id="{CD37F143-AFD9-FB43-A956-EA2D15903F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13274" y="39369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19874" name="Shape 592">
              <a:extLst>
                <a:ext uri="{FF2B5EF4-FFF2-40B4-BE49-F238E27FC236}">
                  <a16:creationId xmlns:a16="http://schemas.microsoft.com/office/drawing/2014/main" id="{DDF89A69-B6D1-B945-9C06-6D53689705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27598" y="39369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19875" name="Shape 593">
              <a:extLst>
                <a:ext uri="{FF2B5EF4-FFF2-40B4-BE49-F238E27FC236}">
                  <a16:creationId xmlns:a16="http://schemas.microsoft.com/office/drawing/2014/main" id="{25ECBFE0-C8AB-E445-9AAB-6EDAFAAE52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38004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76" name="Shape 594">
              <a:extLst>
                <a:ext uri="{FF2B5EF4-FFF2-40B4-BE49-F238E27FC236}">
                  <a16:creationId xmlns:a16="http://schemas.microsoft.com/office/drawing/2014/main" id="{E32B9ECB-02E6-4C49-A4C2-0D3D2FBA69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48271" y="39369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77" name="Shape 595">
              <a:extLst>
                <a:ext uri="{FF2B5EF4-FFF2-40B4-BE49-F238E27FC236}">
                  <a16:creationId xmlns:a16="http://schemas.microsoft.com/office/drawing/2014/main" id="{E6CD7B34-F2EE-534F-A4C4-7243322254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38004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78" name="Shape 596">
              <a:extLst>
                <a:ext uri="{FF2B5EF4-FFF2-40B4-BE49-F238E27FC236}">
                  <a16:creationId xmlns:a16="http://schemas.microsoft.com/office/drawing/2014/main" id="{5E100486-01AF-824E-A59B-2A54EEE90D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98831" y="4362440"/>
              <a:ext cx="2298588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79" name="Shape 597">
              <a:extLst>
                <a:ext uri="{FF2B5EF4-FFF2-40B4-BE49-F238E27FC236}">
                  <a16:creationId xmlns:a16="http://schemas.microsoft.com/office/drawing/2014/main" id="{F2847F2E-2C9D-7946-9B14-76A213D8AA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43481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80" name="Shape 598">
              <a:extLst>
                <a:ext uri="{FF2B5EF4-FFF2-40B4-BE49-F238E27FC236}">
                  <a16:creationId xmlns:a16="http://schemas.microsoft.com/office/drawing/2014/main" id="{7DA5A1C7-22EC-C743-86AD-41985AD44BD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64206" y="38290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19881" name="Shape 599">
              <a:extLst>
                <a:ext uri="{FF2B5EF4-FFF2-40B4-BE49-F238E27FC236}">
                  <a16:creationId xmlns:a16="http://schemas.microsoft.com/office/drawing/2014/main" id="{155F9335-AACF-814D-A756-691500EFC0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59072" y="44862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2" name="Shape 600">
              <a:extLst>
                <a:ext uri="{FF2B5EF4-FFF2-40B4-BE49-F238E27FC236}">
                  <a16:creationId xmlns:a16="http://schemas.microsoft.com/office/drawing/2014/main" id="{175B0B24-C5F1-CD4D-BB60-990F38D020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43481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83" name="Shape 601">
              <a:extLst>
                <a:ext uri="{FF2B5EF4-FFF2-40B4-BE49-F238E27FC236}">
                  <a16:creationId xmlns:a16="http://schemas.microsoft.com/office/drawing/2014/main" id="{F84BB67A-0051-EF42-9C1A-E19C4D3B90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908297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4" name="Shape 602">
              <a:extLst>
                <a:ext uri="{FF2B5EF4-FFF2-40B4-BE49-F238E27FC236}">
                  <a16:creationId xmlns:a16="http://schemas.microsoft.com/office/drawing/2014/main" id="{92FF6722-E1A0-3E41-BF12-6F24E9663D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46480" y="44862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5" name="Shape 603">
              <a:extLst>
                <a:ext uri="{FF2B5EF4-FFF2-40B4-BE49-F238E27FC236}">
                  <a16:creationId xmlns:a16="http://schemas.microsoft.com/office/drawing/2014/main" id="{5B9A3BBB-8F13-5344-BD5A-CEA58FAC66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24279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86" name="Shape 604">
              <a:extLst>
                <a:ext uri="{FF2B5EF4-FFF2-40B4-BE49-F238E27FC236}">
                  <a16:creationId xmlns:a16="http://schemas.microsoft.com/office/drawing/2014/main" id="{228BD0DA-E3D6-6D4D-8A5A-EBCA3D09EA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62391" y="44862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7" name="Shape 605">
              <a:extLst>
                <a:ext uri="{FF2B5EF4-FFF2-40B4-BE49-F238E27FC236}">
                  <a16:creationId xmlns:a16="http://schemas.microsoft.com/office/drawing/2014/main" id="{F696664E-2BFB-DB40-A30B-DD6EB7EFEE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38602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88" name="Shape 606">
              <a:extLst>
                <a:ext uri="{FF2B5EF4-FFF2-40B4-BE49-F238E27FC236}">
                  <a16:creationId xmlns:a16="http://schemas.microsoft.com/office/drawing/2014/main" id="{EF5082BE-0C39-ED41-9420-77867F1417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95824" y="44862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89" name="Shape 607">
              <a:extLst>
                <a:ext uri="{FF2B5EF4-FFF2-40B4-BE49-F238E27FC236}">
                  <a16:creationId xmlns:a16="http://schemas.microsoft.com/office/drawing/2014/main" id="{FD9693DA-1305-FD46-B837-91DB25C50E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70448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890" name="Shape 608">
              <a:extLst>
                <a:ext uri="{FF2B5EF4-FFF2-40B4-BE49-F238E27FC236}">
                  <a16:creationId xmlns:a16="http://schemas.microsoft.com/office/drawing/2014/main" id="{CE20669D-6E8B-3643-8EA7-E2B9B777A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05385" y="44862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19891" name="Shape 609">
              <a:extLst>
                <a:ext uri="{FF2B5EF4-FFF2-40B4-BE49-F238E27FC236}">
                  <a16:creationId xmlns:a16="http://schemas.microsoft.com/office/drawing/2014/main" id="{B6ACA3E4-D387-0149-ADF1-E954F52D0C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43481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92" name="Shape 610">
              <a:extLst>
                <a:ext uri="{FF2B5EF4-FFF2-40B4-BE49-F238E27FC236}">
                  <a16:creationId xmlns:a16="http://schemas.microsoft.com/office/drawing/2014/main" id="{E814E9CA-86DE-2845-AAC2-E85C54AE96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81596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893" name="Shape 611">
              <a:extLst>
                <a:ext uri="{FF2B5EF4-FFF2-40B4-BE49-F238E27FC236}">
                  <a16:creationId xmlns:a16="http://schemas.microsoft.com/office/drawing/2014/main" id="{DD80A94F-CFB4-FD41-A8B7-04EAE26F31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43481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94" name="Shape 612">
              <a:extLst>
                <a:ext uri="{FF2B5EF4-FFF2-40B4-BE49-F238E27FC236}">
                  <a16:creationId xmlns:a16="http://schemas.microsoft.com/office/drawing/2014/main" id="{4F137828-6BF6-2D4C-8F26-F8BD11EF92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4911711"/>
              <a:ext cx="4762474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95" name="Shape 613">
              <a:extLst>
                <a:ext uri="{FF2B5EF4-FFF2-40B4-BE49-F238E27FC236}">
                  <a16:creationId xmlns:a16="http://schemas.microsoft.com/office/drawing/2014/main" id="{9B699EBA-F199-944E-9043-AF59150B93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7105" y="42671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19896" name="Shape 614">
              <a:extLst>
                <a:ext uri="{FF2B5EF4-FFF2-40B4-BE49-F238E27FC236}">
                  <a16:creationId xmlns:a16="http://schemas.microsoft.com/office/drawing/2014/main" id="{9DF6063B-76A6-5547-B921-50DC6B47B0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49006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97" name="Shape 615">
              <a:extLst>
                <a:ext uri="{FF2B5EF4-FFF2-40B4-BE49-F238E27FC236}">
                  <a16:creationId xmlns:a16="http://schemas.microsoft.com/office/drawing/2014/main" id="{BF8C0C0C-059D-B84B-9865-C66CE56CA8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78013" y="5026011"/>
              <a:ext cx="222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A </a:t>
              </a:r>
            </a:p>
          </p:txBody>
        </p:sp>
        <p:sp>
          <p:nvSpPr>
            <p:cNvPr id="119898" name="Shape 616">
              <a:extLst>
                <a:ext uri="{FF2B5EF4-FFF2-40B4-BE49-F238E27FC236}">
                  <a16:creationId xmlns:a16="http://schemas.microsoft.com/office/drawing/2014/main" id="{48B4BFC2-1959-674B-AD6D-689B2DE0BD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49006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899" name="Shape 617">
              <a:extLst>
                <a:ext uri="{FF2B5EF4-FFF2-40B4-BE49-F238E27FC236}">
                  <a16:creationId xmlns:a16="http://schemas.microsoft.com/office/drawing/2014/main" id="{F5FCE743-70E4-7B47-A9D6-AB231913E4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8259" y="50244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00" name="Shape 618">
              <a:extLst>
                <a:ext uri="{FF2B5EF4-FFF2-40B4-BE49-F238E27FC236}">
                  <a16:creationId xmlns:a16="http://schemas.microsoft.com/office/drawing/2014/main" id="{1D531698-916F-7748-9D39-FC1E0A4D09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2054" y="50244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01" name="Shape 619">
              <a:extLst>
                <a:ext uri="{FF2B5EF4-FFF2-40B4-BE49-F238E27FC236}">
                  <a16:creationId xmlns:a16="http://schemas.microsoft.com/office/drawing/2014/main" id="{38B6BAAC-FA2F-9D49-AAB6-5C222C1812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49006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02" name="Shape 620">
              <a:extLst>
                <a:ext uri="{FF2B5EF4-FFF2-40B4-BE49-F238E27FC236}">
                  <a16:creationId xmlns:a16="http://schemas.microsoft.com/office/drawing/2014/main" id="{913DB0DA-A201-2146-A914-23140C9502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9811" y="50244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03" name="Shape 621">
              <a:extLst>
                <a:ext uri="{FF2B5EF4-FFF2-40B4-BE49-F238E27FC236}">
                  <a16:creationId xmlns:a16="http://schemas.microsoft.com/office/drawing/2014/main" id="{0FDBBD98-E219-DF45-89DF-45154B1542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49006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04" name="Shape 622">
              <a:extLst>
                <a:ext uri="{FF2B5EF4-FFF2-40B4-BE49-F238E27FC236}">
                  <a16:creationId xmlns:a16="http://schemas.microsoft.com/office/drawing/2014/main" id="{4B72D2D0-6E35-5C4F-B9DF-E4C86CA079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199167" y="50260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05" name="Shape 623">
              <a:extLst>
                <a:ext uri="{FF2B5EF4-FFF2-40B4-BE49-F238E27FC236}">
                  <a16:creationId xmlns:a16="http://schemas.microsoft.com/office/drawing/2014/main" id="{FA5B9AE0-A6F5-FF45-AE73-9F9E27F4A2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53831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06" name="Shape 624">
              <a:extLst>
                <a:ext uri="{FF2B5EF4-FFF2-40B4-BE49-F238E27FC236}">
                  <a16:creationId xmlns:a16="http://schemas.microsoft.com/office/drawing/2014/main" id="{8938207C-CBCF-1149-B188-07FDE542C5B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7063" y="5389547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B </a:t>
              </a:r>
            </a:p>
          </p:txBody>
        </p:sp>
        <p:sp>
          <p:nvSpPr>
            <p:cNvPr id="119907" name="Shape 625">
              <a:extLst>
                <a:ext uri="{FF2B5EF4-FFF2-40B4-BE49-F238E27FC236}">
                  <a16:creationId xmlns:a16="http://schemas.microsoft.com/office/drawing/2014/main" id="{F0D30DD5-D132-6740-8611-4CDC227DFB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53831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08" name="Shape 626">
              <a:extLst>
                <a:ext uri="{FF2B5EF4-FFF2-40B4-BE49-F238E27FC236}">
                  <a16:creationId xmlns:a16="http://schemas.microsoft.com/office/drawing/2014/main" id="{B758F3E5-83E8-2440-BC62-9C5DFA6AD6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9848" y="53879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19909" name="Shape 627">
              <a:extLst>
                <a:ext uri="{FF2B5EF4-FFF2-40B4-BE49-F238E27FC236}">
                  <a16:creationId xmlns:a16="http://schemas.microsoft.com/office/drawing/2014/main" id="{CE28142E-8D75-6C4C-AF1D-1652EA7058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5229" y="53879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10" name="Shape 628">
              <a:extLst>
                <a:ext uri="{FF2B5EF4-FFF2-40B4-BE49-F238E27FC236}">
                  <a16:creationId xmlns:a16="http://schemas.microsoft.com/office/drawing/2014/main" id="{FA2F446F-CBAA-A84B-9DD1-9DDDD09D11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53831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11" name="Shape 629">
              <a:extLst>
                <a:ext uri="{FF2B5EF4-FFF2-40B4-BE49-F238E27FC236}">
                  <a16:creationId xmlns:a16="http://schemas.microsoft.com/office/drawing/2014/main" id="{24B6EF17-CD36-4046-92CC-FE824844A4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1398" y="53879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912" name="Shape 630">
              <a:extLst>
                <a:ext uri="{FF2B5EF4-FFF2-40B4-BE49-F238E27FC236}">
                  <a16:creationId xmlns:a16="http://schemas.microsoft.com/office/drawing/2014/main" id="{6BEDAB27-CE73-1C4C-AE43-ED8D46EE37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53831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13" name="Shape 631">
              <a:extLst>
                <a:ext uri="{FF2B5EF4-FFF2-40B4-BE49-F238E27FC236}">
                  <a16:creationId xmlns:a16="http://schemas.microsoft.com/office/drawing/2014/main" id="{E698E37B-DD54-AA4D-B1A1-E8FBC9D194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2342" y="53895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19914" name="Shape 632">
              <a:extLst>
                <a:ext uri="{FF2B5EF4-FFF2-40B4-BE49-F238E27FC236}">
                  <a16:creationId xmlns:a16="http://schemas.microsoft.com/office/drawing/2014/main" id="{87058E51-02CE-914F-9DCD-62866401FC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57499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15" name="Shape 633">
              <a:extLst>
                <a:ext uri="{FF2B5EF4-FFF2-40B4-BE49-F238E27FC236}">
                  <a16:creationId xmlns:a16="http://schemas.microsoft.com/office/drawing/2014/main" id="{5749E13C-C943-9D4F-A160-47EABD388E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897063" y="5753081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C </a:t>
              </a:r>
            </a:p>
          </p:txBody>
        </p:sp>
        <p:sp>
          <p:nvSpPr>
            <p:cNvPr id="119916" name="Shape 634">
              <a:extLst>
                <a:ext uri="{FF2B5EF4-FFF2-40B4-BE49-F238E27FC236}">
                  <a16:creationId xmlns:a16="http://schemas.microsoft.com/office/drawing/2014/main" id="{8AD52485-10DA-8244-90CC-A557BEC83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57499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17" name="Shape 635">
              <a:extLst>
                <a:ext uri="{FF2B5EF4-FFF2-40B4-BE49-F238E27FC236}">
                  <a16:creationId xmlns:a16="http://schemas.microsoft.com/office/drawing/2014/main" id="{2CD191E0-FDB4-934F-A830-4C4DEB8E64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9848" y="57514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918" name="Shape 636">
              <a:extLst>
                <a:ext uri="{FF2B5EF4-FFF2-40B4-BE49-F238E27FC236}">
                  <a16:creationId xmlns:a16="http://schemas.microsoft.com/office/drawing/2014/main" id="{AB322B51-908E-8B47-AF39-8ECC62B9D5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5229" y="57514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19919" name="Shape 637">
              <a:extLst>
                <a:ext uri="{FF2B5EF4-FFF2-40B4-BE49-F238E27FC236}">
                  <a16:creationId xmlns:a16="http://schemas.microsoft.com/office/drawing/2014/main" id="{969A562F-DCD7-C641-9786-59A5D03DD1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57499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20" name="Shape 638">
              <a:extLst>
                <a:ext uri="{FF2B5EF4-FFF2-40B4-BE49-F238E27FC236}">
                  <a16:creationId xmlns:a16="http://schemas.microsoft.com/office/drawing/2014/main" id="{34B7E4BF-85A2-9349-819C-2A6B89F52B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51398" y="57514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19921" name="Shape 639">
              <a:extLst>
                <a:ext uri="{FF2B5EF4-FFF2-40B4-BE49-F238E27FC236}">
                  <a16:creationId xmlns:a16="http://schemas.microsoft.com/office/drawing/2014/main" id="{BE5C11EC-E395-DD44-8EC2-1F5670FD4A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57499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22" name="Shape 640">
              <a:extLst>
                <a:ext uri="{FF2B5EF4-FFF2-40B4-BE49-F238E27FC236}">
                  <a16:creationId xmlns:a16="http://schemas.microsoft.com/office/drawing/2014/main" id="{5C3FE07A-8495-DD44-B520-7FF2EB67C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61197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23" name="Shape 641">
              <a:extLst>
                <a:ext uri="{FF2B5EF4-FFF2-40B4-BE49-F238E27FC236}">
                  <a16:creationId xmlns:a16="http://schemas.microsoft.com/office/drawing/2014/main" id="{7105FC3D-7756-C644-8F38-4D5D2051BF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2342" y="57530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19924" name="Shape 642">
              <a:extLst>
                <a:ext uri="{FF2B5EF4-FFF2-40B4-BE49-F238E27FC236}">
                  <a16:creationId xmlns:a16="http://schemas.microsoft.com/office/drawing/2014/main" id="{49E204D2-0A4C-E341-B949-3C83049760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68669" y="61197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25" name="Shape 643">
              <a:extLst>
                <a:ext uri="{FF2B5EF4-FFF2-40B4-BE49-F238E27FC236}">
                  <a16:creationId xmlns:a16="http://schemas.microsoft.com/office/drawing/2014/main" id="{0EE409C8-A5F8-2B41-8957-425462D55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08259" y="61150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19926" name="Shape 644">
              <a:extLst>
                <a:ext uri="{FF2B5EF4-FFF2-40B4-BE49-F238E27FC236}">
                  <a16:creationId xmlns:a16="http://schemas.microsoft.com/office/drawing/2014/main" id="{7A6AF990-069F-6949-8821-EAFD7CD9F2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00467" y="61150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27" name="Shape 645">
              <a:extLst>
                <a:ext uri="{FF2B5EF4-FFF2-40B4-BE49-F238E27FC236}">
                  <a16:creationId xmlns:a16="http://schemas.microsoft.com/office/drawing/2014/main" id="{E0E9458B-AF20-AA44-893B-107F33EB4F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84819" y="61197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28" name="Shape 646">
              <a:extLst>
                <a:ext uri="{FF2B5EF4-FFF2-40B4-BE49-F238E27FC236}">
                  <a16:creationId xmlns:a16="http://schemas.microsoft.com/office/drawing/2014/main" id="{E0D72902-ACFA-694D-9C1A-A7F3068A9A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46636" y="61150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19929" name="Shape 647">
              <a:extLst>
                <a:ext uri="{FF2B5EF4-FFF2-40B4-BE49-F238E27FC236}">
                  <a16:creationId xmlns:a16="http://schemas.microsoft.com/office/drawing/2014/main" id="{295D5A85-995D-8A49-88C7-D2280CD14E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73851" y="61197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30" name="Shape 648">
              <a:extLst>
                <a:ext uri="{FF2B5EF4-FFF2-40B4-BE49-F238E27FC236}">
                  <a16:creationId xmlns:a16="http://schemas.microsoft.com/office/drawing/2014/main" id="{A9AC44BA-DEA9-F14A-9827-759CD07391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19312" y="6524600"/>
              <a:ext cx="4762474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19931" name="Shape 649">
              <a:extLst>
                <a:ext uri="{FF2B5EF4-FFF2-40B4-BE49-F238E27FC236}">
                  <a16:creationId xmlns:a16="http://schemas.microsoft.com/office/drawing/2014/main" id="{90691D54-89BA-B443-AA29-EE7AAA9ABD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07105" y="61150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19932" name="Shape 650">
              <a:extLst>
                <a:ext uri="{FF2B5EF4-FFF2-40B4-BE49-F238E27FC236}">
                  <a16:creationId xmlns:a16="http://schemas.microsoft.com/office/drawing/2014/main" id="{BA822E95-E35E-8843-9D5A-A41CFF9C91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20959" y="46053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19933" name="Shape 651">
              <a:extLst>
                <a:ext uri="{FF2B5EF4-FFF2-40B4-BE49-F238E27FC236}">
                  <a16:creationId xmlns:a16="http://schemas.microsoft.com/office/drawing/2014/main" id="{80B60875-28EC-C94F-A889-8533CDC8F4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73324" y="44862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</p:grpSp>
      <p:sp>
        <p:nvSpPr>
          <p:cNvPr id="119857" name="Shape 652">
            <a:extLst>
              <a:ext uri="{FF2B5EF4-FFF2-40B4-BE49-F238E27FC236}">
                <a16:creationId xmlns:a16="http://schemas.microsoft.com/office/drawing/2014/main" id="{DB5AA168-B7D4-F04C-8D96-73F8B77B70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7750" y="4876801"/>
            <a:ext cx="1512888" cy="14208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We arbitrarily chose these as our state encodings. We could have used others.</a:t>
            </a:r>
          </a:p>
        </p:txBody>
      </p:sp>
      <p:sp>
        <p:nvSpPr>
          <p:cNvPr id="119858" name="TextBox 125">
            <a:extLst>
              <a:ext uri="{FF2B5EF4-FFF2-40B4-BE49-F238E27FC236}">
                <a16:creationId xmlns:a16="http://schemas.microsoft.com/office/drawing/2014/main" id="{CE898C81-0CE9-394C-B6CA-C427129DE0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523039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1857" name="Group 1">
            <a:extLst>
              <a:ext uri="{FF2B5EF4-FFF2-40B4-BE49-F238E27FC236}">
                <a16:creationId xmlns:a16="http://schemas.microsoft.com/office/drawing/2014/main" id="{D758FA3F-8CCA-D34A-AD42-320CFE75E4FB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21948" name="Shape 658">
              <a:extLst>
                <a:ext uri="{FF2B5EF4-FFF2-40B4-BE49-F238E27FC236}">
                  <a16:creationId xmlns:a16="http://schemas.microsoft.com/office/drawing/2014/main" id="{348DB2D9-D43E-0947-A32E-EF625AF283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49" name="Shape 659">
              <a:extLst>
                <a:ext uri="{FF2B5EF4-FFF2-40B4-BE49-F238E27FC236}">
                  <a16:creationId xmlns:a16="http://schemas.microsoft.com/office/drawing/2014/main" id="{998D7EEC-80A9-8244-B6FE-35E24D7E64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0" name="Shape 660">
              <a:extLst>
                <a:ext uri="{FF2B5EF4-FFF2-40B4-BE49-F238E27FC236}">
                  <a16:creationId xmlns:a16="http://schemas.microsoft.com/office/drawing/2014/main" id="{D6AF8439-C639-BE4A-AC16-EA5A37E910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1" name="Shape 661">
              <a:extLst>
                <a:ext uri="{FF2B5EF4-FFF2-40B4-BE49-F238E27FC236}">
                  <a16:creationId xmlns:a16="http://schemas.microsoft.com/office/drawing/2014/main" id="{940377CE-6FF2-EF4C-A49F-611046232A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1952" name="Shape 662">
              <a:extLst>
                <a:ext uri="{FF2B5EF4-FFF2-40B4-BE49-F238E27FC236}">
                  <a16:creationId xmlns:a16="http://schemas.microsoft.com/office/drawing/2014/main" id="{2EDE8BD2-279C-1249-B63C-FD6FDB3E37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3" name="Shape 663">
              <a:extLst>
                <a:ext uri="{FF2B5EF4-FFF2-40B4-BE49-F238E27FC236}">
                  <a16:creationId xmlns:a16="http://schemas.microsoft.com/office/drawing/2014/main" id="{E5914487-F8ED-CD48-ACE0-B4F76E8E56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4" name="Shape 664">
              <a:extLst>
                <a:ext uri="{FF2B5EF4-FFF2-40B4-BE49-F238E27FC236}">
                  <a16:creationId xmlns:a16="http://schemas.microsoft.com/office/drawing/2014/main" id="{9844C958-BA43-2D45-90E2-8BE236C1EA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5" name="Shape 665">
              <a:extLst>
                <a:ext uri="{FF2B5EF4-FFF2-40B4-BE49-F238E27FC236}">
                  <a16:creationId xmlns:a16="http://schemas.microsoft.com/office/drawing/2014/main" id="{84860D16-9A37-B44F-8F83-EF3BBAC29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6" name="Shape 666">
              <a:extLst>
                <a:ext uri="{FF2B5EF4-FFF2-40B4-BE49-F238E27FC236}">
                  <a16:creationId xmlns:a16="http://schemas.microsoft.com/office/drawing/2014/main" id="{F4AEA00F-5DD2-7A4E-AFA6-32B074630C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1957" name="Shape 667">
              <a:extLst>
                <a:ext uri="{FF2B5EF4-FFF2-40B4-BE49-F238E27FC236}">
                  <a16:creationId xmlns:a16="http://schemas.microsoft.com/office/drawing/2014/main" id="{F8F3F6F3-EADA-6A49-95B5-AC463E535A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58" name="Shape 668">
              <a:extLst>
                <a:ext uri="{FF2B5EF4-FFF2-40B4-BE49-F238E27FC236}">
                  <a16:creationId xmlns:a16="http://schemas.microsoft.com/office/drawing/2014/main" id="{DCF19F8F-A0F4-FC45-A465-4BB619AE3C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1959" name="Shape 669">
              <a:extLst>
                <a:ext uri="{FF2B5EF4-FFF2-40B4-BE49-F238E27FC236}">
                  <a16:creationId xmlns:a16="http://schemas.microsoft.com/office/drawing/2014/main" id="{AD1619C3-E20A-7C43-B133-01A806D186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60" name="Shape 670">
              <a:extLst>
                <a:ext uri="{FF2B5EF4-FFF2-40B4-BE49-F238E27FC236}">
                  <a16:creationId xmlns:a16="http://schemas.microsoft.com/office/drawing/2014/main" id="{1AD2DC46-66AC-AB45-98BC-09345C0221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61" name="Shape 671">
              <a:extLst>
                <a:ext uri="{FF2B5EF4-FFF2-40B4-BE49-F238E27FC236}">
                  <a16:creationId xmlns:a16="http://schemas.microsoft.com/office/drawing/2014/main" id="{E093459A-7E1C-2D49-8576-8F80D0A3F9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62" name="Shape 672">
              <a:extLst>
                <a:ext uri="{FF2B5EF4-FFF2-40B4-BE49-F238E27FC236}">
                  <a16:creationId xmlns:a16="http://schemas.microsoft.com/office/drawing/2014/main" id="{65060DE8-421A-BF4E-B869-FE649F0710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1963" name="Shape 673">
              <a:extLst>
                <a:ext uri="{FF2B5EF4-FFF2-40B4-BE49-F238E27FC236}">
                  <a16:creationId xmlns:a16="http://schemas.microsoft.com/office/drawing/2014/main" id="{314E06BA-A13A-FC43-BF22-2AC1059FAC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1964" name="Shape 674">
              <a:extLst>
                <a:ext uri="{FF2B5EF4-FFF2-40B4-BE49-F238E27FC236}">
                  <a16:creationId xmlns:a16="http://schemas.microsoft.com/office/drawing/2014/main" id="{6095B8A7-98B8-214C-9810-51A569E1A0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65" name="Shape 675">
              <a:extLst>
                <a:ext uri="{FF2B5EF4-FFF2-40B4-BE49-F238E27FC236}">
                  <a16:creationId xmlns:a16="http://schemas.microsoft.com/office/drawing/2014/main" id="{1B1097BC-CF58-984F-8772-6B7640342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66" name="Shape 676">
              <a:extLst>
                <a:ext uri="{FF2B5EF4-FFF2-40B4-BE49-F238E27FC236}">
                  <a16:creationId xmlns:a16="http://schemas.microsoft.com/office/drawing/2014/main" id="{CEAE049E-3AC6-0040-9F21-8C84E9E9A1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67" name="Shape 677">
              <a:extLst>
                <a:ext uri="{FF2B5EF4-FFF2-40B4-BE49-F238E27FC236}">
                  <a16:creationId xmlns:a16="http://schemas.microsoft.com/office/drawing/2014/main" id="{E9A64648-684E-F246-ACA9-5C5BE441B1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68" name="Shape 678">
              <a:extLst>
                <a:ext uri="{FF2B5EF4-FFF2-40B4-BE49-F238E27FC236}">
                  <a16:creationId xmlns:a16="http://schemas.microsoft.com/office/drawing/2014/main" id="{C6C75AFB-1A88-674B-8C1F-668E45869C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69" name="Shape 679">
              <a:extLst>
                <a:ext uri="{FF2B5EF4-FFF2-40B4-BE49-F238E27FC236}">
                  <a16:creationId xmlns:a16="http://schemas.microsoft.com/office/drawing/2014/main" id="{DA134BE1-4A82-0E41-BB4B-9650F7B6A8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1970" name="Shape 680">
              <a:extLst>
                <a:ext uri="{FF2B5EF4-FFF2-40B4-BE49-F238E27FC236}">
                  <a16:creationId xmlns:a16="http://schemas.microsoft.com/office/drawing/2014/main" id="{FC1C4C6E-A7B3-6F47-9D6F-BC6111D043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1" name="Shape 681">
              <a:extLst>
                <a:ext uri="{FF2B5EF4-FFF2-40B4-BE49-F238E27FC236}">
                  <a16:creationId xmlns:a16="http://schemas.microsoft.com/office/drawing/2014/main" id="{95C4C503-A4BC-3F49-8DAA-707C47789F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72" name="Shape 682">
              <a:extLst>
                <a:ext uri="{FF2B5EF4-FFF2-40B4-BE49-F238E27FC236}">
                  <a16:creationId xmlns:a16="http://schemas.microsoft.com/office/drawing/2014/main" id="{645A74C8-33F6-9244-83FD-BF7E59CC08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3" name="Shape 683">
              <a:extLst>
                <a:ext uri="{FF2B5EF4-FFF2-40B4-BE49-F238E27FC236}">
                  <a16:creationId xmlns:a16="http://schemas.microsoft.com/office/drawing/2014/main" id="{853B386C-B495-E049-996D-B2C60EF087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4" name="Shape 684">
              <a:extLst>
                <a:ext uri="{FF2B5EF4-FFF2-40B4-BE49-F238E27FC236}">
                  <a16:creationId xmlns:a16="http://schemas.microsoft.com/office/drawing/2014/main" id="{C6ED1AB7-429A-BA4B-A149-3D8631BF17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5" name="Shape 685">
              <a:extLst>
                <a:ext uri="{FF2B5EF4-FFF2-40B4-BE49-F238E27FC236}">
                  <a16:creationId xmlns:a16="http://schemas.microsoft.com/office/drawing/2014/main" id="{A989E099-4BEC-5447-A226-E266EA12D86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6" name="Shape 686">
              <a:extLst>
                <a:ext uri="{FF2B5EF4-FFF2-40B4-BE49-F238E27FC236}">
                  <a16:creationId xmlns:a16="http://schemas.microsoft.com/office/drawing/2014/main" id="{F3EC94F1-816A-834B-8ADB-5977E9687E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77" name="Shape 687">
              <a:extLst>
                <a:ext uri="{FF2B5EF4-FFF2-40B4-BE49-F238E27FC236}">
                  <a16:creationId xmlns:a16="http://schemas.microsoft.com/office/drawing/2014/main" id="{EC16F4D9-5322-FA48-8664-6C644BBFB7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78" name="Shape 688">
              <a:extLst>
                <a:ext uri="{FF2B5EF4-FFF2-40B4-BE49-F238E27FC236}">
                  <a16:creationId xmlns:a16="http://schemas.microsoft.com/office/drawing/2014/main" id="{355587C9-4579-6545-8CE0-6E80A6411F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1979" name="Shape 689">
              <a:extLst>
                <a:ext uri="{FF2B5EF4-FFF2-40B4-BE49-F238E27FC236}">
                  <a16:creationId xmlns:a16="http://schemas.microsoft.com/office/drawing/2014/main" id="{3DC07958-7D23-334E-B321-1C64F522B3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1980" name="Shape 690">
              <a:extLst>
                <a:ext uri="{FF2B5EF4-FFF2-40B4-BE49-F238E27FC236}">
                  <a16:creationId xmlns:a16="http://schemas.microsoft.com/office/drawing/2014/main" id="{DFA4D2EC-6B34-F844-B790-D9A217DB60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81" name="Shape 691">
              <a:extLst>
                <a:ext uri="{FF2B5EF4-FFF2-40B4-BE49-F238E27FC236}">
                  <a16:creationId xmlns:a16="http://schemas.microsoft.com/office/drawing/2014/main" id="{37C1FC3D-A836-9642-A4A0-64D4F1A62C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1982" name="Shape 692">
              <a:extLst>
                <a:ext uri="{FF2B5EF4-FFF2-40B4-BE49-F238E27FC236}">
                  <a16:creationId xmlns:a16="http://schemas.microsoft.com/office/drawing/2014/main" id="{EF557132-3BD6-EA4F-BA68-77C6030A1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83" name="Shape 693">
              <a:extLst>
                <a:ext uri="{FF2B5EF4-FFF2-40B4-BE49-F238E27FC236}">
                  <a16:creationId xmlns:a16="http://schemas.microsoft.com/office/drawing/2014/main" id="{4A2B96F1-4C8A-2948-BADF-03B74BFE78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84" name="Shape 694">
              <a:extLst>
                <a:ext uri="{FF2B5EF4-FFF2-40B4-BE49-F238E27FC236}">
                  <a16:creationId xmlns:a16="http://schemas.microsoft.com/office/drawing/2014/main" id="{DBE3A5BA-3072-B54E-9A15-91B3F2574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1985" name="Shape 695">
              <a:extLst>
                <a:ext uri="{FF2B5EF4-FFF2-40B4-BE49-F238E27FC236}">
                  <a16:creationId xmlns:a16="http://schemas.microsoft.com/office/drawing/2014/main" id="{DCC1BEEA-F76F-C548-9231-1BAE7D18D3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86" name="Shape 696">
              <a:extLst>
                <a:ext uri="{FF2B5EF4-FFF2-40B4-BE49-F238E27FC236}">
                  <a16:creationId xmlns:a16="http://schemas.microsoft.com/office/drawing/2014/main" id="{A7984FB2-9ECC-4648-A7A0-C61CD299EB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87" name="Shape 697">
              <a:extLst>
                <a:ext uri="{FF2B5EF4-FFF2-40B4-BE49-F238E27FC236}">
                  <a16:creationId xmlns:a16="http://schemas.microsoft.com/office/drawing/2014/main" id="{62800A43-BB38-9545-83DB-9B5CB0CF63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8" name="Shape 698">
              <a:extLst>
                <a:ext uri="{FF2B5EF4-FFF2-40B4-BE49-F238E27FC236}">
                  <a16:creationId xmlns:a16="http://schemas.microsoft.com/office/drawing/2014/main" id="{F0D171A8-B45D-E54B-A128-910CE53F84F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89" name="Shape 699">
              <a:extLst>
                <a:ext uri="{FF2B5EF4-FFF2-40B4-BE49-F238E27FC236}">
                  <a16:creationId xmlns:a16="http://schemas.microsoft.com/office/drawing/2014/main" id="{034A38D2-A7AD-0A48-A279-D9C1933F1C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90" name="Shape 700">
              <a:extLst>
                <a:ext uri="{FF2B5EF4-FFF2-40B4-BE49-F238E27FC236}">
                  <a16:creationId xmlns:a16="http://schemas.microsoft.com/office/drawing/2014/main" id="{3938BF49-30C5-0149-8E53-40694627C7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91" name="Shape 701">
              <a:extLst>
                <a:ext uri="{FF2B5EF4-FFF2-40B4-BE49-F238E27FC236}">
                  <a16:creationId xmlns:a16="http://schemas.microsoft.com/office/drawing/2014/main" id="{21A4EB35-A0F9-6044-A1C5-9218B6B81C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92" name="Shape 702">
              <a:extLst>
                <a:ext uri="{FF2B5EF4-FFF2-40B4-BE49-F238E27FC236}">
                  <a16:creationId xmlns:a16="http://schemas.microsoft.com/office/drawing/2014/main" id="{A4EEAC8A-D9CE-284A-8EFB-880EDE1460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1993" name="Shape 703">
              <a:extLst>
                <a:ext uri="{FF2B5EF4-FFF2-40B4-BE49-F238E27FC236}">
                  <a16:creationId xmlns:a16="http://schemas.microsoft.com/office/drawing/2014/main" id="{24EDE5EA-CDA9-AE4B-A1DE-9F71F7331A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1994" name="Shape 704">
              <a:extLst>
                <a:ext uri="{FF2B5EF4-FFF2-40B4-BE49-F238E27FC236}">
                  <a16:creationId xmlns:a16="http://schemas.microsoft.com/office/drawing/2014/main" id="{74F24296-AF43-1F4A-A253-E1131775B6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1995" name="Shape 705">
              <a:extLst>
                <a:ext uri="{FF2B5EF4-FFF2-40B4-BE49-F238E27FC236}">
                  <a16:creationId xmlns:a16="http://schemas.microsoft.com/office/drawing/2014/main" id="{587291F6-6FFC-6547-8852-35BB26DFCA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1996" name="Shape 706">
              <a:extLst>
                <a:ext uri="{FF2B5EF4-FFF2-40B4-BE49-F238E27FC236}">
                  <a16:creationId xmlns:a16="http://schemas.microsoft.com/office/drawing/2014/main" id="{749705ED-2FC6-314F-9BBF-D9DB36F3D2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1997" name="Shape 707">
              <a:extLst>
                <a:ext uri="{FF2B5EF4-FFF2-40B4-BE49-F238E27FC236}">
                  <a16:creationId xmlns:a16="http://schemas.microsoft.com/office/drawing/2014/main" id="{2A747898-4979-6643-8194-69BD62918D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1998" name="Shape 708">
              <a:extLst>
                <a:ext uri="{FF2B5EF4-FFF2-40B4-BE49-F238E27FC236}">
                  <a16:creationId xmlns:a16="http://schemas.microsoft.com/office/drawing/2014/main" id="{6C508FB6-43E5-AA4E-8FEE-C3A1D5FC43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1999" name="Shape 709">
              <a:extLst>
                <a:ext uri="{FF2B5EF4-FFF2-40B4-BE49-F238E27FC236}">
                  <a16:creationId xmlns:a16="http://schemas.microsoft.com/office/drawing/2014/main" id="{B6A29E0D-657A-C940-9F34-C7D06C72BB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00" name="Shape 710">
              <a:extLst>
                <a:ext uri="{FF2B5EF4-FFF2-40B4-BE49-F238E27FC236}">
                  <a16:creationId xmlns:a16="http://schemas.microsoft.com/office/drawing/2014/main" id="{950B56B7-18C7-1F4B-976A-3279D34B79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2001" name="Shape 711">
              <a:extLst>
                <a:ext uri="{FF2B5EF4-FFF2-40B4-BE49-F238E27FC236}">
                  <a16:creationId xmlns:a16="http://schemas.microsoft.com/office/drawing/2014/main" id="{48CFF90B-4363-B647-B4D0-39CDFDA818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2002" name="Shape 712">
              <a:extLst>
                <a:ext uri="{FF2B5EF4-FFF2-40B4-BE49-F238E27FC236}">
                  <a16:creationId xmlns:a16="http://schemas.microsoft.com/office/drawing/2014/main" id="{F23EF2B8-D657-7843-9DA4-45BAB9E989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2003" name="Shape 713">
              <a:extLst>
                <a:ext uri="{FF2B5EF4-FFF2-40B4-BE49-F238E27FC236}">
                  <a16:creationId xmlns:a16="http://schemas.microsoft.com/office/drawing/2014/main" id="{2441BDDA-3755-2D42-BB87-7F96BA04CB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2004" name="Shape 714">
              <a:extLst>
                <a:ext uri="{FF2B5EF4-FFF2-40B4-BE49-F238E27FC236}">
                  <a16:creationId xmlns:a16="http://schemas.microsoft.com/office/drawing/2014/main" id="{C8894E60-E7F3-5043-8014-D7C6A6145E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2005" name="Shape 715">
              <a:extLst>
                <a:ext uri="{FF2B5EF4-FFF2-40B4-BE49-F238E27FC236}">
                  <a16:creationId xmlns:a16="http://schemas.microsoft.com/office/drawing/2014/main" id="{F0C60349-F3F8-F74E-8341-7BF4DCB9A7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06" name="Shape 716">
              <a:extLst>
                <a:ext uri="{FF2B5EF4-FFF2-40B4-BE49-F238E27FC236}">
                  <a16:creationId xmlns:a16="http://schemas.microsoft.com/office/drawing/2014/main" id="{FD549BCA-9298-FA40-A66C-ED830C82CC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2007" name="Shape 717">
              <a:extLst>
                <a:ext uri="{FF2B5EF4-FFF2-40B4-BE49-F238E27FC236}">
                  <a16:creationId xmlns:a16="http://schemas.microsoft.com/office/drawing/2014/main" id="{81C28B42-033A-D140-AE08-A4B905BA46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08" name="Shape 718">
              <a:extLst>
                <a:ext uri="{FF2B5EF4-FFF2-40B4-BE49-F238E27FC236}">
                  <a16:creationId xmlns:a16="http://schemas.microsoft.com/office/drawing/2014/main" id="{FB7C42BF-5320-D74D-95BF-E68CDC13AC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2009" name="Shape 719">
              <a:extLst>
                <a:ext uri="{FF2B5EF4-FFF2-40B4-BE49-F238E27FC236}">
                  <a16:creationId xmlns:a16="http://schemas.microsoft.com/office/drawing/2014/main" id="{B2E85E73-1EA1-864A-8A6D-6337B553F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2010" name="Shape 720">
              <a:extLst>
                <a:ext uri="{FF2B5EF4-FFF2-40B4-BE49-F238E27FC236}">
                  <a16:creationId xmlns:a16="http://schemas.microsoft.com/office/drawing/2014/main" id="{4D5B0FEA-734F-0844-919F-7205BDE5B4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2011" name="Shape 721">
              <a:extLst>
                <a:ext uri="{FF2B5EF4-FFF2-40B4-BE49-F238E27FC236}">
                  <a16:creationId xmlns:a16="http://schemas.microsoft.com/office/drawing/2014/main" id="{3229ADAE-FC3E-E340-88B6-F67860AF39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2012" name="Shape 722">
              <a:extLst>
                <a:ext uri="{FF2B5EF4-FFF2-40B4-BE49-F238E27FC236}">
                  <a16:creationId xmlns:a16="http://schemas.microsoft.com/office/drawing/2014/main" id="{28727F0E-F349-9D44-872C-B1BA771895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13" name="Shape 723">
              <a:extLst>
                <a:ext uri="{FF2B5EF4-FFF2-40B4-BE49-F238E27FC236}">
                  <a16:creationId xmlns:a16="http://schemas.microsoft.com/office/drawing/2014/main" id="{591FECD6-EA2A-764B-92CD-7A1D46147E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14" name="Shape 724">
              <a:extLst>
                <a:ext uri="{FF2B5EF4-FFF2-40B4-BE49-F238E27FC236}">
                  <a16:creationId xmlns:a16="http://schemas.microsoft.com/office/drawing/2014/main" id="{C9ADAAB7-DB0C-4941-A09F-549141C607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2015" name="Shape 725">
              <a:extLst>
                <a:ext uri="{FF2B5EF4-FFF2-40B4-BE49-F238E27FC236}">
                  <a16:creationId xmlns:a16="http://schemas.microsoft.com/office/drawing/2014/main" id="{764FC529-E445-4146-BF41-DDF36A9F91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16" name="Shape 726">
              <a:extLst>
                <a:ext uri="{FF2B5EF4-FFF2-40B4-BE49-F238E27FC236}">
                  <a16:creationId xmlns:a16="http://schemas.microsoft.com/office/drawing/2014/main" id="{9ECDE08E-DE4F-524E-B8A0-FA647B4B5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2017" name="Shape 727">
              <a:extLst>
                <a:ext uri="{FF2B5EF4-FFF2-40B4-BE49-F238E27FC236}">
                  <a16:creationId xmlns:a16="http://schemas.microsoft.com/office/drawing/2014/main" id="{E2BBDB04-D796-6D40-8487-2ACC4068A3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22018" name="Shape 728">
              <a:extLst>
                <a:ext uri="{FF2B5EF4-FFF2-40B4-BE49-F238E27FC236}">
                  <a16:creationId xmlns:a16="http://schemas.microsoft.com/office/drawing/2014/main" id="{46A9C64C-3976-024A-822B-51F15A49424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2019" name="Shape 729">
              <a:extLst>
                <a:ext uri="{FF2B5EF4-FFF2-40B4-BE49-F238E27FC236}">
                  <a16:creationId xmlns:a16="http://schemas.microsoft.com/office/drawing/2014/main" id="{1434FBEC-267C-2D42-B2B7-5FEC102CAD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</p:grpSp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EEE687AF-6B2D-EE4F-A12A-B9ACA966C48E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1920" name="Shape 731">
            <a:extLst>
              <a:ext uri="{FF2B5EF4-FFF2-40B4-BE49-F238E27FC236}">
                <a16:creationId xmlns:a16="http://schemas.microsoft.com/office/drawing/2014/main" id="{7AECF79A-C4B9-6D45-B47B-B7883DBFA6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B6A725A9-CD0F-BC42-8C62-F908F559E379}"/>
              </a:ext>
            </a:extLst>
          </p:cNvPr>
          <p:cNvGraphicFramePr>
            <a:graphicFrameLocks noGrp="1"/>
          </p:cNvGraphicFramePr>
          <p:nvPr/>
        </p:nvGraphicFramePr>
        <p:xfrm>
          <a:off x="7435851" y="4718051"/>
          <a:ext cx="1484313" cy="19843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371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z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512" marR="91512" marT="91432" marB="9143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21947" name="TextBox 125">
            <a:extLst>
              <a:ext uri="{FF2B5EF4-FFF2-40B4-BE49-F238E27FC236}">
                <a16:creationId xmlns:a16="http://schemas.microsoft.com/office/drawing/2014/main" id="{DC0F1C11-FC3C-0D4E-AC22-F939859321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465A0473-7D90-C849-B9DD-AD123F9568FE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3967" name="Shape 731">
            <a:extLst>
              <a:ext uri="{FF2B5EF4-FFF2-40B4-BE49-F238E27FC236}">
                <a16:creationId xmlns:a16="http://schemas.microsoft.com/office/drawing/2014/main" id="{F23F9C51-B0D6-684B-8663-D4458BCF87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C404B6C9-914E-3546-AF78-D7EAD002A033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23994" name="TextBox 125">
            <a:extLst>
              <a:ext uri="{FF2B5EF4-FFF2-40B4-BE49-F238E27FC236}">
                <a16:creationId xmlns:a16="http://schemas.microsoft.com/office/drawing/2014/main" id="{E3694AB5-4207-E54B-994E-1C9D49DBB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  <p:grpSp>
        <p:nvGrpSpPr>
          <p:cNvPr id="123995" name="Group 2">
            <a:extLst>
              <a:ext uri="{FF2B5EF4-FFF2-40B4-BE49-F238E27FC236}">
                <a16:creationId xmlns:a16="http://schemas.microsoft.com/office/drawing/2014/main" id="{D7DBA5F3-09D9-324A-9E2D-E56B29518AE0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23998" name="Shape 658">
              <a:extLst>
                <a:ext uri="{FF2B5EF4-FFF2-40B4-BE49-F238E27FC236}">
                  <a16:creationId xmlns:a16="http://schemas.microsoft.com/office/drawing/2014/main" id="{F0B5E815-514F-6D4C-92DA-4C01516ADD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3999" name="Shape 659">
              <a:extLst>
                <a:ext uri="{FF2B5EF4-FFF2-40B4-BE49-F238E27FC236}">
                  <a16:creationId xmlns:a16="http://schemas.microsoft.com/office/drawing/2014/main" id="{22A2738D-7BDF-AD4A-B870-32B2984D15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0" name="Shape 660">
              <a:extLst>
                <a:ext uri="{FF2B5EF4-FFF2-40B4-BE49-F238E27FC236}">
                  <a16:creationId xmlns:a16="http://schemas.microsoft.com/office/drawing/2014/main" id="{4459F8CA-F4B4-D047-BF37-8FD3727F21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1" name="Shape 661">
              <a:extLst>
                <a:ext uri="{FF2B5EF4-FFF2-40B4-BE49-F238E27FC236}">
                  <a16:creationId xmlns:a16="http://schemas.microsoft.com/office/drawing/2014/main" id="{785646F4-774E-F941-B875-A6D45EFF6C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4002" name="Shape 662">
              <a:extLst>
                <a:ext uri="{FF2B5EF4-FFF2-40B4-BE49-F238E27FC236}">
                  <a16:creationId xmlns:a16="http://schemas.microsoft.com/office/drawing/2014/main" id="{C34A0DC9-E312-7848-ADE6-5FA0B4B63A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3" name="Shape 663">
              <a:extLst>
                <a:ext uri="{FF2B5EF4-FFF2-40B4-BE49-F238E27FC236}">
                  <a16:creationId xmlns:a16="http://schemas.microsoft.com/office/drawing/2014/main" id="{7D8D3F95-29C2-2F40-B865-7192D94571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4" name="Shape 664">
              <a:extLst>
                <a:ext uri="{FF2B5EF4-FFF2-40B4-BE49-F238E27FC236}">
                  <a16:creationId xmlns:a16="http://schemas.microsoft.com/office/drawing/2014/main" id="{B8C60B1D-1D23-C344-9171-D873226CEB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5" name="Shape 665">
              <a:extLst>
                <a:ext uri="{FF2B5EF4-FFF2-40B4-BE49-F238E27FC236}">
                  <a16:creationId xmlns:a16="http://schemas.microsoft.com/office/drawing/2014/main" id="{0AFAFCF3-3BF7-1644-BFA5-6B4EC02541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6" name="Shape 666">
              <a:extLst>
                <a:ext uri="{FF2B5EF4-FFF2-40B4-BE49-F238E27FC236}">
                  <a16:creationId xmlns:a16="http://schemas.microsoft.com/office/drawing/2014/main" id="{3FDFDCBC-659B-8049-9C08-6178AC04A8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4007" name="Shape 667">
              <a:extLst>
                <a:ext uri="{FF2B5EF4-FFF2-40B4-BE49-F238E27FC236}">
                  <a16:creationId xmlns:a16="http://schemas.microsoft.com/office/drawing/2014/main" id="{320A6DBB-A258-C948-8944-E7885AAAA4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08" name="Shape 668">
              <a:extLst>
                <a:ext uri="{FF2B5EF4-FFF2-40B4-BE49-F238E27FC236}">
                  <a16:creationId xmlns:a16="http://schemas.microsoft.com/office/drawing/2014/main" id="{758F5651-BEA1-7E44-BF5F-663D888386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4009" name="Shape 669">
              <a:extLst>
                <a:ext uri="{FF2B5EF4-FFF2-40B4-BE49-F238E27FC236}">
                  <a16:creationId xmlns:a16="http://schemas.microsoft.com/office/drawing/2014/main" id="{B0F5EF13-42BF-C246-AA95-86CF5DE7F2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4010" name="Shape 670">
              <a:extLst>
                <a:ext uri="{FF2B5EF4-FFF2-40B4-BE49-F238E27FC236}">
                  <a16:creationId xmlns:a16="http://schemas.microsoft.com/office/drawing/2014/main" id="{6948FC57-4BDB-AF44-96B5-68F529BF0A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4011" name="Shape 671">
              <a:extLst>
                <a:ext uri="{FF2B5EF4-FFF2-40B4-BE49-F238E27FC236}">
                  <a16:creationId xmlns:a16="http://schemas.microsoft.com/office/drawing/2014/main" id="{8885E732-CBC4-C248-B58D-6932B6C23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4012" name="Shape 672">
              <a:extLst>
                <a:ext uri="{FF2B5EF4-FFF2-40B4-BE49-F238E27FC236}">
                  <a16:creationId xmlns:a16="http://schemas.microsoft.com/office/drawing/2014/main" id="{D081A940-EF41-584A-A2A7-6AF4C8FE5A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4013" name="Shape 673">
              <a:extLst>
                <a:ext uri="{FF2B5EF4-FFF2-40B4-BE49-F238E27FC236}">
                  <a16:creationId xmlns:a16="http://schemas.microsoft.com/office/drawing/2014/main" id="{8F86D1AB-BC67-634D-83D3-85D7C3B444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4014" name="Shape 674">
              <a:extLst>
                <a:ext uri="{FF2B5EF4-FFF2-40B4-BE49-F238E27FC236}">
                  <a16:creationId xmlns:a16="http://schemas.microsoft.com/office/drawing/2014/main" id="{1181F003-BEAB-D840-826C-A652F08B93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15" name="Shape 675">
              <a:extLst>
                <a:ext uri="{FF2B5EF4-FFF2-40B4-BE49-F238E27FC236}">
                  <a16:creationId xmlns:a16="http://schemas.microsoft.com/office/drawing/2014/main" id="{FDA4722D-7FFC-B74E-A2FF-73FFD4AC29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4016" name="Shape 676">
              <a:extLst>
                <a:ext uri="{FF2B5EF4-FFF2-40B4-BE49-F238E27FC236}">
                  <a16:creationId xmlns:a16="http://schemas.microsoft.com/office/drawing/2014/main" id="{3E9DCFD8-1E0D-AA4B-A1CB-8AF9191B2F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17" name="Shape 677">
              <a:extLst>
                <a:ext uri="{FF2B5EF4-FFF2-40B4-BE49-F238E27FC236}">
                  <a16:creationId xmlns:a16="http://schemas.microsoft.com/office/drawing/2014/main" id="{D652C6D4-04F3-B64D-B976-F6E438F9F8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18" name="Shape 678">
              <a:extLst>
                <a:ext uri="{FF2B5EF4-FFF2-40B4-BE49-F238E27FC236}">
                  <a16:creationId xmlns:a16="http://schemas.microsoft.com/office/drawing/2014/main" id="{4034353B-D87E-C044-87D4-6AD0341A81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19" name="Shape 679">
              <a:extLst>
                <a:ext uri="{FF2B5EF4-FFF2-40B4-BE49-F238E27FC236}">
                  <a16:creationId xmlns:a16="http://schemas.microsoft.com/office/drawing/2014/main" id="{A5069C9E-7654-7245-9F24-8244FB0AD4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4020" name="Shape 680">
              <a:extLst>
                <a:ext uri="{FF2B5EF4-FFF2-40B4-BE49-F238E27FC236}">
                  <a16:creationId xmlns:a16="http://schemas.microsoft.com/office/drawing/2014/main" id="{476BCBCF-BCE2-E548-AF01-D2AF3DB622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4021" name="Shape 681">
              <a:extLst>
                <a:ext uri="{FF2B5EF4-FFF2-40B4-BE49-F238E27FC236}">
                  <a16:creationId xmlns:a16="http://schemas.microsoft.com/office/drawing/2014/main" id="{C93D08AA-86E5-5C48-91F7-DA3987A44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22" name="Shape 682">
              <a:extLst>
                <a:ext uri="{FF2B5EF4-FFF2-40B4-BE49-F238E27FC236}">
                  <a16:creationId xmlns:a16="http://schemas.microsoft.com/office/drawing/2014/main" id="{C2DC0A70-1966-3A46-ADFC-498E1C147D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4023" name="Shape 683">
              <a:extLst>
                <a:ext uri="{FF2B5EF4-FFF2-40B4-BE49-F238E27FC236}">
                  <a16:creationId xmlns:a16="http://schemas.microsoft.com/office/drawing/2014/main" id="{FA23474F-EC1D-5E4D-A62F-D2D9865D80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4024" name="Shape 684">
              <a:extLst>
                <a:ext uri="{FF2B5EF4-FFF2-40B4-BE49-F238E27FC236}">
                  <a16:creationId xmlns:a16="http://schemas.microsoft.com/office/drawing/2014/main" id="{4B56D08D-8477-2A4C-96CE-2123488464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4025" name="Shape 685">
              <a:extLst>
                <a:ext uri="{FF2B5EF4-FFF2-40B4-BE49-F238E27FC236}">
                  <a16:creationId xmlns:a16="http://schemas.microsoft.com/office/drawing/2014/main" id="{51A01727-4FAB-7F4F-879E-40D5BC88A6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4026" name="Shape 686">
              <a:extLst>
                <a:ext uri="{FF2B5EF4-FFF2-40B4-BE49-F238E27FC236}">
                  <a16:creationId xmlns:a16="http://schemas.microsoft.com/office/drawing/2014/main" id="{9ED67617-6F7D-4C4F-AF95-19C40840C5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4027" name="Shape 687">
              <a:extLst>
                <a:ext uri="{FF2B5EF4-FFF2-40B4-BE49-F238E27FC236}">
                  <a16:creationId xmlns:a16="http://schemas.microsoft.com/office/drawing/2014/main" id="{4A41557B-114C-914C-8FB6-CC44349BE9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4028" name="Shape 688">
              <a:extLst>
                <a:ext uri="{FF2B5EF4-FFF2-40B4-BE49-F238E27FC236}">
                  <a16:creationId xmlns:a16="http://schemas.microsoft.com/office/drawing/2014/main" id="{BC09B892-BC1E-CE46-BBFE-12436B5752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4029" name="Shape 689">
              <a:extLst>
                <a:ext uri="{FF2B5EF4-FFF2-40B4-BE49-F238E27FC236}">
                  <a16:creationId xmlns:a16="http://schemas.microsoft.com/office/drawing/2014/main" id="{B23BA45F-2295-FE43-9EBF-19A7D9349F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4030" name="Shape 690">
              <a:extLst>
                <a:ext uri="{FF2B5EF4-FFF2-40B4-BE49-F238E27FC236}">
                  <a16:creationId xmlns:a16="http://schemas.microsoft.com/office/drawing/2014/main" id="{47E03395-3841-AF48-9044-E1D7992FC4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1" name="Shape 691">
              <a:extLst>
                <a:ext uri="{FF2B5EF4-FFF2-40B4-BE49-F238E27FC236}">
                  <a16:creationId xmlns:a16="http://schemas.microsoft.com/office/drawing/2014/main" id="{0D646876-1610-234B-A7E3-6E613BD2F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4032" name="Shape 692">
              <a:extLst>
                <a:ext uri="{FF2B5EF4-FFF2-40B4-BE49-F238E27FC236}">
                  <a16:creationId xmlns:a16="http://schemas.microsoft.com/office/drawing/2014/main" id="{E85D82CB-5B0A-694E-8576-488E6BD4C1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3" name="Shape 693">
              <a:extLst>
                <a:ext uri="{FF2B5EF4-FFF2-40B4-BE49-F238E27FC236}">
                  <a16:creationId xmlns:a16="http://schemas.microsoft.com/office/drawing/2014/main" id="{B48FE853-7B47-7D41-B451-96729690D0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4" name="Shape 694">
              <a:extLst>
                <a:ext uri="{FF2B5EF4-FFF2-40B4-BE49-F238E27FC236}">
                  <a16:creationId xmlns:a16="http://schemas.microsoft.com/office/drawing/2014/main" id="{7EC811E4-B199-FA46-A28C-BF310DD03F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4035" name="Shape 695">
              <a:extLst>
                <a:ext uri="{FF2B5EF4-FFF2-40B4-BE49-F238E27FC236}">
                  <a16:creationId xmlns:a16="http://schemas.microsoft.com/office/drawing/2014/main" id="{061B5175-54BE-6441-B6D0-E33DB41B81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6" name="Shape 696">
              <a:extLst>
                <a:ext uri="{FF2B5EF4-FFF2-40B4-BE49-F238E27FC236}">
                  <a16:creationId xmlns:a16="http://schemas.microsoft.com/office/drawing/2014/main" id="{39A3CCBD-C2DB-7144-99D1-C8BF2CC39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37" name="Shape 697">
              <a:extLst>
                <a:ext uri="{FF2B5EF4-FFF2-40B4-BE49-F238E27FC236}">
                  <a16:creationId xmlns:a16="http://schemas.microsoft.com/office/drawing/2014/main" id="{1FB6AEA5-803B-1147-A877-63327CAEA1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4038" name="Shape 698">
              <a:extLst>
                <a:ext uri="{FF2B5EF4-FFF2-40B4-BE49-F238E27FC236}">
                  <a16:creationId xmlns:a16="http://schemas.microsoft.com/office/drawing/2014/main" id="{B88919A9-D3CB-194D-9838-FB987FEC53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4039" name="Shape 699">
              <a:extLst>
                <a:ext uri="{FF2B5EF4-FFF2-40B4-BE49-F238E27FC236}">
                  <a16:creationId xmlns:a16="http://schemas.microsoft.com/office/drawing/2014/main" id="{D2F3A291-8A79-1E4F-910D-423AA5C73A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0" name="Shape 700">
              <a:extLst>
                <a:ext uri="{FF2B5EF4-FFF2-40B4-BE49-F238E27FC236}">
                  <a16:creationId xmlns:a16="http://schemas.microsoft.com/office/drawing/2014/main" id="{55360EA0-A3CB-6E4A-8B36-F29EC7B7A4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4041" name="Shape 701">
              <a:extLst>
                <a:ext uri="{FF2B5EF4-FFF2-40B4-BE49-F238E27FC236}">
                  <a16:creationId xmlns:a16="http://schemas.microsoft.com/office/drawing/2014/main" id="{7AF2FB73-3327-8340-BE75-727BF544AF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2" name="Shape 702">
              <a:extLst>
                <a:ext uri="{FF2B5EF4-FFF2-40B4-BE49-F238E27FC236}">
                  <a16:creationId xmlns:a16="http://schemas.microsoft.com/office/drawing/2014/main" id="{55D74D8E-E929-1A4C-961B-7EDF511156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4043" name="Shape 703">
              <a:extLst>
                <a:ext uri="{FF2B5EF4-FFF2-40B4-BE49-F238E27FC236}">
                  <a16:creationId xmlns:a16="http://schemas.microsoft.com/office/drawing/2014/main" id="{A29BCDFB-0B15-504F-BB8E-039730B566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4" name="Shape 704">
              <a:extLst>
                <a:ext uri="{FF2B5EF4-FFF2-40B4-BE49-F238E27FC236}">
                  <a16:creationId xmlns:a16="http://schemas.microsoft.com/office/drawing/2014/main" id="{80C02EB0-B938-CB44-9DEC-92B8E5F655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5" name="Shape 705">
              <a:extLst>
                <a:ext uri="{FF2B5EF4-FFF2-40B4-BE49-F238E27FC236}">
                  <a16:creationId xmlns:a16="http://schemas.microsoft.com/office/drawing/2014/main" id="{EBBEB1B0-1E9B-574A-93C9-649492089C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4046" name="Shape 706">
              <a:extLst>
                <a:ext uri="{FF2B5EF4-FFF2-40B4-BE49-F238E27FC236}">
                  <a16:creationId xmlns:a16="http://schemas.microsoft.com/office/drawing/2014/main" id="{9A669CB4-21A9-AD4D-A0B8-3D166E983A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4047" name="Shape 707">
              <a:extLst>
                <a:ext uri="{FF2B5EF4-FFF2-40B4-BE49-F238E27FC236}">
                  <a16:creationId xmlns:a16="http://schemas.microsoft.com/office/drawing/2014/main" id="{10283B2A-52FE-9C44-B81F-2F464A2887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48" name="Shape 708">
              <a:extLst>
                <a:ext uri="{FF2B5EF4-FFF2-40B4-BE49-F238E27FC236}">
                  <a16:creationId xmlns:a16="http://schemas.microsoft.com/office/drawing/2014/main" id="{32B2690E-968F-8B4A-9B49-DE161DEF04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4049" name="Shape 709">
              <a:extLst>
                <a:ext uri="{FF2B5EF4-FFF2-40B4-BE49-F238E27FC236}">
                  <a16:creationId xmlns:a16="http://schemas.microsoft.com/office/drawing/2014/main" id="{24076FA1-C7CF-F344-B360-0CF6C2184C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0" name="Shape 710">
              <a:extLst>
                <a:ext uri="{FF2B5EF4-FFF2-40B4-BE49-F238E27FC236}">
                  <a16:creationId xmlns:a16="http://schemas.microsoft.com/office/drawing/2014/main" id="{C311B24F-2810-E846-A8BD-5C1D328A15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4051" name="Shape 711">
              <a:extLst>
                <a:ext uri="{FF2B5EF4-FFF2-40B4-BE49-F238E27FC236}">
                  <a16:creationId xmlns:a16="http://schemas.microsoft.com/office/drawing/2014/main" id="{DDADF3CF-93D9-5E4B-8DB0-10FC746088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2" name="Shape 712">
              <a:extLst>
                <a:ext uri="{FF2B5EF4-FFF2-40B4-BE49-F238E27FC236}">
                  <a16:creationId xmlns:a16="http://schemas.microsoft.com/office/drawing/2014/main" id="{2F0777AF-C69B-A049-9561-F6C73CE374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3" name="Shape 713">
              <a:extLst>
                <a:ext uri="{FF2B5EF4-FFF2-40B4-BE49-F238E27FC236}">
                  <a16:creationId xmlns:a16="http://schemas.microsoft.com/office/drawing/2014/main" id="{A9DA61F1-3CDE-D84D-847B-FC47FE0910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4054" name="Shape 714">
              <a:extLst>
                <a:ext uri="{FF2B5EF4-FFF2-40B4-BE49-F238E27FC236}">
                  <a16:creationId xmlns:a16="http://schemas.microsoft.com/office/drawing/2014/main" id="{179554A6-24DC-B447-85C3-556382EE61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4055" name="Shape 715">
              <a:extLst>
                <a:ext uri="{FF2B5EF4-FFF2-40B4-BE49-F238E27FC236}">
                  <a16:creationId xmlns:a16="http://schemas.microsoft.com/office/drawing/2014/main" id="{0F20D5EC-2D44-6843-AD58-5F4B010168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6" name="Shape 716">
              <a:extLst>
                <a:ext uri="{FF2B5EF4-FFF2-40B4-BE49-F238E27FC236}">
                  <a16:creationId xmlns:a16="http://schemas.microsoft.com/office/drawing/2014/main" id="{69155C7E-4EA4-7A47-8162-4590AFE8FD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4057" name="Shape 717">
              <a:extLst>
                <a:ext uri="{FF2B5EF4-FFF2-40B4-BE49-F238E27FC236}">
                  <a16:creationId xmlns:a16="http://schemas.microsoft.com/office/drawing/2014/main" id="{2B0DC472-CE3B-9A48-82DD-B35C340E8CA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8" name="Shape 718">
              <a:extLst>
                <a:ext uri="{FF2B5EF4-FFF2-40B4-BE49-F238E27FC236}">
                  <a16:creationId xmlns:a16="http://schemas.microsoft.com/office/drawing/2014/main" id="{4D2DFDFD-9FBE-504B-B0A9-D2B15EB326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59" name="Shape 719">
              <a:extLst>
                <a:ext uri="{FF2B5EF4-FFF2-40B4-BE49-F238E27FC236}">
                  <a16:creationId xmlns:a16="http://schemas.microsoft.com/office/drawing/2014/main" id="{92643BF0-375E-AE43-93B6-D6FA8022F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4060" name="Shape 720">
              <a:extLst>
                <a:ext uri="{FF2B5EF4-FFF2-40B4-BE49-F238E27FC236}">
                  <a16:creationId xmlns:a16="http://schemas.microsoft.com/office/drawing/2014/main" id="{25A50709-7370-A149-9A43-4CE93E3F1C9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61" name="Shape 721">
              <a:extLst>
                <a:ext uri="{FF2B5EF4-FFF2-40B4-BE49-F238E27FC236}">
                  <a16:creationId xmlns:a16="http://schemas.microsoft.com/office/drawing/2014/main" id="{2A608E1A-AD74-D949-B1FC-7386146F0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4062" name="Shape 722">
              <a:extLst>
                <a:ext uri="{FF2B5EF4-FFF2-40B4-BE49-F238E27FC236}">
                  <a16:creationId xmlns:a16="http://schemas.microsoft.com/office/drawing/2014/main" id="{80CF68F2-D16C-984B-88F1-E0AC2CC252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4063" name="Shape 723">
              <a:extLst>
                <a:ext uri="{FF2B5EF4-FFF2-40B4-BE49-F238E27FC236}">
                  <a16:creationId xmlns:a16="http://schemas.microsoft.com/office/drawing/2014/main" id="{C90C45C3-DEFC-7C4C-B718-9B4A500EF6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64" name="Shape 724">
              <a:extLst>
                <a:ext uri="{FF2B5EF4-FFF2-40B4-BE49-F238E27FC236}">
                  <a16:creationId xmlns:a16="http://schemas.microsoft.com/office/drawing/2014/main" id="{D266045F-E96F-684F-93FD-D12C1F9CF6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4065" name="Shape 725">
              <a:extLst>
                <a:ext uri="{FF2B5EF4-FFF2-40B4-BE49-F238E27FC236}">
                  <a16:creationId xmlns:a16="http://schemas.microsoft.com/office/drawing/2014/main" id="{5C68362F-7AEB-D74E-8573-9271A0CC4F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66" name="Shape 726">
              <a:extLst>
                <a:ext uri="{FF2B5EF4-FFF2-40B4-BE49-F238E27FC236}">
                  <a16:creationId xmlns:a16="http://schemas.microsoft.com/office/drawing/2014/main" id="{8FBFBFE0-F6EF-F348-A009-A68A830840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4067" name="Shape 727">
              <a:extLst>
                <a:ext uri="{FF2B5EF4-FFF2-40B4-BE49-F238E27FC236}">
                  <a16:creationId xmlns:a16="http://schemas.microsoft.com/office/drawing/2014/main" id="{07CB0682-DB90-144D-AD84-0118C5013B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24068" name="Shape 728">
              <a:extLst>
                <a:ext uri="{FF2B5EF4-FFF2-40B4-BE49-F238E27FC236}">
                  <a16:creationId xmlns:a16="http://schemas.microsoft.com/office/drawing/2014/main" id="{DF93BDD8-106C-3F4B-B1E7-2631787D9B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4069" name="Shape 729">
              <a:extLst>
                <a:ext uri="{FF2B5EF4-FFF2-40B4-BE49-F238E27FC236}">
                  <a16:creationId xmlns:a16="http://schemas.microsoft.com/office/drawing/2014/main" id="{80DB8278-4CB4-7A45-9367-F7BFC5C8A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98128BED-8B0A-4E4D-94BF-CC1E44A047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56138" y="3565524"/>
              <a:ext cx="395287" cy="1430338"/>
            </a:xfrm>
            <a:prstGeom prst="rect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8E60FDA5-32FC-4641-9429-7E7D60E235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13" y="3563937"/>
              <a:ext cx="395287" cy="1430337"/>
            </a:xfrm>
            <a:prstGeom prst="rect">
              <a:avLst/>
            </a:prstGeom>
            <a:solidFill>
              <a:srgbClr val="3366FF">
                <a:alpha val="25098"/>
              </a:srgbClr>
            </a:solidFill>
            <a:ln w="9525">
              <a:solidFill>
                <a:srgbClr val="3366FF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</p:grpSp>
      <p:sp>
        <p:nvSpPr>
          <p:cNvPr id="81" name="Rectangle 80">
            <a:extLst>
              <a:ext uri="{FF2B5EF4-FFF2-40B4-BE49-F238E27FC236}">
                <a16:creationId xmlns:a16="http://schemas.microsoft.com/office/drawing/2014/main" id="{1ED828E9-919D-E343-9CD8-9E8E2A12D5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25" y="5153026"/>
            <a:ext cx="914400" cy="1476375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3DE26DB8-3845-4446-98D1-D1074AEA2CCF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66139" y="5148264"/>
            <a:ext cx="395287" cy="1481137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5953" name="Group 1">
            <a:extLst>
              <a:ext uri="{FF2B5EF4-FFF2-40B4-BE49-F238E27FC236}">
                <a16:creationId xmlns:a16="http://schemas.microsoft.com/office/drawing/2014/main" id="{268A719F-0701-3246-9913-84221857ABEA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26044" name="Shape 658">
              <a:extLst>
                <a:ext uri="{FF2B5EF4-FFF2-40B4-BE49-F238E27FC236}">
                  <a16:creationId xmlns:a16="http://schemas.microsoft.com/office/drawing/2014/main" id="{F80D2D0D-B04D-C342-9524-AAA16EDB39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45" name="Shape 659">
              <a:extLst>
                <a:ext uri="{FF2B5EF4-FFF2-40B4-BE49-F238E27FC236}">
                  <a16:creationId xmlns:a16="http://schemas.microsoft.com/office/drawing/2014/main" id="{43A90ACD-7CE9-9D45-A71E-B4AB7E4AFAC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46" name="Shape 660">
              <a:extLst>
                <a:ext uri="{FF2B5EF4-FFF2-40B4-BE49-F238E27FC236}">
                  <a16:creationId xmlns:a16="http://schemas.microsoft.com/office/drawing/2014/main" id="{2E302521-FAB8-6443-A2DC-5370A18F92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47" name="Shape 661">
              <a:extLst>
                <a:ext uri="{FF2B5EF4-FFF2-40B4-BE49-F238E27FC236}">
                  <a16:creationId xmlns:a16="http://schemas.microsoft.com/office/drawing/2014/main" id="{2800174F-990C-AF42-B190-19E13A4B8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6048" name="Shape 662">
              <a:extLst>
                <a:ext uri="{FF2B5EF4-FFF2-40B4-BE49-F238E27FC236}">
                  <a16:creationId xmlns:a16="http://schemas.microsoft.com/office/drawing/2014/main" id="{4AFFF00A-9A64-A948-9392-881C126DAA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49" name="Shape 663">
              <a:extLst>
                <a:ext uri="{FF2B5EF4-FFF2-40B4-BE49-F238E27FC236}">
                  <a16:creationId xmlns:a16="http://schemas.microsoft.com/office/drawing/2014/main" id="{EC0A8676-9641-B942-B79E-D740D740E3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50" name="Shape 664">
              <a:extLst>
                <a:ext uri="{FF2B5EF4-FFF2-40B4-BE49-F238E27FC236}">
                  <a16:creationId xmlns:a16="http://schemas.microsoft.com/office/drawing/2014/main" id="{DF40BE41-8823-2E4F-850B-7C90E8C96D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51" name="Shape 665">
              <a:extLst>
                <a:ext uri="{FF2B5EF4-FFF2-40B4-BE49-F238E27FC236}">
                  <a16:creationId xmlns:a16="http://schemas.microsoft.com/office/drawing/2014/main" id="{403ACF7B-4AF9-B146-A848-7AE0796847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52" name="Shape 666">
              <a:extLst>
                <a:ext uri="{FF2B5EF4-FFF2-40B4-BE49-F238E27FC236}">
                  <a16:creationId xmlns:a16="http://schemas.microsoft.com/office/drawing/2014/main" id="{EB4580A5-2FB2-8C4C-A289-6419CED25D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6053" name="Shape 667">
              <a:extLst>
                <a:ext uri="{FF2B5EF4-FFF2-40B4-BE49-F238E27FC236}">
                  <a16:creationId xmlns:a16="http://schemas.microsoft.com/office/drawing/2014/main" id="{01B6549F-FE1F-0246-B718-A624703385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54" name="Shape 668">
              <a:extLst>
                <a:ext uri="{FF2B5EF4-FFF2-40B4-BE49-F238E27FC236}">
                  <a16:creationId xmlns:a16="http://schemas.microsoft.com/office/drawing/2014/main" id="{1405BBC6-220D-7A48-BE20-F44A3695E6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6055" name="Shape 669">
              <a:extLst>
                <a:ext uri="{FF2B5EF4-FFF2-40B4-BE49-F238E27FC236}">
                  <a16:creationId xmlns:a16="http://schemas.microsoft.com/office/drawing/2014/main" id="{166620B0-CE05-C545-9AC9-ABD276F9BB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6056" name="Shape 670">
              <a:extLst>
                <a:ext uri="{FF2B5EF4-FFF2-40B4-BE49-F238E27FC236}">
                  <a16:creationId xmlns:a16="http://schemas.microsoft.com/office/drawing/2014/main" id="{5BAF2A1C-EE36-324B-B299-A8D9262D6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6057" name="Shape 671">
              <a:extLst>
                <a:ext uri="{FF2B5EF4-FFF2-40B4-BE49-F238E27FC236}">
                  <a16:creationId xmlns:a16="http://schemas.microsoft.com/office/drawing/2014/main" id="{58D7355B-F800-9243-87E5-92C45A3633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6058" name="Shape 672">
              <a:extLst>
                <a:ext uri="{FF2B5EF4-FFF2-40B4-BE49-F238E27FC236}">
                  <a16:creationId xmlns:a16="http://schemas.microsoft.com/office/drawing/2014/main" id="{249D42DC-6E5D-1643-852C-12EE72E3B0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6059" name="Shape 673">
              <a:extLst>
                <a:ext uri="{FF2B5EF4-FFF2-40B4-BE49-F238E27FC236}">
                  <a16:creationId xmlns:a16="http://schemas.microsoft.com/office/drawing/2014/main" id="{A2A6B519-7E57-344A-8820-58B34861EF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6060" name="Shape 674">
              <a:extLst>
                <a:ext uri="{FF2B5EF4-FFF2-40B4-BE49-F238E27FC236}">
                  <a16:creationId xmlns:a16="http://schemas.microsoft.com/office/drawing/2014/main" id="{75434924-8148-C142-B838-6B0F68BEA6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61" name="Shape 675">
              <a:extLst>
                <a:ext uri="{FF2B5EF4-FFF2-40B4-BE49-F238E27FC236}">
                  <a16:creationId xmlns:a16="http://schemas.microsoft.com/office/drawing/2014/main" id="{F74DFE43-413F-0A4A-BC3E-2B404AD4A2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6062" name="Shape 676">
              <a:extLst>
                <a:ext uri="{FF2B5EF4-FFF2-40B4-BE49-F238E27FC236}">
                  <a16:creationId xmlns:a16="http://schemas.microsoft.com/office/drawing/2014/main" id="{D7C8B979-F1D0-7143-9B7D-F7CB3B9EEE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63" name="Shape 677">
              <a:extLst>
                <a:ext uri="{FF2B5EF4-FFF2-40B4-BE49-F238E27FC236}">
                  <a16:creationId xmlns:a16="http://schemas.microsoft.com/office/drawing/2014/main" id="{46A99EAA-CAFC-5E4D-9641-D17DEB855F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64" name="Shape 678">
              <a:extLst>
                <a:ext uri="{FF2B5EF4-FFF2-40B4-BE49-F238E27FC236}">
                  <a16:creationId xmlns:a16="http://schemas.microsoft.com/office/drawing/2014/main" id="{E3C8CD7A-1CC2-9440-906B-9A4348338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65" name="Shape 679">
              <a:extLst>
                <a:ext uri="{FF2B5EF4-FFF2-40B4-BE49-F238E27FC236}">
                  <a16:creationId xmlns:a16="http://schemas.microsoft.com/office/drawing/2014/main" id="{1D67F64F-3A26-444E-A49F-023B476963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6066" name="Shape 680">
              <a:extLst>
                <a:ext uri="{FF2B5EF4-FFF2-40B4-BE49-F238E27FC236}">
                  <a16:creationId xmlns:a16="http://schemas.microsoft.com/office/drawing/2014/main" id="{6D198A7C-DF1E-FD4E-B22C-20A35CC04B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6067" name="Shape 681">
              <a:extLst>
                <a:ext uri="{FF2B5EF4-FFF2-40B4-BE49-F238E27FC236}">
                  <a16:creationId xmlns:a16="http://schemas.microsoft.com/office/drawing/2014/main" id="{41917B7A-3CD0-3F4C-A716-BA05004964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68" name="Shape 682">
              <a:extLst>
                <a:ext uri="{FF2B5EF4-FFF2-40B4-BE49-F238E27FC236}">
                  <a16:creationId xmlns:a16="http://schemas.microsoft.com/office/drawing/2014/main" id="{DAD289A5-4F4B-8C45-A6B0-D94509DD42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6069" name="Shape 683">
              <a:extLst>
                <a:ext uri="{FF2B5EF4-FFF2-40B4-BE49-F238E27FC236}">
                  <a16:creationId xmlns:a16="http://schemas.microsoft.com/office/drawing/2014/main" id="{C6F997DB-A961-7546-8E8A-767344FFD4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6070" name="Shape 684">
              <a:extLst>
                <a:ext uri="{FF2B5EF4-FFF2-40B4-BE49-F238E27FC236}">
                  <a16:creationId xmlns:a16="http://schemas.microsoft.com/office/drawing/2014/main" id="{B1535B7F-1B7B-5E4E-B010-205C867969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6071" name="Shape 685">
              <a:extLst>
                <a:ext uri="{FF2B5EF4-FFF2-40B4-BE49-F238E27FC236}">
                  <a16:creationId xmlns:a16="http://schemas.microsoft.com/office/drawing/2014/main" id="{6B993C9F-0792-1D48-BC95-7C243F586D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6072" name="Shape 686">
              <a:extLst>
                <a:ext uri="{FF2B5EF4-FFF2-40B4-BE49-F238E27FC236}">
                  <a16:creationId xmlns:a16="http://schemas.microsoft.com/office/drawing/2014/main" id="{14496B35-170A-6B40-99BB-F44B044B1E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6073" name="Shape 687">
              <a:extLst>
                <a:ext uri="{FF2B5EF4-FFF2-40B4-BE49-F238E27FC236}">
                  <a16:creationId xmlns:a16="http://schemas.microsoft.com/office/drawing/2014/main" id="{C3FE52C3-2149-8F4B-83E4-AA1F02C8CAC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6074" name="Shape 688">
              <a:extLst>
                <a:ext uri="{FF2B5EF4-FFF2-40B4-BE49-F238E27FC236}">
                  <a16:creationId xmlns:a16="http://schemas.microsoft.com/office/drawing/2014/main" id="{FC6F20BF-F261-E54E-A9F9-7B811C0B93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6075" name="Shape 689">
              <a:extLst>
                <a:ext uri="{FF2B5EF4-FFF2-40B4-BE49-F238E27FC236}">
                  <a16:creationId xmlns:a16="http://schemas.microsoft.com/office/drawing/2014/main" id="{D6EEBF44-3268-F14C-B12D-19C58BE6F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6076" name="Shape 690">
              <a:extLst>
                <a:ext uri="{FF2B5EF4-FFF2-40B4-BE49-F238E27FC236}">
                  <a16:creationId xmlns:a16="http://schemas.microsoft.com/office/drawing/2014/main" id="{9DC9549C-736C-B741-8EDB-116C57821C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77" name="Shape 691">
              <a:extLst>
                <a:ext uri="{FF2B5EF4-FFF2-40B4-BE49-F238E27FC236}">
                  <a16:creationId xmlns:a16="http://schemas.microsoft.com/office/drawing/2014/main" id="{58FE39E6-0FE8-5641-9FA0-36453E9D6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6078" name="Shape 692">
              <a:extLst>
                <a:ext uri="{FF2B5EF4-FFF2-40B4-BE49-F238E27FC236}">
                  <a16:creationId xmlns:a16="http://schemas.microsoft.com/office/drawing/2014/main" id="{2C2D1AA1-533D-8544-B4A5-8F7439E7B0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79" name="Shape 693">
              <a:extLst>
                <a:ext uri="{FF2B5EF4-FFF2-40B4-BE49-F238E27FC236}">
                  <a16:creationId xmlns:a16="http://schemas.microsoft.com/office/drawing/2014/main" id="{CCBAAEFE-88A8-7549-AD39-F832DC488A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80" name="Shape 694">
              <a:extLst>
                <a:ext uri="{FF2B5EF4-FFF2-40B4-BE49-F238E27FC236}">
                  <a16:creationId xmlns:a16="http://schemas.microsoft.com/office/drawing/2014/main" id="{18AB361C-DC88-D74D-A8B2-A9878B2645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6081" name="Shape 695">
              <a:extLst>
                <a:ext uri="{FF2B5EF4-FFF2-40B4-BE49-F238E27FC236}">
                  <a16:creationId xmlns:a16="http://schemas.microsoft.com/office/drawing/2014/main" id="{94950C43-E64A-D246-A556-BA2499F594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82" name="Shape 696">
              <a:extLst>
                <a:ext uri="{FF2B5EF4-FFF2-40B4-BE49-F238E27FC236}">
                  <a16:creationId xmlns:a16="http://schemas.microsoft.com/office/drawing/2014/main" id="{3534EAF1-17AA-3547-AF1E-2B522A67B5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83" name="Shape 697">
              <a:extLst>
                <a:ext uri="{FF2B5EF4-FFF2-40B4-BE49-F238E27FC236}">
                  <a16:creationId xmlns:a16="http://schemas.microsoft.com/office/drawing/2014/main" id="{65F0DB36-EC0C-4D42-B7FC-AAC88FD7FF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6084" name="Shape 698">
              <a:extLst>
                <a:ext uri="{FF2B5EF4-FFF2-40B4-BE49-F238E27FC236}">
                  <a16:creationId xmlns:a16="http://schemas.microsoft.com/office/drawing/2014/main" id="{FC7D7BFC-C1DE-1645-9124-A8EC82DA7F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6085" name="Shape 699">
              <a:extLst>
                <a:ext uri="{FF2B5EF4-FFF2-40B4-BE49-F238E27FC236}">
                  <a16:creationId xmlns:a16="http://schemas.microsoft.com/office/drawing/2014/main" id="{70E1EC39-A7D8-7541-9EEC-971E924B50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86" name="Shape 700">
              <a:extLst>
                <a:ext uri="{FF2B5EF4-FFF2-40B4-BE49-F238E27FC236}">
                  <a16:creationId xmlns:a16="http://schemas.microsoft.com/office/drawing/2014/main" id="{7B3C45B2-0B66-6946-BC9C-E82C7E702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6087" name="Shape 701">
              <a:extLst>
                <a:ext uri="{FF2B5EF4-FFF2-40B4-BE49-F238E27FC236}">
                  <a16:creationId xmlns:a16="http://schemas.microsoft.com/office/drawing/2014/main" id="{2E1B84C3-3CB2-9C47-8769-028DEBBE1B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88" name="Shape 702">
              <a:extLst>
                <a:ext uri="{FF2B5EF4-FFF2-40B4-BE49-F238E27FC236}">
                  <a16:creationId xmlns:a16="http://schemas.microsoft.com/office/drawing/2014/main" id="{F40E42E3-539F-1E46-A16F-A35B85E819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6089" name="Shape 703">
              <a:extLst>
                <a:ext uri="{FF2B5EF4-FFF2-40B4-BE49-F238E27FC236}">
                  <a16:creationId xmlns:a16="http://schemas.microsoft.com/office/drawing/2014/main" id="{BAFE6D49-FC59-5244-A346-40743E4994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90" name="Shape 704">
              <a:extLst>
                <a:ext uri="{FF2B5EF4-FFF2-40B4-BE49-F238E27FC236}">
                  <a16:creationId xmlns:a16="http://schemas.microsoft.com/office/drawing/2014/main" id="{99A5BC99-D483-DC46-A989-1A2FE8ACAF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6091" name="Shape 705">
              <a:extLst>
                <a:ext uri="{FF2B5EF4-FFF2-40B4-BE49-F238E27FC236}">
                  <a16:creationId xmlns:a16="http://schemas.microsoft.com/office/drawing/2014/main" id="{A05F2DC6-E72F-8545-97D6-5FCA9BEAFC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6092" name="Shape 706">
              <a:extLst>
                <a:ext uri="{FF2B5EF4-FFF2-40B4-BE49-F238E27FC236}">
                  <a16:creationId xmlns:a16="http://schemas.microsoft.com/office/drawing/2014/main" id="{63D20D4B-1704-894A-B457-4A69AC0700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6093" name="Shape 707">
              <a:extLst>
                <a:ext uri="{FF2B5EF4-FFF2-40B4-BE49-F238E27FC236}">
                  <a16:creationId xmlns:a16="http://schemas.microsoft.com/office/drawing/2014/main" id="{484A52AD-2FB0-B84C-907A-1FD2BCC797C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94" name="Shape 708">
              <a:extLst>
                <a:ext uri="{FF2B5EF4-FFF2-40B4-BE49-F238E27FC236}">
                  <a16:creationId xmlns:a16="http://schemas.microsoft.com/office/drawing/2014/main" id="{3DEE41C2-F0DD-E24B-808C-2EB14D51AE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6095" name="Shape 709">
              <a:extLst>
                <a:ext uri="{FF2B5EF4-FFF2-40B4-BE49-F238E27FC236}">
                  <a16:creationId xmlns:a16="http://schemas.microsoft.com/office/drawing/2014/main" id="{E8F9364A-CD7C-E64E-A4A1-FE527E4163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96" name="Shape 710">
              <a:extLst>
                <a:ext uri="{FF2B5EF4-FFF2-40B4-BE49-F238E27FC236}">
                  <a16:creationId xmlns:a16="http://schemas.microsoft.com/office/drawing/2014/main" id="{77E0637D-33FA-7249-B4A6-02A51E37C9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6097" name="Shape 711">
              <a:extLst>
                <a:ext uri="{FF2B5EF4-FFF2-40B4-BE49-F238E27FC236}">
                  <a16:creationId xmlns:a16="http://schemas.microsoft.com/office/drawing/2014/main" id="{2E422F5E-A19E-5D4E-831E-9E12D2F318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098" name="Shape 712">
              <a:extLst>
                <a:ext uri="{FF2B5EF4-FFF2-40B4-BE49-F238E27FC236}">
                  <a16:creationId xmlns:a16="http://schemas.microsoft.com/office/drawing/2014/main" id="{81063780-9231-FF41-B898-0590190BC4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6099" name="Shape 713">
              <a:extLst>
                <a:ext uri="{FF2B5EF4-FFF2-40B4-BE49-F238E27FC236}">
                  <a16:creationId xmlns:a16="http://schemas.microsoft.com/office/drawing/2014/main" id="{12EB1638-73EE-1140-88C6-8CD032CF35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6100" name="Shape 714">
              <a:extLst>
                <a:ext uri="{FF2B5EF4-FFF2-40B4-BE49-F238E27FC236}">
                  <a16:creationId xmlns:a16="http://schemas.microsoft.com/office/drawing/2014/main" id="{0D8637D1-DD48-3047-9CD1-28D752FA08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6101" name="Shape 715">
              <a:extLst>
                <a:ext uri="{FF2B5EF4-FFF2-40B4-BE49-F238E27FC236}">
                  <a16:creationId xmlns:a16="http://schemas.microsoft.com/office/drawing/2014/main" id="{447B6A6F-87F3-4A43-B5FF-BA4C1AACE1A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02" name="Shape 716">
              <a:extLst>
                <a:ext uri="{FF2B5EF4-FFF2-40B4-BE49-F238E27FC236}">
                  <a16:creationId xmlns:a16="http://schemas.microsoft.com/office/drawing/2014/main" id="{593D5614-D21E-6E4A-B9D6-0DF8318F92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6103" name="Shape 717">
              <a:extLst>
                <a:ext uri="{FF2B5EF4-FFF2-40B4-BE49-F238E27FC236}">
                  <a16:creationId xmlns:a16="http://schemas.microsoft.com/office/drawing/2014/main" id="{746B474E-5CE2-8A45-89F2-87CABF3C44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04" name="Shape 718">
              <a:extLst>
                <a:ext uri="{FF2B5EF4-FFF2-40B4-BE49-F238E27FC236}">
                  <a16:creationId xmlns:a16="http://schemas.microsoft.com/office/drawing/2014/main" id="{A53480C6-3DB4-2E4B-932D-96CF05E367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05" name="Shape 719">
              <a:extLst>
                <a:ext uri="{FF2B5EF4-FFF2-40B4-BE49-F238E27FC236}">
                  <a16:creationId xmlns:a16="http://schemas.microsoft.com/office/drawing/2014/main" id="{DEB50E2F-D114-5E4D-84C2-049520AFCF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6106" name="Shape 720">
              <a:extLst>
                <a:ext uri="{FF2B5EF4-FFF2-40B4-BE49-F238E27FC236}">
                  <a16:creationId xmlns:a16="http://schemas.microsoft.com/office/drawing/2014/main" id="{E267E82A-B1C8-0E49-B3BA-3EDB79697C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 sz="1200"/>
            </a:p>
          </p:txBody>
        </p:sp>
        <p:sp>
          <p:nvSpPr>
            <p:cNvPr id="126107" name="Shape 721">
              <a:extLst>
                <a:ext uri="{FF2B5EF4-FFF2-40B4-BE49-F238E27FC236}">
                  <a16:creationId xmlns:a16="http://schemas.microsoft.com/office/drawing/2014/main" id="{655ED72F-E5C4-F748-BF2C-9F41980327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6108" name="Shape 722">
              <a:extLst>
                <a:ext uri="{FF2B5EF4-FFF2-40B4-BE49-F238E27FC236}">
                  <a16:creationId xmlns:a16="http://schemas.microsoft.com/office/drawing/2014/main" id="{8609BAEB-956E-304B-A929-325E38516B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6109" name="Shape 723">
              <a:extLst>
                <a:ext uri="{FF2B5EF4-FFF2-40B4-BE49-F238E27FC236}">
                  <a16:creationId xmlns:a16="http://schemas.microsoft.com/office/drawing/2014/main" id="{B3265412-9029-044E-A531-D54FD90399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10" name="Shape 724">
              <a:extLst>
                <a:ext uri="{FF2B5EF4-FFF2-40B4-BE49-F238E27FC236}">
                  <a16:creationId xmlns:a16="http://schemas.microsoft.com/office/drawing/2014/main" id="{6EB9819C-E533-C649-BACE-964A247954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6111" name="Shape 725">
              <a:extLst>
                <a:ext uri="{FF2B5EF4-FFF2-40B4-BE49-F238E27FC236}">
                  <a16:creationId xmlns:a16="http://schemas.microsoft.com/office/drawing/2014/main" id="{15D39CEE-8AC5-194C-8BCB-A206A3D80A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12" name="Shape 726">
              <a:extLst>
                <a:ext uri="{FF2B5EF4-FFF2-40B4-BE49-F238E27FC236}">
                  <a16:creationId xmlns:a16="http://schemas.microsoft.com/office/drawing/2014/main" id="{6F01A157-E468-E242-BB65-FC03A9A365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6113" name="Shape 727">
              <a:extLst>
                <a:ext uri="{FF2B5EF4-FFF2-40B4-BE49-F238E27FC236}">
                  <a16:creationId xmlns:a16="http://schemas.microsoft.com/office/drawing/2014/main" id="{4B24C615-DA01-3B4F-B57C-1DA13FEEFD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26114" name="Shape 728">
              <a:extLst>
                <a:ext uri="{FF2B5EF4-FFF2-40B4-BE49-F238E27FC236}">
                  <a16:creationId xmlns:a16="http://schemas.microsoft.com/office/drawing/2014/main" id="{3C05F1E0-28E2-6F41-A980-24F5FDD4D6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6115" name="Shape 729">
              <a:extLst>
                <a:ext uri="{FF2B5EF4-FFF2-40B4-BE49-F238E27FC236}">
                  <a16:creationId xmlns:a16="http://schemas.microsoft.com/office/drawing/2014/main" id="{93F88603-10E9-FA4D-B6D5-A3199059BD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</p:grpSp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B7EF157D-B7F3-8342-BDFD-70F8B99AF92D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6016" name="Shape 731">
            <a:extLst>
              <a:ext uri="{FF2B5EF4-FFF2-40B4-BE49-F238E27FC236}">
                <a16:creationId xmlns:a16="http://schemas.microsoft.com/office/drawing/2014/main" id="{3E16BACA-106C-554A-826A-EAF572CFBB9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B250FC7F-BD67-1A4B-90CC-C1BD10786B93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26043" name="TextBox 125">
            <a:extLst>
              <a:ext uri="{FF2B5EF4-FFF2-40B4-BE49-F238E27FC236}">
                <a16:creationId xmlns:a16="http://schemas.microsoft.com/office/drawing/2014/main" id="{A7CB2F0F-A571-2949-AB6B-5F368766DF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6BB9E52B-3DAA-1B42-B27D-619606888081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28063" name="Shape 731">
            <a:extLst>
              <a:ext uri="{FF2B5EF4-FFF2-40B4-BE49-F238E27FC236}">
                <a16:creationId xmlns:a16="http://schemas.microsoft.com/office/drawing/2014/main" id="{32D330AB-608B-0440-B23C-5B7CDB80C64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7EE389E9-B679-EB4C-888E-60BAC636977C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28090" name="TextBox 125">
            <a:extLst>
              <a:ext uri="{FF2B5EF4-FFF2-40B4-BE49-F238E27FC236}">
                <a16:creationId xmlns:a16="http://schemas.microsoft.com/office/drawing/2014/main" id="{AB6D3C09-FB3E-E44F-BAEC-C6A3C82E9C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  <p:sp>
        <p:nvSpPr>
          <p:cNvPr id="81" name="Rectangle 80">
            <a:extLst>
              <a:ext uri="{FF2B5EF4-FFF2-40B4-BE49-F238E27FC236}">
                <a16:creationId xmlns:a16="http://schemas.microsoft.com/office/drawing/2014/main" id="{F5D3B244-1FF8-CD48-8041-46A07ABDC81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25" y="1411289"/>
            <a:ext cx="914400" cy="1476375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2" name="Rectangle 81">
            <a:extLst>
              <a:ext uri="{FF2B5EF4-FFF2-40B4-BE49-F238E27FC236}">
                <a16:creationId xmlns:a16="http://schemas.microsoft.com/office/drawing/2014/main" id="{F49208E2-4B8E-7A4A-BF49-B0767FE2E710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77250" y="1420814"/>
            <a:ext cx="395288" cy="1481137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grpSp>
        <p:nvGrpSpPr>
          <p:cNvPr id="128093" name="Group 2">
            <a:extLst>
              <a:ext uri="{FF2B5EF4-FFF2-40B4-BE49-F238E27FC236}">
                <a16:creationId xmlns:a16="http://schemas.microsoft.com/office/drawing/2014/main" id="{1F2FE441-75A1-E04C-AC0E-4AF408F0CC36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28095" name="Shape 658">
              <a:extLst>
                <a:ext uri="{FF2B5EF4-FFF2-40B4-BE49-F238E27FC236}">
                  <a16:creationId xmlns:a16="http://schemas.microsoft.com/office/drawing/2014/main" id="{606B93DF-8C1D-CF48-895C-80898BEF35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096" name="Shape 659">
              <a:extLst>
                <a:ext uri="{FF2B5EF4-FFF2-40B4-BE49-F238E27FC236}">
                  <a16:creationId xmlns:a16="http://schemas.microsoft.com/office/drawing/2014/main" id="{B8BC4598-DBF6-4B43-A21F-F1C947D317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097" name="Shape 660">
              <a:extLst>
                <a:ext uri="{FF2B5EF4-FFF2-40B4-BE49-F238E27FC236}">
                  <a16:creationId xmlns:a16="http://schemas.microsoft.com/office/drawing/2014/main" id="{A25E8949-750A-0F49-ACDB-A435D2CC42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098" name="Shape 661">
              <a:extLst>
                <a:ext uri="{FF2B5EF4-FFF2-40B4-BE49-F238E27FC236}">
                  <a16:creationId xmlns:a16="http://schemas.microsoft.com/office/drawing/2014/main" id="{F00919B3-2EC0-AD43-B782-C543EB7862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28099" name="Shape 662">
              <a:extLst>
                <a:ext uri="{FF2B5EF4-FFF2-40B4-BE49-F238E27FC236}">
                  <a16:creationId xmlns:a16="http://schemas.microsoft.com/office/drawing/2014/main" id="{0D38B993-D150-C74B-88DA-CA3C73BCE0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00" name="Shape 663">
              <a:extLst>
                <a:ext uri="{FF2B5EF4-FFF2-40B4-BE49-F238E27FC236}">
                  <a16:creationId xmlns:a16="http://schemas.microsoft.com/office/drawing/2014/main" id="{226FD5DF-5EB5-2049-820A-C6F7D5CDC2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01" name="Shape 664">
              <a:extLst>
                <a:ext uri="{FF2B5EF4-FFF2-40B4-BE49-F238E27FC236}">
                  <a16:creationId xmlns:a16="http://schemas.microsoft.com/office/drawing/2014/main" id="{7412B656-A3AD-2745-992E-FA73EF5AA04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02" name="Shape 665">
              <a:extLst>
                <a:ext uri="{FF2B5EF4-FFF2-40B4-BE49-F238E27FC236}">
                  <a16:creationId xmlns:a16="http://schemas.microsoft.com/office/drawing/2014/main" id="{759E7B3E-69E4-D64B-A1D1-D2BDF086A6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03" name="Shape 666">
              <a:extLst>
                <a:ext uri="{FF2B5EF4-FFF2-40B4-BE49-F238E27FC236}">
                  <a16:creationId xmlns:a16="http://schemas.microsoft.com/office/drawing/2014/main" id="{668D6EE2-9273-3C4D-8DB6-61F5E7849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28104" name="Shape 667">
              <a:extLst>
                <a:ext uri="{FF2B5EF4-FFF2-40B4-BE49-F238E27FC236}">
                  <a16:creationId xmlns:a16="http://schemas.microsoft.com/office/drawing/2014/main" id="{7832CD73-EBA7-174E-84F2-A6C59D4872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05" name="Shape 668">
              <a:extLst>
                <a:ext uri="{FF2B5EF4-FFF2-40B4-BE49-F238E27FC236}">
                  <a16:creationId xmlns:a16="http://schemas.microsoft.com/office/drawing/2014/main" id="{07537740-E4DA-4344-B1C2-EDBB4659C7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28106" name="Shape 669">
              <a:extLst>
                <a:ext uri="{FF2B5EF4-FFF2-40B4-BE49-F238E27FC236}">
                  <a16:creationId xmlns:a16="http://schemas.microsoft.com/office/drawing/2014/main" id="{91822BC8-2E01-F447-8D8C-27C44E72D8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8107" name="Shape 670">
              <a:extLst>
                <a:ext uri="{FF2B5EF4-FFF2-40B4-BE49-F238E27FC236}">
                  <a16:creationId xmlns:a16="http://schemas.microsoft.com/office/drawing/2014/main" id="{D002EA45-FE95-2A4D-80ED-EB6BE615C0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8108" name="Shape 671">
              <a:extLst>
                <a:ext uri="{FF2B5EF4-FFF2-40B4-BE49-F238E27FC236}">
                  <a16:creationId xmlns:a16="http://schemas.microsoft.com/office/drawing/2014/main" id="{251221D2-B765-D74A-B81B-7516EE948C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8109" name="Shape 672">
              <a:extLst>
                <a:ext uri="{FF2B5EF4-FFF2-40B4-BE49-F238E27FC236}">
                  <a16:creationId xmlns:a16="http://schemas.microsoft.com/office/drawing/2014/main" id="{06EB821E-A9D9-7B4C-B043-52BFED65E1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28110" name="Shape 673">
              <a:extLst>
                <a:ext uri="{FF2B5EF4-FFF2-40B4-BE49-F238E27FC236}">
                  <a16:creationId xmlns:a16="http://schemas.microsoft.com/office/drawing/2014/main" id="{779788B2-93F5-F746-8249-7E34A63F4D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28111" name="Shape 674">
              <a:extLst>
                <a:ext uri="{FF2B5EF4-FFF2-40B4-BE49-F238E27FC236}">
                  <a16:creationId xmlns:a16="http://schemas.microsoft.com/office/drawing/2014/main" id="{F9D90C14-E6B4-C144-8A57-A8E2F655E3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12" name="Shape 675">
              <a:extLst>
                <a:ext uri="{FF2B5EF4-FFF2-40B4-BE49-F238E27FC236}">
                  <a16:creationId xmlns:a16="http://schemas.microsoft.com/office/drawing/2014/main" id="{A552AF45-8B36-9E42-BB81-3A6CC2B973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8113" name="Shape 676">
              <a:extLst>
                <a:ext uri="{FF2B5EF4-FFF2-40B4-BE49-F238E27FC236}">
                  <a16:creationId xmlns:a16="http://schemas.microsoft.com/office/drawing/2014/main" id="{3B51FA9C-45EB-AD4F-815B-65D17A0959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14" name="Shape 677">
              <a:extLst>
                <a:ext uri="{FF2B5EF4-FFF2-40B4-BE49-F238E27FC236}">
                  <a16:creationId xmlns:a16="http://schemas.microsoft.com/office/drawing/2014/main" id="{F67E5D9B-8CAC-A74F-B596-6FC46BC89B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15" name="Shape 678">
              <a:extLst>
                <a:ext uri="{FF2B5EF4-FFF2-40B4-BE49-F238E27FC236}">
                  <a16:creationId xmlns:a16="http://schemas.microsoft.com/office/drawing/2014/main" id="{DF8E5DC1-0AF4-A14B-938A-2C533BC095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16" name="Shape 679">
              <a:extLst>
                <a:ext uri="{FF2B5EF4-FFF2-40B4-BE49-F238E27FC236}">
                  <a16:creationId xmlns:a16="http://schemas.microsoft.com/office/drawing/2014/main" id="{68F7D7D8-9091-154F-9BE5-37209B2063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28117" name="Shape 680">
              <a:extLst>
                <a:ext uri="{FF2B5EF4-FFF2-40B4-BE49-F238E27FC236}">
                  <a16:creationId xmlns:a16="http://schemas.microsoft.com/office/drawing/2014/main" id="{5C51318B-6356-3F40-949E-2BC48DE244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8118" name="Shape 681">
              <a:extLst>
                <a:ext uri="{FF2B5EF4-FFF2-40B4-BE49-F238E27FC236}">
                  <a16:creationId xmlns:a16="http://schemas.microsoft.com/office/drawing/2014/main" id="{6B5855F9-7866-B042-9C05-C7FA38F28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19" name="Shape 682">
              <a:extLst>
                <a:ext uri="{FF2B5EF4-FFF2-40B4-BE49-F238E27FC236}">
                  <a16:creationId xmlns:a16="http://schemas.microsoft.com/office/drawing/2014/main" id="{3B141892-6DCF-304D-8350-B96712B4FF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8120" name="Shape 683">
              <a:extLst>
                <a:ext uri="{FF2B5EF4-FFF2-40B4-BE49-F238E27FC236}">
                  <a16:creationId xmlns:a16="http://schemas.microsoft.com/office/drawing/2014/main" id="{93898704-ACCE-0946-86B0-D9086704F9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8121" name="Shape 684">
              <a:extLst>
                <a:ext uri="{FF2B5EF4-FFF2-40B4-BE49-F238E27FC236}">
                  <a16:creationId xmlns:a16="http://schemas.microsoft.com/office/drawing/2014/main" id="{F32D8802-9D0E-4C43-819B-405D76CB87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8122" name="Shape 685">
              <a:extLst>
                <a:ext uri="{FF2B5EF4-FFF2-40B4-BE49-F238E27FC236}">
                  <a16:creationId xmlns:a16="http://schemas.microsoft.com/office/drawing/2014/main" id="{C57BA491-F0D1-1846-8263-04A9227060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8123" name="Shape 686">
              <a:extLst>
                <a:ext uri="{FF2B5EF4-FFF2-40B4-BE49-F238E27FC236}">
                  <a16:creationId xmlns:a16="http://schemas.microsoft.com/office/drawing/2014/main" id="{7DE93101-7EC5-384B-9A66-0737284061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8124" name="Shape 687">
              <a:extLst>
                <a:ext uri="{FF2B5EF4-FFF2-40B4-BE49-F238E27FC236}">
                  <a16:creationId xmlns:a16="http://schemas.microsoft.com/office/drawing/2014/main" id="{DBDBB2A9-CCC8-5D43-A6A5-7B29C0DD90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8125" name="Shape 688">
              <a:extLst>
                <a:ext uri="{FF2B5EF4-FFF2-40B4-BE49-F238E27FC236}">
                  <a16:creationId xmlns:a16="http://schemas.microsoft.com/office/drawing/2014/main" id="{4041EEF7-E4E6-3441-8903-26C12C93B4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8126" name="Shape 689">
              <a:extLst>
                <a:ext uri="{FF2B5EF4-FFF2-40B4-BE49-F238E27FC236}">
                  <a16:creationId xmlns:a16="http://schemas.microsoft.com/office/drawing/2014/main" id="{6493281E-E9FB-7B44-B6AE-AF3E5F800F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28127" name="Shape 690">
              <a:extLst>
                <a:ext uri="{FF2B5EF4-FFF2-40B4-BE49-F238E27FC236}">
                  <a16:creationId xmlns:a16="http://schemas.microsoft.com/office/drawing/2014/main" id="{4102FEAC-D321-5047-B0FC-FFF7594BAE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28" name="Shape 691">
              <a:extLst>
                <a:ext uri="{FF2B5EF4-FFF2-40B4-BE49-F238E27FC236}">
                  <a16:creationId xmlns:a16="http://schemas.microsoft.com/office/drawing/2014/main" id="{5C453F26-E39E-7848-9505-135F2D369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8129" name="Shape 692">
              <a:extLst>
                <a:ext uri="{FF2B5EF4-FFF2-40B4-BE49-F238E27FC236}">
                  <a16:creationId xmlns:a16="http://schemas.microsoft.com/office/drawing/2014/main" id="{CF661192-FC36-B84F-9FEC-47C47D1978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0" name="Shape 693">
              <a:extLst>
                <a:ext uri="{FF2B5EF4-FFF2-40B4-BE49-F238E27FC236}">
                  <a16:creationId xmlns:a16="http://schemas.microsoft.com/office/drawing/2014/main" id="{4E36AB43-80E7-114C-A633-930F65B2C3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1" name="Shape 694">
              <a:extLst>
                <a:ext uri="{FF2B5EF4-FFF2-40B4-BE49-F238E27FC236}">
                  <a16:creationId xmlns:a16="http://schemas.microsoft.com/office/drawing/2014/main" id="{7AF0041A-D774-364E-BAC4-DC19B66F4C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28132" name="Shape 695">
              <a:extLst>
                <a:ext uri="{FF2B5EF4-FFF2-40B4-BE49-F238E27FC236}">
                  <a16:creationId xmlns:a16="http://schemas.microsoft.com/office/drawing/2014/main" id="{656BFD17-9822-8F42-B9BF-E855C432B1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3" name="Shape 696">
              <a:extLst>
                <a:ext uri="{FF2B5EF4-FFF2-40B4-BE49-F238E27FC236}">
                  <a16:creationId xmlns:a16="http://schemas.microsoft.com/office/drawing/2014/main" id="{CA67012B-DB4D-AA44-8230-52F64D65BE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4" name="Shape 697">
              <a:extLst>
                <a:ext uri="{FF2B5EF4-FFF2-40B4-BE49-F238E27FC236}">
                  <a16:creationId xmlns:a16="http://schemas.microsoft.com/office/drawing/2014/main" id="{A1777257-D8CC-464F-B133-5B14D18F27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8135" name="Shape 698">
              <a:extLst>
                <a:ext uri="{FF2B5EF4-FFF2-40B4-BE49-F238E27FC236}">
                  <a16:creationId xmlns:a16="http://schemas.microsoft.com/office/drawing/2014/main" id="{849E44C4-7132-C84E-908D-5C16DD1FE4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8136" name="Shape 699">
              <a:extLst>
                <a:ext uri="{FF2B5EF4-FFF2-40B4-BE49-F238E27FC236}">
                  <a16:creationId xmlns:a16="http://schemas.microsoft.com/office/drawing/2014/main" id="{CCBA62CF-8FEF-364A-B18C-A7522B49D9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7" name="Shape 700">
              <a:extLst>
                <a:ext uri="{FF2B5EF4-FFF2-40B4-BE49-F238E27FC236}">
                  <a16:creationId xmlns:a16="http://schemas.microsoft.com/office/drawing/2014/main" id="{A8FFCA55-7793-8B47-86D5-83A3D0E375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8138" name="Shape 701">
              <a:extLst>
                <a:ext uri="{FF2B5EF4-FFF2-40B4-BE49-F238E27FC236}">
                  <a16:creationId xmlns:a16="http://schemas.microsoft.com/office/drawing/2014/main" id="{C88B4351-D6F0-4A4A-AB80-EC736B0B20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39" name="Shape 702">
              <a:extLst>
                <a:ext uri="{FF2B5EF4-FFF2-40B4-BE49-F238E27FC236}">
                  <a16:creationId xmlns:a16="http://schemas.microsoft.com/office/drawing/2014/main" id="{A99A4D3F-B241-7442-AA09-9C387EC7B4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8140" name="Shape 703">
              <a:extLst>
                <a:ext uri="{FF2B5EF4-FFF2-40B4-BE49-F238E27FC236}">
                  <a16:creationId xmlns:a16="http://schemas.microsoft.com/office/drawing/2014/main" id="{F74BA19C-2A22-AA45-9FAF-B33DEEF1F4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41" name="Shape 704">
              <a:extLst>
                <a:ext uri="{FF2B5EF4-FFF2-40B4-BE49-F238E27FC236}">
                  <a16:creationId xmlns:a16="http://schemas.microsoft.com/office/drawing/2014/main" id="{BBB6D67A-B61A-F646-8DC9-58CD1BBFCF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42" name="Shape 705">
              <a:extLst>
                <a:ext uri="{FF2B5EF4-FFF2-40B4-BE49-F238E27FC236}">
                  <a16:creationId xmlns:a16="http://schemas.microsoft.com/office/drawing/2014/main" id="{3DEA3E7B-4B81-CF4D-9900-CD043DCC49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28143" name="Shape 706">
              <a:extLst>
                <a:ext uri="{FF2B5EF4-FFF2-40B4-BE49-F238E27FC236}">
                  <a16:creationId xmlns:a16="http://schemas.microsoft.com/office/drawing/2014/main" id="{9CDD08BD-27FE-3442-BEBA-3B29479320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8144" name="Shape 707">
              <a:extLst>
                <a:ext uri="{FF2B5EF4-FFF2-40B4-BE49-F238E27FC236}">
                  <a16:creationId xmlns:a16="http://schemas.microsoft.com/office/drawing/2014/main" id="{FFD9B3EB-986E-3348-8B72-99628CF2EA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45" name="Shape 708">
              <a:extLst>
                <a:ext uri="{FF2B5EF4-FFF2-40B4-BE49-F238E27FC236}">
                  <a16:creationId xmlns:a16="http://schemas.microsoft.com/office/drawing/2014/main" id="{DCA4FD15-51DE-8E41-8631-E5E577F4B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8146" name="Shape 709">
              <a:extLst>
                <a:ext uri="{FF2B5EF4-FFF2-40B4-BE49-F238E27FC236}">
                  <a16:creationId xmlns:a16="http://schemas.microsoft.com/office/drawing/2014/main" id="{A5679F44-3B0B-5443-BAED-E9A4FAC32E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47" name="Shape 710">
              <a:extLst>
                <a:ext uri="{FF2B5EF4-FFF2-40B4-BE49-F238E27FC236}">
                  <a16:creationId xmlns:a16="http://schemas.microsoft.com/office/drawing/2014/main" id="{448AD92E-AA42-1442-9879-3C50328A2A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28148" name="Shape 711">
              <a:extLst>
                <a:ext uri="{FF2B5EF4-FFF2-40B4-BE49-F238E27FC236}">
                  <a16:creationId xmlns:a16="http://schemas.microsoft.com/office/drawing/2014/main" id="{2F75C4B1-0280-2744-855A-5EC6B8E2E7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49" name="Shape 712">
              <a:extLst>
                <a:ext uri="{FF2B5EF4-FFF2-40B4-BE49-F238E27FC236}">
                  <a16:creationId xmlns:a16="http://schemas.microsoft.com/office/drawing/2014/main" id="{C4AFC7E9-0216-274D-9E8B-05964E8F16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50" name="Shape 713">
              <a:extLst>
                <a:ext uri="{FF2B5EF4-FFF2-40B4-BE49-F238E27FC236}">
                  <a16:creationId xmlns:a16="http://schemas.microsoft.com/office/drawing/2014/main" id="{7DB66335-3A56-2145-9ED4-3F210383C7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8151" name="Shape 714">
              <a:extLst>
                <a:ext uri="{FF2B5EF4-FFF2-40B4-BE49-F238E27FC236}">
                  <a16:creationId xmlns:a16="http://schemas.microsoft.com/office/drawing/2014/main" id="{7840B40A-A3D2-C541-8FC5-1B33263833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28152" name="Shape 715">
              <a:extLst>
                <a:ext uri="{FF2B5EF4-FFF2-40B4-BE49-F238E27FC236}">
                  <a16:creationId xmlns:a16="http://schemas.microsoft.com/office/drawing/2014/main" id="{E882C391-2FA3-D040-9BAA-6911DDDD61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53" name="Shape 716">
              <a:extLst>
                <a:ext uri="{FF2B5EF4-FFF2-40B4-BE49-F238E27FC236}">
                  <a16:creationId xmlns:a16="http://schemas.microsoft.com/office/drawing/2014/main" id="{FABB211A-8617-AA4D-9095-64F1A8D9BA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28154" name="Shape 717">
              <a:extLst>
                <a:ext uri="{FF2B5EF4-FFF2-40B4-BE49-F238E27FC236}">
                  <a16:creationId xmlns:a16="http://schemas.microsoft.com/office/drawing/2014/main" id="{2E7FD9EC-53FD-3446-AAD7-1EED41F619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55" name="Shape 718">
              <a:extLst>
                <a:ext uri="{FF2B5EF4-FFF2-40B4-BE49-F238E27FC236}">
                  <a16:creationId xmlns:a16="http://schemas.microsoft.com/office/drawing/2014/main" id="{2B4EB6FC-A352-7541-9F12-89B45BB9D9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56" name="Shape 719">
              <a:extLst>
                <a:ext uri="{FF2B5EF4-FFF2-40B4-BE49-F238E27FC236}">
                  <a16:creationId xmlns:a16="http://schemas.microsoft.com/office/drawing/2014/main" id="{F774FFEC-120B-D344-8F85-396C3F9A61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28157" name="Shape 720">
              <a:extLst>
                <a:ext uri="{FF2B5EF4-FFF2-40B4-BE49-F238E27FC236}">
                  <a16:creationId xmlns:a16="http://schemas.microsoft.com/office/drawing/2014/main" id="{B4591F76-53FB-5646-9477-7A8F9A4FB4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58" name="Shape 721">
              <a:extLst>
                <a:ext uri="{FF2B5EF4-FFF2-40B4-BE49-F238E27FC236}">
                  <a16:creationId xmlns:a16="http://schemas.microsoft.com/office/drawing/2014/main" id="{7EE4D4AD-4294-2A42-9F66-F9F0CC045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28159" name="Shape 722">
              <a:extLst>
                <a:ext uri="{FF2B5EF4-FFF2-40B4-BE49-F238E27FC236}">
                  <a16:creationId xmlns:a16="http://schemas.microsoft.com/office/drawing/2014/main" id="{1F402DAD-9FEA-FA43-AEBB-8D26587E8E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8160" name="Shape 723">
              <a:extLst>
                <a:ext uri="{FF2B5EF4-FFF2-40B4-BE49-F238E27FC236}">
                  <a16:creationId xmlns:a16="http://schemas.microsoft.com/office/drawing/2014/main" id="{16FD33D6-CE62-9A42-8B8C-E01B1716DA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61" name="Shape 724">
              <a:extLst>
                <a:ext uri="{FF2B5EF4-FFF2-40B4-BE49-F238E27FC236}">
                  <a16:creationId xmlns:a16="http://schemas.microsoft.com/office/drawing/2014/main" id="{ED097A35-0E58-A14B-9997-153631642B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28162" name="Shape 725">
              <a:extLst>
                <a:ext uri="{FF2B5EF4-FFF2-40B4-BE49-F238E27FC236}">
                  <a16:creationId xmlns:a16="http://schemas.microsoft.com/office/drawing/2014/main" id="{784C1BD1-850B-D24C-9425-08947CC90F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63" name="Shape 726">
              <a:extLst>
                <a:ext uri="{FF2B5EF4-FFF2-40B4-BE49-F238E27FC236}">
                  <a16:creationId xmlns:a16="http://schemas.microsoft.com/office/drawing/2014/main" id="{43423887-9417-D041-B157-B76F4F1241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28164" name="Shape 727">
              <a:extLst>
                <a:ext uri="{FF2B5EF4-FFF2-40B4-BE49-F238E27FC236}">
                  <a16:creationId xmlns:a16="http://schemas.microsoft.com/office/drawing/2014/main" id="{37462CCF-4229-4844-95BC-5E0A6079A5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28165" name="Shape 728">
              <a:extLst>
                <a:ext uri="{FF2B5EF4-FFF2-40B4-BE49-F238E27FC236}">
                  <a16:creationId xmlns:a16="http://schemas.microsoft.com/office/drawing/2014/main" id="{B716B913-57F4-294B-AC5E-415B77B05C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28166" name="Shape 729">
              <a:extLst>
                <a:ext uri="{FF2B5EF4-FFF2-40B4-BE49-F238E27FC236}">
                  <a16:creationId xmlns:a16="http://schemas.microsoft.com/office/drawing/2014/main" id="{77C84662-A87C-8148-BBD8-A8D55EC26E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2" name="Rectangle 1">
              <a:extLst>
                <a:ext uri="{FF2B5EF4-FFF2-40B4-BE49-F238E27FC236}">
                  <a16:creationId xmlns:a16="http://schemas.microsoft.com/office/drawing/2014/main" id="{0830D0AD-0B51-9E43-9B66-61C983D815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357438" y="3511549"/>
              <a:ext cx="142875" cy="1430338"/>
            </a:xfrm>
            <a:prstGeom prst="rect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3C07A5FF-AFB5-3645-AF1C-CC9A11E1AB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13" y="3563937"/>
              <a:ext cx="395287" cy="1430337"/>
            </a:xfrm>
            <a:prstGeom prst="rect">
              <a:avLst/>
            </a:prstGeom>
            <a:solidFill>
              <a:srgbClr val="3366FF">
                <a:alpha val="25098"/>
              </a:srgbClr>
            </a:solidFill>
            <a:ln w="9525">
              <a:solidFill>
                <a:srgbClr val="3366FF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3747928F-A9A5-644F-AC65-C735E27F67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2428875"/>
              <a:ext cx="971550" cy="430213"/>
            </a:xfrm>
            <a:prstGeom prst="rect">
              <a:avLst/>
            </a:prstGeom>
            <a:solidFill>
              <a:srgbClr val="008000">
                <a:alpha val="25098"/>
              </a:srgbClr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84" name="Rectangle 83">
            <a:extLst>
              <a:ext uri="{FF2B5EF4-FFF2-40B4-BE49-F238E27FC236}">
                <a16:creationId xmlns:a16="http://schemas.microsoft.com/office/drawing/2014/main" id="{5C8AF904-4A52-A943-978A-C801A4E18DEF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1447800"/>
            <a:ext cx="361950" cy="1447800"/>
          </a:xfrm>
          <a:prstGeom prst="rect">
            <a:avLst/>
          </a:prstGeom>
          <a:solidFill>
            <a:srgbClr val="008000">
              <a:alpha val="2509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61" name="Shape 287">
            <a:extLst>
              <a:ext uri="{FF2B5EF4-FFF2-40B4-BE49-F238E27FC236}">
                <a16:creationId xmlns:a16="http://schemas.microsoft.com/office/drawing/2014/main" id="{806F7E24-CA37-2940-879E-2256CC1F99BE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368301"/>
            <a:ext cx="4640263" cy="3971925"/>
            <a:chOff x="2209800" y="1146172"/>
            <a:chExt cx="4775200" cy="4241827"/>
          </a:xfrm>
        </p:grpSpPr>
        <p:sp>
          <p:nvSpPr>
            <p:cNvPr id="15364" name="Shape 288">
              <a:extLst>
                <a:ext uri="{FF2B5EF4-FFF2-40B4-BE49-F238E27FC236}">
                  <a16:creationId xmlns:a16="http://schemas.microsoft.com/office/drawing/2014/main" id="{8914EF2A-B7BA-834C-A493-A02AC2A2C29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5" name="Shape 289">
              <a:extLst>
                <a:ext uri="{FF2B5EF4-FFF2-40B4-BE49-F238E27FC236}">
                  <a16:creationId xmlns:a16="http://schemas.microsoft.com/office/drawing/2014/main" id="{C73FD315-5E4A-174F-860A-6091FA08A2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6" name="Shape 290">
              <a:extLst>
                <a:ext uri="{FF2B5EF4-FFF2-40B4-BE49-F238E27FC236}">
                  <a16:creationId xmlns:a16="http://schemas.microsoft.com/office/drawing/2014/main" id="{B3155746-9F18-5441-9836-3D414207D66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7" name="Shape 291">
              <a:extLst>
                <a:ext uri="{FF2B5EF4-FFF2-40B4-BE49-F238E27FC236}">
                  <a16:creationId xmlns:a16="http://schemas.microsoft.com/office/drawing/2014/main" id="{EEFE8C3D-D226-8B4C-87CC-E4ACC1D12B9F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8" name="Shape 292">
              <a:extLst>
                <a:ext uri="{FF2B5EF4-FFF2-40B4-BE49-F238E27FC236}">
                  <a16:creationId xmlns:a16="http://schemas.microsoft.com/office/drawing/2014/main" id="{B9806A72-C49C-DD49-81B1-1747BE4A0297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69" name="Shape 293">
              <a:extLst>
                <a:ext uri="{FF2B5EF4-FFF2-40B4-BE49-F238E27FC236}">
                  <a16:creationId xmlns:a16="http://schemas.microsoft.com/office/drawing/2014/main" id="{81823EBE-4195-B743-B1FF-16F2828463F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5370" name="Shape 294">
              <a:extLst>
                <a:ext uri="{FF2B5EF4-FFF2-40B4-BE49-F238E27FC236}">
                  <a16:creationId xmlns:a16="http://schemas.microsoft.com/office/drawing/2014/main" id="{D25EF40F-2E2B-CB44-B003-1AFF56759F56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1" name="Shape 295">
              <a:extLst>
                <a:ext uri="{FF2B5EF4-FFF2-40B4-BE49-F238E27FC236}">
                  <a16:creationId xmlns:a16="http://schemas.microsoft.com/office/drawing/2014/main" id="{2CBAA606-0230-A049-B943-3AC1D61951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5372" name="Shape 296">
              <a:extLst>
                <a:ext uri="{FF2B5EF4-FFF2-40B4-BE49-F238E27FC236}">
                  <a16:creationId xmlns:a16="http://schemas.microsoft.com/office/drawing/2014/main" id="{D6892701-3E4C-BA47-B4CC-373AB30911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5373" name="Shape 297">
              <a:extLst>
                <a:ext uri="{FF2B5EF4-FFF2-40B4-BE49-F238E27FC236}">
                  <a16:creationId xmlns:a16="http://schemas.microsoft.com/office/drawing/2014/main" id="{686E3985-4F3B-BC47-B32A-4331334FAE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4" name="Shape 298">
              <a:extLst>
                <a:ext uri="{FF2B5EF4-FFF2-40B4-BE49-F238E27FC236}">
                  <a16:creationId xmlns:a16="http://schemas.microsoft.com/office/drawing/2014/main" id="{C850E480-2F78-5F4A-844A-B63A6AE2EF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5375" name="Shape 299">
              <a:extLst>
                <a:ext uri="{FF2B5EF4-FFF2-40B4-BE49-F238E27FC236}">
                  <a16:creationId xmlns:a16="http://schemas.microsoft.com/office/drawing/2014/main" id="{1EFA4EED-0F06-8641-8EF6-FBEE7544BAF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6" name="Shape 300">
              <a:extLst>
                <a:ext uri="{FF2B5EF4-FFF2-40B4-BE49-F238E27FC236}">
                  <a16:creationId xmlns:a16="http://schemas.microsoft.com/office/drawing/2014/main" id="{39C5D845-4BDE-2747-8E16-E3661336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7" name="Shape 301">
              <a:extLst>
                <a:ext uri="{FF2B5EF4-FFF2-40B4-BE49-F238E27FC236}">
                  <a16:creationId xmlns:a16="http://schemas.microsoft.com/office/drawing/2014/main" id="{2A9127A2-5B8B-E944-AFFC-A4598A380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378" name="Shape 302">
              <a:extLst>
                <a:ext uri="{FF2B5EF4-FFF2-40B4-BE49-F238E27FC236}">
                  <a16:creationId xmlns:a16="http://schemas.microsoft.com/office/drawing/2014/main" id="{3A75B96A-997B-9C46-83B8-870DF249DE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79" name="Shape 303">
              <a:extLst>
                <a:ext uri="{FF2B5EF4-FFF2-40B4-BE49-F238E27FC236}">
                  <a16:creationId xmlns:a16="http://schemas.microsoft.com/office/drawing/2014/main" id="{AE438199-3BCB-B149-AA9D-2ADA888F6A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80" name="Shape 304">
              <a:extLst>
                <a:ext uri="{FF2B5EF4-FFF2-40B4-BE49-F238E27FC236}">
                  <a16:creationId xmlns:a16="http://schemas.microsoft.com/office/drawing/2014/main" id="{13C4214D-A304-4F48-96D5-22B8EB8FE99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81" name="Shape 305">
              <a:extLst>
                <a:ext uri="{FF2B5EF4-FFF2-40B4-BE49-F238E27FC236}">
                  <a16:creationId xmlns:a16="http://schemas.microsoft.com/office/drawing/2014/main" id="{9A6735EA-8188-A64B-93CA-E7F784C9B0A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82" name="Shape 306">
              <a:extLst>
                <a:ext uri="{FF2B5EF4-FFF2-40B4-BE49-F238E27FC236}">
                  <a16:creationId xmlns:a16="http://schemas.microsoft.com/office/drawing/2014/main" id="{DB257DF1-76D3-3241-A5EA-128B26A462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3" name="Shape 307">
              <a:extLst>
                <a:ext uri="{FF2B5EF4-FFF2-40B4-BE49-F238E27FC236}">
                  <a16:creationId xmlns:a16="http://schemas.microsoft.com/office/drawing/2014/main" id="{183195F2-2A54-1743-9E28-7AB86FF612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84" name="Shape 308">
              <a:extLst>
                <a:ext uri="{FF2B5EF4-FFF2-40B4-BE49-F238E27FC236}">
                  <a16:creationId xmlns:a16="http://schemas.microsoft.com/office/drawing/2014/main" id="{10B8775A-4F67-6448-BFCF-D0BB364251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385" name="Shape 309">
              <a:extLst>
                <a:ext uri="{FF2B5EF4-FFF2-40B4-BE49-F238E27FC236}">
                  <a16:creationId xmlns:a16="http://schemas.microsoft.com/office/drawing/2014/main" id="{985EABA6-365C-4349-832C-F7B4E976BB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6" name="Shape 310">
              <a:extLst>
                <a:ext uri="{FF2B5EF4-FFF2-40B4-BE49-F238E27FC236}">
                  <a16:creationId xmlns:a16="http://schemas.microsoft.com/office/drawing/2014/main" id="{B041B5E9-81FC-0E47-A8EE-B3BF2146B4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87" name="Shape 311">
              <a:extLst>
                <a:ext uri="{FF2B5EF4-FFF2-40B4-BE49-F238E27FC236}">
                  <a16:creationId xmlns:a16="http://schemas.microsoft.com/office/drawing/2014/main" id="{3A2EE481-AEE1-184F-9156-630D5C06038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388" name="Shape 312">
              <a:extLst>
                <a:ext uri="{FF2B5EF4-FFF2-40B4-BE49-F238E27FC236}">
                  <a16:creationId xmlns:a16="http://schemas.microsoft.com/office/drawing/2014/main" id="{29A02DFD-55E5-5A42-870A-73D5DC140E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89" name="Shape 313">
              <a:extLst>
                <a:ext uri="{FF2B5EF4-FFF2-40B4-BE49-F238E27FC236}">
                  <a16:creationId xmlns:a16="http://schemas.microsoft.com/office/drawing/2014/main" id="{E3309B9C-5B27-EC4D-98C1-B2C45040492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90" name="Shape 314">
              <a:extLst>
                <a:ext uri="{FF2B5EF4-FFF2-40B4-BE49-F238E27FC236}">
                  <a16:creationId xmlns:a16="http://schemas.microsoft.com/office/drawing/2014/main" id="{B0D6DE00-447A-ED45-8DEC-37D4DABBDC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91" name="Shape 315">
              <a:extLst>
                <a:ext uri="{FF2B5EF4-FFF2-40B4-BE49-F238E27FC236}">
                  <a16:creationId xmlns:a16="http://schemas.microsoft.com/office/drawing/2014/main" id="{931C65A9-99D8-CB4D-8020-35741EDE665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92" name="Shape 316">
              <a:extLst>
                <a:ext uri="{FF2B5EF4-FFF2-40B4-BE49-F238E27FC236}">
                  <a16:creationId xmlns:a16="http://schemas.microsoft.com/office/drawing/2014/main" id="{62DB6B11-CB0F-A54B-AE02-C2F88F2EE50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93" name="Shape 317">
              <a:extLst>
                <a:ext uri="{FF2B5EF4-FFF2-40B4-BE49-F238E27FC236}">
                  <a16:creationId xmlns:a16="http://schemas.microsoft.com/office/drawing/2014/main" id="{88FC34D2-C181-D540-B4B2-7A831DBEAF0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5394" name="Shape 318">
              <a:extLst>
                <a:ext uri="{FF2B5EF4-FFF2-40B4-BE49-F238E27FC236}">
                  <a16:creationId xmlns:a16="http://schemas.microsoft.com/office/drawing/2014/main" id="{DD6ABD03-4330-604B-B9E2-D8DDFC58AE3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5395" name="Shape 319">
              <a:extLst>
                <a:ext uri="{FF2B5EF4-FFF2-40B4-BE49-F238E27FC236}">
                  <a16:creationId xmlns:a16="http://schemas.microsoft.com/office/drawing/2014/main" id="{5457C7A9-E329-7F47-B7BC-710D4D58CE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96" name="Shape 320">
              <a:extLst>
                <a:ext uri="{FF2B5EF4-FFF2-40B4-BE49-F238E27FC236}">
                  <a16:creationId xmlns:a16="http://schemas.microsoft.com/office/drawing/2014/main" id="{977CA013-B646-894F-8042-C112A2E52A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397" name="Shape 321">
              <a:extLst>
                <a:ext uri="{FF2B5EF4-FFF2-40B4-BE49-F238E27FC236}">
                  <a16:creationId xmlns:a16="http://schemas.microsoft.com/office/drawing/2014/main" id="{7BD84752-DD83-CD4F-BB59-4FDD87C234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5398" name="Shape 322">
              <a:extLst>
                <a:ext uri="{FF2B5EF4-FFF2-40B4-BE49-F238E27FC236}">
                  <a16:creationId xmlns:a16="http://schemas.microsoft.com/office/drawing/2014/main" id="{C79853BE-C6B9-FC46-8326-6B348E6A1CD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5399" name="Shape 323">
              <a:extLst>
                <a:ext uri="{FF2B5EF4-FFF2-40B4-BE49-F238E27FC236}">
                  <a16:creationId xmlns:a16="http://schemas.microsoft.com/office/drawing/2014/main" id="{7928AF04-2633-104C-A2AE-1607BDAD653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5400" name="Shape 324">
              <a:extLst>
                <a:ext uri="{FF2B5EF4-FFF2-40B4-BE49-F238E27FC236}">
                  <a16:creationId xmlns:a16="http://schemas.microsoft.com/office/drawing/2014/main" id="{AA441BC2-F5B8-7144-BF9C-25D9CB7DAF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5401" name="Shape 325">
              <a:extLst>
                <a:ext uri="{FF2B5EF4-FFF2-40B4-BE49-F238E27FC236}">
                  <a16:creationId xmlns:a16="http://schemas.microsoft.com/office/drawing/2014/main" id="{203FE565-1325-FF44-8256-D764E790945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2" name="Shape 326">
              <a:extLst>
                <a:ext uri="{FF2B5EF4-FFF2-40B4-BE49-F238E27FC236}">
                  <a16:creationId xmlns:a16="http://schemas.microsoft.com/office/drawing/2014/main" id="{34A1EFDA-92E7-3B4D-AA49-3DCF0D678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3" name="Shape 327">
              <a:extLst>
                <a:ext uri="{FF2B5EF4-FFF2-40B4-BE49-F238E27FC236}">
                  <a16:creationId xmlns:a16="http://schemas.microsoft.com/office/drawing/2014/main" id="{BDC92B70-9674-F941-8385-940646CB03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5404" name="Shape 328">
              <a:extLst>
                <a:ext uri="{FF2B5EF4-FFF2-40B4-BE49-F238E27FC236}">
                  <a16:creationId xmlns:a16="http://schemas.microsoft.com/office/drawing/2014/main" id="{AB36C81E-ED90-7642-94C4-30D36A87F5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5362" name="Shape 329">
            <a:extLst>
              <a:ext uri="{FF2B5EF4-FFF2-40B4-BE49-F238E27FC236}">
                <a16:creationId xmlns:a16="http://schemas.microsoft.com/office/drawing/2014/main" id="{0CD63582-C322-394B-872F-9E25DFF2871F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65239" y="4448176"/>
            <a:ext cx="8167687" cy="1878013"/>
          </a:xfrm>
        </p:spPr>
        <p:txBody>
          <a:bodyPr/>
          <a:lstStyle/>
          <a:p>
            <a:pPr marL="457200" indent="-368300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r>
              <a:rPr lang="en-US" altLang="en-US" sz="2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Finite number of states (nodes).</a:t>
            </a:r>
          </a:p>
          <a:p>
            <a:pPr marL="457200" indent="-368300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r>
              <a:rPr lang="en-US" altLang="en-US" sz="2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Discrete state transitions (edges).</a:t>
            </a:r>
          </a:p>
          <a:p>
            <a:pPr marL="457200" indent="-368300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r>
              <a:rPr lang="en-US" altLang="en-US" sz="2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Only “in” one state at a time.</a:t>
            </a:r>
          </a:p>
          <a:p>
            <a:pPr marL="457200" indent="-368300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r>
              <a:rPr lang="en-US" altLang="en-US" sz="2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One reset state</a:t>
            </a:r>
          </a:p>
          <a:p>
            <a:pPr marL="457200" indent="-368300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Font typeface="Times New Roman" panose="02020603050405020304" pitchFamily="18" charset="0"/>
              <a:buChar char="•"/>
            </a:pPr>
            <a:r>
              <a:rPr lang="en-US" altLang="en-US" sz="2200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Every state has an outgoing state transition for each possible input.</a:t>
            </a:r>
          </a:p>
        </p:txBody>
      </p:sp>
      <p:sp>
        <p:nvSpPr>
          <p:cNvPr id="15363" name="TextBox 125">
            <a:extLst>
              <a:ext uri="{FF2B5EF4-FFF2-40B4-BE49-F238E27FC236}">
                <a16:creationId xmlns:a16="http://schemas.microsoft.com/office/drawing/2014/main" id="{4126FDE9-D139-4A46-BF93-C87A84E8C9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EC6EA42A-B4DA-B947-BD70-D82FC07A7DFC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0111" name="Shape 731">
            <a:extLst>
              <a:ext uri="{FF2B5EF4-FFF2-40B4-BE49-F238E27FC236}">
                <a16:creationId xmlns:a16="http://schemas.microsoft.com/office/drawing/2014/main" id="{A62F2845-0EBD-F845-B9C8-935FFB9B6D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17FBD0E9-A780-F642-95FB-A249A947F66D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0138" name="TextBox 125">
            <a:extLst>
              <a:ext uri="{FF2B5EF4-FFF2-40B4-BE49-F238E27FC236}">
                <a16:creationId xmlns:a16="http://schemas.microsoft.com/office/drawing/2014/main" id="{F21AED9D-F55F-594F-8932-D2A7603BA4E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  <p:grpSp>
        <p:nvGrpSpPr>
          <p:cNvPr id="130139" name="Group 1">
            <a:extLst>
              <a:ext uri="{FF2B5EF4-FFF2-40B4-BE49-F238E27FC236}">
                <a16:creationId xmlns:a16="http://schemas.microsoft.com/office/drawing/2014/main" id="{3AF064B8-44F2-994C-861E-6AC09C4CD872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30143" name="Shape 658">
              <a:extLst>
                <a:ext uri="{FF2B5EF4-FFF2-40B4-BE49-F238E27FC236}">
                  <a16:creationId xmlns:a16="http://schemas.microsoft.com/office/drawing/2014/main" id="{92E0A16A-1D67-7B44-AA85-E029654590D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44" name="Shape 659">
              <a:extLst>
                <a:ext uri="{FF2B5EF4-FFF2-40B4-BE49-F238E27FC236}">
                  <a16:creationId xmlns:a16="http://schemas.microsoft.com/office/drawing/2014/main" id="{CE0C1EEE-CC4F-4644-A83B-EE4AD58C31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45" name="Shape 660">
              <a:extLst>
                <a:ext uri="{FF2B5EF4-FFF2-40B4-BE49-F238E27FC236}">
                  <a16:creationId xmlns:a16="http://schemas.microsoft.com/office/drawing/2014/main" id="{2B456295-DD3E-9E47-B99A-BB3393243C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46" name="Shape 661">
              <a:extLst>
                <a:ext uri="{FF2B5EF4-FFF2-40B4-BE49-F238E27FC236}">
                  <a16:creationId xmlns:a16="http://schemas.microsoft.com/office/drawing/2014/main" id="{D63BC332-E43B-4646-B539-0BEE849647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0147" name="Shape 662">
              <a:extLst>
                <a:ext uri="{FF2B5EF4-FFF2-40B4-BE49-F238E27FC236}">
                  <a16:creationId xmlns:a16="http://schemas.microsoft.com/office/drawing/2014/main" id="{0D8555D9-A228-614D-AEAA-5910B6EE30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48" name="Shape 663">
              <a:extLst>
                <a:ext uri="{FF2B5EF4-FFF2-40B4-BE49-F238E27FC236}">
                  <a16:creationId xmlns:a16="http://schemas.microsoft.com/office/drawing/2014/main" id="{30F47085-FB2A-E444-BB74-B4EE5E151F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49" name="Shape 664">
              <a:extLst>
                <a:ext uri="{FF2B5EF4-FFF2-40B4-BE49-F238E27FC236}">
                  <a16:creationId xmlns:a16="http://schemas.microsoft.com/office/drawing/2014/main" id="{9564B40F-2D44-E343-ADF8-24526B9250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50" name="Shape 665">
              <a:extLst>
                <a:ext uri="{FF2B5EF4-FFF2-40B4-BE49-F238E27FC236}">
                  <a16:creationId xmlns:a16="http://schemas.microsoft.com/office/drawing/2014/main" id="{9FF9C7E9-145E-9E41-A74B-587B45E78F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51" name="Shape 666">
              <a:extLst>
                <a:ext uri="{FF2B5EF4-FFF2-40B4-BE49-F238E27FC236}">
                  <a16:creationId xmlns:a16="http://schemas.microsoft.com/office/drawing/2014/main" id="{E469F09C-CFB3-674D-98F6-328B0A8A06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0152" name="Shape 667">
              <a:extLst>
                <a:ext uri="{FF2B5EF4-FFF2-40B4-BE49-F238E27FC236}">
                  <a16:creationId xmlns:a16="http://schemas.microsoft.com/office/drawing/2014/main" id="{6C7C0C58-A20C-8243-A3FD-B830619B33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53" name="Shape 668">
              <a:extLst>
                <a:ext uri="{FF2B5EF4-FFF2-40B4-BE49-F238E27FC236}">
                  <a16:creationId xmlns:a16="http://schemas.microsoft.com/office/drawing/2014/main" id="{34712D99-AC15-6E4B-AE7E-4409F3106A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0154" name="Shape 669">
              <a:extLst>
                <a:ext uri="{FF2B5EF4-FFF2-40B4-BE49-F238E27FC236}">
                  <a16:creationId xmlns:a16="http://schemas.microsoft.com/office/drawing/2014/main" id="{40484622-46FF-7F44-9F71-4EDC027991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55" name="Shape 670">
              <a:extLst>
                <a:ext uri="{FF2B5EF4-FFF2-40B4-BE49-F238E27FC236}">
                  <a16:creationId xmlns:a16="http://schemas.microsoft.com/office/drawing/2014/main" id="{1459FBBD-1838-BE41-B372-EB28D86CB3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56" name="Shape 671">
              <a:extLst>
                <a:ext uri="{FF2B5EF4-FFF2-40B4-BE49-F238E27FC236}">
                  <a16:creationId xmlns:a16="http://schemas.microsoft.com/office/drawing/2014/main" id="{68490423-9F80-C14D-A750-0F7E07D2B9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57" name="Shape 672">
              <a:extLst>
                <a:ext uri="{FF2B5EF4-FFF2-40B4-BE49-F238E27FC236}">
                  <a16:creationId xmlns:a16="http://schemas.microsoft.com/office/drawing/2014/main" id="{C41F4B7F-3D8E-CB49-BBE9-DDB60D1F7E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0158" name="Shape 673">
              <a:extLst>
                <a:ext uri="{FF2B5EF4-FFF2-40B4-BE49-F238E27FC236}">
                  <a16:creationId xmlns:a16="http://schemas.microsoft.com/office/drawing/2014/main" id="{CC2A5C85-8A63-FF4C-9817-04D2626E50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0159" name="Shape 674">
              <a:extLst>
                <a:ext uri="{FF2B5EF4-FFF2-40B4-BE49-F238E27FC236}">
                  <a16:creationId xmlns:a16="http://schemas.microsoft.com/office/drawing/2014/main" id="{4D41ECDC-D4A5-8145-A712-7BA141D19F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60" name="Shape 675">
              <a:extLst>
                <a:ext uri="{FF2B5EF4-FFF2-40B4-BE49-F238E27FC236}">
                  <a16:creationId xmlns:a16="http://schemas.microsoft.com/office/drawing/2014/main" id="{13B33ED5-F75D-3A45-86B0-F83D59DAEF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61" name="Shape 676">
              <a:extLst>
                <a:ext uri="{FF2B5EF4-FFF2-40B4-BE49-F238E27FC236}">
                  <a16:creationId xmlns:a16="http://schemas.microsoft.com/office/drawing/2014/main" id="{92F3A4D4-5047-4044-8483-F93A8FB18F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62" name="Shape 677">
              <a:extLst>
                <a:ext uri="{FF2B5EF4-FFF2-40B4-BE49-F238E27FC236}">
                  <a16:creationId xmlns:a16="http://schemas.microsoft.com/office/drawing/2014/main" id="{144222F2-558B-9441-95C9-DF9AA00F3A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63" name="Shape 678">
              <a:extLst>
                <a:ext uri="{FF2B5EF4-FFF2-40B4-BE49-F238E27FC236}">
                  <a16:creationId xmlns:a16="http://schemas.microsoft.com/office/drawing/2014/main" id="{46E41766-B42A-6D4C-AE55-8346AF9F1B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64" name="Shape 679">
              <a:extLst>
                <a:ext uri="{FF2B5EF4-FFF2-40B4-BE49-F238E27FC236}">
                  <a16:creationId xmlns:a16="http://schemas.microsoft.com/office/drawing/2014/main" id="{03DEE3F8-1FDC-E244-A248-1B20B8C3BF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0165" name="Shape 680">
              <a:extLst>
                <a:ext uri="{FF2B5EF4-FFF2-40B4-BE49-F238E27FC236}">
                  <a16:creationId xmlns:a16="http://schemas.microsoft.com/office/drawing/2014/main" id="{874FCB06-F106-C64D-B73B-A9EAC11F048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0166" name="Shape 681">
              <a:extLst>
                <a:ext uri="{FF2B5EF4-FFF2-40B4-BE49-F238E27FC236}">
                  <a16:creationId xmlns:a16="http://schemas.microsoft.com/office/drawing/2014/main" id="{59F5B24D-9D3B-0B4C-8092-28F216F63D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67" name="Shape 682">
              <a:extLst>
                <a:ext uri="{FF2B5EF4-FFF2-40B4-BE49-F238E27FC236}">
                  <a16:creationId xmlns:a16="http://schemas.microsoft.com/office/drawing/2014/main" id="{410FCC91-E94E-3A4C-BCC6-FDEC52271C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68" name="Shape 683">
              <a:extLst>
                <a:ext uri="{FF2B5EF4-FFF2-40B4-BE49-F238E27FC236}">
                  <a16:creationId xmlns:a16="http://schemas.microsoft.com/office/drawing/2014/main" id="{969C82E5-CAD1-9541-B6E4-83E1F6053B9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0169" name="Shape 684">
              <a:extLst>
                <a:ext uri="{FF2B5EF4-FFF2-40B4-BE49-F238E27FC236}">
                  <a16:creationId xmlns:a16="http://schemas.microsoft.com/office/drawing/2014/main" id="{3D140B0F-9800-4B4E-A500-67F037B90F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0170" name="Shape 685">
              <a:extLst>
                <a:ext uri="{FF2B5EF4-FFF2-40B4-BE49-F238E27FC236}">
                  <a16:creationId xmlns:a16="http://schemas.microsoft.com/office/drawing/2014/main" id="{54E2A67D-91C8-F34E-ADC6-D1CE884E2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0171" name="Shape 686">
              <a:extLst>
                <a:ext uri="{FF2B5EF4-FFF2-40B4-BE49-F238E27FC236}">
                  <a16:creationId xmlns:a16="http://schemas.microsoft.com/office/drawing/2014/main" id="{7DDB52A4-36DD-C546-8548-98FAE92DA5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72" name="Shape 687">
              <a:extLst>
                <a:ext uri="{FF2B5EF4-FFF2-40B4-BE49-F238E27FC236}">
                  <a16:creationId xmlns:a16="http://schemas.microsoft.com/office/drawing/2014/main" id="{36C47359-B241-4643-8505-CD76F899E1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0173" name="Shape 688">
              <a:extLst>
                <a:ext uri="{FF2B5EF4-FFF2-40B4-BE49-F238E27FC236}">
                  <a16:creationId xmlns:a16="http://schemas.microsoft.com/office/drawing/2014/main" id="{B6AFCCA9-6A6C-9648-A62F-10132E4710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0174" name="Shape 689">
              <a:extLst>
                <a:ext uri="{FF2B5EF4-FFF2-40B4-BE49-F238E27FC236}">
                  <a16:creationId xmlns:a16="http://schemas.microsoft.com/office/drawing/2014/main" id="{A76D4311-20F5-794D-A903-495FEEEA96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0175" name="Shape 690">
              <a:extLst>
                <a:ext uri="{FF2B5EF4-FFF2-40B4-BE49-F238E27FC236}">
                  <a16:creationId xmlns:a16="http://schemas.microsoft.com/office/drawing/2014/main" id="{E9085710-7CB4-6F4D-8F2B-6CEAC54273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76" name="Shape 691">
              <a:extLst>
                <a:ext uri="{FF2B5EF4-FFF2-40B4-BE49-F238E27FC236}">
                  <a16:creationId xmlns:a16="http://schemas.microsoft.com/office/drawing/2014/main" id="{97725E76-9397-1545-8442-34D41C128E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177" name="Shape 692">
              <a:extLst>
                <a:ext uri="{FF2B5EF4-FFF2-40B4-BE49-F238E27FC236}">
                  <a16:creationId xmlns:a16="http://schemas.microsoft.com/office/drawing/2014/main" id="{51397119-B3C3-3449-AB58-625C7B1FF79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78" name="Shape 693">
              <a:extLst>
                <a:ext uri="{FF2B5EF4-FFF2-40B4-BE49-F238E27FC236}">
                  <a16:creationId xmlns:a16="http://schemas.microsoft.com/office/drawing/2014/main" id="{5A58072B-5ED4-8742-AB10-FB377DED84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79" name="Shape 694">
              <a:extLst>
                <a:ext uri="{FF2B5EF4-FFF2-40B4-BE49-F238E27FC236}">
                  <a16:creationId xmlns:a16="http://schemas.microsoft.com/office/drawing/2014/main" id="{79333470-BCC8-1E48-B1C2-991D426FD6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0180" name="Shape 695">
              <a:extLst>
                <a:ext uri="{FF2B5EF4-FFF2-40B4-BE49-F238E27FC236}">
                  <a16:creationId xmlns:a16="http://schemas.microsoft.com/office/drawing/2014/main" id="{7819F62D-9A35-0D42-97C2-31BAA11FD9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81" name="Shape 696">
              <a:extLst>
                <a:ext uri="{FF2B5EF4-FFF2-40B4-BE49-F238E27FC236}">
                  <a16:creationId xmlns:a16="http://schemas.microsoft.com/office/drawing/2014/main" id="{A53456C4-8802-0440-A6F8-5FBD7CFB10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82" name="Shape 697">
              <a:extLst>
                <a:ext uri="{FF2B5EF4-FFF2-40B4-BE49-F238E27FC236}">
                  <a16:creationId xmlns:a16="http://schemas.microsoft.com/office/drawing/2014/main" id="{E9ED5F8C-9B48-0149-B5A4-265CBC0C38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0183" name="Shape 698">
              <a:extLst>
                <a:ext uri="{FF2B5EF4-FFF2-40B4-BE49-F238E27FC236}">
                  <a16:creationId xmlns:a16="http://schemas.microsoft.com/office/drawing/2014/main" id="{EF311559-8862-D241-9A01-2E1586FD1F9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0184" name="Shape 699">
              <a:extLst>
                <a:ext uri="{FF2B5EF4-FFF2-40B4-BE49-F238E27FC236}">
                  <a16:creationId xmlns:a16="http://schemas.microsoft.com/office/drawing/2014/main" id="{D9EA9200-39CA-B44B-A81A-877277D7DF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85" name="Shape 700">
              <a:extLst>
                <a:ext uri="{FF2B5EF4-FFF2-40B4-BE49-F238E27FC236}">
                  <a16:creationId xmlns:a16="http://schemas.microsoft.com/office/drawing/2014/main" id="{610CAE8F-950F-1E41-8EAC-FC88FE46D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0186" name="Shape 701">
              <a:extLst>
                <a:ext uri="{FF2B5EF4-FFF2-40B4-BE49-F238E27FC236}">
                  <a16:creationId xmlns:a16="http://schemas.microsoft.com/office/drawing/2014/main" id="{6E712A68-4E2C-A343-9E56-A4EDD6990F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87" name="Shape 702">
              <a:extLst>
                <a:ext uri="{FF2B5EF4-FFF2-40B4-BE49-F238E27FC236}">
                  <a16:creationId xmlns:a16="http://schemas.microsoft.com/office/drawing/2014/main" id="{83226466-4E1E-8542-A212-AC0A138149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88" name="Shape 703">
              <a:extLst>
                <a:ext uri="{FF2B5EF4-FFF2-40B4-BE49-F238E27FC236}">
                  <a16:creationId xmlns:a16="http://schemas.microsoft.com/office/drawing/2014/main" id="{762741E4-92A7-FB4A-9F40-B9F2AE63E6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89" name="Shape 704">
              <a:extLst>
                <a:ext uri="{FF2B5EF4-FFF2-40B4-BE49-F238E27FC236}">
                  <a16:creationId xmlns:a16="http://schemas.microsoft.com/office/drawing/2014/main" id="{133EDC8C-AB06-0B4E-9501-468E8B6E1D6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90" name="Shape 705">
              <a:extLst>
                <a:ext uri="{FF2B5EF4-FFF2-40B4-BE49-F238E27FC236}">
                  <a16:creationId xmlns:a16="http://schemas.microsoft.com/office/drawing/2014/main" id="{A2B162C3-5B27-6A44-A228-9208EA459D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0191" name="Shape 706">
              <a:extLst>
                <a:ext uri="{FF2B5EF4-FFF2-40B4-BE49-F238E27FC236}">
                  <a16:creationId xmlns:a16="http://schemas.microsoft.com/office/drawing/2014/main" id="{73F44BA0-F543-4E45-9E61-12560804FE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0192" name="Shape 707">
              <a:extLst>
                <a:ext uri="{FF2B5EF4-FFF2-40B4-BE49-F238E27FC236}">
                  <a16:creationId xmlns:a16="http://schemas.microsoft.com/office/drawing/2014/main" id="{705CF372-90BA-9442-A08B-CF25AFB0B9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93" name="Shape 708">
              <a:extLst>
                <a:ext uri="{FF2B5EF4-FFF2-40B4-BE49-F238E27FC236}">
                  <a16:creationId xmlns:a16="http://schemas.microsoft.com/office/drawing/2014/main" id="{94054134-2B90-B541-BEFA-1FB174A9D9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0194" name="Shape 709">
              <a:extLst>
                <a:ext uri="{FF2B5EF4-FFF2-40B4-BE49-F238E27FC236}">
                  <a16:creationId xmlns:a16="http://schemas.microsoft.com/office/drawing/2014/main" id="{F56CB16D-CAE5-C54C-B82C-447859397E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95" name="Shape 710">
              <a:extLst>
                <a:ext uri="{FF2B5EF4-FFF2-40B4-BE49-F238E27FC236}">
                  <a16:creationId xmlns:a16="http://schemas.microsoft.com/office/drawing/2014/main" id="{842F9111-349D-2644-9A0B-2B6647814C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0196" name="Shape 711">
              <a:extLst>
                <a:ext uri="{FF2B5EF4-FFF2-40B4-BE49-F238E27FC236}">
                  <a16:creationId xmlns:a16="http://schemas.microsoft.com/office/drawing/2014/main" id="{5695C145-7F7E-BA48-9A86-3ADF0463362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97" name="Shape 712">
              <a:extLst>
                <a:ext uri="{FF2B5EF4-FFF2-40B4-BE49-F238E27FC236}">
                  <a16:creationId xmlns:a16="http://schemas.microsoft.com/office/drawing/2014/main" id="{BA4E2BF8-122A-E94D-925B-E73E8E00E3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198" name="Shape 713">
              <a:extLst>
                <a:ext uri="{FF2B5EF4-FFF2-40B4-BE49-F238E27FC236}">
                  <a16:creationId xmlns:a16="http://schemas.microsoft.com/office/drawing/2014/main" id="{F5D9D4BB-CE6E-F84B-A63C-BED4C6B730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0199" name="Shape 714">
              <a:extLst>
                <a:ext uri="{FF2B5EF4-FFF2-40B4-BE49-F238E27FC236}">
                  <a16:creationId xmlns:a16="http://schemas.microsoft.com/office/drawing/2014/main" id="{AE64FF33-36A7-8D41-B7BF-6CC554A28A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0200" name="Shape 715">
              <a:extLst>
                <a:ext uri="{FF2B5EF4-FFF2-40B4-BE49-F238E27FC236}">
                  <a16:creationId xmlns:a16="http://schemas.microsoft.com/office/drawing/2014/main" id="{C20AE931-B2BF-E846-86EF-671DE6157C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01" name="Shape 716">
              <a:extLst>
                <a:ext uri="{FF2B5EF4-FFF2-40B4-BE49-F238E27FC236}">
                  <a16:creationId xmlns:a16="http://schemas.microsoft.com/office/drawing/2014/main" id="{891DE903-2F02-B542-9C6E-563A4FB6E7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0202" name="Shape 717">
              <a:extLst>
                <a:ext uri="{FF2B5EF4-FFF2-40B4-BE49-F238E27FC236}">
                  <a16:creationId xmlns:a16="http://schemas.microsoft.com/office/drawing/2014/main" id="{DC500C22-4627-074A-9BB6-5261CA5666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03" name="Shape 718">
              <a:extLst>
                <a:ext uri="{FF2B5EF4-FFF2-40B4-BE49-F238E27FC236}">
                  <a16:creationId xmlns:a16="http://schemas.microsoft.com/office/drawing/2014/main" id="{88200C3A-B7D4-A24E-AA63-CE7ED0D200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04" name="Shape 719">
              <a:extLst>
                <a:ext uri="{FF2B5EF4-FFF2-40B4-BE49-F238E27FC236}">
                  <a16:creationId xmlns:a16="http://schemas.microsoft.com/office/drawing/2014/main" id="{CA4E5EF7-3AAB-5F44-9CC6-A13DA983C1B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0205" name="Shape 720">
              <a:extLst>
                <a:ext uri="{FF2B5EF4-FFF2-40B4-BE49-F238E27FC236}">
                  <a16:creationId xmlns:a16="http://schemas.microsoft.com/office/drawing/2014/main" id="{07A991EC-0B48-7E40-880C-339D80F52C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06" name="Shape 721">
              <a:extLst>
                <a:ext uri="{FF2B5EF4-FFF2-40B4-BE49-F238E27FC236}">
                  <a16:creationId xmlns:a16="http://schemas.microsoft.com/office/drawing/2014/main" id="{50661379-820C-6748-934B-123EA7E77A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0207" name="Shape 722">
              <a:extLst>
                <a:ext uri="{FF2B5EF4-FFF2-40B4-BE49-F238E27FC236}">
                  <a16:creationId xmlns:a16="http://schemas.microsoft.com/office/drawing/2014/main" id="{8BAB2BE3-0649-284E-9DF2-DF9C6C8A61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0208" name="Shape 723">
              <a:extLst>
                <a:ext uri="{FF2B5EF4-FFF2-40B4-BE49-F238E27FC236}">
                  <a16:creationId xmlns:a16="http://schemas.microsoft.com/office/drawing/2014/main" id="{3886EEB8-4FDC-7B40-84DD-4BC020CF99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09" name="Shape 724">
              <a:extLst>
                <a:ext uri="{FF2B5EF4-FFF2-40B4-BE49-F238E27FC236}">
                  <a16:creationId xmlns:a16="http://schemas.microsoft.com/office/drawing/2014/main" id="{F3C17024-335D-774B-98C0-52B1DA14E4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0210" name="Shape 725">
              <a:extLst>
                <a:ext uri="{FF2B5EF4-FFF2-40B4-BE49-F238E27FC236}">
                  <a16:creationId xmlns:a16="http://schemas.microsoft.com/office/drawing/2014/main" id="{3EF15B1F-AB89-0043-B79C-51AB0A7B9E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11" name="Shape 726">
              <a:extLst>
                <a:ext uri="{FF2B5EF4-FFF2-40B4-BE49-F238E27FC236}">
                  <a16:creationId xmlns:a16="http://schemas.microsoft.com/office/drawing/2014/main" id="{04B7542B-88C3-7047-A104-75AAEBCD51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0212" name="Shape 727">
              <a:extLst>
                <a:ext uri="{FF2B5EF4-FFF2-40B4-BE49-F238E27FC236}">
                  <a16:creationId xmlns:a16="http://schemas.microsoft.com/office/drawing/2014/main" id="{DF371DCA-7F12-DC43-A4FB-77B37C08D9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0213" name="Shape 728">
              <a:extLst>
                <a:ext uri="{FF2B5EF4-FFF2-40B4-BE49-F238E27FC236}">
                  <a16:creationId xmlns:a16="http://schemas.microsoft.com/office/drawing/2014/main" id="{B7F0763F-B346-1F4A-812D-F29EB45E265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0214" name="Shape 729">
              <a:extLst>
                <a:ext uri="{FF2B5EF4-FFF2-40B4-BE49-F238E27FC236}">
                  <a16:creationId xmlns:a16="http://schemas.microsoft.com/office/drawing/2014/main" id="{7214655A-8121-8E47-AAA9-2D809B2B66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8A53C1DD-D88F-FD4A-B04A-03F20D9F2F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13" y="3563937"/>
              <a:ext cx="395287" cy="1430337"/>
            </a:xfrm>
            <a:prstGeom prst="rect">
              <a:avLst/>
            </a:prstGeom>
            <a:solidFill>
              <a:srgbClr val="3366FF">
                <a:alpha val="25098"/>
              </a:srgbClr>
            </a:solidFill>
            <a:ln w="9525">
              <a:solidFill>
                <a:srgbClr val="3366FF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83" name="Rectangle 82">
              <a:extLst>
                <a:ext uri="{FF2B5EF4-FFF2-40B4-BE49-F238E27FC236}">
                  <a16:creationId xmlns:a16="http://schemas.microsoft.com/office/drawing/2014/main" id="{864A4E1C-27E1-DE42-A93D-0CD435968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063" y="2428875"/>
              <a:ext cx="971550" cy="430213"/>
            </a:xfrm>
            <a:prstGeom prst="rect">
              <a:avLst/>
            </a:prstGeom>
            <a:solidFill>
              <a:srgbClr val="008000">
                <a:alpha val="25098"/>
              </a:srgbClr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1ADF303B-C5C9-514F-B82A-A9312465B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505200" y="3509962"/>
              <a:ext cx="142875" cy="1430337"/>
            </a:xfrm>
            <a:prstGeom prst="rect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CEBC0F50-AC2B-8747-9429-61557C7D10B8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1988" y="3021013"/>
            <a:ext cx="361950" cy="1447800"/>
          </a:xfrm>
          <a:prstGeom prst="rect">
            <a:avLst/>
          </a:prstGeom>
          <a:solidFill>
            <a:srgbClr val="008000">
              <a:alpha val="2509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84AE50AD-D25E-2047-B174-FF7A38493452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6650" y="3003551"/>
            <a:ext cx="914400" cy="1476375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4785E00C-DA4F-2148-9B8F-2B1A2BD3A0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8480425" y="3001964"/>
            <a:ext cx="395288" cy="1482725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2097" name="Group 1">
            <a:extLst>
              <a:ext uri="{FF2B5EF4-FFF2-40B4-BE49-F238E27FC236}">
                <a16:creationId xmlns:a16="http://schemas.microsoft.com/office/drawing/2014/main" id="{A2232E34-B0B0-5648-A883-02067B90ACC1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32188" name="Shape 658">
              <a:extLst>
                <a:ext uri="{FF2B5EF4-FFF2-40B4-BE49-F238E27FC236}">
                  <a16:creationId xmlns:a16="http://schemas.microsoft.com/office/drawing/2014/main" id="{957BA0F4-B6C4-3D47-8777-9BE772B3BC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89" name="Shape 659">
              <a:extLst>
                <a:ext uri="{FF2B5EF4-FFF2-40B4-BE49-F238E27FC236}">
                  <a16:creationId xmlns:a16="http://schemas.microsoft.com/office/drawing/2014/main" id="{0C0779A7-F09F-4D4E-B9B6-BA18BD4550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0" name="Shape 660">
              <a:extLst>
                <a:ext uri="{FF2B5EF4-FFF2-40B4-BE49-F238E27FC236}">
                  <a16:creationId xmlns:a16="http://schemas.microsoft.com/office/drawing/2014/main" id="{D4DB7E1F-43D8-6049-9BC9-80CF35586D4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1" name="Shape 661">
              <a:extLst>
                <a:ext uri="{FF2B5EF4-FFF2-40B4-BE49-F238E27FC236}">
                  <a16:creationId xmlns:a16="http://schemas.microsoft.com/office/drawing/2014/main" id="{35B33E25-F521-1D44-A535-C42269720E8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2192" name="Shape 662">
              <a:extLst>
                <a:ext uri="{FF2B5EF4-FFF2-40B4-BE49-F238E27FC236}">
                  <a16:creationId xmlns:a16="http://schemas.microsoft.com/office/drawing/2014/main" id="{8B9A50EC-DA7E-104A-B51F-A03F43BDDA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3" name="Shape 663">
              <a:extLst>
                <a:ext uri="{FF2B5EF4-FFF2-40B4-BE49-F238E27FC236}">
                  <a16:creationId xmlns:a16="http://schemas.microsoft.com/office/drawing/2014/main" id="{15216E09-44E7-6F4E-90A7-2EF7C054A93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4" name="Shape 664">
              <a:extLst>
                <a:ext uri="{FF2B5EF4-FFF2-40B4-BE49-F238E27FC236}">
                  <a16:creationId xmlns:a16="http://schemas.microsoft.com/office/drawing/2014/main" id="{E9CD0ECE-5ECF-A147-B0D7-815C738BCE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5" name="Shape 665">
              <a:extLst>
                <a:ext uri="{FF2B5EF4-FFF2-40B4-BE49-F238E27FC236}">
                  <a16:creationId xmlns:a16="http://schemas.microsoft.com/office/drawing/2014/main" id="{D5F3DA20-D5A0-B846-89FA-2BF3E9F997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6" name="Shape 666">
              <a:extLst>
                <a:ext uri="{FF2B5EF4-FFF2-40B4-BE49-F238E27FC236}">
                  <a16:creationId xmlns:a16="http://schemas.microsoft.com/office/drawing/2014/main" id="{3486AE80-AFB0-B74D-827C-4955AA24EA0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2197" name="Shape 667">
              <a:extLst>
                <a:ext uri="{FF2B5EF4-FFF2-40B4-BE49-F238E27FC236}">
                  <a16:creationId xmlns:a16="http://schemas.microsoft.com/office/drawing/2014/main" id="{39B0A6CB-8C12-CD4E-AD28-DC1B770E30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198" name="Shape 668">
              <a:extLst>
                <a:ext uri="{FF2B5EF4-FFF2-40B4-BE49-F238E27FC236}">
                  <a16:creationId xmlns:a16="http://schemas.microsoft.com/office/drawing/2014/main" id="{3B134380-47B9-4A4C-AA35-1C17BB6917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2199" name="Shape 669">
              <a:extLst>
                <a:ext uri="{FF2B5EF4-FFF2-40B4-BE49-F238E27FC236}">
                  <a16:creationId xmlns:a16="http://schemas.microsoft.com/office/drawing/2014/main" id="{CD5F8F20-4808-6A40-870B-6FEC6093040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200" name="Shape 670">
              <a:extLst>
                <a:ext uri="{FF2B5EF4-FFF2-40B4-BE49-F238E27FC236}">
                  <a16:creationId xmlns:a16="http://schemas.microsoft.com/office/drawing/2014/main" id="{4338805D-2341-494D-939A-F9ADB2D8FF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201" name="Shape 671">
              <a:extLst>
                <a:ext uri="{FF2B5EF4-FFF2-40B4-BE49-F238E27FC236}">
                  <a16:creationId xmlns:a16="http://schemas.microsoft.com/office/drawing/2014/main" id="{2853F9D9-B7A9-A04E-B109-7588B28DE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202" name="Shape 672">
              <a:extLst>
                <a:ext uri="{FF2B5EF4-FFF2-40B4-BE49-F238E27FC236}">
                  <a16:creationId xmlns:a16="http://schemas.microsoft.com/office/drawing/2014/main" id="{323EF609-62AD-7E4D-B463-2E5CAB11518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2203" name="Shape 673">
              <a:extLst>
                <a:ext uri="{FF2B5EF4-FFF2-40B4-BE49-F238E27FC236}">
                  <a16:creationId xmlns:a16="http://schemas.microsoft.com/office/drawing/2014/main" id="{DD7C5A89-92D0-3849-83F1-2A0754CF30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2204" name="Shape 674">
              <a:extLst>
                <a:ext uri="{FF2B5EF4-FFF2-40B4-BE49-F238E27FC236}">
                  <a16:creationId xmlns:a16="http://schemas.microsoft.com/office/drawing/2014/main" id="{0C1F8671-AFE6-1C4F-9CE3-5141EB8547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05" name="Shape 675">
              <a:extLst>
                <a:ext uri="{FF2B5EF4-FFF2-40B4-BE49-F238E27FC236}">
                  <a16:creationId xmlns:a16="http://schemas.microsoft.com/office/drawing/2014/main" id="{C353795B-C9FB-B745-A154-03A108E048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206" name="Shape 676">
              <a:extLst>
                <a:ext uri="{FF2B5EF4-FFF2-40B4-BE49-F238E27FC236}">
                  <a16:creationId xmlns:a16="http://schemas.microsoft.com/office/drawing/2014/main" id="{F6E32B1E-0DAC-4C4B-A02F-3B87D0C083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07" name="Shape 677">
              <a:extLst>
                <a:ext uri="{FF2B5EF4-FFF2-40B4-BE49-F238E27FC236}">
                  <a16:creationId xmlns:a16="http://schemas.microsoft.com/office/drawing/2014/main" id="{B7A63925-C2D7-444B-ABFB-D76E89621C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08" name="Shape 678">
              <a:extLst>
                <a:ext uri="{FF2B5EF4-FFF2-40B4-BE49-F238E27FC236}">
                  <a16:creationId xmlns:a16="http://schemas.microsoft.com/office/drawing/2014/main" id="{15707B9B-E43F-BB43-A7B7-19A61BD3F6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09" name="Shape 679">
              <a:extLst>
                <a:ext uri="{FF2B5EF4-FFF2-40B4-BE49-F238E27FC236}">
                  <a16:creationId xmlns:a16="http://schemas.microsoft.com/office/drawing/2014/main" id="{1D06CED9-82D8-EB43-9AA5-C8410A7C73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2210" name="Shape 680">
              <a:extLst>
                <a:ext uri="{FF2B5EF4-FFF2-40B4-BE49-F238E27FC236}">
                  <a16:creationId xmlns:a16="http://schemas.microsoft.com/office/drawing/2014/main" id="{9C317DB5-E797-9F42-B618-7C7223D6688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2211" name="Shape 681">
              <a:extLst>
                <a:ext uri="{FF2B5EF4-FFF2-40B4-BE49-F238E27FC236}">
                  <a16:creationId xmlns:a16="http://schemas.microsoft.com/office/drawing/2014/main" id="{DCB84755-73DF-5948-96C5-E97BD23F9B6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12" name="Shape 682">
              <a:extLst>
                <a:ext uri="{FF2B5EF4-FFF2-40B4-BE49-F238E27FC236}">
                  <a16:creationId xmlns:a16="http://schemas.microsoft.com/office/drawing/2014/main" id="{AFEF4D48-BB31-B442-8190-FD9BC16206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213" name="Shape 683">
              <a:extLst>
                <a:ext uri="{FF2B5EF4-FFF2-40B4-BE49-F238E27FC236}">
                  <a16:creationId xmlns:a16="http://schemas.microsoft.com/office/drawing/2014/main" id="{0932114A-8CBB-4F4D-A232-FA75105C90E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2214" name="Shape 684">
              <a:extLst>
                <a:ext uri="{FF2B5EF4-FFF2-40B4-BE49-F238E27FC236}">
                  <a16:creationId xmlns:a16="http://schemas.microsoft.com/office/drawing/2014/main" id="{A3A24BAC-D9BF-D042-A02F-9839DA17B2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2215" name="Shape 685">
              <a:extLst>
                <a:ext uri="{FF2B5EF4-FFF2-40B4-BE49-F238E27FC236}">
                  <a16:creationId xmlns:a16="http://schemas.microsoft.com/office/drawing/2014/main" id="{01A7B4C6-201C-3A44-97CB-A96AD98B8C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2216" name="Shape 686">
              <a:extLst>
                <a:ext uri="{FF2B5EF4-FFF2-40B4-BE49-F238E27FC236}">
                  <a16:creationId xmlns:a16="http://schemas.microsoft.com/office/drawing/2014/main" id="{00BAA386-4199-4E40-9A1D-AEB1058BD9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217" name="Shape 687">
              <a:extLst>
                <a:ext uri="{FF2B5EF4-FFF2-40B4-BE49-F238E27FC236}">
                  <a16:creationId xmlns:a16="http://schemas.microsoft.com/office/drawing/2014/main" id="{9763A798-07F0-A042-BC17-125BCFA2038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2218" name="Shape 688">
              <a:extLst>
                <a:ext uri="{FF2B5EF4-FFF2-40B4-BE49-F238E27FC236}">
                  <a16:creationId xmlns:a16="http://schemas.microsoft.com/office/drawing/2014/main" id="{37397931-C092-2C42-B352-54DDC5D467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2219" name="Shape 689">
              <a:extLst>
                <a:ext uri="{FF2B5EF4-FFF2-40B4-BE49-F238E27FC236}">
                  <a16:creationId xmlns:a16="http://schemas.microsoft.com/office/drawing/2014/main" id="{B1973AEF-A517-D642-A631-0F96D65011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2220" name="Shape 690">
              <a:extLst>
                <a:ext uri="{FF2B5EF4-FFF2-40B4-BE49-F238E27FC236}">
                  <a16:creationId xmlns:a16="http://schemas.microsoft.com/office/drawing/2014/main" id="{EF044927-FF16-074C-9093-F2BAD0BC10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21" name="Shape 691">
              <a:extLst>
                <a:ext uri="{FF2B5EF4-FFF2-40B4-BE49-F238E27FC236}">
                  <a16:creationId xmlns:a16="http://schemas.microsoft.com/office/drawing/2014/main" id="{7596BAB9-F8A7-9845-9D2C-465148635D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222" name="Shape 692">
              <a:extLst>
                <a:ext uri="{FF2B5EF4-FFF2-40B4-BE49-F238E27FC236}">
                  <a16:creationId xmlns:a16="http://schemas.microsoft.com/office/drawing/2014/main" id="{DD8A06FE-BDE8-4646-BEC2-15B99D6700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23" name="Shape 693">
              <a:extLst>
                <a:ext uri="{FF2B5EF4-FFF2-40B4-BE49-F238E27FC236}">
                  <a16:creationId xmlns:a16="http://schemas.microsoft.com/office/drawing/2014/main" id="{6442D583-3510-284B-99D8-66C9B71F05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24" name="Shape 694">
              <a:extLst>
                <a:ext uri="{FF2B5EF4-FFF2-40B4-BE49-F238E27FC236}">
                  <a16:creationId xmlns:a16="http://schemas.microsoft.com/office/drawing/2014/main" id="{AB4F6F28-81E9-CC40-B8C9-57D0E2FE33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2225" name="Shape 695">
              <a:extLst>
                <a:ext uri="{FF2B5EF4-FFF2-40B4-BE49-F238E27FC236}">
                  <a16:creationId xmlns:a16="http://schemas.microsoft.com/office/drawing/2014/main" id="{D82BAA39-B941-184A-ADB1-CE7804CF36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26" name="Shape 696">
              <a:extLst>
                <a:ext uri="{FF2B5EF4-FFF2-40B4-BE49-F238E27FC236}">
                  <a16:creationId xmlns:a16="http://schemas.microsoft.com/office/drawing/2014/main" id="{B13EF7F4-6603-3A4E-AD6C-561DABF4B7C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27" name="Shape 697">
              <a:extLst>
                <a:ext uri="{FF2B5EF4-FFF2-40B4-BE49-F238E27FC236}">
                  <a16:creationId xmlns:a16="http://schemas.microsoft.com/office/drawing/2014/main" id="{DCB6BC3B-924B-F740-AF60-08551C0ED3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2228" name="Shape 698">
              <a:extLst>
                <a:ext uri="{FF2B5EF4-FFF2-40B4-BE49-F238E27FC236}">
                  <a16:creationId xmlns:a16="http://schemas.microsoft.com/office/drawing/2014/main" id="{AC9A0E07-553E-234C-A7CA-FBD4CDE50B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2229" name="Shape 699">
              <a:extLst>
                <a:ext uri="{FF2B5EF4-FFF2-40B4-BE49-F238E27FC236}">
                  <a16:creationId xmlns:a16="http://schemas.microsoft.com/office/drawing/2014/main" id="{E8902C3E-3B05-1346-BD05-F0FF1569EB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30" name="Shape 700">
              <a:extLst>
                <a:ext uri="{FF2B5EF4-FFF2-40B4-BE49-F238E27FC236}">
                  <a16:creationId xmlns:a16="http://schemas.microsoft.com/office/drawing/2014/main" id="{165D9470-25A6-9A43-AF96-BD91EB03B6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2231" name="Shape 701">
              <a:extLst>
                <a:ext uri="{FF2B5EF4-FFF2-40B4-BE49-F238E27FC236}">
                  <a16:creationId xmlns:a16="http://schemas.microsoft.com/office/drawing/2014/main" id="{FBC860AE-0A54-8145-86BC-EB2EC4C121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32" name="Shape 702">
              <a:extLst>
                <a:ext uri="{FF2B5EF4-FFF2-40B4-BE49-F238E27FC236}">
                  <a16:creationId xmlns:a16="http://schemas.microsoft.com/office/drawing/2014/main" id="{01E886F5-07B1-7D48-B2A3-A8DBF810EF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233" name="Shape 703">
              <a:extLst>
                <a:ext uri="{FF2B5EF4-FFF2-40B4-BE49-F238E27FC236}">
                  <a16:creationId xmlns:a16="http://schemas.microsoft.com/office/drawing/2014/main" id="{B3CCDDEE-7ED2-9F4E-9EE8-CCC926E636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34" name="Shape 704">
              <a:extLst>
                <a:ext uri="{FF2B5EF4-FFF2-40B4-BE49-F238E27FC236}">
                  <a16:creationId xmlns:a16="http://schemas.microsoft.com/office/drawing/2014/main" id="{A5B29A42-05F6-1A43-BAA0-71EC0A2B65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35" name="Shape 705">
              <a:extLst>
                <a:ext uri="{FF2B5EF4-FFF2-40B4-BE49-F238E27FC236}">
                  <a16:creationId xmlns:a16="http://schemas.microsoft.com/office/drawing/2014/main" id="{C3C526FB-00A8-F641-9995-E55E94AF5E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2236" name="Shape 706">
              <a:extLst>
                <a:ext uri="{FF2B5EF4-FFF2-40B4-BE49-F238E27FC236}">
                  <a16:creationId xmlns:a16="http://schemas.microsoft.com/office/drawing/2014/main" id="{548CE4C7-F4AB-684F-87EB-7AD55832E7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2237" name="Shape 707">
              <a:extLst>
                <a:ext uri="{FF2B5EF4-FFF2-40B4-BE49-F238E27FC236}">
                  <a16:creationId xmlns:a16="http://schemas.microsoft.com/office/drawing/2014/main" id="{4A7B4E12-348F-1A4C-9E26-FAA0E5B26E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38" name="Shape 708">
              <a:extLst>
                <a:ext uri="{FF2B5EF4-FFF2-40B4-BE49-F238E27FC236}">
                  <a16:creationId xmlns:a16="http://schemas.microsoft.com/office/drawing/2014/main" id="{262C614E-0E89-AC44-AFEB-ED05E3EF61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2239" name="Shape 709">
              <a:extLst>
                <a:ext uri="{FF2B5EF4-FFF2-40B4-BE49-F238E27FC236}">
                  <a16:creationId xmlns:a16="http://schemas.microsoft.com/office/drawing/2014/main" id="{9233192E-438F-304C-B417-BBC8841274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0" name="Shape 710">
              <a:extLst>
                <a:ext uri="{FF2B5EF4-FFF2-40B4-BE49-F238E27FC236}">
                  <a16:creationId xmlns:a16="http://schemas.microsoft.com/office/drawing/2014/main" id="{78180B47-474B-F841-A1C2-A5EA8D28D7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2241" name="Shape 711">
              <a:extLst>
                <a:ext uri="{FF2B5EF4-FFF2-40B4-BE49-F238E27FC236}">
                  <a16:creationId xmlns:a16="http://schemas.microsoft.com/office/drawing/2014/main" id="{C12E786B-C677-2B40-BA28-919F02EBEE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2" name="Shape 712">
              <a:extLst>
                <a:ext uri="{FF2B5EF4-FFF2-40B4-BE49-F238E27FC236}">
                  <a16:creationId xmlns:a16="http://schemas.microsoft.com/office/drawing/2014/main" id="{86DC643D-3ACE-4749-BF46-62A5555246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3" name="Shape 713">
              <a:extLst>
                <a:ext uri="{FF2B5EF4-FFF2-40B4-BE49-F238E27FC236}">
                  <a16:creationId xmlns:a16="http://schemas.microsoft.com/office/drawing/2014/main" id="{D618FE38-58AC-8E40-8FC2-DE569A6D67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2244" name="Shape 714">
              <a:extLst>
                <a:ext uri="{FF2B5EF4-FFF2-40B4-BE49-F238E27FC236}">
                  <a16:creationId xmlns:a16="http://schemas.microsoft.com/office/drawing/2014/main" id="{6CE9C5E4-C31A-4C4C-B2BA-3EFBE6CBB8E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2245" name="Shape 715">
              <a:extLst>
                <a:ext uri="{FF2B5EF4-FFF2-40B4-BE49-F238E27FC236}">
                  <a16:creationId xmlns:a16="http://schemas.microsoft.com/office/drawing/2014/main" id="{18B6D07B-39A8-3249-9EA7-77B666D685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6" name="Shape 716">
              <a:extLst>
                <a:ext uri="{FF2B5EF4-FFF2-40B4-BE49-F238E27FC236}">
                  <a16:creationId xmlns:a16="http://schemas.microsoft.com/office/drawing/2014/main" id="{1223CC8B-10B1-2740-978E-8ECA64CED4F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2247" name="Shape 717">
              <a:extLst>
                <a:ext uri="{FF2B5EF4-FFF2-40B4-BE49-F238E27FC236}">
                  <a16:creationId xmlns:a16="http://schemas.microsoft.com/office/drawing/2014/main" id="{B6BD1126-AE35-C34A-9D18-69DB0241AB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8" name="Shape 718">
              <a:extLst>
                <a:ext uri="{FF2B5EF4-FFF2-40B4-BE49-F238E27FC236}">
                  <a16:creationId xmlns:a16="http://schemas.microsoft.com/office/drawing/2014/main" id="{E79A5BB4-9952-7E43-A413-7FE1EF8B3C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49" name="Shape 719">
              <a:extLst>
                <a:ext uri="{FF2B5EF4-FFF2-40B4-BE49-F238E27FC236}">
                  <a16:creationId xmlns:a16="http://schemas.microsoft.com/office/drawing/2014/main" id="{DFBF87C3-D02F-5B40-870E-26F2859A16D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2250" name="Shape 720">
              <a:extLst>
                <a:ext uri="{FF2B5EF4-FFF2-40B4-BE49-F238E27FC236}">
                  <a16:creationId xmlns:a16="http://schemas.microsoft.com/office/drawing/2014/main" id="{79444C24-9629-5A46-AA42-F0B94502D0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51" name="Shape 721">
              <a:extLst>
                <a:ext uri="{FF2B5EF4-FFF2-40B4-BE49-F238E27FC236}">
                  <a16:creationId xmlns:a16="http://schemas.microsoft.com/office/drawing/2014/main" id="{352D6F57-86DC-D647-AAD8-2F3325167D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2252" name="Shape 722">
              <a:extLst>
                <a:ext uri="{FF2B5EF4-FFF2-40B4-BE49-F238E27FC236}">
                  <a16:creationId xmlns:a16="http://schemas.microsoft.com/office/drawing/2014/main" id="{6BEC7AC5-840F-CA48-AA59-D9C3D5E612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2253" name="Shape 723">
              <a:extLst>
                <a:ext uri="{FF2B5EF4-FFF2-40B4-BE49-F238E27FC236}">
                  <a16:creationId xmlns:a16="http://schemas.microsoft.com/office/drawing/2014/main" id="{5A6303BF-28A0-4347-804B-A64F75F582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54" name="Shape 724">
              <a:extLst>
                <a:ext uri="{FF2B5EF4-FFF2-40B4-BE49-F238E27FC236}">
                  <a16:creationId xmlns:a16="http://schemas.microsoft.com/office/drawing/2014/main" id="{E6E29207-0A46-3D40-BC5E-AADD087E9A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2255" name="Shape 725">
              <a:extLst>
                <a:ext uri="{FF2B5EF4-FFF2-40B4-BE49-F238E27FC236}">
                  <a16:creationId xmlns:a16="http://schemas.microsoft.com/office/drawing/2014/main" id="{97C59A53-DEC0-1F4E-B726-24C59008CB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56" name="Shape 726">
              <a:extLst>
                <a:ext uri="{FF2B5EF4-FFF2-40B4-BE49-F238E27FC236}">
                  <a16:creationId xmlns:a16="http://schemas.microsoft.com/office/drawing/2014/main" id="{64E5D96F-0EBA-9A43-BEA7-E7F312B8BB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2257" name="Shape 727">
              <a:extLst>
                <a:ext uri="{FF2B5EF4-FFF2-40B4-BE49-F238E27FC236}">
                  <a16:creationId xmlns:a16="http://schemas.microsoft.com/office/drawing/2014/main" id="{EB7A9938-4707-1A48-B3BF-82B9E69C59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2258" name="Shape 728">
              <a:extLst>
                <a:ext uri="{FF2B5EF4-FFF2-40B4-BE49-F238E27FC236}">
                  <a16:creationId xmlns:a16="http://schemas.microsoft.com/office/drawing/2014/main" id="{257BB019-2C19-0E4B-9BA7-DA7677CA71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2259" name="Shape 729">
              <a:extLst>
                <a:ext uri="{FF2B5EF4-FFF2-40B4-BE49-F238E27FC236}">
                  <a16:creationId xmlns:a16="http://schemas.microsoft.com/office/drawing/2014/main" id="{0C76C0B6-CEDE-BA4E-93A8-136091F56E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</p:grpSp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85A7D863-83D4-5941-A77C-A71EC1A47FEB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2160" name="Shape 731">
            <a:extLst>
              <a:ext uri="{FF2B5EF4-FFF2-40B4-BE49-F238E27FC236}">
                <a16:creationId xmlns:a16="http://schemas.microsoft.com/office/drawing/2014/main" id="{92F9F840-6CA7-CD40-8742-6AB4CE92375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84F19654-C3F8-E245-B6EC-74894C015973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2187" name="TextBox 125">
            <a:extLst>
              <a:ext uri="{FF2B5EF4-FFF2-40B4-BE49-F238E27FC236}">
                <a16:creationId xmlns:a16="http://schemas.microsoft.com/office/drawing/2014/main" id="{7CAE3D3F-C378-B447-9FB0-CE0FAB3843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B3F422E9-6F37-CE44-AC1B-5B0886BBB822}"/>
              </a:ext>
            </a:extLst>
          </p:cNvPr>
          <p:cNvGraphicFramePr>
            <a:graphicFrameLocks noGrp="1"/>
          </p:cNvGraphicFramePr>
          <p:nvPr/>
        </p:nvGraphicFramePr>
        <p:xfrm>
          <a:off x="6938964" y="965201"/>
          <a:ext cx="2478087" cy="3571875"/>
        </p:xfrm>
        <a:graphic>
          <a:graphicData uri="http://schemas.openxmlformats.org/drawingml/2006/table">
            <a:tbl>
              <a:tblPr/>
              <a:tblGrid>
                <a:gridCol w="495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688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300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w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2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1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Y</a:t>
                      </a:r>
                      <a:r>
                        <a:rPr kumimoji="0" lang="en-US" altLang="en-US" sz="1400" b="0" i="1" u="none" strike="noStrike" cap="none" normalizeH="0" baseline="-2500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0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875"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charset="0"/>
                          <a:ea typeface="ＭＳ Ｐゴシック" charset="-128"/>
                          <a:sym typeface="Times New Roman" charset="0"/>
                        </a:rPr>
                        <a:t>1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ctr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altLang="en-US" sz="1400" b="0" i="0" u="none" strike="noStrike" cap="none" normalizeH="0" baseline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Arial" charset="0"/>
                          <a:ea typeface="ＭＳ Ｐゴシック" charset="-128"/>
                          <a:sym typeface="Arial" charset="0"/>
                        </a:rPr>
                        <a:t>d</a:t>
                      </a: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>
                      <a:lvl1pPr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ＭＳ Ｐゴシック" charset="-128"/>
                          <a:sym typeface="Arial" charset="0"/>
                        </a:defRPr>
                      </a:lvl1pPr>
                      <a:lvl2pPr marL="742950" indent="-28575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2pPr>
                      <a:lvl3pPr marL="11430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3pPr>
                      <a:lvl4pPr marL="16002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4pPr>
                      <a:lvl5pPr marL="2057400" indent="-228600" eaLnBrk="0" hangingPunct="0"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5pPr>
                      <a:lvl6pPr marL="25146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6pPr>
                      <a:lvl7pPr marL="29718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7pPr>
                      <a:lvl8pPr marL="34290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8pPr>
                      <a:lvl9pPr marL="3886200" indent="-228600" eaLnBrk="0" fontAlgn="base" hangingPunct="0">
                        <a:spcBef>
                          <a:spcPct val="0"/>
                        </a:spcBef>
                        <a:spcAft>
                          <a:spcPct val="0"/>
                        </a:spcAft>
                        <a:defRPr sz="1200">
                          <a:solidFill>
                            <a:srgbClr val="000000"/>
                          </a:solidFill>
                          <a:latin typeface="Arial" charset="0"/>
                          <a:ea typeface="Arial" charset="0"/>
                          <a:cs typeface="Arial" charset="0"/>
                          <a:sym typeface="Arial" charset="0"/>
                        </a:defRPr>
                      </a:lvl9pPr>
                    </a:lstStyle>
                    <a:p>
                      <a:pPr marL="0" marR="0" lvl="0" indent="0" algn="l" defTabSz="914400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en-US" altLang="en-US" sz="1400" b="0" i="0" u="none" strike="noStrike" cap="none" normalizeH="0" baseline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charset="0"/>
                        <a:ea typeface="ＭＳ Ｐゴシック" charset="-128"/>
                        <a:sym typeface="Arial" charset="0"/>
                      </a:endParaRPr>
                    </a:p>
                  </a:txBody>
                  <a:tcPr marL="91391" marR="91391" marT="91405" marB="91405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4207" name="Shape 731">
            <a:extLst>
              <a:ext uri="{FF2B5EF4-FFF2-40B4-BE49-F238E27FC236}">
                <a16:creationId xmlns:a16="http://schemas.microsoft.com/office/drawing/2014/main" id="{0E892684-EEE9-B94C-8EF9-274F633B44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BF1A749E-EC4E-5741-B165-A1E43C46244D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4234" name="TextBox 125">
            <a:extLst>
              <a:ext uri="{FF2B5EF4-FFF2-40B4-BE49-F238E27FC236}">
                <a16:creationId xmlns:a16="http://schemas.microsoft.com/office/drawing/2014/main" id="{19546EAB-929D-994D-B96F-F80CE8DE43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  <p:grpSp>
        <p:nvGrpSpPr>
          <p:cNvPr id="134235" name="Group 1">
            <a:extLst>
              <a:ext uri="{FF2B5EF4-FFF2-40B4-BE49-F238E27FC236}">
                <a16:creationId xmlns:a16="http://schemas.microsoft.com/office/drawing/2014/main" id="{09DE1A08-38AA-2A4E-B55C-6FC4DEE1AC9F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34239" name="Shape 658">
              <a:extLst>
                <a:ext uri="{FF2B5EF4-FFF2-40B4-BE49-F238E27FC236}">
                  <a16:creationId xmlns:a16="http://schemas.microsoft.com/office/drawing/2014/main" id="{BF97A36C-1A6C-DE48-A84F-27A9B412D2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0" name="Shape 659">
              <a:extLst>
                <a:ext uri="{FF2B5EF4-FFF2-40B4-BE49-F238E27FC236}">
                  <a16:creationId xmlns:a16="http://schemas.microsoft.com/office/drawing/2014/main" id="{16DFD564-1397-E84E-A015-855CF2DC64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1" name="Shape 660">
              <a:extLst>
                <a:ext uri="{FF2B5EF4-FFF2-40B4-BE49-F238E27FC236}">
                  <a16:creationId xmlns:a16="http://schemas.microsoft.com/office/drawing/2014/main" id="{F55978D3-77A8-FF4A-A5F6-66BA22E17B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2" name="Shape 661">
              <a:extLst>
                <a:ext uri="{FF2B5EF4-FFF2-40B4-BE49-F238E27FC236}">
                  <a16:creationId xmlns:a16="http://schemas.microsoft.com/office/drawing/2014/main" id="{CA9BE829-C3AE-6849-9177-26CC391856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4243" name="Shape 662">
              <a:extLst>
                <a:ext uri="{FF2B5EF4-FFF2-40B4-BE49-F238E27FC236}">
                  <a16:creationId xmlns:a16="http://schemas.microsoft.com/office/drawing/2014/main" id="{D0CC2E5F-B804-534C-B38C-0DD56035CC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4" name="Shape 663">
              <a:extLst>
                <a:ext uri="{FF2B5EF4-FFF2-40B4-BE49-F238E27FC236}">
                  <a16:creationId xmlns:a16="http://schemas.microsoft.com/office/drawing/2014/main" id="{A53FE61A-9EFB-AC41-8951-70D800BBF6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5" name="Shape 664">
              <a:extLst>
                <a:ext uri="{FF2B5EF4-FFF2-40B4-BE49-F238E27FC236}">
                  <a16:creationId xmlns:a16="http://schemas.microsoft.com/office/drawing/2014/main" id="{9F03F576-B879-D54B-849B-793647E8EF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6" name="Shape 665">
              <a:extLst>
                <a:ext uri="{FF2B5EF4-FFF2-40B4-BE49-F238E27FC236}">
                  <a16:creationId xmlns:a16="http://schemas.microsoft.com/office/drawing/2014/main" id="{F9C32DD4-068C-0E4D-A1A7-022F4E0685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7" name="Shape 666">
              <a:extLst>
                <a:ext uri="{FF2B5EF4-FFF2-40B4-BE49-F238E27FC236}">
                  <a16:creationId xmlns:a16="http://schemas.microsoft.com/office/drawing/2014/main" id="{74D898BA-3DDF-3F43-8941-7557453F84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4248" name="Shape 667">
              <a:extLst>
                <a:ext uri="{FF2B5EF4-FFF2-40B4-BE49-F238E27FC236}">
                  <a16:creationId xmlns:a16="http://schemas.microsoft.com/office/drawing/2014/main" id="{5B1F1A26-992F-3A4E-AD8D-6A3A14AE3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49" name="Shape 668">
              <a:extLst>
                <a:ext uri="{FF2B5EF4-FFF2-40B4-BE49-F238E27FC236}">
                  <a16:creationId xmlns:a16="http://schemas.microsoft.com/office/drawing/2014/main" id="{3817577C-7D21-6749-A4F2-5B576F51CD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4250" name="Shape 669">
              <a:extLst>
                <a:ext uri="{FF2B5EF4-FFF2-40B4-BE49-F238E27FC236}">
                  <a16:creationId xmlns:a16="http://schemas.microsoft.com/office/drawing/2014/main" id="{BE2A8277-81C4-214C-A827-1C917B705E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4251" name="Shape 670">
              <a:extLst>
                <a:ext uri="{FF2B5EF4-FFF2-40B4-BE49-F238E27FC236}">
                  <a16:creationId xmlns:a16="http://schemas.microsoft.com/office/drawing/2014/main" id="{16825F01-2543-1A4E-B433-35DD1068C6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4252" name="Shape 671">
              <a:extLst>
                <a:ext uri="{FF2B5EF4-FFF2-40B4-BE49-F238E27FC236}">
                  <a16:creationId xmlns:a16="http://schemas.microsoft.com/office/drawing/2014/main" id="{189C1343-4D32-364E-918A-3298054A2D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4253" name="Shape 672">
              <a:extLst>
                <a:ext uri="{FF2B5EF4-FFF2-40B4-BE49-F238E27FC236}">
                  <a16:creationId xmlns:a16="http://schemas.microsoft.com/office/drawing/2014/main" id="{1875AECC-9533-E745-93E4-C413F9990C7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4254" name="Shape 673">
              <a:extLst>
                <a:ext uri="{FF2B5EF4-FFF2-40B4-BE49-F238E27FC236}">
                  <a16:creationId xmlns:a16="http://schemas.microsoft.com/office/drawing/2014/main" id="{BFC80955-B7CF-E849-9805-664A2B73D8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4255" name="Shape 674">
              <a:extLst>
                <a:ext uri="{FF2B5EF4-FFF2-40B4-BE49-F238E27FC236}">
                  <a16:creationId xmlns:a16="http://schemas.microsoft.com/office/drawing/2014/main" id="{B058CF20-21FB-D04B-8D15-834B4590F5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56" name="Shape 675">
              <a:extLst>
                <a:ext uri="{FF2B5EF4-FFF2-40B4-BE49-F238E27FC236}">
                  <a16:creationId xmlns:a16="http://schemas.microsoft.com/office/drawing/2014/main" id="{95F0C9E2-9804-2046-BB25-6FF1324808F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4257" name="Shape 676">
              <a:extLst>
                <a:ext uri="{FF2B5EF4-FFF2-40B4-BE49-F238E27FC236}">
                  <a16:creationId xmlns:a16="http://schemas.microsoft.com/office/drawing/2014/main" id="{BE1765D9-413B-454B-B99F-8F421A4BD9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58" name="Shape 677">
              <a:extLst>
                <a:ext uri="{FF2B5EF4-FFF2-40B4-BE49-F238E27FC236}">
                  <a16:creationId xmlns:a16="http://schemas.microsoft.com/office/drawing/2014/main" id="{0EC5E201-3523-384F-AA25-5C59C14D06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59" name="Shape 678">
              <a:extLst>
                <a:ext uri="{FF2B5EF4-FFF2-40B4-BE49-F238E27FC236}">
                  <a16:creationId xmlns:a16="http://schemas.microsoft.com/office/drawing/2014/main" id="{E5548958-724D-FF40-893B-B0C9BAE5A4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60" name="Shape 679">
              <a:extLst>
                <a:ext uri="{FF2B5EF4-FFF2-40B4-BE49-F238E27FC236}">
                  <a16:creationId xmlns:a16="http://schemas.microsoft.com/office/drawing/2014/main" id="{DD76DEB9-5E9F-AD44-90F7-B44F9CCCCF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4261" name="Shape 680">
              <a:extLst>
                <a:ext uri="{FF2B5EF4-FFF2-40B4-BE49-F238E27FC236}">
                  <a16:creationId xmlns:a16="http://schemas.microsoft.com/office/drawing/2014/main" id="{3B040E8D-EA24-8748-9D02-4E1ED6E777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4262" name="Shape 681">
              <a:extLst>
                <a:ext uri="{FF2B5EF4-FFF2-40B4-BE49-F238E27FC236}">
                  <a16:creationId xmlns:a16="http://schemas.microsoft.com/office/drawing/2014/main" id="{D9DD0DD0-A03B-0B40-8674-5C764D903A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63" name="Shape 682">
              <a:extLst>
                <a:ext uri="{FF2B5EF4-FFF2-40B4-BE49-F238E27FC236}">
                  <a16:creationId xmlns:a16="http://schemas.microsoft.com/office/drawing/2014/main" id="{BCC883B4-CD40-BB42-94D2-4A11C6A724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4264" name="Shape 683">
              <a:extLst>
                <a:ext uri="{FF2B5EF4-FFF2-40B4-BE49-F238E27FC236}">
                  <a16:creationId xmlns:a16="http://schemas.microsoft.com/office/drawing/2014/main" id="{E1BC812F-829D-7546-8D6D-8358D9F4D95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4265" name="Shape 684">
              <a:extLst>
                <a:ext uri="{FF2B5EF4-FFF2-40B4-BE49-F238E27FC236}">
                  <a16:creationId xmlns:a16="http://schemas.microsoft.com/office/drawing/2014/main" id="{51C134DD-F240-404A-AB6D-11D753460A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4266" name="Shape 685">
              <a:extLst>
                <a:ext uri="{FF2B5EF4-FFF2-40B4-BE49-F238E27FC236}">
                  <a16:creationId xmlns:a16="http://schemas.microsoft.com/office/drawing/2014/main" id="{A942BB72-FA02-F840-ABEA-C5323B394C6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4267" name="Shape 686">
              <a:extLst>
                <a:ext uri="{FF2B5EF4-FFF2-40B4-BE49-F238E27FC236}">
                  <a16:creationId xmlns:a16="http://schemas.microsoft.com/office/drawing/2014/main" id="{F67AC4BF-9FF4-3042-A705-C5788421B3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4268" name="Shape 687">
              <a:extLst>
                <a:ext uri="{FF2B5EF4-FFF2-40B4-BE49-F238E27FC236}">
                  <a16:creationId xmlns:a16="http://schemas.microsoft.com/office/drawing/2014/main" id="{46AFE5CD-1A7B-D74C-958A-13EDA37700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4269" name="Shape 688">
              <a:extLst>
                <a:ext uri="{FF2B5EF4-FFF2-40B4-BE49-F238E27FC236}">
                  <a16:creationId xmlns:a16="http://schemas.microsoft.com/office/drawing/2014/main" id="{22EEAE29-D038-5148-AEE4-7C9C8B9BFC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4270" name="Shape 689">
              <a:extLst>
                <a:ext uri="{FF2B5EF4-FFF2-40B4-BE49-F238E27FC236}">
                  <a16:creationId xmlns:a16="http://schemas.microsoft.com/office/drawing/2014/main" id="{C41E59AE-AA9C-C348-ACB7-F183B13891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4271" name="Shape 690">
              <a:extLst>
                <a:ext uri="{FF2B5EF4-FFF2-40B4-BE49-F238E27FC236}">
                  <a16:creationId xmlns:a16="http://schemas.microsoft.com/office/drawing/2014/main" id="{5F8EE565-F0FB-054D-90E6-1EE9153DA1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2" name="Shape 691">
              <a:extLst>
                <a:ext uri="{FF2B5EF4-FFF2-40B4-BE49-F238E27FC236}">
                  <a16:creationId xmlns:a16="http://schemas.microsoft.com/office/drawing/2014/main" id="{2AA3E4FA-E1CC-EB42-A6D0-7853CF061B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4273" name="Shape 692">
              <a:extLst>
                <a:ext uri="{FF2B5EF4-FFF2-40B4-BE49-F238E27FC236}">
                  <a16:creationId xmlns:a16="http://schemas.microsoft.com/office/drawing/2014/main" id="{39276E07-71D7-C842-B70A-238A44A390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4" name="Shape 693">
              <a:extLst>
                <a:ext uri="{FF2B5EF4-FFF2-40B4-BE49-F238E27FC236}">
                  <a16:creationId xmlns:a16="http://schemas.microsoft.com/office/drawing/2014/main" id="{70B3B40A-38BB-B546-A357-E88D680C66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5" name="Shape 694">
              <a:extLst>
                <a:ext uri="{FF2B5EF4-FFF2-40B4-BE49-F238E27FC236}">
                  <a16:creationId xmlns:a16="http://schemas.microsoft.com/office/drawing/2014/main" id="{B1C1DF5C-9B82-F047-BF71-043365E5AC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4276" name="Shape 695">
              <a:extLst>
                <a:ext uri="{FF2B5EF4-FFF2-40B4-BE49-F238E27FC236}">
                  <a16:creationId xmlns:a16="http://schemas.microsoft.com/office/drawing/2014/main" id="{238622D9-1272-2B40-A2B2-4739AD8836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7" name="Shape 696">
              <a:extLst>
                <a:ext uri="{FF2B5EF4-FFF2-40B4-BE49-F238E27FC236}">
                  <a16:creationId xmlns:a16="http://schemas.microsoft.com/office/drawing/2014/main" id="{5AC56DFC-7E1A-C843-85C2-01D04155AFD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78" name="Shape 697">
              <a:extLst>
                <a:ext uri="{FF2B5EF4-FFF2-40B4-BE49-F238E27FC236}">
                  <a16:creationId xmlns:a16="http://schemas.microsoft.com/office/drawing/2014/main" id="{BB8C4A1E-E2AC-3D4A-AF86-E973855956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4279" name="Shape 698">
              <a:extLst>
                <a:ext uri="{FF2B5EF4-FFF2-40B4-BE49-F238E27FC236}">
                  <a16:creationId xmlns:a16="http://schemas.microsoft.com/office/drawing/2014/main" id="{8F77EF33-8AFF-5347-9DC6-41BEED8686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4280" name="Shape 699">
              <a:extLst>
                <a:ext uri="{FF2B5EF4-FFF2-40B4-BE49-F238E27FC236}">
                  <a16:creationId xmlns:a16="http://schemas.microsoft.com/office/drawing/2014/main" id="{7952C59B-D306-4B4D-9F16-0FFCAA1C41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1" name="Shape 700">
              <a:extLst>
                <a:ext uri="{FF2B5EF4-FFF2-40B4-BE49-F238E27FC236}">
                  <a16:creationId xmlns:a16="http://schemas.microsoft.com/office/drawing/2014/main" id="{2B7F665F-1014-8442-8364-0652F4E183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4282" name="Shape 701">
              <a:extLst>
                <a:ext uri="{FF2B5EF4-FFF2-40B4-BE49-F238E27FC236}">
                  <a16:creationId xmlns:a16="http://schemas.microsoft.com/office/drawing/2014/main" id="{A437B8CD-9189-6D4B-B981-1EF8132C77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3" name="Shape 702">
              <a:extLst>
                <a:ext uri="{FF2B5EF4-FFF2-40B4-BE49-F238E27FC236}">
                  <a16:creationId xmlns:a16="http://schemas.microsoft.com/office/drawing/2014/main" id="{D19CD043-3B5A-0E40-A9CC-7A68A5A1CE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4284" name="Shape 703">
              <a:extLst>
                <a:ext uri="{FF2B5EF4-FFF2-40B4-BE49-F238E27FC236}">
                  <a16:creationId xmlns:a16="http://schemas.microsoft.com/office/drawing/2014/main" id="{EF19DC7D-4389-ED49-82AF-3D0774B73C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5" name="Shape 704">
              <a:extLst>
                <a:ext uri="{FF2B5EF4-FFF2-40B4-BE49-F238E27FC236}">
                  <a16:creationId xmlns:a16="http://schemas.microsoft.com/office/drawing/2014/main" id="{133208D0-0F40-2445-9E6A-2C21892926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6" name="Shape 705">
              <a:extLst>
                <a:ext uri="{FF2B5EF4-FFF2-40B4-BE49-F238E27FC236}">
                  <a16:creationId xmlns:a16="http://schemas.microsoft.com/office/drawing/2014/main" id="{8D404E09-DE1B-0F4E-8E52-CBF659CCB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4287" name="Shape 706">
              <a:extLst>
                <a:ext uri="{FF2B5EF4-FFF2-40B4-BE49-F238E27FC236}">
                  <a16:creationId xmlns:a16="http://schemas.microsoft.com/office/drawing/2014/main" id="{CE7E6A39-4ED5-5244-9AEC-1EFC6245C8F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4288" name="Shape 707">
              <a:extLst>
                <a:ext uri="{FF2B5EF4-FFF2-40B4-BE49-F238E27FC236}">
                  <a16:creationId xmlns:a16="http://schemas.microsoft.com/office/drawing/2014/main" id="{57CFE477-8EA7-9548-A0F1-3A9C0FBB4B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89" name="Shape 708">
              <a:extLst>
                <a:ext uri="{FF2B5EF4-FFF2-40B4-BE49-F238E27FC236}">
                  <a16:creationId xmlns:a16="http://schemas.microsoft.com/office/drawing/2014/main" id="{1DFE7E57-C106-1341-9E70-181F2A2BCD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4290" name="Shape 709">
              <a:extLst>
                <a:ext uri="{FF2B5EF4-FFF2-40B4-BE49-F238E27FC236}">
                  <a16:creationId xmlns:a16="http://schemas.microsoft.com/office/drawing/2014/main" id="{B86386A8-3B91-E94A-8588-7F5A6B923E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1" name="Shape 710">
              <a:extLst>
                <a:ext uri="{FF2B5EF4-FFF2-40B4-BE49-F238E27FC236}">
                  <a16:creationId xmlns:a16="http://schemas.microsoft.com/office/drawing/2014/main" id="{84302F49-C0CF-B247-BC44-F724B14696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4292" name="Shape 711">
              <a:extLst>
                <a:ext uri="{FF2B5EF4-FFF2-40B4-BE49-F238E27FC236}">
                  <a16:creationId xmlns:a16="http://schemas.microsoft.com/office/drawing/2014/main" id="{E53A2952-2811-0E46-94F0-C8D37A434EB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3" name="Shape 712">
              <a:extLst>
                <a:ext uri="{FF2B5EF4-FFF2-40B4-BE49-F238E27FC236}">
                  <a16:creationId xmlns:a16="http://schemas.microsoft.com/office/drawing/2014/main" id="{03634E59-2A72-664D-8F09-636BC842FD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4" name="Shape 713">
              <a:extLst>
                <a:ext uri="{FF2B5EF4-FFF2-40B4-BE49-F238E27FC236}">
                  <a16:creationId xmlns:a16="http://schemas.microsoft.com/office/drawing/2014/main" id="{C517F943-C74B-DD4E-AA0C-1BE02C8AB5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4295" name="Shape 714">
              <a:extLst>
                <a:ext uri="{FF2B5EF4-FFF2-40B4-BE49-F238E27FC236}">
                  <a16:creationId xmlns:a16="http://schemas.microsoft.com/office/drawing/2014/main" id="{5018A014-6FC4-2B49-A948-D96574E6E3C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4296" name="Shape 715">
              <a:extLst>
                <a:ext uri="{FF2B5EF4-FFF2-40B4-BE49-F238E27FC236}">
                  <a16:creationId xmlns:a16="http://schemas.microsoft.com/office/drawing/2014/main" id="{1EAC5F7A-C070-8040-BC75-80860040B4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7" name="Shape 716">
              <a:extLst>
                <a:ext uri="{FF2B5EF4-FFF2-40B4-BE49-F238E27FC236}">
                  <a16:creationId xmlns:a16="http://schemas.microsoft.com/office/drawing/2014/main" id="{EAC5D186-E7F8-2545-AFE4-DEAD76A2D6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4298" name="Shape 717">
              <a:extLst>
                <a:ext uri="{FF2B5EF4-FFF2-40B4-BE49-F238E27FC236}">
                  <a16:creationId xmlns:a16="http://schemas.microsoft.com/office/drawing/2014/main" id="{E175B165-B98D-184E-BDB0-DCED21442C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299" name="Shape 718">
              <a:extLst>
                <a:ext uri="{FF2B5EF4-FFF2-40B4-BE49-F238E27FC236}">
                  <a16:creationId xmlns:a16="http://schemas.microsoft.com/office/drawing/2014/main" id="{6AF1938E-99BB-8C48-BB8F-D1CB753252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0" name="Shape 719">
              <a:extLst>
                <a:ext uri="{FF2B5EF4-FFF2-40B4-BE49-F238E27FC236}">
                  <a16:creationId xmlns:a16="http://schemas.microsoft.com/office/drawing/2014/main" id="{ADEB3355-885B-6644-A4BD-506421B289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4301" name="Shape 720">
              <a:extLst>
                <a:ext uri="{FF2B5EF4-FFF2-40B4-BE49-F238E27FC236}">
                  <a16:creationId xmlns:a16="http://schemas.microsoft.com/office/drawing/2014/main" id="{6DEF66C6-784E-D145-9F57-3BB803C2F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2" name="Shape 721">
              <a:extLst>
                <a:ext uri="{FF2B5EF4-FFF2-40B4-BE49-F238E27FC236}">
                  <a16:creationId xmlns:a16="http://schemas.microsoft.com/office/drawing/2014/main" id="{969331AE-34BA-0241-888C-00D8BE61D5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4303" name="Shape 722">
              <a:extLst>
                <a:ext uri="{FF2B5EF4-FFF2-40B4-BE49-F238E27FC236}">
                  <a16:creationId xmlns:a16="http://schemas.microsoft.com/office/drawing/2014/main" id="{72F08CC5-2645-AB44-92F9-E78F2ABA37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4304" name="Shape 723">
              <a:extLst>
                <a:ext uri="{FF2B5EF4-FFF2-40B4-BE49-F238E27FC236}">
                  <a16:creationId xmlns:a16="http://schemas.microsoft.com/office/drawing/2014/main" id="{21B6639E-F934-FD47-AA2C-41F8F35C7BB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5" name="Shape 724">
              <a:extLst>
                <a:ext uri="{FF2B5EF4-FFF2-40B4-BE49-F238E27FC236}">
                  <a16:creationId xmlns:a16="http://schemas.microsoft.com/office/drawing/2014/main" id="{BE2E88AD-1291-3649-BA5E-8AC31F16F2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4306" name="Shape 725">
              <a:extLst>
                <a:ext uri="{FF2B5EF4-FFF2-40B4-BE49-F238E27FC236}">
                  <a16:creationId xmlns:a16="http://schemas.microsoft.com/office/drawing/2014/main" id="{03F82926-B672-414F-AF6B-0D54BEE732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7" name="Shape 726">
              <a:extLst>
                <a:ext uri="{FF2B5EF4-FFF2-40B4-BE49-F238E27FC236}">
                  <a16:creationId xmlns:a16="http://schemas.microsoft.com/office/drawing/2014/main" id="{9C5DC1DB-3F92-474C-A5D5-47C41DAF86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4308" name="Shape 727">
              <a:extLst>
                <a:ext uri="{FF2B5EF4-FFF2-40B4-BE49-F238E27FC236}">
                  <a16:creationId xmlns:a16="http://schemas.microsoft.com/office/drawing/2014/main" id="{0EE58B45-5A79-A44F-9C6F-C245B4F320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4309" name="Shape 728">
              <a:extLst>
                <a:ext uri="{FF2B5EF4-FFF2-40B4-BE49-F238E27FC236}">
                  <a16:creationId xmlns:a16="http://schemas.microsoft.com/office/drawing/2014/main" id="{BE9D87BF-0E69-484D-8F18-D6DD0ED3AD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4310" name="Shape 729">
              <a:extLst>
                <a:ext uri="{FF2B5EF4-FFF2-40B4-BE49-F238E27FC236}">
                  <a16:creationId xmlns:a16="http://schemas.microsoft.com/office/drawing/2014/main" id="{579E6E18-A26B-E248-8EBB-A4EDD5F5B2C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BD555BCE-A8D7-4043-B54D-E05379C0CC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13" y="3563937"/>
              <a:ext cx="395287" cy="1430337"/>
            </a:xfrm>
            <a:prstGeom prst="rect">
              <a:avLst/>
            </a:prstGeom>
            <a:solidFill>
              <a:srgbClr val="3366FF">
                <a:alpha val="25098"/>
              </a:srgbClr>
            </a:solidFill>
            <a:ln w="9525">
              <a:solidFill>
                <a:srgbClr val="3366FF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89" name="Rectangle 88">
              <a:extLst>
                <a:ext uri="{FF2B5EF4-FFF2-40B4-BE49-F238E27FC236}">
                  <a16:creationId xmlns:a16="http://schemas.microsoft.com/office/drawing/2014/main" id="{83845606-FA1A-5846-B3F4-705690A7B6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057400" y="2428875"/>
              <a:ext cx="971550" cy="430213"/>
            </a:xfrm>
            <a:prstGeom prst="rect">
              <a:avLst/>
            </a:prstGeom>
            <a:solidFill>
              <a:srgbClr val="008000">
                <a:alpha val="25098"/>
              </a:srgbClr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98D00CBE-FAB6-FB47-94C5-9C4BF2EDB0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2489200" y="3511549"/>
              <a:ext cx="142875" cy="1430338"/>
            </a:xfrm>
            <a:prstGeom prst="rect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91" name="Rectangle 90">
            <a:extLst>
              <a:ext uri="{FF2B5EF4-FFF2-40B4-BE49-F238E27FC236}">
                <a16:creationId xmlns:a16="http://schemas.microsoft.com/office/drawing/2014/main" id="{1D46D6DB-8398-CC46-8235-8D795A54AC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77125" y="1411289"/>
            <a:ext cx="914400" cy="1476375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28131127-DB21-EA49-817E-4B3FE80DA295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7789" y="1420814"/>
            <a:ext cx="395287" cy="1481137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93" name="Rectangle 92">
            <a:extLst>
              <a:ext uri="{FF2B5EF4-FFF2-40B4-BE49-F238E27FC236}">
                <a16:creationId xmlns:a16="http://schemas.microsoft.com/office/drawing/2014/main" id="{7260DE39-1E9E-9940-A1B7-FF5BCF466635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0400" y="1447800"/>
            <a:ext cx="361950" cy="1447800"/>
          </a:xfrm>
          <a:prstGeom prst="rect">
            <a:avLst/>
          </a:prstGeom>
          <a:solidFill>
            <a:srgbClr val="008000">
              <a:alpha val="2509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008A4007-0C92-0841-B800-4CE8784B3219}"/>
              </a:ext>
            </a:extLst>
          </p:cNvPr>
          <p:cNvGraphicFramePr/>
          <p:nvPr/>
        </p:nvGraphicFramePr>
        <p:xfrm>
          <a:off x="6938964" y="965201"/>
          <a:ext cx="2478085" cy="356553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56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6255" name="Shape 731">
            <a:extLst>
              <a:ext uri="{FF2B5EF4-FFF2-40B4-BE49-F238E27FC236}">
                <a16:creationId xmlns:a16="http://schemas.microsoft.com/office/drawing/2014/main" id="{60BF1BB3-FE42-8141-B195-99011515E77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35D7E454-F148-AB42-A8B8-24E890DEFE42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6282" name="TextBox 125">
            <a:extLst>
              <a:ext uri="{FF2B5EF4-FFF2-40B4-BE49-F238E27FC236}">
                <a16:creationId xmlns:a16="http://schemas.microsoft.com/office/drawing/2014/main" id="{85669433-C308-D642-BBC7-72837325F0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  <p:grpSp>
        <p:nvGrpSpPr>
          <p:cNvPr id="136283" name="Group 1">
            <a:extLst>
              <a:ext uri="{FF2B5EF4-FFF2-40B4-BE49-F238E27FC236}">
                <a16:creationId xmlns:a16="http://schemas.microsoft.com/office/drawing/2014/main" id="{C37BA5BB-1BF2-8F41-A160-BBD5B9F4B5A5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36287" name="Shape 658">
              <a:extLst>
                <a:ext uri="{FF2B5EF4-FFF2-40B4-BE49-F238E27FC236}">
                  <a16:creationId xmlns:a16="http://schemas.microsoft.com/office/drawing/2014/main" id="{F1526268-A17B-DB4D-89A0-18EEE2E673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88" name="Shape 659">
              <a:extLst>
                <a:ext uri="{FF2B5EF4-FFF2-40B4-BE49-F238E27FC236}">
                  <a16:creationId xmlns:a16="http://schemas.microsoft.com/office/drawing/2014/main" id="{71E5BBEF-4D80-6146-8F96-898A4808E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89" name="Shape 660">
              <a:extLst>
                <a:ext uri="{FF2B5EF4-FFF2-40B4-BE49-F238E27FC236}">
                  <a16:creationId xmlns:a16="http://schemas.microsoft.com/office/drawing/2014/main" id="{B9870678-93D0-BF48-8031-F0C3DA92A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0" name="Shape 661">
              <a:extLst>
                <a:ext uri="{FF2B5EF4-FFF2-40B4-BE49-F238E27FC236}">
                  <a16:creationId xmlns:a16="http://schemas.microsoft.com/office/drawing/2014/main" id="{2DD417F9-9EB4-4A40-A85B-DD08DBF9CE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6291" name="Shape 662">
              <a:extLst>
                <a:ext uri="{FF2B5EF4-FFF2-40B4-BE49-F238E27FC236}">
                  <a16:creationId xmlns:a16="http://schemas.microsoft.com/office/drawing/2014/main" id="{4C94471F-B607-7B44-A138-A876EC72B0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2" name="Shape 663">
              <a:extLst>
                <a:ext uri="{FF2B5EF4-FFF2-40B4-BE49-F238E27FC236}">
                  <a16:creationId xmlns:a16="http://schemas.microsoft.com/office/drawing/2014/main" id="{0FB5A0BC-5050-C440-B22F-12782BCA1D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3" name="Shape 664">
              <a:extLst>
                <a:ext uri="{FF2B5EF4-FFF2-40B4-BE49-F238E27FC236}">
                  <a16:creationId xmlns:a16="http://schemas.microsoft.com/office/drawing/2014/main" id="{0CCD79A3-1E96-9E40-8C89-CDBA43F51D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4" name="Shape 665">
              <a:extLst>
                <a:ext uri="{FF2B5EF4-FFF2-40B4-BE49-F238E27FC236}">
                  <a16:creationId xmlns:a16="http://schemas.microsoft.com/office/drawing/2014/main" id="{00DE2D84-9BF2-0341-8872-2EC3B07063B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5" name="Shape 666">
              <a:extLst>
                <a:ext uri="{FF2B5EF4-FFF2-40B4-BE49-F238E27FC236}">
                  <a16:creationId xmlns:a16="http://schemas.microsoft.com/office/drawing/2014/main" id="{056A0B39-C5B5-F34F-9AAC-17A823FE8B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6296" name="Shape 667">
              <a:extLst>
                <a:ext uri="{FF2B5EF4-FFF2-40B4-BE49-F238E27FC236}">
                  <a16:creationId xmlns:a16="http://schemas.microsoft.com/office/drawing/2014/main" id="{D916395C-18FE-1C47-9E9A-B0DC562D3A0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297" name="Shape 668">
              <a:extLst>
                <a:ext uri="{FF2B5EF4-FFF2-40B4-BE49-F238E27FC236}">
                  <a16:creationId xmlns:a16="http://schemas.microsoft.com/office/drawing/2014/main" id="{500EBB74-2629-F541-96CC-05B0E7B0DAB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6298" name="Shape 669">
              <a:extLst>
                <a:ext uri="{FF2B5EF4-FFF2-40B4-BE49-F238E27FC236}">
                  <a16:creationId xmlns:a16="http://schemas.microsoft.com/office/drawing/2014/main" id="{B2587097-A566-4445-AD90-908D67CF55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299" name="Shape 670">
              <a:extLst>
                <a:ext uri="{FF2B5EF4-FFF2-40B4-BE49-F238E27FC236}">
                  <a16:creationId xmlns:a16="http://schemas.microsoft.com/office/drawing/2014/main" id="{1435A8E2-D449-A446-B222-4EC976B235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300" name="Shape 671">
              <a:extLst>
                <a:ext uri="{FF2B5EF4-FFF2-40B4-BE49-F238E27FC236}">
                  <a16:creationId xmlns:a16="http://schemas.microsoft.com/office/drawing/2014/main" id="{A20A6215-71D0-814E-8A8D-B32EAA6C93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301" name="Shape 672">
              <a:extLst>
                <a:ext uri="{FF2B5EF4-FFF2-40B4-BE49-F238E27FC236}">
                  <a16:creationId xmlns:a16="http://schemas.microsoft.com/office/drawing/2014/main" id="{A70432AB-9114-134C-8AC4-461EC2E992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6302" name="Shape 673">
              <a:extLst>
                <a:ext uri="{FF2B5EF4-FFF2-40B4-BE49-F238E27FC236}">
                  <a16:creationId xmlns:a16="http://schemas.microsoft.com/office/drawing/2014/main" id="{FEE5F093-EC7E-504F-B787-9353995B83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6303" name="Shape 674">
              <a:extLst>
                <a:ext uri="{FF2B5EF4-FFF2-40B4-BE49-F238E27FC236}">
                  <a16:creationId xmlns:a16="http://schemas.microsoft.com/office/drawing/2014/main" id="{BECC731B-E84C-1345-A717-576822E057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04" name="Shape 675">
              <a:extLst>
                <a:ext uri="{FF2B5EF4-FFF2-40B4-BE49-F238E27FC236}">
                  <a16:creationId xmlns:a16="http://schemas.microsoft.com/office/drawing/2014/main" id="{6C03815A-1130-054E-8132-ADC87E13130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305" name="Shape 676">
              <a:extLst>
                <a:ext uri="{FF2B5EF4-FFF2-40B4-BE49-F238E27FC236}">
                  <a16:creationId xmlns:a16="http://schemas.microsoft.com/office/drawing/2014/main" id="{94FADA4B-22CB-AD4C-99E0-B24E3837C9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06" name="Shape 677">
              <a:extLst>
                <a:ext uri="{FF2B5EF4-FFF2-40B4-BE49-F238E27FC236}">
                  <a16:creationId xmlns:a16="http://schemas.microsoft.com/office/drawing/2014/main" id="{903A41F5-B4FB-5543-92DA-4D570AAC03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07" name="Shape 678">
              <a:extLst>
                <a:ext uri="{FF2B5EF4-FFF2-40B4-BE49-F238E27FC236}">
                  <a16:creationId xmlns:a16="http://schemas.microsoft.com/office/drawing/2014/main" id="{43D820A4-2623-104F-B913-4DF452B9B0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08" name="Shape 679">
              <a:extLst>
                <a:ext uri="{FF2B5EF4-FFF2-40B4-BE49-F238E27FC236}">
                  <a16:creationId xmlns:a16="http://schemas.microsoft.com/office/drawing/2014/main" id="{B223101E-51BA-D74F-8D5A-DB9108F146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6309" name="Shape 680">
              <a:extLst>
                <a:ext uri="{FF2B5EF4-FFF2-40B4-BE49-F238E27FC236}">
                  <a16:creationId xmlns:a16="http://schemas.microsoft.com/office/drawing/2014/main" id="{42740083-C8D0-8B44-A750-262AC84D05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310" name="Shape 681">
              <a:extLst>
                <a:ext uri="{FF2B5EF4-FFF2-40B4-BE49-F238E27FC236}">
                  <a16:creationId xmlns:a16="http://schemas.microsoft.com/office/drawing/2014/main" id="{A6062CE6-8A64-7141-993D-8BA60C8ED8E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11" name="Shape 682">
              <a:extLst>
                <a:ext uri="{FF2B5EF4-FFF2-40B4-BE49-F238E27FC236}">
                  <a16:creationId xmlns:a16="http://schemas.microsoft.com/office/drawing/2014/main" id="{72A5BAEF-7674-E24C-B9CD-B4A30C7089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312" name="Shape 683">
              <a:extLst>
                <a:ext uri="{FF2B5EF4-FFF2-40B4-BE49-F238E27FC236}">
                  <a16:creationId xmlns:a16="http://schemas.microsoft.com/office/drawing/2014/main" id="{4A63A262-3AB2-B64B-9B81-7CF7B9CD1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313" name="Shape 684">
              <a:extLst>
                <a:ext uri="{FF2B5EF4-FFF2-40B4-BE49-F238E27FC236}">
                  <a16:creationId xmlns:a16="http://schemas.microsoft.com/office/drawing/2014/main" id="{69CC2E9E-6608-D242-A2F2-FC34426D94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6314" name="Shape 685">
              <a:extLst>
                <a:ext uri="{FF2B5EF4-FFF2-40B4-BE49-F238E27FC236}">
                  <a16:creationId xmlns:a16="http://schemas.microsoft.com/office/drawing/2014/main" id="{AA449A02-57FC-F746-992C-27ED5BCCA5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315" name="Shape 686">
              <a:extLst>
                <a:ext uri="{FF2B5EF4-FFF2-40B4-BE49-F238E27FC236}">
                  <a16:creationId xmlns:a16="http://schemas.microsoft.com/office/drawing/2014/main" id="{2B7B9DA3-02D9-3048-A1C0-5995393FCC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316" name="Shape 687">
              <a:extLst>
                <a:ext uri="{FF2B5EF4-FFF2-40B4-BE49-F238E27FC236}">
                  <a16:creationId xmlns:a16="http://schemas.microsoft.com/office/drawing/2014/main" id="{C3DF4C8F-5649-BB44-9C7B-EC3A0096365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317" name="Shape 688">
              <a:extLst>
                <a:ext uri="{FF2B5EF4-FFF2-40B4-BE49-F238E27FC236}">
                  <a16:creationId xmlns:a16="http://schemas.microsoft.com/office/drawing/2014/main" id="{557D8569-953F-EA4D-9623-6172C338BAD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6318" name="Shape 689">
              <a:extLst>
                <a:ext uri="{FF2B5EF4-FFF2-40B4-BE49-F238E27FC236}">
                  <a16:creationId xmlns:a16="http://schemas.microsoft.com/office/drawing/2014/main" id="{E8B0066A-4294-2142-AF24-A8E6D8018D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6319" name="Shape 690">
              <a:extLst>
                <a:ext uri="{FF2B5EF4-FFF2-40B4-BE49-F238E27FC236}">
                  <a16:creationId xmlns:a16="http://schemas.microsoft.com/office/drawing/2014/main" id="{5D7B67FA-57B7-2D4B-A8AC-BAA5367E2B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0" name="Shape 691">
              <a:extLst>
                <a:ext uri="{FF2B5EF4-FFF2-40B4-BE49-F238E27FC236}">
                  <a16:creationId xmlns:a16="http://schemas.microsoft.com/office/drawing/2014/main" id="{34706B64-F708-6E40-9877-517221315C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321" name="Shape 692">
              <a:extLst>
                <a:ext uri="{FF2B5EF4-FFF2-40B4-BE49-F238E27FC236}">
                  <a16:creationId xmlns:a16="http://schemas.microsoft.com/office/drawing/2014/main" id="{2A5179C3-6A1E-FB45-8C3E-DA5EE6AF73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2" name="Shape 693">
              <a:extLst>
                <a:ext uri="{FF2B5EF4-FFF2-40B4-BE49-F238E27FC236}">
                  <a16:creationId xmlns:a16="http://schemas.microsoft.com/office/drawing/2014/main" id="{F90AEB4B-A9FB-9046-A934-BF099C9316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3" name="Shape 694">
              <a:extLst>
                <a:ext uri="{FF2B5EF4-FFF2-40B4-BE49-F238E27FC236}">
                  <a16:creationId xmlns:a16="http://schemas.microsoft.com/office/drawing/2014/main" id="{43EB9883-FC43-7140-9EE8-94A73106A36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6324" name="Shape 695">
              <a:extLst>
                <a:ext uri="{FF2B5EF4-FFF2-40B4-BE49-F238E27FC236}">
                  <a16:creationId xmlns:a16="http://schemas.microsoft.com/office/drawing/2014/main" id="{C68E33A7-B678-AF46-99CE-C8763DC169C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5" name="Shape 696">
              <a:extLst>
                <a:ext uri="{FF2B5EF4-FFF2-40B4-BE49-F238E27FC236}">
                  <a16:creationId xmlns:a16="http://schemas.microsoft.com/office/drawing/2014/main" id="{8E183A63-056E-6D47-8997-5F4AEB186B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6" name="Shape 697">
              <a:extLst>
                <a:ext uri="{FF2B5EF4-FFF2-40B4-BE49-F238E27FC236}">
                  <a16:creationId xmlns:a16="http://schemas.microsoft.com/office/drawing/2014/main" id="{91C9611E-0AD4-254F-80DE-AAA04AAC9A6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327" name="Shape 698">
              <a:extLst>
                <a:ext uri="{FF2B5EF4-FFF2-40B4-BE49-F238E27FC236}">
                  <a16:creationId xmlns:a16="http://schemas.microsoft.com/office/drawing/2014/main" id="{DF0B8BA2-F8C1-AB45-BD06-7DCE63F245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328" name="Shape 699">
              <a:extLst>
                <a:ext uri="{FF2B5EF4-FFF2-40B4-BE49-F238E27FC236}">
                  <a16:creationId xmlns:a16="http://schemas.microsoft.com/office/drawing/2014/main" id="{0B464706-FCA8-2C48-AA43-754BFD1FD2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29" name="Shape 700">
              <a:extLst>
                <a:ext uri="{FF2B5EF4-FFF2-40B4-BE49-F238E27FC236}">
                  <a16:creationId xmlns:a16="http://schemas.microsoft.com/office/drawing/2014/main" id="{A598AD60-769C-5546-AFF7-4EB3CB3821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330" name="Shape 701">
              <a:extLst>
                <a:ext uri="{FF2B5EF4-FFF2-40B4-BE49-F238E27FC236}">
                  <a16:creationId xmlns:a16="http://schemas.microsoft.com/office/drawing/2014/main" id="{A7E691E1-1119-A547-ABFA-B8E1C31EBA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31" name="Shape 702">
              <a:extLst>
                <a:ext uri="{FF2B5EF4-FFF2-40B4-BE49-F238E27FC236}">
                  <a16:creationId xmlns:a16="http://schemas.microsoft.com/office/drawing/2014/main" id="{D17C0539-0DF5-D545-B4F1-21FA24355A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332" name="Shape 703">
              <a:extLst>
                <a:ext uri="{FF2B5EF4-FFF2-40B4-BE49-F238E27FC236}">
                  <a16:creationId xmlns:a16="http://schemas.microsoft.com/office/drawing/2014/main" id="{BB25B3C4-51DD-9A44-A5CC-9F3CF173764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33" name="Shape 704">
              <a:extLst>
                <a:ext uri="{FF2B5EF4-FFF2-40B4-BE49-F238E27FC236}">
                  <a16:creationId xmlns:a16="http://schemas.microsoft.com/office/drawing/2014/main" id="{703C9ACF-4955-8848-8268-5D1DAA28BE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34" name="Shape 705">
              <a:extLst>
                <a:ext uri="{FF2B5EF4-FFF2-40B4-BE49-F238E27FC236}">
                  <a16:creationId xmlns:a16="http://schemas.microsoft.com/office/drawing/2014/main" id="{01B6E962-5611-464A-8375-EC52F4AD9B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6335" name="Shape 706">
              <a:extLst>
                <a:ext uri="{FF2B5EF4-FFF2-40B4-BE49-F238E27FC236}">
                  <a16:creationId xmlns:a16="http://schemas.microsoft.com/office/drawing/2014/main" id="{FECDB080-EC1D-E345-B429-508A52C07B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336" name="Shape 707">
              <a:extLst>
                <a:ext uri="{FF2B5EF4-FFF2-40B4-BE49-F238E27FC236}">
                  <a16:creationId xmlns:a16="http://schemas.microsoft.com/office/drawing/2014/main" id="{BF7DC900-FF8D-7249-93B0-B565A4B60C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37" name="Shape 708">
              <a:extLst>
                <a:ext uri="{FF2B5EF4-FFF2-40B4-BE49-F238E27FC236}">
                  <a16:creationId xmlns:a16="http://schemas.microsoft.com/office/drawing/2014/main" id="{59456B38-9D34-8645-B276-C24FB6335A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6338" name="Shape 709">
              <a:extLst>
                <a:ext uri="{FF2B5EF4-FFF2-40B4-BE49-F238E27FC236}">
                  <a16:creationId xmlns:a16="http://schemas.microsoft.com/office/drawing/2014/main" id="{A1EE9763-1750-5B4D-899E-B3DC5166B9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39" name="Shape 710">
              <a:extLst>
                <a:ext uri="{FF2B5EF4-FFF2-40B4-BE49-F238E27FC236}">
                  <a16:creationId xmlns:a16="http://schemas.microsoft.com/office/drawing/2014/main" id="{42D4B667-5F42-7D44-B7B5-5898B0D161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6340" name="Shape 711">
              <a:extLst>
                <a:ext uri="{FF2B5EF4-FFF2-40B4-BE49-F238E27FC236}">
                  <a16:creationId xmlns:a16="http://schemas.microsoft.com/office/drawing/2014/main" id="{F27BFF99-2816-D740-A4D2-1422303F6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41" name="Shape 712">
              <a:extLst>
                <a:ext uri="{FF2B5EF4-FFF2-40B4-BE49-F238E27FC236}">
                  <a16:creationId xmlns:a16="http://schemas.microsoft.com/office/drawing/2014/main" id="{3B90708F-4EA2-CA49-A96F-69105A56C6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42" name="Shape 713">
              <a:extLst>
                <a:ext uri="{FF2B5EF4-FFF2-40B4-BE49-F238E27FC236}">
                  <a16:creationId xmlns:a16="http://schemas.microsoft.com/office/drawing/2014/main" id="{93C8C262-90BE-5844-8516-8D4CF27FBC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6343" name="Shape 714">
              <a:extLst>
                <a:ext uri="{FF2B5EF4-FFF2-40B4-BE49-F238E27FC236}">
                  <a16:creationId xmlns:a16="http://schemas.microsoft.com/office/drawing/2014/main" id="{723B6F53-4C20-8A49-B0C0-FD404A7302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6344" name="Shape 715">
              <a:extLst>
                <a:ext uri="{FF2B5EF4-FFF2-40B4-BE49-F238E27FC236}">
                  <a16:creationId xmlns:a16="http://schemas.microsoft.com/office/drawing/2014/main" id="{81494F90-2EEA-5045-BC57-788A67743E1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45" name="Shape 716">
              <a:extLst>
                <a:ext uri="{FF2B5EF4-FFF2-40B4-BE49-F238E27FC236}">
                  <a16:creationId xmlns:a16="http://schemas.microsoft.com/office/drawing/2014/main" id="{BF064B52-934A-A14D-A27B-3590B606F17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6346" name="Shape 717">
              <a:extLst>
                <a:ext uri="{FF2B5EF4-FFF2-40B4-BE49-F238E27FC236}">
                  <a16:creationId xmlns:a16="http://schemas.microsoft.com/office/drawing/2014/main" id="{4B7C80D0-6082-4047-B1E5-FF7403E30C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47" name="Shape 718">
              <a:extLst>
                <a:ext uri="{FF2B5EF4-FFF2-40B4-BE49-F238E27FC236}">
                  <a16:creationId xmlns:a16="http://schemas.microsoft.com/office/drawing/2014/main" id="{0681B27C-BBDD-2D44-9C8F-A3AE9133B81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48" name="Shape 719">
              <a:extLst>
                <a:ext uri="{FF2B5EF4-FFF2-40B4-BE49-F238E27FC236}">
                  <a16:creationId xmlns:a16="http://schemas.microsoft.com/office/drawing/2014/main" id="{CC1EFF82-940E-1140-B491-D877C58339B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6349" name="Shape 720">
              <a:extLst>
                <a:ext uri="{FF2B5EF4-FFF2-40B4-BE49-F238E27FC236}">
                  <a16:creationId xmlns:a16="http://schemas.microsoft.com/office/drawing/2014/main" id="{6E843058-8B59-F940-981D-31534D7D27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50" name="Shape 721">
              <a:extLst>
                <a:ext uri="{FF2B5EF4-FFF2-40B4-BE49-F238E27FC236}">
                  <a16:creationId xmlns:a16="http://schemas.microsoft.com/office/drawing/2014/main" id="{BB2D90C1-6730-F541-B325-B56773A9CF3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6351" name="Shape 722">
              <a:extLst>
                <a:ext uri="{FF2B5EF4-FFF2-40B4-BE49-F238E27FC236}">
                  <a16:creationId xmlns:a16="http://schemas.microsoft.com/office/drawing/2014/main" id="{55A40027-DDBD-2B42-895B-F969C2FC5D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352" name="Shape 723">
              <a:extLst>
                <a:ext uri="{FF2B5EF4-FFF2-40B4-BE49-F238E27FC236}">
                  <a16:creationId xmlns:a16="http://schemas.microsoft.com/office/drawing/2014/main" id="{B9EF2322-4F10-3E41-9C9D-8452909B0F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53" name="Shape 724">
              <a:extLst>
                <a:ext uri="{FF2B5EF4-FFF2-40B4-BE49-F238E27FC236}">
                  <a16:creationId xmlns:a16="http://schemas.microsoft.com/office/drawing/2014/main" id="{14BB62DD-9238-5B4F-9F1A-0742AC339C6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6354" name="Shape 725">
              <a:extLst>
                <a:ext uri="{FF2B5EF4-FFF2-40B4-BE49-F238E27FC236}">
                  <a16:creationId xmlns:a16="http://schemas.microsoft.com/office/drawing/2014/main" id="{C4F45A58-9E7C-2C49-8441-DEA16FD23A0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55" name="Shape 726">
              <a:extLst>
                <a:ext uri="{FF2B5EF4-FFF2-40B4-BE49-F238E27FC236}">
                  <a16:creationId xmlns:a16="http://schemas.microsoft.com/office/drawing/2014/main" id="{C650EE3E-AC8A-CF4D-A33C-EB3DEE89948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6356" name="Shape 727">
              <a:extLst>
                <a:ext uri="{FF2B5EF4-FFF2-40B4-BE49-F238E27FC236}">
                  <a16:creationId xmlns:a16="http://schemas.microsoft.com/office/drawing/2014/main" id="{B11CE4F6-AB01-C844-BA7A-6C8A4BC0AC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6357" name="Shape 728">
              <a:extLst>
                <a:ext uri="{FF2B5EF4-FFF2-40B4-BE49-F238E27FC236}">
                  <a16:creationId xmlns:a16="http://schemas.microsoft.com/office/drawing/2014/main" id="{40DF9A68-FBD5-4D40-961B-9A1438CCAA9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6358" name="Shape 729">
              <a:extLst>
                <a:ext uri="{FF2B5EF4-FFF2-40B4-BE49-F238E27FC236}">
                  <a16:creationId xmlns:a16="http://schemas.microsoft.com/office/drawing/2014/main" id="{595CB14B-E50A-644D-BE20-B1DB1D5B8D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80" name="Rectangle 79">
              <a:extLst>
                <a:ext uri="{FF2B5EF4-FFF2-40B4-BE49-F238E27FC236}">
                  <a16:creationId xmlns:a16="http://schemas.microsoft.com/office/drawing/2014/main" id="{93AADC5A-39AF-AE4E-BD92-9DDBE3A3AC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90613" y="3563937"/>
              <a:ext cx="395287" cy="1430337"/>
            </a:xfrm>
            <a:prstGeom prst="rect">
              <a:avLst/>
            </a:prstGeom>
            <a:solidFill>
              <a:srgbClr val="3366FF">
                <a:alpha val="25098"/>
              </a:srgbClr>
            </a:solidFill>
            <a:ln w="9525">
              <a:solidFill>
                <a:srgbClr val="3366FF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90" name="Rectangle 89">
              <a:extLst>
                <a:ext uri="{FF2B5EF4-FFF2-40B4-BE49-F238E27FC236}">
                  <a16:creationId xmlns:a16="http://schemas.microsoft.com/office/drawing/2014/main" id="{B57C1E7D-B111-0949-8C37-74E573DA20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636963" y="3511549"/>
              <a:ext cx="142875" cy="1430338"/>
            </a:xfrm>
            <a:prstGeom prst="rect">
              <a:avLst/>
            </a:prstGeom>
            <a:solidFill>
              <a:srgbClr val="FF0000">
                <a:alpha val="25098"/>
              </a:srgbClr>
            </a:solidFill>
            <a:ln w="9525">
              <a:solidFill>
                <a:srgbClr val="FF0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 sz="1200">
                <a:solidFill>
                  <a:srgbClr val="FFFFFF"/>
                </a:solidFill>
              </a:endParaRPr>
            </a:p>
          </p:txBody>
        </p:sp>
        <p:sp>
          <p:nvSpPr>
            <p:cNvPr id="85" name="Rectangle 84">
              <a:extLst>
                <a:ext uri="{FF2B5EF4-FFF2-40B4-BE49-F238E27FC236}">
                  <a16:creationId xmlns:a16="http://schemas.microsoft.com/office/drawing/2014/main" id="{5F6C8432-CBCB-6B49-A25C-ECCE93F963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167063" y="2428875"/>
              <a:ext cx="971550" cy="430213"/>
            </a:xfrm>
            <a:prstGeom prst="rect">
              <a:avLst/>
            </a:prstGeom>
            <a:solidFill>
              <a:srgbClr val="008000">
                <a:alpha val="25098"/>
              </a:srgbClr>
            </a:solidFill>
            <a:ln w="9525">
              <a:solidFill>
                <a:srgbClr val="008000"/>
              </a:solidFill>
              <a:miter lim="800000"/>
              <a:headEnd/>
              <a:tailEnd/>
            </a:ln>
            <a:effectLst>
              <a:outerShdw blurRad="40000" dist="23000" dir="5400000" rotWithShape="0">
                <a:srgbClr val="808080">
                  <a:alpha val="34998"/>
                </a:srgbClr>
              </a:outerShdw>
            </a:effectLst>
          </p:spPr>
          <p:txBody>
            <a:bodyPr anchor="ctr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algn="ctr" eaLnBrk="1" hangingPunct="1">
                <a:defRPr/>
              </a:pPr>
              <a:endParaRPr lang="en-US" altLang="en-US">
                <a:solidFill>
                  <a:srgbClr val="FFFFFF"/>
                </a:solidFill>
              </a:endParaRPr>
            </a:p>
          </p:txBody>
        </p:sp>
      </p:grpSp>
      <p:sp>
        <p:nvSpPr>
          <p:cNvPr id="86" name="Rectangle 85">
            <a:extLst>
              <a:ext uri="{FF2B5EF4-FFF2-40B4-BE49-F238E27FC236}">
                <a16:creationId xmlns:a16="http://schemas.microsoft.com/office/drawing/2014/main" id="{04E0D689-A12A-F444-8F9E-FD8B08389B36}"/>
              </a:ext>
            </a:extLst>
          </p:cNvPr>
          <p:cNvSpPr>
            <a:spLocks noChangeArrowheads="1"/>
          </p:cNvSpPr>
          <p:nvPr/>
        </p:nvSpPr>
        <p:spPr bwMode="auto">
          <a:xfrm>
            <a:off x="7011988" y="3021013"/>
            <a:ext cx="361950" cy="1447800"/>
          </a:xfrm>
          <a:prstGeom prst="rect">
            <a:avLst/>
          </a:prstGeom>
          <a:solidFill>
            <a:srgbClr val="008000">
              <a:alpha val="25098"/>
            </a:srgbClr>
          </a:solidFill>
          <a:ln w="9525">
            <a:solidFill>
              <a:srgbClr val="008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7" name="Rectangle 86">
            <a:extLst>
              <a:ext uri="{FF2B5EF4-FFF2-40B4-BE49-F238E27FC236}">
                <a16:creationId xmlns:a16="http://schemas.microsoft.com/office/drawing/2014/main" id="{BF124C05-6A00-2544-8DEF-D61AA9483E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7486650" y="3003551"/>
            <a:ext cx="914400" cy="1476375"/>
          </a:xfrm>
          <a:prstGeom prst="rect">
            <a:avLst/>
          </a:prstGeom>
          <a:solidFill>
            <a:srgbClr val="3366FF">
              <a:alpha val="25098"/>
            </a:srgbClr>
          </a:solidFill>
          <a:ln w="9525">
            <a:solidFill>
              <a:srgbClr val="3366FF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  <p:sp>
        <p:nvSpPr>
          <p:cNvPr id="88" name="Rectangle 87">
            <a:extLst>
              <a:ext uri="{FF2B5EF4-FFF2-40B4-BE49-F238E27FC236}">
                <a16:creationId xmlns:a16="http://schemas.microsoft.com/office/drawing/2014/main" id="{A3B4B4B1-B728-3946-8335-75EE6240F6F8}"/>
              </a:ext>
            </a:extLst>
          </p:cNvPr>
          <p:cNvSpPr>
            <a:spLocks noChangeArrowheads="1"/>
          </p:cNvSpPr>
          <p:nvPr/>
        </p:nvSpPr>
        <p:spPr bwMode="auto">
          <a:xfrm>
            <a:off x="8969375" y="3001964"/>
            <a:ext cx="395288" cy="1482725"/>
          </a:xfrm>
          <a:prstGeom prst="rect">
            <a:avLst/>
          </a:prstGeom>
          <a:solidFill>
            <a:srgbClr val="FF0000">
              <a:alpha val="25098"/>
            </a:srgbClr>
          </a:solidFill>
          <a:ln w="9525">
            <a:solidFill>
              <a:srgbClr val="FF0000"/>
            </a:solidFill>
            <a:miter lim="800000"/>
            <a:headEnd/>
            <a:tailEnd/>
          </a:ln>
          <a:effectLst>
            <a:outerShdw blurRad="40000" dist="23000" dir="5400000" rotWithShape="0">
              <a:srgbClr val="808080">
                <a:alpha val="34998"/>
              </a:srgbClr>
            </a:outerShdw>
          </a:effectLst>
        </p:spPr>
        <p:txBody>
          <a:bodyPr anchor="ctr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defRPr/>
            </a:pPr>
            <a:endParaRPr lang="en-US" altLang="en-US">
              <a:solidFill>
                <a:srgbClr val="FFFFFF"/>
              </a:solidFill>
            </a:endParaRPr>
          </a:p>
        </p:txBody>
      </p:sp>
    </p:spTree>
  </p:cSld>
  <p:clrMapOvr>
    <a:masterClrMapping/>
  </p:clrMapOvr>
  <p:transition/>
</p:sld>
</file>

<file path=ppt/slides/slide7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8241" name="Group 1">
            <a:extLst>
              <a:ext uri="{FF2B5EF4-FFF2-40B4-BE49-F238E27FC236}">
                <a16:creationId xmlns:a16="http://schemas.microsoft.com/office/drawing/2014/main" id="{6992B368-5F43-0940-97DC-712C4319ECA3}"/>
              </a:ext>
            </a:extLst>
          </p:cNvPr>
          <p:cNvGrpSpPr>
            <a:grpSpLocks/>
          </p:cNvGrpSpPr>
          <p:nvPr/>
        </p:nvGrpSpPr>
        <p:grpSpPr bwMode="auto">
          <a:xfrm>
            <a:off x="1611314" y="1778000"/>
            <a:ext cx="4770437" cy="3302000"/>
            <a:chOff x="696913" y="1778000"/>
            <a:chExt cx="4770437" cy="3301999"/>
          </a:xfrm>
        </p:grpSpPr>
        <p:sp>
          <p:nvSpPr>
            <p:cNvPr id="138332" name="Shape 658">
              <a:extLst>
                <a:ext uri="{FF2B5EF4-FFF2-40B4-BE49-F238E27FC236}">
                  <a16:creationId xmlns:a16="http://schemas.microsoft.com/office/drawing/2014/main" id="{396FF4EA-0AF1-4A4B-A2D1-AA372A6951C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4762473" cy="125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3" name="Shape 659">
              <a:extLst>
                <a:ext uri="{FF2B5EF4-FFF2-40B4-BE49-F238E27FC236}">
                  <a16:creationId xmlns:a16="http://schemas.microsoft.com/office/drawing/2014/main" id="{1BAD4057-8384-724F-A3AB-A8D69FEF19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4" name="Shape 660">
              <a:extLst>
                <a:ext uri="{FF2B5EF4-FFF2-40B4-BE49-F238E27FC236}">
                  <a16:creationId xmlns:a16="http://schemas.microsoft.com/office/drawing/2014/main" id="{FF31239A-F776-F44F-AF16-15CCB0455A0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1778000"/>
              <a:ext cx="14400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5" name="Shape 661">
              <a:extLst>
                <a:ext uri="{FF2B5EF4-FFF2-40B4-BE49-F238E27FC236}">
                  <a16:creationId xmlns:a16="http://schemas.microsoft.com/office/drawing/2014/main" id="{290E0081-1562-3446-ABBE-43F4A1A38B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889001" y="2138360"/>
              <a:ext cx="7301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Present </a:t>
              </a:r>
            </a:p>
          </p:txBody>
        </p:sp>
        <p:sp>
          <p:nvSpPr>
            <p:cNvPr id="138336" name="Shape 662">
              <a:extLst>
                <a:ext uri="{FF2B5EF4-FFF2-40B4-BE49-F238E27FC236}">
                  <a16:creationId xmlns:a16="http://schemas.microsoft.com/office/drawing/2014/main" id="{7208F9D3-453F-B248-A712-064F8B3739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7" name="Shape 663">
              <a:extLst>
                <a:ext uri="{FF2B5EF4-FFF2-40B4-BE49-F238E27FC236}">
                  <a16:creationId xmlns:a16="http://schemas.microsoft.com/office/drawing/2014/main" id="{FD2369DE-5169-FD42-A12C-CFFDB6785D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1778000"/>
              <a:ext cx="15899" cy="5618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8" name="Shape 664">
              <a:extLst>
                <a:ext uri="{FF2B5EF4-FFF2-40B4-BE49-F238E27FC236}">
                  <a16:creationId xmlns:a16="http://schemas.microsoft.com/office/drawing/2014/main" id="{D8FF87EE-BC14-6040-8C81-6AD97641B0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355845"/>
              <a:ext cx="2298587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39" name="Shape 665">
              <a:extLst>
                <a:ext uri="{FF2B5EF4-FFF2-40B4-BE49-F238E27FC236}">
                  <a16:creationId xmlns:a16="http://schemas.microsoft.com/office/drawing/2014/main" id="{55841FB0-3E88-FA48-8065-9D124DA33C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40" name="Shape 666">
              <a:extLst>
                <a:ext uri="{FF2B5EF4-FFF2-40B4-BE49-F238E27FC236}">
                  <a16:creationId xmlns:a16="http://schemas.microsoft.com/office/drawing/2014/main" id="{6F628202-FD17-2C4C-87A5-803C644699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01892" y="1962148"/>
              <a:ext cx="977995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Next state </a:t>
              </a:r>
            </a:p>
          </p:txBody>
        </p:sp>
        <p:sp>
          <p:nvSpPr>
            <p:cNvPr id="138341" name="Shape 667">
              <a:extLst>
                <a:ext uri="{FF2B5EF4-FFF2-40B4-BE49-F238E27FC236}">
                  <a16:creationId xmlns:a16="http://schemas.microsoft.com/office/drawing/2014/main" id="{875DF630-4C8E-464C-A982-D53AB6CB0C2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339970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42" name="Shape 668">
              <a:extLst>
                <a:ext uri="{FF2B5EF4-FFF2-40B4-BE49-F238E27FC236}">
                  <a16:creationId xmlns:a16="http://schemas.microsoft.com/office/drawing/2014/main" id="{ED8D4A1E-2974-0146-9ABA-194EFF98661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7275" y="2524118"/>
              <a:ext cx="476097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state </a:t>
              </a:r>
            </a:p>
          </p:txBody>
        </p:sp>
        <p:sp>
          <p:nvSpPr>
            <p:cNvPr id="138343" name="Shape 669">
              <a:extLst>
                <a:ext uri="{FF2B5EF4-FFF2-40B4-BE49-F238E27FC236}">
                  <a16:creationId xmlns:a16="http://schemas.microsoft.com/office/drawing/2014/main" id="{5BCB9A28-287B-DD48-90AE-0CD7597C411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147881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44" name="Shape 670">
              <a:extLst>
                <a:ext uri="{FF2B5EF4-FFF2-40B4-BE49-F238E27FC236}">
                  <a16:creationId xmlns:a16="http://schemas.microsoft.com/office/drawing/2014/main" id="{B85DF723-8763-884E-BDFD-7A121B27A3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60617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45" name="Shape 671">
              <a:extLst>
                <a:ext uri="{FF2B5EF4-FFF2-40B4-BE49-F238E27FC236}">
                  <a16:creationId xmlns:a16="http://schemas.microsoft.com/office/drawing/2014/main" id="{BF01D8FF-E030-6A4F-8FE9-E961C22CA9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76528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46" name="Shape 672">
              <a:extLst>
                <a:ext uri="{FF2B5EF4-FFF2-40B4-BE49-F238E27FC236}">
                  <a16:creationId xmlns:a16="http://schemas.microsoft.com/office/drawing/2014/main" id="{8365ED6E-1025-A141-95C2-81F096F2DF2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290875" y="2476494"/>
              <a:ext cx="209398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38347" name="Shape 673">
              <a:extLst>
                <a:ext uri="{FF2B5EF4-FFF2-40B4-BE49-F238E27FC236}">
                  <a16:creationId xmlns:a16="http://schemas.microsoft.com/office/drawing/2014/main" id="{791AD156-A4E0-234A-9F27-68914D7ABA4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05198" y="2476494"/>
              <a:ext cx="185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38348" name="Shape 674">
              <a:extLst>
                <a:ext uri="{FF2B5EF4-FFF2-40B4-BE49-F238E27FC236}">
                  <a16:creationId xmlns:a16="http://schemas.microsoft.com/office/drawing/2014/main" id="{94352240-3899-AC48-B12E-C5DC7FC13A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49" name="Shape 675">
              <a:extLst>
                <a:ext uri="{FF2B5EF4-FFF2-40B4-BE49-F238E27FC236}">
                  <a16:creationId xmlns:a16="http://schemas.microsoft.com/office/drawing/2014/main" id="{3D7018BB-7F03-B24B-A793-907EE5799E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925871" y="2476494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50" name="Shape 676">
              <a:extLst>
                <a:ext uri="{FF2B5EF4-FFF2-40B4-BE49-F238E27FC236}">
                  <a16:creationId xmlns:a16="http://schemas.microsoft.com/office/drawing/2014/main" id="{06D93DBA-65F5-AC4B-92F0-56E96CFE928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339970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51" name="Shape 677">
              <a:extLst>
                <a:ext uri="{FF2B5EF4-FFF2-40B4-BE49-F238E27FC236}">
                  <a16:creationId xmlns:a16="http://schemas.microsoft.com/office/drawing/2014/main" id="{D20C2D07-A419-9544-BB5F-90A387A0A3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76432" y="2901940"/>
              <a:ext cx="2298587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52" name="Shape 678">
              <a:extLst>
                <a:ext uri="{FF2B5EF4-FFF2-40B4-BE49-F238E27FC236}">
                  <a16:creationId xmlns:a16="http://schemas.microsoft.com/office/drawing/2014/main" id="{F9680C9E-2FBB-984B-9926-CFA13B1D50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53" name="Shape 679">
              <a:extLst>
                <a:ext uri="{FF2B5EF4-FFF2-40B4-BE49-F238E27FC236}">
                  <a16:creationId xmlns:a16="http://schemas.microsoft.com/office/drawing/2014/main" id="{626B8EF8-0AB6-B644-881C-59559ECDD5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41807" y="2368546"/>
              <a:ext cx="825596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Output</a:t>
              </a:r>
            </a:p>
          </p:txBody>
        </p:sp>
        <p:sp>
          <p:nvSpPr>
            <p:cNvPr id="138354" name="Shape 680">
              <a:extLst>
                <a:ext uri="{FF2B5EF4-FFF2-40B4-BE49-F238E27FC236}">
                  <a16:creationId xmlns:a16="http://schemas.microsoft.com/office/drawing/2014/main" id="{AE755083-7CBA-4A46-9652-93B52D3112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336674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55" name="Shape 681">
              <a:extLst>
                <a:ext uri="{FF2B5EF4-FFF2-40B4-BE49-F238E27FC236}">
                  <a16:creationId xmlns:a16="http://schemas.microsoft.com/office/drawing/2014/main" id="{0BAD4EE2-E234-E245-B01E-279535E28F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2887655"/>
              <a:ext cx="14400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56" name="Shape 682">
              <a:extLst>
                <a:ext uri="{FF2B5EF4-FFF2-40B4-BE49-F238E27FC236}">
                  <a16:creationId xmlns:a16="http://schemas.microsoft.com/office/drawing/2014/main" id="{F49BAB70-C274-8F42-A47A-2E91927973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48589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57" name="Shape 683">
              <a:extLst>
                <a:ext uri="{FF2B5EF4-FFF2-40B4-BE49-F238E27FC236}">
                  <a16:creationId xmlns:a16="http://schemas.microsoft.com/office/drawing/2014/main" id="{743958A0-54F9-5B43-800F-D51D22FBC8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24081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58" name="Shape 684">
              <a:extLst>
                <a:ext uri="{FF2B5EF4-FFF2-40B4-BE49-F238E27FC236}">
                  <a16:creationId xmlns:a16="http://schemas.microsoft.com/office/drawing/2014/main" id="{37879C5D-2187-7647-80C6-2881C726BB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0188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8359" name="Shape 685">
              <a:extLst>
                <a:ext uri="{FF2B5EF4-FFF2-40B4-BE49-F238E27FC236}">
                  <a16:creationId xmlns:a16="http://schemas.microsoft.com/office/drawing/2014/main" id="{9784B598-01FD-294E-AF47-63584C7417A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539992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60" name="Shape 686">
              <a:extLst>
                <a:ext uri="{FF2B5EF4-FFF2-40B4-BE49-F238E27FC236}">
                  <a16:creationId xmlns:a16="http://schemas.microsoft.com/office/drawing/2014/main" id="{DC73ECEA-A9FB-8040-B26D-D9D17287C5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716203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61" name="Shape 687">
              <a:extLst>
                <a:ext uri="{FF2B5EF4-FFF2-40B4-BE49-F238E27FC236}">
                  <a16:creationId xmlns:a16="http://schemas.microsoft.com/office/drawing/2014/main" id="{434A0760-2FE3-904A-BA27-F1F42F501AD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373424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62" name="Shape 688">
              <a:extLst>
                <a:ext uri="{FF2B5EF4-FFF2-40B4-BE49-F238E27FC236}">
                  <a16:creationId xmlns:a16="http://schemas.microsoft.com/office/drawing/2014/main" id="{1A0BAA12-4030-654D-93FF-5BA7D3CE85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48048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8363" name="Shape 689">
              <a:extLst>
                <a:ext uri="{FF2B5EF4-FFF2-40B4-BE49-F238E27FC236}">
                  <a16:creationId xmlns:a16="http://schemas.microsoft.com/office/drawing/2014/main" id="{AE4EE61F-F0EB-9B44-8B7F-76020CCC08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82986" y="3025765"/>
              <a:ext cx="1841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38364" name="Shape 690">
              <a:extLst>
                <a:ext uri="{FF2B5EF4-FFF2-40B4-BE49-F238E27FC236}">
                  <a16:creationId xmlns:a16="http://schemas.microsoft.com/office/drawing/2014/main" id="{7F1121D2-514A-F843-B6AF-01B69C09A2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65" name="Shape 691">
              <a:extLst>
                <a:ext uri="{FF2B5EF4-FFF2-40B4-BE49-F238E27FC236}">
                  <a16:creationId xmlns:a16="http://schemas.microsoft.com/office/drawing/2014/main" id="{55370346-BDCC-B44E-9BF0-D62C979500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859197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66" name="Shape 692">
              <a:extLst>
                <a:ext uri="{FF2B5EF4-FFF2-40B4-BE49-F238E27FC236}">
                  <a16:creationId xmlns:a16="http://schemas.microsoft.com/office/drawing/2014/main" id="{154DAB88-5829-B143-B93C-61548986C4B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2887655"/>
              <a:ext cx="15899" cy="5477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67" name="Shape 693">
              <a:extLst>
                <a:ext uri="{FF2B5EF4-FFF2-40B4-BE49-F238E27FC236}">
                  <a16:creationId xmlns:a16="http://schemas.microsoft.com/office/drawing/2014/main" id="{8A70CC96-E70C-FD45-B569-7057218D589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51211"/>
              <a:ext cx="4762473" cy="14400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68" name="Shape 694">
              <a:extLst>
                <a:ext uri="{FF2B5EF4-FFF2-40B4-BE49-F238E27FC236}">
                  <a16:creationId xmlns:a16="http://schemas.microsoft.com/office/drawing/2014/main" id="{8ABEE16E-2E79-4646-BE78-EC364EBEF2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2806691"/>
              <a:ext cx="1460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38369" name="Shape 695">
              <a:extLst>
                <a:ext uri="{FF2B5EF4-FFF2-40B4-BE49-F238E27FC236}">
                  <a16:creationId xmlns:a16="http://schemas.microsoft.com/office/drawing/2014/main" id="{4F0E3807-3491-E743-8040-CFD7FA9B99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0" name="Shape 696">
              <a:extLst>
                <a:ext uri="{FF2B5EF4-FFF2-40B4-BE49-F238E27FC236}">
                  <a16:creationId xmlns:a16="http://schemas.microsoft.com/office/drawing/2014/main" id="{A5310D55-C672-E442-AC92-17B8660C2E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440100"/>
              <a:ext cx="14400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1" name="Shape 697">
              <a:extLst>
                <a:ext uri="{FF2B5EF4-FFF2-40B4-BE49-F238E27FC236}">
                  <a16:creationId xmlns:a16="http://schemas.microsoft.com/office/drawing/2014/main" id="{EA1E1D68-012B-AF48-8FB7-B02559E087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72" name="Shape 698">
              <a:extLst>
                <a:ext uri="{FF2B5EF4-FFF2-40B4-BE49-F238E27FC236}">
                  <a16:creationId xmlns:a16="http://schemas.microsoft.com/office/drawing/2014/main" id="{15D46F67-87D2-B542-8A0A-DACC7DFB51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9655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73" name="Shape 699">
              <a:extLst>
                <a:ext uri="{FF2B5EF4-FFF2-40B4-BE49-F238E27FC236}">
                  <a16:creationId xmlns:a16="http://schemas.microsoft.com/office/drawing/2014/main" id="{95E95AB9-2014-D344-8D6A-46F57BC09E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4" name="Shape 700">
              <a:extLst>
                <a:ext uri="{FF2B5EF4-FFF2-40B4-BE49-F238E27FC236}">
                  <a16:creationId xmlns:a16="http://schemas.microsoft.com/office/drawing/2014/main" id="{CFC3E849-046A-2D42-910C-B3F68251B4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7412" y="356392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75" name="Shape 701">
              <a:extLst>
                <a:ext uri="{FF2B5EF4-FFF2-40B4-BE49-F238E27FC236}">
                  <a16:creationId xmlns:a16="http://schemas.microsoft.com/office/drawing/2014/main" id="{1F1494BB-6F5F-1342-88E1-73FC74458F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440100"/>
              <a:ext cx="15899" cy="482695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6" name="Shape 702">
              <a:extLst>
                <a:ext uri="{FF2B5EF4-FFF2-40B4-BE49-F238E27FC236}">
                  <a16:creationId xmlns:a16="http://schemas.microsoft.com/office/drawing/2014/main" id="{AFB444E1-A931-6A4C-A828-53C26DA28F0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6767" y="356551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77" name="Shape 703">
              <a:extLst>
                <a:ext uri="{FF2B5EF4-FFF2-40B4-BE49-F238E27FC236}">
                  <a16:creationId xmlns:a16="http://schemas.microsoft.com/office/drawing/2014/main" id="{93858624-B073-EE49-99A9-F11145131B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8" name="Shape 704">
              <a:extLst>
                <a:ext uri="{FF2B5EF4-FFF2-40B4-BE49-F238E27FC236}">
                  <a16:creationId xmlns:a16="http://schemas.microsoft.com/office/drawing/2014/main" id="{85A3615C-F51C-F641-B57C-9A1CDB35B82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3922697"/>
              <a:ext cx="14400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79" name="Shape 705">
              <a:extLst>
                <a:ext uri="{FF2B5EF4-FFF2-40B4-BE49-F238E27FC236}">
                  <a16:creationId xmlns:a16="http://schemas.microsoft.com/office/drawing/2014/main" id="{BB229D0D-FD76-8243-966B-C0DE4C3CEE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38380" name="Shape 706">
              <a:extLst>
                <a:ext uri="{FF2B5EF4-FFF2-40B4-BE49-F238E27FC236}">
                  <a16:creationId xmlns:a16="http://schemas.microsoft.com/office/drawing/2014/main" id="{C37A9E9A-E668-9A40-89AB-E351777A95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81" name="Shape 707">
              <a:extLst>
                <a:ext uri="{FF2B5EF4-FFF2-40B4-BE49-F238E27FC236}">
                  <a16:creationId xmlns:a16="http://schemas.microsoft.com/office/drawing/2014/main" id="{F4D59C1D-C5BF-6540-B4BB-6C6CD99AB6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82" name="Shape 708">
              <a:extLst>
                <a:ext uri="{FF2B5EF4-FFF2-40B4-BE49-F238E27FC236}">
                  <a16:creationId xmlns:a16="http://schemas.microsoft.com/office/drawing/2014/main" id="{C677D7F5-F165-3549-B111-9785419194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3927459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8383" name="Shape 709">
              <a:extLst>
                <a:ext uri="{FF2B5EF4-FFF2-40B4-BE49-F238E27FC236}">
                  <a16:creationId xmlns:a16="http://schemas.microsoft.com/office/drawing/2014/main" id="{B0AE3425-59DB-664C-9421-6ECFEDFBBE8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3922697"/>
              <a:ext cx="15899" cy="366596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84" name="Shape 710">
              <a:extLst>
                <a:ext uri="{FF2B5EF4-FFF2-40B4-BE49-F238E27FC236}">
                  <a16:creationId xmlns:a16="http://schemas.microsoft.com/office/drawing/2014/main" id="{39289E67-437A-AA48-AB90-A642C63D93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3929047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38385" name="Shape 711">
              <a:extLst>
                <a:ext uri="{FF2B5EF4-FFF2-40B4-BE49-F238E27FC236}">
                  <a16:creationId xmlns:a16="http://schemas.microsoft.com/office/drawing/2014/main" id="{E0BC1436-6175-F048-8D33-8D39086D41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86" name="Shape 712">
              <a:extLst>
                <a:ext uri="{FF2B5EF4-FFF2-40B4-BE49-F238E27FC236}">
                  <a16:creationId xmlns:a16="http://schemas.microsoft.com/office/drawing/2014/main" id="{AA8A857B-CC18-2D4A-860E-1A3A93D8B77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289406"/>
              <a:ext cx="14400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87" name="Shape 713">
              <a:extLst>
                <a:ext uri="{FF2B5EF4-FFF2-40B4-BE49-F238E27FC236}">
                  <a16:creationId xmlns:a16="http://schemas.microsoft.com/office/drawing/2014/main" id="{8BFC5266-DDE2-A348-B19A-72EDAE7F1BE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744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8388" name="Shape 714">
              <a:extLst>
                <a:ext uri="{FF2B5EF4-FFF2-40B4-BE49-F238E27FC236}">
                  <a16:creationId xmlns:a16="http://schemas.microsoft.com/office/drawing/2014/main" id="{360426E1-E6E3-EA45-96B0-C8EC72BECA4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82830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38389" name="Shape 715">
              <a:extLst>
                <a:ext uri="{FF2B5EF4-FFF2-40B4-BE49-F238E27FC236}">
                  <a16:creationId xmlns:a16="http://schemas.microsoft.com/office/drawing/2014/main" id="{86F335ED-A6D9-1747-889E-751899D37B1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90" name="Shape 716">
              <a:extLst>
                <a:ext uri="{FF2B5EF4-FFF2-40B4-BE49-F238E27FC236}">
                  <a16:creationId xmlns:a16="http://schemas.microsoft.com/office/drawing/2014/main" id="{3A66FE70-0B1A-5940-A8EF-50C5E21A98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8999" y="4290994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38391" name="Shape 717">
              <a:extLst>
                <a:ext uri="{FF2B5EF4-FFF2-40B4-BE49-F238E27FC236}">
                  <a16:creationId xmlns:a16="http://schemas.microsoft.com/office/drawing/2014/main" id="{4157D0D8-1BF3-2B4E-8564-1EB8F91A35C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289406"/>
              <a:ext cx="15899" cy="363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92" name="Shape 718">
              <a:extLst>
                <a:ext uri="{FF2B5EF4-FFF2-40B4-BE49-F238E27FC236}">
                  <a16:creationId xmlns:a16="http://schemas.microsoft.com/office/drawing/2014/main" id="{6871C0FE-7FB8-C44F-8308-0D1CBAEE403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93" name="Shape 719">
              <a:extLst>
                <a:ext uri="{FF2B5EF4-FFF2-40B4-BE49-F238E27FC236}">
                  <a16:creationId xmlns:a16="http://schemas.microsoft.com/office/drawing/2014/main" id="{728618EE-14A4-8B40-B738-AB02A5666B2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79942" y="4292581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38394" name="Shape 720">
              <a:extLst>
                <a:ext uri="{FF2B5EF4-FFF2-40B4-BE49-F238E27FC236}">
                  <a16:creationId xmlns:a16="http://schemas.microsoft.com/office/drawing/2014/main" id="{E1D1A967-E1CA-F343-91B0-C3DBF11FA88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946270" y="4659291"/>
              <a:ext cx="14400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95" name="Shape 721">
              <a:extLst>
                <a:ext uri="{FF2B5EF4-FFF2-40B4-BE49-F238E27FC236}">
                  <a16:creationId xmlns:a16="http://schemas.microsoft.com/office/drawing/2014/main" id="{5442500C-C9AE-444B-B8D7-FC7B5C05944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85860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38396" name="Shape 722">
              <a:extLst>
                <a:ext uri="{FF2B5EF4-FFF2-40B4-BE49-F238E27FC236}">
                  <a16:creationId xmlns:a16="http://schemas.microsoft.com/office/drawing/2014/main" id="{50994DBA-F630-8043-AABA-9D965568A53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378068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97" name="Shape 723">
              <a:extLst>
                <a:ext uri="{FF2B5EF4-FFF2-40B4-BE49-F238E27FC236}">
                  <a16:creationId xmlns:a16="http://schemas.microsoft.com/office/drawing/2014/main" id="{F2FB22B6-3866-8C4E-9D1B-31F6412882E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62420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398" name="Shape 724">
              <a:extLst>
                <a:ext uri="{FF2B5EF4-FFF2-40B4-BE49-F238E27FC236}">
                  <a16:creationId xmlns:a16="http://schemas.microsoft.com/office/drawing/2014/main" id="{1B83A001-1BF9-354C-910E-E0F34471CF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524237" y="4654528"/>
              <a:ext cx="2285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dd</a:t>
              </a:r>
            </a:p>
          </p:txBody>
        </p:sp>
        <p:sp>
          <p:nvSpPr>
            <p:cNvPr id="138399" name="Shape 725">
              <a:extLst>
                <a:ext uri="{FF2B5EF4-FFF2-40B4-BE49-F238E27FC236}">
                  <a16:creationId xmlns:a16="http://schemas.microsoft.com/office/drawing/2014/main" id="{CB9BCB2F-0443-6B40-80A5-89AB86F347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51451" y="4659291"/>
              <a:ext cx="15899" cy="420597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400" name="Shape 726">
              <a:extLst>
                <a:ext uri="{FF2B5EF4-FFF2-40B4-BE49-F238E27FC236}">
                  <a16:creationId xmlns:a16="http://schemas.microsoft.com/office/drawing/2014/main" id="{ADE5321D-4187-B748-901F-8A3ED6FB07F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913" y="5064100"/>
              <a:ext cx="4762473" cy="15899"/>
            </a:xfrm>
            <a:prstGeom prst="rect">
              <a:avLst/>
            </a:prstGeom>
            <a:solidFill>
              <a:srgbClr val="FFFFFF"/>
            </a:solidFill>
            <a:ln w="9525" cap="rnd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38401" name="Shape 727">
              <a:extLst>
                <a:ext uri="{FF2B5EF4-FFF2-40B4-BE49-F238E27FC236}">
                  <a16:creationId xmlns:a16="http://schemas.microsoft.com/office/drawing/2014/main" id="{A401D3D9-072B-BE4E-8C77-7A54A0E073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84705" y="46545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38402" name="Shape 728">
              <a:extLst>
                <a:ext uri="{FF2B5EF4-FFF2-40B4-BE49-F238E27FC236}">
                  <a16:creationId xmlns:a16="http://schemas.microsoft.com/office/drawing/2014/main" id="{E6343DA4-53A5-0345-928A-B0E3B60FCC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198560" y="3144828"/>
              <a:ext cx="1712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38403" name="Shape 729">
              <a:extLst>
                <a:ext uri="{FF2B5EF4-FFF2-40B4-BE49-F238E27FC236}">
                  <a16:creationId xmlns:a16="http://schemas.microsoft.com/office/drawing/2014/main" id="{338FF0D5-552C-DD41-919D-449D49DCD39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1050925" y="3025765"/>
              <a:ext cx="158699" cy="2744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8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</p:grpSp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6E4078DF-147F-C042-A73F-9991F9B44C79}"/>
              </a:ext>
            </a:extLst>
          </p:cNvPr>
          <p:cNvGraphicFramePr/>
          <p:nvPr/>
        </p:nvGraphicFramePr>
        <p:xfrm>
          <a:off x="6938964" y="965201"/>
          <a:ext cx="2478085" cy="356553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56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38304" name="Shape 731">
            <a:extLst>
              <a:ext uri="{FF2B5EF4-FFF2-40B4-BE49-F238E27FC236}">
                <a16:creationId xmlns:a16="http://schemas.microsoft.com/office/drawing/2014/main" id="{BC5005E7-BD63-6846-8B66-620CAF0839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440650F5-6EF9-0A47-BD65-CA8C41209508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sp>
        <p:nvSpPr>
          <p:cNvPr id="138331" name="TextBox 125">
            <a:extLst>
              <a:ext uri="{FF2B5EF4-FFF2-40B4-BE49-F238E27FC236}">
                <a16:creationId xmlns:a16="http://schemas.microsoft.com/office/drawing/2014/main" id="{4457917E-CAC6-8349-9856-F0219B51A9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914400" y="6477000"/>
            <a:ext cx="2463800" cy="306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6.6 from the textbook ]</a:t>
            </a:r>
          </a:p>
        </p:txBody>
      </p:sp>
    </p:spTree>
  </p:cSld>
  <p:clrMapOvr>
    <a:masterClrMapping/>
  </p:clrMapOvr>
  <p:transition/>
</p:sld>
</file>

<file path=ppt/slides/slide7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730" name="Shape 730">
            <a:extLst>
              <a:ext uri="{FF2B5EF4-FFF2-40B4-BE49-F238E27FC236}">
                <a16:creationId xmlns:a16="http://schemas.microsoft.com/office/drawing/2014/main" id="{1ED632F1-FA2C-2748-9205-212BB6661F4D}"/>
              </a:ext>
            </a:extLst>
          </p:cNvPr>
          <p:cNvGraphicFramePr/>
          <p:nvPr/>
        </p:nvGraphicFramePr>
        <p:xfrm>
          <a:off x="6938964" y="965201"/>
          <a:ext cx="2478085" cy="356553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5617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95617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w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96169"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391" marR="91391" marT="91405" marB="91405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391" marR="91391" marT="91405" marB="91405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</a:tbl>
          </a:graphicData>
        </a:graphic>
      </p:graphicFrame>
      <p:sp>
        <p:nvSpPr>
          <p:cNvPr id="140351" name="Shape 731">
            <a:extLst>
              <a:ext uri="{FF2B5EF4-FFF2-40B4-BE49-F238E27FC236}">
                <a16:creationId xmlns:a16="http://schemas.microsoft.com/office/drawing/2014/main" id="{98873D11-0352-3549-9CAA-12FB37BA117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726239" y="404814"/>
            <a:ext cx="2903537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Q(t)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and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 Q(t+1) = 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2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Y</a:t>
            </a:r>
            <a:r>
              <a:rPr lang="en-US" altLang="en-US" i="1" baseline="-25000">
                <a:latin typeface="Times New Roman" panose="02020603050405020304" pitchFamily="18" charset="0"/>
                <a:sym typeface="Times New Roman" panose="02020603050405020304" pitchFamily="18" charset="0"/>
              </a:rPr>
              <a:t>1</a:t>
            </a:r>
          </a:p>
        </p:txBody>
      </p:sp>
      <p:graphicFrame>
        <p:nvGraphicFramePr>
          <p:cNvPr id="732" name="Shape 732">
            <a:extLst>
              <a:ext uri="{FF2B5EF4-FFF2-40B4-BE49-F238E27FC236}">
                <a16:creationId xmlns:a16="http://schemas.microsoft.com/office/drawing/2014/main" id="{CDBE6278-5754-E842-9563-B877F524A2A4}"/>
              </a:ext>
            </a:extLst>
          </p:cNvPr>
          <p:cNvGraphicFramePr/>
          <p:nvPr/>
        </p:nvGraphicFramePr>
        <p:xfrm>
          <a:off x="7435851" y="4718050"/>
          <a:ext cx="1484313" cy="19812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494771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9477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2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y</a:t>
                      </a:r>
                      <a:r>
                        <a:rPr lang="en-US" sz="1400" i="1" baseline="-250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 i="1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z</a:t>
                      </a:r>
                    </a:p>
                  </a:txBody>
                  <a:tcPr marL="91512" marR="91512" marT="91432" marB="91432">
                    <a:solidFill>
                      <a:srgbClr val="B7B7B7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0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96240"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lvl="0" algn="ctr" rtl="0">
                        <a:buNone/>
                      </a:pPr>
                      <a:r>
                        <a:rPr lang="en-US" sz="1400">
                          <a:latin typeface="Times New Roman"/>
                          <a:ea typeface="Times New Roman"/>
                          <a:cs typeface="Times New Roman"/>
                          <a:sym typeface="Times New Roman"/>
                        </a:rPr>
                        <a:t>1</a:t>
                      </a:r>
                    </a:p>
                  </a:txBody>
                  <a:tcPr marL="91512" marR="91512" marT="91432" marB="91432"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d</a:t>
                      </a:r>
                      <a:endParaRPr sz="1400" dirty="0"/>
                    </a:p>
                  </a:txBody>
                  <a:tcPr marL="91512" marR="91512" marT="91432" marB="91432">
                    <a:solidFill>
                      <a:srgbClr val="EFEFE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140378" name="Group 157">
            <a:extLst>
              <a:ext uri="{FF2B5EF4-FFF2-40B4-BE49-F238E27FC236}">
                <a16:creationId xmlns:a16="http://schemas.microsoft.com/office/drawing/2014/main" id="{CC912245-61E8-394A-8B1A-196465263F46}"/>
              </a:ext>
            </a:extLst>
          </p:cNvPr>
          <p:cNvGrpSpPr>
            <a:grpSpLocks/>
          </p:cNvGrpSpPr>
          <p:nvPr/>
        </p:nvGrpSpPr>
        <p:grpSpPr bwMode="auto">
          <a:xfrm>
            <a:off x="1722439" y="957263"/>
            <a:ext cx="2435225" cy="5656262"/>
            <a:chOff x="4962448" y="555625"/>
            <a:chExt cx="2435225" cy="5656263"/>
          </a:xfrm>
        </p:grpSpPr>
        <p:sp>
          <p:nvSpPr>
            <p:cNvPr id="140380" name="Shape 737">
              <a:extLst>
                <a:ext uri="{FF2B5EF4-FFF2-40B4-BE49-F238E27FC236}">
                  <a16:creationId xmlns:a16="http://schemas.microsoft.com/office/drawing/2014/main" id="{1FD288C0-847E-854D-8284-0E482C514B7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1252538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0381" name="Shape 738">
              <a:extLst>
                <a:ext uri="{FF2B5EF4-FFF2-40B4-BE49-F238E27FC236}">
                  <a16:creationId xmlns:a16="http://schemas.microsoft.com/office/drawing/2014/main" id="{4DC42BFA-F85D-7341-ABF5-A198992E85E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1704975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382" name="Shape 739">
              <a:extLst>
                <a:ext uri="{FF2B5EF4-FFF2-40B4-BE49-F238E27FC236}">
                  <a16:creationId xmlns:a16="http://schemas.microsoft.com/office/drawing/2014/main" id="{7EF3F4B8-1E67-C741-A6F0-1486A971AC5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1252538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383" name="Shape 740">
              <a:extLst>
                <a:ext uri="{FF2B5EF4-FFF2-40B4-BE49-F238E27FC236}">
                  <a16:creationId xmlns:a16="http://schemas.microsoft.com/office/drawing/2014/main" id="{56BB775A-18F6-1B45-B632-B265337AE5A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82073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0384" name="Shape 741">
              <a:extLst>
                <a:ext uri="{FF2B5EF4-FFF2-40B4-BE49-F238E27FC236}">
                  <a16:creationId xmlns:a16="http://schemas.microsoft.com/office/drawing/2014/main" id="{898978C4-6017-414D-BC82-BBF37758FA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073" y="125253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0385" name="Shape 742">
              <a:extLst>
                <a:ext uri="{FF2B5EF4-FFF2-40B4-BE49-F238E27FC236}">
                  <a16:creationId xmlns:a16="http://schemas.microsoft.com/office/drawing/2014/main" id="{F9D578D9-F4A0-3D4C-AED6-9D4DD797C4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34073" y="170497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386" name="Shape 743">
              <a:extLst>
                <a:ext uri="{FF2B5EF4-FFF2-40B4-BE49-F238E27FC236}">
                  <a16:creationId xmlns:a16="http://schemas.microsoft.com/office/drawing/2014/main" id="{FC0005CA-925A-7C4C-9106-290AE206ABF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5873" y="1252538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0387" name="Shape 744">
              <a:extLst>
                <a:ext uri="{FF2B5EF4-FFF2-40B4-BE49-F238E27FC236}">
                  <a16:creationId xmlns:a16="http://schemas.microsoft.com/office/drawing/2014/main" id="{8F4C69BB-568B-0746-A527-4F7BD98A8D5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21198" y="10366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  <a:r>
                <a:rPr lang="en-US" altLang="en-US" sz="12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40388" name="Shape 745">
              <a:extLst>
                <a:ext uri="{FF2B5EF4-FFF2-40B4-BE49-F238E27FC236}">
                  <a16:creationId xmlns:a16="http://schemas.microsoft.com/office/drawing/2014/main" id="{03072F1D-F6A1-3E45-918C-C54E71BB9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8423" y="1012825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389" name="Shape 746">
              <a:extLst>
                <a:ext uri="{FF2B5EF4-FFF2-40B4-BE49-F238E27FC236}">
                  <a16:creationId xmlns:a16="http://schemas.microsoft.com/office/drawing/2014/main" id="{7CF37215-7469-A445-A679-9A247529132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4985" y="1012825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390" name="Shape 747">
              <a:extLst>
                <a:ext uri="{FF2B5EF4-FFF2-40B4-BE49-F238E27FC236}">
                  <a16:creationId xmlns:a16="http://schemas.microsoft.com/office/drawing/2014/main" id="{E3B4FAD1-0D31-5143-9228-FF63CE387D0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1548" y="10128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391" name="Shape 748">
              <a:extLst>
                <a:ext uri="{FF2B5EF4-FFF2-40B4-BE49-F238E27FC236}">
                  <a16:creationId xmlns:a16="http://schemas.microsoft.com/office/drawing/2014/main" id="{AE047254-E13C-0646-850B-A4D98CE8A0A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37310" y="10128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0392" name="Shape 749">
              <a:extLst>
                <a:ext uri="{FF2B5EF4-FFF2-40B4-BE49-F238E27FC236}">
                  <a16:creationId xmlns:a16="http://schemas.microsoft.com/office/drawing/2014/main" id="{05F0C273-1E5B-DC48-8D1D-31B9A31F857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13779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393" name="Shape 750">
              <a:extLst>
                <a:ext uri="{FF2B5EF4-FFF2-40B4-BE49-F238E27FC236}">
                  <a16:creationId xmlns:a16="http://schemas.microsoft.com/office/drawing/2014/main" id="{24D8B01E-8039-E24A-A21B-5AD8A9000F5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18145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394" name="Shape 751">
              <a:extLst>
                <a:ext uri="{FF2B5EF4-FFF2-40B4-BE49-F238E27FC236}">
                  <a16:creationId xmlns:a16="http://schemas.microsoft.com/office/drawing/2014/main" id="{16F96309-3BCB-3149-8EBE-713E2B26CD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5785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395" name="Shape 752">
              <a:extLst>
                <a:ext uri="{FF2B5EF4-FFF2-40B4-BE49-F238E27FC236}">
                  <a16:creationId xmlns:a16="http://schemas.microsoft.com/office/drawing/2014/main" id="{647DDC3E-F68E-9046-B01A-4FF5F12DC83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4460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396" name="Shape 753">
              <a:extLst>
                <a:ext uri="{FF2B5EF4-FFF2-40B4-BE49-F238E27FC236}">
                  <a16:creationId xmlns:a16="http://schemas.microsoft.com/office/drawing/2014/main" id="{D121D4C8-AA55-204F-A4EB-BFB88B1599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5785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397" name="Shape 754">
              <a:extLst>
                <a:ext uri="{FF2B5EF4-FFF2-40B4-BE49-F238E27FC236}">
                  <a16:creationId xmlns:a16="http://schemas.microsoft.com/office/drawing/2014/main" id="{E4127534-94D0-AF40-9A9C-53434EB6B8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198" y="646113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398" name="Shape 755">
              <a:extLst>
                <a:ext uri="{FF2B5EF4-FFF2-40B4-BE49-F238E27FC236}">
                  <a16:creationId xmlns:a16="http://schemas.microsoft.com/office/drawing/2014/main" id="{8359894D-5C97-DB41-B2B8-2D061BA7B53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4098" y="7381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0399" name="Shape 756">
              <a:extLst>
                <a:ext uri="{FF2B5EF4-FFF2-40B4-BE49-F238E27FC236}">
                  <a16:creationId xmlns:a16="http://schemas.microsoft.com/office/drawing/2014/main" id="{85E676E6-3F39-9C42-AE43-EC4AE0E758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1410" y="646113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00" name="Shape 757">
              <a:extLst>
                <a:ext uri="{FF2B5EF4-FFF2-40B4-BE49-F238E27FC236}">
                  <a16:creationId xmlns:a16="http://schemas.microsoft.com/office/drawing/2014/main" id="{588372EA-B8FE-6843-AA5B-4456B5F36BF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0310" y="7381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01" name="Shape 758">
              <a:extLst>
                <a:ext uri="{FF2B5EF4-FFF2-40B4-BE49-F238E27FC236}">
                  <a16:creationId xmlns:a16="http://schemas.microsoft.com/office/drawing/2014/main" id="{028F1AC0-4337-5E45-B0D0-F18502C7C2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3290888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0402" name="Shape 759">
              <a:extLst>
                <a:ext uri="{FF2B5EF4-FFF2-40B4-BE49-F238E27FC236}">
                  <a16:creationId xmlns:a16="http://schemas.microsoft.com/office/drawing/2014/main" id="{B31E1F08-C10B-8749-846E-09D0E2792C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3743325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403" name="Shape 760">
              <a:extLst>
                <a:ext uri="{FF2B5EF4-FFF2-40B4-BE49-F238E27FC236}">
                  <a16:creationId xmlns:a16="http://schemas.microsoft.com/office/drawing/2014/main" id="{8E9481F3-42C0-CC45-925B-14C8D7C3DD6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3290888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404" name="Shape 761">
              <a:extLst>
                <a:ext uri="{FF2B5EF4-FFF2-40B4-BE49-F238E27FC236}">
                  <a16:creationId xmlns:a16="http://schemas.microsoft.com/office/drawing/2014/main" id="{3F811AD2-38B9-1E4A-90F2-18BB948658B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285908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0405" name="Shape 762">
              <a:extLst>
                <a:ext uri="{FF2B5EF4-FFF2-40B4-BE49-F238E27FC236}">
                  <a16:creationId xmlns:a16="http://schemas.microsoft.com/office/drawing/2014/main" id="{0CDA9FE6-EEDB-0C49-99F2-36CB17096E4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073" y="329088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0406" name="Shape 763">
              <a:extLst>
                <a:ext uri="{FF2B5EF4-FFF2-40B4-BE49-F238E27FC236}">
                  <a16:creationId xmlns:a16="http://schemas.microsoft.com/office/drawing/2014/main" id="{B4B6D081-8E31-8B40-AF4C-03E1B59CD72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34073" y="374332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407" name="Shape 764">
              <a:extLst>
                <a:ext uri="{FF2B5EF4-FFF2-40B4-BE49-F238E27FC236}">
                  <a16:creationId xmlns:a16="http://schemas.microsoft.com/office/drawing/2014/main" id="{FF203E52-243B-EA4E-907A-B0853EC2EB2E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5873" y="3290888"/>
              <a:ext cx="1587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0408" name="Shape 765">
              <a:extLst>
                <a:ext uri="{FF2B5EF4-FFF2-40B4-BE49-F238E27FC236}">
                  <a16:creationId xmlns:a16="http://schemas.microsoft.com/office/drawing/2014/main" id="{89C4371F-69B0-BE4E-93D6-7471F38CD1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21198" y="29416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0409" name="Shape 766">
              <a:extLst>
                <a:ext uri="{FF2B5EF4-FFF2-40B4-BE49-F238E27FC236}">
                  <a16:creationId xmlns:a16="http://schemas.microsoft.com/office/drawing/2014/main" id="{A3ECD544-437A-A445-BB08-F55655A5E7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8423" y="3055938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0410" name="Shape 767">
              <a:extLst>
                <a:ext uri="{FF2B5EF4-FFF2-40B4-BE49-F238E27FC236}">
                  <a16:creationId xmlns:a16="http://schemas.microsoft.com/office/drawing/2014/main" id="{D84D127C-67CD-3544-8A08-FCA13B5668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4985" y="3055938"/>
              <a:ext cx="2095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0411" name="Shape 768">
              <a:extLst>
                <a:ext uri="{FF2B5EF4-FFF2-40B4-BE49-F238E27FC236}">
                  <a16:creationId xmlns:a16="http://schemas.microsoft.com/office/drawing/2014/main" id="{4C2C33AA-E605-D94F-B347-C79708864A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1548" y="3055938"/>
              <a:ext cx="1524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0412" name="Shape 769">
              <a:extLst>
                <a:ext uri="{FF2B5EF4-FFF2-40B4-BE49-F238E27FC236}">
                  <a16:creationId xmlns:a16="http://schemas.microsoft.com/office/drawing/2014/main" id="{EEFA9502-C19C-6E46-8195-213FB5ADE5C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9698" y="3055938"/>
              <a:ext cx="2095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0413" name="Shape 770">
              <a:extLst>
                <a:ext uri="{FF2B5EF4-FFF2-40B4-BE49-F238E27FC236}">
                  <a16:creationId xmlns:a16="http://schemas.microsoft.com/office/drawing/2014/main" id="{D36011C1-FF28-6E4F-8DF8-CA37776C886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3419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14" name="Shape 771">
              <a:extLst>
                <a:ext uri="{FF2B5EF4-FFF2-40B4-BE49-F238E27FC236}">
                  <a16:creationId xmlns:a16="http://schemas.microsoft.com/office/drawing/2014/main" id="{7B1034F4-4139-6742-BCDA-A00F4AC58F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3856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15" name="Shape 772">
              <a:extLst>
                <a:ext uri="{FF2B5EF4-FFF2-40B4-BE49-F238E27FC236}">
                  <a16:creationId xmlns:a16="http://schemas.microsoft.com/office/drawing/2014/main" id="{551124FB-7603-0F48-8C79-24BF4EF6B3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16" name="Shape 773">
              <a:extLst>
                <a:ext uri="{FF2B5EF4-FFF2-40B4-BE49-F238E27FC236}">
                  <a16:creationId xmlns:a16="http://schemas.microsoft.com/office/drawing/2014/main" id="{BB5E423B-E702-BB47-B6FC-5E60286F54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3935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17" name="Shape 774">
              <a:extLst>
                <a:ext uri="{FF2B5EF4-FFF2-40B4-BE49-F238E27FC236}">
                  <a16:creationId xmlns:a16="http://schemas.microsoft.com/office/drawing/2014/main" id="{988F00AE-96A1-B64C-BA39-4E89E784911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18" name="Shape 775">
              <a:extLst>
                <a:ext uri="{FF2B5EF4-FFF2-40B4-BE49-F238E27FC236}">
                  <a16:creationId xmlns:a16="http://schemas.microsoft.com/office/drawing/2014/main" id="{9E824AE8-E370-834C-9A61-5306B6AE7B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110" y="1725613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19" name="Shape 776">
              <a:extLst>
                <a:ext uri="{FF2B5EF4-FFF2-40B4-BE49-F238E27FC236}">
                  <a16:creationId xmlns:a16="http://schemas.microsoft.com/office/drawing/2014/main" id="{F72044DC-2F31-EB43-AA81-DF12F6C2EC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3935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20" name="Shape 777">
              <a:extLst>
                <a:ext uri="{FF2B5EF4-FFF2-40B4-BE49-F238E27FC236}">
                  <a16:creationId xmlns:a16="http://schemas.microsoft.com/office/drawing/2014/main" id="{F580337A-4304-FD46-B31E-A6309F24FA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198" y="2686050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21" name="Shape 778">
              <a:extLst>
                <a:ext uri="{FF2B5EF4-FFF2-40B4-BE49-F238E27FC236}">
                  <a16:creationId xmlns:a16="http://schemas.microsoft.com/office/drawing/2014/main" id="{50832B8C-893B-2543-9867-D0845DD0D0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4098" y="27797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0422" name="Shape 779">
              <a:extLst>
                <a:ext uri="{FF2B5EF4-FFF2-40B4-BE49-F238E27FC236}">
                  <a16:creationId xmlns:a16="http://schemas.microsoft.com/office/drawing/2014/main" id="{323BB2AD-E082-D44D-B7F8-FAE5FA94E85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1410" y="2686050"/>
              <a:ext cx="10636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23" name="Shape 780">
              <a:extLst>
                <a:ext uri="{FF2B5EF4-FFF2-40B4-BE49-F238E27FC236}">
                  <a16:creationId xmlns:a16="http://schemas.microsoft.com/office/drawing/2014/main" id="{5D0B78A1-E3DD-BC48-A0D1-EAD07DB0D12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0310" y="27797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24" name="Shape 781">
              <a:extLst>
                <a:ext uri="{FF2B5EF4-FFF2-40B4-BE49-F238E27FC236}">
                  <a16:creationId xmlns:a16="http://schemas.microsoft.com/office/drawing/2014/main" id="{D5C79E9A-6382-9F40-B6BC-6C75FC8F074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5523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25" name="Shape 782">
              <a:extLst>
                <a:ext uri="{FF2B5EF4-FFF2-40B4-BE49-F238E27FC236}">
                  <a16:creationId xmlns:a16="http://schemas.microsoft.com/office/drawing/2014/main" id="{E89F89AE-AC35-8642-9ECC-A73AC8CDA45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5523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26" name="Shape 783">
              <a:extLst>
                <a:ext uri="{FF2B5EF4-FFF2-40B4-BE49-F238E27FC236}">
                  <a16:creationId xmlns:a16="http://schemas.microsoft.com/office/drawing/2014/main" id="{2AAAA88F-0E18-F845-A63B-FA6EE0153E8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560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27" name="Shape 784">
              <a:extLst>
                <a:ext uri="{FF2B5EF4-FFF2-40B4-BE49-F238E27FC236}">
                  <a16:creationId xmlns:a16="http://schemas.microsoft.com/office/drawing/2014/main" id="{2E13B44D-F7F2-4342-9670-43ED496B89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560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28" name="Shape 785">
              <a:extLst>
                <a:ext uri="{FF2B5EF4-FFF2-40B4-BE49-F238E27FC236}">
                  <a16:creationId xmlns:a16="http://schemas.microsoft.com/office/drawing/2014/main" id="{BBDD770A-6BBE-A945-A5F2-0D32BE1D965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4460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29" name="Shape 786">
              <a:extLst>
                <a:ext uri="{FF2B5EF4-FFF2-40B4-BE49-F238E27FC236}">
                  <a16:creationId xmlns:a16="http://schemas.microsoft.com/office/drawing/2014/main" id="{547FCF1B-839E-3A4A-8260-739D1357DBE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30" name="Shape 787">
              <a:extLst>
                <a:ext uri="{FF2B5EF4-FFF2-40B4-BE49-F238E27FC236}">
                  <a16:creationId xmlns:a16="http://schemas.microsoft.com/office/drawing/2014/main" id="{911D588C-477D-5A46-97CB-410655D12E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31" name="Shape 788">
              <a:extLst>
                <a:ext uri="{FF2B5EF4-FFF2-40B4-BE49-F238E27FC236}">
                  <a16:creationId xmlns:a16="http://schemas.microsoft.com/office/drawing/2014/main" id="{4AE19327-763B-0A4E-AA74-C7BD053DF5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097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32" name="Shape 789">
              <a:extLst>
                <a:ext uri="{FF2B5EF4-FFF2-40B4-BE49-F238E27FC236}">
                  <a16:creationId xmlns:a16="http://schemas.microsoft.com/office/drawing/2014/main" id="{85E62A7E-D4FA-CA49-ABEE-5E1CC90F549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185" y="3825875"/>
              <a:ext cx="287338" cy="266700"/>
            </a:xfrm>
            <a:custGeom>
              <a:avLst/>
              <a:gdLst>
                <a:gd name="T0" fmla="*/ 2147483646 w 336"/>
                <a:gd name="T1" fmla="*/ 2147483646 h 312"/>
                <a:gd name="T2" fmla="*/ 2147483646 w 336"/>
                <a:gd name="T3" fmla="*/ 2147483646 h 312"/>
                <a:gd name="T4" fmla="*/ 2147483646 w 336"/>
                <a:gd name="T5" fmla="*/ 2147483646 h 312"/>
                <a:gd name="T6" fmla="*/ 2147483646 w 336"/>
                <a:gd name="T7" fmla="*/ 2147483646 h 312"/>
                <a:gd name="T8" fmla="*/ 2147483646 w 336"/>
                <a:gd name="T9" fmla="*/ 2147483646 h 312"/>
                <a:gd name="T10" fmla="*/ 2147483646 w 336"/>
                <a:gd name="T11" fmla="*/ 2147483646 h 312"/>
                <a:gd name="T12" fmla="*/ 2147483646 w 336"/>
                <a:gd name="T13" fmla="*/ 2147483646 h 312"/>
                <a:gd name="T14" fmla="*/ 2147483646 w 336"/>
                <a:gd name="T15" fmla="*/ 2147483646 h 312"/>
                <a:gd name="T16" fmla="*/ 2147483646 w 336"/>
                <a:gd name="T17" fmla="*/ 2147483646 h 312"/>
                <a:gd name="T18" fmla="*/ 2147483646 w 336"/>
                <a:gd name="T19" fmla="*/ 2147483646 h 312"/>
                <a:gd name="T20" fmla="*/ 2147483646 w 336"/>
                <a:gd name="T21" fmla="*/ 0 h 312"/>
                <a:gd name="T22" fmla="*/ 2147483646 w 336"/>
                <a:gd name="T23" fmla="*/ 0 h 312"/>
                <a:gd name="T24" fmla="*/ 2147483646 w 336"/>
                <a:gd name="T25" fmla="*/ 2147483646 h 312"/>
                <a:gd name="T26" fmla="*/ 2147483646 w 336"/>
                <a:gd name="T27" fmla="*/ 2147483646 h 312"/>
                <a:gd name="T28" fmla="*/ 2147483646 w 336"/>
                <a:gd name="T29" fmla="*/ 2147483646 h 312"/>
                <a:gd name="T30" fmla="*/ 2147483646 w 336"/>
                <a:gd name="T31" fmla="*/ 2147483646 h 312"/>
                <a:gd name="T32" fmla="*/ 2147483646 w 336"/>
                <a:gd name="T33" fmla="*/ 2147483646 h 312"/>
                <a:gd name="T34" fmla="*/ 2147483646 w 336"/>
                <a:gd name="T35" fmla="*/ 2147483646 h 312"/>
                <a:gd name="T36" fmla="*/ 2147483646 w 336"/>
                <a:gd name="T37" fmla="*/ 2147483646 h 312"/>
                <a:gd name="T38" fmla="*/ 2147483646 w 336"/>
                <a:gd name="T39" fmla="*/ 2147483646 h 312"/>
                <a:gd name="T40" fmla="*/ 2147483646 w 336"/>
                <a:gd name="T41" fmla="*/ 2147483646 h 312"/>
                <a:gd name="T42" fmla="*/ 2147483646 w 336"/>
                <a:gd name="T43" fmla="*/ 2147483646 h 312"/>
                <a:gd name="T44" fmla="*/ 2147483646 w 336"/>
                <a:gd name="T45" fmla="*/ 2147483646 h 312"/>
                <a:gd name="T46" fmla="*/ 2147483646 w 336"/>
                <a:gd name="T47" fmla="*/ 2147483646 h 312"/>
                <a:gd name="T48" fmla="*/ 2147483646 w 336"/>
                <a:gd name="T49" fmla="*/ 2147483646 h 312"/>
                <a:gd name="T50" fmla="*/ 2147483646 w 336"/>
                <a:gd name="T51" fmla="*/ 2147483646 h 312"/>
                <a:gd name="T52" fmla="*/ 2147483646 w 336"/>
                <a:gd name="T53" fmla="*/ 2147483646 h 312"/>
                <a:gd name="T54" fmla="*/ 2147483646 w 336"/>
                <a:gd name="T55" fmla="*/ 2147483646 h 312"/>
                <a:gd name="T56" fmla="*/ 2147483646 w 336"/>
                <a:gd name="T57" fmla="*/ 2147483646 h 312"/>
                <a:gd name="T58" fmla="*/ 2147483646 w 336"/>
                <a:gd name="T59" fmla="*/ 2147483646 h 312"/>
                <a:gd name="T60" fmla="*/ 2147483646 w 336"/>
                <a:gd name="T61" fmla="*/ 2147483646 h 312"/>
                <a:gd name="T62" fmla="*/ 2147483646 w 336"/>
                <a:gd name="T63" fmla="*/ 2147483646 h 312"/>
                <a:gd name="T64" fmla="*/ 2147483646 w 336"/>
                <a:gd name="T65" fmla="*/ 2147483646 h 312"/>
                <a:gd name="T66" fmla="*/ 2147483646 w 336"/>
                <a:gd name="T67" fmla="*/ 2147483646 h 312"/>
                <a:gd name="T68" fmla="*/ 2147483646 w 336"/>
                <a:gd name="T69" fmla="*/ 2147483646 h 312"/>
                <a:gd name="T70" fmla="*/ 2147483646 w 336"/>
                <a:gd name="T71" fmla="*/ 2147483646 h 312"/>
                <a:gd name="T72" fmla="*/ 2147483646 w 336"/>
                <a:gd name="T73" fmla="*/ 2147483646 h 312"/>
                <a:gd name="T74" fmla="*/ 2147483646 w 336"/>
                <a:gd name="T75" fmla="*/ 2147483646 h 312"/>
                <a:gd name="T76" fmla="*/ 2147483646 w 336"/>
                <a:gd name="T77" fmla="*/ 2147483646 h 312"/>
                <a:gd name="T78" fmla="*/ 2147483646 w 336"/>
                <a:gd name="T79" fmla="*/ 2147483646 h 312"/>
                <a:gd name="T80" fmla="*/ 2147483646 w 336"/>
                <a:gd name="T81" fmla="*/ 2147483646 h 312"/>
                <a:gd name="T82" fmla="*/ 2147483646 w 336"/>
                <a:gd name="T83" fmla="*/ 2147483646 h 312"/>
                <a:gd name="T84" fmla="*/ 2147483646 w 336"/>
                <a:gd name="T85" fmla="*/ 2147483646 h 312"/>
                <a:gd name="T86" fmla="*/ 2147483646 w 336"/>
                <a:gd name="T87" fmla="*/ 2147483646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36"/>
                <a:gd name="T133" fmla="*/ 0 h 312"/>
                <a:gd name="T134" fmla="*/ 336 w 336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36" h="312" extrusionOk="0">
                  <a:moveTo>
                    <a:pt x="0" y="155"/>
                  </a:moveTo>
                  <a:lnTo>
                    <a:pt x="0" y="158"/>
                  </a:lnTo>
                  <a:lnTo>
                    <a:pt x="1" y="149"/>
                  </a:lnTo>
                  <a:lnTo>
                    <a:pt x="1" y="142"/>
                  </a:lnTo>
                  <a:lnTo>
                    <a:pt x="2" y="134"/>
                  </a:lnTo>
                  <a:lnTo>
                    <a:pt x="3" y="126"/>
                  </a:lnTo>
                  <a:lnTo>
                    <a:pt x="6" y="118"/>
                  </a:lnTo>
                  <a:lnTo>
                    <a:pt x="7" y="111"/>
                  </a:lnTo>
                  <a:lnTo>
                    <a:pt x="9" y="104"/>
                  </a:lnTo>
                  <a:lnTo>
                    <a:pt x="13" y="96"/>
                  </a:lnTo>
                  <a:lnTo>
                    <a:pt x="15" y="89"/>
                  </a:lnTo>
                  <a:lnTo>
                    <a:pt x="19" y="83"/>
                  </a:lnTo>
                  <a:lnTo>
                    <a:pt x="22" y="76"/>
                  </a:lnTo>
                  <a:lnTo>
                    <a:pt x="27" y="70"/>
                  </a:lnTo>
                  <a:lnTo>
                    <a:pt x="32" y="64"/>
                  </a:lnTo>
                  <a:lnTo>
                    <a:pt x="36" y="58"/>
                  </a:lnTo>
                  <a:lnTo>
                    <a:pt x="42" y="52"/>
                  </a:lnTo>
                  <a:lnTo>
                    <a:pt x="46" y="47"/>
                  </a:lnTo>
                  <a:lnTo>
                    <a:pt x="51" y="41"/>
                  </a:lnTo>
                  <a:lnTo>
                    <a:pt x="57" y="36"/>
                  </a:lnTo>
                  <a:lnTo>
                    <a:pt x="63" y="32"/>
                  </a:lnTo>
                  <a:lnTo>
                    <a:pt x="69" y="28"/>
                  </a:lnTo>
                  <a:lnTo>
                    <a:pt x="76" y="23"/>
                  </a:lnTo>
                  <a:lnTo>
                    <a:pt x="82" y="20"/>
                  </a:lnTo>
                  <a:lnTo>
                    <a:pt x="90" y="16"/>
                  </a:lnTo>
                  <a:lnTo>
                    <a:pt x="96" y="14"/>
                  </a:lnTo>
                  <a:lnTo>
                    <a:pt x="103" y="10"/>
                  </a:lnTo>
                  <a:lnTo>
                    <a:pt x="111" y="8"/>
                  </a:lnTo>
                  <a:lnTo>
                    <a:pt x="118" y="5"/>
                  </a:lnTo>
                  <a:lnTo>
                    <a:pt x="126" y="4"/>
                  </a:lnTo>
                  <a:lnTo>
                    <a:pt x="134" y="3"/>
                  </a:lnTo>
                  <a:lnTo>
                    <a:pt x="141" y="2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78" y="0"/>
                  </a:lnTo>
                  <a:lnTo>
                    <a:pt x="187" y="0"/>
                  </a:lnTo>
                  <a:lnTo>
                    <a:pt x="195" y="2"/>
                  </a:lnTo>
                  <a:lnTo>
                    <a:pt x="202" y="3"/>
                  </a:lnTo>
                  <a:lnTo>
                    <a:pt x="211" y="4"/>
                  </a:lnTo>
                  <a:lnTo>
                    <a:pt x="218" y="5"/>
                  </a:lnTo>
                  <a:lnTo>
                    <a:pt x="225" y="8"/>
                  </a:lnTo>
                  <a:lnTo>
                    <a:pt x="234" y="10"/>
                  </a:lnTo>
                  <a:lnTo>
                    <a:pt x="240" y="14"/>
                  </a:lnTo>
                  <a:lnTo>
                    <a:pt x="247" y="16"/>
                  </a:lnTo>
                  <a:lnTo>
                    <a:pt x="254" y="20"/>
                  </a:lnTo>
                  <a:lnTo>
                    <a:pt x="260" y="23"/>
                  </a:lnTo>
                  <a:lnTo>
                    <a:pt x="267" y="28"/>
                  </a:lnTo>
                  <a:lnTo>
                    <a:pt x="273" y="32"/>
                  </a:lnTo>
                  <a:lnTo>
                    <a:pt x="279" y="36"/>
                  </a:lnTo>
                  <a:lnTo>
                    <a:pt x="285" y="41"/>
                  </a:lnTo>
                  <a:lnTo>
                    <a:pt x="290" y="47"/>
                  </a:lnTo>
                  <a:lnTo>
                    <a:pt x="295" y="52"/>
                  </a:lnTo>
                  <a:lnTo>
                    <a:pt x="301" y="58"/>
                  </a:lnTo>
                  <a:lnTo>
                    <a:pt x="304" y="64"/>
                  </a:lnTo>
                  <a:lnTo>
                    <a:pt x="309" y="70"/>
                  </a:lnTo>
                  <a:lnTo>
                    <a:pt x="314" y="76"/>
                  </a:lnTo>
                  <a:lnTo>
                    <a:pt x="318" y="83"/>
                  </a:lnTo>
                  <a:lnTo>
                    <a:pt x="321" y="89"/>
                  </a:lnTo>
                  <a:lnTo>
                    <a:pt x="324" y="96"/>
                  </a:lnTo>
                  <a:lnTo>
                    <a:pt x="327" y="104"/>
                  </a:lnTo>
                  <a:lnTo>
                    <a:pt x="330" y="111"/>
                  </a:lnTo>
                  <a:lnTo>
                    <a:pt x="331" y="118"/>
                  </a:lnTo>
                  <a:lnTo>
                    <a:pt x="333" y="126"/>
                  </a:lnTo>
                  <a:lnTo>
                    <a:pt x="335" y="134"/>
                  </a:lnTo>
                  <a:lnTo>
                    <a:pt x="336" y="142"/>
                  </a:lnTo>
                  <a:lnTo>
                    <a:pt x="336" y="149"/>
                  </a:lnTo>
                  <a:lnTo>
                    <a:pt x="336" y="158"/>
                  </a:lnTo>
                  <a:lnTo>
                    <a:pt x="336" y="155"/>
                  </a:lnTo>
                  <a:lnTo>
                    <a:pt x="336" y="164"/>
                  </a:lnTo>
                  <a:lnTo>
                    <a:pt x="336" y="172"/>
                  </a:lnTo>
                  <a:lnTo>
                    <a:pt x="335" y="179"/>
                  </a:lnTo>
                  <a:lnTo>
                    <a:pt x="333" y="188"/>
                  </a:lnTo>
                  <a:lnTo>
                    <a:pt x="331" y="195"/>
                  </a:lnTo>
                  <a:lnTo>
                    <a:pt x="330" y="202"/>
                  </a:lnTo>
                  <a:lnTo>
                    <a:pt x="327" y="209"/>
                  </a:lnTo>
                  <a:lnTo>
                    <a:pt x="324" y="216"/>
                  </a:lnTo>
                  <a:lnTo>
                    <a:pt x="321" y="224"/>
                  </a:lnTo>
                  <a:lnTo>
                    <a:pt x="318" y="231"/>
                  </a:lnTo>
                  <a:lnTo>
                    <a:pt x="314" y="237"/>
                  </a:lnTo>
                  <a:lnTo>
                    <a:pt x="309" y="243"/>
                  </a:lnTo>
                  <a:lnTo>
                    <a:pt x="304" y="250"/>
                  </a:lnTo>
                  <a:lnTo>
                    <a:pt x="301" y="256"/>
                  </a:lnTo>
                  <a:lnTo>
                    <a:pt x="295" y="261"/>
                  </a:lnTo>
                  <a:lnTo>
                    <a:pt x="290" y="267"/>
                  </a:lnTo>
                  <a:lnTo>
                    <a:pt x="285" y="272"/>
                  </a:lnTo>
                  <a:lnTo>
                    <a:pt x="279" y="276"/>
                  </a:lnTo>
                  <a:lnTo>
                    <a:pt x="273" y="281"/>
                  </a:lnTo>
                  <a:lnTo>
                    <a:pt x="267" y="286"/>
                  </a:lnTo>
                  <a:lnTo>
                    <a:pt x="260" y="290"/>
                  </a:lnTo>
                  <a:lnTo>
                    <a:pt x="254" y="293"/>
                  </a:lnTo>
                  <a:lnTo>
                    <a:pt x="247" y="297"/>
                  </a:lnTo>
                  <a:lnTo>
                    <a:pt x="240" y="300"/>
                  </a:lnTo>
                  <a:lnTo>
                    <a:pt x="234" y="303"/>
                  </a:lnTo>
                  <a:lnTo>
                    <a:pt x="225" y="305"/>
                  </a:lnTo>
                  <a:lnTo>
                    <a:pt x="218" y="308"/>
                  </a:lnTo>
                  <a:lnTo>
                    <a:pt x="211" y="310"/>
                  </a:lnTo>
                  <a:lnTo>
                    <a:pt x="202" y="311"/>
                  </a:lnTo>
                  <a:lnTo>
                    <a:pt x="195" y="312"/>
                  </a:lnTo>
                  <a:lnTo>
                    <a:pt x="187" y="312"/>
                  </a:lnTo>
                  <a:lnTo>
                    <a:pt x="178" y="312"/>
                  </a:lnTo>
                  <a:lnTo>
                    <a:pt x="157" y="312"/>
                  </a:lnTo>
                  <a:lnTo>
                    <a:pt x="150" y="312"/>
                  </a:lnTo>
                  <a:lnTo>
                    <a:pt x="141" y="312"/>
                  </a:lnTo>
                  <a:lnTo>
                    <a:pt x="134" y="311"/>
                  </a:lnTo>
                  <a:lnTo>
                    <a:pt x="126" y="310"/>
                  </a:lnTo>
                  <a:lnTo>
                    <a:pt x="118" y="308"/>
                  </a:lnTo>
                  <a:lnTo>
                    <a:pt x="111" y="305"/>
                  </a:lnTo>
                  <a:lnTo>
                    <a:pt x="103" y="303"/>
                  </a:lnTo>
                  <a:lnTo>
                    <a:pt x="96" y="300"/>
                  </a:lnTo>
                  <a:lnTo>
                    <a:pt x="90" y="297"/>
                  </a:lnTo>
                  <a:lnTo>
                    <a:pt x="82" y="293"/>
                  </a:lnTo>
                  <a:lnTo>
                    <a:pt x="76" y="290"/>
                  </a:lnTo>
                  <a:lnTo>
                    <a:pt x="69" y="286"/>
                  </a:lnTo>
                  <a:lnTo>
                    <a:pt x="63" y="281"/>
                  </a:lnTo>
                  <a:lnTo>
                    <a:pt x="57" y="276"/>
                  </a:lnTo>
                  <a:lnTo>
                    <a:pt x="51" y="272"/>
                  </a:lnTo>
                  <a:lnTo>
                    <a:pt x="46" y="267"/>
                  </a:lnTo>
                  <a:lnTo>
                    <a:pt x="42" y="261"/>
                  </a:lnTo>
                  <a:lnTo>
                    <a:pt x="36" y="256"/>
                  </a:lnTo>
                  <a:lnTo>
                    <a:pt x="32" y="250"/>
                  </a:lnTo>
                  <a:lnTo>
                    <a:pt x="27" y="243"/>
                  </a:lnTo>
                  <a:lnTo>
                    <a:pt x="22" y="237"/>
                  </a:lnTo>
                  <a:lnTo>
                    <a:pt x="19" y="231"/>
                  </a:lnTo>
                  <a:lnTo>
                    <a:pt x="15" y="224"/>
                  </a:lnTo>
                  <a:lnTo>
                    <a:pt x="13" y="216"/>
                  </a:lnTo>
                  <a:lnTo>
                    <a:pt x="9" y="209"/>
                  </a:lnTo>
                  <a:lnTo>
                    <a:pt x="7" y="202"/>
                  </a:lnTo>
                  <a:lnTo>
                    <a:pt x="6" y="195"/>
                  </a:lnTo>
                  <a:lnTo>
                    <a:pt x="3" y="188"/>
                  </a:lnTo>
                  <a:lnTo>
                    <a:pt x="2" y="179"/>
                  </a:lnTo>
                  <a:lnTo>
                    <a:pt x="1" y="172"/>
                  </a:lnTo>
                  <a:lnTo>
                    <a:pt x="1" y="164"/>
                  </a:lnTo>
                  <a:lnTo>
                    <a:pt x="0" y="155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33" name="Shape 790">
              <a:extLst>
                <a:ext uri="{FF2B5EF4-FFF2-40B4-BE49-F238E27FC236}">
                  <a16:creationId xmlns:a16="http://schemas.microsoft.com/office/drawing/2014/main" id="{565F6AA3-C9F3-8446-86CC-7C7454E45F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148" y="3784600"/>
              <a:ext cx="349250" cy="349250"/>
            </a:xfrm>
            <a:custGeom>
              <a:avLst/>
              <a:gdLst>
                <a:gd name="T0" fmla="*/ 2147483646 w 408"/>
                <a:gd name="T1" fmla="*/ 2147483646 h 408"/>
                <a:gd name="T2" fmla="*/ 2147483646 w 408"/>
                <a:gd name="T3" fmla="*/ 2147483646 h 408"/>
                <a:gd name="T4" fmla="*/ 2147483646 w 408"/>
                <a:gd name="T5" fmla="*/ 2147483646 h 408"/>
                <a:gd name="T6" fmla="*/ 2147483646 w 408"/>
                <a:gd name="T7" fmla="*/ 2147483646 h 408"/>
                <a:gd name="T8" fmla="*/ 2147483646 w 408"/>
                <a:gd name="T9" fmla="*/ 2147483646 h 408"/>
                <a:gd name="T10" fmla="*/ 2147483646 w 408"/>
                <a:gd name="T11" fmla="*/ 2147483646 h 408"/>
                <a:gd name="T12" fmla="*/ 2147483646 w 408"/>
                <a:gd name="T13" fmla="*/ 2147483646 h 408"/>
                <a:gd name="T14" fmla="*/ 2147483646 w 408"/>
                <a:gd name="T15" fmla="*/ 2147483646 h 408"/>
                <a:gd name="T16" fmla="*/ 2147483646 w 408"/>
                <a:gd name="T17" fmla="*/ 2147483646 h 408"/>
                <a:gd name="T18" fmla="*/ 2147483646 w 408"/>
                <a:gd name="T19" fmla="*/ 2147483646 h 408"/>
                <a:gd name="T20" fmla="*/ 2147483646 w 408"/>
                <a:gd name="T21" fmla="*/ 0 h 408"/>
                <a:gd name="T22" fmla="*/ 2147483646 w 408"/>
                <a:gd name="T23" fmla="*/ 0 h 408"/>
                <a:gd name="T24" fmla="*/ 2147483646 w 408"/>
                <a:gd name="T25" fmla="*/ 2147483646 h 408"/>
                <a:gd name="T26" fmla="*/ 2147483646 w 408"/>
                <a:gd name="T27" fmla="*/ 2147483646 h 408"/>
                <a:gd name="T28" fmla="*/ 2147483646 w 408"/>
                <a:gd name="T29" fmla="*/ 2147483646 h 408"/>
                <a:gd name="T30" fmla="*/ 2147483646 w 408"/>
                <a:gd name="T31" fmla="*/ 2147483646 h 408"/>
                <a:gd name="T32" fmla="*/ 2147483646 w 408"/>
                <a:gd name="T33" fmla="*/ 2147483646 h 408"/>
                <a:gd name="T34" fmla="*/ 2147483646 w 408"/>
                <a:gd name="T35" fmla="*/ 2147483646 h 408"/>
                <a:gd name="T36" fmla="*/ 2147483646 w 408"/>
                <a:gd name="T37" fmla="*/ 2147483646 h 408"/>
                <a:gd name="T38" fmla="*/ 2147483646 w 408"/>
                <a:gd name="T39" fmla="*/ 2147483646 h 408"/>
                <a:gd name="T40" fmla="*/ 2147483646 w 408"/>
                <a:gd name="T41" fmla="*/ 2147483646 h 408"/>
                <a:gd name="T42" fmla="*/ 2147483646 w 408"/>
                <a:gd name="T43" fmla="*/ 2147483646 h 408"/>
                <a:gd name="T44" fmla="*/ 2147483646 w 408"/>
                <a:gd name="T45" fmla="*/ 2147483646 h 408"/>
                <a:gd name="T46" fmla="*/ 2147483646 w 408"/>
                <a:gd name="T47" fmla="*/ 2147483646 h 408"/>
                <a:gd name="T48" fmla="*/ 2147483646 w 408"/>
                <a:gd name="T49" fmla="*/ 2147483646 h 408"/>
                <a:gd name="T50" fmla="*/ 2147483646 w 408"/>
                <a:gd name="T51" fmla="*/ 2147483646 h 408"/>
                <a:gd name="T52" fmla="*/ 2147483646 w 408"/>
                <a:gd name="T53" fmla="*/ 2147483646 h 408"/>
                <a:gd name="T54" fmla="*/ 2147483646 w 408"/>
                <a:gd name="T55" fmla="*/ 2147483646 h 408"/>
                <a:gd name="T56" fmla="*/ 2147483646 w 408"/>
                <a:gd name="T57" fmla="*/ 2147483646 h 408"/>
                <a:gd name="T58" fmla="*/ 2147483646 w 408"/>
                <a:gd name="T59" fmla="*/ 2147483646 h 408"/>
                <a:gd name="T60" fmla="*/ 2147483646 w 408"/>
                <a:gd name="T61" fmla="*/ 2147483646 h 408"/>
                <a:gd name="T62" fmla="*/ 2147483646 w 408"/>
                <a:gd name="T63" fmla="*/ 2147483646 h 408"/>
                <a:gd name="T64" fmla="*/ 2147483646 w 408"/>
                <a:gd name="T65" fmla="*/ 2147483646 h 408"/>
                <a:gd name="T66" fmla="*/ 2147483646 w 408"/>
                <a:gd name="T67" fmla="*/ 2147483646 h 408"/>
                <a:gd name="T68" fmla="*/ 2147483646 w 408"/>
                <a:gd name="T69" fmla="*/ 2147483646 h 408"/>
                <a:gd name="T70" fmla="*/ 2147483646 w 408"/>
                <a:gd name="T71" fmla="*/ 2147483646 h 408"/>
                <a:gd name="T72" fmla="*/ 2147483646 w 408"/>
                <a:gd name="T73" fmla="*/ 2147483646 h 408"/>
                <a:gd name="T74" fmla="*/ 2147483646 w 408"/>
                <a:gd name="T75" fmla="*/ 2147483646 h 408"/>
                <a:gd name="T76" fmla="*/ 2147483646 w 408"/>
                <a:gd name="T77" fmla="*/ 2147483646 h 408"/>
                <a:gd name="T78" fmla="*/ 2147483646 w 408"/>
                <a:gd name="T79" fmla="*/ 2147483646 h 408"/>
                <a:gd name="T80" fmla="*/ 2147483646 w 408"/>
                <a:gd name="T81" fmla="*/ 2147483646 h 408"/>
                <a:gd name="T82" fmla="*/ 2147483646 w 408"/>
                <a:gd name="T83" fmla="*/ 2147483646 h 408"/>
                <a:gd name="T84" fmla="*/ 2147483646 w 408"/>
                <a:gd name="T85" fmla="*/ 2147483646 h 408"/>
                <a:gd name="T86" fmla="*/ 2147483646 w 408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08"/>
                <a:gd name="T134" fmla="*/ 408 w 408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08" extrusionOk="0">
                  <a:moveTo>
                    <a:pt x="0" y="206"/>
                  </a:moveTo>
                  <a:lnTo>
                    <a:pt x="0" y="204"/>
                  </a:lnTo>
                  <a:lnTo>
                    <a:pt x="1" y="194"/>
                  </a:lnTo>
                  <a:lnTo>
                    <a:pt x="1" y="183"/>
                  </a:lnTo>
                  <a:lnTo>
                    <a:pt x="2" y="173"/>
                  </a:lnTo>
                  <a:lnTo>
                    <a:pt x="5" y="164"/>
                  </a:lnTo>
                  <a:lnTo>
                    <a:pt x="7" y="153"/>
                  </a:lnTo>
                  <a:lnTo>
                    <a:pt x="9" y="143"/>
                  </a:lnTo>
                  <a:lnTo>
                    <a:pt x="13" y="135"/>
                  </a:lnTo>
                  <a:lnTo>
                    <a:pt x="17" y="125"/>
                  </a:lnTo>
                  <a:lnTo>
                    <a:pt x="20" y="116"/>
                  </a:lnTo>
                  <a:lnTo>
                    <a:pt x="25" y="107"/>
                  </a:lnTo>
                  <a:lnTo>
                    <a:pt x="30" y="99"/>
                  </a:lnTo>
                  <a:lnTo>
                    <a:pt x="35" y="90"/>
                  </a:lnTo>
                  <a:lnTo>
                    <a:pt x="41" y="82"/>
                  </a:lnTo>
                  <a:lnTo>
                    <a:pt x="47" y="75"/>
                  </a:lnTo>
                  <a:lnTo>
                    <a:pt x="54" y="68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3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7" y="26"/>
                  </a:lnTo>
                  <a:lnTo>
                    <a:pt x="116" y="21"/>
                  </a:lnTo>
                  <a:lnTo>
                    <a:pt x="125" y="17"/>
                  </a:lnTo>
                  <a:lnTo>
                    <a:pt x="134" y="14"/>
                  </a:lnTo>
                  <a:lnTo>
                    <a:pt x="144" y="10"/>
                  </a:lnTo>
                  <a:lnTo>
                    <a:pt x="153" y="8"/>
                  </a:lnTo>
                  <a:lnTo>
                    <a:pt x="163" y="5"/>
                  </a:lnTo>
                  <a:lnTo>
                    <a:pt x="173" y="3"/>
                  </a:lnTo>
                  <a:lnTo>
                    <a:pt x="183" y="2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2"/>
                  </a:lnTo>
                  <a:lnTo>
                    <a:pt x="236" y="3"/>
                  </a:lnTo>
                  <a:lnTo>
                    <a:pt x="246" y="5"/>
                  </a:lnTo>
                  <a:lnTo>
                    <a:pt x="255" y="8"/>
                  </a:lnTo>
                  <a:lnTo>
                    <a:pt x="265" y="10"/>
                  </a:lnTo>
                  <a:lnTo>
                    <a:pt x="275" y="14"/>
                  </a:lnTo>
                  <a:lnTo>
                    <a:pt x="284" y="17"/>
                  </a:lnTo>
                  <a:lnTo>
                    <a:pt x="293" y="21"/>
                  </a:lnTo>
                  <a:lnTo>
                    <a:pt x="302" y="26"/>
                  </a:lnTo>
                  <a:lnTo>
                    <a:pt x="311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5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8"/>
                  </a:lnTo>
                  <a:lnTo>
                    <a:pt x="362" y="75"/>
                  </a:lnTo>
                  <a:lnTo>
                    <a:pt x="368" y="82"/>
                  </a:lnTo>
                  <a:lnTo>
                    <a:pt x="374" y="90"/>
                  </a:lnTo>
                  <a:lnTo>
                    <a:pt x="379" y="99"/>
                  </a:lnTo>
                  <a:lnTo>
                    <a:pt x="384" y="107"/>
                  </a:lnTo>
                  <a:lnTo>
                    <a:pt x="389" y="116"/>
                  </a:lnTo>
                  <a:lnTo>
                    <a:pt x="392" y="125"/>
                  </a:lnTo>
                  <a:lnTo>
                    <a:pt x="396" y="135"/>
                  </a:lnTo>
                  <a:lnTo>
                    <a:pt x="399" y="143"/>
                  </a:lnTo>
                  <a:lnTo>
                    <a:pt x="402" y="153"/>
                  </a:lnTo>
                  <a:lnTo>
                    <a:pt x="404" y="164"/>
                  </a:lnTo>
                  <a:lnTo>
                    <a:pt x="407" y="173"/>
                  </a:lnTo>
                  <a:lnTo>
                    <a:pt x="408" y="183"/>
                  </a:lnTo>
                  <a:lnTo>
                    <a:pt x="408" y="194"/>
                  </a:lnTo>
                  <a:lnTo>
                    <a:pt x="408" y="204"/>
                  </a:lnTo>
                  <a:lnTo>
                    <a:pt x="408" y="206"/>
                  </a:lnTo>
                  <a:lnTo>
                    <a:pt x="408" y="215"/>
                  </a:lnTo>
                  <a:lnTo>
                    <a:pt x="408" y="226"/>
                  </a:lnTo>
                  <a:lnTo>
                    <a:pt x="407" y="236"/>
                  </a:lnTo>
                  <a:lnTo>
                    <a:pt x="404" y="246"/>
                  </a:lnTo>
                  <a:lnTo>
                    <a:pt x="402" y="256"/>
                  </a:lnTo>
                  <a:lnTo>
                    <a:pt x="399" y="266"/>
                  </a:lnTo>
                  <a:lnTo>
                    <a:pt x="396" y="275"/>
                  </a:lnTo>
                  <a:lnTo>
                    <a:pt x="392" y="285"/>
                  </a:lnTo>
                  <a:lnTo>
                    <a:pt x="389" y="293"/>
                  </a:lnTo>
                  <a:lnTo>
                    <a:pt x="384" y="302"/>
                  </a:lnTo>
                  <a:lnTo>
                    <a:pt x="379" y="311"/>
                  </a:lnTo>
                  <a:lnTo>
                    <a:pt x="374" y="318"/>
                  </a:lnTo>
                  <a:lnTo>
                    <a:pt x="368" y="327"/>
                  </a:lnTo>
                  <a:lnTo>
                    <a:pt x="362" y="335"/>
                  </a:lnTo>
                  <a:lnTo>
                    <a:pt x="355" y="342"/>
                  </a:lnTo>
                  <a:lnTo>
                    <a:pt x="349" y="350"/>
                  </a:lnTo>
                  <a:lnTo>
                    <a:pt x="342" y="356"/>
                  </a:lnTo>
                  <a:lnTo>
                    <a:pt x="335" y="363"/>
                  </a:lnTo>
                  <a:lnTo>
                    <a:pt x="326" y="369"/>
                  </a:lnTo>
                  <a:lnTo>
                    <a:pt x="319" y="374"/>
                  </a:lnTo>
                  <a:lnTo>
                    <a:pt x="311" y="380"/>
                  </a:lnTo>
                  <a:lnTo>
                    <a:pt x="302" y="384"/>
                  </a:lnTo>
                  <a:lnTo>
                    <a:pt x="293" y="389"/>
                  </a:lnTo>
                  <a:lnTo>
                    <a:pt x="284" y="393"/>
                  </a:lnTo>
                  <a:lnTo>
                    <a:pt x="275" y="396"/>
                  </a:lnTo>
                  <a:lnTo>
                    <a:pt x="265" y="400"/>
                  </a:lnTo>
                  <a:lnTo>
                    <a:pt x="255" y="402"/>
                  </a:lnTo>
                  <a:lnTo>
                    <a:pt x="246" y="405"/>
                  </a:lnTo>
                  <a:lnTo>
                    <a:pt x="236" y="406"/>
                  </a:lnTo>
                  <a:lnTo>
                    <a:pt x="225" y="407"/>
                  </a:lnTo>
                  <a:lnTo>
                    <a:pt x="216" y="408"/>
                  </a:lnTo>
                  <a:lnTo>
                    <a:pt x="205" y="408"/>
                  </a:lnTo>
                  <a:lnTo>
                    <a:pt x="204" y="408"/>
                  </a:lnTo>
                  <a:lnTo>
                    <a:pt x="193" y="408"/>
                  </a:lnTo>
                  <a:lnTo>
                    <a:pt x="183" y="407"/>
                  </a:lnTo>
                  <a:lnTo>
                    <a:pt x="173" y="406"/>
                  </a:lnTo>
                  <a:lnTo>
                    <a:pt x="163" y="405"/>
                  </a:lnTo>
                  <a:lnTo>
                    <a:pt x="153" y="402"/>
                  </a:lnTo>
                  <a:lnTo>
                    <a:pt x="144" y="400"/>
                  </a:lnTo>
                  <a:lnTo>
                    <a:pt x="134" y="396"/>
                  </a:lnTo>
                  <a:lnTo>
                    <a:pt x="125" y="393"/>
                  </a:lnTo>
                  <a:lnTo>
                    <a:pt x="116" y="389"/>
                  </a:lnTo>
                  <a:lnTo>
                    <a:pt x="107" y="384"/>
                  </a:lnTo>
                  <a:lnTo>
                    <a:pt x="98" y="380"/>
                  </a:lnTo>
                  <a:lnTo>
                    <a:pt x="90" y="374"/>
                  </a:lnTo>
                  <a:lnTo>
                    <a:pt x="83" y="369"/>
                  </a:lnTo>
                  <a:lnTo>
                    <a:pt x="74" y="363"/>
                  </a:lnTo>
                  <a:lnTo>
                    <a:pt x="67" y="356"/>
                  </a:lnTo>
                  <a:lnTo>
                    <a:pt x="60" y="350"/>
                  </a:lnTo>
                  <a:lnTo>
                    <a:pt x="54" y="342"/>
                  </a:lnTo>
                  <a:lnTo>
                    <a:pt x="47" y="335"/>
                  </a:lnTo>
                  <a:lnTo>
                    <a:pt x="41" y="327"/>
                  </a:lnTo>
                  <a:lnTo>
                    <a:pt x="35" y="318"/>
                  </a:lnTo>
                  <a:lnTo>
                    <a:pt x="30" y="311"/>
                  </a:lnTo>
                  <a:lnTo>
                    <a:pt x="25" y="302"/>
                  </a:lnTo>
                  <a:lnTo>
                    <a:pt x="20" y="293"/>
                  </a:lnTo>
                  <a:lnTo>
                    <a:pt x="17" y="285"/>
                  </a:lnTo>
                  <a:lnTo>
                    <a:pt x="13" y="275"/>
                  </a:lnTo>
                  <a:lnTo>
                    <a:pt x="9" y="266"/>
                  </a:lnTo>
                  <a:lnTo>
                    <a:pt x="7" y="256"/>
                  </a:lnTo>
                  <a:lnTo>
                    <a:pt x="5" y="246"/>
                  </a:lnTo>
                  <a:lnTo>
                    <a:pt x="2" y="236"/>
                  </a:lnTo>
                  <a:lnTo>
                    <a:pt x="1" y="226"/>
                  </a:lnTo>
                  <a:lnTo>
                    <a:pt x="1" y="215"/>
                  </a:lnTo>
                  <a:lnTo>
                    <a:pt x="0" y="206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34" name="Shape 791">
              <a:extLst>
                <a:ext uri="{FF2B5EF4-FFF2-40B4-BE49-F238E27FC236}">
                  <a16:creationId xmlns:a16="http://schemas.microsoft.com/office/drawing/2014/main" id="{BE4F4B19-E5DB-8F41-8B5D-85BDF6F05A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623" y="3846513"/>
              <a:ext cx="698500" cy="225425"/>
            </a:xfrm>
            <a:custGeom>
              <a:avLst/>
              <a:gdLst>
                <a:gd name="T0" fmla="*/ 2147483646 w 816"/>
                <a:gd name="T1" fmla="*/ 2147483646 h 264"/>
                <a:gd name="T2" fmla="*/ 2147483646 w 816"/>
                <a:gd name="T3" fmla="*/ 2147483646 h 264"/>
                <a:gd name="T4" fmla="*/ 2147483646 w 816"/>
                <a:gd name="T5" fmla="*/ 2147483646 h 264"/>
                <a:gd name="T6" fmla="*/ 2147483646 w 816"/>
                <a:gd name="T7" fmla="*/ 2147483646 h 264"/>
                <a:gd name="T8" fmla="*/ 2147483646 w 816"/>
                <a:gd name="T9" fmla="*/ 2147483646 h 264"/>
                <a:gd name="T10" fmla="*/ 2147483646 w 816"/>
                <a:gd name="T11" fmla="*/ 2147483646 h 264"/>
                <a:gd name="T12" fmla="*/ 2147483646 w 816"/>
                <a:gd name="T13" fmla="*/ 2147483646 h 264"/>
                <a:gd name="T14" fmla="*/ 2147483646 w 816"/>
                <a:gd name="T15" fmla="*/ 2147483646 h 264"/>
                <a:gd name="T16" fmla="*/ 2147483646 w 816"/>
                <a:gd name="T17" fmla="*/ 2147483646 h 264"/>
                <a:gd name="T18" fmla="*/ 2147483646 w 816"/>
                <a:gd name="T19" fmla="*/ 2147483646 h 264"/>
                <a:gd name="T20" fmla="*/ 2147483646 w 816"/>
                <a:gd name="T21" fmla="*/ 0 h 264"/>
                <a:gd name="T22" fmla="*/ 2147483646 w 816"/>
                <a:gd name="T23" fmla="*/ 0 h 264"/>
                <a:gd name="T24" fmla="*/ 2147483646 w 816"/>
                <a:gd name="T25" fmla="*/ 2147483646 h 264"/>
                <a:gd name="T26" fmla="*/ 2147483646 w 816"/>
                <a:gd name="T27" fmla="*/ 2147483646 h 264"/>
                <a:gd name="T28" fmla="*/ 2147483646 w 816"/>
                <a:gd name="T29" fmla="*/ 2147483646 h 264"/>
                <a:gd name="T30" fmla="*/ 2147483646 w 816"/>
                <a:gd name="T31" fmla="*/ 2147483646 h 264"/>
                <a:gd name="T32" fmla="*/ 2147483646 w 816"/>
                <a:gd name="T33" fmla="*/ 2147483646 h 264"/>
                <a:gd name="T34" fmla="*/ 2147483646 w 816"/>
                <a:gd name="T35" fmla="*/ 2147483646 h 264"/>
                <a:gd name="T36" fmla="*/ 2147483646 w 816"/>
                <a:gd name="T37" fmla="*/ 2147483646 h 264"/>
                <a:gd name="T38" fmla="*/ 2147483646 w 816"/>
                <a:gd name="T39" fmla="*/ 2147483646 h 264"/>
                <a:gd name="T40" fmla="*/ 2147483646 w 816"/>
                <a:gd name="T41" fmla="*/ 2147483646 h 264"/>
                <a:gd name="T42" fmla="*/ 2147483646 w 816"/>
                <a:gd name="T43" fmla="*/ 2147483646 h 264"/>
                <a:gd name="T44" fmla="*/ 2147483646 w 816"/>
                <a:gd name="T45" fmla="*/ 2147483646 h 264"/>
                <a:gd name="T46" fmla="*/ 2147483646 w 816"/>
                <a:gd name="T47" fmla="*/ 2147483646 h 264"/>
                <a:gd name="T48" fmla="*/ 2147483646 w 816"/>
                <a:gd name="T49" fmla="*/ 2147483646 h 264"/>
                <a:gd name="T50" fmla="*/ 2147483646 w 816"/>
                <a:gd name="T51" fmla="*/ 2147483646 h 264"/>
                <a:gd name="T52" fmla="*/ 2147483646 w 816"/>
                <a:gd name="T53" fmla="*/ 2147483646 h 264"/>
                <a:gd name="T54" fmla="*/ 2147483646 w 816"/>
                <a:gd name="T55" fmla="*/ 2147483646 h 264"/>
                <a:gd name="T56" fmla="*/ 2147483646 w 816"/>
                <a:gd name="T57" fmla="*/ 2147483646 h 264"/>
                <a:gd name="T58" fmla="*/ 2147483646 w 816"/>
                <a:gd name="T59" fmla="*/ 2147483646 h 264"/>
                <a:gd name="T60" fmla="*/ 2147483646 w 816"/>
                <a:gd name="T61" fmla="*/ 2147483646 h 264"/>
                <a:gd name="T62" fmla="*/ 2147483646 w 816"/>
                <a:gd name="T63" fmla="*/ 2147483646 h 264"/>
                <a:gd name="T64" fmla="*/ 2147483646 w 816"/>
                <a:gd name="T65" fmla="*/ 2147483646 h 264"/>
                <a:gd name="T66" fmla="*/ 2147483646 w 816"/>
                <a:gd name="T67" fmla="*/ 2147483646 h 264"/>
                <a:gd name="T68" fmla="*/ 2147483646 w 816"/>
                <a:gd name="T69" fmla="*/ 2147483646 h 264"/>
                <a:gd name="T70" fmla="*/ 2147483646 w 816"/>
                <a:gd name="T71" fmla="*/ 2147483646 h 264"/>
                <a:gd name="T72" fmla="*/ 2147483646 w 816"/>
                <a:gd name="T73" fmla="*/ 2147483646 h 264"/>
                <a:gd name="T74" fmla="*/ 2147483646 w 816"/>
                <a:gd name="T75" fmla="*/ 2147483646 h 264"/>
                <a:gd name="T76" fmla="*/ 2147483646 w 816"/>
                <a:gd name="T77" fmla="*/ 2147483646 h 264"/>
                <a:gd name="T78" fmla="*/ 2147483646 w 816"/>
                <a:gd name="T79" fmla="*/ 2147483646 h 264"/>
                <a:gd name="T80" fmla="*/ 2147483646 w 816"/>
                <a:gd name="T81" fmla="*/ 2147483646 h 264"/>
                <a:gd name="T82" fmla="*/ 2147483646 w 816"/>
                <a:gd name="T83" fmla="*/ 2147483646 h 264"/>
                <a:gd name="T84" fmla="*/ 2147483646 w 816"/>
                <a:gd name="T85" fmla="*/ 2147483646 h 264"/>
                <a:gd name="T86" fmla="*/ 2147483646 w 816"/>
                <a:gd name="T87" fmla="*/ 2147483646 h 2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264"/>
                <a:gd name="T134" fmla="*/ 816 w 816"/>
                <a:gd name="T135" fmla="*/ 264 h 2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264" extrusionOk="0">
                  <a:moveTo>
                    <a:pt x="0" y="130"/>
                  </a:moveTo>
                  <a:lnTo>
                    <a:pt x="0" y="136"/>
                  </a:lnTo>
                  <a:lnTo>
                    <a:pt x="1" y="129"/>
                  </a:lnTo>
                  <a:lnTo>
                    <a:pt x="1" y="122"/>
                  </a:lnTo>
                  <a:lnTo>
                    <a:pt x="2" y="116"/>
                  </a:lnTo>
                  <a:lnTo>
                    <a:pt x="3" y="108"/>
                  </a:lnTo>
                  <a:lnTo>
                    <a:pt x="5" y="102"/>
                  </a:lnTo>
                  <a:lnTo>
                    <a:pt x="7" y="95"/>
                  </a:lnTo>
                  <a:lnTo>
                    <a:pt x="8" y="89"/>
                  </a:lnTo>
                  <a:lnTo>
                    <a:pt x="11" y="83"/>
                  </a:lnTo>
                  <a:lnTo>
                    <a:pt x="14" y="77"/>
                  </a:lnTo>
                  <a:lnTo>
                    <a:pt x="17" y="71"/>
                  </a:lnTo>
                  <a:lnTo>
                    <a:pt x="20" y="65"/>
                  </a:lnTo>
                  <a:lnTo>
                    <a:pt x="24" y="60"/>
                  </a:lnTo>
                  <a:lnTo>
                    <a:pt x="27" y="54"/>
                  </a:lnTo>
                  <a:lnTo>
                    <a:pt x="31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44" y="35"/>
                  </a:lnTo>
                  <a:lnTo>
                    <a:pt x="49" y="32"/>
                  </a:lnTo>
                  <a:lnTo>
                    <a:pt x="55" y="28"/>
                  </a:lnTo>
                  <a:lnTo>
                    <a:pt x="60" y="23"/>
                  </a:lnTo>
                  <a:lnTo>
                    <a:pt x="66" y="21"/>
                  </a:lnTo>
                  <a:lnTo>
                    <a:pt x="71" y="17"/>
                  </a:lnTo>
                  <a:lnTo>
                    <a:pt x="77" y="14"/>
                  </a:lnTo>
                  <a:lnTo>
                    <a:pt x="83" y="11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102" y="5"/>
                  </a:lnTo>
                  <a:lnTo>
                    <a:pt x="108" y="4"/>
                  </a:lnTo>
                  <a:lnTo>
                    <a:pt x="115" y="3"/>
                  </a:lnTo>
                  <a:lnTo>
                    <a:pt x="121" y="2"/>
                  </a:lnTo>
                  <a:lnTo>
                    <a:pt x="128" y="0"/>
                  </a:lnTo>
                  <a:lnTo>
                    <a:pt x="135" y="0"/>
                  </a:lnTo>
                  <a:lnTo>
                    <a:pt x="681" y="0"/>
                  </a:lnTo>
                  <a:lnTo>
                    <a:pt x="689" y="0"/>
                  </a:lnTo>
                  <a:lnTo>
                    <a:pt x="696" y="2"/>
                  </a:lnTo>
                  <a:lnTo>
                    <a:pt x="702" y="3"/>
                  </a:lnTo>
                  <a:lnTo>
                    <a:pt x="709" y="4"/>
                  </a:lnTo>
                  <a:lnTo>
                    <a:pt x="715" y="5"/>
                  </a:lnTo>
                  <a:lnTo>
                    <a:pt x="722" y="6"/>
                  </a:lnTo>
                  <a:lnTo>
                    <a:pt x="728" y="9"/>
                  </a:lnTo>
                  <a:lnTo>
                    <a:pt x="734" y="11"/>
                  </a:lnTo>
                  <a:lnTo>
                    <a:pt x="740" y="14"/>
                  </a:lnTo>
                  <a:lnTo>
                    <a:pt x="746" y="17"/>
                  </a:lnTo>
                  <a:lnTo>
                    <a:pt x="751" y="21"/>
                  </a:lnTo>
                  <a:lnTo>
                    <a:pt x="757" y="23"/>
                  </a:lnTo>
                  <a:lnTo>
                    <a:pt x="762" y="28"/>
                  </a:lnTo>
                  <a:lnTo>
                    <a:pt x="768" y="32"/>
                  </a:lnTo>
                  <a:lnTo>
                    <a:pt x="773" y="35"/>
                  </a:lnTo>
                  <a:lnTo>
                    <a:pt x="777" y="40"/>
                  </a:lnTo>
                  <a:lnTo>
                    <a:pt x="781" y="45"/>
                  </a:lnTo>
                  <a:lnTo>
                    <a:pt x="786" y="50"/>
                  </a:lnTo>
                  <a:lnTo>
                    <a:pt x="789" y="54"/>
                  </a:lnTo>
                  <a:lnTo>
                    <a:pt x="793" y="60"/>
                  </a:lnTo>
                  <a:lnTo>
                    <a:pt x="797" y="65"/>
                  </a:lnTo>
                  <a:lnTo>
                    <a:pt x="800" y="71"/>
                  </a:lnTo>
                  <a:lnTo>
                    <a:pt x="803" y="77"/>
                  </a:lnTo>
                  <a:lnTo>
                    <a:pt x="806" y="83"/>
                  </a:lnTo>
                  <a:lnTo>
                    <a:pt x="809" y="89"/>
                  </a:lnTo>
                  <a:lnTo>
                    <a:pt x="810" y="95"/>
                  </a:lnTo>
                  <a:lnTo>
                    <a:pt x="812" y="102"/>
                  </a:lnTo>
                  <a:lnTo>
                    <a:pt x="813" y="108"/>
                  </a:lnTo>
                  <a:lnTo>
                    <a:pt x="815" y="116"/>
                  </a:lnTo>
                  <a:lnTo>
                    <a:pt x="816" y="122"/>
                  </a:lnTo>
                  <a:lnTo>
                    <a:pt x="816" y="129"/>
                  </a:lnTo>
                  <a:lnTo>
                    <a:pt x="816" y="136"/>
                  </a:lnTo>
                  <a:lnTo>
                    <a:pt x="816" y="130"/>
                  </a:lnTo>
                  <a:lnTo>
                    <a:pt x="816" y="137"/>
                  </a:lnTo>
                  <a:lnTo>
                    <a:pt x="816" y="143"/>
                  </a:lnTo>
                  <a:lnTo>
                    <a:pt x="815" y="150"/>
                  </a:lnTo>
                  <a:lnTo>
                    <a:pt x="813" y="156"/>
                  </a:lnTo>
                  <a:lnTo>
                    <a:pt x="812" y="164"/>
                  </a:lnTo>
                  <a:lnTo>
                    <a:pt x="810" y="170"/>
                  </a:lnTo>
                  <a:lnTo>
                    <a:pt x="809" y="176"/>
                  </a:lnTo>
                  <a:lnTo>
                    <a:pt x="806" y="183"/>
                  </a:lnTo>
                  <a:lnTo>
                    <a:pt x="803" y="189"/>
                  </a:lnTo>
                  <a:lnTo>
                    <a:pt x="800" y="194"/>
                  </a:lnTo>
                  <a:lnTo>
                    <a:pt x="797" y="200"/>
                  </a:lnTo>
                  <a:lnTo>
                    <a:pt x="793" y="206"/>
                  </a:lnTo>
                  <a:lnTo>
                    <a:pt x="789" y="210"/>
                  </a:lnTo>
                  <a:lnTo>
                    <a:pt x="786" y="215"/>
                  </a:lnTo>
                  <a:lnTo>
                    <a:pt x="781" y="220"/>
                  </a:lnTo>
                  <a:lnTo>
                    <a:pt x="777" y="225"/>
                  </a:lnTo>
                  <a:lnTo>
                    <a:pt x="773" y="230"/>
                  </a:lnTo>
                  <a:lnTo>
                    <a:pt x="768" y="234"/>
                  </a:lnTo>
                  <a:lnTo>
                    <a:pt x="762" y="238"/>
                  </a:lnTo>
                  <a:lnTo>
                    <a:pt x="757" y="242"/>
                  </a:lnTo>
                  <a:lnTo>
                    <a:pt x="751" y="245"/>
                  </a:lnTo>
                  <a:lnTo>
                    <a:pt x="746" y="249"/>
                  </a:lnTo>
                  <a:lnTo>
                    <a:pt x="740" y="251"/>
                  </a:lnTo>
                  <a:lnTo>
                    <a:pt x="734" y="254"/>
                  </a:lnTo>
                  <a:lnTo>
                    <a:pt x="728" y="256"/>
                  </a:lnTo>
                  <a:lnTo>
                    <a:pt x="722" y="258"/>
                  </a:lnTo>
                  <a:lnTo>
                    <a:pt x="715" y="261"/>
                  </a:lnTo>
                  <a:lnTo>
                    <a:pt x="709" y="262"/>
                  </a:lnTo>
                  <a:lnTo>
                    <a:pt x="702" y="263"/>
                  </a:lnTo>
                  <a:lnTo>
                    <a:pt x="696" y="264"/>
                  </a:lnTo>
                  <a:lnTo>
                    <a:pt x="689" y="264"/>
                  </a:lnTo>
                  <a:lnTo>
                    <a:pt x="681" y="264"/>
                  </a:lnTo>
                  <a:lnTo>
                    <a:pt x="135" y="264"/>
                  </a:lnTo>
                  <a:lnTo>
                    <a:pt x="128" y="264"/>
                  </a:lnTo>
                  <a:lnTo>
                    <a:pt x="121" y="264"/>
                  </a:lnTo>
                  <a:lnTo>
                    <a:pt x="115" y="263"/>
                  </a:lnTo>
                  <a:lnTo>
                    <a:pt x="108" y="262"/>
                  </a:lnTo>
                  <a:lnTo>
                    <a:pt x="102" y="261"/>
                  </a:lnTo>
                  <a:lnTo>
                    <a:pt x="95" y="258"/>
                  </a:lnTo>
                  <a:lnTo>
                    <a:pt x="89" y="256"/>
                  </a:lnTo>
                  <a:lnTo>
                    <a:pt x="83" y="254"/>
                  </a:lnTo>
                  <a:lnTo>
                    <a:pt x="77" y="251"/>
                  </a:lnTo>
                  <a:lnTo>
                    <a:pt x="71" y="249"/>
                  </a:lnTo>
                  <a:lnTo>
                    <a:pt x="66" y="245"/>
                  </a:lnTo>
                  <a:lnTo>
                    <a:pt x="60" y="242"/>
                  </a:lnTo>
                  <a:lnTo>
                    <a:pt x="55" y="238"/>
                  </a:lnTo>
                  <a:lnTo>
                    <a:pt x="49" y="234"/>
                  </a:lnTo>
                  <a:lnTo>
                    <a:pt x="44" y="230"/>
                  </a:lnTo>
                  <a:lnTo>
                    <a:pt x="39" y="225"/>
                  </a:lnTo>
                  <a:lnTo>
                    <a:pt x="36" y="220"/>
                  </a:lnTo>
                  <a:lnTo>
                    <a:pt x="31" y="215"/>
                  </a:lnTo>
                  <a:lnTo>
                    <a:pt x="27" y="210"/>
                  </a:lnTo>
                  <a:lnTo>
                    <a:pt x="24" y="206"/>
                  </a:lnTo>
                  <a:lnTo>
                    <a:pt x="20" y="200"/>
                  </a:lnTo>
                  <a:lnTo>
                    <a:pt x="17" y="194"/>
                  </a:lnTo>
                  <a:lnTo>
                    <a:pt x="14" y="189"/>
                  </a:lnTo>
                  <a:lnTo>
                    <a:pt x="11" y="183"/>
                  </a:lnTo>
                  <a:lnTo>
                    <a:pt x="8" y="176"/>
                  </a:lnTo>
                  <a:lnTo>
                    <a:pt x="7" y="170"/>
                  </a:lnTo>
                  <a:lnTo>
                    <a:pt x="5" y="164"/>
                  </a:lnTo>
                  <a:lnTo>
                    <a:pt x="3" y="156"/>
                  </a:lnTo>
                  <a:lnTo>
                    <a:pt x="2" y="150"/>
                  </a:lnTo>
                  <a:lnTo>
                    <a:pt x="1" y="143"/>
                  </a:lnTo>
                  <a:lnTo>
                    <a:pt x="1" y="137"/>
                  </a:lnTo>
                  <a:lnTo>
                    <a:pt x="0" y="130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35" name="Shape 792">
              <a:extLst>
                <a:ext uri="{FF2B5EF4-FFF2-40B4-BE49-F238E27FC236}">
                  <a16:creationId xmlns:a16="http://schemas.microsoft.com/office/drawing/2014/main" id="{C87AD76C-2D5B-A549-B21B-E59508F8541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10" y="3763963"/>
              <a:ext cx="801688" cy="369887"/>
            </a:xfrm>
            <a:custGeom>
              <a:avLst/>
              <a:gdLst>
                <a:gd name="T0" fmla="*/ 2147483646 w 936"/>
                <a:gd name="T1" fmla="*/ 2147483646 h 432"/>
                <a:gd name="T2" fmla="*/ 2147483646 w 936"/>
                <a:gd name="T3" fmla="*/ 2147483646 h 432"/>
                <a:gd name="T4" fmla="*/ 2147483646 w 936"/>
                <a:gd name="T5" fmla="*/ 2147483646 h 432"/>
                <a:gd name="T6" fmla="*/ 2147483646 w 936"/>
                <a:gd name="T7" fmla="*/ 2147483646 h 432"/>
                <a:gd name="T8" fmla="*/ 2147483646 w 936"/>
                <a:gd name="T9" fmla="*/ 2147483646 h 432"/>
                <a:gd name="T10" fmla="*/ 2147483646 w 936"/>
                <a:gd name="T11" fmla="*/ 2147483646 h 432"/>
                <a:gd name="T12" fmla="*/ 2147483646 w 936"/>
                <a:gd name="T13" fmla="*/ 2147483646 h 432"/>
                <a:gd name="T14" fmla="*/ 2147483646 w 936"/>
                <a:gd name="T15" fmla="*/ 2147483646 h 432"/>
                <a:gd name="T16" fmla="*/ 2147483646 w 936"/>
                <a:gd name="T17" fmla="*/ 2147483646 h 432"/>
                <a:gd name="T18" fmla="*/ 2147483646 w 936"/>
                <a:gd name="T19" fmla="*/ 2147483646 h 432"/>
                <a:gd name="T20" fmla="*/ 2147483646 w 936"/>
                <a:gd name="T21" fmla="*/ 0 h 432"/>
                <a:gd name="T22" fmla="*/ 2147483646 w 936"/>
                <a:gd name="T23" fmla="*/ 0 h 432"/>
                <a:gd name="T24" fmla="*/ 2147483646 w 936"/>
                <a:gd name="T25" fmla="*/ 2147483646 h 432"/>
                <a:gd name="T26" fmla="*/ 2147483646 w 936"/>
                <a:gd name="T27" fmla="*/ 2147483646 h 432"/>
                <a:gd name="T28" fmla="*/ 2147483646 w 936"/>
                <a:gd name="T29" fmla="*/ 2147483646 h 432"/>
                <a:gd name="T30" fmla="*/ 2147483646 w 936"/>
                <a:gd name="T31" fmla="*/ 2147483646 h 432"/>
                <a:gd name="T32" fmla="*/ 2147483646 w 936"/>
                <a:gd name="T33" fmla="*/ 2147483646 h 432"/>
                <a:gd name="T34" fmla="*/ 2147483646 w 936"/>
                <a:gd name="T35" fmla="*/ 2147483646 h 432"/>
                <a:gd name="T36" fmla="*/ 2147483646 w 936"/>
                <a:gd name="T37" fmla="*/ 2147483646 h 432"/>
                <a:gd name="T38" fmla="*/ 2147483646 w 936"/>
                <a:gd name="T39" fmla="*/ 2147483646 h 432"/>
                <a:gd name="T40" fmla="*/ 2147483646 w 936"/>
                <a:gd name="T41" fmla="*/ 2147483646 h 432"/>
                <a:gd name="T42" fmla="*/ 2147483646 w 936"/>
                <a:gd name="T43" fmla="*/ 2147483646 h 432"/>
                <a:gd name="T44" fmla="*/ 2147483646 w 936"/>
                <a:gd name="T45" fmla="*/ 2147483646 h 432"/>
                <a:gd name="T46" fmla="*/ 2147483646 w 936"/>
                <a:gd name="T47" fmla="*/ 2147483646 h 432"/>
                <a:gd name="T48" fmla="*/ 2147483646 w 936"/>
                <a:gd name="T49" fmla="*/ 2147483646 h 432"/>
                <a:gd name="T50" fmla="*/ 2147483646 w 936"/>
                <a:gd name="T51" fmla="*/ 2147483646 h 432"/>
                <a:gd name="T52" fmla="*/ 2147483646 w 936"/>
                <a:gd name="T53" fmla="*/ 2147483646 h 432"/>
                <a:gd name="T54" fmla="*/ 2147483646 w 936"/>
                <a:gd name="T55" fmla="*/ 2147483646 h 432"/>
                <a:gd name="T56" fmla="*/ 2147483646 w 936"/>
                <a:gd name="T57" fmla="*/ 2147483646 h 432"/>
                <a:gd name="T58" fmla="*/ 2147483646 w 936"/>
                <a:gd name="T59" fmla="*/ 2147483646 h 432"/>
                <a:gd name="T60" fmla="*/ 2147483646 w 936"/>
                <a:gd name="T61" fmla="*/ 2147483646 h 432"/>
                <a:gd name="T62" fmla="*/ 2147483646 w 936"/>
                <a:gd name="T63" fmla="*/ 2147483646 h 432"/>
                <a:gd name="T64" fmla="*/ 2147483646 w 936"/>
                <a:gd name="T65" fmla="*/ 2147483646 h 432"/>
                <a:gd name="T66" fmla="*/ 2147483646 w 936"/>
                <a:gd name="T67" fmla="*/ 2147483646 h 432"/>
                <a:gd name="T68" fmla="*/ 2147483646 w 936"/>
                <a:gd name="T69" fmla="*/ 2147483646 h 432"/>
                <a:gd name="T70" fmla="*/ 2147483646 w 936"/>
                <a:gd name="T71" fmla="*/ 2147483646 h 432"/>
                <a:gd name="T72" fmla="*/ 2147483646 w 936"/>
                <a:gd name="T73" fmla="*/ 2147483646 h 432"/>
                <a:gd name="T74" fmla="*/ 2147483646 w 936"/>
                <a:gd name="T75" fmla="*/ 2147483646 h 432"/>
                <a:gd name="T76" fmla="*/ 2147483646 w 936"/>
                <a:gd name="T77" fmla="*/ 2147483646 h 432"/>
                <a:gd name="T78" fmla="*/ 2147483646 w 936"/>
                <a:gd name="T79" fmla="*/ 2147483646 h 432"/>
                <a:gd name="T80" fmla="*/ 2147483646 w 936"/>
                <a:gd name="T81" fmla="*/ 2147483646 h 432"/>
                <a:gd name="T82" fmla="*/ 2147483646 w 936"/>
                <a:gd name="T83" fmla="*/ 2147483646 h 432"/>
                <a:gd name="T84" fmla="*/ 2147483646 w 936"/>
                <a:gd name="T85" fmla="*/ 2147483646 h 432"/>
                <a:gd name="T86" fmla="*/ 2147483646 w 936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32"/>
                <a:gd name="T134" fmla="*/ 936 w 936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32" extrusionOk="0">
                  <a:moveTo>
                    <a:pt x="0" y="222"/>
                  </a:moveTo>
                  <a:lnTo>
                    <a:pt x="0" y="210"/>
                  </a:lnTo>
                  <a:lnTo>
                    <a:pt x="1" y="200"/>
                  </a:lnTo>
                  <a:lnTo>
                    <a:pt x="1" y="189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9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9"/>
                  </a:lnTo>
                  <a:lnTo>
                    <a:pt x="21" y="119"/>
                  </a:lnTo>
                  <a:lnTo>
                    <a:pt x="26" y="111"/>
                  </a:lnTo>
                  <a:lnTo>
                    <a:pt x="31" y="101"/>
                  </a:lnTo>
                  <a:lnTo>
                    <a:pt x="36" y="93"/>
                  </a:lnTo>
                  <a:lnTo>
                    <a:pt x="42" y="86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2"/>
                  </a:lnTo>
                  <a:lnTo>
                    <a:pt x="69" y="56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2"/>
                  </a:lnTo>
                  <a:lnTo>
                    <a:pt x="110" y="26"/>
                  </a:lnTo>
                  <a:lnTo>
                    <a:pt x="120" y="21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10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3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7" y="0"/>
                  </a:lnTo>
                  <a:lnTo>
                    <a:pt x="747" y="1"/>
                  </a:lnTo>
                  <a:lnTo>
                    <a:pt x="758" y="3"/>
                  </a:lnTo>
                  <a:lnTo>
                    <a:pt x="769" y="5"/>
                  </a:lnTo>
                  <a:lnTo>
                    <a:pt x="779" y="7"/>
                  </a:lnTo>
                  <a:lnTo>
                    <a:pt x="789" y="10"/>
                  </a:lnTo>
                  <a:lnTo>
                    <a:pt x="799" y="13"/>
                  </a:lnTo>
                  <a:lnTo>
                    <a:pt x="809" y="17"/>
                  </a:lnTo>
                  <a:lnTo>
                    <a:pt x="817" y="21"/>
                  </a:lnTo>
                  <a:lnTo>
                    <a:pt x="827" y="26"/>
                  </a:lnTo>
                  <a:lnTo>
                    <a:pt x="835" y="32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6"/>
                  </a:lnTo>
                  <a:lnTo>
                    <a:pt x="875" y="62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6"/>
                  </a:lnTo>
                  <a:lnTo>
                    <a:pt x="901" y="93"/>
                  </a:lnTo>
                  <a:lnTo>
                    <a:pt x="906" y="101"/>
                  </a:lnTo>
                  <a:lnTo>
                    <a:pt x="911" y="111"/>
                  </a:lnTo>
                  <a:lnTo>
                    <a:pt x="915" y="119"/>
                  </a:lnTo>
                  <a:lnTo>
                    <a:pt x="920" y="129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9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9"/>
                  </a:lnTo>
                  <a:lnTo>
                    <a:pt x="936" y="200"/>
                  </a:lnTo>
                  <a:lnTo>
                    <a:pt x="936" y="210"/>
                  </a:lnTo>
                  <a:lnTo>
                    <a:pt x="936" y="222"/>
                  </a:lnTo>
                  <a:lnTo>
                    <a:pt x="936" y="233"/>
                  </a:lnTo>
                  <a:lnTo>
                    <a:pt x="936" y="244"/>
                  </a:lnTo>
                  <a:lnTo>
                    <a:pt x="933" y="255"/>
                  </a:lnTo>
                  <a:lnTo>
                    <a:pt x="932" y="266"/>
                  </a:lnTo>
                  <a:lnTo>
                    <a:pt x="930" y="275"/>
                  </a:lnTo>
                  <a:lnTo>
                    <a:pt x="927" y="285"/>
                  </a:lnTo>
                  <a:lnTo>
                    <a:pt x="924" y="294"/>
                  </a:lnTo>
                  <a:lnTo>
                    <a:pt x="920" y="304"/>
                  </a:lnTo>
                  <a:lnTo>
                    <a:pt x="915" y="314"/>
                  </a:lnTo>
                  <a:lnTo>
                    <a:pt x="911" y="323"/>
                  </a:lnTo>
                  <a:lnTo>
                    <a:pt x="906" y="332"/>
                  </a:lnTo>
                  <a:lnTo>
                    <a:pt x="901" y="340"/>
                  </a:lnTo>
                  <a:lnTo>
                    <a:pt x="895" y="348"/>
                  </a:lnTo>
                  <a:lnTo>
                    <a:pt x="889" y="357"/>
                  </a:lnTo>
                  <a:lnTo>
                    <a:pt x="882" y="364"/>
                  </a:lnTo>
                  <a:lnTo>
                    <a:pt x="875" y="371"/>
                  </a:lnTo>
                  <a:lnTo>
                    <a:pt x="867" y="378"/>
                  </a:lnTo>
                  <a:lnTo>
                    <a:pt x="860" y="384"/>
                  </a:lnTo>
                  <a:lnTo>
                    <a:pt x="852" y="390"/>
                  </a:lnTo>
                  <a:lnTo>
                    <a:pt x="843" y="396"/>
                  </a:lnTo>
                  <a:lnTo>
                    <a:pt x="835" y="402"/>
                  </a:lnTo>
                  <a:lnTo>
                    <a:pt x="827" y="407"/>
                  </a:lnTo>
                  <a:lnTo>
                    <a:pt x="817" y="412"/>
                  </a:lnTo>
                  <a:lnTo>
                    <a:pt x="809" y="416"/>
                  </a:lnTo>
                  <a:lnTo>
                    <a:pt x="799" y="420"/>
                  </a:lnTo>
                  <a:lnTo>
                    <a:pt x="789" y="423"/>
                  </a:lnTo>
                  <a:lnTo>
                    <a:pt x="779" y="426"/>
                  </a:lnTo>
                  <a:lnTo>
                    <a:pt x="769" y="429"/>
                  </a:lnTo>
                  <a:lnTo>
                    <a:pt x="758" y="430"/>
                  </a:lnTo>
                  <a:lnTo>
                    <a:pt x="747" y="431"/>
                  </a:lnTo>
                  <a:lnTo>
                    <a:pt x="737" y="432"/>
                  </a:lnTo>
                  <a:lnTo>
                    <a:pt x="726" y="432"/>
                  </a:lnTo>
                  <a:lnTo>
                    <a:pt x="210" y="432"/>
                  </a:lnTo>
                  <a:lnTo>
                    <a:pt x="199" y="432"/>
                  </a:lnTo>
                  <a:lnTo>
                    <a:pt x="189" y="431"/>
                  </a:lnTo>
                  <a:lnTo>
                    <a:pt x="178" y="430"/>
                  </a:lnTo>
                  <a:lnTo>
                    <a:pt x="168" y="429"/>
                  </a:lnTo>
                  <a:lnTo>
                    <a:pt x="158" y="426"/>
                  </a:lnTo>
                  <a:lnTo>
                    <a:pt x="147" y="423"/>
                  </a:lnTo>
                  <a:lnTo>
                    <a:pt x="138" y="420"/>
                  </a:lnTo>
                  <a:lnTo>
                    <a:pt x="128" y="416"/>
                  </a:lnTo>
                  <a:lnTo>
                    <a:pt x="120" y="412"/>
                  </a:lnTo>
                  <a:lnTo>
                    <a:pt x="110" y="407"/>
                  </a:lnTo>
                  <a:lnTo>
                    <a:pt x="102" y="402"/>
                  </a:lnTo>
                  <a:lnTo>
                    <a:pt x="93" y="396"/>
                  </a:lnTo>
                  <a:lnTo>
                    <a:pt x="85" y="390"/>
                  </a:lnTo>
                  <a:lnTo>
                    <a:pt x="76" y="384"/>
                  </a:lnTo>
                  <a:lnTo>
                    <a:pt x="69" y="378"/>
                  </a:lnTo>
                  <a:lnTo>
                    <a:pt x="62" y="371"/>
                  </a:lnTo>
                  <a:lnTo>
                    <a:pt x="55" y="364"/>
                  </a:lnTo>
                  <a:lnTo>
                    <a:pt x="48" y="357"/>
                  </a:lnTo>
                  <a:lnTo>
                    <a:pt x="42" y="348"/>
                  </a:lnTo>
                  <a:lnTo>
                    <a:pt x="36" y="340"/>
                  </a:lnTo>
                  <a:lnTo>
                    <a:pt x="31" y="332"/>
                  </a:lnTo>
                  <a:lnTo>
                    <a:pt x="26" y="323"/>
                  </a:lnTo>
                  <a:lnTo>
                    <a:pt x="21" y="314"/>
                  </a:lnTo>
                  <a:lnTo>
                    <a:pt x="16" y="304"/>
                  </a:lnTo>
                  <a:lnTo>
                    <a:pt x="13" y="294"/>
                  </a:lnTo>
                  <a:lnTo>
                    <a:pt x="9" y="285"/>
                  </a:lnTo>
                  <a:lnTo>
                    <a:pt x="7" y="275"/>
                  </a:lnTo>
                  <a:lnTo>
                    <a:pt x="4" y="266"/>
                  </a:lnTo>
                  <a:lnTo>
                    <a:pt x="3" y="255"/>
                  </a:lnTo>
                  <a:lnTo>
                    <a:pt x="1" y="244"/>
                  </a:lnTo>
                  <a:lnTo>
                    <a:pt x="1" y="233"/>
                  </a:lnTo>
                  <a:lnTo>
                    <a:pt x="0" y="222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36" name="Shape 793">
              <a:extLst>
                <a:ext uri="{FF2B5EF4-FFF2-40B4-BE49-F238E27FC236}">
                  <a16:creationId xmlns:a16="http://schemas.microsoft.com/office/drawing/2014/main" id="{9B947C9C-4EC0-974F-82A0-3AFADD6A601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5348288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0437" name="Shape 794">
              <a:extLst>
                <a:ext uri="{FF2B5EF4-FFF2-40B4-BE49-F238E27FC236}">
                  <a16:creationId xmlns:a16="http://schemas.microsoft.com/office/drawing/2014/main" id="{9CA72280-B0B1-484C-8932-A37E8680C00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5780088"/>
              <a:ext cx="884238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438" name="Shape 795">
              <a:extLst>
                <a:ext uri="{FF2B5EF4-FFF2-40B4-BE49-F238E27FC236}">
                  <a16:creationId xmlns:a16="http://schemas.microsoft.com/office/drawing/2014/main" id="{081C7F8D-8CAD-8C46-BAF8-AD3E8E0CD21A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5348288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0439" name="Shape 796">
              <a:extLst>
                <a:ext uri="{FF2B5EF4-FFF2-40B4-BE49-F238E27FC236}">
                  <a16:creationId xmlns:a16="http://schemas.microsoft.com/office/drawing/2014/main" id="{D6953FF6-5526-B94D-BB96-40E190B4AA58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4895850"/>
              <a:ext cx="431800" cy="4524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0440" name="Shape 797">
              <a:extLst>
                <a:ext uri="{FF2B5EF4-FFF2-40B4-BE49-F238E27FC236}">
                  <a16:creationId xmlns:a16="http://schemas.microsoft.com/office/drawing/2014/main" id="{D5DE9BF4-158C-954A-AE1B-708A425BBE3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097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1" name="Shape 798">
              <a:extLst>
                <a:ext uri="{FF2B5EF4-FFF2-40B4-BE49-F238E27FC236}">
                  <a16:creationId xmlns:a16="http://schemas.microsoft.com/office/drawing/2014/main" id="{4DBAD1BA-41C4-FE46-8443-CA39701873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0958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42" name="Shape 799">
              <a:extLst>
                <a:ext uri="{FF2B5EF4-FFF2-40B4-BE49-F238E27FC236}">
                  <a16:creationId xmlns:a16="http://schemas.microsoft.com/office/drawing/2014/main" id="{51334D68-8664-7F48-B863-6D67770CB7E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0958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3" name="Shape 800">
              <a:extLst>
                <a:ext uri="{FF2B5EF4-FFF2-40B4-BE49-F238E27FC236}">
                  <a16:creationId xmlns:a16="http://schemas.microsoft.com/office/drawing/2014/main" id="{0615A5D2-1869-854B-AAA0-82B41ABB0B9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54610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44" name="Shape 801">
              <a:extLst>
                <a:ext uri="{FF2B5EF4-FFF2-40B4-BE49-F238E27FC236}">
                  <a16:creationId xmlns:a16="http://schemas.microsoft.com/office/drawing/2014/main" id="{E4FDF9CE-8BC4-5D41-8DBF-900A06A0917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58975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5" name="Shape 802">
              <a:extLst>
                <a:ext uri="{FF2B5EF4-FFF2-40B4-BE49-F238E27FC236}">
                  <a16:creationId xmlns:a16="http://schemas.microsoft.com/office/drawing/2014/main" id="{F88C79B1-10EB-6246-A441-DDDE0F8368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4689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46" name="Shape 803">
              <a:extLst>
                <a:ext uri="{FF2B5EF4-FFF2-40B4-BE49-F238E27FC236}">
                  <a16:creationId xmlns:a16="http://schemas.microsoft.com/office/drawing/2014/main" id="{4B1BF62B-D046-AB49-AF98-0150BA307A7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9070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0447" name="Shape 804">
              <a:extLst>
                <a:ext uri="{FF2B5EF4-FFF2-40B4-BE49-F238E27FC236}">
                  <a16:creationId xmlns:a16="http://schemas.microsoft.com/office/drawing/2014/main" id="{CF0C06F3-6AB0-E84C-B3AD-3DE3E77D46D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2823" y="4778375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48" name="Shape 805">
              <a:extLst>
                <a:ext uri="{FF2B5EF4-FFF2-40B4-BE49-F238E27FC236}">
                  <a16:creationId xmlns:a16="http://schemas.microsoft.com/office/drawing/2014/main" id="{4E529D5B-FB39-F949-8142-0506DC62C8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10135" y="48736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49" name="Shape 806">
              <a:extLst>
                <a:ext uri="{FF2B5EF4-FFF2-40B4-BE49-F238E27FC236}">
                  <a16:creationId xmlns:a16="http://schemas.microsoft.com/office/drawing/2014/main" id="{B83BAC05-2E00-9E4C-B1E1-A097596053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4689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0450" name="Shape 807">
              <a:extLst>
                <a:ext uri="{FF2B5EF4-FFF2-40B4-BE49-F238E27FC236}">
                  <a16:creationId xmlns:a16="http://schemas.microsoft.com/office/drawing/2014/main" id="{DCD07DC0-0D7E-864F-B965-13D140A76A3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110" y="5821363"/>
              <a:ext cx="801688" cy="349250"/>
            </a:xfrm>
            <a:custGeom>
              <a:avLst/>
              <a:gdLst>
                <a:gd name="T0" fmla="*/ 2147483646 w 936"/>
                <a:gd name="T1" fmla="*/ 2147483646 h 408"/>
                <a:gd name="T2" fmla="*/ 2147483646 w 936"/>
                <a:gd name="T3" fmla="*/ 2147483646 h 408"/>
                <a:gd name="T4" fmla="*/ 2147483646 w 936"/>
                <a:gd name="T5" fmla="*/ 2147483646 h 408"/>
                <a:gd name="T6" fmla="*/ 2147483646 w 936"/>
                <a:gd name="T7" fmla="*/ 2147483646 h 408"/>
                <a:gd name="T8" fmla="*/ 2147483646 w 936"/>
                <a:gd name="T9" fmla="*/ 2147483646 h 408"/>
                <a:gd name="T10" fmla="*/ 2147483646 w 936"/>
                <a:gd name="T11" fmla="*/ 2147483646 h 408"/>
                <a:gd name="T12" fmla="*/ 2147483646 w 936"/>
                <a:gd name="T13" fmla="*/ 2147483646 h 408"/>
                <a:gd name="T14" fmla="*/ 2147483646 w 936"/>
                <a:gd name="T15" fmla="*/ 2147483646 h 408"/>
                <a:gd name="T16" fmla="*/ 2147483646 w 936"/>
                <a:gd name="T17" fmla="*/ 2147483646 h 408"/>
                <a:gd name="T18" fmla="*/ 2147483646 w 936"/>
                <a:gd name="T19" fmla="*/ 2147483646 h 408"/>
                <a:gd name="T20" fmla="*/ 2147483646 w 936"/>
                <a:gd name="T21" fmla="*/ 0 h 408"/>
                <a:gd name="T22" fmla="*/ 2147483646 w 936"/>
                <a:gd name="T23" fmla="*/ 0 h 408"/>
                <a:gd name="T24" fmla="*/ 2147483646 w 936"/>
                <a:gd name="T25" fmla="*/ 2147483646 h 408"/>
                <a:gd name="T26" fmla="*/ 2147483646 w 936"/>
                <a:gd name="T27" fmla="*/ 2147483646 h 408"/>
                <a:gd name="T28" fmla="*/ 2147483646 w 936"/>
                <a:gd name="T29" fmla="*/ 2147483646 h 408"/>
                <a:gd name="T30" fmla="*/ 2147483646 w 936"/>
                <a:gd name="T31" fmla="*/ 2147483646 h 408"/>
                <a:gd name="T32" fmla="*/ 2147483646 w 936"/>
                <a:gd name="T33" fmla="*/ 2147483646 h 408"/>
                <a:gd name="T34" fmla="*/ 2147483646 w 936"/>
                <a:gd name="T35" fmla="*/ 2147483646 h 408"/>
                <a:gd name="T36" fmla="*/ 2147483646 w 936"/>
                <a:gd name="T37" fmla="*/ 2147483646 h 408"/>
                <a:gd name="T38" fmla="*/ 2147483646 w 936"/>
                <a:gd name="T39" fmla="*/ 2147483646 h 408"/>
                <a:gd name="T40" fmla="*/ 2147483646 w 936"/>
                <a:gd name="T41" fmla="*/ 2147483646 h 408"/>
                <a:gd name="T42" fmla="*/ 2147483646 w 936"/>
                <a:gd name="T43" fmla="*/ 2147483646 h 408"/>
                <a:gd name="T44" fmla="*/ 2147483646 w 936"/>
                <a:gd name="T45" fmla="*/ 2147483646 h 408"/>
                <a:gd name="T46" fmla="*/ 2147483646 w 936"/>
                <a:gd name="T47" fmla="*/ 2147483646 h 408"/>
                <a:gd name="T48" fmla="*/ 2147483646 w 936"/>
                <a:gd name="T49" fmla="*/ 2147483646 h 408"/>
                <a:gd name="T50" fmla="*/ 2147483646 w 936"/>
                <a:gd name="T51" fmla="*/ 2147483646 h 408"/>
                <a:gd name="T52" fmla="*/ 2147483646 w 936"/>
                <a:gd name="T53" fmla="*/ 2147483646 h 408"/>
                <a:gd name="T54" fmla="*/ 2147483646 w 936"/>
                <a:gd name="T55" fmla="*/ 2147483646 h 408"/>
                <a:gd name="T56" fmla="*/ 2147483646 w 936"/>
                <a:gd name="T57" fmla="*/ 2147483646 h 408"/>
                <a:gd name="T58" fmla="*/ 2147483646 w 936"/>
                <a:gd name="T59" fmla="*/ 2147483646 h 408"/>
                <a:gd name="T60" fmla="*/ 2147483646 w 936"/>
                <a:gd name="T61" fmla="*/ 2147483646 h 408"/>
                <a:gd name="T62" fmla="*/ 2147483646 w 936"/>
                <a:gd name="T63" fmla="*/ 2147483646 h 408"/>
                <a:gd name="T64" fmla="*/ 2147483646 w 936"/>
                <a:gd name="T65" fmla="*/ 2147483646 h 408"/>
                <a:gd name="T66" fmla="*/ 2147483646 w 936"/>
                <a:gd name="T67" fmla="*/ 2147483646 h 408"/>
                <a:gd name="T68" fmla="*/ 2147483646 w 936"/>
                <a:gd name="T69" fmla="*/ 2147483646 h 408"/>
                <a:gd name="T70" fmla="*/ 2147483646 w 936"/>
                <a:gd name="T71" fmla="*/ 2147483646 h 408"/>
                <a:gd name="T72" fmla="*/ 2147483646 w 936"/>
                <a:gd name="T73" fmla="*/ 2147483646 h 408"/>
                <a:gd name="T74" fmla="*/ 2147483646 w 936"/>
                <a:gd name="T75" fmla="*/ 2147483646 h 408"/>
                <a:gd name="T76" fmla="*/ 2147483646 w 936"/>
                <a:gd name="T77" fmla="*/ 2147483646 h 408"/>
                <a:gd name="T78" fmla="*/ 2147483646 w 936"/>
                <a:gd name="T79" fmla="*/ 2147483646 h 408"/>
                <a:gd name="T80" fmla="*/ 2147483646 w 936"/>
                <a:gd name="T81" fmla="*/ 2147483646 h 408"/>
                <a:gd name="T82" fmla="*/ 2147483646 w 936"/>
                <a:gd name="T83" fmla="*/ 2147483646 h 408"/>
                <a:gd name="T84" fmla="*/ 2147483646 w 936"/>
                <a:gd name="T85" fmla="*/ 2147483646 h 408"/>
                <a:gd name="T86" fmla="*/ 2147483646 w 936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08"/>
                <a:gd name="T134" fmla="*/ 936 w 936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08" extrusionOk="0">
                  <a:moveTo>
                    <a:pt x="0" y="198"/>
                  </a:moveTo>
                  <a:lnTo>
                    <a:pt x="0" y="210"/>
                  </a:lnTo>
                  <a:lnTo>
                    <a:pt x="1" y="199"/>
                  </a:lnTo>
                  <a:lnTo>
                    <a:pt x="1" y="188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7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1" y="101"/>
                  </a:lnTo>
                  <a:lnTo>
                    <a:pt x="36" y="92"/>
                  </a:lnTo>
                  <a:lnTo>
                    <a:pt x="42" y="85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1"/>
                  </a:lnTo>
                  <a:lnTo>
                    <a:pt x="69" y="55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1"/>
                  </a:lnTo>
                  <a:lnTo>
                    <a:pt x="110" y="25"/>
                  </a:lnTo>
                  <a:lnTo>
                    <a:pt x="120" y="20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9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2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7" y="1"/>
                  </a:lnTo>
                  <a:lnTo>
                    <a:pt x="758" y="2"/>
                  </a:lnTo>
                  <a:lnTo>
                    <a:pt x="769" y="5"/>
                  </a:lnTo>
                  <a:lnTo>
                    <a:pt x="778" y="7"/>
                  </a:lnTo>
                  <a:lnTo>
                    <a:pt x="789" y="9"/>
                  </a:lnTo>
                  <a:lnTo>
                    <a:pt x="799" y="13"/>
                  </a:lnTo>
                  <a:lnTo>
                    <a:pt x="808" y="17"/>
                  </a:lnTo>
                  <a:lnTo>
                    <a:pt x="817" y="20"/>
                  </a:lnTo>
                  <a:lnTo>
                    <a:pt x="826" y="25"/>
                  </a:lnTo>
                  <a:lnTo>
                    <a:pt x="835" y="31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5"/>
                  </a:lnTo>
                  <a:lnTo>
                    <a:pt x="874" y="61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5"/>
                  </a:lnTo>
                  <a:lnTo>
                    <a:pt x="901" y="92"/>
                  </a:lnTo>
                  <a:lnTo>
                    <a:pt x="906" y="101"/>
                  </a:lnTo>
                  <a:lnTo>
                    <a:pt x="911" y="110"/>
                  </a:lnTo>
                  <a:lnTo>
                    <a:pt x="915" y="119"/>
                  </a:lnTo>
                  <a:lnTo>
                    <a:pt x="920" y="128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7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8"/>
                  </a:lnTo>
                  <a:lnTo>
                    <a:pt x="936" y="199"/>
                  </a:lnTo>
                  <a:lnTo>
                    <a:pt x="936" y="210"/>
                  </a:lnTo>
                  <a:lnTo>
                    <a:pt x="936" y="198"/>
                  </a:lnTo>
                  <a:lnTo>
                    <a:pt x="936" y="209"/>
                  </a:lnTo>
                  <a:lnTo>
                    <a:pt x="936" y="220"/>
                  </a:lnTo>
                  <a:lnTo>
                    <a:pt x="933" y="230"/>
                  </a:lnTo>
                  <a:lnTo>
                    <a:pt x="932" y="241"/>
                  </a:lnTo>
                  <a:lnTo>
                    <a:pt x="930" y="251"/>
                  </a:lnTo>
                  <a:lnTo>
                    <a:pt x="927" y="260"/>
                  </a:lnTo>
                  <a:lnTo>
                    <a:pt x="924" y="270"/>
                  </a:lnTo>
                  <a:lnTo>
                    <a:pt x="920" y="280"/>
                  </a:lnTo>
                  <a:lnTo>
                    <a:pt x="915" y="289"/>
                  </a:lnTo>
                  <a:lnTo>
                    <a:pt x="911" y="299"/>
                  </a:lnTo>
                  <a:lnTo>
                    <a:pt x="906" y="307"/>
                  </a:lnTo>
                  <a:lnTo>
                    <a:pt x="901" y="316"/>
                  </a:lnTo>
                  <a:lnTo>
                    <a:pt x="895" y="324"/>
                  </a:lnTo>
                  <a:lnTo>
                    <a:pt x="889" y="332"/>
                  </a:lnTo>
                  <a:lnTo>
                    <a:pt x="882" y="340"/>
                  </a:lnTo>
                  <a:lnTo>
                    <a:pt x="874" y="347"/>
                  </a:lnTo>
                  <a:lnTo>
                    <a:pt x="867" y="354"/>
                  </a:lnTo>
                  <a:lnTo>
                    <a:pt x="860" y="360"/>
                  </a:lnTo>
                  <a:lnTo>
                    <a:pt x="852" y="366"/>
                  </a:lnTo>
                  <a:lnTo>
                    <a:pt x="843" y="372"/>
                  </a:lnTo>
                  <a:lnTo>
                    <a:pt x="835" y="378"/>
                  </a:lnTo>
                  <a:lnTo>
                    <a:pt x="826" y="383"/>
                  </a:lnTo>
                  <a:lnTo>
                    <a:pt x="817" y="388"/>
                  </a:lnTo>
                  <a:lnTo>
                    <a:pt x="808" y="391"/>
                  </a:lnTo>
                  <a:lnTo>
                    <a:pt x="799" y="396"/>
                  </a:lnTo>
                  <a:lnTo>
                    <a:pt x="789" y="398"/>
                  </a:lnTo>
                  <a:lnTo>
                    <a:pt x="778" y="402"/>
                  </a:lnTo>
                  <a:lnTo>
                    <a:pt x="769" y="404"/>
                  </a:lnTo>
                  <a:lnTo>
                    <a:pt x="758" y="406"/>
                  </a:lnTo>
                  <a:lnTo>
                    <a:pt x="747" y="407"/>
                  </a:lnTo>
                  <a:lnTo>
                    <a:pt x="736" y="408"/>
                  </a:lnTo>
                  <a:lnTo>
                    <a:pt x="726" y="408"/>
                  </a:lnTo>
                  <a:lnTo>
                    <a:pt x="210" y="408"/>
                  </a:lnTo>
                  <a:lnTo>
                    <a:pt x="199" y="408"/>
                  </a:lnTo>
                  <a:lnTo>
                    <a:pt x="189" y="407"/>
                  </a:lnTo>
                  <a:lnTo>
                    <a:pt x="178" y="406"/>
                  </a:lnTo>
                  <a:lnTo>
                    <a:pt x="168" y="404"/>
                  </a:lnTo>
                  <a:lnTo>
                    <a:pt x="158" y="402"/>
                  </a:lnTo>
                  <a:lnTo>
                    <a:pt x="147" y="398"/>
                  </a:lnTo>
                  <a:lnTo>
                    <a:pt x="138" y="396"/>
                  </a:lnTo>
                  <a:lnTo>
                    <a:pt x="128" y="391"/>
                  </a:lnTo>
                  <a:lnTo>
                    <a:pt x="120" y="388"/>
                  </a:lnTo>
                  <a:lnTo>
                    <a:pt x="110" y="383"/>
                  </a:lnTo>
                  <a:lnTo>
                    <a:pt x="102" y="378"/>
                  </a:lnTo>
                  <a:lnTo>
                    <a:pt x="93" y="372"/>
                  </a:lnTo>
                  <a:lnTo>
                    <a:pt x="85" y="366"/>
                  </a:lnTo>
                  <a:lnTo>
                    <a:pt x="76" y="360"/>
                  </a:lnTo>
                  <a:lnTo>
                    <a:pt x="69" y="354"/>
                  </a:lnTo>
                  <a:lnTo>
                    <a:pt x="62" y="347"/>
                  </a:lnTo>
                  <a:lnTo>
                    <a:pt x="55" y="340"/>
                  </a:lnTo>
                  <a:lnTo>
                    <a:pt x="48" y="332"/>
                  </a:lnTo>
                  <a:lnTo>
                    <a:pt x="42" y="324"/>
                  </a:lnTo>
                  <a:lnTo>
                    <a:pt x="36" y="316"/>
                  </a:lnTo>
                  <a:lnTo>
                    <a:pt x="31" y="307"/>
                  </a:lnTo>
                  <a:lnTo>
                    <a:pt x="26" y="299"/>
                  </a:lnTo>
                  <a:lnTo>
                    <a:pt x="21" y="289"/>
                  </a:lnTo>
                  <a:lnTo>
                    <a:pt x="16" y="280"/>
                  </a:lnTo>
                  <a:lnTo>
                    <a:pt x="13" y="270"/>
                  </a:lnTo>
                  <a:lnTo>
                    <a:pt x="9" y="260"/>
                  </a:lnTo>
                  <a:lnTo>
                    <a:pt x="7" y="251"/>
                  </a:lnTo>
                  <a:lnTo>
                    <a:pt x="4" y="241"/>
                  </a:lnTo>
                  <a:lnTo>
                    <a:pt x="3" y="230"/>
                  </a:lnTo>
                  <a:lnTo>
                    <a:pt x="1" y="220"/>
                  </a:lnTo>
                  <a:lnTo>
                    <a:pt x="1" y="209"/>
                  </a:lnTo>
                  <a:lnTo>
                    <a:pt x="0" y="198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0451" name="Shape 808">
              <a:extLst>
                <a:ext uri="{FF2B5EF4-FFF2-40B4-BE49-F238E27FC236}">
                  <a16:creationId xmlns:a16="http://schemas.microsoft.com/office/drawing/2014/main" id="{4C7DA242-7E40-1641-9890-ED8FA96177F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9070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0452" name="Shape 809">
              <a:extLst>
                <a:ext uri="{FF2B5EF4-FFF2-40B4-BE49-F238E27FC236}">
                  <a16:creationId xmlns:a16="http://schemas.microsoft.com/office/drawing/2014/main" id="{0682D8DD-64F0-E541-B8AD-A150E80A5B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8023" y="4987925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0453" name="Shape 810">
              <a:extLst>
                <a:ext uri="{FF2B5EF4-FFF2-40B4-BE49-F238E27FC236}">
                  <a16:creationId xmlns:a16="http://schemas.microsoft.com/office/drawing/2014/main" id="{9584868E-4375-0141-98D9-56982345CD7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0692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0454" name="Shape 811">
              <a:extLst>
                <a:ext uri="{FF2B5EF4-FFF2-40B4-BE49-F238E27FC236}">
                  <a16:creationId xmlns:a16="http://schemas.microsoft.com/office/drawing/2014/main" id="{CCED9E10-4D04-5441-A4DE-3D412C4B26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4835" y="555625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0455" name="Shape 812">
              <a:extLst>
                <a:ext uri="{FF2B5EF4-FFF2-40B4-BE49-F238E27FC236}">
                  <a16:creationId xmlns:a16="http://schemas.microsoft.com/office/drawing/2014/main" id="{B7665F8C-2B4A-E943-BE02-A7FEBD269EA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2448" y="2636838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40456" name="Shape 813">
              <a:extLst>
                <a:ext uri="{FF2B5EF4-FFF2-40B4-BE49-F238E27FC236}">
                  <a16:creationId xmlns:a16="http://schemas.microsoft.com/office/drawing/2014/main" id="{714A22E4-DFAA-E84B-A4FB-9E95F3EB45A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6435" y="4725988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40457" name="Shape 816">
              <a:extLst>
                <a:ext uri="{FF2B5EF4-FFF2-40B4-BE49-F238E27FC236}">
                  <a16:creationId xmlns:a16="http://schemas.microsoft.com/office/drawing/2014/main" id="{D8710268-FE76-5A43-A9CA-0CD48121C1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385" y="5862638"/>
              <a:ext cx="287338" cy="266700"/>
            </a:xfrm>
            <a:custGeom>
              <a:avLst/>
              <a:gdLst>
                <a:gd name="T0" fmla="*/ 2147483646 w 336"/>
                <a:gd name="T1" fmla="*/ 2147483646 h 312"/>
                <a:gd name="T2" fmla="*/ 2147483646 w 336"/>
                <a:gd name="T3" fmla="*/ 2147483646 h 312"/>
                <a:gd name="T4" fmla="*/ 2147483646 w 336"/>
                <a:gd name="T5" fmla="*/ 2147483646 h 312"/>
                <a:gd name="T6" fmla="*/ 2147483646 w 336"/>
                <a:gd name="T7" fmla="*/ 2147483646 h 312"/>
                <a:gd name="T8" fmla="*/ 2147483646 w 336"/>
                <a:gd name="T9" fmla="*/ 2147483646 h 312"/>
                <a:gd name="T10" fmla="*/ 2147483646 w 336"/>
                <a:gd name="T11" fmla="*/ 2147483646 h 312"/>
                <a:gd name="T12" fmla="*/ 2147483646 w 336"/>
                <a:gd name="T13" fmla="*/ 2147483646 h 312"/>
                <a:gd name="T14" fmla="*/ 2147483646 w 336"/>
                <a:gd name="T15" fmla="*/ 2147483646 h 312"/>
                <a:gd name="T16" fmla="*/ 2147483646 w 336"/>
                <a:gd name="T17" fmla="*/ 2147483646 h 312"/>
                <a:gd name="T18" fmla="*/ 2147483646 w 336"/>
                <a:gd name="T19" fmla="*/ 2147483646 h 312"/>
                <a:gd name="T20" fmla="*/ 2147483646 w 336"/>
                <a:gd name="T21" fmla="*/ 0 h 312"/>
                <a:gd name="T22" fmla="*/ 2147483646 w 336"/>
                <a:gd name="T23" fmla="*/ 0 h 312"/>
                <a:gd name="T24" fmla="*/ 2147483646 w 336"/>
                <a:gd name="T25" fmla="*/ 2147483646 h 312"/>
                <a:gd name="T26" fmla="*/ 2147483646 w 336"/>
                <a:gd name="T27" fmla="*/ 2147483646 h 312"/>
                <a:gd name="T28" fmla="*/ 2147483646 w 336"/>
                <a:gd name="T29" fmla="*/ 2147483646 h 312"/>
                <a:gd name="T30" fmla="*/ 2147483646 w 336"/>
                <a:gd name="T31" fmla="*/ 2147483646 h 312"/>
                <a:gd name="T32" fmla="*/ 2147483646 w 336"/>
                <a:gd name="T33" fmla="*/ 2147483646 h 312"/>
                <a:gd name="T34" fmla="*/ 2147483646 w 336"/>
                <a:gd name="T35" fmla="*/ 2147483646 h 312"/>
                <a:gd name="T36" fmla="*/ 2147483646 w 336"/>
                <a:gd name="T37" fmla="*/ 2147483646 h 312"/>
                <a:gd name="T38" fmla="*/ 2147483646 w 336"/>
                <a:gd name="T39" fmla="*/ 2147483646 h 312"/>
                <a:gd name="T40" fmla="*/ 2147483646 w 336"/>
                <a:gd name="T41" fmla="*/ 2147483646 h 312"/>
                <a:gd name="T42" fmla="*/ 2147483646 w 336"/>
                <a:gd name="T43" fmla="*/ 2147483646 h 312"/>
                <a:gd name="T44" fmla="*/ 2147483646 w 336"/>
                <a:gd name="T45" fmla="*/ 2147483646 h 312"/>
                <a:gd name="T46" fmla="*/ 2147483646 w 336"/>
                <a:gd name="T47" fmla="*/ 2147483646 h 312"/>
                <a:gd name="T48" fmla="*/ 2147483646 w 336"/>
                <a:gd name="T49" fmla="*/ 2147483646 h 312"/>
                <a:gd name="T50" fmla="*/ 2147483646 w 336"/>
                <a:gd name="T51" fmla="*/ 2147483646 h 312"/>
                <a:gd name="T52" fmla="*/ 2147483646 w 336"/>
                <a:gd name="T53" fmla="*/ 2147483646 h 312"/>
                <a:gd name="T54" fmla="*/ 2147483646 w 336"/>
                <a:gd name="T55" fmla="*/ 2147483646 h 312"/>
                <a:gd name="T56" fmla="*/ 2147483646 w 336"/>
                <a:gd name="T57" fmla="*/ 2147483646 h 312"/>
                <a:gd name="T58" fmla="*/ 2147483646 w 336"/>
                <a:gd name="T59" fmla="*/ 2147483646 h 312"/>
                <a:gd name="T60" fmla="*/ 2147483646 w 336"/>
                <a:gd name="T61" fmla="*/ 2147483646 h 312"/>
                <a:gd name="T62" fmla="*/ 2147483646 w 336"/>
                <a:gd name="T63" fmla="*/ 2147483646 h 312"/>
                <a:gd name="T64" fmla="*/ 2147483646 w 336"/>
                <a:gd name="T65" fmla="*/ 2147483646 h 312"/>
                <a:gd name="T66" fmla="*/ 2147483646 w 336"/>
                <a:gd name="T67" fmla="*/ 2147483646 h 312"/>
                <a:gd name="T68" fmla="*/ 2147483646 w 336"/>
                <a:gd name="T69" fmla="*/ 2147483646 h 312"/>
                <a:gd name="T70" fmla="*/ 2147483646 w 336"/>
                <a:gd name="T71" fmla="*/ 2147483646 h 312"/>
                <a:gd name="T72" fmla="*/ 2147483646 w 336"/>
                <a:gd name="T73" fmla="*/ 2147483646 h 312"/>
                <a:gd name="T74" fmla="*/ 2147483646 w 336"/>
                <a:gd name="T75" fmla="*/ 2147483646 h 312"/>
                <a:gd name="T76" fmla="*/ 2147483646 w 336"/>
                <a:gd name="T77" fmla="*/ 2147483646 h 312"/>
                <a:gd name="T78" fmla="*/ 2147483646 w 336"/>
                <a:gd name="T79" fmla="*/ 2147483646 h 312"/>
                <a:gd name="T80" fmla="*/ 2147483646 w 336"/>
                <a:gd name="T81" fmla="*/ 2147483646 h 312"/>
                <a:gd name="T82" fmla="*/ 2147483646 w 336"/>
                <a:gd name="T83" fmla="*/ 2147483646 h 312"/>
                <a:gd name="T84" fmla="*/ 2147483646 w 336"/>
                <a:gd name="T85" fmla="*/ 2147483646 h 312"/>
                <a:gd name="T86" fmla="*/ 2147483646 w 336"/>
                <a:gd name="T87" fmla="*/ 2147483646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36"/>
                <a:gd name="T133" fmla="*/ 0 h 312"/>
                <a:gd name="T134" fmla="*/ 336 w 336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36" h="312" extrusionOk="0">
                  <a:moveTo>
                    <a:pt x="0" y="155"/>
                  </a:moveTo>
                  <a:lnTo>
                    <a:pt x="0" y="157"/>
                  </a:lnTo>
                  <a:lnTo>
                    <a:pt x="1" y="149"/>
                  </a:lnTo>
                  <a:lnTo>
                    <a:pt x="1" y="142"/>
                  </a:lnTo>
                  <a:lnTo>
                    <a:pt x="2" y="133"/>
                  </a:lnTo>
                  <a:lnTo>
                    <a:pt x="3" y="126"/>
                  </a:lnTo>
                  <a:lnTo>
                    <a:pt x="6" y="118"/>
                  </a:lnTo>
                  <a:lnTo>
                    <a:pt x="7" y="110"/>
                  </a:lnTo>
                  <a:lnTo>
                    <a:pt x="9" y="103"/>
                  </a:lnTo>
                  <a:lnTo>
                    <a:pt x="13" y="96"/>
                  </a:lnTo>
                  <a:lnTo>
                    <a:pt x="15" y="89"/>
                  </a:lnTo>
                  <a:lnTo>
                    <a:pt x="19" y="83"/>
                  </a:lnTo>
                  <a:lnTo>
                    <a:pt x="22" y="76"/>
                  </a:lnTo>
                  <a:lnTo>
                    <a:pt x="27" y="70"/>
                  </a:lnTo>
                  <a:lnTo>
                    <a:pt x="32" y="64"/>
                  </a:lnTo>
                  <a:lnTo>
                    <a:pt x="36" y="58"/>
                  </a:lnTo>
                  <a:lnTo>
                    <a:pt x="42" y="52"/>
                  </a:lnTo>
                  <a:lnTo>
                    <a:pt x="46" y="47"/>
                  </a:lnTo>
                  <a:lnTo>
                    <a:pt x="51" y="41"/>
                  </a:lnTo>
                  <a:lnTo>
                    <a:pt x="57" y="36"/>
                  </a:lnTo>
                  <a:lnTo>
                    <a:pt x="63" y="31"/>
                  </a:lnTo>
                  <a:lnTo>
                    <a:pt x="69" y="28"/>
                  </a:lnTo>
                  <a:lnTo>
                    <a:pt x="76" y="23"/>
                  </a:lnTo>
                  <a:lnTo>
                    <a:pt x="82" y="19"/>
                  </a:lnTo>
                  <a:lnTo>
                    <a:pt x="90" y="16"/>
                  </a:lnTo>
                  <a:lnTo>
                    <a:pt x="97" y="13"/>
                  </a:lnTo>
                  <a:lnTo>
                    <a:pt x="103" y="9"/>
                  </a:lnTo>
                  <a:lnTo>
                    <a:pt x="111" y="7"/>
                  </a:lnTo>
                  <a:lnTo>
                    <a:pt x="118" y="5"/>
                  </a:lnTo>
                  <a:lnTo>
                    <a:pt x="126" y="3"/>
                  </a:lnTo>
                  <a:lnTo>
                    <a:pt x="134" y="2"/>
                  </a:lnTo>
                  <a:lnTo>
                    <a:pt x="141" y="1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78" y="0"/>
                  </a:lnTo>
                  <a:lnTo>
                    <a:pt x="187" y="0"/>
                  </a:lnTo>
                  <a:lnTo>
                    <a:pt x="195" y="1"/>
                  </a:lnTo>
                  <a:lnTo>
                    <a:pt x="202" y="2"/>
                  </a:lnTo>
                  <a:lnTo>
                    <a:pt x="211" y="3"/>
                  </a:lnTo>
                  <a:lnTo>
                    <a:pt x="218" y="5"/>
                  </a:lnTo>
                  <a:lnTo>
                    <a:pt x="225" y="7"/>
                  </a:lnTo>
                  <a:lnTo>
                    <a:pt x="234" y="9"/>
                  </a:lnTo>
                  <a:lnTo>
                    <a:pt x="240" y="13"/>
                  </a:lnTo>
                  <a:lnTo>
                    <a:pt x="247" y="16"/>
                  </a:lnTo>
                  <a:lnTo>
                    <a:pt x="254" y="19"/>
                  </a:lnTo>
                  <a:lnTo>
                    <a:pt x="260" y="23"/>
                  </a:lnTo>
                  <a:lnTo>
                    <a:pt x="267" y="28"/>
                  </a:lnTo>
                  <a:lnTo>
                    <a:pt x="273" y="31"/>
                  </a:lnTo>
                  <a:lnTo>
                    <a:pt x="279" y="36"/>
                  </a:lnTo>
                  <a:lnTo>
                    <a:pt x="285" y="41"/>
                  </a:lnTo>
                  <a:lnTo>
                    <a:pt x="290" y="47"/>
                  </a:lnTo>
                  <a:lnTo>
                    <a:pt x="295" y="52"/>
                  </a:lnTo>
                  <a:lnTo>
                    <a:pt x="301" y="58"/>
                  </a:lnTo>
                  <a:lnTo>
                    <a:pt x="304" y="64"/>
                  </a:lnTo>
                  <a:lnTo>
                    <a:pt x="309" y="70"/>
                  </a:lnTo>
                  <a:lnTo>
                    <a:pt x="314" y="76"/>
                  </a:lnTo>
                  <a:lnTo>
                    <a:pt x="318" y="83"/>
                  </a:lnTo>
                  <a:lnTo>
                    <a:pt x="321" y="89"/>
                  </a:lnTo>
                  <a:lnTo>
                    <a:pt x="324" y="96"/>
                  </a:lnTo>
                  <a:lnTo>
                    <a:pt x="327" y="103"/>
                  </a:lnTo>
                  <a:lnTo>
                    <a:pt x="330" y="110"/>
                  </a:lnTo>
                  <a:lnTo>
                    <a:pt x="331" y="118"/>
                  </a:lnTo>
                  <a:lnTo>
                    <a:pt x="333" y="126"/>
                  </a:lnTo>
                  <a:lnTo>
                    <a:pt x="334" y="133"/>
                  </a:lnTo>
                  <a:lnTo>
                    <a:pt x="336" y="142"/>
                  </a:lnTo>
                  <a:lnTo>
                    <a:pt x="336" y="14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63"/>
                  </a:lnTo>
                  <a:lnTo>
                    <a:pt x="336" y="172"/>
                  </a:lnTo>
                  <a:lnTo>
                    <a:pt x="334" y="179"/>
                  </a:lnTo>
                  <a:lnTo>
                    <a:pt x="333" y="187"/>
                  </a:lnTo>
                  <a:lnTo>
                    <a:pt x="331" y="194"/>
                  </a:lnTo>
                  <a:lnTo>
                    <a:pt x="330" y="202"/>
                  </a:lnTo>
                  <a:lnTo>
                    <a:pt x="327" y="209"/>
                  </a:lnTo>
                  <a:lnTo>
                    <a:pt x="324" y="216"/>
                  </a:lnTo>
                  <a:lnTo>
                    <a:pt x="321" y="223"/>
                  </a:lnTo>
                  <a:lnTo>
                    <a:pt x="318" y="230"/>
                  </a:lnTo>
                  <a:lnTo>
                    <a:pt x="314" y="236"/>
                  </a:lnTo>
                  <a:lnTo>
                    <a:pt x="309" y="242"/>
                  </a:lnTo>
                  <a:lnTo>
                    <a:pt x="304" y="250"/>
                  </a:lnTo>
                  <a:lnTo>
                    <a:pt x="301" y="256"/>
                  </a:lnTo>
                  <a:lnTo>
                    <a:pt x="295" y="260"/>
                  </a:lnTo>
                  <a:lnTo>
                    <a:pt x="290" y="266"/>
                  </a:lnTo>
                  <a:lnTo>
                    <a:pt x="285" y="271"/>
                  </a:lnTo>
                  <a:lnTo>
                    <a:pt x="279" y="276"/>
                  </a:lnTo>
                  <a:lnTo>
                    <a:pt x="273" y="281"/>
                  </a:lnTo>
                  <a:lnTo>
                    <a:pt x="267" y="286"/>
                  </a:lnTo>
                  <a:lnTo>
                    <a:pt x="260" y="289"/>
                  </a:lnTo>
                  <a:lnTo>
                    <a:pt x="254" y="293"/>
                  </a:lnTo>
                  <a:lnTo>
                    <a:pt x="247" y="296"/>
                  </a:lnTo>
                  <a:lnTo>
                    <a:pt x="240" y="300"/>
                  </a:lnTo>
                  <a:lnTo>
                    <a:pt x="234" y="302"/>
                  </a:lnTo>
                  <a:lnTo>
                    <a:pt x="225" y="305"/>
                  </a:lnTo>
                  <a:lnTo>
                    <a:pt x="218" y="307"/>
                  </a:lnTo>
                  <a:lnTo>
                    <a:pt x="211" y="310"/>
                  </a:lnTo>
                  <a:lnTo>
                    <a:pt x="202" y="311"/>
                  </a:lnTo>
                  <a:lnTo>
                    <a:pt x="195" y="312"/>
                  </a:lnTo>
                  <a:lnTo>
                    <a:pt x="187" y="312"/>
                  </a:lnTo>
                  <a:lnTo>
                    <a:pt x="178" y="312"/>
                  </a:lnTo>
                  <a:lnTo>
                    <a:pt x="157" y="312"/>
                  </a:lnTo>
                  <a:lnTo>
                    <a:pt x="150" y="312"/>
                  </a:lnTo>
                  <a:lnTo>
                    <a:pt x="141" y="312"/>
                  </a:lnTo>
                  <a:lnTo>
                    <a:pt x="134" y="311"/>
                  </a:lnTo>
                  <a:lnTo>
                    <a:pt x="126" y="310"/>
                  </a:lnTo>
                  <a:lnTo>
                    <a:pt x="118" y="307"/>
                  </a:lnTo>
                  <a:lnTo>
                    <a:pt x="111" y="305"/>
                  </a:lnTo>
                  <a:lnTo>
                    <a:pt x="103" y="302"/>
                  </a:lnTo>
                  <a:lnTo>
                    <a:pt x="97" y="300"/>
                  </a:lnTo>
                  <a:lnTo>
                    <a:pt x="90" y="296"/>
                  </a:lnTo>
                  <a:lnTo>
                    <a:pt x="82" y="293"/>
                  </a:lnTo>
                  <a:lnTo>
                    <a:pt x="76" y="289"/>
                  </a:lnTo>
                  <a:lnTo>
                    <a:pt x="69" y="286"/>
                  </a:lnTo>
                  <a:lnTo>
                    <a:pt x="63" y="281"/>
                  </a:lnTo>
                  <a:lnTo>
                    <a:pt x="57" y="276"/>
                  </a:lnTo>
                  <a:lnTo>
                    <a:pt x="51" y="271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6" y="256"/>
                  </a:lnTo>
                  <a:lnTo>
                    <a:pt x="32" y="250"/>
                  </a:lnTo>
                  <a:lnTo>
                    <a:pt x="27" y="242"/>
                  </a:lnTo>
                  <a:lnTo>
                    <a:pt x="22" y="236"/>
                  </a:lnTo>
                  <a:lnTo>
                    <a:pt x="19" y="230"/>
                  </a:lnTo>
                  <a:lnTo>
                    <a:pt x="15" y="223"/>
                  </a:lnTo>
                  <a:lnTo>
                    <a:pt x="13" y="216"/>
                  </a:lnTo>
                  <a:lnTo>
                    <a:pt x="9" y="209"/>
                  </a:lnTo>
                  <a:lnTo>
                    <a:pt x="7" y="202"/>
                  </a:lnTo>
                  <a:lnTo>
                    <a:pt x="6" y="194"/>
                  </a:lnTo>
                  <a:lnTo>
                    <a:pt x="3" y="187"/>
                  </a:lnTo>
                  <a:lnTo>
                    <a:pt x="2" y="179"/>
                  </a:lnTo>
                  <a:lnTo>
                    <a:pt x="1" y="172"/>
                  </a:lnTo>
                  <a:lnTo>
                    <a:pt x="1" y="163"/>
                  </a:lnTo>
                  <a:lnTo>
                    <a:pt x="0" y="155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  <p:sp>
        <p:nvSpPr>
          <p:cNvPr id="140379" name="TextBox 1">
            <a:extLst>
              <a:ext uri="{FF2B5EF4-FFF2-40B4-BE49-F238E27FC236}">
                <a16:creationId xmlns:a16="http://schemas.microsoft.com/office/drawing/2014/main" id="{653EA61B-832D-0540-A3AD-8B63A8B3E5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2589214" y="152401"/>
            <a:ext cx="3616325" cy="739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Note that the textbook draws these K-Maps</a:t>
            </a:r>
          </a:p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differently from all previous K-maps </a:t>
            </a:r>
          </a:p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(the most significant bit indexes the rows).</a:t>
            </a:r>
          </a:p>
        </p:txBody>
      </p:sp>
    </p:spTree>
  </p:cSld>
  <p:clrMapOvr>
    <a:masterClrMapping/>
  </p:clrMapOvr>
  <p:transition/>
</p:sld>
</file>

<file path=ppt/slides/slide7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2337" name="Group 1">
            <a:extLst>
              <a:ext uri="{FF2B5EF4-FFF2-40B4-BE49-F238E27FC236}">
                <a16:creationId xmlns:a16="http://schemas.microsoft.com/office/drawing/2014/main" id="{A1806F7D-85A8-5C46-9AE6-F339400C905A}"/>
              </a:ext>
            </a:extLst>
          </p:cNvPr>
          <p:cNvGrpSpPr>
            <a:grpSpLocks/>
          </p:cNvGrpSpPr>
          <p:nvPr/>
        </p:nvGrpSpPr>
        <p:grpSpPr bwMode="auto">
          <a:xfrm>
            <a:off x="4984750" y="1266825"/>
            <a:ext cx="4381500" cy="5086350"/>
            <a:chOff x="4070350" y="1267098"/>
            <a:chExt cx="4381500" cy="5086350"/>
          </a:xfrm>
        </p:grpSpPr>
        <p:sp>
          <p:nvSpPr>
            <p:cNvPr id="142419" name="Shape 821">
              <a:extLst>
                <a:ext uri="{FF2B5EF4-FFF2-40B4-BE49-F238E27FC236}">
                  <a16:creationId xmlns:a16="http://schemas.microsoft.com/office/drawing/2014/main" id="{D9C83D99-0245-4A48-830F-691B846F36A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70350" y="1606823"/>
              <a:ext cx="1912938" cy="4746625"/>
            </a:xfrm>
            <a:prstGeom prst="rect">
              <a:avLst/>
            </a:prstGeom>
            <a:solidFill>
              <a:srgbClr val="EAEAE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2420" name="Shape 843">
              <a:extLst>
                <a:ext uri="{FF2B5EF4-FFF2-40B4-BE49-F238E27FC236}">
                  <a16:creationId xmlns:a16="http://schemas.microsoft.com/office/drawing/2014/main" id="{B79E82BF-B538-BB4E-92CC-CEBE0BE75A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588" y="1903685"/>
              <a:ext cx="122237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21" name="Shape 844">
              <a:extLst>
                <a:ext uri="{FF2B5EF4-FFF2-40B4-BE49-F238E27FC236}">
                  <a16:creationId xmlns:a16="http://schemas.microsoft.com/office/drawing/2014/main" id="{71FF4C1F-1B8B-5541-937A-02E93A98E8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000" y="1992585"/>
              <a:ext cx="11430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22" name="Shape 845">
              <a:extLst>
                <a:ext uri="{FF2B5EF4-FFF2-40B4-BE49-F238E27FC236}">
                  <a16:creationId xmlns:a16="http://schemas.microsoft.com/office/drawing/2014/main" id="{21757633-2167-404C-B2E7-0C8505D736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52975" y="1903685"/>
              <a:ext cx="20955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23" name="Shape 846">
              <a:extLst>
                <a:ext uri="{FF2B5EF4-FFF2-40B4-BE49-F238E27FC236}">
                  <a16:creationId xmlns:a16="http://schemas.microsoft.com/office/drawing/2014/main" id="{1F29B7E2-759E-CA4E-B7CC-FD3A6BEC11D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5375" y="198464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24" name="Shape 847">
              <a:extLst>
                <a:ext uri="{FF2B5EF4-FFF2-40B4-BE49-F238E27FC236}">
                  <a16:creationId xmlns:a16="http://schemas.microsoft.com/office/drawing/2014/main" id="{525AA8F4-87F0-5144-A02E-16B3969721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92688" y="1903685"/>
              <a:ext cx="106362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25" name="Shape 848">
              <a:extLst>
                <a:ext uri="{FF2B5EF4-FFF2-40B4-BE49-F238E27FC236}">
                  <a16:creationId xmlns:a16="http://schemas.microsoft.com/office/drawing/2014/main" id="{C76EF9B4-4496-EA45-AE12-CEAF469545A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3175" y="198464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26" name="Shape 853">
              <a:extLst>
                <a:ext uri="{FF2B5EF4-FFF2-40B4-BE49-F238E27FC236}">
                  <a16:creationId xmlns:a16="http://schemas.microsoft.com/office/drawing/2014/main" id="{1A5BBBCB-57E9-B740-982B-BB8539467C0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1513" y="1903685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27" name="Shape 873">
              <a:extLst>
                <a:ext uri="{FF2B5EF4-FFF2-40B4-BE49-F238E27FC236}">
                  <a16:creationId xmlns:a16="http://schemas.microsoft.com/office/drawing/2014/main" id="{BD37BDE6-6B95-B34E-AFFD-A9BEE5C802F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588" y="3856310"/>
              <a:ext cx="122237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28" name="Shape 874">
              <a:extLst>
                <a:ext uri="{FF2B5EF4-FFF2-40B4-BE49-F238E27FC236}">
                  <a16:creationId xmlns:a16="http://schemas.microsoft.com/office/drawing/2014/main" id="{88EAAF0C-3071-204E-9F07-AF86C70842C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18000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29" name="Shape 875">
              <a:extLst>
                <a:ext uri="{FF2B5EF4-FFF2-40B4-BE49-F238E27FC236}">
                  <a16:creationId xmlns:a16="http://schemas.microsoft.com/office/drawing/2014/main" id="{F47FE4B2-2958-624D-AAE0-DC0FBAE0B0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52975" y="3856310"/>
              <a:ext cx="20955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30" name="Shape 876">
              <a:extLst>
                <a:ext uri="{FF2B5EF4-FFF2-40B4-BE49-F238E27FC236}">
                  <a16:creationId xmlns:a16="http://schemas.microsoft.com/office/drawing/2014/main" id="{528AE736-C908-2245-A034-B247F4D5794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02200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31" name="Shape 877">
              <a:extLst>
                <a:ext uri="{FF2B5EF4-FFF2-40B4-BE49-F238E27FC236}">
                  <a16:creationId xmlns:a16="http://schemas.microsoft.com/office/drawing/2014/main" id="{AEA7102A-4BD1-F041-BC12-2517AB8C7BE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87925" y="3856310"/>
              <a:ext cx="106363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32" name="Shape 878">
              <a:extLst>
                <a:ext uri="{FF2B5EF4-FFF2-40B4-BE49-F238E27FC236}">
                  <a16:creationId xmlns:a16="http://schemas.microsoft.com/office/drawing/2014/main" id="{90673099-39F5-4143-915F-7BA33F9A761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78413" y="3937273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33" name="Shape 879">
              <a:extLst>
                <a:ext uri="{FF2B5EF4-FFF2-40B4-BE49-F238E27FC236}">
                  <a16:creationId xmlns:a16="http://schemas.microsoft.com/office/drawing/2014/main" id="{0F6809E4-6C3B-4347-BF7E-B4BDDB9D8B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2900" y="3856310"/>
              <a:ext cx="227013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34" name="Shape 880">
              <a:extLst>
                <a:ext uri="{FF2B5EF4-FFF2-40B4-BE49-F238E27FC236}">
                  <a16:creationId xmlns:a16="http://schemas.microsoft.com/office/drawing/2014/main" id="{9515B3A6-F30B-C844-9C28-4CD7B393AE7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73713" y="3937273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35" name="Shape 881">
              <a:extLst>
                <a:ext uri="{FF2B5EF4-FFF2-40B4-BE49-F238E27FC236}">
                  <a16:creationId xmlns:a16="http://schemas.microsoft.com/office/drawing/2014/main" id="{FD60A201-780B-DB49-B56C-D380F9BFE21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61025" y="3856310"/>
              <a:ext cx="106363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36" name="Shape 882">
              <a:extLst>
                <a:ext uri="{FF2B5EF4-FFF2-40B4-BE49-F238E27FC236}">
                  <a16:creationId xmlns:a16="http://schemas.microsoft.com/office/drawing/2014/main" id="{53F8D2A4-00A8-7449-8A70-594723F2AF9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51513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37" name="Shape 883">
              <a:extLst>
                <a:ext uri="{FF2B5EF4-FFF2-40B4-BE49-F238E27FC236}">
                  <a16:creationId xmlns:a16="http://schemas.microsoft.com/office/drawing/2014/main" id="{5548083E-8C5D-6E4A-A719-6D7F441DDF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95888" y="3856310"/>
              <a:ext cx="123825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+ </a:t>
              </a:r>
            </a:p>
          </p:txBody>
        </p:sp>
        <p:cxnSp>
          <p:nvCxnSpPr>
            <p:cNvPr id="142438" name="Shape 884">
              <a:extLst>
                <a:ext uri="{FF2B5EF4-FFF2-40B4-BE49-F238E27FC236}">
                  <a16:creationId xmlns:a16="http://schemas.microsoft.com/office/drawing/2014/main" id="{F4171DE3-E56D-C74E-9B45-01F4EB98C1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982234" y="3875360"/>
              <a:ext cx="132712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439" name="Shape 885">
              <a:extLst>
                <a:ext uri="{FF2B5EF4-FFF2-40B4-BE49-F238E27FC236}">
                  <a16:creationId xmlns:a16="http://schemas.microsoft.com/office/drawing/2014/main" id="{86ECB32D-AD2A-4348-A1F8-DAD86A4F05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523284" y="3875360"/>
              <a:ext cx="90649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440" name="Shape 886">
              <a:extLst>
                <a:ext uri="{FF2B5EF4-FFF2-40B4-BE49-F238E27FC236}">
                  <a16:creationId xmlns:a16="http://schemas.microsoft.com/office/drawing/2014/main" id="{7090E015-3F9A-F94A-8728-8413FC79D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481513" y="3856310"/>
              <a:ext cx="123825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41" name="Shape 912">
              <a:extLst>
                <a:ext uri="{FF2B5EF4-FFF2-40B4-BE49-F238E27FC236}">
                  <a16:creationId xmlns:a16="http://schemas.microsoft.com/office/drawing/2014/main" id="{7C592842-F19C-5149-BD00-546E631777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192588" y="5810523"/>
              <a:ext cx="96837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42442" name="Shape 913">
              <a:extLst>
                <a:ext uri="{FF2B5EF4-FFF2-40B4-BE49-F238E27FC236}">
                  <a16:creationId xmlns:a16="http://schemas.microsoft.com/office/drawing/2014/main" id="{B4B9C916-9873-BF47-B506-872687EC03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559300" y="5810523"/>
              <a:ext cx="106363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43" name="Shape 914">
              <a:extLst>
                <a:ext uri="{FF2B5EF4-FFF2-40B4-BE49-F238E27FC236}">
                  <a16:creationId xmlns:a16="http://schemas.microsoft.com/office/drawing/2014/main" id="{253E275D-1EF8-1C41-A053-5CCC5307D22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648200" y="5891485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44" name="Shape 915">
              <a:extLst>
                <a:ext uri="{FF2B5EF4-FFF2-40B4-BE49-F238E27FC236}">
                  <a16:creationId xmlns:a16="http://schemas.microsoft.com/office/drawing/2014/main" id="{172CEAD9-EEC9-184D-B91A-F36CB8758F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735513" y="5810523"/>
              <a:ext cx="106362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45" name="Shape 916">
              <a:extLst>
                <a:ext uri="{FF2B5EF4-FFF2-40B4-BE49-F238E27FC236}">
                  <a16:creationId xmlns:a16="http://schemas.microsoft.com/office/drawing/2014/main" id="{16276E52-C7BF-764B-9DA7-64B59AD7866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22825" y="5905773"/>
              <a:ext cx="114300" cy="17621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cxnSp>
          <p:nvCxnSpPr>
            <p:cNvPr id="142446" name="Shape 917">
              <a:extLst>
                <a:ext uri="{FF2B5EF4-FFF2-40B4-BE49-F238E27FC236}">
                  <a16:creationId xmlns:a16="http://schemas.microsoft.com/office/drawing/2014/main" id="{EA267001-144D-C044-B675-500E16A0104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543799" y="5824810"/>
              <a:ext cx="145983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447" name="Shape 918">
              <a:extLst>
                <a:ext uri="{FF2B5EF4-FFF2-40B4-BE49-F238E27FC236}">
                  <a16:creationId xmlns:a16="http://schemas.microsoft.com/office/drawing/2014/main" id="{475410F0-8BBE-784D-9309-FD79731F42D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356100" y="5810523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48" name="Shape 924">
              <a:extLst>
                <a:ext uri="{FF2B5EF4-FFF2-40B4-BE49-F238E27FC236}">
                  <a16:creationId xmlns:a16="http://schemas.microsoft.com/office/drawing/2014/main" id="{E87998E6-6E33-9B4F-84D3-C798A84F5D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59550" y="1606823"/>
              <a:ext cx="1892300" cy="4746625"/>
            </a:xfrm>
            <a:prstGeom prst="rect">
              <a:avLst/>
            </a:prstGeom>
            <a:solidFill>
              <a:srgbClr val="E5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sp>
          <p:nvSpPr>
            <p:cNvPr id="142449" name="Shape 926">
              <a:extLst>
                <a:ext uri="{FF2B5EF4-FFF2-40B4-BE49-F238E27FC236}">
                  <a16:creationId xmlns:a16="http://schemas.microsoft.com/office/drawing/2014/main" id="{73DA2306-9EAE-854C-AFCC-A83C3CAF22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0675" y="1903685"/>
              <a:ext cx="122238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50" name="Shape 927">
              <a:extLst>
                <a:ext uri="{FF2B5EF4-FFF2-40B4-BE49-F238E27FC236}">
                  <a16:creationId xmlns:a16="http://schemas.microsoft.com/office/drawing/2014/main" id="{83D86BEC-2F5C-1D4C-A5B1-3638F96EBF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0" y="1992585"/>
              <a:ext cx="11430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51" name="Shape 928">
              <a:extLst>
                <a:ext uri="{FF2B5EF4-FFF2-40B4-BE49-F238E27FC236}">
                  <a16:creationId xmlns:a16="http://schemas.microsoft.com/office/drawing/2014/main" id="{53767864-3ECB-E845-B6F0-B50E6F0F03F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2650" y="1903685"/>
              <a:ext cx="20955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52" name="Shape 929">
              <a:extLst>
                <a:ext uri="{FF2B5EF4-FFF2-40B4-BE49-F238E27FC236}">
                  <a16:creationId xmlns:a16="http://schemas.microsoft.com/office/drawing/2014/main" id="{C6B1A714-6F75-B548-BE22-4353B023026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3463" y="198464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53" name="Shape 930">
              <a:extLst>
                <a:ext uri="{FF2B5EF4-FFF2-40B4-BE49-F238E27FC236}">
                  <a16:creationId xmlns:a16="http://schemas.microsoft.com/office/drawing/2014/main" id="{63108E1B-878D-9F43-95D0-70276159E4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70775" y="1903685"/>
              <a:ext cx="106363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54" name="Shape 931">
              <a:extLst>
                <a:ext uri="{FF2B5EF4-FFF2-40B4-BE49-F238E27FC236}">
                  <a16:creationId xmlns:a16="http://schemas.microsoft.com/office/drawing/2014/main" id="{AC0797FE-DED1-7E47-B731-8EF72A3731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61263" y="198464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cxnSp>
          <p:nvCxnSpPr>
            <p:cNvPr id="142455" name="Shape 932">
              <a:extLst>
                <a:ext uri="{FF2B5EF4-FFF2-40B4-BE49-F238E27FC236}">
                  <a16:creationId xmlns:a16="http://schemas.microsoft.com/office/drawing/2014/main" id="{018A9F07-5B22-D34F-AF4D-192A961CCEC9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350125" y="1922735"/>
              <a:ext cx="61913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456" name="Shape 933">
              <a:extLst>
                <a:ext uri="{FF2B5EF4-FFF2-40B4-BE49-F238E27FC236}">
                  <a16:creationId xmlns:a16="http://schemas.microsoft.com/office/drawing/2014/main" id="{4D55239A-499A-2E4C-94F7-C5B4740246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8013" y="1903685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57" name="Shape 934">
              <a:extLst>
                <a:ext uri="{FF2B5EF4-FFF2-40B4-BE49-F238E27FC236}">
                  <a16:creationId xmlns:a16="http://schemas.microsoft.com/office/drawing/2014/main" id="{8499067C-54D9-F045-8566-B2188D4A005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0675" y="3856310"/>
              <a:ext cx="122238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58" name="Shape 935">
              <a:extLst>
                <a:ext uri="{FF2B5EF4-FFF2-40B4-BE49-F238E27FC236}">
                  <a16:creationId xmlns:a16="http://schemas.microsoft.com/office/drawing/2014/main" id="{DA1083D1-B3AE-244F-9376-5999FC2DE9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94500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59" name="Shape 936">
              <a:extLst>
                <a:ext uri="{FF2B5EF4-FFF2-40B4-BE49-F238E27FC236}">
                  <a16:creationId xmlns:a16="http://schemas.microsoft.com/office/drawing/2014/main" id="{45891765-0878-C243-97F1-2A3AE52D8F3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32650" y="3856310"/>
              <a:ext cx="227013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60" name="Shape 937">
              <a:extLst>
                <a:ext uri="{FF2B5EF4-FFF2-40B4-BE49-F238E27FC236}">
                  <a16:creationId xmlns:a16="http://schemas.microsoft.com/office/drawing/2014/main" id="{C2808F99-7715-A94E-ABD5-456F6FB244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80288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61" name="Shape 938">
              <a:extLst>
                <a:ext uri="{FF2B5EF4-FFF2-40B4-BE49-F238E27FC236}">
                  <a16:creationId xmlns:a16="http://schemas.microsoft.com/office/drawing/2014/main" id="{B8F3EFF4-820B-6949-B806-058F4FA4A09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24775" y="3856310"/>
              <a:ext cx="260350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wy</a:t>
              </a:r>
            </a:p>
          </p:txBody>
        </p:sp>
        <p:sp>
          <p:nvSpPr>
            <p:cNvPr id="142462" name="Shape 939">
              <a:extLst>
                <a:ext uri="{FF2B5EF4-FFF2-40B4-BE49-F238E27FC236}">
                  <a16:creationId xmlns:a16="http://schemas.microsoft.com/office/drawing/2014/main" id="{6E8F2DC5-54E0-284B-8B8C-1BC21E3694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77175" y="3946798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63" name="Shape 940">
              <a:extLst>
                <a:ext uri="{FF2B5EF4-FFF2-40B4-BE49-F238E27FC236}">
                  <a16:creationId xmlns:a16="http://schemas.microsoft.com/office/drawing/2014/main" id="{21AC94D2-7202-7742-9B2A-0EAAD97572E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99350" y="3856310"/>
              <a:ext cx="123825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+ </a:t>
              </a:r>
            </a:p>
          </p:txBody>
        </p:sp>
        <p:sp>
          <p:nvSpPr>
            <p:cNvPr id="142464" name="Shape 941">
              <a:extLst>
                <a:ext uri="{FF2B5EF4-FFF2-40B4-BE49-F238E27FC236}">
                  <a16:creationId xmlns:a16="http://schemas.microsoft.com/office/drawing/2014/main" id="{6A9D8C97-70AB-9B43-A3D2-32BB9661744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58013" y="3856310"/>
              <a:ext cx="123825" cy="1762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65" name="Shape 942">
              <a:extLst>
                <a:ext uri="{FF2B5EF4-FFF2-40B4-BE49-F238E27FC236}">
                  <a16:creationId xmlns:a16="http://schemas.microsoft.com/office/drawing/2014/main" id="{B7134638-4AA9-C040-852B-75131B137FF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70675" y="5810523"/>
              <a:ext cx="96838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 </a:t>
              </a:r>
            </a:p>
          </p:txBody>
        </p:sp>
        <p:sp>
          <p:nvSpPr>
            <p:cNvPr id="142466" name="Shape 943">
              <a:extLst>
                <a:ext uri="{FF2B5EF4-FFF2-40B4-BE49-F238E27FC236}">
                  <a16:creationId xmlns:a16="http://schemas.microsoft.com/office/drawing/2014/main" id="{8E8DB740-F8D6-F64B-8A09-7E346A3E55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35800" y="5810523"/>
              <a:ext cx="106363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67" name="Shape 944">
              <a:extLst>
                <a:ext uri="{FF2B5EF4-FFF2-40B4-BE49-F238E27FC236}">
                  <a16:creationId xmlns:a16="http://schemas.microsoft.com/office/drawing/2014/main" id="{C75B55F1-10B9-2E4F-A7BD-7D61613FF48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24700" y="5901010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68" name="Shape 945">
              <a:extLst>
                <a:ext uri="{FF2B5EF4-FFF2-40B4-BE49-F238E27FC236}">
                  <a16:creationId xmlns:a16="http://schemas.microsoft.com/office/drawing/2014/main" id="{01C0AFDF-1F52-C445-BA77-AAAC2A596C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35775" y="5810523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69" name="Shape 946">
              <a:extLst>
                <a:ext uri="{FF2B5EF4-FFF2-40B4-BE49-F238E27FC236}">
                  <a16:creationId xmlns:a16="http://schemas.microsoft.com/office/drawing/2014/main" id="{7270EBE4-1A71-0A46-B39E-E3F55A25B2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58038" y="4127773"/>
              <a:ext cx="1397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2470" name="Shape 947">
              <a:extLst>
                <a:ext uri="{FF2B5EF4-FFF2-40B4-BE49-F238E27FC236}">
                  <a16:creationId xmlns:a16="http://schemas.microsoft.com/office/drawing/2014/main" id="{E10F3220-E4E7-064C-9BD8-2504D7AE02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372350" y="4127773"/>
              <a:ext cx="106363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71" name="Shape 948">
              <a:extLst>
                <a:ext uri="{FF2B5EF4-FFF2-40B4-BE49-F238E27FC236}">
                  <a16:creationId xmlns:a16="http://schemas.microsoft.com/office/drawing/2014/main" id="{30C0329F-CE59-7C43-8780-786E11CB6D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461250" y="4216673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72" name="Shape 949">
              <a:extLst>
                <a:ext uri="{FF2B5EF4-FFF2-40B4-BE49-F238E27FC236}">
                  <a16:creationId xmlns:a16="http://schemas.microsoft.com/office/drawing/2014/main" id="{AA3CFF71-434F-DE4B-B5DB-CCA296452B5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734300" y="4127773"/>
              <a:ext cx="106363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73" name="Shape 950">
              <a:extLst>
                <a:ext uri="{FF2B5EF4-FFF2-40B4-BE49-F238E27FC236}">
                  <a16:creationId xmlns:a16="http://schemas.microsoft.com/office/drawing/2014/main" id="{1E9B5C5D-5A19-9D4A-BA37-50888932F65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823200" y="4216673"/>
              <a:ext cx="1143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74" name="Shape 951">
              <a:extLst>
                <a:ext uri="{FF2B5EF4-FFF2-40B4-BE49-F238E27FC236}">
                  <a16:creationId xmlns:a16="http://schemas.microsoft.com/office/drawing/2014/main" id="{D2EF62AD-27A7-F84C-89D1-692CE15457A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578725" y="4127773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+ </a:t>
              </a:r>
            </a:p>
          </p:txBody>
        </p:sp>
        <p:sp>
          <p:nvSpPr>
            <p:cNvPr id="142475" name="Shape 952">
              <a:extLst>
                <a:ext uri="{FF2B5EF4-FFF2-40B4-BE49-F238E27FC236}">
                  <a16:creationId xmlns:a16="http://schemas.microsoft.com/office/drawing/2014/main" id="{E81AE0BD-9933-DC46-9041-E512DBC7F7C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292975" y="4123010"/>
              <a:ext cx="889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( </a:t>
              </a:r>
            </a:p>
          </p:txBody>
        </p:sp>
        <p:sp>
          <p:nvSpPr>
            <p:cNvPr id="142476" name="Shape 953">
              <a:extLst>
                <a:ext uri="{FF2B5EF4-FFF2-40B4-BE49-F238E27FC236}">
                  <a16:creationId xmlns:a16="http://schemas.microsoft.com/office/drawing/2014/main" id="{1F6FBCAF-E24F-7E4E-A71B-77DB9D9E96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908925" y="4123010"/>
              <a:ext cx="88900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) </a:t>
              </a:r>
            </a:p>
          </p:txBody>
        </p:sp>
        <p:sp>
          <p:nvSpPr>
            <p:cNvPr id="142477" name="Shape 954">
              <a:extLst>
                <a:ext uri="{FF2B5EF4-FFF2-40B4-BE49-F238E27FC236}">
                  <a16:creationId xmlns:a16="http://schemas.microsoft.com/office/drawing/2014/main" id="{998D5EA5-8480-784F-9AA1-319EE92740D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961188" y="4127773"/>
              <a:ext cx="123825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42478" name="Shape 955">
              <a:extLst>
                <a:ext uri="{FF2B5EF4-FFF2-40B4-BE49-F238E27FC236}">
                  <a16:creationId xmlns:a16="http://schemas.microsoft.com/office/drawing/2014/main" id="{7A5124B4-9CDA-9347-95DC-823532B5EB6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76725" y="1267098"/>
              <a:ext cx="1214438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Ignoring don't cares</a:t>
              </a:r>
            </a:p>
          </p:txBody>
        </p:sp>
        <p:sp>
          <p:nvSpPr>
            <p:cNvPr id="142479" name="Shape 956">
              <a:extLst>
                <a:ext uri="{FF2B5EF4-FFF2-40B4-BE49-F238E27FC236}">
                  <a16:creationId xmlns:a16="http://schemas.microsoft.com/office/drawing/2014/main" id="{D680B860-4E78-B540-844F-5375F6EED71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853238" y="1267098"/>
              <a:ext cx="1090612" cy="1746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Using don't cares </a:t>
              </a:r>
            </a:p>
          </p:txBody>
        </p:sp>
        <p:cxnSp>
          <p:nvCxnSpPr>
            <p:cNvPr id="142480" name="Shape 957">
              <a:extLst>
                <a:ext uri="{FF2B5EF4-FFF2-40B4-BE49-F238E27FC236}">
                  <a16:creationId xmlns:a16="http://schemas.microsoft.com/office/drawing/2014/main" id="{4491D5E9-2D39-2046-8885-C3FD5EE0861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7477125" y="1922735"/>
              <a:ext cx="61913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481" name="Shape 958">
              <a:extLst>
                <a:ext uri="{FF2B5EF4-FFF2-40B4-BE49-F238E27FC236}">
                  <a16:creationId xmlns:a16="http://schemas.microsoft.com/office/drawing/2014/main" id="{25F39658-9FD2-0748-988B-4BEA1D043A5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002213" y="1921148"/>
              <a:ext cx="61912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482" name="Shape 959">
              <a:extLst>
                <a:ext uri="{FF2B5EF4-FFF2-40B4-BE49-F238E27FC236}">
                  <a16:creationId xmlns:a16="http://schemas.microsoft.com/office/drawing/2014/main" id="{7EFA756A-4EA5-884B-BE48-87B8ED3D813F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4862513" y="1921148"/>
              <a:ext cx="61912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</p:grpSp>
      <p:sp>
        <p:nvSpPr>
          <p:cNvPr id="142338" name="Shape 963">
            <a:extLst>
              <a:ext uri="{FF2B5EF4-FFF2-40B4-BE49-F238E27FC236}">
                <a16:creationId xmlns:a16="http://schemas.microsoft.com/office/drawing/2014/main" id="{75EF9EC7-082F-F349-B172-73A982383FB0}"/>
              </a:ext>
            </a:extLst>
          </p:cNvPr>
          <p:cNvSpPr txBox="1">
            <a:spLocks noGrp="1"/>
          </p:cNvSpPr>
          <p:nvPr>
            <p:ph type="body" idx="4294967295"/>
          </p:nvPr>
        </p:nvSpPr>
        <p:spPr>
          <a:xfrm>
            <a:off x="914401" y="0"/>
            <a:ext cx="9115425" cy="839788"/>
          </a:xfrm>
        </p:spPr>
        <p:txBody>
          <a:bodyPr anchor="ctr"/>
          <a:lstStyle/>
          <a:p>
            <a:pPr marL="0" indent="0" algn="ctr" eaLnBrk="1" hangingPunct="1"/>
            <a:r>
              <a:rPr lang="en-US" altLang="en-US" sz="2400">
                <a:latin typeface="Arial" panose="020B0604020202020204" pitchFamily="34" charset="0"/>
                <a:cs typeface="Arial" panose="020B0604020202020204" pitchFamily="34" charset="0"/>
              </a:rPr>
              <a:t>Don’t care conditions simplify the combinatorial logic</a:t>
            </a:r>
          </a:p>
        </p:txBody>
      </p:sp>
      <p:sp>
        <p:nvSpPr>
          <p:cNvPr id="142339" name="TextBox 125">
            <a:extLst>
              <a:ext uri="{FF2B5EF4-FFF2-40B4-BE49-F238E27FC236}">
                <a16:creationId xmlns:a16="http://schemas.microsoft.com/office/drawing/2014/main" id="{234EF701-E47F-A74B-970F-B1A7F4A445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6.7 from the textbook ]</a:t>
            </a:r>
          </a:p>
        </p:txBody>
      </p:sp>
      <p:grpSp>
        <p:nvGrpSpPr>
          <p:cNvPr id="142340" name="Group 145">
            <a:extLst>
              <a:ext uri="{FF2B5EF4-FFF2-40B4-BE49-F238E27FC236}">
                <a16:creationId xmlns:a16="http://schemas.microsoft.com/office/drawing/2014/main" id="{28CF0D03-A857-2145-8C97-9B354B5DD50A}"/>
              </a:ext>
            </a:extLst>
          </p:cNvPr>
          <p:cNvGrpSpPr>
            <a:grpSpLocks/>
          </p:cNvGrpSpPr>
          <p:nvPr/>
        </p:nvGrpSpPr>
        <p:grpSpPr bwMode="auto">
          <a:xfrm>
            <a:off x="1722439" y="957263"/>
            <a:ext cx="2435225" cy="5656262"/>
            <a:chOff x="4962448" y="555625"/>
            <a:chExt cx="2435225" cy="5656263"/>
          </a:xfrm>
        </p:grpSpPr>
        <p:sp>
          <p:nvSpPr>
            <p:cNvPr id="142341" name="Shape 737">
              <a:extLst>
                <a:ext uri="{FF2B5EF4-FFF2-40B4-BE49-F238E27FC236}">
                  <a16:creationId xmlns:a16="http://schemas.microsoft.com/office/drawing/2014/main" id="{C8141583-3A37-DC4E-BE6C-1013B5F71C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1252538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2342" name="Shape 738">
              <a:extLst>
                <a:ext uri="{FF2B5EF4-FFF2-40B4-BE49-F238E27FC236}">
                  <a16:creationId xmlns:a16="http://schemas.microsoft.com/office/drawing/2014/main" id="{53BC9830-48F1-8549-AA70-7CF30423806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1704975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43" name="Shape 739">
              <a:extLst>
                <a:ext uri="{FF2B5EF4-FFF2-40B4-BE49-F238E27FC236}">
                  <a16:creationId xmlns:a16="http://schemas.microsoft.com/office/drawing/2014/main" id="{F8136D52-B433-AD4C-A417-1BBB6E9D746B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1252538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44" name="Shape 740">
              <a:extLst>
                <a:ext uri="{FF2B5EF4-FFF2-40B4-BE49-F238E27FC236}">
                  <a16:creationId xmlns:a16="http://schemas.microsoft.com/office/drawing/2014/main" id="{4D6A4231-9E1C-984A-A999-E25D20454F9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82073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345" name="Shape 741">
              <a:extLst>
                <a:ext uri="{FF2B5EF4-FFF2-40B4-BE49-F238E27FC236}">
                  <a16:creationId xmlns:a16="http://schemas.microsoft.com/office/drawing/2014/main" id="{DC1DBD5E-D6E8-A041-BFE8-DA075C0BC05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073" y="125253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2346" name="Shape 742">
              <a:extLst>
                <a:ext uri="{FF2B5EF4-FFF2-40B4-BE49-F238E27FC236}">
                  <a16:creationId xmlns:a16="http://schemas.microsoft.com/office/drawing/2014/main" id="{F175742D-26FC-9B41-AF18-9E32F4C1946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34073" y="170497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47" name="Shape 743">
              <a:extLst>
                <a:ext uri="{FF2B5EF4-FFF2-40B4-BE49-F238E27FC236}">
                  <a16:creationId xmlns:a16="http://schemas.microsoft.com/office/drawing/2014/main" id="{E3135907-5973-6341-9850-82654D5E5C6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5873" y="1252538"/>
              <a:ext cx="1587" cy="862012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348" name="Shape 744">
              <a:extLst>
                <a:ext uri="{FF2B5EF4-FFF2-40B4-BE49-F238E27FC236}">
                  <a16:creationId xmlns:a16="http://schemas.microsoft.com/office/drawing/2014/main" id="{40E06B01-0C52-6048-BDCB-6B2B7DCB341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21198" y="10366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</a:t>
              </a:r>
              <a:r>
                <a:rPr lang="en-US" altLang="en-US" sz="1200" b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 </a:t>
              </a:r>
            </a:p>
          </p:txBody>
        </p:sp>
        <p:sp>
          <p:nvSpPr>
            <p:cNvPr id="142349" name="Shape 745">
              <a:extLst>
                <a:ext uri="{FF2B5EF4-FFF2-40B4-BE49-F238E27FC236}">
                  <a16:creationId xmlns:a16="http://schemas.microsoft.com/office/drawing/2014/main" id="{B94E50CB-692D-0D4E-87E9-945E45554BD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8423" y="1012825"/>
              <a:ext cx="22701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2350" name="Shape 746">
              <a:extLst>
                <a:ext uri="{FF2B5EF4-FFF2-40B4-BE49-F238E27FC236}">
                  <a16:creationId xmlns:a16="http://schemas.microsoft.com/office/drawing/2014/main" id="{80630856-DDF7-7449-BF0B-EDA3B87ABD7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4985" y="1012825"/>
              <a:ext cx="20955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2351" name="Shape 747">
              <a:extLst>
                <a:ext uri="{FF2B5EF4-FFF2-40B4-BE49-F238E27FC236}">
                  <a16:creationId xmlns:a16="http://schemas.microsoft.com/office/drawing/2014/main" id="{FFC616ED-3CF2-9745-822E-B521528ACB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1548" y="10128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2352" name="Shape 748">
              <a:extLst>
                <a:ext uri="{FF2B5EF4-FFF2-40B4-BE49-F238E27FC236}">
                  <a16:creationId xmlns:a16="http://schemas.microsoft.com/office/drawing/2014/main" id="{43C70CF9-C57D-164F-A98D-E678596673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37310" y="1012825"/>
              <a:ext cx="1524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2353" name="Shape 749">
              <a:extLst>
                <a:ext uri="{FF2B5EF4-FFF2-40B4-BE49-F238E27FC236}">
                  <a16:creationId xmlns:a16="http://schemas.microsoft.com/office/drawing/2014/main" id="{42B43EB2-829D-864D-B11C-79DC7FF0AE1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13779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54" name="Shape 750">
              <a:extLst>
                <a:ext uri="{FF2B5EF4-FFF2-40B4-BE49-F238E27FC236}">
                  <a16:creationId xmlns:a16="http://schemas.microsoft.com/office/drawing/2014/main" id="{780ABA40-8E6E-3F45-AF8B-18468C580E2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18145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55" name="Shape 751">
              <a:extLst>
                <a:ext uri="{FF2B5EF4-FFF2-40B4-BE49-F238E27FC236}">
                  <a16:creationId xmlns:a16="http://schemas.microsoft.com/office/drawing/2014/main" id="{3864DF9F-ED75-E041-BAF2-6B7DFBD6B61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5785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56" name="Shape 752">
              <a:extLst>
                <a:ext uri="{FF2B5EF4-FFF2-40B4-BE49-F238E27FC236}">
                  <a16:creationId xmlns:a16="http://schemas.microsoft.com/office/drawing/2014/main" id="{12BD4AD3-ABDE-0C4F-A0E1-ACACFF1BB8B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4460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57" name="Shape 753">
              <a:extLst>
                <a:ext uri="{FF2B5EF4-FFF2-40B4-BE49-F238E27FC236}">
                  <a16:creationId xmlns:a16="http://schemas.microsoft.com/office/drawing/2014/main" id="{098F9F53-676F-644D-B868-641B2BD9A8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5785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58" name="Shape 754">
              <a:extLst>
                <a:ext uri="{FF2B5EF4-FFF2-40B4-BE49-F238E27FC236}">
                  <a16:creationId xmlns:a16="http://schemas.microsoft.com/office/drawing/2014/main" id="{F1C9DDCD-2AD5-664A-8A6E-5570245CC8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198" y="646113"/>
              <a:ext cx="10636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359" name="Shape 755">
              <a:extLst>
                <a:ext uri="{FF2B5EF4-FFF2-40B4-BE49-F238E27FC236}">
                  <a16:creationId xmlns:a16="http://schemas.microsoft.com/office/drawing/2014/main" id="{A29DFB00-ABB9-5B45-9C94-A635ABF8966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4098" y="7381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360" name="Shape 756">
              <a:extLst>
                <a:ext uri="{FF2B5EF4-FFF2-40B4-BE49-F238E27FC236}">
                  <a16:creationId xmlns:a16="http://schemas.microsoft.com/office/drawing/2014/main" id="{1E54A53C-3C47-2A4F-AA66-07E0B6D3022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1410" y="646113"/>
              <a:ext cx="10636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361" name="Shape 757">
              <a:extLst>
                <a:ext uri="{FF2B5EF4-FFF2-40B4-BE49-F238E27FC236}">
                  <a16:creationId xmlns:a16="http://schemas.microsoft.com/office/drawing/2014/main" id="{85517E74-E1F6-2349-B130-E3D0C8B139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0310" y="7381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62" name="Shape 758">
              <a:extLst>
                <a:ext uri="{FF2B5EF4-FFF2-40B4-BE49-F238E27FC236}">
                  <a16:creationId xmlns:a16="http://schemas.microsoft.com/office/drawing/2014/main" id="{F90482AC-5A33-7740-A8DF-47A6CFF7F20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3290888"/>
              <a:ext cx="884238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2363" name="Shape 759">
              <a:extLst>
                <a:ext uri="{FF2B5EF4-FFF2-40B4-BE49-F238E27FC236}">
                  <a16:creationId xmlns:a16="http://schemas.microsoft.com/office/drawing/2014/main" id="{995C2E48-5E86-8442-8252-099FF246DD5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3743325"/>
              <a:ext cx="884238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64" name="Shape 760">
              <a:extLst>
                <a:ext uri="{FF2B5EF4-FFF2-40B4-BE49-F238E27FC236}">
                  <a16:creationId xmlns:a16="http://schemas.microsoft.com/office/drawing/2014/main" id="{8A7FFB7E-9B93-7841-A033-17438F97C0A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3290888"/>
              <a:ext cx="1588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65" name="Shape 761">
              <a:extLst>
                <a:ext uri="{FF2B5EF4-FFF2-40B4-BE49-F238E27FC236}">
                  <a16:creationId xmlns:a16="http://schemas.microsoft.com/office/drawing/2014/main" id="{FB87A3D4-383D-124D-976C-5716D6738E8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2859088"/>
              <a:ext cx="431800" cy="4318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366" name="Shape 762">
              <a:extLst>
                <a:ext uri="{FF2B5EF4-FFF2-40B4-BE49-F238E27FC236}">
                  <a16:creationId xmlns:a16="http://schemas.microsoft.com/office/drawing/2014/main" id="{F4C9569F-8C67-2B4F-A77F-8B077545922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534073" y="3290888"/>
              <a:ext cx="863600" cy="884237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2367" name="Shape 763">
              <a:extLst>
                <a:ext uri="{FF2B5EF4-FFF2-40B4-BE49-F238E27FC236}">
                  <a16:creationId xmlns:a16="http://schemas.microsoft.com/office/drawing/2014/main" id="{5BBA5EA5-08FC-5445-81AB-D91D1F92BCE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6534073" y="3743325"/>
              <a:ext cx="863600" cy="158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68" name="Shape 764">
              <a:extLst>
                <a:ext uri="{FF2B5EF4-FFF2-40B4-BE49-F238E27FC236}">
                  <a16:creationId xmlns:a16="http://schemas.microsoft.com/office/drawing/2014/main" id="{B0F5DE46-F478-CB46-82A4-FB55ADFC9C7D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965873" y="3290888"/>
              <a:ext cx="1587" cy="88423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369" name="Shape 765">
              <a:extLst>
                <a:ext uri="{FF2B5EF4-FFF2-40B4-BE49-F238E27FC236}">
                  <a16:creationId xmlns:a16="http://schemas.microsoft.com/office/drawing/2014/main" id="{193E225B-C943-B44B-B6DB-D01800EA061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21198" y="2941638"/>
              <a:ext cx="1397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42370" name="Shape 766">
              <a:extLst>
                <a:ext uri="{FF2B5EF4-FFF2-40B4-BE49-F238E27FC236}">
                  <a16:creationId xmlns:a16="http://schemas.microsoft.com/office/drawing/2014/main" id="{50D2EADA-CA54-CC4F-BEB0-769D7A32C2F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778423" y="3055938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00</a:t>
              </a:r>
            </a:p>
          </p:txBody>
        </p:sp>
        <p:sp>
          <p:nvSpPr>
            <p:cNvPr id="142371" name="Shape 767">
              <a:extLst>
                <a:ext uri="{FF2B5EF4-FFF2-40B4-BE49-F238E27FC236}">
                  <a16:creationId xmlns:a16="http://schemas.microsoft.com/office/drawing/2014/main" id="{0B310856-8B1C-F341-B3EF-055764A8BAD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14985" y="3055938"/>
              <a:ext cx="2095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01</a:t>
              </a:r>
            </a:p>
          </p:txBody>
        </p:sp>
        <p:sp>
          <p:nvSpPr>
            <p:cNvPr id="142372" name="Shape 768">
              <a:extLst>
                <a:ext uri="{FF2B5EF4-FFF2-40B4-BE49-F238E27FC236}">
                  <a16:creationId xmlns:a16="http://schemas.microsoft.com/office/drawing/2014/main" id="{5EAD0786-F075-8F45-934A-E2189FCC6C5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651548" y="3055938"/>
              <a:ext cx="1524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11</a:t>
              </a:r>
            </a:p>
          </p:txBody>
        </p:sp>
        <p:sp>
          <p:nvSpPr>
            <p:cNvPr id="142373" name="Shape 769">
              <a:extLst>
                <a:ext uri="{FF2B5EF4-FFF2-40B4-BE49-F238E27FC236}">
                  <a16:creationId xmlns:a16="http://schemas.microsoft.com/office/drawing/2014/main" id="{1D0F7F59-29FB-9D44-8081-D2361604F50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089698" y="3055938"/>
              <a:ext cx="20955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10</a:t>
              </a:r>
            </a:p>
          </p:txBody>
        </p:sp>
        <p:sp>
          <p:nvSpPr>
            <p:cNvPr id="142374" name="Shape 770">
              <a:extLst>
                <a:ext uri="{FF2B5EF4-FFF2-40B4-BE49-F238E27FC236}">
                  <a16:creationId xmlns:a16="http://schemas.microsoft.com/office/drawing/2014/main" id="{553FD6B9-5849-8E4E-9FBA-35E925A44DA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34194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75" name="Shape 771">
              <a:extLst>
                <a:ext uri="{FF2B5EF4-FFF2-40B4-BE49-F238E27FC236}">
                  <a16:creationId xmlns:a16="http://schemas.microsoft.com/office/drawing/2014/main" id="{5FEA0572-C097-C441-8DA2-7C7D617A868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3856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76" name="Shape 772">
              <a:extLst>
                <a:ext uri="{FF2B5EF4-FFF2-40B4-BE49-F238E27FC236}">
                  <a16:creationId xmlns:a16="http://schemas.microsoft.com/office/drawing/2014/main" id="{CF21DB46-7915-9D40-B5B8-4BC24D574F7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77" name="Shape 773">
              <a:extLst>
                <a:ext uri="{FF2B5EF4-FFF2-40B4-BE49-F238E27FC236}">
                  <a16:creationId xmlns:a16="http://schemas.microsoft.com/office/drawing/2014/main" id="{D685F334-6FF9-1F44-9F52-34A2A9CDD14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3935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2378" name="Shape 774">
              <a:extLst>
                <a:ext uri="{FF2B5EF4-FFF2-40B4-BE49-F238E27FC236}">
                  <a16:creationId xmlns:a16="http://schemas.microsoft.com/office/drawing/2014/main" id="{C614A393-C4D9-B341-AF7C-353F0AB44CA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79" name="Shape 775">
              <a:extLst>
                <a:ext uri="{FF2B5EF4-FFF2-40B4-BE49-F238E27FC236}">
                  <a16:creationId xmlns:a16="http://schemas.microsoft.com/office/drawing/2014/main" id="{7F554E55-173F-9F46-9887-F91773E468F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110" y="1725613"/>
              <a:ext cx="349250" cy="369887"/>
            </a:xfrm>
            <a:custGeom>
              <a:avLst/>
              <a:gdLst>
                <a:gd name="T0" fmla="*/ 2147483646 w 408"/>
                <a:gd name="T1" fmla="*/ 2147483646 h 432"/>
                <a:gd name="T2" fmla="*/ 2147483646 w 408"/>
                <a:gd name="T3" fmla="*/ 2147483646 h 432"/>
                <a:gd name="T4" fmla="*/ 2147483646 w 408"/>
                <a:gd name="T5" fmla="*/ 2147483646 h 432"/>
                <a:gd name="T6" fmla="*/ 2147483646 w 408"/>
                <a:gd name="T7" fmla="*/ 2147483646 h 432"/>
                <a:gd name="T8" fmla="*/ 2147483646 w 408"/>
                <a:gd name="T9" fmla="*/ 2147483646 h 432"/>
                <a:gd name="T10" fmla="*/ 2147483646 w 408"/>
                <a:gd name="T11" fmla="*/ 2147483646 h 432"/>
                <a:gd name="T12" fmla="*/ 2147483646 w 408"/>
                <a:gd name="T13" fmla="*/ 2147483646 h 432"/>
                <a:gd name="T14" fmla="*/ 2147483646 w 408"/>
                <a:gd name="T15" fmla="*/ 2147483646 h 432"/>
                <a:gd name="T16" fmla="*/ 2147483646 w 408"/>
                <a:gd name="T17" fmla="*/ 2147483646 h 432"/>
                <a:gd name="T18" fmla="*/ 2147483646 w 408"/>
                <a:gd name="T19" fmla="*/ 2147483646 h 432"/>
                <a:gd name="T20" fmla="*/ 2147483646 w 408"/>
                <a:gd name="T21" fmla="*/ 0 h 432"/>
                <a:gd name="T22" fmla="*/ 2147483646 w 408"/>
                <a:gd name="T23" fmla="*/ 0 h 432"/>
                <a:gd name="T24" fmla="*/ 2147483646 w 408"/>
                <a:gd name="T25" fmla="*/ 2147483646 h 432"/>
                <a:gd name="T26" fmla="*/ 2147483646 w 408"/>
                <a:gd name="T27" fmla="*/ 2147483646 h 432"/>
                <a:gd name="T28" fmla="*/ 2147483646 w 408"/>
                <a:gd name="T29" fmla="*/ 2147483646 h 432"/>
                <a:gd name="T30" fmla="*/ 2147483646 w 408"/>
                <a:gd name="T31" fmla="*/ 2147483646 h 432"/>
                <a:gd name="T32" fmla="*/ 2147483646 w 408"/>
                <a:gd name="T33" fmla="*/ 2147483646 h 432"/>
                <a:gd name="T34" fmla="*/ 2147483646 w 408"/>
                <a:gd name="T35" fmla="*/ 2147483646 h 432"/>
                <a:gd name="T36" fmla="*/ 2147483646 w 408"/>
                <a:gd name="T37" fmla="*/ 2147483646 h 432"/>
                <a:gd name="T38" fmla="*/ 2147483646 w 408"/>
                <a:gd name="T39" fmla="*/ 2147483646 h 432"/>
                <a:gd name="T40" fmla="*/ 2147483646 w 408"/>
                <a:gd name="T41" fmla="*/ 2147483646 h 432"/>
                <a:gd name="T42" fmla="*/ 2147483646 w 408"/>
                <a:gd name="T43" fmla="*/ 2147483646 h 432"/>
                <a:gd name="T44" fmla="*/ 2147483646 w 408"/>
                <a:gd name="T45" fmla="*/ 2147483646 h 432"/>
                <a:gd name="T46" fmla="*/ 2147483646 w 408"/>
                <a:gd name="T47" fmla="*/ 2147483646 h 432"/>
                <a:gd name="T48" fmla="*/ 2147483646 w 408"/>
                <a:gd name="T49" fmla="*/ 2147483646 h 432"/>
                <a:gd name="T50" fmla="*/ 2147483646 w 408"/>
                <a:gd name="T51" fmla="*/ 2147483646 h 432"/>
                <a:gd name="T52" fmla="*/ 2147483646 w 408"/>
                <a:gd name="T53" fmla="*/ 2147483646 h 432"/>
                <a:gd name="T54" fmla="*/ 2147483646 w 408"/>
                <a:gd name="T55" fmla="*/ 2147483646 h 432"/>
                <a:gd name="T56" fmla="*/ 2147483646 w 408"/>
                <a:gd name="T57" fmla="*/ 2147483646 h 432"/>
                <a:gd name="T58" fmla="*/ 2147483646 w 408"/>
                <a:gd name="T59" fmla="*/ 2147483646 h 432"/>
                <a:gd name="T60" fmla="*/ 2147483646 w 408"/>
                <a:gd name="T61" fmla="*/ 2147483646 h 432"/>
                <a:gd name="T62" fmla="*/ 2147483646 w 408"/>
                <a:gd name="T63" fmla="*/ 2147483646 h 432"/>
                <a:gd name="T64" fmla="*/ 2147483646 w 408"/>
                <a:gd name="T65" fmla="*/ 2147483646 h 432"/>
                <a:gd name="T66" fmla="*/ 2147483646 w 408"/>
                <a:gd name="T67" fmla="*/ 2147483646 h 432"/>
                <a:gd name="T68" fmla="*/ 2147483646 w 408"/>
                <a:gd name="T69" fmla="*/ 2147483646 h 432"/>
                <a:gd name="T70" fmla="*/ 2147483646 w 408"/>
                <a:gd name="T71" fmla="*/ 2147483646 h 432"/>
                <a:gd name="T72" fmla="*/ 2147483646 w 408"/>
                <a:gd name="T73" fmla="*/ 2147483646 h 432"/>
                <a:gd name="T74" fmla="*/ 2147483646 w 408"/>
                <a:gd name="T75" fmla="*/ 2147483646 h 432"/>
                <a:gd name="T76" fmla="*/ 2147483646 w 408"/>
                <a:gd name="T77" fmla="*/ 2147483646 h 432"/>
                <a:gd name="T78" fmla="*/ 2147483646 w 408"/>
                <a:gd name="T79" fmla="*/ 2147483646 h 432"/>
                <a:gd name="T80" fmla="*/ 2147483646 w 408"/>
                <a:gd name="T81" fmla="*/ 2147483646 h 432"/>
                <a:gd name="T82" fmla="*/ 2147483646 w 408"/>
                <a:gd name="T83" fmla="*/ 2147483646 h 432"/>
                <a:gd name="T84" fmla="*/ 2147483646 w 408"/>
                <a:gd name="T85" fmla="*/ 2147483646 h 432"/>
                <a:gd name="T86" fmla="*/ 2147483646 w 408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32"/>
                <a:gd name="T134" fmla="*/ 408 w 408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32" extrusionOk="0">
                  <a:moveTo>
                    <a:pt x="0" y="229"/>
                  </a:moveTo>
                  <a:lnTo>
                    <a:pt x="0" y="204"/>
                  </a:lnTo>
                  <a:lnTo>
                    <a:pt x="1" y="193"/>
                  </a:lnTo>
                  <a:lnTo>
                    <a:pt x="1" y="182"/>
                  </a:lnTo>
                  <a:lnTo>
                    <a:pt x="2" y="173"/>
                  </a:lnTo>
                  <a:lnTo>
                    <a:pt x="4" y="163"/>
                  </a:lnTo>
                  <a:lnTo>
                    <a:pt x="7" y="152"/>
                  </a:lnTo>
                  <a:lnTo>
                    <a:pt x="9" y="143"/>
                  </a:lnTo>
                  <a:lnTo>
                    <a:pt x="13" y="134"/>
                  </a:lnTo>
                  <a:lnTo>
                    <a:pt x="16" y="125"/>
                  </a:lnTo>
                  <a:lnTo>
                    <a:pt x="20" y="115"/>
                  </a:lnTo>
                  <a:lnTo>
                    <a:pt x="25" y="107"/>
                  </a:lnTo>
                  <a:lnTo>
                    <a:pt x="30" y="98"/>
                  </a:lnTo>
                  <a:lnTo>
                    <a:pt x="34" y="90"/>
                  </a:lnTo>
                  <a:lnTo>
                    <a:pt x="40" y="81"/>
                  </a:lnTo>
                  <a:lnTo>
                    <a:pt x="46" y="74"/>
                  </a:lnTo>
                  <a:lnTo>
                    <a:pt x="54" y="67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2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6" y="25"/>
                  </a:lnTo>
                  <a:lnTo>
                    <a:pt x="116" y="20"/>
                  </a:lnTo>
                  <a:lnTo>
                    <a:pt x="124" y="17"/>
                  </a:lnTo>
                  <a:lnTo>
                    <a:pt x="134" y="13"/>
                  </a:lnTo>
                  <a:lnTo>
                    <a:pt x="144" y="9"/>
                  </a:lnTo>
                  <a:lnTo>
                    <a:pt x="153" y="7"/>
                  </a:lnTo>
                  <a:lnTo>
                    <a:pt x="163" y="5"/>
                  </a:lnTo>
                  <a:lnTo>
                    <a:pt x="172" y="2"/>
                  </a:lnTo>
                  <a:lnTo>
                    <a:pt x="183" y="1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1"/>
                  </a:lnTo>
                  <a:lnTo>
                    <a:pt x="236" y="2"/>
                  </a:lnTo>
                  <a:lnTo>
                    <a:pt x="246" y="5"/>
                  </a:lnTo>
                  <a:lnTo>
                    <a:pt x="255" y="7"/>
                  </a:lnTo>
                  <a:lnTo>
                    <a:pt x="265" y="9"/>
                  </a:lnTo>
                  <a:lnTo>
                    <a:pt x="274" y="13"/>
                  </a:lnTo>
                  <a:lnTo>
                    <a:pt x="284" y="17"/>
                  </a:lnTo>
                  <a:lnTo>
                    <a:pt x="292" y="20"/>
                  </a:lnTo>
                  <a:lnTo>
                    <a:pt x="302" y="25"/>
                  </a:lnTo>
                  <a:lnTo>
                    <a:pt x="310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4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7"/>
                  </a:lnTo>
                  <a:lnTo>
                    <a:pt x="362" y="74"/>
                  </a:lnTo>
                  <a:lnTo>
                    <a:pt x="368" y="81"/>
                  </a:lnTo>
                  <a:lnTo>
                    <a:pt x="374" y="90"/>
                  </a:lnTo>
                  <a:lnTo>
                    <a:pt x="379" y="98"/>
                  </a:lnTo>
                  <a:lnTo>
                    <a:pt x="384" y="107"/>
                  </a:lnTo>
                  <a:lnTo>
                    <a:pt x="388" y="115"/>
                  </a:lnTo>
                  <a:lnTo>
                    <a:pt x="392" y="125"/>
                  </a:lnTo>
                  <a:lnTo>
                    <a:pt x="396" y="134"/>
                  </a:lnTo>
                  <a:lnTo>
                    <a:pt x="399" y="143"/>
                  </a:lnTo>
                  <a:lnTo>
                    <a:pt x="402" y="152"/>
                  </a:lnTo>
                  <a:lnTo>
                    <a:pt x="404" y="163"/>
                  </a:lnTo>
                  <a:lnTo>
                    <a:pt x="406" y="173"/>
                  </a:lnTo>
                  <a:lnTo>
                    <a:pt x="408" y="182"/>
                  </a:lnTo>
                  <a:lnTo>
                    <a:pt x="408" y="193"/>
                  </a:lnTo>
                  <a:lnTo>
                    <a:pt x="408" y="204"/>
                  </a:lnTo>
                  <a:lnTo>
                    <a:pt x="408" y="229"/>
                  </a:lnTo>
                  <a:lnTo>
                    <a:pt x="408" y="239"/>
                  </a:lnTo>
                  <a:lnTo>
                    <a:pt x="408" y="249"/>
                  </a:lnTo>
                  <a:lnTo>
                    <a:pt x="406" y="259"/>
                  </a:lnTo>
                  <a:lnTo>
                    <a:pt x="404" y="270"/>
                  </a:lnTo>
                  <a:lnTo>
                    <a:pt x="402" y="279"/>
                  </a:lnTo>
                  <a:lnTo>
                    <a:pt x="399" y="289"/>
                  </a:lnTo>
                  <a:lnTo>
                    <a:pt x="396" y="299"/>
                  </a:lnTo>
                  <a:lnTo>
                    <a:pt x="392" y="308"/>
                  </a:lnTo>
                  <a:lnTo>
                    <a:pt x="388" y="317"/>
                  </a:lnTo>
                  <a:lnTo>
                    <a:pt x="384" y="325"/>
                  </a:lnTo>
                  <a:lnTo>
                    <a:pt x="379" y="335"/>
                  </a:lnTo>
                  <a:lnTo>
                    <a:pt x="374" y="342"/>
                  </a:lnTo>
                  <a:lnTo>
                    <a:pt x="368" y="350"/>
                  </a:lnTo>
                  <a:lnTo>
                    <a:pt x="362" y="359"/>
                  </a:lnTo>
                  <a:lnTo>
                    <a:pt x="355" y="366"/>
                  </a:lnTo>
                  <a:lnTo>
                    <a:pt x="349" y="373"/>
                  </a:lnTo>
                  <a:lnTo>
                    <a:pt x="342" y="379"/>
                  </a:lnTo>
                  <a:lnTo>
                    <a:pt x="334" y="386"/>
                  </a:lnTo>
                  <a:lnTo>
                    <a:pt x="326" y="392"/>
                  </a:lnTo>
                  <a:lnTo>
                    <a:pt x="319" y="397"/>
                  </a:lnTo>
                  <a:lnTo>
                    <a:pt x="310" y="403"/>
                  </a:lnTo>
                  <a:lnTo>
                    <a:pt x="302" y="408"/>
                  </a:lnTo>
                  <a:lnTo>
                    <a:pt x="292" y="413"/>
                  </a:lnTo>
                  <a:lnTo>
                    <a:pt x="284" y="416"/>
                  </a:lnTo>
                  <a:lnTo>
                    <a:pt x="274" y="420"/>
                  </a:lnTo>
                  <a:lnTo>
                    <a:pt x="265" y="423"/>
                  </a:lnTo>
                  <a:lnTo>
                    <a:pt x="255" y="426"/>
                  </a:lnTo>
                  <a:lnTo>
                    <a:pt x="246" y="428"/>
                  </a:lnTo>
                  <a:lnTo>
                    <a:pt x="236" y="429"/>
                  </a:lnTo>
                  <a:lnTo>
                    <a:pt x="225" y="431"/>
                  </a:lnTo>
                  <a:lnTo>
                    <a:pt x="216" y="432"/>
                  </a:lnTo>
                  <a:lnTo>
                    <a:pt x="205" y="432"/>
                  </a:lnTo>
                  <a:lnTo>
                    <a:pt x="204" y="432"/>
                  </a:lnTo>
                  <a:lnTo>
                    <a:pt x="193" y="432"/>
                  </a:lnTo>
                  <a:lnTo>
                    <a:pt x="183" y="431"/>
                  </a:lnTo>
                  <a:lnTo>
                    <a:pt x="172" y="429"/>
                  </a:lnTo>
                  <a:lnTo>
                    <a:pt x="163" y="428"/>
                  </a:lnTo>
                  <a:lnTo>
                    <a:pt x="153" y="426"/>
                  </a:lnTo>
                  <a:lnTo>
                    <a:pt x="144" y="423"/>
                  </a:lnTo>
                  <a:lnTo>
                    <a:pt x="134" y="420"/>
                  </a:lnTo>
                  <a:lnTo>
                    <a:pt x="124" y="416"/>
                  </a:lnTo>
                  <a:lnTo>
                    <a:pt x="116" y="413"/>
                  </a:lnTo>
                  <a:lnTo>
                    <a:pt x="106" y="408"/>
                  </a:lnTo>
                  <a:lnTo>
                    <a:pt x="98" y="403"/>
                  </a:lnTo>
                  <a:lnTo>
                    <a:pt x="90" y="397"/>
                  </a:lnTo>
                  <a:lnTo>
                    <a:pt x="82" y="392"/>
                  </a:lnTo>
                  <a:lnTo>
                    <a:pt x="74" y="386"/>
                  </a:lnTo>
                  <a:lnTo>
                    <a:pt x="67" y="379"/>
                  </a:lnTo>
                  <a:lnTo>
                    <a:pt x="60" y="373"/>
                  </a:lnTo>
                  <a:lnTo>
                    <a:pt x="54" y="366"/>
                  </a:lnTo>
                  <a:lnTo>
                    <a:pt x="46" y="359"/>
                  </a:lnTo>
                  <a:lnTo>
                    <a:pt x="40" y="350"/>
                  </a:lnTo>
                  <a:lnTo>
                    <a:pt x="34" y="342"/>
                  </a:lnTo>
                  <a:lnTo>
                    <a:pt x="30" y="335"/>
                  </a:lnTo>
                  <a:lnTo>
                    <a:pt x="25" y="325"/>
                  </a:lnTo>
                  <a:lnTo>
                    <a:pt x="20" y="317"/>
                  </a:lnTo>
                  <a:lnTo>
                    <a:pt x="16" y="308"/>
                  </a:lnTo>
                  <a:lnTo>
                    <a:pt x="13" y="299"/>
                  </a:lnTo>
                  <a:lnTo>
                    <a:pt x="9" y="289"/>
                  </a:lnTo>
                  <a:lnTo>
                    <a:pt x="7" y="279"/>
                  </a:lnTo>
                  <a:lnTo>
                    <a:pt x="4" y="270"/>
                  </a:lnTo>
                  <a:lnTo>
                    <a:pt x="2" y="259"/>
                  </a:lnTo>
                  <a:lnTo>
                    <a:pt x="1" y="249"/>
                  </a:lnTo>
                  <a:lnTo>
                    <a:pt x="1" y="239"/>
                  </a:lnTo>
                  <a:lnTo>
                    <a:pt x="0" y="229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380" name="Shape 776">
              <a:extLst>
                <a:ext uri="{FF2B5EF4-FFF2-40B4-BE49-F238E27FC236}">
                  <a16:creationId xmlns:a16="http://schemas.microsoft.com/office/drawing/2014/main" id="{2AB1118C-F58B-4D45-BDA7-DEE8BC8B55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3935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2381" name="Shape 777">
              <a:extLst>
                <a:ext uri="{FF2B5EF4-FFF2-40B4-BE49-F238E27FC236}">
                  <a16:creationId xmlns:a16="http://schemas.microsoft.com/office/drawing/2014/main" id="{1CFA8DF0-7FE4-2841-A64E-30EB530013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198" y="2686050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382" name="Shape 778">
              <a:extLst>
                <a:ext uri="{FF2B5EF4-FFF2-40B4-BE49-F238E27FC236}">
                  <a16:creationId xmlns:a16="http://schemas.microsoft.com/office/drawing/2014/main" id="{24A36072-BFE7-EB40-985D-A973C733227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64098" y="27797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383" name="Shape 779">
              <a:extLst>
                <a:ext uri="{FF2B5EF4-FFF2-40B4-BE49-F238E27FC236}">
                  <a16:creationId xmlns:a16="http://schemas.microsoft.com/office/drawing/2014/main" id="{E846AECC-7A0F-D84B-9853-7EE6C30E416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51410" y="2686050"/>
              <a:ext cx="10636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384" name="Shape 780">
              <a:extLst>
                <a:ext uri="{FF2B5EF4-FFF2-40B4-BE49-F238E27FC236}">
                  <a16:creationId xmlns:a16="http://schemas.microsoft.com/office/drawing/2014/main" id="{594CA203-4756-C947-9E0F-4F0A27C7FA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0310" y="27797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385" name="Shape 781">
              <a:extLst>
                <a:ext uri="{FF2B5EF4-FFF2-40B4-BE49-F238E27FC236}">
                  <a16:creationId xmlns:a16="http://schemas.microsoft.com/office/drawing/2014/main" id="{4F4935AF-65CE-A44B-9F2D-42C63442941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5523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2386" name="Shape 782">
              <a:extLst>
                <a:ext uri="{FF2B5EF4-FFF2-40B4-BE49-F238E27FC236}">
                  <a16:creationId xmlns:a16="http://schemas.microsoft.com/office/drawing/2014/main" id="{52821DC3-91EB-544C-A07C-A68AF7791C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705523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2387" name="Shape 783">
              <a:extLst>
                <a:ext uri="{FF2B5EF4-FFF2-40B4-BE49-F238E27FC236}">
                  <a16:creationId xmlns:a16="http://schemas.microsoft.com/office/drawing/2014/main" id="{F4736B38-7E1E-3242-9987-1ED93954F72C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560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88" name="Shape 784">
              <a:extLst>
                <a:ext uri="{FF2B5EF4-FFF2-40B4-BE49-F238E27FC236}">
                  <a16:creationId xmlns:a16="http://schemas.microsoft.com/office/drawing/2014/main" id="{5EF09F60-7CD9-B94A-8349-9CD5BDC44FA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2560" y="18240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89" name="Shape 785">
              <a:extLst>
                <a:ext uri="{FF2B5EF4-FFF2-40B4-BE49-F238E27FC236}">
                  <a16:creationId xmlns:a16="http://schemas.microsoft.com/office/drawing/2014/main" id="{9BCC59E1-D563-6B41-AAFD-7A1110DAB00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4460" y="13858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90" name="Shape 786">
              <a:extLst>
                <a:ext uri="{FF2B5EF4-FFF2-40B4-BE49-F238E27FC236}">
                  <a16:creationId xmlns:a16="http://schemas.microsoft.com/office/drawing/2014/main" id="{0CD41D20-FD85-0442-9AF7-A0B640AE62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91" name="Shape 787">
              <a:extLst>
                <a:ext uri="{FF2B5EF4-FFF2-40B4-BE49-F238E27FC236}">
                  <a16:creationId xmlns:a16="http://schemas.microsoft.com/office/drawing/2014/main" id="{066021FC-42C7-F84D-843D-8C4E058606B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92" name="Shape 788">
              <a:extLst>
                <a:ext uri="{FF2B5EF4-FFF2-40B4-BE49-F238E27FC236}">
                  <a16:creationId xmlns:a16="http://schemas.microsoft.com/office/drawing/2014/main" id="{DF38EE8D-0EE1-D149-BFDF-67E9D49C869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0973" y="342741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393" name="Shape 789">
              <a:extLst>
                <a:ext uri="{FF2B5EF4-FFF2-40B4-BE49-F238E27FC236}">
                  <a16:creationId xmlns:a16="http://schemas.microsoft.com/office/drawing/2014/main" id="{FE9CA621-B587-A242-BDF2-0E6EA181DCAC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4185" y="3825875"/>
              <a:ext cx="287338" cy="266700"/>
            </a:xfrm>
            <a:custGeom>
              <a:avLst/>
              <a:gdLst>
                <a:gd name="T0" fmla="*/ 2147483646 w 336"/>
                <a:gd name="T1" fmla="*/ 2147483646 h 312"/>
                <a:gd name="T2" fmla="*/ 2147483646 w 336"/>
                <a:gd name="T3" fmla="*/ 2147483646 h 312"/>
                <a:gd name="T4" fmla="*/ 2147483646 w 336"/>
                <a:gd name="T5" fmla="*/ 2147483646 h 312"/>
                <a:gd name="T6" fmla="*/ 2147483646 w 336"/>
                <a:gd name="T7" fmla="*/ 2147483646 h 312"/>
                <a:gd name="T8" fmla="*/ 2147483646 w 336"/>
                <a:gd name="T9" fmla="*/ 2147483646 h 312"/>
                <a:gd name="T10" fmla="*/ 2147483646 w 336"/>
                <a:gd name="T11" fmla="*/ 2147483646 h 312"/>
                <a:gd name="T12" fmla="*/ 2147483646 w 336"/>
                <a:gd name="T13" fmla="*/ 2147483646 h 312"/>
                <a:gd name="T14" fmla="*/ 2147483646 w 336"/>
                <a:gd name="T15" fmla="*/ 2147483646 h 312"/>
                <a:gd name="T16" fmla="*/ 2147483646 w 336"/>
                <a:gd name="T17" fmla="*/ 2147483646 h 312"/>
                <a:gd name="T18" fmla="*/ 2147483646 w 336"/>
                <a:gd name="T19" fmla="*/ 2147483646 h 312"/>
                <a:gd name="T20" fmla="*/ 2147483646 w 336"/>
                <a:gd name="T21" fmla="*/ 0 h 312"/>
                <a:gd name="T22" fmla="*/ 2147483646 w 336"/>
                <a:gd name="T23" fmla="*/ 0 h 312"/>
                <a:gd name="T24" fmla="*/ 2147483646 w 336"/>
                <a:gd name="T25" fmla="*/ 2147483646 h 312"/>
                <a:gd name="T26" fmla="*/ 2147483646 w 336"/>
                <a:gd name="T27" fmla="*/ 2147483646 h 312"/>
                <a:gd name="T28" fmla="*/ 2147483646 w 336"/>
                <a:gd name="T29" fmla="*/ 2147483646 h 312"/>
                <a:gd name="T30" fmla="*/ 2147483646 w 336"/>
                <a:gd name="T31" fmla="*/ 2147483646 h 312"/>
                <a:gd name="T32" fmla="*/ 2147483646 w 336"/>
                <a:gd name="T33" fmla="*/ 2147483646 h 312"/>
                <a:gd name="T34" fmla="*/ 2147483646 w 336"/>
                <a:gd name="T35" fmla="*/ 2147483646 h 312"/>
                <a:gd name="T36" fmla="*/ 2147483646 w 336"/>
                <a:gd name="T37" fmla="*/ 2147483646 h 312"/>
                <a:gd name="T38" fmla="*/ 2147483646 w 336"/>
                <a:gd name="T39" fmla="*/ 2147483646 h 312"/>
                <a:gd name="T40" fmla="*/ 2147483646 w 336"/>
                <a:gd name="T41" fmla="*/ 2147483646 h 312"/>
                <a:gd name="T42" fmla="*/ 2147483646 w 336"/>
                <a:gd name="T43" fmla="*/ 2147483646 h 312"/>
                <a:gd name="T44" fmla="*/ 2147483646 w 336"/>
                <a:gd name="T45" fmla="*/ 2147483646 h 312"/>
                <a:gd name="T46" fmla="*/ 2147483646 w 336"/>
                <a:gd name="T47" fmla="*/ 2147483646 h 312"/>
                <a:gd name="T48" fmla="*/ 2147483646 w 336"/>
                <a:gd name="T49" fmla="*/ 2147483646 h 312"/>
                <a:gd name="T50" fmla="*/ 2147483646 w 336"/>
                <a:gd name="T51" fmla="*/ 2147483646 h 312"/>
                <a:gd name="T52" fmla="*/ 2147483646 w 336"/>
                <a:gd name="T53" fmla="*/ 2147483646 h 312"/>
                <a:gd name="T54" fmla="*/ 2147483646 w 336"/>
                <a:gd name="T55" fmla="*/ 2147483646 h 312"/>
                <a:gd name="T56" fmla="*/ 2147483646 w 336"/>
                <a:gd name="T57" fmla="*/ 2147483646 h 312"/>
                <a:gd name="T58" fmla="*/ 2147483646 w 336"/>
                <a:gd name="T59" fmla="*/ 2147483646 h 312"/>
                <a:gd name="T60" fmla="*/ 2147483646 w 336"/>
                <a:gd name="T61" fmla="*/ 2147483646 h 312"/>
                <a:gd name="T62" fmla="*/ 2147483646 w 336"/>
                <a:gd name="T63" fmla="*/ 2147483646 h 312"/>
                <a:gd name="T64" fmla="*/ 2147483646 w 336"/>
                <a:gd name="T65" fmla="*/ 2147483646 h 312"/>
                <a:gd name="T66" fmla="*/ 2147483646 w 336"/>
                <a:gd name="T67" fmla="*/ 2147483646 h 312"/>
                <a:gd name="T68" fmla="*/ 2147483646 w 336"/>
                <a:gd name="T69" fmla="*/ 2147483646 h 312"/>
                <a:gd name="T70" fmla="*/ 2147483646 w 336"/>
                <a:gd name="T71" fmla="*/ 2147483646 h 312"/>
                <a:gd name="T72" fmla="*/ 2147483646 w 336"/>
                <a:gd name="T73" fmla="*/ 2147483646 h 312"/>
                <a:gd name="T74" fmla="*/ 2147483646 w 336"/>
                <a:gd name="T75" fmla="*/ 2147483646 h 312"/>
                <a:gd name="T76" fmla="*/ 2147483646 w 336"/>
                <a:gd name="T77" fmla="*/ 2147483646 h 312"/>
                <a:gd name="T78" fmla="*/ 2147483646 w 336"/>
                <a:gd name="T79" fmla="*/ 2147483646 h 312"/>
                <a:gd name="T80" fmla="*/ 2147483646 w 336"/>
                <a:gd name="T81" fmla="*/ 2147483646 h 312"/>
                <a:gd name="T82" fmla="*/ 2147483646 w 336"/>
                <a:gd name="T83" fmla="*/ 2147483646 h 312"/>
                <a:gd name="T84" fmla="*/ 2147483646 w 336"/>
                <a:gd name="T85" fmla="*/ 2147483646 h 312"/>
                <a:gd name="T86" fmla="*/ 2147483646 w 336"/>
                <a:gd name="T87" fmla="*/ 2147483646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36"/>
                <a:gd name="T133" fmla="*/ 0 h 312"/>
                <a:gd name="T134" fmla="*/ 336 w 336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36" h="312" extrusionOk="0">
                  <a:moveTo>
                    <a:pt x="0" y="155"/>
                  </a:moveTo>
                  <a:lnTo>
                    <a:pt x="0" y="158"/>
                  </a:lnTo>
                  <a:lnTo>
                    <a:pt x="1" y="149"/>
                  </a:lnTo>
                  <a:lnTo>
                    <a:pt x="1" y="142"/>
                  </a:lnTo>
                  <a:lnTo>
                    <a:pt x="2" y="134"/>
                  </a:lnTo>
                  <a:lnTo>
                    <a:pt x="3" y="126"/>
                  </a:lnTo>
                  <a:lnTo>
                    <a:pt x="6" y="118"/>
                  </a:lnTo>
                  <a:lnTo>
                    <a:pt x="7" y="111"/>
                  </a:lnTo>
                  <a:lnTo>
                    <a:pt x="9" y="104"/>
                  </a:lnTo>
                  <a:lnTo>
                    <a:pt x="13" y="96"/>
                  </a:lnTo>
                  <a:lnTo>
                    <a:pt x="15" y="89"/>
                  </a:lnTo>
                  <a:lnTo>
                    <a:pt x="19" y="83"/>
                  </a:lnTo>
                  <a:lnTo>
                    <a:pt x="22" y="76"/>
                  </a:lnTo>
                  <a:lnTo>
                    <a:pt x="27" y="70"/>
                  </a:lnTo>
                  <a:lnTo>
                    <a:pt x="32" y="64"/>
                  </a:lnTo>
                  <a:lnTo>
                    <a:pt x="36" y="58"/>
                  </a:lnTo>
                  <a:lnTo>
                    <a:pt x="42" y="52"/>
                  </a:lnTo>
                  <a:lnTo>
                    <a:pt x="46" y="47"/>
                  </a:lnTo>
                  <a:lnTo>
                    <a:pt x="51" y="41"/>
                  </a:lnTo>
                  <a:lnTo>
                    <a:pt x="57" y="36"/>
                  </a:lnTo>
                  <a:lnTo>
                    <a:pt x="63" y="32"/>
                  </a:lnTo>
                  <a:lnTo>
                    <a:pt x="69" y="28"/>
                  </a:lnTo>
                  <a:lnTo>
                    <a:pt x="76" y="23"/>
                  </a:lnTo>
                  <a:lnTo>
                    <a:pt x="82" y="20"/>
                  </a:lnTo>
                  <a:lnTo>
                    <a:pt x="90" y="16"/>
                  </a:lnTo>
                  <a:lnTo>
                    <a:pt x="96" y="14"/>
                  </a:lnTo>
                  <a:lnTo>
                    <a:pt x="103" y="10"/>
                  </a:lnTo>
                  <a:lnTo>
                    <a:pt x="111" y="8"/>
                  </a:lnTo>
                  <a:lnTo>
                    <a:pt x="118" y="5"/>
                  </a:lnTo>
                  <a:lnTo>
                    <a:pt x="126" y="4"/>
                  </a:lnTo>
                  <a:lnTo>
                    <a:pt x="134" y="3"/>
                  </a:lnTo>
                  <a:lnTo>
                    <a:pt x="141" y="2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78" y="0"/>
                  </a:lnTo>
                  <a:lnTo>
                    <a:pt x="187" y="0"/>
                  </a:lnTo>
                  <a:lnTo>
                    <a:pt x="195" y="2"/>
                  </a:lnTo>
                  <a:lnTo>
                    <a:pt x="202" y="3"/>
                  </a:lnTo>
                  <a:lnTo>
                    <a:pt x="211" y="4"/>
                  </a:lnTo>
                  <a:lnTo>
                    <a:pt x="218" y="5"/>
                  </a:lnTo>
                  <a:lnTo>
                    <a:pt x="225" y="8"/>
                  </a:lnTo>
                  <a:lnTo>
                    <a:pt x="234" y="10"/>
                  </a:lnTo>
                  <a:lnTo>
                    <a:pt x="240" y="14"/>
                  </a:lnTo>
                  <a:lnTo>
                    <a:pt x="247" y="16"/>
                  </a:lnTo>
                  <a:lnTo>
                    <a:pt x="254" y="20"/>
                  </a:lnTo>
                  <a:lnTo>
                    <a:pt x="260" y="23"/>
                  </a:lnTo>
                  <a:lnTo>
                    <a:pt x="267" y="28"/>
                  </a:lnTo>
                  <a:lnTo>
                    <a:pt x="273" y="32"/>
                  </a:lnTo>
                  <a:lnTo>
                    <a:pt x="279" y="36"/>
                  </a:lnTo>
                  <a:lnTo>
                    <a:pt x="285" y="41"/>
                  </a:lnTo>
                  <a:lnTo>
                    <a:pt x="290" y="47"/>
                  </a:lnTo>
                  <a:lnTo>
                    <a:pt x="295" y="52"/>
                  </a:lnTo>
                  <a:lnTo>
                    <a:pt x="301" y="58"/>
                  </a:lnTo>
                  <a:lnTo>
                    <a:pt x="304" y="64"/>
                  </a:lnTo>
                  <a:lnTo>
                    <a:pt x="309" y="70"/>
                  </a:lnTo>
                  <a:lnTo>
                    <a:pt x="314" y="76"/>
                  </a:lnTo>
                  <a:lnTo>
                    <a:pt x="318" y="83"/>
                  </a:lnTo>
                  <a:lnTo>
                    <a:pt x="321" y="89"/>
                  </a:lnTo>
                  <a:lnTo>
                    <a:pt x="324" y="96"/>
                  </a:lnTo>
                  <a:lnTo>
                    <a:pt x="327" y="104"/>
                  </a:lnTo>
                  <a:lnTo>
                    <a:pt x="330" y="111"/>
                  </a:lnTo>
                  <a:lnTo>
                    <a:pt x="331" y="118"/>
                  </a:lnTo>
                  <a:lnTo>
                    <a:pt x="333" y="126"/>
                  </a:lnTo>
                  <a:lnTo>
                    <a:pt x="335" y="134"/>
                  </a:lnTo>
                  <a:lnTo>
                    <a:pt x="336" y="142"/>
                  </a:lnTo>
                  <a:lnTo>
                    <a:pt x="336" y="149"/>
                  </a:lnTo>
                  <a:lnTo>
                    <a:pt x="336" y="158"/>
                  </a:lnTo>
                  <a:lnTo>
                    <a:pt x="336" y="155"/>
                  </a:lnTo>
                  <a:lnTo>
                    <a:pt x="336" y="164"/>
                  </a:lnTo>
                  <a:lnTo>
                    <a:pt x="336" y="172"/>
                  </a:lnTo>
                  <a:lnTo>
                    <a:pt x="335" y="179"/>
                  </a:lnTo>
                  <a:lnTo>
                    <a:pt x="333" y="188"/>
                  </a:lnTo>
                  <a:lnTo>
                    <a:pt x="331" y="195"/>
                  </a:lnTo>
                  <a:lnTo>
                    <a:pt x="330" y="202"/>
                  </a:lnTo>
                  <a:lnTo>
                    <a:pt x="327" y="209"/>
                  </a:lnTo>
                  <a:lnTo>
                    <a:pt x="324" y="216"/>
                  </a:lnTo>
                  <a:lnTo>
                    <a:pt x="321" y="224"/>
                  </a:lnTo>
                  <a:lnTo>
                    <a:pt x="318" y="231"/>
                  </a:lnTo>
                  <a:lnTo>
                    <a:pt x="314" y="237"/>
                  </a:lnTo>
                  <a:lnTo>
                    <a:pt x="309" y="243"/>
                  </a:lnTo>
                  <a:lnTo>
                    <a:pt x="304" y="250"/>
                  </a:lnTo>
                  <a:lnTo>
                    <a:pt x="301" y="256"/>
                  </a:lnTo>
                  <a:lnTo>
                    <a:pt x="295" y="261"/>
                  </a:lnTo>
                  <a:lnTo>
                    <a:pt x="290" y="267"/>
                  </a:lnTo>
                  <a:lnTo>
                    <a:pt x="285" y="272"/>
                  </a:lnTo>
                  <a:lnTo>
                    <a:pt x="279" y="276"/>
                  </a:lnTo>
                  <a:lnTo>
                    <a:pt x="273" y="281"/>
                  </a:lnTo>
                  <a:lnTo>
                    <a:pt x="267" y="286"/>
                  </a:lnTo>
                  <a:lnTo>
                    <a:pt x="260" y="290"/>
                  </a:lnTo>
                  <a:lnTo>
                    <a:pt x="254" y="293"/>
                  </a:lnTo>
                  <a:lnTo>
                    <a:pt x="247" y="297"/>
                  </a:lnTo>
                  <a:lnTo>
                    <a:pt x="240" y="300"/>
                  </a:lnTo>
                  <a:lnTo>
                    <a:pt x="234" y="303"/>
                  </a:lnTo>
                  <a:lnTo>
                    <a:pt x="225" y="305"/>
                  </a:lnTo>
                  <a:lnTo>
                    <a:pt x="218" y="308"/>
                  </a:lnTo>
                  <a:lnTo>
                    <a:pt x="211" y="310"/>
                  </a:lnTo>
                  <a:lnTo>
                    <a:pt x="202" y="311"/>
                  </a:lnTo>
                  <a:lnTo>
                    <a:pt x="195" y="312"/>
                  </a:lnTo>
                  <a:lnTo>
                    <a:pt x="187" y="312"/>
                  </a:lnTo>
                  <a:lnTo>
                    <a:pt x="178" y="312"/>
                  </a:lnTo>
                  <a:lnTo>
                    <a:pt x="157" y="312"/>
                  </a:lnTo>
                  <a:lnTo>
                    <a:pt x="150" y="312"/>
                  </a:lnTo>
                  <a:lnTo>
                    <a:pt x="141" y="312"/>
                  </a:lnTo>
                  <a:lnTo>
                    <a:pt x="134" y="311"/>
                  </a:lnTo>
                  <a:lnTo>
                    <a:pt x="126" y="310"/>
                  </a:lnTo>
                  <a:lnTo>
                    <a:pt x="118" y="308"/>
                  </a:lnTo>
                  <a:lnTo>
                    <a:pt x="111" y="305"/>
                  </a:lnTo>
                  <a:lnTo>
                    <a:pt x="103" y="303"/>
                  </a:lnTo>
                  <a:lnTo>
                    <a:pt x="96" y="300"/>
                  </a:lnTo>
                  <a:lnTo>
                    <a:pt x="90" y="297"/>
                  </a:lnTo>
                  <a:lnTo>
                    <a:pt x="82" y="293"/>
                  </a:lnTo>
                  <a:lnTo>
                    <a:pt x="76" y="290"/>
                  </a:lnTo>
                  <a:lnTo>
                    <a:pt x="69" y="286"/>
                  </a:lnTo>
                  <a:lnTo>
                    <a:pt x="63" y="281"/>
                  </a:lnTo>
                  <a:lnTo>
                    <a:pt x="57" y="276"/>
                  </a:lnTo>
                  <a:lnTo>
                    <a:pt x="51" y="272"/>
                  </a:lnTo>
                  <a:lnTo>
                    <a:pt x="46" y="267"/>
                  </a:lnTo>
                  <a:lnTo>
                    <a:pt x="42" y="261"/>
                  </a:lnTo>
                  <a:lnTo>
                    <a:pt x="36" y="256"/>
                  </a:lnTo>
                  <a:lnTo>
                    <a:pt x="32" y="250"/>
                  </a:lnTo>
                  <a:lnTo>
                    <a:pt x="27" y="243"/>
                  </a:lnTo>
                  <a:lnTo>
                    <a:pt x="22" y="237"/>
                  </a:lnTo>
                  <a:lnTo>
                    <a:pt x="19" y="231"/>
                  </a:lnTo>
                  <a:lnTo>
                    <a:pt x="15" y="224"/>
                  </a:lnTo>
                  <a:lnTo>
                    <a:pt x="13" y="216"/>
                  </a:lnTo>
                  <a:lnTo>
                    <a:pt x="9" y="209"/>
                  </a:lnTo>
                  <a:lnTo>
                    <a:pt x="7" y="202"/>
                  </a:lnTo>
                  <a:lnTo>
                    <a:pt x="6" y="195"/>
                  </a:lnTo>
                  <a:lnTo>
                    <a:pt x="3" y="188"/>
                  </a:lnTo>
                  <a:lnTo>
                    <a:pt x="2" y="179"/>
                  </a:lnTo>
                  <a:lnTo>
                    <a:pt x="1" y="172"/>
                  </a:lnTo>
                  <a:lnTo>
                    <a:pt x="1" y="164"/>
                  </a:lnTo>
                  <a:lnTo>
                    <a:pt x="0" y="155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394" name="Shape 790">
              <a:extLst>
                <a:ext uri="{FF2B5EF4-FFF2-40B4-BE49-F238E27FC236}">
                  <a16:creationId xmlns:a16="http://schemas.microsoft.com/office/drawing/2014/main" id="{29B340C9-5852-304C-AA92-1ACF66C8040F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148" y="3784600"/>
              <a:ext cx="349250" cy="349250"/>
            </a:xfrm>
            <a:custGeom>
              <a:avLst/>
              <a:gdLst>
                <a:gd name="T0" fmla="*/ 2147483646 w 408"/>
                <a:gd name="T1" fmla="*/ 2147483646 h 408"/>
                <a:gd name="T2" fmla="*/ 2147483646 w 408"/>
                <a:gd name="T3" fmla="*/ 2147483646 h 408"/>
                <a:gd name="T4" fmla="*/ 2147483646 w 408"/>
                <a:gd name="T5" fmla="*/ 2147483646 h 408"/>
                <a:gd name="T6" fmla="*/ 2147483646 w 408"/>
                <a:gd name="T7" fmla="*/ 2147483646 h 408"/>
                <a:gd name="T8" fmla="*/ 2147483646 w 408"/>
                <a:gd name="T9" fmla="*/ 2147483646 h 408"/>
                <a:gd name="T10" fmla="*/ 2147483646 w 408"/>
                <a:gd name="T11" fmla="*/ 2147483646 h 408"/>
                <a:gd name="T12" fmla="*/ 2147483646 w 408"/>
                <a:gd name="T13" fmla="*/ 2147483646 h 408"/>
                <a:gd name="T14" fmla="*/ 2147483646 w 408"/>
                <a:gd name="T15" fmla="*/ 2147483646 h 408"/>
                <a:gd name="T16" fmla="*/ 2147483646 w 408"/>
                <a:gd name="T17" fmla="*/ 2147483646 h 408"/>
                <a:gd name="T18" fmla="*/ 2147483646 w 408"/>
                <a:gd name="T19" fmla="*/ 2147483646 h 408"/>
                <a:gd name="T20" fmla="*/ 2147483646 w 408"/>
                <a:gd name="T21" fmla="*/ 0 h 408"/>
                <a:gd name="T22" fmla="*/ 2147483646 w 408"/>
                <a:gd name="T23" fmla="*/ 0 h 408"/>
                <a:gd name="T24" fmla="*/ 2147483646 w 408"/>
                <a:gd name="T25" fmla="*/ 2147483646 h 408"/>
                <a:gd name="T26" fmla="*/ 2147483646 w 408"/>
                <a:gd name="T27" fmla="*/ 2147483646 h 408"/>
                <a:gd name="T28" fmla="*/ 2147483646 w 408"/>
                <a:gd name="T29" fmla="*/ 2147483646 h 408"/>
                <a:gd name="T30" fmla="*/ 2147483646 w 408"/>
                <a:gd name="T31" fmla="*/ 2147483646 h 408"/>
                <a:gd name="T32" fmla="*/ 2147483646 w 408"/>
                <a:gd name="T33" fmla="*/ 2147483646 h 408"/>
                <a:gd name="T34" fmla="*/ 2147483646 w 408"/>
                <a:gd name="T35" fmla="*/ 2147483646 h 408"/>
                <a:gd name="T36" fmla="*/ 2147483646 w 408"/>
                <a:gd name="T37" fmla="*/ 2147483646 h 408"/>
                <a:gd name="T38" fmla="*/ 2147483646 w 408"/>
                <a:gd name="T39" fmla="*/ 2147483646 h 408"/>
                <a:gd name="T40" fmla="*/ 2147483646 w 408"/>
                <a:gd name="T41" fmla="*/ 2147483646 h 408"/>
                <a:gd name="T42" fmla="*/ 2147483646 w 408"/>
                <a:gd name="T43" fmla="*/ 2147483646 h 408"/>
                <a:gd name="T44" fmla="*/ 2147483646 w 408"/>
                <a:gd name="T45" fmla="*/ 2147483646 h 408"/>
                <a:gd name="T46" fmla="*/ 2147483646 w 408"/>
                <a:gd name="T47" fmla="*/ 2147483646 h 408"/>
                <a:gd name="T48" fmla="*/ 2147483646 w 408"/>
                <a:gd name="T49" fmla="*/ 2147483646 h 408"/>
                <a:gd name="T50" fmla="*/ 2147483646 w 408"/>
                <a:gd name="T51" fmla="*/ 2147483646 h 408"/>
                <a:gd name="T52" fmla="*/ 2147483646 w 408"/>
                <a:gd name="T53" fmla="*/ 2147483646 h 408"/>
                <a:gd name="T54" fmla="*/ 2147483646 w 408"/>
                <a:gd name="T55" fmla="*/ 2147483646 h 408"/>
                <a:gd name="T56" fmla="*/ 2147483646 w 408"/>
                <a:gd name="T57" fmla="*/ 2147483646 h 408"/>
                <a:gd name="T58" fmla="*/ 2147483646 w 408"/>
                <a:gd name="T59" fmla="*/ 2147483646 h 408"/>
                <a:gd name="T60" fmla="*/ 2147483646 w 408"/>
                <a:gd name="T61" fmla="*/ 2147483646 h 408"/>
                <a:gd name="T62" fmla="*/ 2147483646 w 408"/>
                <a:gd name="T63" fmla="*/ 2147483646 h 408"/>
                <a:gd name="T64" fmla="*/ 2147483646 w 408"/>
                <a:gd name="T65" fmla="*/ 2147483646 h 408"/>
                <a:gd name="T66" fmla="*/ 2147483646 w 408"/>
                <a:gd name="T67" fmla="*/ 2147483646 h 408"/>
                <a:gd name="T68" fmla="*/ 2147483646 w 408"/>
                <a:gd name="T69" fmla="*/ 2147483646 h 408"/>
                <a:gd name="T70" fmla="*/ 2147483646 w 408"/>
                <a:gd name="T71" fmla="*/ 2147483646 h 408"/>
                <a:gd name="T72" fmla="*/ 2147483646 w 408"/>
                <a:gd name="T73" fmla="*/ 2147483646 h 408"/>
                <a:gd name="T74" fmla="*/ 2147483646 w 408"/>
                <a:gd name="T75" fmla="*/ 2147483646 h 408"/>
                <a:gd name="T76" fmla="*/ 2147483646 w 408"/>
                <a:gd name="T77" fmla="*/ 2147483646 h 408"/>
                <a:gd name="T78" fmla="*/ 2147483646 w 408"/>
                <a:gd name="T79" fmla="*/ 2147483646 h 408"/>
                <a:gd name="T80" fmla="*/ 2147483646 w 408"/>
                <a:gd name="T81" fmla="*/ 2147483646 h 408"/>
                <a:gd name="T82" fmla="*/ 2147483646 w 408"/>
                <a:gd name="T83" fmla="*/ 2147483646 h 408"/>
                <a:gd name="T84" fmla="*/ 2147483646 w 408"/>
                <a:gd name="T85" fmla="*/ 2147483646 h 408"/>
                <a:gd name="T86" fmla="*/ 2147483646 w 408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408"/>
                <a:gd name="T133" fmla="*/ 0 h 408"/>
                <a:gd name="T134" fmla="*/ 408 w 408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408" h="408" extrusionOk="0">
                  <a:moveTo>
                    <a:pt x="0" y="206"/>
                  </a:moveTo>
                  <a:lnTo>
                    <a:pt x="0" y="204"/>
                  </a:lnTo>
                  <a:lnTo>
                    <a:pt x="1" y="194"/>
                  </a:lnTo>
                  <a:lnTo>
                    <a:pt x="1" y="183"/>
                  </a:lnTo>
                  <a:lnTo>
                    <a:pt x="2" y="173"/>
                  </a:lnTo>
                  <a:lnTo>
                    <a:pt x="5" y="164"/>
                  </a:lnTo>
                  <a:lnTo>
                    <a:pt x="7" y="153"/>
                  </a:lnTo>
                  <a:lnTo>
                    <a:pt x="9" y="143"/>
                  </a:lnTo>
                  <a:lnTo>
                    <a:pt x="13" y="135"/>
                  </a:lnTo>
                  <a:lnTo>
                    <a:pt x="17" y="125"/>
                  </a:lnTo>
                  <a:lnTo>
                    <a:pt x="20" y="116"/>
                  </a:lnTo>
                  <a:lnTo>
                    <a:pt x="25" y="107"/>
                  </a:lnTo>
                  <a:lnTo>
                    <a:pt x="30" y="99"/>
                  </a:lnTo>
                  <a:lnTo>
                    <a:pt x="35" y="90"/>
                  </a:lnTo>
                  <a:lnTo>
                    <a:pt x="41" y="82"/>
                  </a:lnTo>
                  <a:lnTo>
                    <a:pt x="47" y="75"/>
                  </a:lnTo>
                  <a:lnTo>
                    <a:pt x="54" y="68"/>
                  </a:lnTo>
                  <a:lnTo>
                    <a:pt x="60" y="60"/>
                  </a:lnTo>
                  <a:lnTo>
                    <a:pt x="67" y="53"/>
                  </a:lnTo>
                  <a:lnTo>
                    <a:pt x="74" y="47"/>
                  </a:lnTo>
                  <a:lnTo>
                    <a:pt x="83" y="41"/>
                  </a:lnTo>
                  <a:lnTo>
                    <a:pt x="90" y="35"/>
                  </a:lnTo>
                  <a:lnTo>
                    <a:pt x="98" y="30"/>
                  </a:lnTo>
                  <a:lnTo>
                    <a:pt x="107" y="26"/>
                  </a:lnTo>
                  <a:lnTo>
                    <a:pt x="116" y="21"/>
                  </a:lnTo>
                  <a:lnTo>
                    <a:pt x="125" y="17"/>
                  </a:lnTo>
                  <a:lnTo>
                    <a:pt x="134" y="14"/>
                  </a:lnTo>
                  <a:lnTo>
                    <a:pt x="144" y="10"/>
                  </a:lnTo>
                  <a:lnTo>
                    <a:pt x="153" y="8"/>
                  </a:lnTo>
                  <a:lnTo>
                    <a:pt x="163" y="5"/>
                  </a:lnTo>
                  <a:lnTo>
                    <a:pt x="173" y="3"/>
                  </a:lnTo>
                  <a:lnTo>
                    <a:pt x="183" y="2"/>
                  </a:lnTo>
                  <a:lnTo>
                    <a:pt x="193" y="0"/>
                  </a:lnTo>
                  <a:lnTo>
                    <a:pt x="204" y="0"/>
                  </a:lnTo>
                  <a:lnTo>
                    <a:pt x="205" y="0"/>
                  </a:lnTo>
                  <a:lnTo>
                    <a:pt x="216" y="0"/>
                  </a:lnTo>
                  <a:lnTo>
                    <a:pt x="225" y="2"/>
                  </a:lnTo>
                  <a:lnTo>
                    <a:pt x="236" y="3"/>
                  </a:lnTo>
                  <a:lnTo>
                    <a:pt x="246" y="5"/>
                  </a:lnTo>
                  <a:lnTo>
                    <a:pt x="255" y="8"/>
                  </a:lnTo>
                  <a:lnTo>
                    <a:pt x="265" y="10"/>
                  </a:lnTo>
                  <a:lnTo>
                    <a:pt x="275" y="14"/>
                  </a:lnTo>
                  <a:lnTo>
                    <a:pt x="284" y="17"/>
                  </a:lnTo>
                  <a:lnTo>
                    <a:pt x="293" y="21"/>
                  </a:lnTo>
                  <a:lnTo>
                    <a:pt x="302" y="26"/>
                  </a:lnTo>
                  <a:lnTo>
                    <a:pt x="311" y="30"/>
                  </a:lnTo>
                  <a:lnTo>
                    <a:pt x="319" y="35"/>
                  </a:lnTo>
                  <a:lnTo>
                    <a:pt x="326" y="41"/>
                  </a:lnTo>
                  <a:lnTo>
                    <a:pt x="335" y="47"/>
                  </a:lnTo>
                  <a:lnTo>
                    <a:pt x="342" y="53"/>
                  </a:lnTo>
                  <a:lnTo>
                    <a:pt x="349" y="60"/>
                  </a:lnTo>
                  <a:lnTo>
                    <a:pt x="355" y="68"/>
                  </a:lnTo>
                  <a:lnTo>
                    <a:pt x="362" y="75"/>
                  </a:lnTo>
                  <a:lnTo>
                    <a:pt x="368" y="82"/>
                  </a:lnTo>
                  <a:lnTo>
                    <a:pt x="374" y="90"/>
                  </a:lnTo>
                  <a:lnTo>
                    <a:pt x="379" y="99"/>
                  </a:lnTo>
                  <a:lnTo>
                    <a:pt x="384" y="107"/>
                  </a:lnTo>
                  <a:lnTo>
                    <a:pt x="389" y="116"/>
                  </a:lnTo>
                  <a:lnTo>
                    <a:pt x="392" y="125"/>
                  </a:lnTo>
                  <a:lnTo>
                    <a:pt x="396" y="135"/>
                  </a:lnTo>
                  <a:lnTo>
                    <a:pt x="399" y="143"/>
                  </a:lnTo>
                  <a:lnTo>
                    <a:pt x="402" y="153"/>
                  </a:lnTo>
                  <a:lnTo>
                    <a:pt x="404" y="164"/>
                  </a:lnTo>
                  <a:lnTo>
                    <a:pt x="407" y="173"/>
                  </a:lnTo>
                  <a:lnTo>
                    <a:pt x="408" y="183"/>
                  </a:lnTo>
                  <a:lnTo>
                    <a:pt x="408" y="194"/>
                  </a:lnTo>
                  <a:lnTo>
                    <a:pt x="408" y="204"/>
                  </a:lnTo>
                  <a:lnTo>
                    <a:pt x="408" y="206"/>
                  </a:lnTo>
                  <a:lnTo>
                    <a:pt x="408" y="215"/>
                  </a:lnTo>
                  <a:lnTo>
                    <a:pt x="408" y="226"/>
                  </a:lnTo>
                  <a:lnTo>
                    <a:pt x="407" y="236"/>
                  </a:lnTo>
                  <a:lnTo>
                    <a:pt x="404" y="246"/>
                  </a:lnTo>
                  <a:lnTo>
                    <a:pt x="402" y="256"/>
                  </a:lnTo>
                  <a:lnTo>
                    <a:pt x="399" y="266"/>
                  </a:lnTo>
                  <a:lnTo>
                    <a:pt x="396" y="275"/>
                  </a:lnTo>
                  <a:lnTo>
                    <a:pt x="392" y="285"/>
                  </a:lnTo>
                  <a:lnTo>
                    <a:pt x="389" y="293"/>
                  </a:lnTo>
                  <a:lnTo>
                    <a:pt x="384" y="302"/>
                  </a:lnTo>
                  <a:lnTo>
                    <a:pt x="379" y="311"/>
                  </a:lnTo>
                  <a:lnTo>
                    <a:pt x="374" y="318"/>
                  </a:lnTo>
                  <a:lnTo>
                    <a:pt x="368" y="327"/>
                  </a:lnTo>
                  <a:lnTo>
                    <a:pt x="362" y="335"/>
                  </a:lnTo>
                  <a:lnTo>
                    <a:pt x="355" y="342"/>
                  </a:lnTo>
                  <a:lnTo>
                    <a:pt x="349" y="350"/>
                  </a:lnTo>
                  <a:lnTo>
                    <a:pt x="342" y="356"/>
                  </a:lnTo>
                  <a:lnTo>
                    <a:pt x="335" y="363"/>
                  </a:lnTo>
                  <a:lnTo>
                    <a:pt x="326" y="369"/>
                  </a:lnTo>
                  <a:lnTo>
                    <a:pt x="319" y="374"/>
                  </a:lnTo>
                  <a:lnTo>
                    <a:pt x="311" y="380"/>
                  </a:lnTo>
                  <a:lnTo>
                    <a:pt x="302" y="384"/>
                  </a:lnTo>
                  <a:lnTo>
                    <a:pt x="293" y="389"/>
                  </a:lnTo>
                  <a:lnTo>
                    <a:pt x="284" y="393"/>
                  </a:lnTo>
                  <a:lnTo>
                    <a:pt x="275" y="396"/>
                  </a:lnTo>
                  <a:lnTo>
                    <a:pt x="265" y="400"/>
                  </a:lnTo>
                  <a:lnTo>
                    <a:pt x="255" y="402"/>
                  </a:lnTo>
                  <a:lnTo>
                    <a:pt x="246" y="405"/>
                  </a:lnTo>
                  <a:lnTo>
                    <a:pt x="236" y="406"/>
                  </a:lnTo>
                  <a:lnTo>
                    <a:pt x="225" y="407"/>
                  </a:lnTo>
                  <a:lnTo>
                    <a:pt x="216" y="408"/>
                  </a:lnTo>
                  <a:lnTo>
                    <a:pt x="205" y="408"/>
                  </a:lnTo>
                  <a:lnTo>
                    <a:pt x="204" y="408"/>
                  </a:lnTo>
                  <a:lnTo>
                    <a:pt x="193" y="408"/>
                  </a:lnTo>
                  <a:lnTo>
                    <a:pt x="183" y="407"/>
                  </a:lnTo>
                  <a:lnTo>
                    <a:pt x="173" y="406"/>
                  </a:lnTo>
                  <a:lnTo>
                    <a:pt x="163" y="405"/>
                  </a:lnTo>
                  <a:lnTo>
                    <a:pt x="153" y="402"/>
                  </a:lnTo>
                  <a:lnTo>
                    <a:pt x="144" y="400"/>
                  </a:lnTo>
                  <a:lnTo>
                    <a:pt x="134" y="396"/>
                  </a:lnTo>
                  <a:lnTo>
                    <a:pt x="125" y="393"/>
                  </a:lnTo>
                  <a:lnTo>
                    <a:pt x="116" y="389"/>
                  </a:lnTo>
                  <a:lnTo>
                    <a:pt x="107" y="384"/>
                  </a:lnTo>
                  <a:lnTo>
                    <a:pt x="98" y="380"/>
                  </a:lnTo>
                  <a:lnTo>
                    <a:pt x="90" y="374"/>
                  </a:lnTo>
                  <a:lnTo>
                    <a:pt x="83" y="369"/>
                  </a:lnTo>
                  <a:lnTo>
                    <a:pt x="74" y="363"/>
                  </a:lnTo>
                  <a:lnTo>
                    <a:pt x="67" y="356"/>
                  </a:lnTo>
                  <a:lnTo>
                    <a:pt x="60" y="350"/>
                  </a:lnTo>
                  <a:lnTo>
                    <a:pt x="54" y="342"/>
                  </a:lnTo>
                  <a:lnTo>
                    <a:pt x="47" y="335"/>
                  </a:lnTo>
                  <a:lnTo>
                    <a:pt x="41" y="327"/>
                  </a:lnTo>
                  <a:lnTo>
                    <a:pt x="35" y="318"/>
                  </a:lnTo>
                  <a:lnTo>
                    <a:pt x="30" y="311"/>
                  </a:lnTo>
                  <a:lnTo>
                    <a:pt x="25" y="302"/>
                  </a:lnTo>
                  <a:lnTo>
                    <a:pt x="20" y="293"/>
                  </a:lnTo>
                  <a:lnTo>
                    <a:pt x="17" y="285"/>
                  </a:lnTo>
                  <a:lnTo>
                    <a:pt x="13" y="275"/>
                  </a:lnTo>
                  <a:lnTo>
                    <a:pt x="9" y="266"/>
                  </a:lnTo>
                  <a:lnTo>
                    <a:pt x="7" y="256"/>
                  </a:lnTo>
                  <a:lnTo>
                    <a:pt x="5" y="246"/>
                  </a:lnTo>
                  <a:lnTo>
                    <a:pt x="2" y="236"/>
                  </a:lnTo>
                  <a:lnTo>
                    <a:pt x="1" y="226"/>
                  </a:lnTo>
                  <a:lnTo>
                    <a:pt x="1" y="215"/>
                  </a:lnTo>
                  <a:lnTo>
                    <a:pt x="0" y="206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395" name="Shape 791">
              <a:extLst>
                <a:ext uri="{FF2B5EF4-FFF2-40B4-BE49-F238E27FC236}">
                  <a16:creationId xmlns:a16="http://schemas.microsoft.com/office/drawing/2014/main" id="{D420DAAB-9A5E-6D4F-BF30-FADCF0FCBB13}"/>
                </a:ext>
              </a:extLst>
            </p:cNvPr>
            <p:cNvSpPr>
              <a:spLocks/>
            </p:cNvSpPr>
            <p:nvPr/>
          </p:nvSpPr>
          <p:spPr bwMode="auto">
            <a:xfrm>
              <a:off x="6616623" y="3846513"/>
              <a:ext cx="698500" cy="225425"/>
            </a:xfrm>
            <a:custGeom>
              <a:avLst/>
              <a:gdLst>
                <a:gd name="T0" fmla="*/ 2147483646 w 816"/>
                <a:gd name="T1" fmla="*/ 2147483646 h 264"/>
                <a:gd name="T2" fmla="*/ 2147483646 w 816"/>
                <a:gd name="T3" fmla="*/ 2147483646 h 264"/>
                <a:gd name="T4" fmla="*/ 2147483646 w 816"/>
                <a:gd name="T5" fmla="*/ 2147483646 h 264"/>
                <a:gd name="T6" fmla="*/ 2147483646 w 816"/>
                <a:gd name="T7" fmla="*/ 2147483646 h 264"/>
                <a:gd name="T8" fmla="*/ 2147483646 w 816"/>
                <a:gd name="T9" fmla="*/ 2147483646 h 264"/>
                <a:gd name="T10" fmla="*/ 2147483646 w 816"/>
                <a:gd name="T11" fmla="*/ 2147483646 h 264"/>
                <a:gd name="T12" fmla="*/ 2147483646 w 816"/>
                <a:gd name="T13" fmla="*/ 2147483646 h 264"/>
                <a:gd name="T14" fmla="*/ 2147483646 w 816"/>
                <a:gd name="T15" fmla="*/ 2147483646 h 264"/>
                <a:gd name="T16" fmla="*/ 2147483646 w 816"/>
                <a:gd name="T17" fmla="*/ 2147483646 h 264"/>
                <a:gd name="T18" fmla="*/ 2147483646 w 816"/>
                <a:gd name="T19" fmla="*/ 2147483646 h 264"/>
                <a:gd name="T20" fmla="*/ 2147483646 w 816"/>
                <a:gd name="T21" fmla="*/ 0 h 264"/>
                <a:gd name="T22" fmla="*/ 2147483646 w 816"/>
                <a:gd name="T23" fmla="*/ 0 h 264"/>
                <a:gd name="T24" fmla="*/ 2147483646 w 816"/>
                <a:gd name="T25" fmla="*/ 2147483646 h 264"/>
                <a:gd name="T26" fmla="*/ 2147483646 w 816"/>
                <a:gd name="T27" fmla="*/ 2147483646 h 264"/>
                <a:gd name="T28" fmla="*/ 2147483646 w 816"/>
                <a:gd name="T29" fmla="*/ 2147483646 h 264"/>
                <a:gd name="T30" fmla="*/ 2147483646 w 816"/>
                <a:gd name="T31" fmla="*/ 2147483646 h 264"/>
                <a:gd name="T32" fmla="*/ 2147483646 w 816"/>
                <a:gd name="T33" fmla="*/ 2147483646 h 264"/>
                <a:gd name="T34" fmla="*/ 2147483646 w 816"/>
                <a:gd name="T35" fmla="*/ 2147483646 h 264"/>
                <a:gd name="T36" fmla="*/ 2147483646 w 816"/>
                <a:gd name="T37" fmla="*/ 2147483646 h 264"/>
                <a:gd name="T38" fmla="*/ 2147483646 w 816"/>
                <a:gd name="T39" fmla="*/ 2147483646 h 264"/>
                <a:gd name="T40" fmla="*/ 2147483646 w 816"/>
                <a:gd name="T41" fmla="*/ 2147483646 h 264"/>
                <a:gd name="T42" fmla="*/ 2147483646 w 816"/>
                <a:gd name="T43" fmla="*/ 2147483646 h 264"/>
                <a:gd name="T44" fmla="*/ 2147483646 w 816"/>
                <a:gd name="T45" fmla="*/ 2147483646 h 264"/>
                <a:gd name="T46" fmla="*/ 2147483646 w 816"/>
                <a:gd name="T47" fmla="*/ 2147483646 h 264"/>
                <a:gd name="T48" fmla="*/ 2147483646 w 816"/>
                <a:gd name="T49" fmla="*/ 2147483646 h 264"/>
                <a:gd name="T50" fmla="*/ 2147483646 w 816"/>
                <a:gd name="T51" fmla="*/ 2147483646 h 264"/>
                <a:gd name="T52" fmla="*/ 2147483646 w 816"/>
                <a:gd name="T53" fmla="*/ 2147483646 h 264"/>
                <a:gd name="T54" fmla="*/ 2147483646 w 816"/>
                <a:gd name="T55" fmla="*/ 2147483646 h 264"/>
                <a:gd name="T56" fmla="*/ 2147483646 w 816"/>
                <a:gd name="T57" fmla="*/ 2147483646 h 264"/>
                <a:gd name="T58" fmla="*/ 2147483646 w 816"/>
                <a:gd name="T59" fmla="*/ 2147483646 h 264"/>
                <a:gd name="T60" fmla="*/ 2147483646 w 816"/>
                <a:gd name="T61" fmla="*/ 2147483646 h 264"/>
                <a:gd name="T62" fmla="*/ 2147483646 w 816"/>
                <a:gd name="T63" fmla="*/ 2147483646 h 264"/>
                <a:gd name="T64" fmla="*/ 2147483646 w 816"/>
                <a:gd name="T65" fmla="*/ 2147483646 h 264"/>
                <a:gd name="T66" fmla="*/ 2147483646 w 816"/>
                <a:gd name="T67" fmla="*/ 2147483646 h 264"/>
                <a:gd name="T68" fmla="*/ 2147483646 w 816"/>
                <a:gd name="T69" fmla="*/ 2147483646 h 264"/>
                <a:gd name="T70" fmla="*/ 2147483646 w 816"/>
                <a:gd name="T71" fmla="*/ 2147483646 h 264"/>
                <a:gd name="T72" fmla="*/ 2147483646 w 816"/>
                <a:gd name="T73" fmla="*/ 2147483646 h 264"/>
                <a:gd name="T74" fmla="*/ 2147483646 w 816"/>
                <a:gd name="T75" fmla="*/ 2147483646 h 264"/>
                <a:gd name="T76" fmla="*/ 2147483646 w 816"/>
                <a:gd name="T77" fmla="*/ 2147483646 h 264"/>
                <a:gd name="T78" fmla="*/ 2147483646 w 816"/>
                <a:gd name="T79" fmla="*/ 2147483646 h 264"/>
                <a:gd name="T80" fmla="*/ 2147483646 w 816"/>
                <a:gd name="T81" fmla="*/ 2147483646 h 264"/>
                <a:gd name="T82" fmla="*/ 2147483646 w 816"/>
                <a:gd name="T83" fmla="*/ 2147483646 h 264"/>
                <a:gd name="T84" fmla="*/ 2147483646 w 816"/>
                <a:gd name="T85" fmla="*/ 2147483646 h 264"/>
                <a:gd name="T86" fmla="*/ 2147483646 w 816"/>
                <a:gd name="T87" fmla="*/ 2147483646 h 26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16"/>
                <a:gd name="T133" fmla="*/ 0 h 264"/>
                <a:gd name="T134" fmla="*/ 816 w 816"/>
                <a:gd name="T135" fmla="*/ 264 h 26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16" h="264" extrusionOk="0">
                  <a:moveTo>
                    <a:pt x="0" y="130"/>
                  </a:moveTo>
                  <a:lnTo>
                    <a:pt x="0" y="136"/>
                  </a:lnTo>
                  <a:lnTo>
                    <a:pt x="1" y="129"/>
                  </a:lnTo>
                  <a:lnTo>
                    <a:pt x="1" y="122"/>
                  </a:lnTo>
                  <a:lnTo>
                    <a:pt x="2" y="116"/>
                  </a:lnTo>
                  <a:lnTo>
                    <a:pt x="3" y="108"/>
                  </a:lnTo>
                  <a:lnTo>
                    <a:pt x="5" y="102"/>
                  </a:lnTo>
                  <a:lnTo>
                    <a:pt x="7" y="95"/>
                  </a:lnTo>
                  <a:lnTo>
                    <a:pt x="8" y="89"/>
                  </a:lnTo>
                  <a:lnTo>
                    <a:pt x="11" y="83"/>
                  </a:lnTo>
                  <a:lnTo>
                    <a:pt x="14" y="77"/>
                  </a:lnTo>
                  <a:lnTo>
                    <a:pt x="17" y="71"/>
                  </a:lnTo>
                  <a:lnTo>
                    <a:pt x="20" y="65"/>
                  </a:lnTo>
                  <a:lnTo>
                    <a:pt x="24" y="60"/>
                  </a:lnTo>
                  <a:lnTo>
                    <a:pt x="27" y="54"/>
                  </a:lnTo>
                  <a:lnTo>
                    <a:pt x="31" y="50"/>
                  </a:lnTo>
                  <a:lnTo>
                    <a:pt x="36" y="45"/>
                  </a:lnTo>
                  <a:lnTo>
                    <a:pt x="39" y="40"/>
                  </a:lnTo>
                  <a:lnTo>
                    <a:pt x="44" y="35"/>
                  </a:lnTo>
                  <a:lnTo>
                    <a:pt x="49" y="32"/>
                  </a:lnTo>
                  <a:lnTo>
                    <a:pt x="55" y="28"/>
                  </a:lnTo>
                  <a:lnTo>
                    <a:pt x="60" y="23"/>
                  </a:lnTo>
                  <a:lnTo>
                    <a:pt x="66" y="21"/>
                  </a:lnTo>
                  <a:lnTo>
                    <a:pt x="71" y="17"/>
                  </a:lnTo>
                  <a:lnTo>
                    <a:pt x="77" y="14"/>
                  </a:lnTo>
                  <a:lnTo>
                    <a:pt x="83" y="11"/>
                  </a:lnTo>
                  <a:lnTo>
                    <a:pt x="89" y="9"/>
                  </a:lnTo>
                  <a:lnTo>
                    <a:pt x="95" y="6"/>
                  </a:lnTo>
                  <a:lnTo>
                    <a:pt x="102" y="5"/>
                  </a:lnTo>
                  <a:lnTo>
                    <a:pt x="108" y="4"/>
                  </a:lnTo>
                  <a:lnTo>
                    <a:pt x="115" y="3"/>
                  </a:lnTo>
                  <a:lnTo>
                    <a:pt x="121" y="2"/>
                  </a:lnTo>
                  <a:lnTo>
                    <a:pt x="128" y="0"/>
                  </a:lnTo>
                  <a:lnTo>
                    <a:pt x="135" y="0"/>
                  </a:lnTo>
                  <a:lnTo>
                    <a:pt x="681" y="0"/>
                  </a:lnTo>
                  <a:lnTo>
                    <a:pt x="689" y="0"/>
                  </a:lnTo>
                  <a:lnTo>
                    <a:pt x="696" y="2"/>
                  </a:lnTo>
                  <a:lnTo>
                    <a:pt x="702" y="3"/>
                  </a:lnTo>
                  <a:lnTo>
                    <a:pt x="709" y="4"/>
                  </a:lnTo>
                  <a:lnTo>
                    <a:pt x="715" y="5"/>
                  </a:lnTo>
                  <a:lnTo>
                    <a:pt x="722" y="6"/>
                  </a:lnTo>
                  <a:lnTo>
                    <a:pt x="728" y="9"/>
                  </a:lnTo>
                  <a:lnTo>
                    <a:pt x="734" y="11"/>
                  </a:lnTo>
                  <a:lnTo>
                    <a:pt x="740" y="14"/>
                  </a:lnTo>
                  <a:lnTo>
                    <a:pt x="746" y="17"/>
                  </a:lnTo>
                  <a:lnTo>
                    <a:pt x="751" y="21"/>
                  </a:lnTo>
                  <a:lnTo>
                    <a:pt x="757" y="23"/>
                  </a:lnTo>
                  <a:lnTo>
                    <a:pt x="762" y="28"/>
                  </a:lnTo>
                  <a:lnTo>
                    <a:pt x="768" y="32"/>
                  </a:lnTo>
                  <a:lnTo>
                    <a:pt x="773" y="35"/>
                  </a:lnTo>
                  <a:lnTo>
                    <a:pt x="777" y="40"/>
                  </a:lnTo>
                  <a:lnTo>
                    <a:pt x="781" y="45"/>
                  </a:lnTo>
                  <a:lnTo>
                    <a:pt x="786" y="50"/>
                  </a:lnTo>
                  <a:lnTo>
                    <a:pt x="789" y="54"/>
                  </a:lnTo>
                  <a:lnTo>
                    <a:pt x="793" y="60"/>
                  </a:lnTo>
                  <a:lnTo>
                    <a:pt x="797" y="65"/>
                  </a:lnTo>
                  <a:lnTo>
                    <a:pt x="800" y="71"/>
                  </a:lnTo>
                  <a:lnTo>
                    <a:pt x="803" y="77"/>
                  </a:lnTo>
                  <a:lnTo>
                    <a:pt x="806" y="83"/>
                  </a:lnTo>
                  <a:lnTo>
                    <a:pt x="809" y="89"/>
                  </a:lnTo>
                  <a:lnTo>
                    <a:pt x="810" y="95"/>
                  </a:lnTo>
                  <a:lnTo>
                    <a:pt x="812" y="102"/>
                  </a:lnTo>
                  <a:lnTo>
                    <a:pt x="813" y="108"/>
                  </a:lnTo>
                  <a:lnTo>
                    <a:pt x="815" y="116"/>
                  </a:lnTo>
                  <a:lnTo>
                    <a:pt x="816" y="122"/>
                  </a:lnTo>
                  <a:lnTo>
                    <a:pt x="816" y="129"/>
                  </a:lnTo>
                  <a:lnTo>
                    <a:pt x="816" y="136"/>
                  </a:lnTo>
                  <a:lnTo>
                    <a:pt x="816" y="130"/>
                  </a:lnTo>
                  <a:lnTo>
                    <a:pt x="816" y="137"/>
                  </a:lnTo>
                  <a:lnTo>
                    <a:pt x="816" y="143"/>
                  </a:lnTo>
                  <a:lnTo>
                    <a:pt x="815" y="150"/>
                  </a:lnTo>
                  <a:lnTo>
                    <a:pt x="813" y="156"/>
                  </a:lnTo>
                  <a:lnTo>
                    <a:pt x="812" y="164"/>
                  </a:lnTo>
                  <a:lnTo>
                    <a:pt x="810" y="170"/>
                  </a:lnTo>
                  <a:lnTo>
                    <a:pt x="809" y="176"/>
                  </a:lnTo>
                  <a:lnTo>
                    <a:pt x="806" y="183"/>
                  </a:lnTo>
                  <a:lnTo>
                    <a:pt x="803" y="189"/>
                  </a:lnTo>
                  <a:lnTo>
                    <a:pt x="800" y="194"/>
                  </a:lnTo>
                  <a:lnTo>
                    <a:pt x="797" y="200"/>
                  </a:lnTo>
                  <a:lnTo>
                    <a:pt x="793" y="206"/>
                  </a:lnTo>
                  <a:lnTo>
                    <a:pt x="789" y="210"/>
                  </a:lnTo>
                  <a:lnTo>
                    <a:pt x="786" y="215"/>
                  </a:lnTo>
                  <a:lnTo>
                    <a:pt x="781" y="220"/>
                  </a:lnTo>
                  <a:lnTo>
                    <a:pt x="777" y="225"/>
                  </a:lnTo>
                  <a:lnTo>
                    <a:pt x="773" y="230"/>
                  </a:lnTo>
                  <a:lnTo>
                    <a:pt x="768" y="234"/>
                  </a:lnTo>
                  <a:lnTo>
                    <a:pt x="762" y="238"/>
                  </a:lnTo>
                  <a:lnTo>
                    <a:pt x="757" y="242"/>
                  </a:lnTo>
                  <a:lnTo>
                    <a:pt x="751" y="245"/>
                  </a:lnTo>
                  <a:lnTo>
                    <a:pt x="746" y="249"/>
                  </a:lnTo>
                  <a:lnTo>
                    <a:pt x="740" y="251"/>
                  </a:lnTo>
                  <a:lnTo>
                    <a:pt x="734" y="254"/>
                  </a:lnTo>
                  <a:lnTo>
                    <a:pt x="728" y="256"/>
                  </a:lnTo>
                  <a:lnTo>
                    <a:pt x="722" y="258"/>
                  </a:lnTo>
                  <a:lnTo>
                    <a:pt x="715" y="261"/>
                  </a:lnTo>
                  <a:lnTo>
                    <a:pt x="709" y="262"/>
                  </a:lnTo>
                  <a:lnTo>
                    <a:pt x="702" y="263"/>
                  </a:lnTo>
                  <a:lnTo>
                    <a:pt x="696" y="264"/>
                  </a:lnTo>
                  <a:lnTo>
                    <a:pt x="689" y="264"/>
                  </a:lnTo>
                  <a:lnTo>
                    <a:pt x="681" y="264"/>
                  </a:lnTo>
                  <a:lnTo>
                    <a:pt x="135" y="264"/>
                  </a:lnTo>
                  <a:lnTo>
                    <a:pt x="128" y="264"/>
                  </a:lnTo>
                  <a:lnTo>
                    <a:pt x="121" y="264"/>
                  </a:lnTo>
                  <a:lnTo>
                    <a:pt x="115" y="263"/>
                  </a:lnTo>
                  <a:lnTo>
                    <a:pt x="108" y="262"/>
                  </a:lnTo>
                  <a:lnTo>
                    <a:pt x="102" y="261"/>
                  </a:lnTo>
                  <a:lnTo>
                    <a:pt x="95" y="258"/>
                  </a:lnTo>
                  <a:lnTo>
                    <a:pt x="89" y="256"/>
                  </a:lnTo>
                  <a:lnTo>
                    <a:pt x="83" y="254"/>
                  </a:lnTo>
                  <a:lnTo>
                    <a:pt x="77" y="251"/>
                  </a:lnTo>
                  <a:lnTo>
                    <a:pt x="71" y="249"/>
                  </a:lnTo>
                  <a:lnTo>
                    <a:pt x="66" y="245"/>
                  </a:lnTo>
                  <a:lnTo>
                    <a:pt x="60" y="242"/>
                  </a:lnTo>
                  <a:lnTo>
                    <a:pt x="55" y="238"/>
                  </a:lnTo>
                  <a:lnTo>
                    <a:pt x="49" y="234"/>
                  </a:lnTo>
                  <a:lnTo>
                    <a:pt x="44" y="230"/>
                  </a:lnTo>
                  <a:lnTo>
                    <a:pt x="39" y="225"/>
                  </a:lnTo>
                  <a:lnTo>
                    <a:pt x="36" y="220"/>
                  </a:lnTo>
                  <a:lnTo>
                    <a:pt x="31" y="215"/>
                  </a:lnTo>
                  <a:lnTo>
                    <a:pt x="27" y="210"/>
                  </a:lnTo>
                  <a:lnTo>
                    <a:pt x="24" y="206"/>
                  </a:lnTo>
                  <a:lnTo>
                    <a:pt x="20" y="200"/>
                  </a:lnTo>
                  <a:lnTo>
                    <a:pt x="17" y="194"/>
                  </a:lnTo>
                  <a:lnTo>
                    <a:pt x="14" y="189"/>
                  </a:lnTo>
                  <a:lnTo>
                    <a:pt x="11" y="183"/>
                  </a:lnTo>
                  <a:lnTo>
                    <a:pt x="8" y="176"/>
                  </a:lnTo>
                  <a:lnTo>
                    <a:pt x="7" y="170"/>
                  </a:lnTo>
                  <a:lnTo>
                    <a:pt x="5" y="164"/>
                  </a:lnTo>
                  <a:lnTo>
                    <a:pt x="3" y="156"/>
                  </a:lnTo>
                  <a:lnTo>
                    <a:pt x="2" y="150"/>
                  </a:lnTo>
                  <a:lnTo>
                    <a:pt x="1" y="143"/>
                  </a:lnTo>
                  <a:lnTo>
                    <a:pt x="1" y="137"/>
                  </a:lnTo>
                  <a:lnTo>
                    <a:pt x="0" y="130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396" name="Shape 792">
              <a:extLst>
                <a:ext uri="{FF2B5EF4-FFF2-40B4-BE49-F238E27FC236}">
                  <a16:creationId xmlns:a16="http://schemas.microsoft.com/office/drawing/2014/main" id="{BBBAF792-DEBB-F046-AB36-991260CC3F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22910" y="3763963"/>
              <a:ext cx="801688" cy="369887"/>
            </a:xfrm>
            <a:custGeom>
              <a:avLst/>
              <a:gdLst>
                <a:gd name="T0" fmla="*/ 2147483646 w 936"/>
                <a:gd name="T1" fmla="*/ 2147483646 h 432"/>
                <a:gd name="T2" fmla="*/ 2147483646 w 936"/>
                <a:gd name="T3" fmla="*/ 2147483646 h 432"/>
                <a:gd name="T4" fmla="*/ 2147483646 w 936"/>
                <a:gd name="T5" fmla="*/ 2147483646 h 432"/>
                <a:gd name="T6" fmla="*/ 2147483646 w 936"/>
                <a:gd name="T7" fmla="*/ 2147483646 h 432"/>
                <a:gd name="T8" fmla="*/ 2147483646 w 936"/>
                <a:gd name="T9" fmla="*/ 2147483646 h 432"/>
                <a:gd name="T10" fmla="*/ 2147483646 w 936"/>
                <a:gd name="T11" fmla="*/ 2147483646 h 432"/>
                <a:gd name="T12" fmla="*/ 2147483646 w 936"/>
                <a:gd name="T13" fmla="*/ 2147483646 h 432"/>
                <a:gd name="T14" fmla="*/ 2147483646 w 936"/>
                <a:gd name="T15" fmla="*/ 2147483646 h 432"/>
                <a:gd name="T16" fmla="*/ 2147483646 w 936"/>
                <a:gd name="T17" fmla="*/ 2147483646 h 432"/>
                <a:gd name="T18" fmla="*/ 2147483646 w 936"/>
                <a:gd name="T19" fmla="*/ 2147483646 h 432"/>
                <a:gd name="T20" fmla="*/ 2147483646 w 936"/>
                <a:gd name="T21" fmla="*/ 0 h 432"/>
                <a:gd name="T22" fmla="*/ 2147483646 w 936"/>
                <a:gd name="T23" fmla="*/ 0 h 432"/>
                <a:gd name="T24" fmla="*/ 2147483646 w 936"/>
                <a:gd name="T25" fmla="*/ 2147483646 h 432"/>
                <a:gd name="T26" fmla="*/ 2147483646 w 936"/>
                <a:gd name="T27" fmla="*/ 2147483646 h 432"/>
                <a:gd name="T28" fmla="*/ 2147483646 w 936"/>
                <a:gd name="T29" fmla="*/ 2147483646 h 432"/>
                <a:gd name="T30" fmla="*/ 2147483646 w 936"/>
                <a:gd name="T31" fmla="*/ 2147483646 h 432"/>
                <a:gd name="T32" fmla="*/ 2147483646 w 936"/>
                <a:gd name="T33" fmla="*/ 2147483646 h 432"/>
                <a:gd name="T34" fmla="*/ 2147483646 w 936"/>
                <a:gd name="T35" fmla="*/ 2147483646 h 432"/>
                <a:gd name="T36" fmla="*/ 2147483646 w 936"/>
                <a:gd name="T37" fmla="*/ 2147483646 h 432"/>
                <a:gd name="T38" fmla="*/ 2147483646 w 936"/>
                <a:gd name="T39" fmla="*/ 2147483646 h 432"/>
                <a:gd name="T40" fmla="*/ 2147483646 w 936"/>
                <a:gd name="T41" fmla="*/ 2147483646 h 432"/>
                <a:gd name="T42" fmla="*/ 2147483646 w 936"/>
                <a:gd name="T43" fmla="*/ 2147483646 h 432"/>
                <a:gd name="T44" fmla="*/ 2147483646 w 936"/>
                <a:gd name="T45" fmla="*/ 2147483646 h 432"/>
                <a:gd name="T46" fmla="*/ 2147483646 w 936"/>
                <a:gd name="T47" fmla="*/ 2147483646 h 432"/>
                <a:gd name="T48" fmla="*/ 2147483646 w 936"/>
                <a:gd name="T49" fmla="*/ 2147483646 h 432"/>
                <a:gd name="T50" fmla="*/ 2147483646 w 936"/>
                <a:gd name="T51" fmla="*/ 2147483646 h 432"/>
                <a:gd name="T52" fmla="*/ 2147483646 w 936"/>
                <a:gd name="T53" fmla="*/ 2147483646 h 432"/>
                <a:gd name="T54" fmla="*/ 2147483646 w 936"/>
                <a:gd name="T55" fmla="*/ 2147483646 h 432"/>
                <a:gd name="T56" fmla="*/ 2147483646 w 936"/>
                <a:gd name="T57" fmla="*/ 2147483646 h 432"/>
                <a:gd name="T58" fmla="*/ 2147483646 w 936"/>
                <a:gd name="T59" fmla="*/ 2147483646 h 432"/>
                <a:gd name="T60" fmla="*/ 2147483646 w 936"/>
                <a:gd name="T61" fmla="*/ 2147483646 h 432"/>
                <a:gd name="T62" fmla="*/ 2147483646 w 936"/>
                <a:gd name="T63" fmla="*/ 2147483646 h 432"/>
                <a:gd name="T64" fmla="*/ 2147483646 w 936"/>
                <a:gd name="T65" fmla="*/ 2147483646 h 432"/>
                <a:gd name="T66" fmla="*/ 2147483646 w 936"/>
                <a:gd name="T67" fmla="*/ 2147483646 h 432"/>
                <a:gd name="T68" fmla="*/ 2147483646 w 936"/>
                <a:gd name="T69" fmla="*/ 2147483646 h 432"/>
                <a:gd name="T70" fmla="*/ 2147483646 w 936"/>
                <a:gd name="T71" fmla="*/ 2147483646 h 432"/>
                <a:gd name="T72" fmla="*/ 2147483646 w 936"/>
                <a:gd name="T73" fmla="*/ 2147483646 h 432"/>
                <a:gd name="T74" fmla="*/ 2147483646 w 936"/>
                <a:gd name="T75" fmla="*/ 2147483646 h 432"/>
                <a:gd name="T76" fmla="*/ 2147483646 w 936"/>
                <a:gd name="T77" fmla="*/ 2147483646 h 432"/>
                <a:gd name="T78" fmla="*/ 2147483646 w 936"/>
                <a:gd name="T79" fmla="*/ 2147483646 h 432"/>
                <a:gd name="T80" fmla="*/ 2147483646 w 936"/>
                <a:gd name="T81" fmla="*/ 2147483646 h 432"/>
                <a:gd name="T82" fmla="*/ 2147483646 w 936"/>
                <a:gd name="T83" fmla="*/ 2147483646 h 432"/>
                <a:gd name="T84" fmla="*/ 2147483646 w 936"/>
                <a:gd name="T85" fmla="*/ 2147483646 h 432"/>
                <a:gd name="T86" fmla="*/ 2147483646 w 936"/>
                <a:gd name="T87" fmla="*/ 2147483646 h 43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32"/>
                <a:gd name="T134" fmla="*/ 936 w 936"/>
                <a:gd name="T135" fmla="*/ 432 h 43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32" extrusionOk="0">
                  <a:moveTo>
                    <a:pt x="0" y="222"/>
                  </a:moveTo>
                  <a:lnTo>
                    <a:pt x="0" y="210"/>
                  </a:lnTo>
                  <a:lnTo>
                    <a:pt x="1" y="200"/>
                  </a:lnTo>
                  <a:lnTo>
                    <a:pt x="1" y="189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9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9"/>
                  </a:lnTo>
                  <a:lnTo>
                    <a:pt x="21" y="119"/>
                  </a:lnTo>
                  <a:lnTo>
                    <a:pt x="26" y="111"/>
                  </a:lnTo>
                  <a:lnTo>
                    <a:pt x="31" y="101"/>
                  </a:lnTo>
                  <a:lnTo>
                    <a:pt x="36" y="93"/>
                  </a:lnTo>
                  <a:lnTo>
                    <a:pt x="42" y="86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2"/>
                  </a:lnTo>
                  <a:lnTo>
                    <a:pt x="69" y="56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2"/>
                  </a:lnTo>
                  <a:lnTo>
                    <a:pt x="110" y="26"/>
                  </a:lnTo>
                  <a:lnTo>
                    <a:pt x="120" y="21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10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3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7" y="0"/>
                  </a:lnTo>
                  <a:lnTo>
                    <a:pt x="747" y="1"/>
                  </a:lnTo>
                  <a:lnTo>
                    <a:pt x="758" y="3"/>
                  </a:lnTo>
                  <a:lnTo>
                    <a:pt x="769" y="5"/>
                  </a:lnTo>
                  <a:lnTo>
                    <a:pt x="779" y="7"/>
                  </a:lnTo>
                  <a:lnTo>
                    <a:pt x="789" y="10"/>
                  </a:lnTo>
                  <a:lnTo>
                    <a:pt x="799" y="13"/>
                  </a:lnTo>
                  <a:lnTo>
                    <a:pt x="809" y="17"/>
                  </a:lnTo>
                  <a:lnTo>
                    <a:pt x="817" y="21"/>
                  </a:lnTo>
                  <a:lnTo>
                    <a:pt x="827" y="26"/>
                  </a:lnTo>
                  <a:lnTo>
                    <a:pt x="835" y="32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6"/>
                  </a:lnTo>
                  <a:lnTo>
                    <a:pt x="875" y="62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6"/>
                  </a:lnTo>
                  <a:lnTo>
                    <a:pt x="901" y="93"/>
                  </a:lnTo>
                  <a:lnTo>
                    <a:pt x="906" y="101"/>
                  </a:lnTo>
                  <a:lnTo>
                    <a:pt x="911" y="111"/>
                  </a:lnTo>
                  <a:lnTo>
                    <a:pt x="915" y="119"/>
                  </a:lnTo>
                  <a:lnTo>
                    <a:pt x="920" y="129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9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9"/>
                  </a:lnTo>
                  <a:lnTo>
                    <a:pt x="936" y="200"/>
                  </a:lnTo>
                  <a:lnTo>
                    <a:pt x="936" y="210"/>
                  </a:lnTo>
                  <a:lnTo>
                    <a:pt x="936" y="222"/>
                  </a:lnTo>
                  <a:lnTo>
                    <a:pt x="936" y="233"/>
                  </a:lnTo>
                  <a:lnTo>
                    <a:pt x="936" y="244"/>
                  </a:lnTo>
                  <a:lnTo>
                    <a:pt x="933" y="255"/>
                  </a:lnTo>
                  <a:lnTo>
                    <a:pt x="932" y="266"/>
                  </a:lnTo>
                  <a:lnTo>
                    <a:pt x="930" y="275"/>
                  </a:lnTo>
                  <a:lnTo>
                    <a:pt x="927" y="285"/>
                  </a:lnTo>
                  <a:lnTo>
                    <a:pt x="924" y="294"/>
                  </a:lnTo>
                  <a:lnTo>
                    <a:pt x="920" y="304"/>
                  </a:lnTo>
                  <a:lnTo>
                    <a:pt x="915" y="314"/>
                  </a:lnTo>
                  <a:lnTo>
                    <a:pt x="911" y="323"/>
                  </a:lnTo>
                  <a:lnTo>
                    <a:pt x="906" y="332"/>
                  </a:lnTo>
                  <a:lnTo>
                    <a:pt x="901" y="340"/>
                  </a:lnTo>
                  <a:lnTo>
                    <a:pt x="895" y="348"/>
                  </a:lnTo>
                  <a:lnTo>
                    <a:pt x="889" y="357"/>
                  </a:lnTo>
                  <a:lnTo>
                    <a:pt x="882" y="364"/>
                  </a:lnTo>
                  <a:lnTo>
                    <a:pt x="875" y="371"/>
                  </a:lnTo>
                  <a:lnTo>
                    <a:pt x="867" y="378"/>
                  </a:lnTo>
                  <a:lnTo>
                    <a:pt x="860" y="384"/>
                  </a:lnTo>
                  <a:lnTo>
                    <a:pt x="852" y="390"/>
                  </a:lnTo>
                  <a:lnTo>
                    <a:pt x="843" y="396"/>
                  </a:lnTo>
                  <a:lnTo>
                    <a:pt x="835" y="402"/>
                  </a:lnTo>
                  <a:lnTo>
                    <a:pt x="827" y="407"/>
                  </a:lnTo>
                  <a:lnTo>
                    <a:pt x="817" y="412"/>
                  </a:lnTo>
                  <a:lnTo>
                    <a:pt x="809" y="416"/>
                  </a:lnTo>
                  <a:lnTo>
                    <a:pt x="799" y="420"/>
                  </a:lnTo>
                  <a:lnTo>
                    <a:pt x="789" y="423"/>
                  </a:lnTo>
                  <a:lnTo>
                    <a:pt x="779" y="426"/>
                  </a:lnTo>
                  <a:lnTo>
                    <a:pt x="769" y="429"/>
                  </a:lnTo>
                  <a:lnTo>
                    <a:pt x="758" y="430"/>
                  </a:lnTo>
                  <a:lnTo>
                    <a:pt x="747" y="431"/>
                  </a:lnTo>
                  <a:lnTo>
                    <a:pt x="737" y="432"/>
                  </a:lnTo>
                  <a:lnTo>
                    <a:pt x="726" y="432"/>
                  </a:lnTo>
                  <a:lnTo>
                    <a:pt x="210" y="432"/>
                  </a:lnTo>
                  <a:lnTo>
                    <a:pt x="199" y="432"/>
                  </a:lnTo>
                  <a:lnTo>
                    <a:pt x="189" y="431"/>
                  </a:lnTo>
                  <a:lnTo>
                    <a:pt x="178" y="430"/>
                  </a:lnTo>
                  <a:lnTo>
                    <a:pt x="168" y="429"/>
                  </a:lnTo>
                  <a:lnTo>
                    <a:pt x="158" y="426"/>
                  </a:lnTo>
                  <a:lnTo>
                    <a:pt x="147" y="423"/>
                  </a:lnTo>
                  <a:lnTo>
                    <a:pt x="138" y="420"/>
                  </a:lnTo>
                  <a:lnTo>
                    <a:pt x="128" y="416"/>
                  </a:lnTo>
                  <a:lnTo>
                    <a:pt x="120" y="412"/>
                  </a:lnTo>
                  <a:lnTo>
                    <a:pt x="110" y="407"/>
                  </a:lnTo>
                  <a:lnTo>
                    <a:pt x="102" y="402"/>
                  </a:lnTo>
                  <a:lnTo>
                    <a:pt x="93" y="396"/>
                  </a:lnTo>
                  <a:lnTo>
                    <a:pt x="85" y="390"/>
                  </a:lnTo>
                  <a:lnTo>
                    <a:pt x="76" y="384"/>
                  </a:lnTo>
                  <a:lnTo>
                    <a:pt x="69" y="378"/>
                  </a:lnTo>
                  <a:lnTo>
                    <a:pt x="62" y="371"/>
                  </a:lnTo>
                  <a:lnTo>
                    <a:pt x="55" y="364"/>
                  </a:lnTo>
                  <a:lnTo>
                    <a:pt x="48" y="357"/>
                  </a:lnTo>
                  <a:lnTo>
                    <a:pt x="42" y="348"/>
                  </a:lnTo>
                  <a:lnTo>
                    <a:pt x="36" y="340"/>
                  </a:lnTo>
                  <a:lnTo>
                    <a:pt x="31" y="332"/>
                  </a:lnTo>
                  <a:lnTo>
                    <a:pt x="26" y="323"/>
                  </a:lnTo>
                  <a:lnTo>
                    <a:pt x="21" y="314"/>
                  </a:lnTo>
                  <a:lnTo>
                    <a:pt x="16" y="304"/>
                  </a:lnTo>
                  <a:lnTo>
                    <a:pt x="13" y="294"/>
                  </a:lnTo>
                  <a:lnTo>
                    <a:pt x="9" y="285"/>
                  </a:lnTo>
                  <a:lnTo>
                    <a:pt x="7" y="275"/>
                  </a:lnTo>
                  <a:lnTo>
                    <a:pt x="4" y="266"/>
                  </a:lnTo>
                  <a:lnTo>
                    <a:pt x="3" y="255"/>
                  </a:lnTo>
                  <a:lnTo>
                    <a:pt x="1" y="244"/>
                  </a:lnTo>
                  <a:lnTo>
                    <a:pt x="1" y="233"/>
                  </a:lnTo>
                  <a:lnTo>
                    <a:pt x="0" y="222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397" name="Shape 793">
              <a:extLst>
                <a:ext uri="{FF2B5EF4-FFF2-40B4-BE49-F238E27FC236}">
                  <a16:creationId xmlns:a16="http://schemas.microsoft.com/office/drawing/2014/main" id="{16DFB72F-B65F-8D46-968C-9DF17E43C0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649835" y="5348288"/>
              <a:ext cx="884238" cy="863600"/>
            </a:xfrm>
            <a:prstGeom prst="rect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endParaRPr lang="en-US" altLang="en-US"/>
            </a:p>
          </p:txBody>
        </p:sp>
        <p:cxnSp>
          <p:nvCxnSpPr>
            <p:cNvPr id="142398" name="Shape 794">
              <a:extLst>
                <a:ext uri="{FF2B5EF4-FFF2-40B4-BE49-F238E27FC236}">
                  <a16:creationId xmlns:a16="http://schemas.microsoft.com/office/drawing/2014/main" id="{E08468EB-E704-6E49-806B-A2A6D6B85D97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49835" y="5780088"/>
              <a:ext cx="884238" cy="1587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399" name="Shape 795">
              <a:extLst>
                <a:ext uri="{FF2B5EF4-FFF2-40B4-BE49-F238E27FC236}">
                  <a16:creationId xmlns:a16="http://schemas.microsoft.com/office/drawing/2014/main" id="{F980F052-8358-3F4A-9DA3-2BA5F5F24DC5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rot="10800000" flipH="1">
              <a:off x="6081635" y="5348288"/>
              <a:ext cx="1588" cy="863600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142400" name="Shape 796">
              <a:extLst>
                <a:ext uri="{FF2B5EF4-FFF2-40B4-BE49-F238E27FC236}">
                  <a16:creationId xmlns:a16="http://schemas.microsoft.com/office/drawing/2014/main" id="{6A16C777-4E0A-EA45-83F6-9865F887B463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5218035" y="4895850"/>
              <a:ext cx="431800" cy="452438"/>
            </a:xfrm>
            <a:prstGeom prst="straightConnector1">
              <a:avLst/>
            </a:prstGeom>
            <a:noFill/>
            <a:ln w="17450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42401" name="Shape 797">
              <a:extLst>
                <a:ext uri="{FF2B5EF4-FFF2-40B4-BE49-F238E27FC236}">
                  <a16:creationId xmlns:a16="http://schemas.microsoft.com/office/drawing/2014/main" id="{07041F78-5C92-D24B-9697-DA2E2AE6AAB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7130973" y="386715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02" name="Shape 798">
              <a:extLst>
                <a:ext uri="{FF2B5EF4-FFF2-40B4-BE49-F238E27FC236}">
                  <a16:creationId xmlns:a16="http://schemas.microsoft.com/office/drawing/2014/main" id="{D408C9D1-3A76-1F45-ACFF-B40276F57DC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0958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403" name="Shape 799">
              <a:extLst>
                <a:ext uri="{FF2B5EF4-FFF2-40B4-BE49-F238E27FC236}">
                  <a16:creationId xmlns:a16="http://schemas.microsoft.com/office/drawing/2014/main" id="{EA1D7FCA-01D8-874C-AC3B-90023EC255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09587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04" name="Shape 800">
              <a:extLst>
                <a:ext uri="{FF2B5EF4-FFF2-40B4-BE49-F238E27FC236}">
                  <a16:creationId xmlns:a16="http://schemas.microsoft.com/office/drawing/2014/main" id="{91735648-3406-9C4C-B466-49837ACB17D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43460" y="5461000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405" name="Shape 801">
              <a:extLst>
                <a:ext uri="{FF2B5EF4-FFF2-40B4-BE49-F238E27FC236}">
                  <a16:creationId xmlns:a16="http://schemas.microsoft.com/office/drawing/2014/main" id="{65E9184C-F102-E740-82D9-D49DE615E9E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33935" y="5897563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06" name="Shape 802">
              <a:extLst>
                <a:ext uri="{FF2B5EF4-FFF2-40B4-BE49-F238E27FC236}">
                  <a16:creationId xmlns:a16="http://schemas.microsoft.com/office/drawing/2014/main" id="{F08FC12A-A3F5-AD46-95E8-2715C2D667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4689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407" name="Shape 803">
              <a:extLst>
                <a:ext uri="{FF2B5EF4-FFF2-40B4-BE49-F238E27FC236}">
                  <a16:creationId xmlns:a16="http://schemas.microsoft.com/office/drawing/2014/main" id="{041E6D0C-4904-EF49-BFAE-07FFE0CB47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61023" y="59070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d </a:t>
              </a:r>
            </a:p>
          </p:txBody>
        </p:sp>
        <p:sp>
          <p:nvSpPr>
            <p:cNvPr id="142408" name="Shape 804">
              <a:extLst>
                <a:ext uri="{FF2B5EF4-FFF2-40B4-BE49-F238E27FC236}">
                  <a16:creationId xmlns:a16="http://schemas.microsoft.com/office/drawing/2014/main" id="{2620EFB7-092C-E44D-8E01-6B0D4632302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422823" y="4778375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09" name="Shape 805">
              <a:extLst>
                <a:ext uri="{FF2B5EF4-FFF2-40B4-BE49-F238E27FC236}">
                  <a16:creationId xmlns:a16="http://schemas.microsoft.com/office/drawing/2014/main" id="{C4A798B2-7DB0-8C45-AAFE-CE164EACC03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510135" y="4873625"/>
              <a:ext cx="114300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10" name="Shape 806">
              <a:extLst>
                <a:ext uri="{FF2B5EF4-FFF2-40B4-BE49-F238E27FC236}">
                  <a16:creationId xmlns:a16="http://schemas.microsoft.com/office/drawing/2014/main" id="{FF92949F-68F5-E949-A0A8-CF6B0C4107C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46893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42411" name="Shape 807">
              <a:extLst>
                <a:ext uri="{FF2B5EF4-FFF2-40B4-BE49-F238E27FC236}">
                  <a16:creationId xmlns:a16="http://schemas.microsoft.com/office/drawing/2014/main" id="{E4727330-EBF7-3A4F-9675-CB5DB5CFE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1110" y="5821363"/>
              <a:ext cx="801688" cy="349250"/>
            </a:xfrm>
            <a:custGeom>
              <a:avLst/>
              <a:gdLst>
                <a:gd name="T0" fmla="*/ 2147483646 w 936"/>
                <a:gd name="T1" fmla="*/ 2147483646 h 408"/>
                <a:gd name="T2" fmla="*/ 2147483646 w 936"/>
                <a:gd name="T3" fmla="*/ 2147483646 h 408"/>
                <a:gd name="T4" fmla="*/ 2147483646 w 936"/>
                <a:gd name="T5" fmla="*/ 2147483646 h 408"/>
                <a:gd name="T6" fmla="*/ 2147483646 w 936"/>
                <a:gd name="T7" fmla="*/ 2147483646 h 408"/>
                <a:gd name="T8" fmla="*/ 2147483646 w 936"/>
                <a:gd name="T9" fmla="*/ 2147483646 h 408"/>
                <a:gd name="T10" fmla="*/ 2147483646 w 936"/>
                <a:gd name="T11" fmla="*/ 2147483646 h 408"/>
                <a:gd name="T12" fmla="*/ 2147483646 w 936"/>
                <a:gd name="T13" fmla="*/ 2147483646 h 408"/>
                <a:gd name="T14" fmla="*/ 2147483646 w 936"/>
                <a:gd name="T15" fmla="*/ 2147483646 h 408"/>
                <a:gd name="T16" fmla="*/ 2147483646 w 936"/>
                <a:gd name="T17" fmla="*/ 2147483646 h 408"/>
                <a:gd name="T18" fmla="*/ 2147483646 w 936"/>
                <a:gd name="T19" fmla="*/ 2147483646 h 408"/>
                <a:gd name="T20" fmla="*/ 2147483646 w 936"/>
                <a:gd name="T21" fmla="*/ 0 h 408"/>
                <a:gd name="T22" fmla="*/ 2147483646 w 936"/>
                <a:gd name="T23" fmla="*/ 0 h 408"/>
                <a:gd name="T24" fmla="*/ 2147483646 w 936"/>
                <a:gd name="T25" fmla="*/ 2147483646 h 408"/>
                <a:gd name="T26" fmla="*/ 2147483646 w 936"/>
                <a:gd name="T27" fmla="*/ 2147483646 h 408"/>
                <a:gd name="T28" fmla="*/ 2147483646 w 936"/>
                <a:gd name="T29" fmla="*/ 2147483646 h 408"/>
                <a:gd name="T30" fmla="*/ 2147483646 w 936"/>
                <a:gd name="T31" fmla="*/ 2147483646 h 408"/>
                <a:gd name="T32" fmla="*/ 2147483646 w 936"/>
                <a:gd name="T33" fmla="*/ 2147483646 h 408"/>
                <a:gd name="T34" fmla="*/ 2147483646 w 936"/>
                <a:gd name="T35" fmla="*/ 2147483646 h 408"/>
                <a:gd name="T36" fmla="*/ 2147483646 w 936"/>
                <a:gd name="T37" fmla="*/ 2147483646 h 408"/>
                <a:gd name="T38" fmla="*/ 2147483646 w 936"/>
                <a:gd name="T39" fmla="*/ 2147483646 h 408"/>
                <a:gd name="T40" fmla="*/ 2147483646 w 936"/>
                <a:gd name="T41" fmla="*/ 2147483646 h 408"/>
                <a:gd name="T42" fmla="*/ 2147483646 w 936"/>
                <a:gd name="T43" fmla="*/ 2147483646 h 408"/>
                <a:gd name="T44" fmla="*/ 2147483646 w 936"/>
                <a:gd name="T45" fmla="*/ 2147483646 h 408"/>
                <a:gd name="T46" fmla="*/ 2147483646 w 936"/>
                <a:gd name="T47" fmla="*/ 2147483646 h 408"/>
                <a:gd name="T48" fmla="*/ 2147483646 w 936"/>
                <a:gd name="T49" fmla="*/ 2147483646 h 408"/>
                <a:gd name="T50" fmla="*/ 2147483646 w 936"/>
                <a:gd name="T51" fmla="*/ 2147483646 h 408"/>
                <a:gd name="T52" fmla="*/ 2147483646 w 936"/>
                <a:gd name="T53" fmla="*/ 2147483646 h 408"/>
                <a:gd name="T54" fmla="*/ 2147483646 w 936"/>
                <a:gd name="T55" fmla="*/ 2147483646 h 408"/>
                <a:gd name="T56" fmla="*/ 2147483646 w 936"/>
                <a:gd name="T57" fmla="*/ 2147483646 h 408"/>
                <a:gd name="T58" fmla="*/ 2147483646 w 936"/>
                <a:gd name="T59" fmla="*/ 2147483646 h 408"/>
                <a:gd name="T60" fmla="*/ 2147483646 w 936"/>
                <a:gd name="T61" fmla="*/ 2147483646 h 408"/>
                <a:gd name="T62" fmla="*/ 2147483646 w 936"/>
                <a:gd name="T63" fmla="*/ 2147483646 h 408"/>
                <a:gd name="T64" fmla="*/ 2147483646 w 936"/>
                <a:gd name="T65" fmla="*/ 2147483646 h 408"/>
                <a:gd name="T66" fmla="*/ 2147483646 w 936"/>
                <a:gd name="T67" fmla="*/ 2147483646 h 408"/>
                <a:gd name="T68" fmla="*/ 2147483646 w 936"/>
                <a:gd name="T69" fmla="*/ 2147483646 h 408"/>
                <a:gd name="T70" fmla="*/ 2147483646 w 936"/>
                <a:gd name="T71" fmla="*/ 2147483646 h 408"/>
                <a:gd name="T72" fmla="*/ 2147483646 w 936"/>
                <a:gd name="T73" fmla="*/ 2147483646 h 408"/>
                <a:gd name="T74" fmla="*/ 2147483646 w 936"/>
                <a:gd name="T75" fmla="*/ 2147483646 h 408"/>
                <a:gd name="T76" fmla="*/ 2147483646 w 936"/>
                <a:gd name="T77" fmla="*/ 2147483646 h 408"/>
                <a:gd name="T78" fmla="*/ 2147483646 w 936"/>
                <a:gd name="T79" fmla="*/ 2147483646 h 408"/>
                <a:gd name="T80" fmla="*/ 2147483646 w 936"/>
                <a:gd name="T81" fmla="*/ 2147483646 h 408"/>
                <a:gd name="T82" fmla="*/ 2147483646 w 936"/>
                <a:gd name="T83" fmla="*/ 2147483646 h 408"/>
                <a:gd name="T84" fmla="*/ 2147483646 w 936"/>
                <a:gd name="T85" fmla="*/ 2147483646 h 408"/>
                <a:gd name="T86" fmla="*/ 2147483646 w 936"/>
                <a:gd name="T87" fmla="*/ 2147483646 h 4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936"/>
                <a:gd name="T133" fmla="*/ 0 h 408"/>
                <a:gd name="T134" fmla="*/ 936 w 936"/>
                <a:gd name="T135" fmla="*/ 408 h 4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936" h="408" extrusionOk="0">
                  <a:moveTo>
                    <a:pt x="0" y="198"/>
                  </a:moveTo>
                  <a:lnTo>
                    <a:pt x="0" y="210"/>
                  </a:lnTo>
                  <a:lnTo>
                    <a:pt x="1" y="199"/>
                  </a:lnTo>
                  <a:lnTo>
                    <a:pt x="1" y="188"/>
                  </a:lnTo>
                  <a:lnTo>
                    <a:pt x="3" y="179"/>
                  </a:lnTo>
                  <a:lnTo>
                    <a:pt x="4" y="168"/>
                  </a:lnTo>
                  <a:lnTo>
                    <a:pt x="7" y="157"/>
                  </a:lnTo>
                  <a:lnTo>
                    <a:pt x="9" y="148"/>
                  </a:lnTo>
                  <a:lnTo>
                    <a:pt x="13" y="138"/>
                  </a:lnTo>
                  <a:lnTo>
                    <a:pt x="16" y="128"/>
                  </a:lnTo>
                  <a:lnTo>
                    <a:pt x="21" y="119"/>
                  </a:lnTo>
                  <a:lnTo>
                    <a:pt x="26" y="110"/>
                  </a:lnTo>
                  <a:lnTo>
                    <a:pt x="31" y="101"/>
                  </a:lnTo>
                  <a:lnTo>
                    <a:pt x="36" y="92"/>
                  </a:lnTo>
                  <a:lnTo>
                    <a:pt x="42" y="85"/>
                  </a:lnTo>
                  <a:lnTo>
                    <a:pt x="48" y="77"/>
                  </a:lnTo>
                  <a:lnTo>
                    <a:pt x="55" y="70"/>
                  </a:lnTo>
                  <a:lnTo>
                    <a:pt x="62" y="61"/>
                  </a:lnTo>
                  <a:lnTo>
                    <a:pt x="69" y="55"/>
                  </a:lnTo>
                  <a:lnTo>
                    <a:pt x="76" y="48"/>
                  </a:lnTo>
                  <a:lnTo>
                    <a:pt x="85" y="42"/>
                  </a:lnTo>
                  <a:lnTo>
                    <a:pt x="93" y="36"/>
                  </a:lnTo>
                  <a:lnTo>
                    <a:pt x="102" y="31"/>
                  </a:lnTo>
                  <a:lnTo>
                    <a:pt x="110" y="25"/>
                  </a:lnTo>
                  <a:lnTo>
                    <a:pt x="120" y="20"/>
                  </a:lnTo>
                  <a:lnTo>
                    <a:pt x="128" y="17"/>
                  </a:lnTo>
                  <a:lnTo>
                    <a:pt x="138" y="13"/>
                  </a:lnTo>
                  <a:lnTo>
                    <a:pt x="147" y="9"/>
                  </a:lnTo>
                  <a:lnTo>
                    <a:pt x="158" y="7"/>
                  </a:lnTo>
                  <a:lnTo>
                    <a:pt x="168" y="5"/>
                  </a:lnTo>
                  <a:lnTo>
                    <a:pt x="178" y="2"/>
                  </a:lnTo>
                  <a:lnTo>
                    <a:pt x="189" y="1"/>
                  </a:lnTo>
                  <a:lnTo>
                    <a:pt x="199" y="0"/>
                  </a:lnTo>
                  <a:lnTo>
                    <a:pt x="210" y="0"/>
                  </a:lnTo>
                  <a:lnTo>
                    <a:pt x="726" y="0"/>
                  </a:lnTo>
                  <a:lnTo>
                    <a:pt x="736" y="0"/>
                  </a:lnTo>
                  <a:lnTo>
                    <a:pt x="747" y="1"/>
                  </a:lnTo>
                  <a:lnTo>
                    <a:pt x="758" y="2"/>
                  </a:lnTo>
                  <a:lnTo>
                    <a:pt x="769" y="5"/>
                  </a:lnTo>
                  <a:lnTo>
                    <a:pt x="778" y="7"/>
                  </a:lnTo>
                  <a:lnTo>
                    <a:pt x="789" y="9"/>
                  </a:lnTo>
                  <a:lnTo>
                    <a:pt x="799" y="13"/>
                  </a:lnTo>
                  <a:lnTo>
                    <a:pt x="808" y="17"/>
                  </a:lnTo>
                  <a:lnTo>
                    <a:pt x="817" y="20"/>
                  </a:lnTo>
                  <a:lnTo>
                    <a:pt x="826" y="25"/>
                  </a:lnTo>
                  <a:lnTo>
                    <a:pt x="835" y="31"/>
                  </a:lnTo>
                  <a:lnTo>
                    <a:pt x="843" y="36"/>
                  </a:lnTo>
                  <a:lnTo>
                    <a:pt x="852" y="42"/>
                  </a:lnTo>
                  <a:lnTo>
                    <a:pt x="860" y="48"/>
                  </a:lnTo>
                  <a:lnTo>
                    <a:pt x="867" y="55"/>
                  </a:lnTo>
                  <a:lnTo>
                    <a:pt x="874" y="61"/>
                  </a:lnTo>
                  <a:lnTo>
                    <a:pt x="882" y="70"/>
                  </a:lnTo>
                  <a:lnTo>
                    <a:pt x="889" y="77"/>
                  </a:lnTo>
                  <a:lnTo>
                    <a:pt x="895" y="85"/>
                  </a:lnTo>
                  <a:lnTo>
                    <a:pt x="901" y="92"/>
                  </a:lnTo>
                  <a:lnTo>
                    <a:pt x="906" y="101"/>
                  </a:lnTo>
                  <a:lnTo>
                    <a:pt x="911" y="110"/>
                  </a:lnTo>
                  <a:lnTo>
                    <a:pt x="915" y="119"/>
                  </a:lnTo>
                  <a:lnTo>
                    <a:pt x="920" y="128"/>
                  </a:lnTo>
                  <a:lnTo>
                    <a:pt x="924" y="138"/>
                  </a:lnTo>
                  <a:lnTo>
                    <a:pt x="927" y="148"/>
                  </a:lnTo>
                  <a:lnTo>
                    <a:pt x="930" y="157"/>
                  </a:lnTo>
                  <a:lnTo>
                    <a:pt x="932" y="168"/>
                  </a:lnTo>
                  <a:lnTo>
                    <a:pt x="933" y="179"/>
                  </a:lnTo>
                  <a:lnTo>
                    <a:pt x="936" y="188"/>
                  </a:lnTo>
                  <a:lnTo>
                    <a:pt x="936" y="199"/>
                  </a:lnTo>
                  <a:lnTo>
                    <a:pt x="936" y="210"/>
                  </a:lnTo>
                  <a:lnTo>
                    <a:pt x="936" y="198"/>
                  </a:lnTo>
                  <a:lnTo>
                    <a:pt x="936" y="209"/>
                  </a:lnTo>
                  <a:lnTo>
                    <a:pt x="936" y="220"/>
                  </a:lnTo>
                  <a:lnTo>
                    <a:pt x="933" y="230"/>
                  </a:lnTo>
                  <a:lnTo>
                    <a:pt x="932" y="241"/>
                  </a:lnTo>
                  <a:lnTo>
                    <a:pt x="930" y="251"/>
                  </a:lnTo>
                  <a:lnTo>
                    <a:pt x="927" y="260"/>
                  </a:lnTo>
                  <a:lnTo>
                    <a:pt x="924" y="270"/>
                  </a:lnTo>
                  <a:lnTo>
                    <a:pt x="920" y="280"/>
                  </a:lnTo>
                  <a:lnTo>
                    <a:pt x="915" y="289"/>
                  </a:lnTo>
                  <a:lnTo>
                    <a:pt x="911" y="299"/>
                  </a:lnTo>
                  <a:lnTo>
                    <a:pt x="906" y="307"/>
                  </a:lnTo>
                  <a:lnTo>
                    <a:pt x="901" y="316"/>
                  </a:lnTo>
                  <a:lnTo>
                    <a:pt x="895" y="324"/>
                  </a:lnTo>
                  <a:lnTo>
                    <a:pt x="889" y="332"/>
                  </a:lnTo>
                  <a:lnTo>
                    <a:pt x="882" y="340"/>
                  </a:lnTo>
                  <a:lnTo>
                    <a:pt x="874" y="347"/>
                  </a:lnTo>
                  <a:lnTo>
                    <a:pt x="867" y="354"/>
                  </a:lnTo>
                  <a:lnTo>
                    <a:pt x="860" y="360"/>
                  </a:lnTo>
                  <a:lnTo>
                    <a:pt x="852" y="366"/>
                  </a:lnTo>
                  <a:lnTo>
                    <a:pt x="843" y="372"/>
                  </a:lnTo>
                  <a:lnTo>
                    <a:pt x="835" y="378"/>
                  </a:lnTo>
                  <a:lnTo>
                    <a:pt x="826" y="383"/>
                  </a:lnTo>
                  <a:lnTo>
                    <a:pt x="817" y="388"/>
                  </a:lnTo>
                  <a:lnTo>
                    <a:pt x="808" y="391"/>
                  </a:lnTo>
                  <a:lnTo>
                    <a:pt x="799" y="396"/>
                  </a:lnTo>
                  <a:lnTo>
                    <a:pt x="789" y="398"/>
                  </a:lnTo>
                  <a:lnTo>
                    <a:pt x="778" y="402"/>
                  </a:lnTo>
                  <a:lnTo>
                    <a:pt x="769" y="404"/>
                  </a:lnTo>
                  <a:lnTo>
                    <a:pt x="758" y="406"/>
                  </a:lnTo>
                  <a:lnTo>
                    <a:pt x="747" y="407"/>
                  </a:lnTo>
                  <a:lnTo>
                    <a:pt x="736" y="408"/>
                  </a:lnTo>
                  <a:lnTo>
                    <a:pt x="726" y="408"/>
                  </a:lnTo>
                  <a:lnTo>
                    <a:pt x="210" y="408"/>
                  </a:lnTo>
                  <a:lnTo>
                    <a:pt x="199" y="408"/>
                  </a:lnTo>
                  <a:lnTo>
                    <a:pt x="189" y="407"/>
                  </a:lnTo>
                  <a:lnTo>
                    <a:pt x="178" y="406"/>
                  </a:lnTo>
                  <a:lnTo>
                    <a:pt x="168" y="404"/>
                  </a:lnTo>
                  <a:lnTo>
                    <a:pt x="158" y="402"/>
                  </a:lnTo>
                  <a:lnTo>
                    <a:pt x="147" y="398"/>
                  </a:lnTo>
                  <a:lnTo>
                    <a:pt x="138" y="396"/>
                  </a:lnTo>
                  <a:lnTo>
                    <a:pt x="128" y="391"/>
                  </a:lnTo>
                  <a:lnTo>
                    <a:pt x="120" y="388"/>
                  </a:lnTo>
                  <a:lnTo>
                    <a:pt x="110" y="383"/>
                  </a:lnTo>
                  <a:lnTo>
                    <a:pt x="102" y="378"/>
                  </a:lnTo>
                  <a:lnTo>
                    <a:pt x="93" y="372"/>
                  </a:lnTo>
                  <a:lnTo>
                    <a:pt x="85" y="366"/>
                  </a:lnTo>
                  <a:lnTo>
                    <a:pt x="76" y="360"/>
                  </a:lnTo>
                  <a:lnTo>
                    <a:pt x="69" y="354"/>
                  </a:lnTo>
                  <a:lnTo>
                    <a:pt x="62" y="347"/>
                  </a:lnTo>
                  <a:lnTo>
                    <a:pt x="55" y="340"/>
                  </a:lnTo>
                  <a:lnTo>
                    <a:pt x="48" y="332"/>
                  </a:lnTo>
                  <a:lnTo>
                    <a:pt x="42" y="324"/>
                  </a:lnTo>
                  <a:lnTo>
                    <a:pt x="36" y="316"/>
                  </a:lnTo>
                  <a:lnTo>
                    <a:pt x="31" y="307"/>
                  </a:lnTo>
                  <a:lnTo>
                    <a:pt x="26" y="299"/>
                  </a:lnTo>
                  <a:lnTo>
                    <a:pt x="21" y="289"/>
                  </a:lnTo>
                  <a:lnTo>
                    <a:pt x="16" y="280"/>
                  </a:lnTo>
                  <a:lnTo>
                    <a:pt x="13" y="270"/>
                  </a:lnTo>
                  <a:lnTo>
                    <a:pt x="9" y="260"/>
                  </a:lnTo>
                  <a:lnTo>
                    <a:pt x="7" y="251"/>
                  </a:lnTo>
                  <a:lnTo>
                    <a:pt x="4" y="241"/>
                  </a:lnTo>
                  <a:lnTo>
                    <a:pt x="3" y="230"/>
                  </a:lnTo>
                  <a:lnTo>
                    <a:pt x="1" y="220"/>
                  </a:lnTo>
                  <a:lnTo>
                    <a:pt x="1" y="209"/>
                  </a:lnTo>
                  <a:lnTo>
                    <a:pt x="0" y="198"/>
                  </a:lnTo>
                  <a:close/>
                </a:path>
              </a:pathLst>
            </a:custGeom>
            <a:noFill/>
            <a:ln w="17450" cap="rnd">
              <a:solidFill>
                <a:srgbClr val="0070C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42412" name="Shape 808">
              <a:extLst>
                <a:ext uri="{FF2B5EF4-FFF2-40B4-BE49-F238E27FC236}">
                  <a16:creationId xmlns:a16="http://schemas.microsoft.com/office/drawing/2014/main" id="{1E2FA9DB-4E38-5D40-AAF4-6EB409E679C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829223" y="59070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42413" name="Shape 809">
              <a:extLst>
                <a:ext uri="{FF2B5EF4-FFF2-40B4-BE49-F238E27FC236}">
                  <a16:creationId xmlns:a16="http://schemas.microsoft.com/office/drawing/2014/main" id="{A8F431F7-B575-CF49-8B05-094C9D7C7DA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8023" y="4987925"/>
              <a:ext cx="106362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</a:p>
          </p:txBody>
        </p:sp>
        <p:sp>
          <p:nvSpPr>
            <p:cNvPr id="142414" name="Shape 810">
              <a:extLst>
                <a:ext uri="{FF2B5EF4-FFF2-40B4-BE49-F238E27FC236}">
                  <a16:creationId xmlns:a16="http://schemas.microsoft.com/office/drawing/2014/main" id="{CF514F21-B0C5-E34B-8251-1C6E9AC9F99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206923" y="5081588"/>
              <a:ext cx="114300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 </a:t>
              </a:r>
            </a:p>
          </p:txBody>
        </p:sp>
        <p:sp>
          <p:nvSpPr>
            <p:cNvPr id="142415" name="Shape 811">
              <a:extLst>
                <a:ext uri="{FF2B5EF4-FFF2-40B4-BE49-F238E27FC236}">
                  <a16:creationId xmlns:a16="http://schemas.microsoft.com/office/drawing/2014/main" id="{6369E563-A0D9-EE4C-900F-C5E45BA48C5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14835" y="555625"/>
              <a:ext cx="227013" cy="1825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42416" name="Shape 812">
              <a:extLst>
                <a:ext uri="{FF2B5EF4-FFF2-40B4-BE49-F238E27FC236}">
                  <a16:creationId xmlns:a16="http://schemas.microsoft.com/office/drawing/2014/main" id="{C229F05C-E67E-624A-8CF7-DD5B7EC84E0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62448" y="2636838"/>
              <a:ext cx="227012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Y </a:t>
              </a:r>
              <a:r>
                <a:rPr lang="en-US" altLang="en-US" sz="1200" i="1" baseline="-25000">
                  <a:latin typeface="Times New Roman" panose="02020603050405020304" pitchFamily="18" charset="0"/>
                  <a:sym typeface="Times New Roman" panose="02020603050405020304" pitchFamily="18" charset="0"/>
                </a:rPr>
                <a:t>2</a:t>
              </a:r>
            </a:p>
          </p:txBody>
        </p:sp>
        <p:sp>
          <p:nvSpPr>
            <p:cNvPr id="142417" name="Shape 813">
              <a:extLst>
                <a:ext uri="{FF2B5EF4-FFF2-40B4-BE49-F238E27FC236}">
                  <a16:creationId xmlns:a16="http://schemas.microsoft.com/office/drawing/2014/main" id="{7FA22CA3-1E62-0E4E-AF56-22BCB631D26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16435" y="4725988"/>
              <a:ext cx="227013" cy="1825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2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z</a:t>
              </a:r>
            </a:p>
          </p:txBody>
        </p:sp>
        <p:sp>
          <p:nvSpPr>
            <p:cNvPr id="142418" name="Shape 816">
              <a:extLst>
                <a:ext uri="{FF2B5EF4-FFF2-40B4-BE49-F238E27FC236}">
                  <a16:creationId xmlns:a16="http://schemas.microsoft.com/office/drawing/2014/main" id="{E0ED8708-2172-0F44-86DB-CCBE4CCBCB84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2385" y="5862638"/>
              <a:ext cx="287338" cy="266700"/>
            </a:xfrm>
            <a:custGeom>
              <a:avLst/>
              <a:gdLst>
                <a:gd name="T0" fmla="*/ 2147483646 w 336"/>
                <a:gd name="T1" fmla="*/ 2147483646 h 312"/>
                <a:gd name="T2" fmla="*/ 2147483646 w 336"/>
                <a:gd name="T3" fmla="*/ 2147483646 h 312"/>
                <a:gd name="T4" fmla="*/ 2147483646 w 336"/>
                <a:gd name="T5" fmla="*/ 2147483646 h 312"/>
                <a:gd name="T6" fmla="*/ 2147483646 w 336"/>
                <a:gd name="T7" fmla="*/ 2147483646 h 312"/>
                <a:gd name="T8" fmla="*/ 2147483646 w 336"/>
                <a:gd name="T9" fmla="*/ 2147483646 h 312"/>
                <a:gd name="T10" fmla="*/ 2147483646 w 336"/>
                <a:gd name="T11" fmla="*/ 2147483646 h 312"/>
                <a:gd name="T12" fmla="*/ 2147483646 w 336"/>
                <a:gd name="T13" fmla="*/ 2147483646 h 312"/>
                <a:gd name="T14" fmla="*/ 2147483646 w 336"/>
                <a:gd name="T15" fmla="*/ 2147483646 h 312"/>
                <a:gd name="T16" fmla="*/ 2147483646 w 336"/>
                <a:gd name="T17" fmla="*/ 2147483646 h 312"/>
                <a:gd name="T18" fmla="*/ 2147483646 w 336"/>
                <a:gd name="T19" fmla="*/ 2147483646 h 312"/>
                <a:gd name="T20" fmla="*/ 2147483646 w 336"/>
                <a:gd name="T21" fmla="*/ 0 h 312"/>
                <a:gd name="T22" fmla="*/ 2147483646 w 336"/>
                <a:gd name="T23" fmla="*/ 0 h 312"/>
                <a:gd name="T24" fmla="*/ 2147483646 w 336"/>
                <a:gd name="T25" fmla="*/ 2147483646 h 312"/>
                <a:gd name="T26" fmla="*/ 2147483646 w 336"/>
                <a:gd name="T27" fmla="*/ 2147483646 h 312"/>
                <a:gd name="T28" fmla="*/ 2147483646 w 336"/>
                <a:gd name="T29" fmla="*/ 2147483646 h 312"/>
                <a:gd name="T30" fmla="*/ 2147483646 w 336"/>
                <a:gd name="T31" fmla="*/ 2147483646 h 312"/>
                <a:gd name="T32" fmla="*/ 2147483646 w 336"/>
                <a:gd name="T33" fmla="*/ 2147483646 h 312"/>
                <a:gd name="T34" fmla="*/ 2147483646 w 336"/>
                <a:gd name="T35" fmla="*/ 2147483646 h 312"/>
                <a:gd name="T36" fmla="*/ 2147483646 w 336"/>
                <a:gd name="T37" fmla="*/ 2147483646 h 312"/>
                <a:gd name="T38" fmla="*/ 2147483646 w 336"/>
                <a:gd name="T39" fmla="*/ 2147483646 h 312"/>
                <a:gd name="T40" fmla="*/ 2147483646 w 336"/>
                <a:gd name="T41" fmla="*/ 2147483646 h 312"/>
                <a:gd name="T42" fmla="*/ 2147483646 w 336"/>
                <a:gd name="T43" fmla="*/ 2147483646 h 312"/>
                <a:gd name="T44" fmla="*/ 2147483646 w 336"/>
                <a:gd name="T45" fmla="*/ 2147483646 h 312"/>
                <a:gd name="T46" fmla="*/ 2147483646 w 336"/>
                <a:gd name="T47" fmla="*/ 2147483646 h 312"/>
                <a:gd name="T48" fmla="*/ 2147483646 w 336"/>
                <a:gd name="T49" fmla="*/ 2147483646 h 312"/>
                <a:gd name="T50" fmla="*/ 2147483646 w 336"/>
                <a:gd name="T51" fmla="*/ 2147483646 h 312"/>
                <a:gd name="T52" fmla="*/ 2147483646 w 336"/>
                <a:gd name="T53" fmla="*/ 2147483646 h 312"/>
                <a:gd name="T54" fmla="*/ 2147483646 w 336"/>
                <a:gd name="T55" fmla="*/ 2147483646 h 312"/>
                <a:gd name="T56" fmla="*/ 2147483646 w 336"/>
                <a:gd name="T57" fmla="*/ 2147483646 h 312"/>
                <a:gd name="T58" fmla="*/ 2147483646 w 336"/>
                <a:gd name="T59" fmla="*/ 2147483646 h 312"/>
                <a:gd name="T60" fmla="*/ 2147483646 w 336"/>
                <a:gd name="T61" fmla="*/ 2147483646 h 312"/>
                <a:gd name="T62" fmla="*/ 2147483646 w 336"/>
                <a:gd name="T63" fmla="*/ 2147483646 h 312"/>
                <a:gd name="T64" fmla="*/ 2147483646 w 336"/>
                <a:gd name="T65" fmla="*/ 2147483646 h 312"/>
                <a:gd name="T66" fmla="*/ 2147483646 w 336"/>
                <a:gd name="T67" fmla="*/ 2147483646 h 312"/>
                <a:gd name="T68" fmla="*/ 2147483646 w 336"/>
                <a:gd name="T69" fmla="*/ 2147483646 h 312"/>
                <a:gd name="T70" fmla="*/ 2147483646 w 336"/>
                <a:gd name="T71" fmla="*/ 2147483646 h 312"/>
                <a:gd name="T72" fmla="*/ 2147483646 w 336"/>
                <a:gd name="T73" fmla="*/ 2147483646 h 312"/>
                <a:gd name="T74" fmla="*/ 2147483646 w 336"/>
                <a:gd name="T75" fmla="*/ 2147483646 h 312"/>
                <a:gd name="T76" fmla="*/ 2147483646 w 336"/>
                <a:gd name="T77" fmla="*/ 2147483646 h 312"/>
                <a:gd name="T78" fmla="*/ 2147483646 w 336"/>
                <a:gd name="T79" fmla="*/ 2147483646 h 312"/>
                <a:gd name="T80" fmla="*/ 2147483646 w 336"/>
                <a:gd name="T81" fmla="*/ 2147483646 h 312"/>
                <a:gd name="T82" fmla="*/ 2147483646 w 336"/>
                <a:gd name="T83" fmla="*/ 2147483646 h 312"/>
                <a:gd name="T84" fmla="*/ 2147483646 w 336"/>
                <a:gd name="T85" fmla="*/ 2147483646 h 312"/>
                <a:gd name="T86" fmla="*/ 2147483646 w 336"/>
                <a:gd name="T87" fmla="*/ 2147483646 h 312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36"/>
                <a:gd name="T133" fmla="*/ 0 h 312"/>
                <a:gd name="T134" fmla="*/ 336 w 336"/>
                <a:gd name="T135" fmla="*/ 312 h 312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36" h="312" extrusionOk="0">
                  <a:moveTo>
                    <a:pt x="0" y="155"/>
                  </a:moveTo>
                  <a:lnTo>
                    <a:pt x="0" y="157"/>
                  </a:lnTo>
                  <a:lnTo>
                    <a:pt x="1" y="149"/>
                  </a:lnTo>
                  <a:lnTo>
                    <a:pt x="1" y="142"/>
                  </a:lnTo>
                  <a:lnTo>
                    <a:pt x="2" y="133"/>
                  </a:lnTo>
                  <a:lnTo>
                    <a:pt x="3" y="126"/>
                  </a:lnTo>
                  <a:lnTo>
                    <a:pt x="6" y="118"/>
                  </a:lnTo>
                  <a:lnTo>
                    <a:pt x="7" y="110"/>
                  </a:lnTo>
                  <a:lnTo>
                    <a:pt x="9" y="103"/>
                  </a:lnTo>
                  <a:lnTo>
                    <a:pt x="13" y="96"/>
                  </a:lnTo>
                  <a:lnTo>
                    <a:pt x="15" y="89"/>
                  </a:lnTo>
                  <a:lnTo>
                    <a:pt x="19" y="83"/>
                  </a:lnTo>
                  <a:lnTo>
                    <a:pt x="22" y="76"/>
                  </a:lnTo>
                  <a:lnTo>
                    <a:pt x="27" y="70"/>
                  </a:lnTo>
                  <a:lnTo>
                    <a:pt x="32" y="64"/>
                  </a:lnTo>
                  <a:lnTo>
                    <a:pt x="36" y="58"/>
                  </a:lnTo>
                  <a:lnTo>
                    <a:pt x="42" y="52"/>
                  </a:lnTo>
                  <a:lnTo>
                    <a:pt x="46" y="47"/>
                  </a:lnTo>
                  <a:lnTo>
                    <a:pt x="51" y="41"/>
                  </a:lnTo>
                  <a:lnTo>
                    <a:pt x="57" y="36"/>
                  </a:lnTo>
                  <a:lnTo>
                    <a:pt x="63" y="31"/>
                  </a:lnTo>
                  <a:lnTo>
                    <a:pt x="69" y="28"/>
                  </a:lnTo>
                  <a:lnTo>
                    <a:pt x="76" y="23"/>
                  </a:lnTo>
                  <a:lnTo>
                    <a:pt x="82" y="19"/>
                  </a:lnTo>
                  <a:lnTo>
                    <a:pt x="90" y="16"/>
                  </a:lnTo>
                  <a:lnTo>
                    <a:pt x="97" y="13"/>
                  </a:lnTo>
                  <a:lnTo>
                    <a:pt x="103" y="9"/>
                  </a:lnTo>
                  <a:lnTo>
                    <a:pt x="111" y="7"/>
                  </a:lnTo>
                  <a:lnTo>
                    <a:pt x="118" y="5"/>
                  </a:lnTo>
                  <a:lnTo>
                    <a:pt x="126" y="3"/>
                  </a:lnTo>
                  <a:lnTo>
                    <a:pt x="134" y="2"/>
                  </a:lnTo>
                  <a:lnTo>
                    <a:pt x="141" y="1"/>
                  </a:lnTo>
                  <a:lnTo>
                    <a:pt x="150" y="0"/>
                  </a:lnTo>
                  <a:lnTo>
                    <a:pt x="157" y="0"/>
                  </a:lnTo>
                  <a:lnTo>
                    <a:pt x="178" y="0"/>
                  </a:lnTo>
                  <a:lnTo>
                    <a:pt x="187" y="0"/>
                  </a:lnTo>
                  <a:lnTo>
                    <a:pt x="195" y="1"/>
                  </a:lnTo>
                  <a:lnTo>
                    <a:pt x="202" y="2"/>
                  </a:lnTo>
                  <a:lnTo>
                    <a:pt x="211" y="3"/>
                  </a:lnTo>
                  <a:lnTo>
                    <a:pt x="218" y="5"/>
                  </a:lnTo>
                  <a:lnTo>
                    <a:pt x="225" y="7"/>
                  </a:lnTo>
                  <a:lnTo>
                    <a:pt x="234" y="9"/>
                  </a:lnTo>
                  <a:lnTo>
                    <a:pt x="240" y="13"/>
                  </a:lnTo>
                  <a:lnTo>
                    <a:pt x="247" y="16"/>
                  </a:lnTo>
                  <a:lnTo>
                    <a:pt x="254" y="19"/>
                  </a:lnTo>
                  <a:lnTo>
                    <a:pt x="260" y="23"/>
                  </a:lnTo>
                  <a:lnTo>
                    <a:pt x="267" y="28"/>
                  </a:lnTo>
                  <a:lnTo>
                    <a:pt x="273" y="31"/>
                  </a:lnTo>
                  <a:lnTo>
                    <a:pt x="279" y="36"/>
                  </a:lnTo>
                  <a:lnTo>
                    <a:pt x="285" y="41"/>
                  </a:lnTo>
                  <a:lnTo>
                    <a:pt x="290" y="47"/>
                  </a:lnTo>
                  <a:lnTo>
                    <a:pt x="295" y="52"/>
                  </a:lnTo>
                  <a:lnTo>
                    <a:pt x="301" y="58"/>
                  </a:lnTo>
                  <a:lnTo>
                    <a:pt x="304" y="64"/>
                  </a:lnTo>
                  <a:lnTo>
                    <a:pt x="309" y="70"/>
                  </a:lnTo>
                  <a:lnTo>
                    <a:pt x="314" y="76"/>
                  </a:lnTo>
                  <a:lnTo>
                    <a:pt x="318" y="83"/>
                  </a:lnTo>
                  <a:lnTo>
                    <a:pt x="321" y="89"/>
                  </a:lnTo>
                  <a:lnTo>
                    <a:pt x="324" y="96"/>
                  </a:lnTo>
                  <a:lnTo>
                    <a:pt x="327" y="103"/>
                  </a:lnTo>
                  <a:lnTo>
                    <a:pt x="330" y="110"/>
                  </a:lnTo>
                  <a:lnTo>
                    <a:pt x="331" y="118"/>
                  </a:lnTo>
                  <a:lnTo>
                    <a:pt x="333" y="126"/>
                  </a:lnTo>
                  <a:lnTo>
                    <a:pt x="334" y="133"/>
                  </a:lnTo>
                  <a:lnTo>
                    <a:pt x="336" y="142"/>
                  </a:lnTo>
                  <a:lnTo>
                    <a:pt x="336" y="149"/>
                  </a:lnTo>
                  <a:lnTo>
                    <a:pt x="336" y="157"/>
                  </a:lnTo>
                  <a:lnTo>
                    <a:pt x="336" y="155"/>
                  </a:lnTo>
                  <a:lnTo>
                    <a:pt x="336" y="163"/>
                  </a:lnTo>
                  <a:lnTo>
                    <a:pt x="336" y="172"/>
                  </a:lnTo>
                  <a:lnTo>
                    <a:pt x="334" y="179"/>
                  </a:lnTo>
                  <a:lnTo>
                    <a:pt x="333" y="187"/>
                  </a:lnTo>
                  <a:lnTo>
                    <a:pt x="331" y="194"/>
                  </a:lnTo>
                  <a:lnTo>
                    <a:pt x="330" y="202"/>
                  </a:lnTo>
                  <a:lnTo>
                    <a:pt x="327" y="209"/>
                  </a:lnTo>
                  <a:lnTo>
                    <a:pt x="324" y="216"/>
                  </a:lnTo>
                  <a:lnTo>
                    <a:pt x="321" y="223"/>
                  </a:lnTo>
                  <a:lnTo>
                    <a:pt x="318" y="230"/>
                  </a:lnTo>
                  <a:lnTo>
                    <a:pt x="314" y="236"/>
                  </a:lnTo>
                  <a:lnTo>
                    <a:pt x="309" y="242"/>
                  </a:lnTo>
                  <a:lnTo>
                    <a:pt x="304" y="250"/>
                  </a:lnTo>
                  <a:lnTo>
                    <a:pt x="301" y="256"/>
                  </a:lnTo>
                  <a:lnTo>
                    <a:pt x="295" y="260"/>
                  </a:lnTo>
                  <a:lnTo>
                    <a:pt x="290" y="266"/>
                  </a:lnTo>
                  <a:lnTo>
                    <a:pt x="285" y="271"/>
                  </a:lnTo>
                  <a:lnTo>
                    <a:pt x="279" y="276"/>
                  </a:lnTo>
                  <a:lnTo>
                    <a:pt x="273" y="281"/>
                  </a:lnTo>
                  <a:lnTo>
                    <a:pt x="267" y="286"/>
                  </a:lnTo>
                  <a:lnTo>
                    <a:pt x="260" y="289"/>
                  </a:lnTo>
                  <a:lnTo>
                    <a:pt x="254" y="293"/>
                  </a:lnTo>
                  <a:lnTo>
                    <a:pt x="247" y="296"/>
                  </a:lnTo>
                  <a:lnTo>
                    <a:pt x="240" y="300"/>
                  </a:lnTo>
                  <a:lnTo>
                    <a:pt x="234" y="302"/>
                  </a:lnTo>
                  <a:lnTo>
                    <a:pt x="225" y="305"/>
                  </a:lnTo>
                  <a:lnTo>
                    <a:pt x="218" y="307"/>
                  </a:lnTo>
                  <a:lnTo>
                    <a:pt x="211" y="310"/>
                  </a:lnTo>
                  <a:lnTo>
                    <a:pt x="202" y="311"/>
                  </a:lnTo>
                  <a:lnTo>
                    <a:pt x="195" y="312"/>
                  </a:lnTo>
                  <a:lnTo>
                    <a:pt x="187" y="312"/>
                  </a:lnTo>
                  <a:lnTo>
                    <a:pt x="178" y="312"/>
                  </a:lnTo>
                  <a:lnTo>
                    <a:pt x="157" y="312"/>
                  </a:lnTo>
                  <a:lnTo>
                    <a:pt x="150" y="312"/>
                  </a:lnTo>
                  <a:lnTo>
                    <a:pt x="141" y="312"/>
                  </a:lnTo>
                  <a:lnTo>
                    <a:pt x="134" y="311"/>
                  </a:lnTo>
                  <a:lnTo>
                    <a:pt x="126" y="310"/>
                  </a:lnTo>
                  <a:lnTo>
                    <a:pt x="118" y="307"/>
                  </a:lnTo>
                  <a:lnTo>
                    <a:pt x="111" y="305"/>
                  </a:lnTo>
                  <a:lnTo>
                    <a:pt x="103" y="302"/>
                  </a:lnTo>
                  <a:lnTo>
                    <a:pt x="97" y="300"/>
                  </a:lnTo>
                  <a:lnTo>
                    <a:pt x="90" y="296"/>
                  </a:lnTo>
                  <a:lnTo>
                    <a:pt x="82" y="293"/>
                  </a:lnTo>
                  <a:lnTo>
                    <a:pt x="76" y="289"/>
                  </a:lnTo>
                  <a:lnTo>
                    <a:pt x="69" y="286"/>
                  </a:lnTo>
                  <a:lnTo>
                    <a:pt x="63" y="281"/>
                  </a:lnTo>
                  <a:lnTo>
                    <a:pt x="57" y="276"/>
                  </a:lnTo>
                  <a:lnTo>
                    <a:pt x="51" y="271"/>
                  </a:lnTo>
                  <a:lnTo>
                    <a:pt x="46" y="266"/>
                  </a:lnTo>
                  <a:lnTo>
                    <a:pt x="42" y="260"/>
                  </a:lnTo>
                  <a:lnTo>
                    <a:pt x="36" y="256"/>
                  </a:lnTo>
                  <a:lnTo>
                    <a:pt x="32" y="250"/>
                  </a:lnTo>
                  <a:lnTo>
                    <a:pt x="27" y="242"/>
                  </a:lnTo>
                  <a:lnTo>
                    <a:pt x="22" y="236"/>
                  </a:lnTo>
                  <a:lnTo>
                    <a:pt x="19" y="230"/>
                  </a:lnTo>
                  <a:lnTo>
                    <a:pt x="15" y="223"/>
                  </a:lnTo>
                  <a:lnTo>
                    <a:pt x="13" y="216"/>
                  </a:lnTo>
                  <a:lnTo>
                    <a:pt x="9" y="209"/>
                  </a:lnTo>
                  <a:lnTo>
                    <a:pt x="7" y="202"/>
                  </a:lnTo>
                  <a:lnTo>
                    <a:pt x="6" y="194"/>
                  </a:lnTo>
                  <a:lnTo>
                    <a:pt x="3" y="187"/>
                  </a:lnTo>
                  <a:lnTo>
                    <a:pt x="2" y="179"/>
                  </a:lnTo>
                  <a:lnTo>
                    <a:pt x="1" y="172"/>
                  </a:lnTo>
                  <a:lnTo>
                    <a:pt x="1" y="163"/>
                  </a:lnTo>
                  <a:lnTo>
                    <a:pt x="0" y="155"/>
                  </a:lnTo>
                  <a:close/>
                </a:path>
              </a:pathLst>
            </a:custGeom>
            <a:noFill/>
            <a:ln w="17450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</p:grpSp>
    </p:spTree>
  </p:cSld>
  <p:clrMapOvr>
    <a:masterClrMapping/>
  </p:clrMapOvr>
  <p:transition/>
</p:sld>
</file>

<file path=ppt/slides/slide7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385" name="Shape 968">
            <a:extLst>
              <a:ext uri="{FF2B5EF4-FFF2-40B4-BE49-F238E27FC236}">
                <a16:creationId xmlns:a16="http://schemas.microsoft.com/office/drawing/2014/main" id="{67013898-0066-9546-8293-E33FABFAF81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4386" name="TextBox 125">
            <a:extLst>
              <a:ext uri="{FF2B5EF4-FFF2-40B4-BE49-F238E27FC236}">
                <a16:creationId xmlns:a16="http://schemas.microsoft.com/office/drawing/2014/main" id="{C7786930-A0E4-3C4C-855B-D63A43CC2A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5" name="Shape 963">
            <a:extLst>
              <a:ext uri="{FF2B5EF4-FFF2-40B4-BE49-F238E27FC236}">
                <a16:creationId xmlns:a16="http://schemas.microsoft.com/office/drawing/2014/main" id="{055E359A-AE27-974C-8461-60D70953441F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911542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2400" kern="0" dirty="0">
                <a:latin typeface="Arial" panose="020B0604020202020204" pitchFamily="34" charset="0"/>
                <a:cs typeface="Arial" panose="020B0604020202020204" pitchFamily="34" charset="0"/>
              </a:rPr>
              <a:t>Draw the Circuit Diagram</a:t>
            </a:r>
          </a:p>
        </p:txBody>
      </p:sp>
    </p:spTree>
  </p:cSld>
  <p:clrMapOvr>
    <a:masterClrMapping/>
  </p:clrMapOvr>
  <p:transition/>
</p:sld>
</file>

<file path=ppt/slides/slide7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6433" name="Shape 968">
            <a:extLst>
              <a:ext uri="{FF2B5EF4-FFF2-40B4-BE49-F238E27FC236}">
                <a16:creationId xmlns:a16="http://schemas.microsoft.com/office/drawing/2014/main" id="{0AACC210-B6D8-B544-B4C3-6857CFF8B38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6434" name="TextBox 125">
            <a:extLst>
              <a:ext uri="{FF2B5EF4-FFF2-40B4-BE49-F238E27FC236}">
                <a16:creationId xmlns:a16="http://schemas.microsoft.com/office/drawing/2014/main" id="{9A3DE7F2-5A60-2649-9A66-650C13E53E3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146435" name="TextBox 1">
            <a:extLst>
              <a:ext uri="{FF2B5EF4-FFF2-40B4-BE49-F238E27FC236}">
                <a16:creationId xmlns:a16="http://schemas.microsoft.com/office/drawing/2014/main" id="{F13C9F42-5E8B-FB47-AB99-914F2004D2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1888" y="1409701"/>
            <a:ext cx="1441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</a:t>
            </a:r>
            <a:r>
              <a:rPr lang="en-US" altLang="en-US" baseline="-25000">
                <a:solidFill>
                  <a:srgbClr val="FF0000"/>
                </a:solidFill>
              </a:rPr>
              <a:t>2</a:t>
            </a:r>
            <a:r>
              <a:rPr lang="en-US" altLang="en-US">
                <a:solidFill>
                  <a:srgbClr val="FF0000"/>
                </a:solidFill>
              </a:rPr>
              <a:t>= w (y1 + y2)</a:t>
            </a:r>
          </a:p>
        </p:txBody>
      </p:sp>
      <p:grpSp>
        <p:nvGrpSpPr>
          <p:cNvPr id="146436" name="Group 8">
            <a:extLst>
              <a:ext uri="{FF2B5EF4-FFF2-40B4-BE49-F238E27FC236}">
                <a16:creationId xmlns:a16="http://schemas.microsoft.com/office/drawing/2014/main" id="{E4EBE49B-9099-594F-A0FE-A11D4E3FA2BD}"/>
              </a:ext>
            </a:extLst>
          </p:cNvPr>
          <p:cNvGrpSpPr>
            <a:grpSpLocks/>
          </p:cNvGrpSpPr>
          <p:nvPr/>
        </p:nvGrpSpPr>
        <p:grpSpPr bwMode="auto">
          <a:xfrm>
            <a:off x="4941888" y="4095750"/>
            <a:ext cx="1135062" cy="306388"/>
            <a:chOff x="508000" y="544513"/>
            <a:chExt cx="1134362" cy="307777"/>
          </a:xfrm>
        </p:grpSpPr>
        <p:sp>
          <p:nvSpPr>
            <p:cNvPr id="146439" name="TextBox 9">
              <a:extLst>
                <a:ext uri="{FF2B5EF4-FFF2-40B4-BE49-F238E27FC236}">
                  <a16:creationId xmlns:a16="http://schemas.microsoft.com/office/drawing/2014/main" id="{A4577319-5587-A943-96B2-8196FCED2A7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000" y="544513"/>
              <a:ext cx="11343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Y</a:t>
              </a:r>
              <a:r>
                <a:rPr lang="en-US" altLang="en-US" baseline="-25000">
                  <a:solidFill>
                    <a:srgbClr val="FF0000"/>
                  </a:solidFill>
                </a:rPr>
                <a:t>1</a:t>
              </a:r>
              <a:r>
                <a:rPr lang="en-US" altLang="en-US">
                  <a:solidFill>
                    <a:srgbClr val="FF0000"/>
                  </a:solidFill>
                </a:rPr>
                <a:t>= w y1 y2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64F52A3-F7B7-2644-BF8B-D0B0ECFD954D}"/>
                </a:ext>
              </a:extLst>
            </p:cNvPr>
            <p:cNvCxnSpPr/>
            <p:nvPr/>
          </p:nvCxnSpPr>
          <p:spPr>
            <a:xfrm>
              <a:off x="1121983" y="571623"/>
              <a:ext cx="164998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8D7A8E4-C78F-3247-86C2-ACD6DA75E07D}"/>
                </a:ext>
              </a:extLst>
            </p:cNvPr>
            <p:cNvCxnSpPr/>
            <p:nvPr/>
          </p:nvCxnSpPr>
          <p:spPr>
            <a:xfrm>
              <a:off x="1377413" y="568434"/>
              <a:ext cx="163411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" name="Shape 963">
            <a:extLst>
              <a:ext uri="{FF2B5EF4-FFF2-40B4-BE49-F238E27FC236}">
                <a16:creationId xmlns:a16="http://schemas.microsoft.com/office/drawing/2014/main" id="{1425E0DA-4C4D-3C46-881E-CABC7D7446B8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911542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2400" kern="0" dirty="0">
                <a:latin typeface="Arial" panose="020B0604020202020204" pitchFamily="34" charset="0"/>
                <a:cs typeface="Arial" panose="020B0604020202020204" pitchFamily="34" charset="0"/>
              </a:rPr>
              <a:t>Draw the Circuit Diagram</a:t>
            </a:r>
          </a:p>
        </p:txBody>
      </p:sp>
      <p:sp>
        <p:nvSpPr>
          <p:cNvPr id="146438" name="TextBox 12">
            <a:extLst>
              <a:ext uri="{FF2B5EF4-FFF2-40B4-BE49-F238E27FC236}">
                <a16:creationId xmlns:a16="http://schemas.microsoft.com/office/drawing/2014/main" id="{0CD41CA7-72D4-4141-ACFA-BE692A6F85A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0088" y="3101976"/>
            <a:ext cx="13890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00B0F0"/>
                </a:solidFill>
              </a:rPr>
              <a:t>this is the </a:t>
            </a:r>
          </a:p>
          <a:p>
            <a:pPr algn="ctr"/>
            <a:r>
              <a:rPr lang="en-US" altLang="en-US">
                <a:solidFill>
                  <a:srgbClr val="00B0F0"/>
                </a:solidFill>
              </a:rPr>
              <a:t>next-state logic</a:t>
            </a:r>
          </a:p>
        </p:txBody>
      </p:sp>
    </p:spTree>
  </p:cSld>
  <p:clrMapOvr>
    <a:masterClrMapping/>
  </p:clrMapOvr>
  <p:transition/>
</p:sld>
</file>

<file path=ppt/slides/slide7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481" name="Shape 968">
            <a:extLst>
              <a:ext uri="{FF2B5EF4-FFF2-40B4-BE49-F238E27FC236}">
                <a16:creationId xmlns:a16="http://schemas.microsoft.com/office/drawing/2014/main" id="{A33C26A7-F98F-7045-90E7-413E4BD1127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48482" name="TextBox 125">
            <a:extLst>
              <a:ext uri="{FF2B5EF4-FFF2-40B4-BE49-F238E27FC236}">
                <a16:creationId xmlns:a16="http://schemas.microsoft.com/office/drawing/2014/main" id="{0F02DF14-97E5-0842-895C-6E3FAF8872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148483" name="TextBox 1">
            <a:extLst>
              <a:ext uri="{FF2B5EF4-FFF2-40B4-BE49-F238E27FC236}">
                <a16:creationId xmlns:a16="http://schemas.microsoft.com/office/drawing/2014/main" id="{D287BE55-E84A-884B-9EDD-201F1EFBE2E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1888" y="1409701"/>
            <a:ext cx="1441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</a:t>
            </a:r>
            <a:r>
              <a:rPr lang="en-US" altLang="en-US" baseline="-25000">
                <a:solidFill>
                  <a:srgbClr val="FF0000"/>
                </a:solidFill>
              </a:rPr>
              <a:t>2</a:t>
            </a:r>
            <a:r>
              <a:rPr lang="en-US" altLang="en-US">
                <a:solidFill>
                  <a:srgbClr val="FF0000"/>
                </a:solidFill>
              </a:rPr>
              <a:t>= w (y1 + y2)</a:t>
            </a:r>
          </a:p>
        </p:txBody>
      </p:sp>
      <p:grpSp>
        <p:nvGrpSpPr>
          <p:cNvPr id="148484" name="Group 8">
            <a:extLst>
              <a:ext uri="{FF2B5EF4-FFF2-40B4-BE49-F238E27FC236}">
                <a16:creationId xmlns:a16="http://schemas.microsoft.com/office/drawing/2014/main" id="{B138EABC-0906-F24F-8AF4-49F94E903C3A}"/>
              </a:ext>
            </a:extLst>
          </p:cNvPr>
          <p:cNvGrpSpPr>
            <a:grpSpLocks/>
          </p:cNvGrpSpPr>
          <p:nvPr/>
        </p:nvGrpSpPr>
        <p:grpSpPr bwMode="auto">
          <a:xfrm>
            <a:off x="4941888" y="4095750"/>
            <a:ext cx="1135062" cy="306388"/>
            <a:chOff x="508000" y="544513"/>
            <a:chExt cx="1134362" cy="307777"/>
          </a:xfrm>
        </p:grpSpPr>
        <p:sp>
          <p:nvSpPr>
            <p:cNvPr id="148490" name="TextBox 9">
              <a:extLst>
                <a:ext uri="{FF2B5EF4-FFF2-40B4-BE49-F238E27FC236}">
                  <a16:creationId xmlns:a16="http://schemas.microsoft.com/office/drawing/2014/main" id="{5011362E-8A6A-014C-A7B2-F4BA3483152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000" y="544513"/>
              <a:ext cx="11343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Y</a:t>
              </a:r>
              <a:r>
                <a:rPr lang="en-US" altLang="en-US" baseline="-25000">
                  <a:solidFill>
                    <a:srgbClr val="FF0000"/>
                  </a:solidFill>
                </a:rPr>
                <a:t>1</a:t>
              </a:r>
              <a:r>
                <a:rPr lang="en-US" altLang="en-US">
                  <a:solidFill>
                    <a:srgbClr val="FF0000"/>
                  </a:solidFill>
                </a:rPr>
                <a:t>= w y1 y2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64F52A3-F7B7-2644-BF8B-D0B0ECFD954D}"/>
                </a:ext>
              </a:extLst>
            </p:cNvPr>
            <p:cNvCxnSpPr/>
            <p:nvPr/>
          </p:nvCxnSpPr>
          <p:spPr>
            <a:xfrm>
              <a:off x="1121983" y="571623"/>
              <a:ext cx="164998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8D7A8E4-C78F-3247-86C2-ACD6DA75E07D}"/>
                </a:ext>
              </a:extLst>
            </p:cNvPr>
            <p:cNvCxnSpPr/>
            <p:nvPr/>
          </p:nvCxnSpPr>
          <p:spPr>
            <a:xfrm>
              <a:off x="1377413" y="568434"/>
              <a:ext cx="163411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48485" name="TextBox 13">
            <a:extLst>
              <a:ext uri="{FF2B5EF4-FFF2-40B4-BE49-F238E27FC236}">
                <a16:creationId xmlns:a16="http://schemas.microsoft.com/office/drawing/2014/main" id="{413CDA81-D77F-7F46-8307-51B89AE363C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3339" y="1906589"/>
            <a:ext cx="669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z = y2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77C22C9-6466-AF4F-8013-C4A67F0AD605}"/>
              </a:ext>
            </a:extLst>
          </p:cNvPr>
          <p:cNvSpPr/>
          <p:nvPr/>
        </p:nvSpPr>
        <p:spPr>
          <a:xfrm>
            <a:off x="7978775" y="2308225"/>
            <a:ext cx="1055688" cy="173038"/>
          </a:xfrm>
          <a:prstGeom prst="rect">
            <a:avLst/>
          </a:prstGeom>
          <a:solidFill>
            <a:srgbClr val="7030A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Shape 963">
            <a:extLst>
              <a:ext uri="{FF2B5EF4-FFF2-40B4-BE49-F238E27FC236}">
                <a16:creationId xmlns:a16="http://schemas.microsoft.com/office/drawing/2014/main" id="{1425E0DA-4C4D-3C46-881E-CABC7D7446B8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911542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2400" kern="0" dirty="0">
                <a:latin typeface="Arial" panose="020B0604020202020204" pitchFamily="34" charset="0"/>
                <a:cs typeface="Arial" panose="020B0604020202020204" pitchFamily="34" charset="0"/>
              </a:rPr>
              <a:t>Draw the Circuit Diagram</a:t>
            </a:r>
          </a:p>
        </p:txBody>
      </p:sp>
      <p:sp>
        <p:nvSpPr>
          <p:cNvPr id="148488" name="TextBox 2">
            <a:extLst>
              <a:ext uri="{FF2B5EF4-FFF2-40B4-BE49-F238E27FC236}">
                <a16:creationId xmlns:a16="http://schemas.microsoft.com/office/drawing/2014/main" id="{E3212D3C-7FEF-CB4E-8C73-0ED2ABB35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799513" y="2697164"/>
            <a:ext cx="1098550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7030A0"/>
                </a:solidFill>
              </a:rPr>
              <a:t>this is the </a:t>
            </a:r>
          </a:p>
          <a:p>
            <a:pPr algn="ctr"/>
            <a:r>
              <a:rPr lang="en-US" altLang="en-US">
                <a:solidFill>
                  <a:srgbClr val="7030A0"/>
                </a:solidFill>
              </a:rPr>
              <a:t>output logic</a:t>
            </a:r>
          </a:p>
        </p:txBody>
      </p:sp>
      <p:sp>
        <p:nvSpPr>
          <p:cNvPr id="148489" name="TextBox 12">
            <a:extLst>
              <a:ext uri="{FF2B5EF4-FFF2-40B4-BE49-F238E27FC236}">
                <a16:creationId xmlns:a16="http://schemas.microsoft.com/office/drawing/2014/main" id="{3BB8311E-7A27-BF42-BC70-094F98F8ED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970088" y="3101976"/>
            <a:ext cx="1389062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00B0F0"/>
                </a:solidFill>
              </a:rPr>
              <a:t>this is the </a:t>
            </a:r>
          </a:p>
          <a:p>
            <a:pPr algn="ctr"/>
            <a:r>
              <a:rPr lang="en-US" altLang="en-US">
                <a:solidFill>
                  <a:srgbClr val="00B0F0"/>
                </a:solidFill>
              </a:rPr>
              <a:t>next-state logic</a:t>
            </a:r>
          </a:p>
        </p:txBody>
      </p:sp>
    </p:spTree>
  </p:cSld>
  <p:clrMapOvr>
    <a:masterClrMapping/>
  </p:clrMapOvr>
  <p:transition/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9" name="Shape 334">
            <a:extLst>
              <a:ext uri="{FF2B5EF4-FFF2-40B4-BE49-F238E27FC236}">
                <a16:creationId xmlns:a16="http://schemas.microsoft.com/office/drawing/2014/main" id="{55DE2D49-BB22-C74A-928F-83C7345663FB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711325" y="4591051"/>
            <a:ext cx="7772400" cy="1878013"/>
          </a:xfrm>
        </p:spPr>
        <p:txBody>
          <a:bodyPr anchor="ctr"/>
          <a:lstStyle/>
          <a:p>
            <a:pPr marL="0" indent="0"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next state depends on both </a:t>
            </a:r>
          </a:p>
          <a:p>
            <a:pPr marL="0" indent="0"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current state and the current input.</a:t>
            </a:r>
          </a:p>
        </p:txBody>
      </p:sp>
      <p:grpSp>
        <p:nvGrpSpPr>
          <p:cNvPr id="17410" name="Shape 335">
            <a:extLst>
              <a:ext uri="{FF2B5EF4-FFF2-40B4-BE49-F238E27FC236}">
                <a16:creationId xmlns:a16="http://schemas.microsoft.com/office/drawing/2014/main" id="{8ACBB1FF-B8C8-CA42-8CDB-53A4118518F1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368301"/>
            <a:ext cx="4640263" cy="3971925"/>
            <a:chOff x="2209800" y="1146172"/>
            <a:chExt cx="4775200" cy="4241827"/>
          </a:xfrm>
        </p:grpSpPr>
        <p:sp>
          <p:nvSpPr>
            <p:cNvPr id="17412" name="Shape 336">
              <a:extLst>
                <a:ext uri="{FF2B5EF4-FFF2-40B4-BE49-F238E27FC236}">
                  <a16:creationId xmlns:a16="http://schemas.microsoft.com/office/drawing/2014/main" id="{DDF6C2EC-7010-8841-8522-70153E8B75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3" name="Shape 337">
              <a:extLst>
                <a:ext uri="{FF2B5EF4-FFF2-40B4-BE49-F238E27FC236}">
                  <a16:creationId xmlns:a16="http://schemas.microsoft.com/office/drawing/2014/main" id="{BE7E813E-331C-C947-A7C9-4C44F7CA8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4" name="Shape 338">
              <a:extLst>
                <a:ext uri="{FF2B5EF4-FFF2-40B4-BE49-F238E27FC236}">
                  <a16:creationId xmlns:a16="http://schemas.microsoft.com/office/drawing/2014/main" id="{CABE016B-D2E7-1949-9714-488DF387B18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5" name="Shape 339">
              <a:extLst>
                <a:ext uri="{FF2B5EF4-FFF2-40B4-BE49-F238E27FC236}">
                  <a16:creationId xmlns:a16="http://schemas.microsoft.com/office/drawing/2014/main" id="{80DFD70E-6336-C14C-A9C1-52F60EA3CA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6" name="Shape 340">
              <a:extLst>
                <a:ext uri="{FF2B5EF4-FFF2-40B4-BE49-F238E27FC236}">
                  <a16:creationId xmlns:a16="http://schemas.microsoft.com/office/drawing/2014/main" id="{13965B41-F89F-FB4C-8D66-EAE93F3FABD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7" name="Shape 341">
              <a:extLst>
                <a:ext uri="{FF2B5EF4-FFF2-40B4-BE49-F238E27FC236}">
                  <a16:creationId xmlns:a16="http://schemas.microsoft.com/office/drawing/2014/main" id="{6AF0759F-EA8D-1846-B70D-D9F5E9BB556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7418" name="Shape 342">
              <a:extLst>
                <a:ext uri="{FF2B5EF4-FFF2-40B4-BE49-F238E27FC236}">
                  <a16:creationId xmlns:a16="http://schemas.microsoft.com/office/drawing/2014/main" id="{B561E3B5-14A2-BA44-8989-67BECDC5DB8E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19" name="Shape 343">
              <a:extLst>
                <a:ext uri="{FF2B5EF4-FFF2-40B4-BE49-F238E27FC236}">
                  <a16:creationId xmlns:a16="http://schemas.microsoft.com/office/drawing/2014/main" id="{22337F84-3197-C849-8B87-27D790C699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7420" name="Shape 344">
              <a:extLst>
                <a:ext uri="{FF2B5EF4-FFF2-40B4-BE49-F238E27FC236}">
                  <a16:creationId xmlns:a16="http://schemas.microsoft.com/office/drawing/2014/main" id="{60F5DBB2-FC19-7748-84CB-BE94B8E32BB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7421" name="Shape 345">
              <a:extLst>
                <a:ext uri="{FF2B5EF4-FFF2-40B4-BE49-F238E27FC236}">
                  <a16:creationId xmlns:a16="http://schemas.microsoft.com/office/drawing/2014/main" id="{E97D14AD-CB4B-B945-B0AA-D604D3879B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2" name="Shape 346">
              <a:extLst>
                <a:ext uri="{FF2B5EF4-FFF2-40B4-BE49-F238E27FC236}">
                  <a16:creationId xmlns:a16="http://schemas.microsoft.com/office/drawing/2014/main" id="{7C647C4E-000D-5B4A-84A7-118EAB1715A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7423" name="Shape 347">
              <a:extLst>
                <a:ext uri="{FF2B5EF4-FFF2-40B4-BE49-F238E27FC236}">
                  <a16:creationId xmlns:a16="http://schemas.microsoft.com/office/drawing/2014/main" id="{B05A5E07-B601-414C-8280-D79E210DD4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4" name="Shape 348">
              <a:extLst>
                <a:ext uri="{FF2B5EF4-FFF2-40B4-BE49-F238E27FC236}">
                  <a16:creationId xmlns:a16="http://schemas.microsoft.com/office/drawing/2014/main" id="{EA216D53-0BF9-0547-A29B-64A23BBC659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5" name="Shape 349">
              <a:extLst>
                <a:ext uri="{FF2B5EF4-FFF2-40B4-BE49-F238E27FC236}">
                  <a16:creationId xmlns:a16="http://schemas.microsoft.com/office/drawing/2014/main" id="{B0533490-D145-B045-A3FF-32E2BFF2C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26" name="Shape 350">
              <a:extLst>
                <a:ext uri="{FF2B5EF4-FFF2-40B4-BE49-F238E27FC236}">
                  <a16:creationId xmlns:a16="http://schemas.microsoft.com/office/drawing/2014/main" id="{66271F6B-F168-4842-B9E5-A0A5A16337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27" name="Shape 351">
              <a:extLst>
                <a:ext uri="{FF2B5EF4-FFF2-40B4-BE49-F238E27FC236}">
                  <a16:creationId xmlns:a16="http://schemas.microsoft.com/office/drawing/2014/main" id="{1F41B6CB-104F-3B43-A1D0-CD7CADCB648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28" name="Shape 352">
              <a:extLst>
                <a:ext uri="{FF2B5EF4-FFF2-40B4-BE49-F238E27FC236}">
                  <a16:creationId xmlns:a16="http://schemas.microsoft.com/office/drawing/2014/main" id="{64712A1B-51C9-844A-A738-7F378EAE0C2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29" name="Shape 353">
              <a:extLst>
                <a:ext uri="{FF2B5EF4-FFF2-40B4-BE49-F238E27FC236}">
                  <a16:creationId xmlns:a16="http://schemas.microsoft.com/office/drawing/2014/main" id="{21981CC4-1E4B-8948-BB00-2B109B463A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30" name="Shape 354">
              <a:extLst>
                <a:ext uri="{FF2B5EF4-FFF2-40B4-BE49-F238E27FC236}">
                  <a16:creationId xmlns:a16="http://schemas.microsoft.com/office/drawing/2014/main" id="{97339FF1-A914-904C-B349-17CD17A5E03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1" name="Shape 355">
              <a:extLst>
                <a:ext uri="{FF2B5EF4-FFF2-40B4-BE49-F238E27FC236}">
                  <a16:creationId xmlns:a16="http://schemas.microsoft.com/office/drawing/2014/main" id="{2C7235F6-0DF4-F247-A269-3F83164BC43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2" name="Shape 356">
              <a:extLst>
                <a:ext uri="{FF2B5EF4-FFF2-40B4-BE49-F238E27FC236}">
                  <a16:creationId xmlns:a16="http://schemas.microsoft.com/office/drawing/2014/main" id="{A0D9B482-67C1-5446-A71C-B2D4FB8E41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33" name="Shape 357">
              <a:extLst>
                <a:ext uri="{FF2B5EF4-FFF2-40B4-BE49-F238E27FC236}">
                  <a16:creationId xmlns:a16="http://schemas.microsoft.com/office/drawing/2014/main" id="{D2604488-6D53-0F45-8CAD-A6EAE9EF72E8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4" name="Shape 358">
              <a:extLst>
                <a:ext uri="{FF2B5EF4-FFF2-40B4-BE49-F238E27FC236}">
                  <a16:creationId xmlns:a16="http://schemas.microsoft.com/office/drawing/2014/main" id="{271A0B34-A691-4E40-9554-1D09B343DAB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5" name="Shape 359">
              <a:extLst>
                <a:ext uri="{FF2B5EF4-FFF2-40B4-BE49-F238E27FC236}">
                  <a16:creationId xmlns:a16="http://schemas.microsoft.com/office/drawing/2014/main" id="{79C17DCC-39AE-0F4A-A794-097C0F73B7A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36" name="Shape 360">
              <a:extLst>
                <a:ext uri="{FF2B5EF4-FFF2-40B4-BE49-F238E27FC236}">
                  <a16:creationId xmlns:a16="http://schemas.microsoft.com/office/drawing/2014/main" id="{E4EFBACE-578C-3B46-8A34-85863AFF570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37" name="Shape 361">
              <a:extLst>
                <a:ext uri="{FF2B5EF4-FFF2-40B4-BE49-F238E27FC236}">
                  <a16:creationId xmlns:a16="http://schemas.microsoft.com/office/drawing/2014/main" id="{6C83074A-7019-5C4F-A735-C881CCA4622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38" name="Shape 362">
              <a:extLst>
                <a:ext uri="{FF2B5EF4-FFF2-40B4-BE49-F238E27FC236}">
                  <a16:creationId xmlns:a16="http://schemas.microsoft.com/office/drawing/2014/main" id="{1C18B118-A0E3-6542-A463-82B033E7B10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39" name="Shape 363">
              <a:extLst>
                <a:ext uri="{FF2B5EF4-FFF2-40B4-BE49-F238E27FC236}">
                  <a16:creationId xmlns:a16="http://schemas.microsoft.com/office/drawing/2014/main" id="{4CE49458-915D-A64D-AAB5-FA18B685275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40" name="Shape 364">
              <a:extLst>
                <a:ext uri="{FF2B5EF4-FFF2-40B4-BE49-F238E27FC236}">
                  <a16:creationId xmlns:a16="http://schemas.microsoft.com/office/drawing/2014/main" id="{10742F81-648E-2C41-8321-45D4E5DD1804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41" name="Shape 365">
              <a:extLst>
                <a:ext uri="{FF2B5EF4-FFF2-40B4-BE49-F238E27FC236}">
                  <a16:creationId xmlns:a16="http://schemas.microsoft.com/office/drawing/2014/main" id="{83533DA2-717F-9247-94D4-219B7C5199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7442" name="Shape 366">
              <a:extLst>
                <a:ext uri="{FF2B5EF4-FFF2-40B4-BE49-F238E27FC236}">
                  <a16:creationId xmlns:a16="http://schemas.microsoft.com/office/drawing/2014/main" id="{5716097E-A793-FB4F-BEA9-996EBFC25B22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7443" name="Shape 367">
              <a:extLst>
                <a:ext uri="{FF2B5EF4-FFF2-40B4-BE49-F238E27FC236}">
                  <a16:creationId xmlns:a16="http://schemas.microsoft.com/office/drawing/2014/main" id="{937012F4-BFB8-D342-AC23-52003D50FD65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44" name="Shape 368">
              <a:extLst>
                <a:ext uri="{FF2B5EF4-FFF2-40B4-BE49-F238E27FC236}">
                  <a16:creationId xmlns:a16="http://schemas.microsoft.com/office/drawing/2014/main" id="{ADC55A5F-7D22-FB47-803E-B0F2237615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45" name="Shape 369">
              <a:extLst>
                <a:ext uri="{FF2B5EF4-FFF2-40B4-BE49-F238E27FC236}">
                  <a16:creationId xmlns:a16="http://schemas.microsoft.com/office/drawing/2014/main" id="{B7A4482D-D891-2B43-B133-81C6E5603D4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7446" name="Shape 370">
              <a:extLst>
                <a:ext uri="{FF2B5EF4-FFF2-40B4-BE49-F238E27FC236}">
                  <a16:creationId xmlns:a16="http://schemas.microsoft.com/office/drawing/2014/main" id="{2EFD3446-F26D-0947-B94E-5B4D95F58E7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7447" name="Shape 371">
              <a:extLst>
                <a:ext uri="{FF2B5EF4-FFF2-40B4-BE49-F238E27FC236}">
                  <a16:creationId xmlns:a16="http://schemas.microsoft.com/office/drawing/2014/main" id="{507727EA-74E0-5B46-BD9C-EF1BDAF367A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7448" name="Shape 372">
              <a:extLst>
                <a:ext uri="{FF2B5EF4-FFF2-40B4-BE49-F238E27FC236}">
                  <a16:creationId xmlns:a16="http://schemas.microsoft.com/office/drawing/2014/main" id="{8459387A-EAC4-344F-A66B-A50D5794B13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7449" name="Shape 373">
              <a:extLst>
                <a:ext uri="{FF2B5EF4-FFF2-40B4-BE49-F238E27FC236}">
                  <a16:creationId xmlns:a16="http://schemas.microsoft.com/office/drawing/2014/main" id="{400D6049-72A9-7343-865E-0443FA800FB7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0" name="Shape 374">
              <a:extLst>
                <a:ext uri="{FF2B5EF4-FFF2-40B4-BE49-F238E27FC236}">
                  <a16:creationId xmlns:a16="http://schemas.microsoft.com/office/drawing/2014/main" id="{EDE7CDB9-0902-CA46-A823-58338CF902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1" name="Shape 375">
              <a:extLst>
                <a:ext uri="{FF2B5EF4-FFF2-40B4-BE49-F238E27FC236}">
                  <a16:creationId xmlns:a16="http://schemas.microsoft.com/office/drawing/2014/main" id="{844C7491-7AA6-E64F-9006-B3F3B4917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7452" name="Shape 376">
              <a:extLst>
                <a:ext uri="{FF2B5EF4-FFF2-40B4-BE49-F238E27FC236}">
                  <a16:creationId xmlns:a16="http://schemas.microsoft.com/office/drawing/2014/main" id="{B8C80C2E-2011-054F-B432-CC79DA240EEB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7411" name="TextBox 125">
            <a:extLst>
              <a:ext uri="{FF2B5EF4-FFF2-40B4-BE49-F238E27FC236}">
                <a16:creationId xmlns:a16="http://schemas.microsoft.com/office/drawing/2014/main" id="{292BCD73-A6A4-274D-AEEC-BE3B6BD11F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8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529" name="Shape 968">
            <a:extLst>
              <a:ext uri="{FF2B5EF4-FFF2-40B4-BE49-F238E27FC236}">
                <a16:creationId xmlns:a16="http://schemas.microsoft.com/office/drawing/2014/main" id="{B61CC3D3-E568-5045-A5EA-E4B9108EE92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0530" name="TextBox 125">
            <a:extLst>
              <a:ext uri="{FF2B5EF4-FFF2-40B4-BE49-F238E27FC236}">
                <a16:creationId xmlns:a16="http://schemas.microsoft.com/office/drawing/2014/main" id="{9892CE59-6535-2D4A-9F29-097E2B79EE4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150531" name="TextBox 1">
            <a:extLst>
              <a:ext uri="{FF2B5EF4-FFF2-40B4-BE49-F238E27FC236}">
                <a16:creationId xmlns:a16="http://schemas.microsoft.com/office/drawing/2014/main" id="{ECB269EB-EA73-BF47-9411-FD21BD969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941888" y="1409701"/>
            <a:ext cx="1441450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Y</a:t>
            </a:r>
            <a:r>
              <a:rPr lang="en-US" altLang="en-US" baseline="-25000">
                <a:solidFill>
                  <a:srgbClr val="FF0000"/>
                </a:solidFill>
              </a:rPr>
              <a:t>2</a:t>
            </a:r>
            <a:r>
              <a:rPr lang="en-US" altLang="en-US">
                <a:solidFill>
                  <a:srgbClr val="FF0000"/>
                </a:solidFill>
              </a:rPr>
              <a:t>= w (y1 + y2)</a:t>
            </a:r>
          </a:p>
        </p:txBody>
      </p:sp>
      <p:grpSp>
        <p:nvGrpSpPr>
          <p:cNvPr id="150532" name="Group 8">
            <a:extLst>
              <a:ext uri="{FF2B5EF4-FFF2-40B4-BE49-F238E27FC236}">
                <a16:creationId xmlns:a16="http://schemas.microsoft.com/office/drawing/2014/main" id="{227DA416-B77C-4243-B11C-133ECFD90FA4}"/>
              </a:ext>
            </a:extLst>
          </p:cNvPr>
          <p:cNvGrpSpPr>
            <a:grpSpLocks/>
          </p:cNvGrpSpPr>
          <p:nvPr/>
        </p:nvGrpSpPr>
        <p:grpSpPr bwMode="auto">
          <a:xfrm>
            <a:off x="4941888" y="4095750"/>
            <a:ext cx="1135062" cy="306388"/>
            <a:chOff x="508000" y="544513"/>
            <a:chExt cx="1134362" cy="307777"/>
          </a:xfrm>
        </p:grpSpPr>
        <p:sp>
          <p:nvSpPr>
            <p:cNvPr id="150538" name="TextBox 9">
              <a:extLst>
                <a:ext uri="{FF2B5EF4-FFF2-40B4-BE49-F238E27FC236}">
                  <a16:creationId xmlns:a16="http://schemas.microsoft.com/office/drawing/2014/main" id="{B957BF4B-FD52-F642-B8EE-27868D62F4D2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08000" y="544513"/>
              <a:ext cx="1134362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/>
              <a:r>
                <a:rPr lang="en-US" altLang="en-US">
                  <a:solidFill>
                    <a:srgbClr val="FF0000"/>
                  </a:solidFill>
                </a:rPr>
                <a:t>Y</a:t>
              </a:r>
              <a:r>
                <a:rPr lang="en-US" altLang="en-US" baseline="-25000">
                  <a:solidFill>
                    <a:srgbClr val="FF0000"/>
                  </a:solidFill>
                </a:rPr>
                <a:t>1</a:t>
              </a:r>
              <a:r>
                <a:rPr lang="en-US" altLang="en-US">
                  <a:solidFill>
                    <a:srgbClr val="FF0000"/>
                  </a:solidFill>
                </a:rPr>
                <a:t>= w y1 y2</a:t>
              </a:r>
            </a:p>
          </p:txBody>
        </p: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664F52A3-F7B7-2644-BF8B-D0B0ECFD954D}"/>
                </a:ext>
              </a:extLst>
            </p:cNvPr>
            <p:cNvCxnSpPr/>
            <p:nvPr/>
          </p:nvCxnSpPr>
          <p:spPr>
            <a:xfrm>
              <a:off x="1121983" y="571623"/>
              <a:ext cx="164998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8D7A8E4-C78F-3247-86C2-ACD6DA75E07D}"/>
                </a:ext>
              </a:extLst>
            </p:cNvPr>
            <p:cNvCxnSpPr/>
            <p:nvPr/>
          </p:nvCxnSpPr>
          <p:spPr>
            <a:xfrm>
              <a:off x="1377413" y="568434"/>
              <a:ext cx="163411" cy="0"/>
            </a:xfrm>
            <a:prstGeom prst="line">
              <a:avLst/>
            </a:prstGeom>
            <a:ln>
              <a:solidFill>
                <a:srgbClr val="FF0000"/>
              </a:solidFill>
            </a:ln>
            <a:effectLst/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50533" name="TextBox 13">
            <a:extLst>
              <a:ext uri="{FF2B5EF4-FFF2-40B4-BE49-F238E27FC236}">
                <a16:creationId xmlns:a16="http://schemas.microsoft.com/office/drawing/2014/main" id="{04C83238-2BD4-0046-A201-C23F0C96E52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923339" y="1906589"/>
            <a:ext cx="669925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rgbClr val="FF0000"/>
                </a:solidFill>
              </a:rPr>
              <a:t>z = y2</a:t>
            </a: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077C22C9-6466-AF4F-8013-C4A67F0AD605}"/>
              </a:ext>
            </a:extLst>
          </p:cNvPr>
          <p:cNvSpPr/>
          <p:nvPr/>
        </p:nvSpPr>
        <p:spPr>
          <a:xfrm>
            <a:off x="7978775" y="2308225"/>
            <a:ext cx="1055688" cy="173038"/>
          </a:xfrm>
          <a:prstGeom prst="rect">
            <a:avLst/>
          </a:prstGeom>
          <a:solidFill>
            <a:srgbClr val="7030A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BC83D789-AA81-D046-B24B-D6820EAD9821}"/>
              </a:ext>
            </a:extLst>
          </p:cNvPr>
          <p:cNvSpPr/>
          <p:nvPr/>
        </p:nvSpPr>
        <p:spPr>
          <a:xfrm>
            <a:off x="7038975" y="1906589"/>
            <a:ext cx="896938" cy="3743325"/>
          </a:xfrm>
          <a:prstGeom prst="rect">
            <a:avLst/>
          </a:prstGeom>
          <a:solidFill>
            <a:srgbClr val="C0000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14" name="Shape 963">
            <a:extLst>
              <a:ext uri="{FF2B5EF4-FFF2-40B4-BE49-F238E27FC236}">
                <a16:creationId xmlns:a16="http://schemas.microsoft.com/office/drawing/2014/main" id="{1425E0DA-4C4D-3C46-881E-CABC7D7446B8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911542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2400" kern="0" dirty="0">
                <a:latin typeface="Arial" panose="020B0604020202020204" pitchFamily="34" charset="0"/>
                <a:cs typeface="Arial" panose="020B0604020202020204" pitchFamily="34" charset="0"/>
              </a:rPr>
              <a:t>Draw the Circuit Diagram</a:t>
            </a:r>
          </a:p>
        </p:txBody>
      </p:sp>
      <p:sp>
        <p:nvSpPr>
          <p:cNvPr id="150537" name="TextBox 14">
            <a:extLst>
              <a:ext uri="{FF2B5EF4-FFF2-40B4-BE49-F238E27FC236}">
                <a16:creationId xmlns:a16="http://schemas.microsoft.com/office/drawing/2014/main" id="{BD0ABCD9-60BD-3A47-9041-20839B3ADB7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8345489" y="5527676"/>
            <a:ext cx="1277937" cy="523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sym typeface="Arial" panose="020B0604020202020204" pitchFamily="34" charset="0"/>
              </a:defRPr>
            </a:lvl9pPr>
          </a:lstStyle>
          <a:p>
            <a:pPr algn="ctr"/>
            <a:r>
              <a:rPr lang="en-US" altLang="en-US">
                <a:solidFill>
                  <a:srgbClr val="C00000"/>
                </a:solidFill>
              </a:rPr>
              <a:t>these are the </a:t>
            </a:r>
          </a:p>
          <a:p>
            <a:pPr algn="ctr"/>
            <a:r>
              <a:rPr lang="en-US" altLang="en-US">
                <a:solidFill>
                  <a:srgbClr val="C00000"/>
                </a:solidFill>
              </a:rPr>
              <a:t>flip-flops</a:t>
            </a:r>
          </a:p>
        </p:txBody>
      </p:sp>
    </p:spTree>
  </p:cSld>
  <p:clrMapOvr>
    <a:masterClrMapping/>
  </p:clrMapOvr>
  <p:transition/>
</p:sld>
</file>

<file path=ppt/slides/slide8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577" name="Rectangle 4">
            <a:extLst>
              <a:ext uri="{FF2B5EF4-FFF2-40B4-BE49-F238E27FC236}">
                <a16:creationId xmlns:a16="http://schemas.microsoft.com/office/drawing/2014/main" id="{ECD639B9-099C-C043-8CFF-0196FBC009C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086100" y="2890839"/>
            <a:ext cx="136575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Combinational </a:t>
            </a:r>
          </a:p>
        </p:txBody>
      </p:sp>
      <p:sp>
        <p:nvSpPr>
          <p:cNvPr id="152578" name="Rectangle 5">
            <a:extLst>
              <a:ext uri="{FF2B5EF4-FFF2-40B4-BE49-F238E27FC236}">
                <a16:creationId xmlns:a16="http://schemas.microsoft.com/office/drawing/2014/main" id="{8A73598F-7BAC-AD41-8BB6-812299B93E0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2919414" y="2574925"/>
            <a:ext cx="1514475" cy="1119188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2579" name="Rectangle 6">
            <a:extLst>
              <a:ext uri="{FF2B5EF4-FFF2-40B4-BE49-F238E27FC236}">
                <a16:creationId xmlns:a16="http://schemas.microsoft.com/office/drawing/2014/main" id="{71FA807C-37AD-E849-B9DA-2DD89C703E2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3419476" y="3124201"/>
            <a:ext cx="59311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circuit </a:t>
            </a:r>
          </a:p>
        </p:txBody>
      </p:sp>
      <p:sp>
        <p:nvSpPr>
          <p:cNvPr id="152580" name="Rectangle 7">
            <a:extLst>
              <a:ext uri="{FF2B5EF4-FFF2-40B4-BE49-F238E27FC236}">
                <a16:creationId xmlns:a16="http://schemas.microsoft.com/office/drawing/2014/main" id="{A6C88190-6DDA-4642-975B-7B31FC995D5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224463" y="2509839"/>
            <a:ext cx="1073150" cy="1271587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2581" name="Freeform 8">
            <a:extLst>
              <a:ext uri="{FF2B5EF4-FFF2-40B4-BE49-F238E27FC236}">
                <a16:creationId xmlns:a16="http://schemas.microsoft.com/office/drawing/2014/main" id="{8FA7E53E-65CC-5046-AB27-3DA0E51482D6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3" y="3100389"/>
            <a:ext cx="133350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82" name="Line 9">
            <a:extLst>
              <a:ext uri="{FF2B5EF4-FFF2-40B4-BE49-F238E27FC236}">
                <a16:creationId xmlns:a16="http://schemas.microsoft.com/office/drawing/2014/main" id="{55059032-2154-334F-8ADF-478BB7E5A663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4433889" y="3144839"/>
            <a:ext cx="612775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3" name="Freeform 10">
            <a:extLst>
              <a:ext uri="{FF2B5EF4-FFF2-40B4-BE49-F238E27FC236}">
                <a16:creationId xmlns:a16="http://schemas.microsoft.com/office/drawing/2014/main" id="{CBB932D4-1C09-3049-BD0E-12CF60ED5D7C}"/>
              </a:ext>
            </a:extLst>
          </p:cNvPr>
          <p:cNvSpPr>
            <a:spLocks noChangeAspect="1"/>
          </p:cNvSpPr>
          <p:nvPr/>
        </p:nvSpPr>
        <p:spPr bwMode="auto">
          <a:xfrm>
            <a:off x="5046664" y="3475038"/>
            <a:ext cx="155575" cy="87312"/>
          </a:xfrm>
          <a:custGeom>
            <a:avLst/>
            <a:gdLst>
              <a:gd name="T0" fmla="*/ 0 w 168"/>
              <a:gd name="T1" fmla="*/ 2147483646 h 96"/>
              <a:gd name="T2" fmla="*/ 2147483646 w 168"/>
              <a:gd name="T3" fmla="*/ 2147483646 h 96"/>
              <a:gd name="T4" fmla="*/ 0 w 168"/>
              <a:gd name="T5" fmla="*/ 0 h 96"/>
              <a:gd name="T6" fmla="*/ 0 w 168"/>
              <a:gd name="T7" fmla="*/ 2147483646 h 96"/>
              <a:gd name="T8" fmla="*/ 0 w 168"/>
              <a:gd name="T9" fmla="*/ 2147483646 h 96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68"/>
              <a:gd name="T16" fmla="*/ 0 h 96"/>
              <a:gd name="T17" fmla="*/ 168 w 168"/>
              <a:gd name="T18" fmla="*/ 96 h 96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68" h="96">
                <a:moveTo>
                  <a:pt x="0" y="96"/>
                </a:moveTo>
                <a:lnTo>
                  <a:pt x="168" y="48"/>
                </a:lnTo>
                <a:lnTo>
                  <a:pt x="0" y="0"/>
                </a:lnTo>
                <a:lnTo>
                  <a:pt x="0" y="48"/>
                </a:lnTo>
                <a:lnTo>
                  <a:pt x="0" y="96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84" name="Freeform 11">
            <a:extLst>
              <a:ext uri="{FF2B5EF4-FFF2-40B4-BE49-F238E27FC236}">
                <a16:creationId xmlns:a16="http://schemas.microsoft.com/office/drawing/2014/main" id="{6D2463A3-AB0F-B849-8FC1-C0D0FD759250}"/>
              </a:ext>
            </a:extLst>
          </p:cNvPr>
          <p:cNvSpPr>
            <a:spLocks noChangeAspect="1"/>
          </p:cNvSpPr>
          <p:nvPr/>
        </p:nvSpPr>
        <p:spPr bwMode="auto">
          <a:xfrm>
            <a:off x="2195513" y="3519488"/>
            <a:ext cx="2851150" cy="723900"/>
          </a:xfrm>
          <a:custGeom>
            <a:avLst/>
            <a:gdLst>
              <a:gd name="T0" fmla="*/ 0 w 3128"/>
              <a:gd name="T1" fmla="*/ 2147483646 h 793"/>
              <a:gd name="T2" fmla="*/ 2147483646 w 3128"/>
              <a:gd name="T3" fmla="*/ 2147483646 h 793"/>
              <a:gd name="T4" fmla="*/ 2147483646 w 3128"/>
              <a:gd name="T5" fmla="*/ 0 h 793"/>
              <a:gd name="T6" fmla="*/ 2147483646 w 3128"/>
              <a:gd name="T7" fmla="*/ 0 h 793"/>
              <a:gd name="T8" fmla="*/ 0 60000 65536"/>
              <a:gd name="T9" fmla="*/ 0 60000 65536"/>
              <a:gd name="T10" fmla="*/ 0 60000 65536"/>
              <a:gd name="T11" fmla="*/ 0 60000 65536"/>
              <a:gd name="T12" fmla="*/ 0 w 3128"/>
              <a:gd name="T13" fmla="*/ 0 h 793"/>
              <a:gd name="T14" fmla="*/ 3128 w 3128"/>
              <a:gd name="T15" fmla="*/ 793 h 793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3128" h="793">
                <a:moveTo>
                  <a:pt x="0" y="793"/>
                </a:moveTo>
                <a:lnTo>
                  <a:pt x="2815" y="793"/>
                </a:lnTo>
                <a:lnTo>
                  <a:pt x="2815" y="0"/>
                </a:lnTo>
                <a:lnTo>
                  <a:pt x="3128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5" name="Rectangle 12">
            <a:extLst>
              <a:ext uri="{FF2B5EF4-FFF2-40B4-BE49-F238E27FC236}">
                <a16:creationId xmlns:a16="http://schemas.microsoft.com/office/drawing/2014/main" id="{6F16D7CF-3DE1-1D4A-BDF9-1908A468A2E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5392738" y="2973389"/>
            <a:ext cx="830356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Flip-flops</a:t>
            </a:r>
          </a:p>
        </p:txBody>
      </p:sp>
      <p:sp>
        <p:nvSpPr>
          <p:cNvPr id="152586" name="Freeform 13">
            <a:extLst>
              <a:ext uri="{FF2B5EF4-FFF2-40B4-BE49-F238E27FC236}">
                <a16:creationId xmlns:a16="http://schemas.microsoft.com/office/drawing/2014/main" id="{E6408941-8621-634F-A97F-0830A6E973F1}"/>
              </a:ext>
            </a:extLst>
          </p:cNvPr>
          <p:cNvSpPr>
            <a:spLocks noChangeAspect="1"/>
          </p:cNvSpPr>
          <p:nvPr/>
        </p:nvSpPr>
        <p:spPr bwMode="auto">
          <a:xfrm>
            <a:off x="6978651" y="3100389"/>
            <a:ext cx="131763" cy="66675"/>
          </a:xfrm>
          <a:custGeom>
            <a:avLst/>
            <a:gdLst>
              <a:gd name="T0" fmla="*/ 0 w 144"/>
              <a:gd name="T1" fmla="*/ 2147483646 h 72"/>
              <a:gd name="T2" fmla="*/ 2147483646 w 144"/>
              <a:gd name="T3" fmla="*/ 2147483646 h 72"/>
              <a:gd name="T4" fmla="*/ 0 w 144"/>
              <a:gd name="T5" fmla="*/ 0 h 72"/>
              <a:gd name="T6" fmla="*/ 0 w 144"/>
              <a:gd name="T7" fmla="*/ 2147483646 h 72"/>
              <a:gd name="T8" fmla="*/ 0 w 144"/>
              <a:gd name="T9" fmla="*/ 2147483646 h 72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2"/>
              <a:gd name="T17" fmla="*/ 144 w 144"/>
              <a:gd name="T18" fmla="*/ 72 h 72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2">
                <a:moveTo>
                  <a:pt x="0" y="72"/>
                </a:moveTo>
                <a:lnTo>
                  <a:pt x="144" y="48"/>
                </a:lnTo>
                <a:lnTo>
                  <a:pt x="0" y="0"/>
                </a:lnTo>
                <a:lnTo>
                  <a:pt x="0" y="48"/>
                </a:lnTo>
                <a:lnTo>
                  <a:pt x="0" y="72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87" name="Line 14">
            <a:extLst>
              <a:ext uri="{FF2B5EF4-FFF2-40B4-BE49-F238E27FC236}">
                <a16:creationId xmlns:a16="http://schemas.microsoft.com/office/drawing/2014/main" id="{96E17590-363E-FA4C-ABCF-CA8E59251352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6297614" y="3144839"/>
            <a:ext cx="681037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88" name="Rectangle 15">
            <a:extLst>
              <a:ext uri="{FF2B5EF4-FFF2-40B4-BE49-F238E27FC236}">
                <a16:creationId xmlns:a16="http://schemas.microsoft.com/office/drawing/2014/main" id="{011ED2AA-6F8C-2C41-8B60-FAE22A966C3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36714" y="4100514"/>
            <a:ext cx="569067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Clock </a:t>
            </a:r>
          </a:p>
        </p:txBody>
      </p:sp>
      <p:sp>
        <p:nvSpPr>
          <p:cNvPr id="152589" name="Freeform 16">
            <a:extLst>
              <a:ext uri="{FF2B5EF4-FFF2-40B4-BE49-F238E27FC236}">
                <a16:creationId xmlns:a16="http://schemas.microsoft.com/office/drawing/2014/main" id="{FEFFB05E-35CD-DD4F-839D-9DC9684126F5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3409950"/>
            <a:ext cx="133350" cy="65088"/>
          </a:xfrm>
          <a:custGeom>
            <a:avLst/>
            <a:gdLst>
              <a:gd name="T0" fmla="*/ 0 w 144"/>
              <a:gd name="T1" fmla="*/ 2147483646 h 73"/>
              <a:gd name="T2" fmla="*/ 2147483646 w 144"/>
              <a:gd name="T3" fmla="*/ 2147483646 h 73"/>
              <a:gd name="T4" fmla="*/ 0 w 144"/>
              <a:gd name="T5" fmla="*/ 0 h 73"/>
              <a:gd name="T6" fmla="*/ 0 w 144"/>
              <a:gd name="T7" fmla="*/ 2147483646 h 73"/>
              <a:gd name="T8" fmla="*/ 0 w 144"/>
              <a:gd name="T9" fmla="*/ 2147483646 h 7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73"/>
              <a:gd name="T17" fmla="*/ 144 w 144"/>
              <a:gd name="T18" fmla="*/ 73 h 7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73">
                <a:moveTo>
                  <a:pt x="0" y="73"/>
                </a:moveTo>
                <a:lnTo>
                  <a:pt x="144" y="49"/>
                </a:lnTo>
                <a:lnTo>
                  <a:pt x="0" y="0"/>
                </a:lnTo>
                <a:lnTo>
                  <a:pt x="0" y="49"/>
                </a:lnTo>
                <a:lnTo>
                  <a:pt x="0" y="73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90" name="Freeform 17">
            <a:extLst>
              <a:ext uri="{FF2B5EF4-FFF2-40B4-BE49-F238E27FC236}">
                <a16:creationId xmlns:a16="http://schemas.microsoft.com/office/drawing/2014/main" id="{328D6A2A-87C0-D647-9DAD-C78BC2B0EB56}"/>
              </a:ext>
            </a:extLst>
          </p:cNvPr>
          <p:cNvSpPr>
            <a:spLocks noChangeAspect="1"/>
          </p:cNvSpPr>
          <p:nvPr/>
        </p:nvSpPr>
        <p:spPr bwMode="auto">
          <a:xfrm>
            <a:off x="2501900" y="3144838"/>
            <a:ext cx="4192588" cy="1427162"/>
          </a:xfrm>
          <a:custGeom>
            <a:avLst/>
            <a:gdLst>
              <a:gd name="T0" fmla="*/ 2147483646 w 4595"/>
              <a:gd name="T1" fmla="*/ 2147483646 h 1563"/>
              <a:gd name="T2" fmla="*/ 0 w 4595"/>
              <a:gd name="T3" fmla="*/ 2147483646 h 1563"/>
              <a:gd name="T4" fmla="*/ 0 w 4595"/>
              <a:gd name="T5" fmla="*/ 2147483646 h 1563"/>
              <a:gd name="T6" fmla="*/ 2147483646 w 4595"/>
              <a:gd name="T7" fmla="*/ 2147483646 h 1563"/>
              <a:gd name="T8" fmla="*/ 2147483646 w 4595"/>
              <a:gd name="T9" fmla="*/ 0 h 1563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4595"/>
              <a:gd name="T16" fmla="*/ 0 h 1563"/>
              <a:gd name="T17" fmla="*/ 4595 w 4595"/>
              <a:gd name="T18" fmla="*/ 1563 h 1563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4595" h="1563">
                <a:moveTo>
                  <a:pt x="265" y="337"/>
                </a:moveTo>
                <a:lnTo>
                  <a:pt x="0" y="337"/>
                </a:lnTo>
                <a:lnTo>
                  <a:pt x="0" y="1563"/>
                </a:lnTo>
                <a:lnTo>
                  <a:pt x="4595" y="1563"/>
                </a:lnTo>
                <a:lnTo>
                  <a:pt x="4595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1" name="Freeform 18">
            <a:extLst>
              <a:ext uri="{FF2B5EF4-FFF2-40B4-BE49-F238E27FC236}">
                <a16:creationId xmlns:a16="http://schemas.microsoft.com/office/drawing/2014/main" id="{873A0644-1B07-6244-8A8E-C049485A7471}"/>
              </a:ext>
            </a:extLst>
          </p:cNvPr>
          <p:cNvSpPr>
            <a:spLocks noChangeAspect="1"/>
          </p:cNvSpPr>
          <p:nvPr/>
        </p:nvSpPr>
        <p:spPr bwMode="auto">
          <a:xfrm>
            <a:off x="2763838" y="2903538"/>
            <a:ext cx="133350" cy="44450"/>
          </a:xfrm>
          <a:custGeom>
            <a:avLst/>
            <a:gdLst>
              <a:gd name="T0" fmla="*/ 0 w 144"/>
              <a:gd name="T1" fmla="*/ 2147483646 h 48"/>
              <a:gd name="T2" fmla="*/ 2147483646 w 144"/>
              <a:gd name="T3" fmla="*/ 2147483646 h 48"/>
              <a:gd name="T4" fmla="*/ 0 w 144"/>
              <a:gd name="T5" fmla="*/ 0 h 48"/>
              <a:gd name="T6" fmla="*/ 0 w 144"/>
              <a:gd name="T7" fmla="*/ 2147483646 h 48"/>
              <a:gd name="T8" fmla="*/ 0 w 144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4"/>
              <a:gd name="T16" fmla="*/ 0 h 48"/>
              <a:gd name="T17" fmla="*/ 144 w 144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4" h="48">
                <a:moveTo>
                  <a:pt x="0" y="48"/>
                </a:moveTo>
                <a:lnTo>
                  <a:pt x="144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92" name="Line 19">
            <a:extLst>
              <a:ext uri="{FF2B5EF4-FFF2-40B4-BE49-F238E27FC236}">
                <a16:creationId xmlns:a16="http://schemas.microsoft.com/office/drawing/2014/main" id="{75360483-93C6-624B-BCBB-1031C8F670C7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2216151" y="2925764"/>
            <a:ext cx="525463" cy="1587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3" name="Rectangle 22">
            <a:extLst>
              <a:ext uri="{FF2B5EF4-FFF2-40B4-BE49-F238E27FC236}">
                <a16:creationId xmlns:a16="http://schemas.microsoft.com/office/drawing/2014/main" id="{EF7C338B-26A5-2544-9A2A-9F4852F9BCB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6440488" y="3135314"/>
            <a:ext cx="21800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Q </a:t>
            </a:r>
          </a:p>
        </p:txBody>
      </p:sp>
      <p:sp>
        <p:nvSpPr>
          <p:cNvPr id="152594" name="Freeform 23">
            <a:extLst>
              <a:ext uri="{FF2B5EF4-FFF2-40B4-BE49-F238E27FC236}">
                <a16:creationId xmlns:a16="http://schemas.microsoft.com/office/drawing/2014/main" id="{CF957D55-52AF-A94A-B8F9-1FBD0AA5D251}"/>
              </a:ext>
            </a:extLst>
          </p:cNvPr>
          <p:cNvSpPr>
            <a:spLocks noChangeAspect="1"/>
          </p:cNvSpPr>
          <p:nvPr/>
        </p:nvSpPr>
        <p:spPr bwMode="auto">
          <a:xfrm>
            <a:off x="6659563" y="3135313"/>
            <a:ext cx="44450" cy="44450"/>
          </a:xfrm>
          <a:custGeom>
            <a:avLst/>
            <a:gdLst>
              <a:gd name="T0" fmla="*/ 2147483646 w 48"/>
              <a:gd name="T1" fmla="*/ 2147483646 h 48"/>
              <a:gd name="T2" fmla="*/ 2147483646 w 48"/>
              <a:gd name="T3" fmla="*/ 2147483646 h 48"/>
              <a:gd name="T4" fmla="*/ 2147483646 w 48"/>
              <a:gd name="T5" fmla="*/ 2147483646 h 48"/>
              <a:gd name="T6" fmla="*/ 2147483646 w 48"/>
              <a:gd name="T7" fmla="*/ 2147483646 h 48"/>
              <a:gd name="T8" fmla="*/ 2147483646 w 48"/>
              <a:gd name="T9" fmla="*/ 2147483646 h 48"/>
              <a:gd name="T10" fmla="*/ 2147483646 w 48"/>
              <a:gd name="T11" fmla="*/ 2147483646 h 48"/>
              <a:gd name="T12" fmla="*/ 2147483646 w 48"/>
              <a:gd name="T13" fmla="*/ 2147483646 h 48"/>
              <a:gd name="T14" fmla="*/ 2147483646 w 48"/>
              <a:gd name="T15" fmla="*/ 2147483646 h 48"/>
              <a:gd name="T16" fmla="*/ 2147483646 w 48"/>
              <a:gd name="T17" fmla="*/ 2147483646 h 48"/>
              <a:gd name="T18" fmla="*/ 0 w 48"/>
              <a:gd name="T19" fmla="*/ 2147483646 h 48"/>
              <a:gd name="T20" fmla="*/ 0 w 48"/>
              <a:gd name="T21" fmla="*/ 2147483646 h 48"/>
              <a:gd name="T22" fmla="*/ 0 w 48"/>
              <a:gd name="T23" fmla="*/ 2147483646 h 48"/>
              <a:gd name="T24" fmla="*/ 0 w 48"/>
              <a:gd name="T25" fmla="*/ 2147483646 h 48"/>
              <a:gd name="T26" fmla="*/ 2147483646 w 48"/>
              <a:gd name="T27" fmla="*/ 2147483646 h 48"/>
              <a:gd name="T28" fmla="*/ 2147483646 w 48"/>
              <a:gd name="T29" fmla="*/ 2147483646 h 48"/>
              <a:gd name="T30" fmla="*/ 2147483646 w 48"/>
              <a:gd name="T31" fmla="*/ 2147483646 h 48"/>
              <a:gd name="T32" fmla="*/ 2147483646 w 48"/>
              <a:gd name="T33" fmla="*/ 2147483646 h 48"/>
              <a:gd name="T34" fmla="*/ 2147483646 w 48"/>
              <a:gd name="T35" fmla="*/ 2147483646 h 48"/>
              <a:gd name="T36" fmla="*/ 2147483646 w 48"/>
              <a:gd name="T37" fmla="*/ 2147483646 h 48"/>
              <a:gd name="T38" fmla="*/ 2147483646 w 48"/>
              <a:gd name="T39" fmla="*/ 2147483646 h 48"/>
              <a:gd name="T40" fmla="*/ 2147483646 w 48"/>
              <a:gd name="T41" fmla="*/ 2147483646 h 48"/>
              <a:gd name="T42" fmla="*/ 2147483646 w 48"/>
              <a:gd name="T43" fmla="*/ 2147483646 h 48"/>
              <a:gd name="T44" fmla="*/ 2147483646 w 48"/>
              <a:gd name="T45" fmla="*/ 2147483646 h 48"/>
              <a:gd name="T46" fmla="*/ 2147483646 w 48"/>
              <a:gd name="T47" fmla="*/ 2147483646 h 48"/>
              <a:gd name="T48" fmla="*/ 2147483646 w 48"/>
              <a:gd name="T49" fmla="*/ 2147483646 h 48"/>
              <a:gd name="T50" fmla="*/ 2147483646 w 48"/>
              <a:gd name="T51" fmla="*/ 2147483646 h 48"/>
              <a:gd name="T52" fmla="*/ 2147483646 w 48"/>
              <a:gd name="T53" fmla="*/ 2147483646 h 48"/>
              <a:gd name="T54" fmla="*/ 2147483646 w 48"/>
              <a:gd name="T55" fmla="*/ 2147483646 h 48"/>
              <a:gd name="T56" fmla="*/ 2147483646 w 48"/>
              <a:gd name="T57" fmla="*/ 2147483646 h 48"/>
              <a:gd name="T58" fmla="*/ 2147483646 w 48"/>
              <a:gd name="T59" fmla="*/ 2147483646 h 48"/>
              <a:gd name="T60" fmla="*/ 2147483646 w 48"/>
              <a:gd name="T61" fmla="*/ 2147483646 h 48"/>
              <a:gd name="T62" fmla="*/ 2147483646 w 48"/>
              <a:gd name="T63" fmla="*/ 2147483646 h 48"/>
              <a:gd name="T64" fmla="*/ 2147483646 w 48"/>
              <a:gd name="T65" fmla="*/ 2147483646 h 48"/>
              <a:gd name="T66" fmla="*/ 2147483646 w 48"/>
              <a:gd name="T67" fmla="*/ 2147483646 h 48"/>
              <a:gd name="T68" fmla="*/ 2147483646 w 48"/>
              <a:gd name="T69" fmla="*/ 2147483646 h 48"/>
              <a:gd name="T70" fmla="*/ 2147483646 w 48"/>
              <a:gd name="T71" fmla="*/ 2147483646 h 48"/>
              <a:gd name="T72" fmla="*/ 2147483646 w 48"/>
              <a:gd name="T73" fmla="*/ 2147483646 h 48"/>
              <a:gd name="T74" fmla="*/ 2147483646 w 48"/>
              <a:gd name="T75" fmla="*/ 2147483646 h 48"/>
              <a:gd name="T76" fmla="*/ 2147483646 w 48"/>
              <a:gd name="T77" fmla="*/ 2147483646 h 48"/>
              <a:gd name="T78" fmla="*/ 2147483646 w 48"/>
              <a:gd name="T79" fmla="*/ 2147483646 h 48"/>
              <a:gd name="T80" fmla="*/ 2147483646 w 48"/>
              <a:gd name="T81" fmla="*/ 2147483646 h 48"/>
              <a:gd name="T82" fmla="*/ 2147483646 w 48"/>
              <a:gd name="T83" fmla="*/ 2147483646 h 48"/>
              <a:gd name="T84" fmla="*/ 2147483646 w 48"/>
              <a:gd name="T85" fmla="*/ 2147483646 h 48"/>
              <a:gd name="T86" fmla="*/ 2147483646 w 48"/>
              <a:gd name="T87" fmla="*/ 2147483646 h 48"/>
              <a:gd name="T88" fmla="*/ 2147483646 w 48"/>
              <a:gd name="T89" fmla="*/ 2147483646 h 48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48"/>
              <a:gd name="T136" fmla="*/ 0 h 48"/>
              <a:gd name="T137" fmla="*/ 48 w 48"/>
              <a:gd name="T138" fmla="*/ 48 h 48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48" h="48">
                <a:moveTo>
                  <a:pt x="24" y="24"/>
                </a:moveTo>
                <a:lnTo>
                  <a:pt x="24" y="0"/>
                </a:lnTo>
                <a:lnTo>
                  <a:pt x="23" y="1"/>
                </a:lnTo>
                <a:lnTo>
                  <a:pt x="22" y="1"/>
                </a:lnTo>
                <a:lnTo>
                  <a:pt x="20" y="1"/>
                </a:lnTo>
                <a:lnTo>
                  <a:pt x="19" y="1"/>
                </a:lnTo>
                <a:lnTo>
                  <a:pt x="18" y="1"/>
                </a:lnTo>
                <a:lnTo>
                  <a:pt x="17" y="1"/>
                </a:lnTo>
                <a:lnTo>
                  <a:pt x="16" y="2"/>
                </a:lnTo>
                <a:lnTo>
                  <a:pt x="14" y="2"/>
                </a:lnTo>
                <a:lnTo>
                  <a:pt x="13" y="2"/>
                </a:lnTo>
                <a:lnTo>
                  <a:pt x="13" y="3"/>
                </a:lnTo>
                <a:lnTo>
                  <a:pt x="12" y="3"/>
                </a:lnTo>
                <a:lnTo>
                  <a:pt x="11" y="5"/>
                </a:lnTo>
                <a:lnTo>
                  <a:pt x="10" y="5"/>
                </a:lnTo>
                <a:lnTo>
                  <a:pt x="8" y="6"/>
                </a:lnTo>
                <a:lnTo>
                  <a:pt x="8" y="7"/>
                </a:lnTo>
                <a:lnTo>
                  <a:pt x="7" y="7"/>
                </a:lnTo>
                <a:lnTo>
                  <a:pt x="6" y="8"/>
                </a:lnTo>
                <a:lnTo>
                  <a:pt x="6" y="9"/>
                </a:lnTo>
                <a:lnTo>
                  <a:pt x="5" y="11"/>
                </a:lnTo>
                <a:lnTo>
                  <a:pt x="4" y="12"/>
                </a:lnTo>
                <a:lnTo>
                  <a:pt x="2" y="13"/>
                </a:lnTo>
                <a:lnTo>
                  <a:pt x="2" y="14"/>
                </a:lnTo>
                <a:lnTo>
                  <a:pt x="2" y="15"/>
                </a:lnTo>
                <a:lnTo>
                  <a:pt x="1" y="17"/>
                </a:lnTo>
                <a:lnTo>
                  <a:pt x="1" y="18"/>
                </a:lnTo>
                <a:lnTo>
                  <a:pt x="1" y="19"/>
                </a:lnTo>
                <a:lnTo>
                  <a:pt x="0" y="19"/>
                </a:lnTo>
                <a:lnTo>
                  <a:pt x="0" y="20"/>
                </a:lnTo>
                <a:lnTo>
                  <a:pt x="0" y="21"/>
                </a:lnTo>
                <a:lnTo>
                  <a:pt x="0" y="23"/>
                </a:lnTo>
                <a:lnTo>
                  <a:pt x="0" y="24"/>
                </a:lnTo>
                <a:lnTo>
                  <a:pt x="0" y="26"/>
                </a:lnTo>
                <a:lnTo>
                  <a:pt x="0" y="28"/>
                </a:lnTo>
                <a:lnTo>
                  <a:pt x="0" y="29"/>
                </a:lnTo>
                <a:lnTo>
                  <a:pt x="0" y="30"/>
                </a:lnTo>
                <a:lnTo>
                  <a:pt x="1" y="30"/>
                </a:lnTo>
                <a:lnTo>
                  <a:pt x="1" y="31"/>
                </a:lnTo>
                <a:lnTo>
                  <a:pt x="1" y="32"/>
                </a:lnTo>
                <a:lnTo>
                  <a:pt x="2" y="34"/>
                </a:lnTo>
                <a:lnTo>
                  <a:pt x="2" y="35"/>
                </a:lnTo>
                <a:lnTo>
                  <a:pt x="2" y="36"/>
                </a:lnTo>
                <a:lnTo>
                  <a:pt x="4" y="37"/>
                </a:lnTo>
                <a:lnTo>
                  <a:pt x="5" y="38"/>
                </a:lnTo>
                <a:lnTo>
                  <a:pt x="6" y="40"/>
                </a:lnTo>
                <a:lnTo>
                  <a:pt x="6" y="41"/>
                </a:lnTo>
                <a:lnTo>
                  <a:pt x="7" y="42"/>
                </a:lnTo>
                <a:lnTo>
                  <a:pt x="8" y="42"/>
                </a:lnTo>
                <a:lnTo>
                  <a:pt x="8" y="43"/>
                </a:lnTo>
                <a:lnTo>
                  <a:pt x="10" y="44"/>
                </a:lnTo>
                <a:lnTo>
                  <a:pt x="11" y="44"/>
                </a:lnTo>
                <a:lnTo>
                  <a:pt x="12" y="46"/>
                </a:lnTo>
                <a:lnTo>
                  <a:pt x="13" y="46"/>
                </a:lnTo>
                <a:lnTo>
                  <a:pt x="13" y="47"/>
                </a:lnTo>
                <a:lnTo>
                  <a:pt x="14" y="47"/>
                </a:lnTo>
                <a:lnTo>
                  <a:pt x="16" y="47"/>
                </a:lnTo>
                <a:lnTo>
                  <a:pt x="17" y="48"/>
                </a:lnTo>
                <a:lnTo>
                  <a:pt x="18" y="48"/>
                </a:lnTo>
                <a:lnTo>
                  <a:pt x="19" y="48"/>
                </a:lnTo>
                <a:lnTo>
                  <a:pt x="20" y="48"/>
                </a:lnTo>
                <a:lnTo>
                  <a:pt x="22" y="48"/>
                </a:lnTo>
                <a:lnTo>
                  <a:pt x="23" y="48"/>
                </a:lnTo>
                <a:lnTo>
                  <a:pt x="24" y="48"/>
                </a:lnTo>
                <a:lnTo>
                  <a:pt x="25" y="48"/>
                </a:lnTo>
                <a:lnTo>
                  <a:pt x="26" y="48"/>
                </a:lnTo>
                <a:lnTo>
                  <a:pt x="28" y="48"/>
                </a:lnTo>
                <a:lnTo>
                  <a:pt x="29" y="48"/>
                </a:lnTo>
                <a:lnTo>
                  <a:pt x="30" y="48"/>
                </a:lnTo>
                <a:lnTo>
                  <a:pt x="31" y="48"/>
                </a:lnTo>
                <a:lnTo>
                  <a:pt x="32" y="47"/>
                </a:lnTo>
                <a:lnTo>
                  <a:pt x="34" y="47"/>
                </a:lnTo>
                <a:lnTo>
                  <a:pt x="35" y="47"/>
                </a:lnTo>
                <a:lnTo>
                  <a:pt x="36" y="46"/>
                </a:lnTo>
                <a:lnTo>
                  <a:pt x="37" y="44"/>
                </a:lnTo>
                <a:lnTo>
                  <a:pt x="39" y="44"/>
                </a:lnTo>
                <a:lnTo>
                  <a:pt x="40" y="43"/>
                </a:lnTo>
                <a:lnTo>
                  <a:pt x="41" y="42"/>
                </a:lnTo>
                <a:lnTo>
                  <a:pt x="42" y="41"/>
                </a:lnTo>
                <a:lnTo>
                  <a:pt x="43" y="40"/>
                </a:lnTo>
                <a:lnTo>
                  <a:pt x="43" y="38"/>
                </a:lnTo>
                <a:lnTo>
                  <a:pt x="45" y="38"/>
                </a:lnTo>
                <a:lnTo>
                  <a:pt x="45" y="37"/>
                </a:lnTo>
                <a:lnTo>
                  <a:pt x="46" y="36"/>
                </a:lnTo>
                <a:lnTo>
                  <a:pt x="46" y="35"/>
                </a:lnTo>
                <a:lnTo>
                  <a:pt x="47" y="34"/>
                </a:lnTo>
                <a:lnTo>
                  <a:pt x="47" y="32"/>
                </a:lnTo>
                <a:lnTo>
                  <a:pt x="47" y="31"/>
                </a:lnTo>
                <a:lnTo>
                  <a:pt x="47" y="30"/>
                </a:lnTo>
                <a:lnTo>
                  <a:pt x="48" y="30"/>
                </a:lnTo>
                <a:lnTo>
                  <a:pt x="48" y="29"/>
                </a:lnTo>
                <a:lnTo>
                  <a:pt x="48" y="28"/>
                </a:lnTo>
                <a:lnTo>
                  <a:pt x="48" y="26"/>
                </a:lnTo>
                <a:lnTo>
                  <a:pt x="48" y="24"/>
                </a:lnTo>
                <a:lnTo>
                  <a:pt x="48" y="23"/>
                </a:lnTo>
                <a:lnTo>
                  <a:pt x="48" y="21"/>
                </a:lnTo>
                <a:lnTo>
                  <a:pt x="48" y="20"/>
                </a:lnTo>
                <a:lnTo>
                  <a:pt x="48" y="19"/>
                </a:lnTo>
                <a:lnTo>
                  <a:pt x="47" y="19"/>
                </a:lnTo>
                <a:lnTo>
                  <a:pt x="47" y="18"/>
                </a:lnTo>
                <a:lnTo>
                  <a:pt x="47" y="17"/>
                </a:lnTo>
                <a:lnTo>
                  <a:pt x="47" y="15"/>
                </a:lnTo>
                <a:lnTo>
                  <a:pt x="46" y="14"/>
                </a:lnTo>
                <a:lnTo>
                  <a:pt x="46" y="13"/>
                </a:lnTo>
                <a:lnTo>
                  <a:pt x="45" y="12"/>
                </a:lnTo>
                <a:lnTo>
                  <a:pt x="45" y="11"/>
                </a:lnTo>
                <a:lnTo>
                  <a:pt x="43" y="11"/>
                </a:lnTo>
                <a:lnTo>
                  <a:pt x="43" y="9"/>
                </a:lnTo>
                <a:lnTo>
                  <a:pt x="42" y="8"/>
                </a:lnTo>
                <a:lnTo>
                  <a:pt x="41" y="7"/>
                </a:lnTo>
                <a:lnTo>
                  <a:pt x="40" y="6"/>
                </a:lnTo>
                <a:lnTo>
                  <a:pt x="39" y="5"/>
                </a:lnTo>
                <a:lnTo>
                  <a:pt x="37" y="5"/>
                </a:lnTo>
                <a:lnTo>
                  <a:pt x="36" y="3"/>
                </a:lnTo>
                <a:lnTo>
                  <a:pt x="35" y="2"/>
                </a:lnTo>
                <a:lnTo>
                  <a:pt x="34" y="2"/>
                </a:lnTo>
                <a:lnTo>
                  <a:pt x="32" y="2"/>
                </a:lnTo>
                <a:lnTo>
                  <a:pt x="31" y="1"/>
                </a:lnTo>
                <a:lnTo>
                  <a:pt x="30" y="1"/>
                </a:lnTo>
                <a:lnTo>
                  <a:pt x="29" y="1"/>
                </a:lnTo>
                <a:lnTo>
                  <a:pt x="28" y="1"/>
                </a:lnTo>
                <a:lnTo>
                  <a:pt x="26" y="1"/>
                </a:lnTo>
                <a:lnTo>
                  <a:pt x="25" y="1"/>
                </a:lnTo>
                <a:lnTo>
                  <a:pt x="24" y="0"/>
                </a:lnTo>
                <a:lnTo>
                  <a:pt x="24" y="24"/>
                </a:lnTo>
                <a:close/>
              </a:path>
            </a:pathLst>
          </a:custGeom>
          <a:solidFill>
            <a:srgbClr val="000000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95" name="Freeform 24">
            <a:extLst>
              <a:ext uri="{FF2B5EF4-FFF2-40B4-BE49-F238E27FC236}">
                <a16:creationId xmlns:a16="http://schemas.microsoft.com/office/drawing/2014/main" id="{17B8EAB4-B105-4D4C-8D25-588243FE42F9}"/>
              </a:ext>
            </a:extLst>
          </p:cNvPr>
          <p:cNvSpPr>
            <a:spLocks noChangeAspect="1"/>
          </p:cNvSpPr>
          <p:nvPr/>
        </p:nvSpPr>
        <p:spPr bwMode="auto">
          <a:xfrm>
            <a:off x="6667500" y="3124201"/>
            <a:ext cx="52388" cy="49213"/>
          </a:xfrm>
          <a:custGeom>
            <a:avLst/>
            <a:gdLst>
              <a:gd name="T0" fmla="*/ 2147483646 w 56"/>
              <a:gd name="T1" fmla="*/ 0 h 55"/>
              <a:gd name="T2" fmla="*/ 2147483646 w 56"/>
              <a:gd name="T3" fmla="*/ 2147483646 h 55"/>
              <a:gd name="T4" fmla="*/ 2147483646 w 56"/>
              <a:gd name="T5" fmla="*/ 2147483646 h 55"/>
              <a:gd name="T6" fmla="*/ 2147483646 w 56"/>
              <a:gd name="T7" fmla="*/ 2147483646 h 55"/>
              <a:gd name="T8" fmla="*/ 2147483646 w 56"/>
              <a:gd name="T9" fmla="*/ 2147483646 h 55"/>
              <a:gd name="T10" fmla="*/ 2147483646 w 56"/>
              <a:gd name="T11" fmla="*/ 2147483646 h 55"/>
              <a:gd name="T12" fmla="*/ 2147483646 w 56"/>
              <a:gd name="T13" fmla="*/ 2147483646 h 55"/>
              <a:gd name="T14" fmla="*/ 2147483646 w 56"/>
              <a:gd name="T15" fmla="*/ 2147483646 h 55"/>
              <a:gd name="T16" fmla="*/ 2147483646 w 56"/>
              <a:gd name="T17" fmla="*/ 2147483646 h 55"/>
              <a:gd name="T18" fmla="*/ 2147483646 w 56"/>
              <a:gd name="T19" fmla="*/ 2147483646 h 55"/>
              <a:gd name="T20" fmla="*/ 0 w 56"/>
              <a:gd name="T21" fmla="*/ 2147483646 h 55"/>
              <a:gd name="T22" fmla="*/ 2147483646 w 56"/>
              <a:gd name="T23" fmla="*/ 2147483646 h 55"/>
              <a:gd name="T24" fmla="*/ 2147483646 w 56"/>
              <a:gd name="T25" fmla="*/ 2147483646 h 55"/>
              <a:gd name="T26" fmla="*/ 2147483646 w 56"/>
              <a:gd name="T27" fmla="*/ 2147483646 h 55"/>
              <a:gd name="T28" fmla="*/ 2147483646 w 56"/>
              <a:gd name="T29" fmla="*/ 2147483646 h 55"/>
              <a:gd name="T30" fmla="*/ 2147483646 w 56"/>
              <a:gd name="T31" fmla="*/ 2147483646 h 55"/>
              <a:gd name="T32" fmla="*/ 2147483646 w 56"/>
              <a:gd name="T33" fmla="*/ 2147483646 h 55"/>
              <a:gd name="T34" fmla="*/ 2147483646 w 56"/>
              <a:gd name="T35" fmla="*/ 2147483646 h 55"/>
              <a:gd name="T36" fmla="*/ 2147483646 w 56"/>
              <a:gd name="T37" fmla="*/ 2147483646 h 55"/>
              <a:gd name="T38" fmla="*/ 2147483646 w 56"/>
              <a:gd name="T39" fmla="*/ 2147483646 h 55"/>
              <a:gd name="T40" fmla="*/ 2147483646 w 56"/>
              <a:gd name="T41" fmla="*/ 2147483646 h 55"/>
              <a:gd name="T42" fmla="*/ 2147483646 w 56"/>
              <a:gd name="T43" fmla="*/ 2147483646 h 55"/>
              <a:gd name="T44" fmla="*/ 2147483646 w 56"/>
              <a:gd name="T45" fmla="*/ 2147483646 h 55"/>
              <a:gd name="T46" fmla="*/ 2147483646 w 56"/>
              <a:gd name="T47" fmla="*/ 2147483646 h 55"/>
              <a:gd name="T48" fmla="*/ 2147483646 w 56"/>
              <a:gd name="T49" fmla="*/ 2147483646 h 55"/>
              <a:gd name="T50" fmla="*/ 2147483646 w 56"/>
              <a:gd name="T51" fmla="*/ 2147483646 h 55"/>
              <a:gd name="T52" fmla="*/ 2147483646 w 56"/>
              <a:gd name="T53" fmla="*/ 2147483646 h 55"/>
              <a:gd name="T54" fmla="*/ 2147483646 w 56"/>
              <a:gd name="T55" fmla="*/ 2147483646 h 55"/>
              <a:gd name="T56" fmla="*/ 2147483646 w 56"/>
              <a:gd name="T57" fmla="*/ 2147483646 h 55"/>
              <a:gd name="T58" fmla="*/ 2147483646 w 56"/>
              <a:gd name="T59" fmla="*/ 2147483646 h 55"/>
              <a:gd name="T60" fmla="*/ 2147483646 w 56"/>
              <a:gd name="T61" fmla="*/ 2147483646 h 55"/>
              <a:gd name="T62" fmla="*/ 2147483646 w 56"/>
              <a:gd name="T63" fmla="*/ 2147483646 h 55"/>
              <a:gd name="T64" fmla="*/ 2147483646 w 56"/>
              <a:gd name="T65" fmla="*/ 2147483646 h 55"/>
              <a:gd name="T66" fmla="*/ 2147483646 w 56"/>
              <a:gd name="T67" fmla="*/ 2147483646 h 55"/>
              <a:gd name="T68" fmla="*/ 2147483646 w 56"/>
              <a:gd name="T69" fmla="*/ 2147483646 h 55"/>
              <a:gd name="T70" fmla="*/ 2147483646 w 56"/>
              <a:gd name="T71" fmla="*/ 2147483646 h 55"/>
              <a:gd name="T72" fmla="*/ 2147483646 w 56"/>
              <a:gd name="T73" fmla="*/ 2147483646 h 55"/>
              <a:gd name="T74" fmla="*/ 2147483646 w 56"/>
              <a:gd name="T75" fmla="*/ 2147483646 h 55"/>
              <a:gd name="T76" fmla="*/ 2147483646 w 56"/>
              <a:gd name="T77" fmla="*/ 2147483646 h 55"/>
              <a:gd name="T78" fmla="*/ 2147483646 w 56"/>
              <a:gd name="T79" fmla="*/ 2147483646 h 55"/>
              <a:gd name="T80" fmla="*/ 2147483646 w 56"/>
              <a:gd name="T81" fmla="*/ 2147483646 h 55"/>
              <a:gd name="T82" fmla="*/ 2147483646 w 56"/>
              <a:gd name="T83" fmla="*/ 2147483646 h 55"/>
              <a:gd name="T84" fmla="*/ 2147483646 w 56"/>
              <a:gd name="T85" fmla="*/ 0 h 55"/>
              <a:gd name="T86" fmla="*/ 2147483646 w 56"/>
              <a:gd name="T87" fmla="*/ 0 h 55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6"/>
              <a:gd name="T133" fmla="*/ 0 h 55"/>
              <a:gd name="T134" fmla="*/ 56 w 56"/>
              <a:gd name="T135" fmla="*/ 55 h 55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6" h="55">
                <a:moveTo>
                  <a:pt x="29" y="0"/>
                </a:moveTo>
                <a:lnTo>
                  <a:pt x="26" y="0"/>
                </a:lnTo>
                <a:lnTo>
                  <a:pt x="25" y="0"/>
                </a:lnTo>
                <a:lnTo>
                  <a:pt x="24" y="0"/>
                </a:lnTo>
                <a:lnTo>
                  <a:pt x="22" y="0"/>
                </a:lnTo>
                <a:lnTo>
                  <a:pt x="21" y="1"/>
                </a:lnTo>
                <a:lnTo>
                  <a:pt x="20" y="1"/>
                </a:lnTo>
                <a:lnTo>
                  <a:pt x="19" y="1"/>
                </a:lnTo>
                <a:lnTo>
                  <a:pt x="18" y="2"/>
                </a:lnTo>
                <a:lnTo>
                  <a:pt x="16" y="2"/>
                </a:lnTo>
                <a:lnTo>
                  <a:pt x="15" y="3"/>
                </a:lnTo>
                <a:lnTo>
                  <a:pt x="14" y="3"/>
                </a:lnTo>
                <a:lnTo>
                  <a:pt x="13" y="4"/>
                </a:lnTo>
                <a:lnTo>
                  <a:pt x="12" y="6"/>
                </a:lnTo>
                <a:lnTo>
                  <a:pt x="10" y="6"/>
                </a:lnTo>
                <a:lnTo>
                  <a:pt x="9" y="7"/>
                </a:lnTo>
                <a:lnTo>
                  <a:pt x="8" y="8"/>
                </a:lnTo>
                <a:lnTo>
                  <a:pt x="7" y="9"/>
                </a:lnTo>
                <a:lnTo>
                  <a:pt x="6" y="10"/>
                </a:lnTo>
                <a:lnTo>
                  <a:pt x="4" y="12"/>
                </a:lnTo>
                <a:lnTo>
                  <a:pt x="4" y="13"/>
                </a:lnTo>
                <a:lnTo>
                  <a:pt x="3" y="14"/>
                </a:lnTo>
                <a:lnTo>
                  <a:pt x="3" y="15"/>
                </a:lnTo>
                <a:lnTo>
                  <a:pt x="2" y="16"/>
                </a:lnTo>
                <a:lnTo>
                  <a:pt x="2" y="18"/>
                </a:lnTo>
                <a:lnTo>
                  <a:pt x="2" y="19"/>
                </a:lnTo>
                <a:lnTo>
                  <a:pt x="1" y="20"/>
                </a:lnTo>
                <a:lnTo>
                  <a:pt x="1" y="21"/>
                </a:lnTo>
                <a:lnTo>
                  <a:pt x="1" y="24"/>
                </a:lnTo>
                <a:lnTo>
                  <a:pt x="1" y="25"/>
                </a:lnTo>
                <a:lnTo>
                  <a:pt x="1" y="26"/>
                </a:lnTo>
                <a:lnTo>
                  <a:pt x="0" y="27"/>
                </a:lnTo>
                <a:lnTo>
                  <a:pt x="1" y="28"/>
                </a:lnTo>
                <a:lnTo>
                  <a:pt x="1" y="30"/>
                </a:lnTo>
                <a:lnTo>
                  <a:pt x="1" y="32"/>
                </a:lnTo>
                <a:lnTo>
                  <a:pt x="1" y="33"/>
                </a:lnTo>
                <a:lnTo>
                  <a:pt x="1" y="34"/>
                </a:lnTo>
                <a:lnTo>
                  <a:pt x="2" y="36"/>
                </a:lnTo>
                <a:lnTo>
                  <a:pt x="2" y="37"/>
                </a:lnTo>
                <a:lnTo>
                  <a:pt x="2" y="38"/>
                </a:lnTo>
                <a:lnTo>
                  <a:pt x="3" y="39"/>
                </a:lnTo>
                <a:lnTo>
                  <a:pt x="3" y="41"/>
                </a:lnTo>
                <a:lnTo>
                  <a:pt x="4" y="42"/>
                </a:lnTo>
                <a:lnTo>
                  <a:pt x="4" y="43"/>
                </a:lnTo>
                <a:lnTo>
                  <a:pt x="6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48"/>
                </a:lnTo>
                <a:lnTo>
                  <a:pt x="10" y="49"/>
                </a:lnTo>
                <a:lnTo>
                  <a:pt x="12" y="50"/>
                </a:lnTo>
                <a:lnTo>
                  <a:pt x="13" y="50"/>
                </a:lnTo>
                <a:lnTo>
                  <a:pt x="14" y="51"/>
                </a:lnTo>
                <a:lnTo>
                  <a:pt x="15" y="51"/>
                </a:lnTo>
                <a:lnTo>
                  <a:pt x="16" y="53"/>
                </a:lnTo>
                <a:lnTo>
                  <a:pt x="18" y="53"/>
                </a:lnTo>
                <a:lnTo>
                  <a:pt x="19" y="54"/>
                </a:lnTo>
                <a:lnTo>
                  <a:pt x="20" y="54"/>
                </a:lnTo>
                <a:lnTo>
                  <a:pt x="21" y="55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5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9" y="53"/>
                </a:lnTo>
                <a:lnTo>
                  <a:pt x="41" y="53"/>
                </a:lnTo>
                <a:lnTo>
                  <a:pt x="42" y="51"/>
                </a:lnTo>
                <a:lnTo>
                  <a:pt x="43" y="51"/>
                </a:lnTo>
                <a:lnTo>
                  <a:pt x="44" y="50"/>
                </a:lnTo>
                <a:lnTo>
                  <a:pt x="45" y="50"/>
                </a:lnTo>
                <a:lnTo>
                  <a:pt x="45" y="49"/>
                </a:lnTo>
                <a:lnTo>
                  <a:pt x="47" y="48"/>
                </a:lnTo>
                <a:lnTo>
                  <a:pt x="48" y="48"/>
                </a:lnTo>
                <a:lnTo>
                  <a:pt x="49" y="47"/>
                </a:lnTo>
                <a:lnTo>
                  <a:pt x="50" y="45"/>
                </a:lnTo>
                <a:lnTo>
                  <a:pt x="50" y="44"/>
                </a:lnTo>
                <a:lnTo>
                  <a:pt x="51" y="43"/>
                </a:lnTo>
                <a:lnTo>
                  <a:pt x="53" y="42"/>
                </a:lnTo>
                <a:lnTo>
                  <a:pt x="53" y="41"/>
                </a:lnTo>
                <a:lnTo>
                  <a:pt x="54" y="39"/>
                </a:lnTo>
                <a:lnTo>
                  <a:pt x="54" y="38"/>
                </a:lnTo>
                <a:lnTo>
                  <a:pt x="54" y="37"/>
                </a:lnTo>
                <a:lnTo>
                  <a:pt x="55" y="36"/>
                </a:lnTo>
                <a:lnTo>
                  <a:pt x="55" y="34"/>
                </a:lnTo>
                <a:lnTo>
                  <a:pt x="55" y="33"/>
                </a:lnTo>
                <a:lnTo>
                  <a:pt x="56" y="32"/>
                </a:lnTo>
                <a:lnTo>
                  <a:pt x="56" y="30"/>
                </a:lnTo>
                <a:lnTo>
                  <a:pt x="56" y="28"/>
                </a:lnTo>
                <a:lnTo>
                  <a:pt x="56" y="27"/>
                </a:lnTo>
                <a:lnTo>
                  <a:pt x="56" y="26"/>
                </a:lnTo>
                <a:lnTo>
                  <a:pt x="56" y="25"/>
                </a:lnTo>
                <a:lnTo>
                  <a:pt x="56" y="24"/>
                </a:lnTo>
                <a:lnTo>
                  <a:pt x="55" y="21"/>
                </a:lnTo>
                <a:lnTo>
                  <a:pt x="55" y="20"/>
                </a:lnTo>
                <a:lnTo>
                  <a:pt x="55" y="19"/>
                </a:lnTo>
                <a:lnTo>
                  <a:pt x="54" y="18"/>
                </a:lnTo>
                <a:lnTo>
                  <a:pt x="54" y="16"/>
                </a:lnTo>
                <a:lnTo>
                  <a:pt x="54" y="15"/>
                </a:lnTo>
                <a:lnTo>
                  <a:pt x="53" y="14"/>
                </a:lnTo>
                <a:lnTo>
                  <a:pt x="53" y="13"/>
                </a:lnTo>
                <a:lnTo>
                  <a:pt x="51" y="12"/>
                </a:lnTo>
                <a:lnTo>
                  <a:pt x="50" y="10"/>
                </a:lnTo>
                <a:lnTo>
                  <a:pt x="50" y="9"/>
                </a:lnTo>
                <a:lnTo>
                  <a:pt x="49" y="8"/>
                </a:lnTo>
                <a:lnTo>
                  <a:pt x="48" y="8"/>
                </a:lnTo>
                <a:lnTo>
                  <a:pt x="47" y="7"/>
                </a:lnTo>
                <a:lnTo>
                  <a:pt x="45" y="6"/>
                </a:lnTo>
                <a:lnTo>
                  <a:pt x="44" y="4"/>
                </a:lnTo>
                <a:lnTo>
                  <a:pt x="43" y="3"/>
                </a:lnTo>
                <a:lnTo>
                  <a:pt x="42" y="3"/>
                </a:lnTo>
                <a:lnTo>
                  <a:pt x="41" y="2"/>
                </a:lnTo>
                <a:lnTo>
                  <a:pt x="39" y="2"/>
                </a:lnTo>
                <a:lnTo>
                  <a:pt x="38" y="1"/>
                </a:lnTo>
                <a:lnTo>
                  <a:pt x="37" y="1"/>
                </a:lnTo>
                <a:lnTo>
                  <a:pt x="35" y="1"/>
                </a:lnTo>
                <a:lnTo>
                  <a:pt x="33" y="0"/>
                </a:lnTo>
                <a:lnTo>
                  <a:pt x="32" y="0"/>
                </a:lnTo>
                <a:lnTo>
                  <a:pt x="31" y="0"/>
                </a:lnTo>
                <a:lnTo>
                  <a:pt x="30" y="0"/>
                </a:lnTo>
                <a:lnTo>
                  <a:pt x="29" y="0"/>
                </a:lnTo>
              </a:path>
            </a:pathLst>
          </a:cu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6" name="Freeform 27">
            <a:extLst>
              <a:ext uri="{FF2B5EF4-FFF2-40B4-BE49-F238E27FC236}">
                <a16:creationId xmlns:a16="http://schemas.microsoft.com/office/drawing/2014/main" id="{2BF7BE37-74C6-024C-B663-9A1B259DCDAF}"/>
              </a:ext>
            </a:extLst>
          </p:cNvPr>
          <p:cNvSpPr>
            <a:spLocks noChangeAspect="1"/>
          </p:cNvSpPr>
          <p:nvPr/>
        </p:nvSpPr>
        <p:spPr bwMode="auto">
          <a:xfrm>
            <a:off x="9042401" y="3035300"/>
            <a:ext cx="131763" cy="44450"/>
          </a:xfrm>
          <a:custGeom>
            <a:avLst/>
            <a:gdLst>
              <a:gd name="T0" fmla="*/ 0 w 145"/>
              <a:gd name="T1" fmla="*/ 2147483646 h 48"/>
              <a:gd name="T2" fmla="*/ 2147483646 w 145"/>
              <a:gd name="T3" fmla="*/ 2147483646 h 48"/>
              <a:gd name="T4" fmla="*/ 0 w 145"/>
              <a:gd name="T5" fmla="*/ 0 h 48"/>
              <a:gd name="T6" fmla="*/ 0 w 145"/>
              <a:gd name="T7" fmla="*/ 2147483646 h 48"/>
              <a:gd name="T8" fmla="*/ 0 w 145"/>
              <a:gd name="T9" fmla="*/ 2147483646 h 48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45"/>
              <a:gd name="T16" fmla="*/ 0 h 48"/>
              <a:gd name="T17" fmla="*/ 145 w 145"/>
              <a:gd name="T18" fmla="*/ 48 h 48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45" h="48">
                <a:moveTo>
                  <a:pt x="0" y="48"/>
                </a:moveTo>
                <a:lnTo>
                  <a:pt x="145" y="24"/>
                </a:lnTo>
                <a:lnTo>
                  <a:pt x="0" y="0"/>
                </a:lnTo>
                <a:lnTo>
                  <a:pt x="0" y="24"/>
                </a:lnTo>
                <a:lnTo>
                  <a:pt x="0" y="48"/>
                </a:lnTo>
                <a:close/>
              </a:path>
            </a:pathLst>
          </a:custGeom>
          <a:solidFill>
            <a:schemeClr val="tx1"/>
          </a:solidFill>
          <a:ln w="19050">
            <a:solidFill>
              <a:srgbClr val="000000"/>
            </a:solidFill>
            <a:round/>
            <a:headEnd/>
            <a:tailEnd/>
          </a:ln>
        </p:spPr>
        <p:txBody>
          <a:bodyPr/>
          <a:lstStyle/>
          <a:p>
            <a:endParaRPr lang="en-US"/>
          </a:p>
        </p:txBody>
      </p:sp>
      <p:sp>
        <p:nvSpPr>
          <p:cNvPr id="152597" name="Line 28">
            <a:extLst>
              <a:ext uri="{FF2B5EF4-FFF2-40B4-BE49-F238E27FC236}">
                <a16:creationId xmlns:a16="http://schemas.microsoft.com/office/drawing/2014/main" id="{2DC97198-746F-EF41-9609-9E132B88B345}"/>
              </a:ext>
            </a:extLst>
          </p:cNvPr>
          <p:cNvSpPr>
            <a:spLocks noChangeAspect="1" noChangeShapeType="1"/>
          </p:cNvSpPr>
          <p:nvPr/>
        </p:nvSpPr>
        <p:spPr bwMode="auto">
          <a:xfrm flipH="1">
            <a:off x="8647114" y="3057525"/>
            <a:ext cx="395287" cy="1588"/>
          </a:xfrm>
          <a:prstGeom prst="line">
            <a:avLst/>
          </a:prstGeom>
          <a:noFill/>
          <a:ln w="1905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en-US"/>
          </a:p>
        </p:txBody>
      </p:sp>
      <p:sp>
        <p:nvSpPr>
          <p:cNvPr id="152598" name="Rectangle 29">
            <a:extLst>
              <a:ext uri="{FF2B5EF4-FFF2-40B4-BE49-F238E27FC236}">
                <a16:creationId xmlns:a16="http://schemas.microsoft.com/office/drawing/2014/main" id="{017010D3-202C-C74B-B74B-0EF04D2B35A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20875" y="2806701"/>
            <a:ext cx="25167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W </a:t>
            </a:r>
          </a:p>
        </p:txBody>
      </p:sp>
      <p:sp>
        <p:nvSpPr>
          <p:cNvPr id="152599" name="Rectangle 30">
            <a:extLst>
              <a:ext uri="{FF2B5EF4-FFF2-40B4-BE49-F238E27FC236}">
                <a16:creationId xmlns:a16="http://schemas.microsoft.com/office/drawing/2014/main" id="{DDADA7B8-407E-E341-9B72-9738867BD955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9307513" y="2947989"/>
            <a:ext cx="182742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Z </a:t>
            </a:r>
          </a:p>
        </p:txBody>
      </p:sp>
      <p:sp>
        <p:nvSpPr>
          <p:cNvPr id="152600" name="Rectangle 31">
            <a:extLst>
              <a:ext uri="{FF2B5EF4-FFF2-40B4-BE49-F238E27FC236}">
                <a16:creationId xmlns:a16="http://schemas.microsoft.com/office/drawing/2014/main" id="{89BAA586-1487-764D-9874-CE3E919E22A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307263" y="2811464"/>
            <a:ext cx="1365758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Combinational </a:t>
            </a:r>
          </a:p>
        </p:txBody>
      </p:sp>
      <p:sp>
        <p:nvSpPr>
          <p:cNvPr id="152601" name="Rectangle 32">
            <a:extLst>
              <a:ext uri="{FF2B5EF4-FFF2-40B4-BE49-F238E27FC236}">
                <a16:creationId xmlns:a16="http://schemas.microsoft.com/office/drawing/2014/main" id="{D0E40A0A-8F51-6843-B7C5-67B0D565DC4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153275" y="2509838"/>
            <a:ext cx="1493838" cy="1096962"/>
          </a:xfrm>
          <a:prstGeom prst="rect">
            <a:avLst/>
          </a:prstGeom>
          <a:noFill/>
          <a:ln w="2857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2602" name="Rectangle 33">
            <a:extLst>
              <a:ext uri="{FF2B5EF4-FFF2-40B4-BE49-F238E27FC236}">
                <a16:creationId xmlns:a16="http://schemas.microsoft.com/office/drawing/2014/main" id="{1499BBDA-F5D5-FC4E-ACA1-D4170FD5CD1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7643814" y="3038476"/>
            <a:ext cx="593111" cy="2462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600"/>
              <a:t>circuit </a:t>
            </a:r>
          </a:p>
        </p:txBody>
      </p:sp>
      <p:sp>
        <p:nvSpPr>
          <p:cNvPr id="152603" name="Title 1">
            <a:extLst>
              <a:ext uri="{FF2B5EF4-FFF2-40B4-BE49-F238E27FC236}">
                <a16:creationId xmlns:a16="http://schemas.microsoft.com/office/drawing/2014/main" id="{13D97070-F7DD-9A45-8263-ED20B05079F3}"/>
              </a:ext>
            </a:extLst>
          </p:cNvPr>
          <p:cNvSpPr txBox="1">
            <a:spLocks/>
          </p:cNvSpPr>
          <p:nvPr/>
        </p:nvSpPr>
        <p:spPr bwMode="auto">
          <a:xfrm>
            <a:off x="914400" y="304800"/>
            <a:ext cx="9144000" cy="685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/>
            <a:r>
              <a:rPr lang="en-US" altLang="en-US" sz="3200" b="1">
                <a:solidFill>
                  <a:schemeClr val="tx1"/>
                </a:solidFill>
              </a:rPr>
              <a:t>Moore Type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9E090E4-EEE8-5042-826A-2001EF97668B}"/>
              </a:ext>
            </a:extLst>
          </p:cNvPr>
          <p:cNvSpPr/>
          <p:nvPr/>
        </p:nvSpPr>
        <p:spPr>
          <a:xfrm>
            <a:off x="7140575" y="2525714"/>
            <a:ext cx="1524000" cy="1089025"/>
          </a:xfrm>
          <a:prstGeom prst="rect">
            <a:avLst/>
          </a:prstGeom>
          <a:solidFill>
            <a:srgbClr val="7030A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67CA39C0-791D-8049-A885-925964B91ED0}"/>
              </a:ext>
            </a:extLst>
          </p:cNvPr>
          <p:cNvSpPr/>
          <p:nvPr/>
        </p:nvSpPr>
        <p:spPr>
          <a:xfrm>
            <a:off x="2928938" y="2590801"/>
            <a:ext cx="1524000" cy="1089025"/>
          </a:xfrm>
          <a:prstGeom prst="rect">
            <a:avLst/>
          </a:prstGeom>
          <a:solidFill>
            <a:srgbClr val="00B0F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6A6E33E2-3804-0C4E-97F6-01C03192310A}"/>
              </a:ext>
            </a:extLst>
          </p:cNvPr>
          <p:cNvSpPr/>
          <p:nvPr/>
        </p:nvSpPr>
        <p:spPr>
          <a:xfrm>
            <a:off x="5237163" y="2525714"/>
            <a:ext cx="1077912" cy="1265237"/>
          </a:xfrm>
          <a:prstGeom prst="rect">
            <a:avLst/>
          </a:prstGeom>
          <a:solidFill>
            <a:srgbClr val="C00000">
              <a:alpha val="39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en-US"/>
          </a:p>
        </p:txBody>
      </p:sp>
    </p:spTree>
  </p:cSld>
  <p:clrMapOvr>
    <a:masterClrMapping/>
  </p:clrMapOvr>
  <p:transition spd="slow"/>
</p:sld>
</file>

<file path=ppt/slides/slide8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Shape 968">
            <a:extLst>
              <a:ext uri="{FF2B5EF4-FFF2-40B4-BE49-F238E27FC236}">
                <a16:creationId xmlns:a16="http://schemas.microsoft.com/office/drawing/2014/main" id="{1783DC53-4579-BD42-BEF2-76EE38EFF1F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3602" name="TextBox 125">
            <a:extLst>
              <a:ext uri="{FF2B5EF4-FFF2-40B4-BE49-F238E27FC236}">
                <a16:creationId xmlns:a16="http://schemas.microsoft.com/office/drawing/2014/main" id="{C106F2A1-DFAF-9243-90E5-9448FC56C4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0605D71-2AC6-594D-865B-852FEFEF0630}"/>
              </a:ext>
            </a:extLst>
          </p:cNvPr>
          <p:cNvCxnSpPr/>
          <p:nvPr/>
        </p:nvCxnSpPr>
        <p:spPr>
          <a:xfrm>
            <a:off x="3471863" y="6343650"/>
            <a:ext cx="400526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10C3E0E9-593F-9E45-A74D-56FAE6637AF3}"/>
              </a:ext>
            </a:extLst>
          </p:cNvPr>
          <p:cNvCxnSpPr>
            <a:cxnSpLocks/>
          </p:cNvCxnSpPr>
          <p:nvPr/>
        </p:nvCxnSpPr>
        <p:spPr>
          <a:xfrm>
            <a:off x="6286501" y="3508375"/>
            <a:ext cx="9525" cy="28575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E96071F1-282C-F548-A293-596787F19F2B}"/>
              </a:ext>
            </a:extLst>
          </p:cNvPr>
          <p:cNvCxnSpPr>
            <a:cxnSpLocks/>
          </p:cNvCxnSpPr>
          <p:nvPr/>
        </p:nvCxnSpPr>
        <p:spPr>
          <a:xfrm>
            <a:off x="7502525" y="5602288"/>
            <a:ext cx="0" cy="75406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9CDAFB66-1AEF-9543-B67C-0032962BA172}"/>
              </a:ext>
            </a:extLst>
          </p:cNvPr>
          <p:cNvCxnSpPr>
            <a:cxnSpLocks/>
          </p:cNvCxnSpPr>
          <p:nvPr/>
        </p:nvCxnSpPr>
        <p:spPr>
          <a:xfrm flipH="1">
            <a:off x="7500939" y="3324226"/>
            <a:ext cx="3175" cy="2063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33AD54E0-F277-814D-914D-ACF966EE9D52}"/>
              </a:ext>
            </a:extLst>
          </p:cNvPr>
          <p:cNvCxnSpPr>
            <a:cxnSpLocks/>
          </p:cNvCxnSpPr>
          <p:nvPr/>
        </p:nvCxnSpPr>
        <p:spPr>
          <a:xfrm flipV="1">
            <a:off x="6286500" y="3506789"/>
            <a:ext cx="1225550" cy="1587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Shape 963">
            <a:extLst>
              <a:ext uri="{FF2B5EF4-FFF2-40B4-BE49-F238E27FC236}">
                <a16:creationId xmlns:a16="http://schemas.microsoft.com/office/drawing/2014/main" id="{EBB47BA1-A17C-AE4B-BEF6-5D4A4B5909C0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911542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2400" kern="0" dirty="0">
                <a:latin typeface="Arial" panose="020B0604020202020204" pitchFamily="34" charset="0"/>
                <a:cs typeface="Arial" panose="020B0604020202020204" pitchFamily="34" charset="0"/>
              </a:rPr>
              <a:t>Don’t Forget to Add the Reset Line</a:t>
            </a:r>
          </a:p>
        </p:txBody>
      </p:sp>
    </p:spTree>
  </p:cSld>
  <p:clrMapOvr>
    <a:masterClrMapping/>
  </p:clrMapOvr>
  <p:transition/>
</p:sld>
</file>

<file path=ppt/slides/slide8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C3208C0-C9CB-4839-0EBB-9875E51A68A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01" name="Shape 968">
            <a:extLst>
              <a:ext uri="{FF2B5EF4-FFF2-40B4-BE49-F238E27FC236}">
                <a16:creationId xmlns:a16="http://schemas.microsoft.com/office/drawing/2014/main" id="{42FDC526-0140-68D6-B21D-F5A4A64D5668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3602" name="TextBox 125">
            <a:extLst>
              <a:ext uri="{FF2B5EF4-FFF2-40B4-BE49-F238E27FC236}">
                <a16:creationId xmlns:a16="http://schemas.microsoft.com/office/drawing/2014/main" id="{825CAE64-9D2B-DCD7-D82D-97C6E0CEE6F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36589870-D0E5-146F-CC9D-755E462AA35B}"/>
              </a:ext>
            </a:extLst>
          </p:cNvPr>
          <p:cNvCxnSpPr/>
          <p:nvPr/>
        </p:nvCxnSpPr>
        <p:spPr>
          <a:xfrm>
            <a:off x="3471863" y="6343650"/>
            <a:ext cx="4005262" cy="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" name="Straight Connector 10">
            <a:extLst>
              <a:ext uri="{FF2B5EF4-FFF2-40B4-BE49-F238E27FC236}">
                <a16:creationId xmlns:a16="http://schemas.microsoft.com/office/drawing/2014/main" id="{63A556BF-1744-395E-6F34-23D4AC50609D}"/>
              </a:ext>
            </a:extLst>
          </p:cNvPr>
          <p:cNvCxnSpPr>
            <a:cxnSpLocks/>
          </p:cNvCxnSpPr>
          <p:nvPr/>
        </p:nvCxnSpPr>
        <p:spPr>
          <a:xfrm>
            <a:off x="6286501" y="3508375"/>
            <a:ext cx="9525" cy="2857500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3" name="Straight Connector 12">
            <a:extLst>
              <a:ext uri="{FF2B5EF4-FFF2-40B4-BE49-F238E27FC236}">
                <a16:creationId xmlns:a16="http://schemas.microsoft.com/office/drawing/2014/main" id="{19776012-299F-10A2-1AFA-59640ED13F65}"/>
              </a:ext>
            </a:extLst>
          </p:cNvPr>
          <p:cNvCxnSpPr>
            <a:cxnSpLocks/>
          </p:cNvCxnSpPr>
          <p:nvPr/>
        </p:nvCxnSpPr>
        <p:spPr>
          <a:xfrm>
            <a:off x="7502525" y="5602288"/>
            <a:ext cx="0" cy="754062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" name="Straight Connector 14">
            <a:extLst>
              <a:ext uri="{FF2B5EF4-FFF2-40B4-BE49-F238E27FC236}">
                <a16:creationId xmlns:a16="http://schemas.microsoft.com/office/drawing/2014/main" id="{518B14F5-E322-C5B2-D794-91AB72FD0D3D}"/>
              </a:ext>
            </a:extLst>
          </p:cNvPr>
          <p:cNvCxnSpPr>
            <a:cxnSpLocks/>
          </p:cNvCxnSpPr>
          <p:nvPr/>
        </p:nvCxnSpPr>
        <p:spPr>
          <a:xfrm flipH="1">
            <a:off x="7500939" y="3324226"/>
            <a:ext cx="3175" cy="206375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65EE14BD-4241-5276-DD2D-A022FCA3BA06}"/>
              </a:ext>
            </a:extLst>
          </p:cNvPr>
          <p:cNvCxnSpPr>
            <a:cxnSpLocks/>
          </p:cNvCxnSpPr>
          <p:nvPr/>
        </p:nvCxnSpPr>
        <p:spPr>
          <a:xfrm flipV="1">
            <a:off x="6286500" y="3506789"/>
            <a:ext cx="1225550" cy="1587"/>
          </a:xfrm>
          <a:prstGeom prst="line">
            <a:avLst/>
          </a:prstGeom>
          <a:ln w="381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1" name="Shape 963">
            <a:extLst>
              <a:ext uri="{FF2B5EF4-FFF2-40B4-BE49-F238E27FC236}">
                <a16:creationId xmlns:a16="http://schemas.microsoft.com/office/drawing/2014/main" id="{8BF80924-51C8-DD5C-CBFE-77F9FA8344E3}"/>
              </a:ext>
            </a:extLst>
          </p:cNvPr>
          <p:cNvSpPr txBox="1">
            <a:spLocks/>
          </p:cNvSpPr>
          <p:nvPr/>
        </p:nvSpPr>
        <p:spPr bwMode="auto">
          <a:xfrm>
            <a:off x="914401" y="0"/>
            <a:ext cx="9115425" cy="573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5" tIns="91425" rIns="91425" bIns="91425" anchor="ctr"/>
          <a:lstStyle>
            <a:def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342900" indent="-3429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MS PGothic" panose="020B0600070205080204" pitchFamily="34" charset="-128"/>
                <a:cs typeface="Arial"/>
                <a:sym typeface="Arial" panose="020B0604020202020204" pitchFamily="34" charset="0"/>
                <a:rtl val="0"/>
              </a:defRPr>
            </a:lvl1pPr>
            <a:lvl2pPr marL="742950" indent="-28575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2pPr>
            <a:lvl3pPr marL="11430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3pPr>
            <a:lvl4pPr marL="16002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4pPr>
            <a:lvl5pPr marL="2057400" indent="-228600" algn="l" rtl="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/>
                <a:ea typeface="Arial"/>
                <a:cs typeface="Arial"/>
                <a:sym typeface="Arial" panose="020B0604020202020204" pitchFamily="34" charset="0"/>
                <a:rtl val="0"/>
              </a:defRPr>
            </a:lvl5pPr>
            <a:lvl6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6pPr>
            <a:lvl7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7pPr>
            <a:lvl8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8pPr>
            <a:lvl9pPr marR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400" b="0" i="0" u="none" strike="noStrike" cap="none" baseline="0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  <a:rtl val="0"/>
              </a:defRPr>
            </a:lvl9pPr>
          </a:lstStyle>
          <a:p>
            <a:pPr marL="0" indent="0" algn="ctr" eaLnBrk="1" hangingPunct="1">
              <a:defRPr/>
            </a:pPr>
            <a:r>
              <a:rPr lang="en-US" altLang="en-US" sz="2400" kern="0" dirty="0">
                <a:latin typeface="Arial" panose="020B0604020202020204" pitchFamily="34" charset="0"/>
                <a:cs typeface="Arial" panose="020B0604020202020204" pitchFamily="34" charset="0"/>
              </a:rPr>
              <a:t>Don’t Forget to Add the Reset Line</a:t>
            </a:r>
          </a:p>
        </p:txBody>
      </p:sp>
      <p:pic>
        <p:nvPicPr>
          <p:cNvPr id="51" name="Picture 50" descr="A diagram of a algorithm&#10;&#10;Description automatically generated">
            <a:extLst>
              <a:ext uri="{FF2B5EF4-FFF2-40B4-BE49-F238E27FC236}">
                <a16:creationId xmlns:a16="http://schemas.microsoft.com/office/drawing/2014/main" id="{5D617616-47B7-60BA-573F-83DEF819423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2473" y="2254249"/>
            <a:ext cx="2654803" cy="2349501"/>
          </a:xfrm>
          <a:prstGeom prst="rect">
            <a:avLst/>
          </a:prstGeom>
        </p:spPr>
      </p:pic>
      <p:sp>
        <p:nvSpPr>
          <p:cNvPr id="52" name="TextBox 51">
            <a:extLst>
              <a:ext uri="{FF2B5EF4-FFF2-40B4-BE49-F238E27FC236}">
                <a16:creationId xmlns:a16="http://schemas.microsoft.com/office/drawing/2014/main" id="{87D46042-DFC7-3D9C-36E8-913B0EA48603}"/>
              </a:ext>
            </a:extLst>
          </p:cNvPr>
          <p:cNvSpPr txBox="1"/>
          <p:nvPr/>
        </p:nvSpPr>
        <p:spPr>
          <a:xfrm>
            <a:off x="934234" y="2254249"/>
            <a:ext cx="652743" cy="307777"/>
          </a:xfrm>
          <a:prstGeom prst="rect">
            <a:avLst/>
          </a:prstGeom>
          <a:solidFill>
            <a:schemeClr val="bg1"/>
          </a:solidFill>
        </p:spPr>
        <p:txBody>
          <a:bodyPr wrap="none" rtlCol="0">
            <a:spAutoFit/>
          </a:bodyPr>
          <a:lstStyle/>
          <a:p>
            <a:r>
              <a:rPr lang="en-US" dirty="0">
                <a:solidFill>
                  <a:srgbClr val="FF0000"/>
                </a:solidFill>
              </a:rPr>
              <a:t>Reset</a:t>
            </a:r>
          </a:p>
        </p:txBody>
      </p: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2244BBA3-F6FD-C6D4-0297-FD795C93A709}"/>
              </a:ext>
            </a:extLst>
          </p:cNvPr>
          <p:cNvCxnSpPr>
            <a:cxnSpLocks/>
          </p:cNvCxnSpPr>
          <p:nvPr/>
        </p:nvCxnSpPr>
        <p:spPr>
          <a:xfrm>
            <a:off x="1235034" y="2562026"/>
            <a:ext cx="0" cy="320634"/>
          </a:xfrm>
          <a:prstGeom prst="straightConnector1">
            <a:avLst/>
          </a:prstGeom>
          <a:ln w="41275">
            <a:solidFill>
              <a:srgbClr val="FF0000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41861184"/>
      </p:ext>
    </p:extLst>
  </p:cSld>
  <p:clrMapOvr>
    <a:masterClrMapping/>
  </p:clrMapOvr>
  <p:transition/>
</p:sld>
</file>

<file path=ppt/slides/slide8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5649" name="Shape 968">
            <a:extLst>
              <a:ext uri="{FF2B5EF4-FFF2-40B4-BE49-F238E27FC236}">
                <a16:creationId xmlns:a16="http://schemas.microsoft.com/office/drawing/2014/main" id="{A5E9D7CF-6421-A546-A834-0394567A83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5650" name="TextBox 125">
            <a:extLst>
              <a:ext uri="{FF2B5EF4-FFF2-40B4-BE49-F238E27FC236}">
                <a16:creationId xmlns:a16="http://schemas.microsoft.com/office/drawing/2014/main" id="{AFB8D778-4004-B140-8971-695EA33DA87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155651" name="Shape 974">
            <a:extLst>
              <a:ext uri="{FF2B5EF4-FFF2-40B4-BE49-F238E27FC236}">
                <a16:creationId xmlns:a16="http://schemas.microsoft.com/office/drawing/2014/main" id="{826764D9-F46B-B349-A52C-5B96E02347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9338" y="4197351"/>
            <a:ext cx="1714500" cy="19415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When the reset signal is equal to zero it puts the machine back to its start state, which is state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00 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(or A) </a:t>
            </a:r>
          </a:p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in this case.</a:t>
            </a:r>
          </a:p>
        </p:txBody>
      </p:sp>
      <p:sp>
        <p:nvSpPr>
          <p:cNvPr id="155652" name="TextBox 16">
            <a:extLst>
              <a:ext uri="{FF2B5EF4-FFF2-40B4-BE49-F238E27FC236}">
                <a16:creationId xmlns:a16="http://schemas.microsoft.com/office/drawing/2014/main" id="{7D7BB770-5590-2A44-8600-19A94462EF0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5653" name="TextBox 17">
            <a:extLst>
              <a:ext uri="{FF2B5EF4-FFF2-40B4-BE49-F238E27FC236}">
                <a16:creationId xmlns:a16="http://schemas.microsoft.com/office/drawing/2014/main" id="{DCCFFF53-9ED6-1644-B885-178A1EF813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5654" name="TextBox 18">
            <a:extLst>
              <a:ext uri="{FF2B5EF4-FFF2-40B4-BE49-F238E27FC236}">
                <a16:creationId xmlns:a16="http://schemas.microsoft.com/office/drawing/2014/main" id="{B8BF4A52-B218-584D-86C8-DB3B37859B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5655" name="TextBox 21">
            <a:extLst>
              <a:ext uri="{FF2B5EF4-FFF2-40B4-BE49-F238E27FC236}">
                <a16:creationId xmlns:a16="http://schemas.microsoft.com/office/drawing/2014/main" id="{68131BBB-C843-CE49-89CF-6030A6E24C7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8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697" name="Shape 968">
            <a:extLst>
              <a:ext uri="{FF2B5EF4-FFF2-40B4-BE49-F238E27FC236}">
                <a16:creationId xmlns:a16="http://schemas.microsoft.com/office/drawing/2014/main" id="{886D45C0-6A0F-4742-841D-94A2638BE7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7698" name="TextBox 125">
            <a:extLst>
              <a:ext uri="{FF2B5EF4-FFF2-40B4-BE49-F238E27FC236}">
                <a16:creationId xmlns:a16="http://schemas.microsoft.com/office/drawing/2014/main" id="{4F636D4F-6625-EC41-86AC-F39F117AB3D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latin typeface="Times" pitchFamily="2" charset="0"/>
              </a:rPr>
              <a:t>[ Figure 6.8 from the textbook ]</a:t>
            </a:r>
          </a:p>
        </p:txBody>
      </p:sp>
      <p:sp>
        <p:nvSpPr>
          <p:cNvPr id="157699" name="TextBox 16">
            <a:extLst>
              <a:ext uri="{FF2B5EF4-FFF2-40B4-BE49-F238E27FC236}">
                <a16:creationId xmlns:a16="http://schemas.microsoft.com/office/drawing/2014/main" id="{F9894E11-1926-FA44-93DF-2E61CF7CC69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7700" name="TextBox 17">
            <a:extLst>
              <a:ext uri="{FF2B5EF4-FFF2-40B4-BE49-F238E27FC236}">
                <a16:creationId xmlns:a16="http://schemas.microsoft.com/office/drawing/2014/main" id="{FF313223-E395-7446-B753-F70EDC507FD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7701" name="TextBox 18">
            <a:extLst>
              <a:ext uri="{FF2B5EF4-FFF2-40B4-BE49-F238E27FC236}">
                <a16:creationId xmlns:a16="http://schemas.microsoft.com/office/drawing/2014/main" id="{EBFF4CBF-8F1E-5D42-AA27-B000A256B8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7702" name="TextBox 19">
            <a:extLst>
              <a:ext uri="{FF2B5EF4-FFF2-40B4-BE49-F238E27FC236}">
                <a16:creationId xmlns:a16="http://schemas.microsoft.com/office/drawing/2014/main" id="{2D7E3B94-4994-7C4F-827C-87FDBC56AC7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7703" name="TextBox 20">
            <a:extLst>
              <a:ext uri="{FF2B5EF4-FFF2-40B4-BE49-F238E27FC236}">
                <a16:creationId xmlns:a16="http://schemas.microsoft.com/office/drawing/2014/main" id="{71246C62-2AC3-4643-A9EA-74756579AF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7704" name="TextBox 10">
            <a:extLst>
              <a:ext uri="{FF2B5EF4-FFF2-40B4-BE49-F238E27FC236}">
                <a16:creationId xmlns:a16="http://schemas.microsoft.com/office/drawing/2014/main" id="{972A43B8-A9C2-A448-88CF-977C223A22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  <p:sp>
        <p:nvSpPr>
          <p:cNvPr id="157705" name="Shape 974">
            <a:extLst>
              <a:ext uri="{FF2B5EF4-FFF2-40B4-BE49-F238E27FC236}">
                <a16:creationId xmlns:a16="http://schemas.microsoft.com/office/drawing/2014/main" id="{9BF7DF83-2839-9342-986F-EF26E78EAA9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049338" y="4197351"/>
            <a:ext cx="1714500" cy="1941513"/>
          </a:xfrm>
          <a:prstGeom prst="rect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lIns="91425" tIns="91425" rIns="91425" bIns="91425"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When the reset signal is equal to zero it puts the machine back to its start state, which is state </a:t>
            </a:r>
            <a:r>
              <a:rPr lang="en-US" altLang="en-US" i="1">
                <a:latin typeface="Times New Roman" panose="02020603050405020304" pitchFamily="18" charset="0"/>
                <a:sym typeface="Times New Roman" panose="02020603050405020304" pitchFamily="18" charset="0"/>
              </a:rPr>
              <a:t>00  </a:t>
            </a: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(or A) </a:t>
            </a:r>
          </a:p>
          <a:p>
            <a:pPr algn="ctr" eaLnBrk="1" hangingPunct="1">
              <a:lnSpc>
                <a:spcPct val="115000"/>
              </a:lnSpc>
            </a:pPr>
            <a:r>
              <a:rPr lang="en-US" altLang="en-US">
                <a:latin typeface="Times New Roman" panose="02020603050405020304" pitchFamily="18" charset="0"/>
                <a:sym typeface="Times New Roman" panose="02020603050405020304" pitchFamily="18" charset="0"/>
              </a:rPr>
              <a:t>in this case.</a:t>
            </a:r>
          </a:p>
        </p:txBody>
      </p:sp>
    </p:spTree>
  </p:cSld>
  <p:clrMapOvr>
    <a:masterClrMapping/>
  </p:clrMapOvr>
  <p:transition/>
</p:sld>
</file>

<file path=ppt/slides/slide8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745" name="Shape 968">
            <a:extLst>
              <a:ext uri="{FF2B5EF4-FFF2-40B4-BE49-F238E27FC236}">
                <a16:creationId xmlns:a16="http://schemas.microsoft.com/office/drawing/2014/main" id="{32815AEC-55C8-2A4E-A3F0-DF913BC54EC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59746" name="TextBox 1">
            <a:extLst>
              <a:ext uri="{FF2B5EF4-FFF2-40B4-BE49-F238E27FC236}">
                <a16:creationId xmlns:a16="http://schemas.microsoft.com/office/drawing/2014/main" id="{6D74D20E-422B-2A47-8372-87F3A4A848B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47" name="TextBox 4">
            <a:extLst>
              <a:ext uri="{FF2B5EF4-FFF2-40B4-BE49-F238E27FC236}">
                <a16:creationId xmlns:a16="http://schemas.microsoft.com/office/drawing/2014/main" id="{119F3CE9-6E9B-4246-926B-7BAE5A0D8BC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9748" name="TextBox 5">
            <a:extLst>
              <a:ext uri="{FF2B5EF4-FFF2-40B4-BE49-F238E27FC236}">
                <a16:creationId xmlns:a16="http://schemas.microsoft.com/office/drawing/2014/main" id="{FC78B0FF-5647-694A-9F3F-D49F02F9AB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49" name="TextBox 6">
            <a:extLst>
              <a:ext uri="{FF2B5EF4-FFF2-40B4-BE49-F238E27FC236}">
                <a16:creationId xmlns:a16="http://schemas.microsoft.com/office/drawing/2014/main" id="{244B4A38-874F-194C-9F01-FA6A3E186C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0" name="TextBox 7">
            <a:extLst>
              <a:ext uri="{FF2B5EF4-FFF2-40B4-BE49-F238E27FC236}">
                <a16:creationId xmlns:a16="http://schemas.microsoft.com/office/drawing/2014/main" id="{FD7F786B-C31E-F442-8FC3-6D59B9B30D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1" name="TextBox 8">
            <a:extLst>
              <a:ext uri="{FF2B5EF4-FFF2-40B4-BE49-F238E27FC236}">
                <a16:creationId xmlns:a16="http://schemas.microsoft.com/office/drawing/2014/main" id="{AF6A6B4F-A13C-A84A-B17F-5366C54415B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2" name="TextBox 9">
            <a:extLst>
              <a:ext uri="{FF2B5EF4-FFF2-40B4-BE49-F238E27FC236}">
                <a16:creationId xmlns:a16="http://schemas.microsoft.com/office/drawing/2014/main" id="{A2AC1217-07F8-1648-A68F-8CF135054E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9753" name="TextBox 10">
            <a:extLst>
              <a:ext uri="{FF2B5EF4-FFF2-40B4-BE49-F238E27FC236}">
                <a16:creationId xmlns:a16="http://schemas.microsoft.com/office/drawing/2014/main" id="{02745077-54BC-E449-865A-9515CA6A8BD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9754" name="TextBox 11">
            <a:extLst>
              <a:ext uri="{FF2B5EF4-FFF2-40B4-BE49-F238E27FC236}">
                <a16:creationId xmlns:a16="http://schemas.microsoft.com/office/drawing/2014/main" id="{B2C7297F-E92F-6448-AF12-8FBE706E23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5" name="TextBox 12">
            <a:extLst>
              <a:ext uri="{FF2B5EF4-FFF2-40B4-BE49-F238E27FC236}">
                <a16:creationId xmlns:a16="http://schemas.microsoft.com/office/drawing/2014/main" id="{7D351D98-798F-3846-9056-A52E6A5F1D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6" name="TextBox 13">
            <a:extLst>
              <a:ext uri="{FF2B5EF4-FFF2-40B4-BE49-F238E27FC236}">
                <a16:creationId xmlns:a16="http://schemas.microsoft.com/office/drawing/2014/main" id="{1BD44E7D-D975-0740-AAC3-12F813C6A8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59757" name="TextBox 14">
            <a:extLst>
              <a:ext uri="{FF2B5EF4-FFF2-40B4-BE49-F238E27FC236}">
                <a16:creationId xmlns:a16="http://schemas.microsoft.com/office/drawing/2014/main" id="{414D588F-1B3B-FC4A-A3F7-DBD30CFC6E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9758" name="TextBox 15">
            <a:extLst>
              <a:ext uri="{FF2B5EF4-FFF2-40B4-BE49-F238E27FC236}">
                <a16:creationId xmlns:a16="http://schemas.microsoft.com/office/drawing/2014/main" id="{5A0BDC2D-1867-2446-93D4-8750D966FF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59759" name="Picture 3" descr="Screen shot 2016-11-04 at 3.25.01 PM.png">
            <a:extLst>
              <a:ext uri="{FF2B5EF4-FFF2-40B4-BE49-F238E27FC236}">
                <a16:creationId xmlns:a16="http://schemas.microsoft.com/office/drawing/2014/main" id="{3AED377A-0231-4942-9A4A-D3F7892502AA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A8BEB27C-1336-6346-9E98-ED4B98E8FA5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79387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59761" name="TextBox 20">
            <a:extLst>
              <a:ext uri="{FF2B5EF4-FFF2-40B4-BE49-F238E27FC236}">
                <a16:creationId xmlns:a16="http://schemas.microsoft.com/office/drawing/2014/main" id="{09DB5952-F6B6-2F40-B22A-3F64848691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59762" name="TextBox 21">
            <a:extLst>
              <a:ext uri="{FF2B5EF4-FFF2-40B4-BE49-F238E27FC236}">
                <a16:creationId xmlns:a16="http://schemas.microsoft.com/office/drawing/2014/main" id="{5C905735-CB65-0E48-9436-4F06BA5F31C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  <p:sp>
        <p:nvSpPr>
          <p:cNvPr id="159763" name="TextBox 21">
            <a:extLst>
              <a:ext uri="{FF2B5EF4-FFF2-40B4-BE49-F238E27FC236}">
                <a16:creationId xmlns:a16="http://schemas.microsoft.com/office/drawing/2014/main" id="{884D51BB-3B1F-A445-BF67-FE70584623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1212850" y="61913"/>
            <a:ext cx="1589088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= y</a:t>
            </a:r>
            <a:r>
              <a:rPr lang="en-US" altLang="en-US" sz="2000" baseline="-25000"/>
              <a:t>2</a:t>
            </a:r>
            <a:r>
              <a:rPr lang="en-US" altLang="en-US" sz="2000"/>
              <a:t> y</a:t>
            </a:r>
            <a:r>
              <a:rPr lang="en-US" altLang="en-US" sz="2000" baseline="-25000"/>
              <a:t>1</a:t>
            </a:r>
          </a:p>
        </p:txBody>
      </p:sp>
    </p:spTree>
  </p:cSld>
  <p:clrMapOvr>
    <a:masterClrMapping/>
  </p:clrMapOvr>
  <p:transition/>
</p:sld>
</file>

<file path=ppt/slides/slide8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1793" name="Shape 968">
            <a:extLst>
              <a:ext uri="{FF2B5EF4-FFF2-40B4-BE49-F238E27FC236}">
                <a16:creationId xmlns:a16="http://schemas.microsoft.com/office/drawing/2014/main" id="{122E16D8-5C25-B644-B27E-3657FD162B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1794" name="TextBox 1">
            <a:extLst>
              <a:ext uri="{FF2B5EF4-FFF2-40B4-BE49-F238E27FC236}">
                <a16:creationId xmlns:a16="http://schemas.microsoft.com/office/drawing/2014/main" id="{546A0C45-BD87-A243-8BF1-08EA38DA709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795" name="TextBox 4">
            <a:extLst>
              <a:ext uri="{FF2B5EF4-FFF2-40B4-BE49-F238E27FC236}">
                <a16:creationId xmlns:a16="http://schemas.microsoft.com/office/drawing/2014/main" id="{2BAEDD2D-93E7-BA48-8D60-326027F3D47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1796" name="TextBox 5">
            <a:extLst>
              <a:ext uri="{FF2B5EF4-FFF2-40B4-BE49-F238E27FC236}">
                <a16:creationId xmlns:a16="http://schemas.microsoft.com/office/drawing/2014/main" id="{875078AF-93EB-2F41-878D-F1B0BBC6846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797" name="TextBox 6">
            <a:extLst>
              <a:ext uri="{FF2B5EF4-FFF2-40B4-BE49-F238E27FC236}">
                <a16:creationId xmlns:a16="http://schemas.microsoft.com/office/drawing/2014/main" id="{8DE5723B-407F-1045-97F4-379CCA1FBF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798" name="TextBox 7">
            <a:extLst>
              <a:ext uri="{FF2B5EF4-FFF2-40B4-BE49-F238E27FC236}">
                <a16:creationId xmlns:a16="http://schemas.microsoft.com/office/drawing/2014/main" id="{0A57C1E2-3C7B-9E46-9A3F-1729E6C6BCD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799" name="TextBox 8">
            <a:extLst>
              <a:ext uri="{FF2B5EF4-FFF2-40B4-BE49-F238E27FC236}">
                <a16:creationId xmlns:a16="http://schemas.microsoft.com/office/drawing/2014/main" id="{546F7706-250F-764D-9CAF-5C3EBB9954C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800" name="TextBox 9">
            <a:extLst>
              <a:ext uri="{FF2B5EF4-FFF2-40B4-BE49-F238E27FC236}">
                <a16:creationId xmlns:a16="http://schemas.microsoft.com/office/drawing/2014/main" id="{921101E4-D2F9-6E43-83E5-B992DA5588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1801" name="TextBox 10">
            <a:extLst>
              <a:ext uri="{FF2B5EF4-FFF2-40B4-BE49-F238E27FC236}">
                <a16:creationId xmlns:a16="http://schemas.microsoft.com/office/drawing/2014/main" id="{431AEAB5-6264-3342-9F49-1BEC82F4E9F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1802" name="TextBox 11">
            <a:extLst>
              <a:ext uri="{FF2B5EF4-FFF2-40B4-BE49-F238E27FC236}">
                <a16:creationId xmlns:a16="http://schemas.microsoft.com/office/drawing/2014/main" id="{79E69D14-B00C-3640-930D-E9E7F0DD8E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803" name="TextBox 12">
            <a:extLst>
              <a:ext uri="{FF2B5EF4-FFF2-40B4-BE49-F238E27FC236}">
                <a16:creationId xmlns:a16="http://schemas.microsoft.com/office/drawing/2014/main" id="{35C91E28-E20A-4643-A1CD-76C0093929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804" name="TextBox 13">
            <a:extLst>
              <a:ext uri="{FF2B5EF4-FFF2-40B4-BE49-F238E27FC236}">
                <a16:creationId xmlns:a16="http://schemas.microsoft.com/office/drawing/2014/main" id="{CA4C20B9-5C12-E849-9B1C-41F7407B7A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805" name="TextBox 14">
            <a:extLst>
              <a:ext uri="{FF2B5EF4-FFF2-40B4-BE49-F238E27FC236}">
                <a16:creationId xmlns:a16="http://schemas.microsoft.com/office/drawing/2014/main" id="{5A5EDB6D-F8C2-294F-810D-B457D65DF9C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1806" name="TextBox 15">
            <a:extLst>
              <a:ext uri="{FF2B5EF4-FFF2-40B4-BE49-F238E27FC236}">
                <a16:creationId xmlns:a16="http://schemas.microsoft.com/office/drawing/2014/main" id="{9B66CFEE-27C0-354E-AC69-2CD4EDE15E7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61807" name="Picture 3" descr="Screen shot 2016-11-04 at 3.25.01 PM.png">
            <a:extLst>
              <a:ext uri="{FF2B5EF4-FFF2-40B4-BE49-F238E27FC236}">
                <a16:creationId xmlns:a16="http://schemas.microsoft.com/office/drawing/2014/main" id="{59049EDF-7F06-7245-8E55-FB4C9686D71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D0C9B85-8838-5F4F-9202-028DAB83C8A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193992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1809" name="TextBox 20">
            <a:extLst>
              <a:ext uri="{FF2B5EF4-FFF2-40B4-BE49-F238E27FC236}">
                <a16:creationId xmlns:a16="http://schemas.microsoft.com/office/drawing/2014/main" id="{C9C9F999-4DFD-6A49-8B0E-087CB9B3C56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1810" name="TextBox 19">
            <a:extLst>
              <a:ext uri="{FF2B5EF4-FFF2-40B4-BE49-F238E27FC236}">
                <a16:creationId xmlns:a16="http://schemas.microsoft.com/office/drawing/2014/main" id="{099B18C9-284E-864D-BB93-0AA0036AD69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8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3841" name="Shape 968">
            <a:extLst>
              <a:ext uri="{FF2B5EF4-FFF2-40B4-BE49-F238E27FC236}">
                <a16:creationId xmlns:a16="http://schemas.microsoft.com/office/drawing/2014/main" id="{0C24B36A-29CD-4E4C-8ED4-B466F72256F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3842" name="TextBox 1">
            <a:extLst>
              <a:ext uri="{FF2B5EF4-FFF2-40B4-BE49-F238E27FC236}">
                <a16:creationId xmlns:a16="http://schemas.microsoft.com/office/drawing/2014/main" id="{E55E6927-18D5-5241-9BFA-3C673E8C41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43" name="TextBox 4">
            <a:extLst>
              <a:ext uri="{FF2B5EF4-FFF2-40B4-BE49-F238E27FC236}">
                <a16:creationId xmlns:a16="http://schemas.microsoft.com/office/drawing/2014/main" id="{4E88D5C2-073F-E941-AE6C-E8B1E404C15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3844" name="TextBox 5">
            <a:extLst>
              <a:ext uri="{FF2B5EF4-FFF2-40B4-BE49-F238E27FC236}">
                <a16:creationId xmlns:a16="http://schemas.microsoft.com/office/drawing/2014/main" id="{04400652-BC49-204D-8B91-9D9A19D7521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45" name="TextBox 6">
            <a:extLst>
              <a:ext uri="{FF2B5EF4-FFF2-40B4-BE49-F238E27FC236}">
                <a16:creationId xmlns:a16="http://schemas.microsoft.com/office/drawing/2014/main" id="{D19E05EA-3F0F-494D-9C1C-8798917CD5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46" name="TextBox 7">
            <a:extLst>
              <a:ext uri="{FF2B5EF4-FFF2-40B4-BE49-F238E27FC236}">
                <a16:creationId xmlns:a16="http://schemas.microsoft.com/office/drawing/2014/main" id="{46EEF47E-0504-6749-BF27-1B825F5E6F5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47" name="TextBox 8">
            <a:extLst>
              <a:ext uri="{FF2B5EF4-FFF2-40B4-BE49-F238E27FC236}">
                <a16:creationId xmlns:a16="http://schemas.microsoft.com/office/drawing/2014/main" id="{0D812CCA-69B9-0C42-B8FF-0A4FDE66511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48" name="TextBox 9">
            <a:extLst>
              <a:ext uri="{FF2B5EF4-FFF2-40B4-BE49-F238E27FC236}">
                <a16:creationId xmlns:a16="http://schemas.microsoft.com/office/drawing/2014/main" id="{E7CEEFF5-B172-F146-8EB4-0085354FC5D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3849" name="TextBox 10">
            <a:extLst>
              <a:ext uri="{FF2B5EF4-FFF2-40B4-BE49-F238E27FC236}">
                <a16:creationId xmlns:a16="http://schemas.microsoft.com/office/drawing/2014/main" id="{E3624EF3-EEC0-934A-BC49-16B508560F8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3850" name="TextBox 11">
            <a:extLst>
              <a:ext uri="{FF2B5EF4-FFF2-40B4-BE49-F238E27FC236}">
                <a16:creationId xmlns:a16="http://schemas.microsoft.com/office/drawing/2014/main" id="{AB8B5F8B-8D32-6346-A3A1-CADB4792B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51" name="TextBox 12">
            <a:extLst>
              <a:ext uri="{FF2B5EF4-FFF2-40B4-BE49-F238E27FC236}">
                <a16:creationId xmlns:a16="http://schemas.microsoft.com/office/drawing/2014/main" id="{A00651F2-480C-634F-9457-72ED0F08A8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52" name="TextBox 13">
            <a:extLst>
              <a:ext uri="{FF2B5EF4-FFF2-40B4-BE49-F238E27FC236}">
                <a16:creationId xmlns:a16="http://schemas.microsoft.com/office/drawing/2014/main" id="{2BAAD712-3F6F-EE42-A92A-5ABC71FC6D7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3853" name="TextBox 14">
            <a:extLst>
              <a:ext uri="{FF2B5EF4-FFF2-40B4-BE49-F238E27FC236}">
                <a16:creationId xmlns:a16="http://schemas.microsoft.com/office/drawing/2014/main" id="{5EF46009-9AB0-CD40-8ABE-0BEAB86C31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3854" name="TextBox 15">
            <a:extLst>
              <a:ext uri="{FF2B5EF4-FFF2-40B4-BE49-F238E27FC236}">
                <a16:creationId xmlns:a16="http://schemas.microsoft.com/office/drawing/2014/main" id="{D9FA3470-73D8-2844-B6EA-42750D020DA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63855" name="Picture 3" descr="Screen shot 2016-11-04 at 3.25.01 PM.png">
            <a:extLst>
              <a:ext uri="{FF2B5EF4-FFF2-40B4-BE49-F238E27FC236}">
                <a16:creationId xmlns:a16="http://schemas.microsoft.com/office/drawing/2014/main" id="{FB1959B4-3E68-8A4C-92B3-9792D0434E1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93E85FC8-16A0-F24B-B593-ED46F2FED04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012950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3857" name="TextBox 20">
            <a:extLst>
              <a:ext uri="{FF2B5EF4-FFF2-40B4-BE49-F238E27FC236}">
                <a16:creationId xmlns:a16="http://schemas.microsoft.com/office/drawing/2014/main" id="{68C34777-37B1-F54B-8DA1-38E0A247348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3858" name="TextBox 19">
            <a:extLst>
              <a:ext uri="{FF2B5EF4-FFF2-40B4-BE49-F238E27FC236}">
                <a16:creationId xmlns:a16="http://schemas.microsoft.com/office/drawing/2014/main" id="{82A29779-5B55-0B47-ABF6-CD5BF6F13B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8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5889" name="Shape 968">
            <a:extLst>
              <a:ext uri="{FF2B5EF4-FFF2-40B4-BE49-F238E27FC236}">
                <a16:creationId xmlns:a16="http://schemas.microsoft.com/office/drawing/2014/main" id="{21F1DC63-5081-104F-B6E4-FED72B288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5890" name="TextBox 1">
            <a:extLst>
              <a:ext uri="{FF2B5EF4-FFF2-40B4-BE49-F238E27FC236}">
                <a16:creationId xmlns:a16="http://schemas.microsoft.com/office/drawing/2014/main" id="{F4ABE564-857B-EA47-9F93-4404F9185B1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891" name="TextBox 4">
            <a:extLst>
              <a:ext uri="{FF2B5EF4-FFF2-40B4-BE49-F238E27FC236}">
                <a16:creationId xmlns:a16="http://schemas.microsoft.com/office/drawing/2014/main" id="{9B3ECB0D-3A57-334A-9395-B14979A9B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892" name="TextBox 5">
            <a:extLst>
              <a:ext uri="{FF2B5EF4-FFF2-40B4-BE49-F238E27FC236}">
                <a16:creationId xmlns:a16="http://schemas.microsoft.com/office/drawing/2014/main" id="{DF91C759-D406-1348-8345-AAA81D9BD11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893" name="TextBox 6">
            <a:extLst>
              <a:ext uri="{FF2B5EF4-FFF2-40B4-BE49-F238E27FC236}">
                <a16:creationId xmlns:a16="http://schemas.microsoft.com/office/drawing/2014/main" id="{E2752DBF-6B7C-2C47-827E-37F35DF19F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894" name="TextBox 7">
            <a:extLst>
              <a:ext uri="{FF2B5EF4-FFF2-40B4-BE49-F238E27FC236}">
                <a16:creationId xmlns:a16="http://schemas.microsoft.com/office/drawing/2014/main" id="{F1A95BEB-6C3F-CB4C-A7B0-BEB6091A58B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895" name="TextBox 8">
            <a:extLst>
              <a:ext uri="{FF2B5EF4-FFF2-40B4-BE49-F238E27FC236}">
                <a16:creationId xmlns:a16="http://schemas.microsoft.com/office/drawing/2014/main" id="{DD116846-74F8-864F-8EDD-F3E6C86E183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896" name="TextBox 9">
            <a:extLst>
              <a:ext uri="{FF2B5EF4-FFF2-40B4-BE49-F238E27FC236}">
                <a16:creationId xmlns:a16="http://schemas.microsoft.com/office/drawing/2014/main" id="{D7C4C56E-ED86-BF4A-AA1B-30AFC2FFD31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897" name="TextBox 10">
            <a:extLst>
              <a:ext uri="{FF2B5EF4-FFF2-40B4-BE49-F238E27FC236}">
                <a16:creationId xmlns:a16="http://schemas.microsoft.com/office/drawing/2014/main" id="{2DDFA076-752B-014F-9E2A-95F1F35E43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898" name="TextBox 11">
            <a:extLst>
              <a:ext uri="{FF2B5EF4-FFF2-40B4-BE49-F238E27FC236}">
                <a16:creationId xmlns:a16="http://schemas.microsoft.com/office/drawing/2014/main" id="{B691E81D-DC2B-1F4B-8473-F2BA1CB597C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899" name="TextBox 12">
            <a:extLst>
              <a:ext uri="{FF2B5EF4-FFF2-40B4-BE49-F238E27FC236}">
                <a16:creationId xmlns:a16="http://schemas.microsoft.com/office/drawing/2014/main" id="{48CB0038-BBA3-3C49-A588-16D7D5BED0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900" name="TextBox 13">
            <a:extLst>
              <a:ext uri="{FF2B5EF4-FFF2-40B4-BE49-F238E27FC236}">
                <a16:creationId xmlns:a16="http://schemas.microsoft.com/office/drawing/2014/main" id="{4D1FCF6B-D35A-4748-8CA8-2444D043AA4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5901" name="TextBox 14">
            <a:extLst>
              <a:ext uri="{FF2B5EF4-FFF2-40B4-BE49-F238E27FC236}">
                <a16:creationId xmlns:a16="http://schemas.microsoft.com/office/drawing/2014/main" id="{2B7ADBA3-4714-1E4C-BEAB-AF5B4827E5F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902" name="TextBox 15">
            <a:extLst>
              <a:ext uri="{FF2B5EF4-FFF2-40B4-BE49-F238E27FC236}">
                <a16:creationId xmlns:a16="http://schemas.microsoft.com/office/drawing/2014/main" id="{7C2170D9-5D76-DD41-8341-D9D19A8FD9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65903" name="Picture 3" descr="Screen shot 2016-11-04 at 3.25.01 PM.png">
            <a:extLst>
              <a:ext uri="{FF2B5EF4-FFF2-40B4-BE49-F238E27FC236}">
                <a16:creationId xmlns:a16="http://schemas.microsoft.com/office/drawing/2014/main" id="{A71DA852-48D5-FF4C-BAA8-044FA187C9F3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F03D741-8335-E04C-9BE8-5EFE4C64D112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103439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5905" name="TextBox 20">
            <a:extLst>
              <a:ext uri="{FF2B5EF4-FFF2-40B4-BE49-F238E27FC236}">
                <a16:creationId xmlns:a16="http://schemas.microsoft.com/office/drawing/2014/main" id="{269807FE-E649-1D48-ADCA-74DAA910809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5906" name="TextBox 19">
            <a:extLst>
              <a:ext uri="{FF2B5EF4-FFF2-40B4-BE49-F238E27FC236}">
                <a16:creationId xmlns:a16="http://schemas.microsoft.com/office/drawing/2014/main" id="{0B2BE78D-2057-3E4E-96D7-C16ED7F2AD0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457" name="Shape 381">
            <a:extLst>
              <a:ext uri="{FF2B5EF4-FFF2-40B4-BE49-F238E27FC236}">
                <a16:creationId xmlns:a16="http://schemas.microsoft.com/office/drawing/2014/main" id="{0A303648-65BF-C147-B79F-D59AA18F2C93}"/>
              </a:ext>
            </a:extLst>
          </p:cNvPr>
          <p:cNvSpPr txBox="1">
            <a:spLocks noGrp="1"/>
          </p:cNvSpPr>
          <p:nvPr>
            <p:ph type="body" idx="1"/>
          </p:nvPr>
        </p:nvSpPr>
        <p:spPr>
          <a:xfrm>
            <a:off x="1236663" y="4591051"/>
            <a:ext cx="8750300" cy="1878013"/>
          </a:xfrm>
        </p:spPr>
        <p:txBody>
          <a:bodyPr anchor="ctr"/>
          <a:lstStyle/>
          <a:p>
            <a:pPr marL="0" indent="0" algn="ctr" eaLnBrk="1" hangingPunct="1">
              <a:spcBef>
                <a:spcPts val="638"/>
              </a:spcBef>
              <a:spcAft>
                <a:spcPct val="0"/>
              </a:spcAft>
              <a:buClr>
                <a:srgbClr val="000000"/>
              </a:buClr>
              <a:buNone/>
            </a:pPr>
            <a:r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  <a:ea typeface="ＭＳ Ｐゴシック" panose="020B0600070205080204" pitchFamily="34" charset="-128"/>
                <a:cs typeface="Arial" panose="020B0604020202020204" pitchFamily="34" charset="0"/>
                <a:sym typeface="Times New Roman" panose="02020603050405020304" pitchFamily="18" charset="0"/>
              </a:rPr>
              <a:t>The output depends only on the current state.</a:t>
            </a:r>
          </a:p>
        </p:txBody>
      </p:sp>
      <p:grpSp>
        <p:nvGrpSpPr>
          <p:cNvPr id="19458" name="Shape 382">
            <a:extLst>
              <a:ext uri="{FF2B5EF4-FFF2-40B4-BE49-F238E27FC236}">
                <a16:creationId xmlns:a16="http://schemas.microsoft.com/office/drawing/2014/main" id="{F2E78710-0579-784D-B8C5-7E820C507923}"/>
              </a:ext>
            </a:extLst>
          </p:cNvPr>
          <p:cNvGrpSpPr>
            <a:grpSpLocks/>
          </p:cNvGrpSpPr>
          <p:nvPr/>
        </p:nvGrpSpPr>
        <p:grpSpPr bwMode="auto">
          <a:xfrm>
            <a:off x="2625726" y="368301"/>
            <a:ext cx="4640263" cy="3971925"/>
            <a:chOff x="2209800" y="1146172"/>
            <a:chExt cx="4775200" cy="4241827"/>
          </a:xfrm>
        </p:grpSpPr>
        <p:sp>
          <p:nvSpPr>
            <p:cNvPr id="19460" name="Shape 383">
              <a:extLst>
                <a:ext uri="{FF2B5EF4-FFF2-40B4-BE49-F238E27FC236}">
                  <a16:creationId xmlns:a16="http://schemas.microsoft.com/office/drawing/2014/main" id="{3E3DCDFA-068A-0F44-B29E-3500AE71E2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46450" y="2420936"/>
              <a:ext cx="114299" cy="114300"/>
            </a:xfrm>
            <a:custGeom>
              <a:avLst/>
              <a:gdLst>
                <a:gd name="T0" fmla="*/ 2147483646 w 145"/>
                <a:gd name="T1" fmla="*/ 2147483646 h 144"/>
                <a:gd name="T2" fmla="*/ 2147483646 w 145"/>
                <a:gd name="T3" fmla="*/ 0 h 144"/>
                <a:gd name="T4" fmla="*/ 0 w 145"/>
                <a:gd name="T5" fmla="*/ 2147483646 h 144"/>
                <a:gd name="T6" fmla="*/ 2147483646 w 145"/>
                <a:gd name="T7" fmla="*/ 2147483646 h 144"/>
                <a:gd name="T8" fmla="*/ 2147483646 w 145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5"/>
                <a:gd name="T16" fmla="*/ 0 h 144"/>
                <a:gd name="T17" fmla="*/ 145 w 145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5" h="144" extrusionOk="0">
                  <a:moveTo>
                    <a:pt x="58" y="144"/>
                  </a:moveTo>
                  <a:lnTo>
                    <a:pt x="145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8" y="144"/>
                  </a:lnTo>
                  <a:close/>
                </a:path>
              </a:pathLst>
            </a:custGeom>
            <a:solidFill>
              <a:schemeClr val="tx1"/>
            </a:solidFill>
            <a:ln w="95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1" name="Shape 384">
              <a:extLst>
                <a:ext uri="{FF2B5EF4-FFF2-40B4-BE49-F238E27FC236}">
                  <a16:creationId xmlns:a16="http://schemas.microsoft.com/office/drawing/2014/main" id="{37E0FA60-22D4-A54B-B766-180C0BA5DD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1" y="1919286"/>
              <a:ext cx="663575" cy="641350"/>
            </a:xfrm>
            <a:custGeom>
              <a:avLst/>
              <a:gdLst>
                <a:gd name="T0" fmla="*/ 2147483646 w 837"/>
                <a:gd name="T1" fmla="*/ 2147483646 h 809"/>
                <a:gd name="T2" fmla="*/ 2147483646 w 837"/>
                <a:gd name="T3" fmla="*/ 2147483646 h 809"/>
                <a:gd name="T4" fmla="*/ 2147483646 w 837"/>
                <a:gd name="T5" fmla="*/ 2147483646 h 809"/>
                <a:gd name="T6" fmla="*/ 2147483646 w 837"/>
                <a:gd name="T7" fmla="*/ 2147483646 h 809"/>
                <a:gd name="T8" fmla="*/ 2147483646 w 837"/>
                <a:gd name="T9" fmla="*/ 2147483646 h 809"/>
                <a:gd name="T10" fmla="*/ 2147483646 w 837"/>
                <a:gd name="T11" fmla="*/ 2147483646 h 809"/>
                <a:gd name="T12" fmla="*/ 2147483646 w 837"/>
                <a:gd name="T13" fmla="*/ 2147483646 h 809"/>
                <a:gd name="T14" fmla="*/ 2147483646 w 837"/>
                <a:gd name="T15" fmla="*/ 2147483646 h 809"/>
                <a:gd name="T16" fmla="*/ 2147483646 w 837"/>
                <a:gd name="T17" fmla="*/ 2147483646 h 809"/>
                <a:gd name="T18" fmla="*/ 2147483646 w 837"/>
                <a:gd name="T19" fmla="*/ 2147483646 h 809"/>
                <a:gd name="T20" fmla="*/ 2147483646 w 837"/>
                <a:gd name="T21" fmla="*/ 2147483646 h 809"/>
                <a:gd name="T22" fmla="*/ 2147483646 w 837"/>
                <a:gd name="T23" fmla="*/ 2147483646 h 809"/>
                <a:gd name="T24" fmla="*/ 2147483646 w 837"/>
                <a:gd name="T25" fmla="*/ 2147483646 h 809"/>
                <a:gd name="T26" fmla="*/ 2147483646 w 837"/>
                <a:gd name="T27" fmla="*/ 2147483646 h 809"/>
                <a:gd name="T28" fmla="*/ 2147483646 w 837"/>
                <a:gd name="T29" fmla="*/ 2147483646 h 809"/>
                <a:gd name="T30" fmla="*/ 2147483646 w 837"/>
                <a:gd name="T31" fmla="*/ 2147483646 h 809"/>
                <a:gd name="T32" fmla="*/ 2147483646 w 837"/>
                <a:gd name="T33" fmla="*/ 2147483646 h 809"/>
                <a:gd name="T34" fmla="*/ 2147483646 w 837"/>
                <a:gd name="T35" fmla="*/ 2147483646 h 809"/>
                <a:gd name="T36" fmla="*/ 2147483646 w 837"/>
                <a:gd name="T37" fmla="*/ 2147483646 h 809"/>
                <a:gd name="T38" fmla="*/ 2147483646 w 837"/>
                <a:gd name="T39" fmla="*/ 2147483646 h 809"/>
                <a:gd name="T40" fmla="*/ 2147483646 w 837"/>
                <a:gd name="T41" fmla="*/ 2147483646 h 809"/>
                <a:gd name="T42" fmla="*/ 2147483646 w 837"/>
                <a:gd name="T43" fmla="*/ 2147483646 h 809"/>
                <a:gd name="T44" fmla="*/ 2147483646 w 837"/>
                <a:gd name="T45" fmla="*/ 2147483646 h 809"/>
                <a:gd name="T46" fmla="*/ 2147483646 w 837"/>
                <a:gd name="T47" fmla="*/ 2147483646 h 809"/>
                <a:gd name="T48" fmla="*/ 2147483646 w 837"/>
                <a:gd name="T49" fmla="*/ 2147483646 h 809"/>
                <a:gd name="T50" fmla="*/ 2147483646 w 837"/>
                <a:gd name="T51" fmla="*/ 2147483646 h 809"/>
                <a:gd name="T52" fmla="*/ 2147483646 w 837"/>
                <a:gd name="T53" fmla="*/ 2147483646 h 809"/>
                <a:gd name="T54" fmla="*/ 2147483646 w 837"/>
                <a:gd name="T55" fmla="*/ 2147483646 h 809"/>
                <a:gd name="T56" fmla="*/ 2147483646 w 837"/>
                <a:gd name="T57" fmla="*/ 2147483646 h 809"/>
                <a:gd name="T58" fmla="*/ 2147483646 w 837"/>
                <a:gd name="T59" fmla="*/ 2147483646 h 809"/>
                <a:gd name="T60" fmla="*/ 2147483646 w 837"/>
                <a:gd name="T61" fmla="*/ 2147483646 h 809"/>
                <a:gd name="T62" fmla="*/ 2147483646 w 837"/>
                <a:gd name="T63" fmla="*/ 2147483646 h 809"/>
                <a:gd name="T64" fmla="*/ 2147483646 w 837"/>
                <a:gd name="T65" fmla="*/ 2147483646 h 809"/>
                <a:gd name="T66" fmla="*/ 2147483646 w 837"/>
                <a:gd name="T67" fmla="*/ 2147483646 h 809"/>
                <a:gd name="T68" fmla="*/ 2147483646 w 837"/>
                <a:gd name="T69" fmla="*/ 2147483646 h 809"/>
                <a:gd name="T70" fmla="*/ 2147483646 w 837"/>
                <a:gd name="T71" fmla="*/ 2147483646 h 809"/>
                <a:gd name="T72" fmla="*/ 2147483646 w 837"/>
                <a:gd name="T73" fmla="*/ 2147483646 h 809"/>
                <a:gd name="T74" fmla="*/ 2147483646 w 837"/>
                <a:gd name="T75" fmla="*/ 2147483646 h 809"/>
                <a:gd name="T76" fmla="*/ 2147483646 w 837"/>
                <a:gd name="T77" fmla="*/ 2147483646 h 809"/>
                <a:gd name="T78" fmla="*/ 2147483646 w 837"/>
                <a:gd name="T79" fmla="*/ 2147483646 h 809"/>
                <a:gd name="T80" fmla="*/ 2147483646 w 837"/>
                <a:gd name="T81" fmla="*/ 2147483646 h 809"/>
                <a:gd name="T82" fmla="*/ 2147483646 w 837"/>
                <a:gd name="T83" fmla="*/ 2147483646 h 809"/>
                <a:gd name="T84" fmla="*/ 2147483646 w 837"/>
                <a:gd name="T85" fmla="*/ 2147483646 h 809"/>
                <a:gd name="T86" fmla="*/ 2147483646 w 837"/>
                <a:gd name="T87" fmla="*/ 2147483646 h 80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37"/>
                <a:gd name="T133" fmla="*/ 0 h 809"/>
                <a:gd name="T134" fmla="*/ 837 w 837"/>
                <a:gd name="T135" fmla="*/ 809 h 80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37" h="809" extrusionOk="0">
                  <a:moveTo>
                    <a:pt x="0" y="400"/>
                  </a:moveTo>
                  <a:lnTo>
                    <a:pt x="0" y="410"/>
                  </a:lnTo>
                  <a:lnTo>
                    <a:pt x="2" y="389"/>
                  </a:lnTo>
                  <a:lnTo>
                    <a:pt x="3" y="368"/>
                  </a:lnTo>
                  <a:lnTo>
                    <a:pt x="6" y="347"/>
                  </a:lnTo>
                  <a:lnTo>
                    <a:pt x="9" y="328"/>
                  </a:lnTo>
                  <a:lnTo>
                    <a:pt x="13" y="308"/>
                  </a:lnTo>
                  <a:lnTo>
                    <a:pt x="19" y="288"/>
                  </a:lnTo>
                  <a:lnTo>
                    <a:pt x="26" y="269"/>
                  </a:lnTo>
                  <a:lnTo>
                    <a:pt x="33" y="250"/>
                  </a:lnTo>
                  <a:lnTo>
                    <a:pt x="41" y="233"/>
                  </a:lnTo>
                  <a:lnTo>
                    <a:pt x="51" y="215"/>
                  </a:lnTo>
                  <a:lnTo>
                    <a:pt x="61" y="198"/>
                  </a:lnTo>
                  <a:lnTo>
                    <a:pt x="71" y="181"/>
                  </a:lnTo>
                  <a:lnTo>
                    <a:pt x="82" y="165"/>
                  </a:lnTo>
                  <a:lnTo>
                    <a:pt x="94" y="149"/>
                  </a:lnTo>
                  <a:lnTo>
                    <a:pt x="107" y="135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5" y="83"/>
                  </a:lnTo>
                  <a:lnTo>
                    <a:pt x="181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3" y="41"/>
                  </a:lnTo>
                  <a:lnTo>
                    <a:pt x="251" y="32"/>
                  </a:lnTo>
                  <a:lnTo>
                    <a:pt x="269" y="25"/>
                  </a:lnTo>
                  <a:lnTo>
                    <a:pt x="289" y="19"/>
                  </a:lnTo>
                  <a:lnTo>
                    <a:pt x="308" y="13"/>
                  </a:lnTo>
                  <a:lnTo>
                    <a:pt x="328" y="9"/>
                  </a:lnTo>
                  <a:lnTo>
                    <a:pt x="348" y="5"/>
                  </a:lnTo>
                  <a:lnTo>
                    <a:pt x="368" y="3"/>
                  </a:lnTo>
                  <a:lnTo>
                    <a:pt x="389" y="2"/>
                  </a:lnTo>
                  <a:lnTo>
                    <a:pt x="410" y="0"/>
                  </a:lnTo>
                  <a:lnTo>
                    <a:pt x="429" y="0"/>
                  </a:lnTo>
                  <a:lnTo>
                    <a:pt x="451" y="2"/>
                  </a:lnTo>
                  <a:lnTo>
                    <a:pt x="471" y="3"/>
                  </a:lnTo>
                  <a:lnTo>
                    <a:pt x="491" y="5"/>
                  </a:lnTo>
                  <a:lnTo>
                    <a:pt x="511" y="9"/>
                  </a:lnTo>
                  <a:lnTo>
                    <a:pt x="531" y="13"/>
                  </a:lnTo>
                  <a:lnTo>
                    <a:pt x="550" y="19"/>
                  </a:lnTo>
                  <a:lnTo>
                    <a:pt x="570" y="25"/>
                  </a:lnTo>
                  <a:lnTo>
                    <a:pt x="588" y="32"/>
                  </a:lnTo>
                  <a:lnTo>
                    <a:pt x="606" y="41"/>
                  </a:lnTo>
                  <a:lnTo>
                    <a:pt x="624" y="49"/>
                  </a:lnTo>
                  <a:lnTo>
                    <a:pt x="641" y="59"/>
                  </a:lnTo>
                  <a:lnTo>
                    <a:pt x="658" y="71"/>
                  </a:lnTo>
                  <a:lnTo>
                    <a:pt x="674" y="83"/>
                  </a:lnTo>
                  <a:lnTo>
                    <a:pt x="689" y="94"/>
                  </a:lnTo>
                  <a:lnTo>
                    <a:pt x="705" y="107"/>
                  </a:lnTo>
                  <a:lnTo>
                    <a:pt x="718" y="120"/>
                  </a:lnTo>
                  <a:lnTo>
                    <a:pt x="732" y="135"/>
                  </a:lnTo>
                  <a:lnTo>
                    <a:pt x="745" y="149"/>
                  </a:lnTo>
                  <a:lnTo>
                    <a:pt x="757" y="165"/>
                  </a:lnTo>
                  <a:lnTo>
                    <a:pt x="768" y="181"/>
                  </a:lnTo>
                  <a:lnTo>
                    <a:pt x="778" y="198"/>
                  </a:lnTo>
                  <a:lnTo>
                    <a:pt x="788" y="215"/>
                  </a:lnTo>
                  <a:lnTo>
                    <a:pt x="798" y="233"/>
                  </a:lnTo>
                  <a:lnTo>
                    <a:pt x="806" y="250"/>
                  </a:lnTo>
                  <a:lnTo>
                    <a:pt x="813" y="269"/>
                  </a:lnTo>
                  <a:lnTo>
                    <a:pt x="820" y="288"/>
                  </a:lnTo>
                  <a:lnTo>
                    <a:pt x="826" y="308"/>
                  </a:lnTo>
                  <a:lnTo>
                    <a:pt x="830" y="328"/>
                  </a:lnTo>
                  <a:lnTo>
                    <a:pt x="833" y="347"/>
                  </a:lnTo>
                  <a:lnTo>
                    <a:pt x="836" y="368"/>
                  </a:lnTo>
                  <a:lnTo>
                    <a:pt x="837" y="389"/>
                  </a:lnTo>
                  <a:lnTo>
                    <a:pt x="837" y="410"/>
                  </a:lnTo>
                  <a:lnTo>
                    <a:pt x="837" y="400"/>
                  </a:lnTo>
                  <a:lnTo>
                    <a:pt x="837" y="420"/>
                  </a:lnTo>
                  <a:lnTo>
                    <a:pt x="836" y="442"/>
                  </a:lnTo>
                  <a:lnTo>
                    <a:pt x="833" y="462"/>
                  </a:lnTo>
                  <a:lnTo>
                    <a:pt x="830" y="483"/>
                  </a:lnTo>
                  <a:lnTo>
                    <a:pt x="826" y="503"/>
                  </a:lnTo>
                  <a:lnTo>
                    <a:pt x="820" y="521"/>
                  </a:lnTo>
                  <a:lnTo>
                    <a:pt x="813" y="540"/>
                  </a:lnTo>
                  <a:lnTo>
                    <a:pt x="806" y="559"/>
                  </a:lnTo>
                  <a:lnTo>
                    <a:pt x="798" y="578"/>
                  </a:lnTo>
                  <a:lnTo>
                    <a:pt x="788" y="595"/>
                  </a:lnTo>
                  <a:lnTo>
                    <a:pt x="778" y="612"/>
                  </a:lnTo>
                  <a:lnTo>
                    <a:pt x="768" y="628"/>
                  </a:lnTo>
                  <a:lnTo>
                    <a:pt x="757" y="644"/>
                  </a:lnTo>
                  <a:lnTo>
                    <a:pt x="745" y="660"/>
                  </a:lnTo>
                  <a:lnTo>
                    <a:pt x="732" y="675"/>
                  </a:lnTo>
                  <a:lnTo>
                    <a:pt x="718" y="689"/>
                  </a:lnTo>
                  <a:lnTo>
                    <a:pt x="705" y="703"/>
                  </a:lnTo>
                  <a:lnTo>
                    <a:pt x="689" y="716"/>
                  </a:lnTo>
                  <a:lnTo>
                    <a:pt x="674" y="728"/>
                  </a:lnTo>
                  <a:lnTo>
                    <a:pt x="658" y="740"/>
                  </a:lnTo>
                  <a:lnTo>
                    <a:pt x="641" y="750"/>
                  </a:lnTo>
                  <a:lnTo>
                    <a:pt x="624" y="760"/>
                  </a:lnTo>
                  <a:lnTo>
                    <a:pt x="606" y="768"/>
                  </a:lnTo>
                  <a:lnTo>
                    <a:pt x="588" y="777"/>
                  </a:lnTo>
                  <a:lnTo>
                    <a:pt x="570" y="784"/>
                  </a:lnTo>
                  <a:lnTo>
                    <a:pt x="550" y="790"/>
                  </a:lnTo>
                  <a:lnTo>
                    <a:pt x="531" y="796"/>
                  </a:lnTo>
                  <a:lnTo>
                    <a:pt x="511" y="800"/>
                  </a:lnTo>
                  <a:lnTo>
                    <a:pt x="491" y="805"/>
                  </a:lnTo>
                  <a:lnTo>
                    <a:pt x="471" y="807"/>
                  </a:lnTo>
                  <a:lnTo>
                    <a:pt x="451" y="809"/>
                  </a:lnTo>
                  <a:lnTo>
                    <a:pt x="429" y="809"/>
                  </a:lnTo>
                  <a:lnTo>
                    <a:pt x="410" y="809"/>
                  </a:lnTo>
                  <a:lnTo>
                    <a:pt x="389" y="809"/>
                  </a:lnTo>
                  <a:lnTo>
                    <a:pt x="368" y="807"/>
                  </a:lnTo>
                  <a:lnTo>
                    <a:pt x="348" y="805"/>
                  </a:lnTo>
                  <a:lnTo>
                    <a:pt x="328" y="800"/>
                  </a:lnTo>
                  <a:lnTo>
                    <a:pt x="308" y="796"/>
                  </a:lnTo>
                  <a:lnTo>
                    <a:pt x="289" y="790"/>
                  </a:lnTo>
                  <a:lnTo>
                    <a:pt x="269" y="784"/>
                  </a:lnTo>
                  <a:lnTo>
                    <a:pt x="251" y="777"/>
                  </a:lnTo>
                  <a:lnTo>
                    <a:pt x="233" y="768"/>
                  </a:lnTo>
                  <a:lnTo>
                    <a:pt x="215" y="760"/>
                  </a:lnTo>
                  <a:lnTo>
                    <a:pt x="198" y="750"/>
                  </a:lnTo>
                  <a:lnTo>
                    <a:pt x="181" y="740"/>
                  </a:lnTo>
                  <a:lnTo>
                    <a:pt x="165" y="728"/>
                  </a:lnTo>
                  <a:lnTo>
                    <a:pt x="150" y="716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5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1" y="628"/>
                  </a:lnTo>
                  <a:lnTo>
                    <a:pt x="61" y="612"/>
                  </a:lnTo>
                  <a:lnTo>
                    <a:pt x="51" y="595"/>
                  </a:lnTo>
                  <a:lnTo>
                    <a:pt x="41" y="578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3"/>
                  </a:lnTo>
                  <a:lnTo>
                    <a:pt x="9" y="483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2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2" name="Shape 385">
              <a:extLst>
                <a:ext uri="{FF2B5EF4-FFF2-40B4-BE49-F238E27FC236}">
                  <a16:creationId xmlns:a16="http://schemas.microsoft.com/office/drawing/2014/main" id="{4A7299CB-604F-2446-89F5-7B04D47F08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7" y="4521200"/>
              <a:ext cx="114300" cy="114300"/>
            </a:xfrm>
            <a:custGeom>
              <a:avLst/>
              <a:gdLst>
                <a:gd name="T0" fmla="*/ 2147483646 w 144"/>
                <a:gd name="T1" fmla="*/ 2147483646 h 144"/>
                <a:gd name="T2" fmla="*/ 2147483646 w 144"/>
                <a:gd name="T3" fmla="*/ 0 h 144"/>
                <a:gd name="T4" fmla="*/ 0 w 144"/>
                <a:gd name="T5" fmla="*/ 2147483646 h 144"/>
                <a:gd name="T6" fmla="*/ 2147483646 w 144"/>
                <a:gd name="T7" fmla="*/ 2147483646 h 144"/>
                <a:gd name="T8" fmla="*/ 2147483646 w 144"/>
                <a:gd name="T9" fmla="*/ 2147483646 h 14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44"/>
                <a:gd name="T16" fmla="*/ 0 h 144"/>
                <a:gd name="T17" fmla="*/ 144 w 144"/>
                <a:gd name="T18" fmla="*/ 144 h 14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44" h="144" extrusionOk="0">
                  <a:moveTo>
                    <a:pt x="57" y="144"/>
                  </a:moveTo>
                  <a:lnTo>
                    <a:pt x="144" y="0"/>
                  </a:lnTo>
                  <a:lnTo>
                    <a:pt x="0" y="86"/>
                  </a:lnTo>
                  <a:lnTo>
                    <a:pt x="29" y="115"/>
                  </a:lnTo>
                  <a:lnTo>
                    <a:pt x="5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3" name="Shape 386">
              <a:extLst>
                <a:ext uri="{FF2B5EF4-FFF2-40B4-BE49-F238E27FC236}">
                  <a16:creationId xmlns:a16="http://schemas.microsoft.com/office/drawing/2014/main" id="{30C7303E-8A92-CC43-A512-C4984972DE4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72037" y="4462462"/>
              <a:ext cx="641350" cy="642937"/>
            </a:xfrm>
            <a:custGeom>
              <a:avLst/>
              <a:gdLst>
                <a:gd name="T0" fmla="*/ 2147483646 w 808"/>
                <a:gd name="T1" fmla="*/ 2147483646 h 808"/>
                <a:gd name="T2" fmla="*/ 2147483646 w 808"/>
                <a:gd name="T3" fmla="*/ 2147483646 h 808"/>
                <a:gd name="T4" fmla="*/ 2147483646 w 808"/>
                <a:gd name="T5" fmla="*/ 2147483646 h 808"/>
                <a:gd name="T6" fmla="*/ 2147483646 w 808"/>
                <a:gd name="T7" fmla="*/ 2147483646 h 808"/>
                <a:gd name="T8" fmla="*/ 2147483646 w 808"/>
                <a:gd name="T9" fmla="*/ 2147483646 h 808"/>
                <a:gd name="T10" fmla="*/ 2147483646 w 808"/>
                <a:gd name="T11" fmla="*/ 2147483646 h 808"/>
                <a:gd name="T12" fmla="*/ 2147483646 w 808"/>
                <a:gd name="T13" fmla="*/ 2147483646 h 808"/>
                <a:gd name="T14" fmla="*/ 2147483646 w 808"/>
                <a:gd name="T15" fmla="*/ 2147483646 h 808"/>
                <a:gd name="T16" fmla="*/ 2147483646 w 808"/>
                <a:gd name="T17" fmla="*/ 2147483646 h 808"/>
                <a:gd name="T18" fmla="*/ 2147483646 w 808"/>
                <a:gd name="T19" fmla="*/ 2147483646 h 808"/>
                <a:gd name="T20" fmla="*/ 2147483646 w 808"/>
                <a:gd name="T21" fmla="*/ 2147483646 h 808"/>
                <a:gd name="T22" fmla="*/ 2147483646 w 808"/>
                <a:gd name="T23" fmla="*/ 2147483646 h 808"/>
                <a:gd name="T24" fmla="*/ 2147483646 w 808"/>
                <a:gd name="T25" fmla="*/ 2147483646 h 808"/>
                <a:gd name="T26" fmla="*/ 2147483646 w 808"/>
                <a:gd name="T27" fmla="*/ 2147483646 h 808"/>
                <a:gd name="T28" fmla="*/ 2147483646 w 808"/>
                <a:gd name="T29" fmla="*/ 2147483646 h 808"/>
                <a:gd name="T30" fmla="*/ 2147483646 w 808"/>
                <a:gd name="T31" fmla="*/ 2147483646 h 808"/>
                <a:gd name="T32" fmla="*/ 2147483646 w 808"/>
                <a:gd name="T33" fmla="*/ 2147483646 h 808"/>
                <a:gd name="T34" fmla="*/ 2147483646 w 808"/>
                <a:gd name="T35" fmla="*/ 2147483646 h 808"/>
                <a:gd name="T36" fmla="*/ 2147483646 w 808"/>
                <a:gd name="T37" fmla="*/ 2147483646 h 808"/>
                <a:gd name="T38" fmla="*/ 2147483646 w 808"/>
                <a:gd name="T39" fmla="*/ 2147483646 h 808"/>
                <a:gd name="T40" fmla="*/ 2147483646 w 808"/>
                <a:gd name="T41" fmla="*/ 2147483646 h 808"/>
                <a:gd name="T42" fmla="*/ 2147483646 w 808"/>
                <a:gd name="T43" fmla="*/ 2147483646 h 808"/>
                <a:gd name="T44" fmla="*/ 2147483646 w 808"/>
                <a:gd name="T45" fmla="*/ 2147483646 h 808"/>
                <a:gd name="T46" fmla="*/ 2147483646 w 808"/>
                <a:gd name="T47" fmla="*/ 2147483646 h 808"/>
                <a:gd name="T48" fmla="*/ 2147483646 w 808"/>
                <a:gd name="T49" fmla="*/ 2147483646 h 808"/>
                <a:gd name="T50" fmla="*/ 2147483646 w 808"/>
                <a:gd name="T51" fmla="*/ 2147483646 h 808"/>
                <a:gd name="T52" fmla="*/ 2147483646 w 808"/>
                <a:gd name="T53" fmla="*/ 2147483646 h 808"/>
                <a:gd name="T54" fmla="*/ 2147483646 w 808"/>
                <a:gd name="T55" fmla="*/ 2147483646 h 808"/>
                <a:gd name="T56" fmla="*/ 2147483646 w 808"/>
                <a:gd name="T57" fmla="*/ 2147483646 h 808"/>
                <a:gd name="T58" fmla="*/ 2147483646 w 808"/>
                <a:gd name="T59" fmla="*/ 2147483646 h 808"/>
                <a:gd name="T60" fmla="*/ 2147483646 w 808"/>
                <a:gd name="T61" fmla="*/ 2147483646 h 808"/>
                <a:gd name="T62" fmla="*/ 2147483646 w 808"/>
                <a:gd name="T63" fmla="*/ 2147483646 h 808"/>
                <a:gd name="T64" fmla="*/ 2147483646 w 808"/>
                <a:gd name="T65" fmla="*/ 2147483646 h 808"/>
                <a:gd name="T66" fmla="*/ 2147483646 w 808"/>
                <a:gd name="T67" fmla="*/ 2147483646 h 808"/>
                <a:gd name="T68" fmla="*/ 2147483646 w 808"/>
                <a:gd name="T69" fmla="*/ 2147483646 h 808"/>
                <a:gd name="T70" fmla="*/ 2147483646 w 808"/>
                <a:gd name="T71" fmla="*/ 2147483646 h 808"/>
                <a:gd name="T72" fmla="*/ 2147483646 w 808"/>
                <a:gd name="T73" fmla="*/ 2147483646 h 808"/>
                <a:gd name="T74" fmla="*/ 2147483646 w 808"/>
                <a:gd name="T75" fmla="*/ 2147483646 h 808"/>
                <a:gd name="T76" fmla="*/ 2147483646 w 808"/>
                <a:gd name="T77" fmla="*/ 2147483646 h 808"/>
                <a:gd name="T78" fmla="*/ 2147483646 w 808"/>
                <a:gd name="T79" fmla="*/ 2147483646 h 808"/>
                <a:gd name="T80" fmla="*/ 2147483646 w 808"/>
                <a:gd name="T81" fmla="*/ 2147483646 h 808"/>
                <a:gd name="T82" fmla="*/ 2147483646 w 808"/>
                <a:gd name="T83" fmla="*/ 2147483646 h 808"/>
                <a:gd name="T84" fmla="*/ 2147483646 w 808"/>
                <a:gd name="T85" fmla="*/ 2147483646 h 808"/>
                <a:gd name="T86" fmla="*/ 2147483646 w 808"/>
                <a:gd name="T87" fmla="*/ 2147483646 h 808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808"/>
                <a:gd name="T133" fmla="*/ 0 h 808"/>
                <a:gd name="T134" fmla="*/ 808 w 808"/>
                <a:gd name="T135" fmla="*/ 808 h 808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808" h="808" extrusionOk="0">
                  <a:moveTo>
                    <a:pt x="0" y="400"/>
                  </a:moveTo>
                  <a:lnTo>
                    <a:pt x="0" y="410"/>
                  </a:lnTo>
                  <a:lnTo>
                    <a:pt x="1" y="388"/>
                  </a:lnTo>
                  <a:lnTo>
                    <a:pt x="3" y="368"/>
                  </a:lnTo>
                  <a:lnTo>
                    <a:pt x="6" y="346"/>
                  </a:lnTo>
                  <a:lnTo>
                    <a:pt x="8" y="328"/>
                  </a:lnTo>
                  <a:lnTo>
                    <a:pt x="13" y="307"/>
                  </a:lnTo>
                  <a:lnTo>
                    <a:pt x="19" y="287"/>
                  </a:lnTo>
                  <a:lnTo>
                    <a:pt x="26" y="268"/>
                  </a:lnTo>
                  <a:lnTo>
                    <a:pt x="33" y="250"/>
                  </a:lnTo>
                  <a:lnTo>
                    <a:pt x="40" y="232"/>
                  </a:lnTo>
                  <a:lnTo>
                    <a:pt x="50" y="215"/>
                  </a:lnTo>
                  <a:lnTo>
                    <a:pt x="60" y="198"/>
                  </a:lnTo>
                  <a:lnTo>
                    <a:pt x="70" y="180"/>
                  </a:lnTo>
                  <a:lnTo>
                    <a:pt x="82" y="164"/>
                  </a:lnTo>
                  <a:lnTo>
                    <a:pt x="94" y="149"/>
                  </a:lnTo>
                  <a:lnTo>
                    <a:pt x="107" y="134"/>
                  </a:lnTo>
                  <a:lnTo>
                    <a:pt x="120" y="120"/>
                  </a:lnTo>
                  <a:lnTo>
                    <a:pt x="134" y="107"/>
                  </a:lnTo>
                  <a:lnTo>
                    <a:pt x="150" y="94"/>
                  </a:lnTo>
                  <a:lnTo>
                    <a:pt x="164" y="82"/>
                  </a:lnTo>
                  <a:lnTo>
                    <a:pt x="180" y="71"/>
                  </a:lnTo>
                  <a:lnTo>
                    <a:pt x="198" y="59"/>
                  </a:lnTo>
                  <a:lnTo>
                    <a:pt x="215" y="49"/>
                  </a:lnTo>
                  <a:lnTo>
                    <a:pt x="232" y="40"/>
                  </a:lnTo>
                  <a:lnTo>
                    <a:pt x="251" y="32"/>
                  </a:lnTo>
                  <a:lnTo>
                    <a:pt x="268" y="24"/>
                  </a:lnTo>
                  <a:lnTo>
                    <a:pt x="288" y="19"/>
                  </a:lnTo>
                  <a:lnTo>
                    <a:pt x="307" y="13"/>
                  </a:lnTo>
                  <a:lnTo>
                    <a:pt x="327" y="8"/>
                  </a:lnTo>
                  <a:lnTo>
                    <a:pt x="348" y="4"/>
                  </a:lnTo>
                  <a:lnTo>
                    <a:pt x="368" y="3"/>
                  </a:lnTo>
                  <a:lnTo>
                    <a:pt x="388" y="1"/>
                  </a:lnTo>
                  <a:lnTo>
                    <a:pt x="410" y="0"/>
                  </a:lnTo>
                  <a:lnTo>
                    <a:pt x="400" y="0"/>
                  </a:lnTo>
                  <a:lnTo>
                    <a:pt x="421" y="1"/>
                  </a:lnTo>
                  <a:lnTo>
                    <a:pt x="441" y="3"/>
                  </a:lnTo>
                  <a:lnTo>
                    <a:pt x="462" y="4"/>
                  </a:lnTo>
                  <a:lnTo>
                    <a:pt x="482" y="8"/>
                  </a:lnTo>
                  <a:lnTo>
                    <a:pt x="502" y="13"/>
                  </a:lnTo>
                  <a:lnTo>
                    <a:pt x="521" y="19"/>
                  </a:lnTo>
                  <a:lnTo>
                    <a:pt x="541" y="24"/>
                  </a:lnTo>
                  <a:lnTo>
                    <a:pt x="558" y="32"/>
                  </a:lnTo>
                  <a:lnTo>
                    <a:pt x="577" y="40"/>
                  </a:lnTo>
                  <a:lnTo>
                    <a:pt x="594" y="49"/>
                  </a:lnTo>
                  <a:lnTo>
                    <a:pt x="612" y="59"/>
                  </a:lnTo>
                  <a:lnTo>
                    <a:pt x="629" y="71"/>
                  </a:lnTo>
                  <a:lnTo>
                    <a:pt x="645" y="82"/>
                  </a:lnTo>
                  <a:lnTo>
                    <a:pt x="659" y="94"/>
                  </a:lnTo>
                  <a:lnTo>
                    <a:pt x="675" y="107"/>
                  </a:lnTo>
                  <a:lnTo>
                    <a:pt x="688" y="120"/>
                  </a:lnTo>
                  <a:lnTo>
                    <a:pt x="703" y="134"/>
                  </a:lnTo>
                  <a:lnTo>
                    <a:pt x="716" y="149"/>
                  </a:lnTo>
                  <a:lnTo>
                    <a:pt x="727" y="164"/>
                  </a:lnTo>
                  <a:lnTo>
                    <a:pt x="739" y="180"/>
                  </a:lnTo>
                  <a:lnTo>
                    <a:pt x="749" y="198"/>
                  </a:lnTo>
                  <a:lnTo>
                    <a:pt x="759" y="215"/>
                  </a:lnTo>
                  <a:lnTo>
                    <a:pt x="769" y="232"/>
                  </a:lnTo>
                  <a:lnTo>
                    <a:pt x="776" y="250"/>
                  </a:lnTo>
                  <a:lnTo>
                    <a:pt x="784" y="268"/>
                  </a:lnTo>
                  <a:lnTo>
                    <a:pt x="791" y="287"/>
                  </a:lnTo>
                  <a:lnTo>
                    <a:pt x="797" y="307"/>
                  </a:lnTo>
                  <a:lnTo>
                    <a:pt x="801" y="328"/>
                  </a:lnTo>
                  <a:lnTo>
                    <a:pt x="804" y="346"/>
                  </a:lnTo>
                  <a:lnTo>
                    <a:pt x="807" y="368"/>
                  </a:lnTo>
                  <a:lnTo>
                    <a:pt x="808" y="388"/>
                  </a:lnTo>
                  <a:lnTo>
                    <a:pt x="808" y="410"/>
                  </a:lnTo>
                  <a:lnTo>
                    <a:pt x="808" y="400"/>
                  </a:lnTo>
                  <a:lnTo>
                    <a:pt x="808" y="420"/>
                  </a:lnTo>
                  <a:lnTo>
                    <a:pt x="807" y="442"/>
                  </a:lnTo>
                  <a:lnTo>
                    <a:pt x="804" y="462"/>
                  </a:lnTo>
                  <a:lnTo>
                    <a:pt x="801" y="482"/>
                  </a:lnTo>
                  <a:lnTo>
                    <a:pt x="797" y="502"/>
                  </a:lnTo>
                  <a:lnTo>
                    <a:pt x="791" y="521"/>
                  </a:lnTo>
                  <a:lnTo>
                    <a:pt x="784" y="540"/>
                  </a:lnTo>
                  <a:lnTo>
                    <a:pt x="776" y="559"/>
                  </a:lnTo>
                  <a:lnTo>
                    <a:pt x="769" y="577"/>
                  </a:lnTo>
                  <a:lnTo>
                    <a:pt x="759" y="595"/>
                  </a:lnTo>
                  <a:lnTo>
                    <a:pt x="749" y="612"/>
                  </a:lnTo>
                  <a:lnTo>
                    <a:pt x="739" y="628"/>
                  </a:lnTo>
                  <a:lnTo>
                    <a:pt x="727" y="644"/>
                  </a:lnTo>
                  <a:lnTo>
                    <a:pt x="716" y="660"/>
                  </a:lnTo>
                  <a:lnTo>
                    <a:pt x="703" y="674"/>
                  </a:lnTo>
                  <a:lnTo>
                    <a:pt x="688" y="689"/>
                  </a:lnTo>
                  <a:lnTo>
                    <a:pt x="675" y="703"/>
                  </a:lnTo>
                  <a:lnTo>
                    <a:pt x="659" y="715"/>
                  </a:lnTo>
                  <a:lnTo>
                    <a:pt x="645" y="728"/>
                  </a:lnTo>
                  <a:lnTo>
                    <a:pt x="629" y="739"/>
                  </a:lnTo>
                  <a:lnTo>
                    <a:pt x="612" y="749"/>
                  </a:lnTo>
                  <a:lnTo>
                    <a:pt x="594" y="759"/>
                  </a:lnTo>
                  <a:lnTo>
                    <a:pt x="577" y="768"/>
                  </a:lnTo>
                  <a:lnTo>
                    <a:pt x="558" y="777"/>
                  </a:lnTo>
                  <a:lnTo>
                    <a:pt x="541" y="784"/>
                  </a:lnTo>
                  <a:lnTo>
                    <a:pt x="521" y="790"/>
                  </a:lnTo>
                  <a:lnTo>
                    <a:pt x="502" y="795"/>
                  </a:lnTo>
                  <a:lnTo>
                    <a:pt x="482" y="800"/>
                  </a:lnTo>
                  <a:lnTo>
                    <a:pt x="462" y="804"/>
                  </a:lnTo>
                  <a:lnTo>
                    <a:pt x="441" y="807"/>
                  </a:lnTo>
                  <a:lnTo>
                    <a:pt x="421" y="808"/>
                  </a:lnTo>
                  <a:lnTo>
                    <a:pt x="400" y="808"/>
                  </a:lnTo>
                  <a:lnTo>
                    <a:pt x="410" y="808"/>
                  </a:lnTo>
                  <a:lnTo>
                    <a:pt x="388" y="808"/>
                  </a:lnTo>
                  <a:lnTo>
                    <a:pt x="368" y="807"/>
                  </a:lnTo>
                  <a:lnTo>
                    <a:pt x="348" y="804"/>
                  </a:lnTo>
                  <a:lnTo>
                    <a:pt x="327" y="800"/>
                  </a:lnTo>
                  <a:lnTo>
                    <a:pt x="307" y="795"/>
                  </a:lnTo>
                  <a:lnTo>
                    <a:pt x="288" y="790"/>
                  </a:lnTo>
                  <a:lnTo>
                    <a:pt x="268" y="784"/>
                  </a:lnTo>
                  <a:lnTo>
                    <a:pt x="251" y="777"/>
                  </a:lnTo>
                  <a:lnTo>
                    <a:pt x="232" y="768"/>
                  </a:lnTo>
                  <a:lnTo>
                    <a:pt x="215" y="759"/>
                  </a:lnTo>
                  <a:lnTo>
                    <a:pt x="198" y="749"/>
                  </a:lnTo>
                  <a:lnTo>
                    <a:pt x="180" y="739"/>
                  </a:lnTo>
                  <a:lnTo>
                    <a:pt x="164" y="728"/>
                  </a:lnTo>
                  <a:lnTo>
                    <a:pt x="150" y="715"/>
                  </a:lnTo>
                  <a:lnTo>
                    <a:pt x="134" y="703"/>
                  </a:lnTo>
                  <a:lnTo>
                    <a:pt x="120" y="689"/>
                  </a:lnTo>
                  <a:lnTo>
                    <a:pt x="107" y="674"/>
                  </a:lnTo>
                  <a:lnTo>
                    <a:pt x="94" y="660"/>
                  </a:lnTo>
                  <a:lnTo>
                    <a:pt x="82" y="644"/>
                  </a:lnTo>
                  <a:lnTo>
                    <a:pt x="70" y="628"/>
                  </a:lnTo>
                  <a:lnTo>
                    <a:pt x="60" y="612"/>
                  </a:lnTo>
                  <a:lnTo>
                    <a:pt x="50" y="595"/>
                  </a:lnTo>
                  <a:lnTo>
                    <a:pt x="40" y="577"/>
                  </a:lnTo>
                  <a:lnTo>
                    <a:pt x="33" y="559"/>
                  </a:lnTo>
                  <a:lnTo>
                    <a:pt x="26" y="540"/>
                  </a:lnTo>
                  <a:lnTo>
                    <a:pt x="19" y="521"/>
                  </a:lnTo>
                  <a:lnTo>
                    <a:pt x="13" y="502"/>
                  </a:lnTo>
                  <a:lnTo>
                    <a:pt x="8" y="482"/>
                  </a:lnTo>
                  <a:lnTo>
                    <a:pt x="6" y="462"/>
                  </a:lnTo>
                  <a:lnTo>
                    <a:pt x="3" y="442"/>
                  </a:lnTo>
                  <a:lnTo>
                    <a:pt x="1" y="420"/>
                  </a:lnTo>
                  <a:lnTo>
                    <a:pt x="0" y="400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4" name="Shape 387">
              <a:extLst>
                <a:ext uri="{FF2B5EF4-FFF2-40B4-BE49-F238E27FC236}">
                  <a16:creationId xmlns:a16="http://schemas.microsoft.com/office/drawing/2014/main" id="{D8EE9121-BA94-4B46-A944-94DB9CC55C56}"/>
                </a:ext>
              </a:extLst>
            </p:cNvPr>
            <p:cNvSpPr>
              <a:spLocks/>
            </p:cNvSpPr>
            <p:nvPr/>
          </p:nvSpPr>
          <p:spPr bwMode="auto">
            <a:xfrm>
              <a:off x="4610100" y="3865562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1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0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19"/>
                  </a:lnTo>
                  <a:lnTo>
                    <a:pt x="186" y="132"/>
                  </a:lnTo>
                  <a:lnTo>
                    <a:pt x="164" y="148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49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6" y="326"/>
                  </a:lnTo>
                  <a:lnTo>
                    <a:pt x="8" y="346"/>
                  </a:lnTo>
                  <a:lnTo>
                    <a:pt x="4" y="366"/>
                  </a:lnTo>
                  <a:lnTo>
                    <a:pt x="1" y="386"/>
                  </a:lnTo>
                  <a:lnTo>
                    <a:pt x="0" y="408"/>
                  </a:lnTo>
                  <a:lnTo>
                    <a:pt x="1" y="428"/>
                  </a:lnTo>
                  <a:lnTo>
                    <a:pt x="4" y="450"/>
                  </a:lnTo>
                  <a:lnTo>
                    <a:pt x="8" y="470"/>
                  </a:lnTo>
                  <a:lnTo>
                    <a:pt x="16" y="490"/>
                  </a:lnTo>
                  <a:lnTo>
                    <a:pt x="23" y="511"/>
                  </a:lnTo>
                  <a:lnTo>
                    <a:pt x="33" y="529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0"/>
                  </a:lnTo>
                  <a:lnTo>
                    <a:pt x="122" y="636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1"/>
                  </a:lnTo>
                  <a:lnTo>
                    <a:pt x="261" y="724"/>
                  </a:lnTo>
                  <a:lnTo>
                    <a:pt x="288" y="736"/>
                  </a:lnTo>
                  <a:lnTo>
                    <a:pt x="316" y="747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6"/>
                  </a:lnTo>
                  <a:lnTo>
                    <a:pt x="437" y="785"/>
                  </a:lnTo>
                  <a:lnTo>
                    <a:pt x="470" y="792"/>
                  </a:lnTo>
                  <a:lnTo>
                    <a:pt x="503" y="799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2"/>
                  </a:lnTo>
                  <a:lnTo>
                    <a:pt x="643" y="815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5"/>
                  </a:lnTo>
                  <a:lnTo>
                    <a:pt x="825" y="812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799"/>
                  </a:lnTo>
                  <a:lnTo>
                    <a:pt x="962" y="792"/>
                  </a:lnTo>
                  <a:lnTo>
                    <a:pt x="996" y="785"/>
                  </a:lnTo>
                  <a:lnTo>
                    <a:pt x="1027" y="776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7"/>
                  </a:lnTo>
                  <a:lnTo>
                    <a:pt x="1144" y="736"/>
                  </a:lnTo>
                  <a:lnTo>
                    <a:pt x="1172" y="724"/>
                  </a:lnTo>
                  <a:lnTo>
                    <a:pt x="1198" y="711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6"/>
                  </a:lnTo>
                  <a:lnTo>
                    <a:pt x="1329" y="620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29"/>
                  </a:lnTo>
                  <a:lnTo>
                    <a:pt x="1410" y="511"/>
                  </a:lnTo>
                  <a:lnTo>
                    <a:pt x="1417" y="490"/>
                  </a:lnTo>
                  <a:lnTo>
                    <a:pt x="1424" y="470"/>
                  </a:lnTo>
                  <a:lnTo>
                    <a:pt x="1429" y="450"/>
                  </a:lnTo>
                  <a:lnTo>
                    <a:pt x="1432" y="428"/>
                  </a:lnTo>
                  <a:lnTo>
                    <a:pt x="1432" y="408"/>
                  </a:lnTo>
                  <a:lnTo>
                    <a:pt x="1432" y="386"/>
                  </a:lnTo>
                  <a:lnTo>
                    <a:pt x="1429" y="366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49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8"/>
                  </a:lnTo>
                  <a:lnTo>
                    <a:pt x="1247" y="132"/>
                  </a:lnTo>
                  <a:lnTo>
                    <a:pt x="1222" y="119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0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1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5" name="Shape 388">
              <a:extLst>
                <a:ext uri="{FF2B5EF4-FFF2-40B4-BE49-F238E27FC236}">
                  <a16:creationId xmlns:a16="http://schemas.microsoft.com/office/drawing/2014/main" id="{386FD317-B147-A644-8A4B-207F1F18640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11666" y="4064004"/>
              <a:ext cx="793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C: z = 1 </a:t>
              </a:r>
            </a:p>
          </p:txBody>
        </p:sp>
        <p:sp>
          <p:nvSpPr>
            <p:cNvPr id="19466" name="Shape 389">
              <a:extLst>
                <a:ext uri="{FF2B5EF4-FFF2-40B4-BE49-F238E27FC236}">
                  <a16:creationId xmlns:a16="http://schemas.microsoft.com/office/drawing/2014/main" id="{09F55CBF-B141-4449-9AA0-B2F57F1D5C08}"/>
                </a:ext>
              </a:extLst>
            </p:cNvPr>
            <p:cNvSpPr>
              <a:spLocks/>
            </p:cNvSpPr>
            <p:nvPr/>
          </p:nvSpPr>
          <p:spPr bwMode="auto">
            <a:xfrm>
              <a:off x="5848350" y="1917700"/>
              <a:ext cx="1136650" cy="649286"/>
            </a:xfrm>
            <a:custGeom>
              <a:avLst/>
              <a:gdLst>
                <a:gd name="T0" fmla="*/ 2147483646 w 1432"/>
                <a:gd name="T1" fmla="*/ 2147483646 h 817"/>
                <a:gd name="T2" fmla="*/ 2147483646 w 1432"/>
                <a:gd name="T3" fmla="*/ 2147483646 h 817"/>
                <a:gd name="T4" fmla="*/ 2147483646 w 1432"/>
                <a:gd name="T5" fmla="*/ 2147483646 h 817"/>
                <a:gd name="T6" fmla="*/ 2147483646 w 1432"/>
                <a:gd name="T7" fmla="*/ 2147483646 h 817"/>
                <a:gd name="T8" fmla="*/ 2147483646 w 1432"/>
                <a:gd name="T9" fmla="*/ 2147483646 h 817"/>
                <a:gd name="T10" fmla="*/ 2147483646 w 1432"/>
                <a:gd name="T11" fmla="*/ 2147483646 h 817"/>
                <a:gd name="T12" fmla="*/ 2147483646 w 1432"/>
                <a:gd name="T13" fmla="*/ 2147483646 h 817"/>
                <a:gd name="T14" fmla="*/ 2147483646 w 1432"/>
                <a:gd name="T15" fmla="*/ 2147483646 h 817"/>
                <a:gd name="T16" fmla="*/ 2147483646 w 1432"/>
                <a:gd name="T17" fmla="*/ 2147483646 h 817"/>
                <a:gd name="T18" fmla="*/ 2147483646 w 1432"/>
                <a:gd name="T19" fmla="*/ 2147483646 h 817"/>
                <a:gd name="T20" fmla="*/ 0 w 1432"/>
                <a:gd name="T21" fmla="*/ 2147483646 h 817"/>
                <a:gd name="T22" fmla="*/ 2147483646 w 1432"/>
                <a:gd name="T23" fmla="*/ 2147483646 h 817"/>
                <a:gd name="T24" fmla="*/ 2147483646 w 1432"/>
                <a:gd name="T25" fmla="*/ 2147483646 h 817"/>
                <a:gd name="T26" fmla="*/ 2147483646 w 1432"/>
                <a:gd name="T27" fmla="*/ 2147483646 h 817"/>
                <a:gd name="T28" fmla="*/ 2147483646 w 1432"/>
                <a:gd name="T29" fmla="*/ 2147483646 h 817"/>
                <a:gd name="T30" fmla="*/ 2147483646 w 1432"/>
                <a:gd name="T31" fmla="*/ 2147483646 h 817"/>
                <a:gd name="T32" fmla="*/ 2147483646 w 1432"/>
                <a:gd name="T33" fmla="*/ 2147483646 h 817"/>
                <a:gd name="T34" fmla="*/ 2147483646 w 1432"/>
                <a:gd name="T35" fmla="*/ 2147483646 h 817"/>
                <a:gd name="T36" fmla="*/ 2147483646 w 1432"/>
                <a:gd name="T37" fmla="*/ 2147483646 h 817"/>
                <a:gd name="T38" fmla="*/ 2147483646 w 1432"/>
                <a:gd name="T39" fmla="*/ 2147483646 h 817"/>
                <a:gd name="T40" fmla="*/ 2147483646 w 1432"/>
                <a:gd name="T41" fmla="*/ 2147483646 h 817"/>
                <a:gd name="T42" fmla="*/ 2147483646 w 1432"/>
                <a:gd name="T43" fmla="*/ 2147483646 h 817"/>
                <a:gd name="T44" fmla="*/ 2147483646 w 1432"/>
                <a:gd name="T45" fmla="*/ 2147483646 h 817"/>
                <a:gd name="T46" fmla="*/ 2147483646 w 1432"/>
                <a:gd name="T47" fmla="*/ 2147483646 h 817"/>
                <a:gd name="T48" fmla="*/ 2147483646 w 1432"/>
                <a:gd name="T49" fmla="*/ 2147483646 h 817"/>
                <a:gd name="T50" fmla="*/ 2147483646 w 1432"/>
                <a:gd name="T51" fmla="*/ 2147483646 h 817"/>
                <a:gd name="T52" fmla="*/ 2147483646 w 1432"/>
                <a:gd name="T53" fmla="*/ 2147483646 h 817"/>
                <a:gd name="T54" fmla="*/ 2147483646 w 1432"/>
                <a:gd name="T55" fmla="*/ 2147483646 h 817"/>
                <a:gd name="T56" fmla="*/ 2147483646 w 1432"/>
                <a:gd name="T57" fmla="*/ 2147483646 h 817"/>
                <a:gd name="T58" fmla="*/ 2147483646 w 1432"/>
                <a:gd name="T59" fmla="*/ 2147483646 h 817"/>
                <a:gd name="T60" fmla="*/ 2147483646 w 1432"/>
                <a:gd name="T61" fmla="*/ 2147483646 h 817"/>
                <a:gd name="T62" fmla="*/ 2147483646 w 1432"/>
                <a:gd name="T63" fmla="*/ 2147483646 h 817"/>
                <a:gd name="T64" fmla="*/ 2147483646 w 1432"/>
                <a:gd name="T65" fmla="*/ 2147483646 h 817"/>
                <a:gd name="T66" fmla="*/ 2147483646 w 1432"/>
                <a:gd name="T67" fmla="*/ 2147483646 h 817"/>
                <a:gd name="T68" fmla="*/ 2147483646 w 1432"/>
                <a:gd name="T69" fmla="*/ 2147483646 h 817"/>
                <a:gd name="T70" fmla="*/ 2147483646 w 1432"/>
                <a:gd name="T71" fmla="*/ 2147483646 h 817"/>
                <a:gd name="T72" fmla="*/ 2147483646 w 1432"/>
                <a:gd name="T73" fmla="*/ 2147483646 h 817"/>
                <a:gd name="T74" fmla="*/ 2147483646 w 1432"/>
                <a:gd name="T75" fmla="*/ 2147483646 h 817"/>
                <a:gd name="T76" fmla="*/ 2147483646 w 1432"/>
                <a:gd name="T77" fmla="*/ 2147483646 h 817"/>
                <a:gd name="T78" fmla="*/ 2147483646 w 1432"/>
                <a:gd name="T79" fmla="*/ 2147483646 h 817"/>
                <a:gd name="T80" fmla="*/ 2147483646 w 1432"/>
                <a:gd name="T81" fmla="*/ 2147483646 h 817"/>
                <a:gd name="T82" fmla="*/ 2147483646 w 1432"/>
                <a:gd name="T83" fmla="*/ 2147483646 h 817"/>
                <a:gd name="T84" fmla="*/ 2147483646 w 1432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2"/>
                <a:gd name="T130" fmla="*/ 0 h 817"/>
                <a:gd name="T131" fmla="*/ 1432 w 1432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2" h="817" extrusionOk="0">
                  <a:moveTo>
                    <a:pt x="716" y="0"/>
                  </a:moveTo>
                  <a:lnTo>
                    <a:pt x="680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3" y="163"/>
                  </a:lnTo>
                  <a:lnTo>
                    <a:pt x="122" y="179"/>
                  </a:lnTo>
                  <a:lnTo>
                    <a:pt x="104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4" y="621"/>
                  </a:lnTo>
                  <a:lnTo>
                    <a:pt x="122" y="637"/>
                  </a:lnTo>
                  <a:lnTo>
                    <a:pt x="143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80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2" y="430"/>
                  </a:lnTo>
                  <a:lnTo>
                    <a:pt x="1432" y="408"/>
                  </a:lnTo>
                  <a:lnTo>
                    <a:pt x="1432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67" name="Shape 390">
              <a:extLst>
                <a:ext uri="{FF2B5EF4-FFF2-40B4-BE49-F238E27FC236}">
                  <a16:creationId xmlns:a16="http://schemas.microsoft.com/office/drawing/2014/main" id="{62D95221-7788-1447-AA9E-BDD4C594E94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32192" y="1146172"/>
              <a:ext cx="6636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Reset </a:t>
              </a:r>
            </a:p>
          </p:txBody>
        </p:sp>
        <p:sp>
          <p:nvSpPr>
            <p:cNvPr id="19468" name="Shape 391">
              <a:extLst>
                <a:ext uri="{FF2B5EF4-FFF2-40B4-BE49-F238E27FC236}">
                  <a16:creationId xmlns:a16="http://schemas.microsoft.com/office/drawing/2014/main" id="{7D9E0A25-F21A-AB4F-8FAF-8CA3653E737E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30911" y="2116133"/>
              <a:ext cx="8898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B: z = 0 </a:t>
              </a:r>
            </a:p>
          </p:txBody>
        </p:sp>
        <p:sp>
          <p:nvSpPr>
            <p:cNvPr id="19469" name="Shape 392">
              <a:extLst>
                <a:ext uri="{FF2B5EF4-FFF2-40B4-BE49-F238E27FC236}">
                  <a16:creationId xmlns:a16="http://schemas.microsoft.com/office/drawing/2014/main" id="{70FF640F-6B69-AB44-B579-7552D81BB538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5662" y="1917700"/>
              <a:ext cx="1136650" cy="649286"/>
            </a:xfrm>
            <a:custGeom>
              <a:avLst/>
              <a:gdLst>
                <a:gd name="T0" fmla="*/ 2147483646 w 1431"/>
                <a:gd name="T1" fmla="*/ 2147483646 h 817"/>
                <a:gd name="T2" fmla="*/ 2147483646 w 1431"/>
                <a:gd name="T3" fmla="*/ 2147483646 h 817"/>
                <a:gd name="T4" fmla="*/ 2147483646 w 1431"/>
                <a:gd name="T5" fmla="*/ 2147483646 h 817"/>
                <a:gd name="T6" fmla="*/ 2147483646 w 1431"/>
                <a:gd name="T7" fmla="*/ 2147483646 h 817"/>
                <a:gd name="T8" fmla="*/ 2147483646 w 1431"/>
                <a:gd name="T9" fmla="*/ 2147483646 h 817"/>
                <a:gd name="T10" fmla="*/ 2147483646 w 1431"/>
                <a:gd name="T11" fmla="*/ 2147483646 h 817"/>
                <a:gd name="T12" fmla="*/ 2147483646 w 1431"/>
                <a:gd name="T13" fmla="*/ 2147483646 h 817"/>
                <a:gd name="T14" fmla="*/ 2147483646 w 1431"/>
                <a:gd name="T15" fmla="*/ 2147483646 h 817"/>
                <a:gd name="T16" fmla="*/ 2147483646 w 1431"/>
                <a:gd name="T17" fmla="*/ 2147483646 h 817"/>
                <a:gd name="T18" fmla="*/ 2147483646 w 1431"/>
                <a:gd name="T19" fmla="*/ 2147483646 h 817"/>
                <a:gd name="T20" fmla="*/ 0 w 1431"/>
                <a:gd name="T21" fmla="*/ 2147483646 h 817"/>
                <a:gd name="T22" fmla="*/ 2147483646 w 1431"/>
                <a:gd name="T23" fmla="*/ 2147483646 h 817"/>
                <a:gd name="T24" fmla="*/ 2147483646 w 1431"/>
                <a:gd name="T25" fmla="*/ 2147483646 h 817"/>
                <a:gd name="T26" fmla="*/ 2147483646 w 1431"/>
                <a:gd name="T27" fmla="*/ 2147483646 h 817"/>
                <a:gd name="T28" fmla="*/ 2147483646 w 1431"/>
                <a:gd name="T29" fmla="*/ 2147483646 h 817"/>
                <a:gd name="T30" fmla="*/ 2147483646 w 1431"/>
                <a:gd name="T31" fmla="*/ 2147483646 h 817"/>
                <a:gd name="T32" fmla="*/ 2147483646 w 1431"/>
                <a:gd name="T33" fmla="*/ 2147483646 h 817"/>
                <a:gd name="T34" fmla="*/ 2147483646 w 1431"/>
                <a:gd name="T35" fmla="*/ 2147483646 h 817"/>
                <a:gd name="T36" fmla="*/ 2147483646 w 1431"/>
                <a:gd name="T37" fmla="*/ 2147483646 h 817"/>
                <a:gd name="T38" fmla="*/ 2147483646 w 1431"/>
                <a:gd name="T39" fmla="*/ 2147483646 h 817"/>
                <a:gd name="T40" fmla="*/ 2147483646 w 1431"/>
                <a:gd name="T41" fmla="*/ 2147483646 h 817"/>
                <a:gd name="T42" fmla="*/ 2147483646 w 1431"/>
                <a:gd name="T43" fmla="*/ 2147483646 h 817"/>
                <a:gd name="T44" fmla="*/ 2147483646 w 1431"/>
                <a:gd name="T45" fmla="*/ 2147483646 h 817"/>
                <a:gd name="T46" fmla="*/ 2147483646 w 1431"/>
                <a:gd name="T47" fmla="*/ 2147483646 h 817"/>
                <a:gd name="T48" fmla="*/ 2147483646 w 1431"/>
                <a:gd name="T49" fmla="*/ 2147483646 h 817"/>
                <a:gd name="T50" fmla="*/ 2147483646 w 1431"/>
                <a:gd name="T51" fmla="*/ 2147483646 h 817"/>
                <a:gd name="T52" fmla="*/ 2147483646 w 1431"/>
                <a:gd name="T53" fmla="*/ 2147483646 h 817"/>
                <a:gd name="T54" fmla="*/ 2147483646 w 1431"/>
                <a:gd name="T55" fmla="*/ 2147483646 h 817"/>
                <a:gd name="T56" fmla="*/ 2147483646 w 1431"/>
                <a:gd name="T57" fmla="*/ 2147483646 h 817"/>
                <a:gd name="T58" fmla="*/ 2147483646 w 1431"/>
                <a:gd name="T59" fmla="*/ 2147483646 h 817"/>
                <a:gd name="T60" fmla="*/ 2147483646 w 1431"/>
                <a:gd name="T61" fmla="*/ 2147483646 h 817"/>
                <a:gd name="T62" fmla="*/ 2147483646 w 1431"/>
                <a:gd name="T63" fmla="*/ 2147483646 h 817"/>
                <a:gd name="T64" fmla="*/ 2147483646 w 1431"/>
                <a:gd name="T65" fmla="*/ 2147483646 h 817"/>
                <a:gd name="T66" fmla="*/ 2147483646 w 1431"/>
                <a:gd name="T67" fmla="*/ 2147483646 h 817"/>
                <a:gd name="T68" fmla="*/ 2147483646 w 1431"/>
                <a:gd name="T69" fmla="*/ 2147483646 h 817"/>
                <a:gd name="T70" fmla="*/ 2147483646 w 1431"/>
                <a:gd name="T71" fmla="*/ 2147483646 h 817"/>
                <a:gd name="T72" fmla="*/ 2147483646 w 1431"/>
                <a:gd name="T73" fmla="*/ 2147483646 h 817"/>
                <a:gd name="T74" fmla="*/ 2147483646 w 1431"/>
                <a:gd name="T75" fmla="*/ 2147483646 h 817"/>
                <a:gd name="T76" fmla="*/ 2147483646 w 1431"/>
                <a:gd name="T77" fmla="*/ 2147483646 h 817"/>
                <a:gd name="T78" fmla="*/ 2147483646 w 1431"/>
                <a:gd name="T79" fmla="*/ 2147483646 h 817"/>
                <a:gd name="T80" fmla="*/ 2147483646 w 1431"/>
                <a:gd name="T81" fmla="*/ 2147483646 h 817"/>
                <a:gd name="T82" fmla="*/ 2147483646 w 1431"/>
                <a:gd name="T83" fmla="*/ 2147483646 h 817"/>
                <a:gd name="T84" fmla="*/ 2147483646 w 1431"/>
                <a:gd name="T85" fmla="*/ 0 h 817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431"/>
                <a:gd name="T130" fmla="*/ 0 h 817"/>
                <a:gd name="T131" fmla="*/ 1431 w 1431"/>
                <a:gd name="T132" fmla="*/ 817 h 817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431" h="817" extrusionOk="0">
                  <a:moveTo>
                    <a:pt x="716" y="0"/>
                  </a:moveTo>
                  <a:lnTo>
                    <a:pt x="679" y="0"/>
                  </a:lnTo>
                  <a:lnTo>
                    <a:pt x="643" y="1"/>
                  </a:lnTo>
                  <a:lnTo>
                    <a:pt x="607" y="4"/>
                  </a:lnTo>
                  <a:lnTo>
                    <a:pt x="573" y="7"/>
                  </a:lnTo>
                  <a:lnTo>
                    <a:pt x="538" y="11"/>
                  </a:lnTo>
                  <a:lnTo>
                    <a:pt x="503" y="17"/>
                  </a:lnTo>
                  <a:lnTo>
                    <a:pt x="470" y="24"/>
                  </a:lnTo>
                  <a:lnTo>
                    <a:pt x="437" y="32"/>
                  </a:lnTo>
                  <a:lnTo>
                    <a:pt x="405" y="39"/>
                  </a:lnTo>
                  <a:lnTo>
                    <a:pt x="375" y="49"/>
                  </a:lnTo>
                  <a:lnTo>
                    <a:pt x="345" y="59"/>
                  </a:lnTo>
                  <a:lnTo>
                    <a:pt x="316" y="69"/>
                  </a:lnTo>
                  <a:lnTo>
                    <a:pt x="288" y="81"/>
                  </a:lnTo>
                  <a:lnTo>
                    <a:pt x="261" y="92"/>
                  </a:lnTo>
                  <a:lnTo>
                    <a:pt x="235" y="105"/>
                  </a:lnTo>
                  <a:lnTo>
                    <a:pt x="210" y="120"/>
                  </a:lnTo>
                  <a:lnTo>
                    <a:pt x="186" y="133"/>
                  </a:lnTo>
                  <a:lnTo>
                    <a:pt x="164" y="149"/>
                  </a:lnTo>
                  <a:lnTo>
                    <a:pt x="142" y="163"/>
                  </a:lnTo>
                  <a:lnTo>
                    <a:pt x="122" y="179"/>
                  </a:lnTo>
                  <a:lnTo>
                    <a:pt x="103" y="196"/>
                  </a:lnTo>
                  <a:lnTo>
                    <a:pt x="86" y="213"/>
                  </a:lnTo>
                  <a:lnTo>
                    <a:pt x="70" y="231"/>
                  </a:lnTo>
                  <a:lnTo>
                    <a:pt x="56" y="250"/>
                  </a:lnTo>
                  <a:lnTo>
                    <a:pt x="44" y="267"/>
                  </a:lnTo>
                  <a:lnTo>
                    <a:pt x="33" y="287"/>
                  </a:lnTo>
                  <a:lnTo>
                    <a:pt x="23" y="306"/>
                  </a:lnTo>
                  <a:lnTo>
                    <a:pt x="15" y="326"/>
                  </a:lnTo>
                  <a:lnTo>
                    <a:pt x="8" y="346"/>
                  </a:lnTo>
                  <a:lnTo>
                    <a:pt x="4" y="367"/>
                  </a:lnTo>
                  <a:lnTo>
                    <a:pt x="1" y="387"/>
                  </a:lnTo>
                  <a:lnTo>
                    <a:pt x="0" y="408"/>
                  </a:lnTo>
                  <a:lnTo>
                    <a:pt x="1" y="430"/>
                  </a:lnTo>
                  <a:lnTo>
                    <a:pt x="4" y="450"/>
                  </a:lnTo>
                  <a:lnTo>
                    <a:pt x="8" y="471"/>
                  </a:lnTo>
                  <a:lnTo>
                    <a:pt x="15" y="491"/>
                  </a:lnTo>
                  <a:lnTo>
                    <a:pt x="23" y="511"/>
                  </a:lnTo>
                  <a:lnTo>
                    <a:pt x="33" y="530"/>
                  </a:lnTo>
                  <a:lnTo>
                    <a:pt x="44" y="548"/>
                  </a:lnTo>
                  <a:lnTo>
                    <a:pt x="56" y="567"/>
                  </a:lnTo>
                  <a:lnTo>
                    <a:pt x="70" y="586"/>
                  </a:lnTo>
                  <a:lnTo>
                    <a:pt x="86" y="603"/>
                  </a:lnTo>
                  <a:lnTo>
                    <a:pt x="103" y="621"/>
                  </a:lnTo>
                  <a:lnTo>
                    <a:pt x="122" y="637"/>
                  </a:lnTo>
                  <a:lnTo>
                    <a:pt x="142" y="652"/>
                  </a:lnTo>
                  <a:lnTo>
                    <a:pt x="164" y="668"/>
                  </a:lnTo>
                  <a:lnTo>
                    <a:pt x="186" y="683"/>
                  </a:lnTo>
                  <a:lnTo>
                    <a:pt x="210" y="697"/>
                  </a:lnTo>
                  <a:lnTo>
                    <a:pt x="235" y="712"/>
                  </a:lnTo>
                  <a:lnTo>
                    <a:pt x="261" y="725"/>
                  </a:lnTo>
                  <a:lnTo>
                    <a:pt x="288" y="736"/>
                  </a:lnTo>
                  <a:lnTo>
                    <a:pt x="316" y="748"/>
                  </a:lnTo>
                  <a:lnTo>
                    <a:pt x="345" y="758"/>
                  </a:lnTo>
                  <a:lnTo>
                    <a:pt x="375" y="768"/>
                  </a:lnTo>
                  <a:lnTo>
                    <a:pt x="405" y="777"/>
                  </a:lnTo>
                  <a:lnTo>
                    <a:pt x="437" y="785"/>
                  </a:lnTo>
                  <a:lnTo>
                    <a:pt x="470" y="793"/>
                  </a:lnTo>
                  <a:lnTo>
                    <a:pt x="503" y="800"/>
                  </a:lnTo>
                  <a:lnTo>
                    <a:pt x="538" y="804"/>
                  </a:lnTo>
                  <a:lnTo>
                    <a:pt x="573" y="810"/>
                  </a:lnTo>
                  <a:lnTo>
                    <a:pt x="607" y="813"/>
                  </a:lnTo>
                  <a:lnTo>
                    <a:pt x="643" y="816"/>
                  </a:lnTo>
                  <a:lnTo>
                    <a:pt x="679" y="817"/>
                  </a:lnTo>
                  <a:lnTo>
                    <a:pt x="716" y="817"/>
                  </a:lnTo>
                  <a:lnTo>
                    <a:pt x="753" y="817"/>
                  </a:lnTo>
                  <a:lnTo>
                    <a:pt x="789" y="816"/>
                  </a:lnTo>
                  <a:lnTo>
                    <a:pt x="825" y="813"/>
                  </a:lnTo>
                  <a:lnTo>
                    <a:pt x="860" y="810"/>
                  </a:lnTo>
                  <a:lnTo>
                    <a:pt x="895" y="804"/>
                  </a:lnTo>
                  <a:lnTo>
                    <a:pt x="929" y="800"/>
                  </a:lnTo>
                  <a:lnTo>
                    <a:pt x="962" y="793"/>
                  </a:lnTo>
                  <a:lnTo>
                    <a:pt x="996" y="785"/>
                  </a:lnTo>
                  <a:lnTo>
                    <a:pt x="1027" y="777"/>
                  </a:lnTo>
                  <a:lnTo>
                    <a:pt x="1058" y="768"/>
                  </a:lnTo>
                  <a:lnTo>
                    <a:pt x="1088" y="758"/>
                  </a:lnTo>
                  <a:lnTo>
                    <a:pt x="1117" y="748"/>
                  </a:lnTo>
                  <a:lnTo>
                    <a:pt x="1144" y="736"/>
                  </a:lnTo>
                  <a:lnTo>
                    <a:pt x="1172" y="725"/>
                  </a:lnTo>
                  <a:lnTo>
                    <a:pt x="1198" y="712"/>
                  </a:lnTo>
                  <a:lnTo>
                    <a:pt x="1222" y="697"/>
                  </a:lnTo>
                  <a:lnTo>
                    <a:pt x="1247" y="683"/>
                  </a:lnTo>
                  <a:lnTo>
                    <a:pt x="1268" y="668"/>
                  </a:lnTo>
                  <a:lnTo>
                    <a:pt x="1290" y="652"/>
                  </a:lnTo>
                  <a:lnTo>
                    <a:pt x="1310" y="637"/>
                  </a:lnTo>
                  <a:lnTo>
                    <a:pt x="1329" y="621"/>
                  </a:lnTo>
                  <a:lnTo>
                    <a:pt x="1346" y="603"/>
                  </a:lnTo>
                  <a:lnTo>
                    <a:pt x="1362" y="586"/>
                  </a:lnTo>
                  <a:lnTo>
                    <a:pt x="1377" y="567"/>
                  </a:lnTo>
                  <a:lnTo>
                    <a:pt x="1388" y="548"/>
                  </a:lnTo>
                  <a:lnTo>
                    <a:pt x="1400" y="530"/>
                  </a:lnTo>
                  <a:lnTo>
                    <a:pt x="1410" y="511"/>
                  </a:lnTo>
                  <a:lnTo>
                    <a:pt x="1417" y="491"/>
                  </a:lnTo>
                  <a:lnTo>
                    <a:pt x="1424" y="471"/>
                  </a:lnTo>
                  <a:lnTo>
                    <a:pt x="1429" y="450"/>
                  </a:lnTo>
                  <a:lnTo>
                    <a:pt x="1431" y="430"/>
                  </a:lnTo>
                  <a:lnTo>
                    <a:pt x="1431" y="408"/>
                  </a:lnTo>
                  <a:lnTo>
                    <a:pt x="1431" y="387"/>
                  </a:lnTo>
                  <a:lnTo>
                    <a:pt x="1429" y="367"/>
                  </a:lnTo>
                  <a:lnTo>
                    <a:pt x="1424" y="346"/>
                  </a:lnTo>
                  <a:lnTo>
                    <a:pt x="1417" y="326"/>
                  </a:lnTo>
                  <a:lnTo>
                    <a:pt x="1410" y="306"/>
                  </a:lnTo>
                  <a:lnTo>
                    <a:pt x="1400" y="287"/>
                  </a:lnTo>
                  <a:lnTo>
                    <a:pt x="1388" y="267"/>
                  </a:lnTo>
                  <a:lnTo>
                    <a:pt x="1377" y="250"/>
                  </a:lnTo>
                  <a:lnTo>
                    <a:pt x="1362" y="231"/>
                  </a:lnTo>
                  <a:lnTo>
                    <a:pt x="1346" y="213"/>
                  </a:lnTo>
                  <a:lnTo>
                    <a:pt x="1329" y="196"/>
                  </a:lnTo>
                  <a:lnTo>
                    <a:pt x="1310" y="179"/>
                  </a:lnTo>
                  <a:lnTo>
                    <a:pt x="1290" y="163"/>
                  </a:lnTo>
                  <a:lnTo>
                    <a:pt x="1268" y="149"/>
                  </a:lnTo>
                  <a:lnTo>
                    <a:pt x="1247" y="133"/>
                  </a:lnTo>
                  <a:lnTo>
                    <a:pt x="1222" y="120"/>
                  </a:lnTo>
                  <a:lnTo>
                    <a:pt x="1198" y="105"/>
                  </a:lnTo>
                  <a:lnTo>
                    <a:pt x="1172" y="92"/>
                  </a:lnTo>
                  <a:lnTo>
                    <a:pt x="1144" y="81"/>
                  </a:lnTo>
                  <a:lnTo>
                    <a:pt x="1117" y="69"/>
                  </a:lnTo>
                  <a:lnTo>
                    <a:pt x="1088" y="59"/>
                  </a:lnTo>
                  <a:lnTo>
                    <a:pt x="1058" y="49"/>
                  </a:lnTo>
                  <a:lnTo>
                    <a:pt x="1027" y="39"/>
                  </a:lnTo>
                  <a:lnTo>
                    <a:pt x="996" y="32"/>
                  </a:lnTo>
                  <a:lnTo>
                    <a:pt x="962" y="24"/>
                  </a:lnTo>
                  <a:lnTo>
                    <a:pt x="929" y="17"/>
                  </a:lnTo>
                  <a:lnTo>
                    <a:pt x="895" y="11"/>
                  </a:lnTo>
                  <a:lnTo>
                    <a:pt x="860" y="7"/>
                  </a:lnTo>
                  <a:lnTo>
                    <a:pt x="825" y="4"/>
                  </a:lnTo>
                  <a:lnTo>
                    <a:pt x="789" y="1"/>
                  </a:lnTo>
                  <a:lnTo>
                    <a:pt x="753" y="0"/>
                  </a:lnTo>
                  <a:lnTo>
                    <a:pt x="716" y="0"/>
                  </a:lnTo>
                </a:path>
              </a:pathLst>
            </a:custGeom>
            <a:solidFill>
              <a:schemeClr val="bg1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0" name="Shape 393">
              <a:extLst>
                <a:ext uri="{FF2B5EF4-FFF2-40B4-BE49-F238E27FC236}">
                  <a16:creationId xmlns:a16="http://schemas.microsoft.com/office/drawing/2014/main" id="{F726967B-AC55-4F4B-BA9E-72D93BF7C7E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614722" y="2116133"/>
              <a:ext cx="8052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A: z = 0 </a:t>
              </a:r>
            </a:p>
          </p:txBody>
        </p:sp>
        <p:sp>
          <p:nvSpPr>
            <p:cNvPr id="19471" name="Shape 394">
              <a:extLst>
                <a:ext uri="{FF2B5EF4-FFF2-40B4-BE49-F238E27FC236}">
                  <a16:creationId xmlns:a16="http://schemas.microsoft.com/office/drawing/2014/main" id="{37D82EF5-9889-6E4F-96E8-F032D2367B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551362" y="2332036"/>
              <a:ext cx="136525" cy="68261"/>
            </a:xfrm>
            <a:custGeom>
              <a:avLst/>
              <a:gdLst>
                <a:gd name="T0" fmla="*/ 2147483646 w 173"/>
                <a:gd name="T1" fmla="*/ 2147483646 h 87"/>
                <a:gd name="T2" fmla="*/ 0 w 173"/>
                <a:gd name="T3" fmla="*/ 0 h 87"/>
                <a:gd name="T4" fmla="*/ 2147483646 w 173"/>
                <a:gd name="T5" fmla="*/ 2147483646 h 87"/>
                <a:gd name="T6" fmla="*/ 2147483646 w 173"/>
                <a:gd name="T7" fmla="*/ 2147483646 h 87"/>
                <a:gd name="T8" fmla="*/ 2147483646 w 173"/>
                <a:gd name="T9" fmla="*/ 2147483646 h 8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87"/>
                <a:gd name="T17" fmla="*/ 173 w 173"/>
                <a:gd name="T18" fmla="*/ 87 h 8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87" extrusionOk="0">
                  <a:moveTo>
                    <a:pt x="173" y="29"/>
                  </a:moveTo>
                  <a:lnTo>
                    <a:pt x="0" y="0"/>
                  </a:lnTo>
                  <a:lnTo>
                    <a:pt x="144" y="87"/>
                  </a:lnTo>
                  <a:lnTo>
                    <a:pt x="144" y="58"/>
                  </a:lnTo>
                  <a:lnTo>
                    <a:pt x="173" y="29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2" name="Shape 395">
              <a:extLst>
                <a:ext uri="{FF2B5EF4-FFF2-40B4-BE49-F238E27FC236}">
                  <a16:creationId xmlns:a16="http://schemas.microsoft.com/office/drawing/2014/main" id="{EE89DB54-4966-5C42-B307-769C334EC450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2" y="2384425"/>
              <a:ext cx="495299" cy="60324"/>
            </a:xfrm>
            <a:custGeom>
              <a:avLst/>
              <a:gdLst>
                <a:gd name="T0" fmla="*/ 2147483646 w 625"/>
                <a:gd name="T1" fmla="*/ 2147483646 h 75"/>
                <a:gd name="T2" fmla="*/ 2147483646 w 625"/>
                <a:gd name="T3" fmla="*/ 2147483646 h 75"/>
                <a:gd name="T4" fmla="*/ 2147483646 w 625"/>
                <a:gd name="T5" fmla="*/ 2147483646 h 75"/>
                <a:gd name="T6" fmla="*/ 2147483646 w 625"/>
                <a:gd name="T7" fmla="*/ 2147483646 h 75"/>
                <a:gd name="T8" fmla="*/ 2147483646 w 625"/>
                <a:gd name="T9" fmla="*/ 2147483646 h 75"/>
                <a:gd name="T10" fmla="*/ 2147483646 w 625"/>
                <a:gd name="T11" fmla="*/ 2147483646 h 75"/>
                <a:gd name="T12" fmla="*/ 2147483646 w 625"/>
                <a:gd name="T13" fmla="*/ 2147483646 h 75"/>
                <a:gd name="T14" fmla="*/ 2147483646 w 625"/>
                <a:gd name="T15" fmla="*/ 2147483646 h 75"/>
                <a:gd name="T16" fmla="*/ 2147483646 w 625"/>
                <a:gd name="T17" fmla="*/ 2147483646 h 75"/>
                <a:gd name="T18" fmla="*/ 2147483646 w 625"/>
                <a:gd name="T19" fmla="*/ 2147483646 h 75"/>
                <a:gd name="T20" fmla="*/ 2147483646 w 625"/>
                <a:gd name="T21" fmla="*/ 2147483646 h 75"/>
                <a:gd name="T22" fmla="*/ 2147483646 w 625"/>
                <a:gd name="T23" fmla="*/ 2147483646 h 75"/>
                <a:gd name="T24" fmla="*/ 2147483646 w 625"/>
                <a:gd name="T25" fmla="*/ 2147483646 h 75"/>
                <a:gd name="T26" fmla="*/ 2147483646 w 625"/>
                <a:gd name="T27" fmla="*/ 2147483646 h 75"/>
                <a:gd name="T28" fmla="*/ 2147483646 w 625"/>
                <a:gd name="T29" fmla="*/ 2147483646 h 75"/>
                <a:gd name="T30" fmla="*/ 2147483646 w 625"/>
                <a:gd name="T31" fmla="*/ 2147483646 h 75"/>
                <a:gd name="T32" fmla="*/ 2147483646 w 625"/>
                <a:gd name="T33" fmla="*/ 2147483646 h 75"/>
                <a:gd name="T34" fmla="*/ 2147483646 w 625"/>
                <a:gd name="T35" fmla="*/ 2147483646 h 75"/>
                <a:gd name="T36" fmla="*/ 2147483646 w 625"/>
                <a:gd name="T37" fmla="*/ 2147483646 h 75"/>
                <a:gd name="T38" fmla="*/ 2147483646 w 625"/>
                <a:gd name="T39" fmla="*/ 2147483646 h 75"/>
                <a:gd name="T40" fmla="*/ 2147483646 w 625"/>
                <a:gd name="T41" fmla="*/ 2147483646 h 75"/>
                <a:gd name="T42" fmla="*/ 2147483646 w 625"/>
                <a:gd name="T43" fmla="*/ 2147483646 h 75"/>
                <a:gd name="T44" fmla="*/ 2147483646 w 625"/>
                <a:gd name="T45" fmla="*/ 2147483646 h 75"/>
                <a:gd name="T46" fmla="*/ 2147483646 w 625"/>
                <a:gd name="T47" fmla="*/ 2147483646 h 75"/>
                <a:gd name="T48" fmla="*/ 2147483646 w 625"/>
                <a:gd name="T49" fmla="*/ 2147483646 h 75"/>
                <a:gd name="T50" fmla="*/ 2147483646 w 625"/>
                <a:gd name="T51" fmla="*/ 2147483646 h 75"/>
                <a:gd name="T52" fmla="*/ 2147483646 w 625"/>
                <a:gd name="T53" fmla="*/ 2147483646 h 75"/>
                <a:gd name="T54" fmla="*/ 2147483646 w 625"/>
                <a:gd name="T55" fmla="*/ 2147483646 h 75"/>
                <a:gd name="T56" fmla="*/ 2147483646 w 625"/>
                <a:gd name="T57" fmla="*/ 2147483646 h 75"/>
                <a:gd name="T58" fmla="*/ 2147483646 w 625"/>
                <a:gd name="T59" fmla="*/ 2147483646 h 75"/>
                <a:gd name="T60" fmla="*/ 2147483646 w 625"/>
                <a:gd name="T61" fmla="*/ 2147483646 h 75"/>
                <a:gd name="T62" fmla="*/ 2147483646 w 625"/>
                <a:gd name="T63" fmla="*/ 2147483646 h 75"/>
                <a:gd name="T64" fmla="*/ 2147483646 w 625"/>
                <a:gd name="T65" fmla="*/ 2147483646 h 75"/>
                <a:gd name="T66" fmla="*/ 2147483646 w 625"/>
                <a:gd name="T67" fmla="*/ 2147483646 h 75"/>
                <a:gd name="T68" fmla="*/ 2147483646 w 625"/>
                <a:gd name="T69" fmla="*/ 2147483646 h 75"/>
                <a:gd name="T70" fmla="*/ 2147483646 w 625"/>
                <a:gd name="T71" fmla="*/ 2147483646 h 75"/>
                <a:gd name="T72" fmla="*/ 2147483646 w 625"/>
                <a:gd name="T73" fmla="*/ 2147483646 h 75"/>
                <a:gd name="T74" fmla="*/ 2147483646 w 625"/>
                <a:gd name="T75" fmla="*/ 2147483646 h 75"/>
                <a:gd name="T76" fmla="*/ 2147483646 w 625"/>
                <a:gd name="T77" fmla="*/ 2147483646 h 75"/>
                <a:gd name="T78" fmla="*/ 2147483646 w 625"/>
                <a:gd name="T79" fmla="*/ 2147483646 h 75"/>
                <a:gd name="T80" fmla="*/ 2147483646 w 625"/>
                <a:gd name="T81" fmla="*/ 2147483646 h 75"/>
                <a:gd name="T82" fmla="*/ 2147483646 w 625"/>
                <a:gd name="T83" fmla="*/ 2147483646 h 75"/>
                <a:gd name="T84" fmla="*/ 2147483646 w 625"/>
                <a:gd name="T85" fmla="*/ 2147483646 h 75"/>
                <a:gd name="T86" fmla="*/ 2147483646 w 625"/>
                <a:gd name="T87" fmla="*/ 2147483646 h 75"/>
                <a:gd name="T88" fmla="*/ 2147483646 w 625"/>
                <a:gd name="T89" fmla="*/ 2147483646 h 75"/>
                <a:gd name="T90" fmla="*/ 2147483646 w 625"/>
                <a:gd name="T91" fmla="*/ 2147483646 h 75"/>
                <a:gd name="T92" fmla="*/ 2147483646 w 625"/>
                <a:gd name="T93" fmla="*/ 2147483646 h 75"/>
                <a:gd name="T94" fmla="*/ 2147483646 w 625"/>
                <a:gd name="T95" fmla="*/ 2147483646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5"/>
                <a:gd name="T145" fmla="*/ 0 h 75"/>
                <a:gd name="T146" fmla="*/ 625 w 625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5" h="75" extrusionOk="0">
                  <a:moveTo>
                    <a:pt x="0" y="0"/>
                  </a:moveTo>
                  <a:lnTo>
                    <a:pt x="4" y="1"/>
                  </a:lnTo>
                  <a:lnTo>
                    <a:pt x="8" y="3"/>
                  </a:lnTo>
                  <a:lnTo>
                    <a:pt x="13" y="4"/>
                  </a:lnTo>
                  <a:lnTo>
                    <a:pt x="17" y="6"/>
                  </a:lnTo>
                  <a:lnTo>
                    <a:pt x="21" y="7"/>
                  </a:lnTo>
                  <a:lnTo>
                    <a:pt x="24" y="9"/>
                  </a:lnTo>
                  <a:lnTo>
                    <a:pt x="29" y="10"/>
                  </a:lnTo>
                  <a:lnTo>
                    <a:pt x="33" y="10"/>
                  </a:lnTo>
                  <a:lnTo>
                    <a:pt x="36" y="11"/>
                  </a:lnTo>
                  <a:lnTo>
                    <a:pt x="40" y="13"/>
                  </a:lnTo>
                  <a:lnTo>
                    <a:pt x="45" y="14"/>
                  </a:lnTo>
                  <a:lnTo>
                    <a:pt x="47" y="14"/>
                  </a:lnTo>
                  <a:lnTo>
                    <a:pt x="52" y="16"/>
                  </a:lnTo>
                  <a:lnTo>
                    <a:pt x="56" y="16"/>
                  </a:lnTo>
                  <a:lnTo>
                    <a:pt x="59" y="17"/>
                  </a:lnTo>
                  <a:lnTo>
                    <a:pt x="63" y="19"/>
                  </a:lnTo>
                  <a:lnTo>
                    <a:pt x="68" y="19"/>
                  </a:lnTo>
                  <a:lnTo>
                    <a:pt x="71" y="20"/>
                  </a:lnTo>
                  <a:lnTo>
                    <a:pt x="75" y="20"/>
                  </a:lnTo>
                  <a:lnTo>
                    <a:pt x="79" y="22"/>
                  </a:lnTo>
                  <a:lnTo>
                    <a:pt x="84" y="22"/>
                  </a:lnTo>
                  <a:lnTo>
                    <a:pt x="88" y="23"/>
                  </a:lnTo>
                  <a:lnTo>
                    <a:pt x="92" y="23"/>
                  </a:lnTo>
                  <a:lnTo>
                    <a:pt x="97" y="24"/>
                  </a:lnTo>
                  <a:lnTo>
                    <a:pt x="101" y="26"/>
                  </a:lnTo>
                  <a:lnTo>
                    <a:pt x="105" y="26"/>
                  </a:lnTo>
                  <a:lnTo>
                    <a:pt x="111" y="27"/>
                  </a:lnTo>
                  <a:lnTo>
                    <a:pt x="115" y="27"/>
                  </a:lnTo>
                  <a:lnTo>
                    <a:pt x="121" y="29"/>
                  </a:lnTo>
                  <a:lnTo>
                    <a:pt x="125" y="30"/>
                  </a:lnTo>
                  <a:lnTo>
                    <a:pt x="131" y="30"/>
                  </a:lnTo>
                  <a:lnTo>
                    <a:pt x="137" y="32"/>
                  </a:lnTo>
                  <a:lnTo>
                    <a:pt x="147" y="35"/>
                  </a:lnTo>
                  <a:lnTo>
                    <a:pt x="157" y="36"/>
                  </a:lnTo>
                  <a:lnTo>
                    <a:pt x="167" y="37"/>
                  </a:lnTo>
                  <a:lnTo>
                    <a:pt x="176" y="39"/>
                  </a:lnTo>
                  <a:lnTo>
                    <a:pt x="185" y="40"/>
                  </a:lnTo>
                  <a:lnTo>
                    <a:pt x="192" y="42"/>
                  </a:lnTo>
                  <a:lnTo>
                    <a:pt x="199" y="43"/>
                  </a:lnTo>
                  <a:lnTo>
                    <a:pt x="206" y="45"/>
                  </a:lnTo>
                  <a:lnTo>
                    <a:pt x="213" y="46"/>
                  </a:lnTo>
                  <a:lnTo>
                    <a:pt x="219" y="48"/>
                  </a:lnTo>
                  <a:lnTo>
                    <a:pt x="226" y="48"/>
                  </a:lnTo>
                  <a:lnTo>
                    <a:pt x="232" y="49"/>
                  </a:lnTo>
                  <a:lnTo>
                    <a:pt x="238" y="50"/>
                  </a:lnTo>
                  <a:lnTo>
                    <a:pt x="244" y="50"/>
                  </a:lnTo>
                  <a:lnTo>
                    <a:pt x="250" y="52"/>
                  </a:lnTo>
                  <a:lnTo>
                    <a:pt x="257" y="52"/>
                  </a:lnTo>
                  <a:lnTo>
                    <a:pt x="263" y="53"/>
                  </a:lnTo>
                  <a:lnTo>
                    <a:pt x="268" y="53"/>
                  </a:lnTo>
                  <a:lnTo>
                    <a:pt x="274" y="55"/>
                  </a:lnTo>
                  <a:lnTo>
                    <a:pt x="281" y="55"/>
                  </a:lnTo>
                  <a:lnTo>
                    <a:pt x="289" y="56"/>
                  </a:lnTo>
                  <a:lnTo>
                    <a:pt x="294" y="56"/>
                  </a:lnTo>
                  <a:lnTo>
                    <a:pt x="303" y="58"/>
                  </a:lnTo>
                  <a:lnTo>
                    <a:pt x="310" y="58"/>
                  </a:lnTo>
                  <a:lnTo>
                    <a:pt x="319" y="59"/>
                  </a:lnTo>
                  <a:lnTo>
                    <a:pt x="327" y="59"/>
                  </a:lnTo>
                  <a:lnTo>
                    <a:pt x="336" y="61"/>
                  </a:lnTo>
                  <a:lnTo>
                    <a:pt x="346" y="61"/>
                  </a:lnTo>
                  <a:lnTo>
                    <a:pt x="356" y="62"/>
                  </a:lnTo>
                  <a:lnTo>
                    <a:pt x="368" y="62"/>
                  </a:lnTo>
                  <a:lnTo>
                    <a:pt x="379" y="63"/>
                  </a:lnTo>
                  <a:lnTo>
                    <a:pt x="392" y="65"/>
                  </a:lnTo>
                  <a:lnTo>
                    <a:pt x="405" y="65"/>
                  </a:lnTo>
                  <a:lnTo>
                    <a:pt x="417" y="66"/>
                  </a:lnTo>
                  <a:lnTo>
                    <a:pt x="429" y="68"/>
                  </a:lnTo>
                  <a:lnTo>
                    <a:pt x="439" y="68"/>
                  </a:lnTo>
                  <a:lnTo>
                    <a:pt x="449" y="69"/>
                  </a:lnTo>
                  <a:lnTo>
                    <a:pt x="457" y="69"/>
                  </a:lnTo>
                  <a:lnTo>
                    <a:pt x="466" y="71"/>
                  </a:lnTo>
                  <a:lnTo>
                    <a:pt x="475" y="71"/>
                  </a:lnTo>
                  <a:lnTo>
                    <a:pt x="482" y="71"/>
                  </a:lnTo>
                  <a:lnTo>
                    <a:pt x="489" y="72"/>
                  </a:lnTo>
                  <a:lnTo>
                    <a:pt x="496" y="72"/>
                  </a:lnTo>
                  <a:lnTo>
                    <a:pt x="504" y="72"/>
                  </a:lnTo>
                  <a:lnTo>
                    <a:pt x="509" y="74"/>
                  </a:lnTo>
                  <a:lnTo>
                    <a:pt x="515" y="74"/>
                  </a:lnTo>
                  <a:lnTo>
                    <a:pt x="521" y="74"/>
                  </a:lnTo>
                  <a:lnTo>
                    <a:pt x="527" y="74"/>
                  </a:lnTo>
                  <a:lnTo>
                    <a:pt x="531" y="74"/>
                  </a:lnTo>
                  <a:lnTo>
                    <a:pt x="537" y="75"/>
                  </a:lnTo>
                  <a:lnTo>
                    <a:pt x="543" y="75"/>
                  </a:lnTo>
                  <a:lnTo>
                    <a:pt x="547" y="75"/>
                  </a:lnTo>
                  <a:lnTo>
                    <a:pt x="553" y="75"/>
                  </a:lnTo>
                  <a:lnTo>
                    <a:pt x="558" y="75"/>
                  </a:lnTo>
                  <a:lnTo>
                    <a:pt x="563" y="75"/>
                  </a:lnTo>
                  <a:lnTo>
                    <a:pt x="569" y="75"/>
                  </a:lnTo>
                  <a:lnTo>
                    <a:pt x="574" y="75"/>
                  </a:lnTo>
                  <a:lnTo>
                    <a:pt x="582" y="75"/>
                  </a:lnTo>
                  <a:lnTo>
                    <a:pt x="587" y="75"/>
                  </a:lnTo>
                  <a:lnTo>
                    <a:pt x="595" y="75"/>
                  </a:lnTo>
                  <a:lnTo>
                    <a:pt x="602" y="75"/>
                  </a:lnTo>
                  <a:lnTo>
                    <a:pt x="609" y="75"/>
                  </a:lnTo>
                  <a:lnTo>
                    <a:pt x="616" y="75"/>
                  </a:lnTo>
                  <a:lnTo>
                    <a:pt x="625" y="75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3" name="Shape 396">
              <a:extLst>
                <a:ext uri="{FF2B5EF4-FFF2-40B4-BE49-F238E27FC236}">
                  <a16:creationId xmlns:a16="http://schemas.microsoft.com/office/drawing/2014/main" id="{06897CBB-50B0-B946-BB12-D32C1E14C1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7787" y="2324100"/>
              <a:ext cx="703261" cy="120650"/>
            </a:xfrm>
            <a:custGeom>
              <a:avLst/>
              <a:gdLst>
                <a:gd name="T0" fmla="*/ 2147483646 w 845"/>
                <a:gd name="T1" fmla="*/ 2147483646 h 152"/>
                <a:gd name="T2" fmla="*/ 2147483646 w 845"/>
                <a:gd name="T3" fmla="*/ 2147483646 h 152"/>
                <a:gd name="T4" fmla="*/ 2147483646 w 845"/>
                <a:gd name="T5" fmla="*/ 2147483646 h 152"/>
                <a:gd name="T6" fmla="*/ 2147483646 w 845"/>
                <a:gd name="T7" fmla="*/ 2147483646 h 152"/>
                <a:gd name="T8" fmla="*/ 2147483646 w 845"/>
                <a:gd name="T9" fmla="*/ 2147483646 h 152"/>
                <a:gd name="T10" fmla="*/ 2147483646 w 845"/>
                <a:gd name="T11" fmla="*/ 2147483646 h 152"/>
                <a:gd name="T12" fmla="*/ 2147483646 w 845"/>
                <a:gd name="T13" fmla="*/ 2147483646 h 152"/>
                <a:gd name="T14" fmla="*/ 2147483646 w 845"/>
                <a:gd name="T15" fmla="*/ 2147483646 h 152"/>
                <a:gd name="T16" fmla="*/ 2147483646 w 845"/>
                <a:gd name="T17" fmla="*/ 2147483646 h 152"/>
                <a:gd name="T18" fmla="*/ 2147483646 w 845"/>
                <a:gd name="T19" fmla="*/ 2147483646 h 152"/>
                <a:gd name="T20" fmla="*/ 2147483646 w 845"/>
                <a:gd name="T21" fmla="*/ 2147483646 h 152"/>
                <a:gd name="T22" fmla="*/ 2147483646 w 845"/>
                <a:gd name="T23" fmla="*/ 2147483646 h 152"/>
                <a:gd name="T24" fmla="*/ 2147483646 w 845"/>
                <a:gd name="T25" fmla="*/ 2147483646 h 152"/>
                <a:gd name="T26" fmla="*/ 2147483646 w 845"/>
                <a:gd name="T27" fmla="*/ 2147483646 h 152"/>
                <a:gd name="T28" fmla="*/ 2147483646 w 845"/>
                <a:gd name="T29" fmla="*/ 2147483646 h 152"/>
                <a:gd name="T30" fmla="*/ 2147483646 w 845"/>
                <a:gd name="T31" fmla="*/ 2147483646 h 152"/>
                <a:gd name="T32" fmla="*/ 2147483646 w 845"/>
                <a:gd name="T33" fmla="*/ 2147483646 h 152"/>
                <a:gd name="T34" fmla="*/ 2147483646 w 845"/>
                <a:gd name="T35" fmla="*/ 2147483646 h 152"/>
                <a:gd name="T36" fmla="*/ 2147483646 w 845"/>
                <a:gd name="T37" fmla="*/ 2147483646 h 152"/>
                <a:gd name="T38" fmla="*/ 2147483646 w 845"/>
                <a:gd name="T39" fmla="*/ 2147483646 h 152"/>
                <a:gd name="T40" fmla="*/ 2147483646 w 845"/>
                <a:gd name="T41" fmla="*/ 2147483646 h 152"/>
                <a:gd name="T42" fmla="*/ 2147483646 w 845"/>
                <a:gd name="T43" fmla="*/ 2147483646 h 152"/>
                <a:gd name="T44" fmla="*/ 2147483646 w 845"/>
                <a:gd name="T45" fmla="*/ 2147483646 h 152"/>
                <a:gd name="T46" fmla="*/ 2147483646 w 845"/>
                <a:gd name="T47" fmla="*/ 2147483646 h 152"/>
                <a:gd name="T48" fmla="*/ 2147483646 w 845"/>
                <a:gd name="T49" fmla="*/ 2147483646 h 152"/>
                <a:gd name="T50" fmla="*/ 2147483646 w 845"/>
                <a:gd name="T51" fmla="*/ 2147483646 h 152"/>
                <a:gd name="T52" fmla="*/ 2147483646 w 845"/>
                <a:gd name="T53" fmla="*/ 2147483646 h 152"/>
                <a:gd name="T54" fmla="*/ 2147483646 w 845"/>
                <a:gd name="T55" fmla="*/ 2147483646 h 152"/>
                <a:gd name="T56" fmla="*/ 2147483646 w 845"/>
                <a:gd name="T57" fmla="*/ 2147483646 h 152"/>
                <a:gd name="T58" fmla="*/ 2147483646 w 845"/>
                <a:gd name="T59" fmla="*/ 2147483646 h 152"/>
                <a:gd name="T60" fmla="*/ 2147483646 w 845"/>
                <a:gd name="T61" fmla="*/ 2147483646 h 152"/>
                <a:gd name="T62" fmla="*/ 2147483646 w 845"/>
                <a:gd name="T63" fmla="*/ 2147483646 h 152"/>
                <a:gd name="T64" fmla="*/ 2147483646 w 845"/>
                <a:gd name="T65" fmla="*/ 2147483646 h 152"/>
                <a:gd name="T66" fmla="*/ 2147483646 w 845"/>
                <a:gd name="T67" fmla="*/ 2147483646 h 152"/>
                <a:gd name="T68" fmla="*/ 2147483646 w 845"/>
                <a:gd name="T69" fmla="*/ 2147483646 h 152"/>
                <a:gd name="T70" fmla="*/ 2147483646 w 845"/>
                <a:gd name="T71" fmla="*/ 2147483646 h 152"/>
                <a:gd name="T72" fmla="*/ 2147483646 w 845"/>
                <a:gd name="T73" fmla="*/ 2147483646 h 152"/>
                <a:gd name="T74" fmla="*/ 2147483646 w 845"/>
                <a:gd name="T75" fmla="*/ 2147483646 h 152"/>
                <a:gd name="T76" fmla="*/ 2147483646 w 845"/>
                <a:gd name="T77" fmla="*/ 2147483646 h 152"/>
                <a:gd name="T78" fmla="*/ 2147483646 w 845"/>
                <a:gd name="T79" fmla="*/ 2147483646 h 152"/>
                <a:gd name="T80" fmla="*/ 2147483646 w 845"/>
                <a:gd name="T81" fmla="*/ 2147483646 h 152"/>
                <a:gd name="T82" fmla="*/ 2147483646 w 845"/>
                <a:gd name="T83" fmla="*/ 2147483646 h 152"/>
                <a:gd name="T84" fmla="*/ 2147483646 w 845"/>
                <a:gd name="T85" fmla="*/ 2147483646 h 152"/>
                <a:gd name="T86" fmla="*/ 2147483646 w 845"/>
                <a:gd name="T87" fmla="*/ 2147483646 h 152"/>
                <a:gd name="T88" fmla="*/ 2147483646 w 845"/>
                <a:gd name="T89" fmla="*/ 2147483646 h 152"/>
                <a:gd name="T90" fmla="*/ 2147483646 w 845"/>
                <a:gd name="T91" fmla="*/ 2147483646 h 152"/>
                <a:gd name="T92" fmla="*/ 2147483646 w 845"/>
                <a:gd name="T93" fmla="*/ 2147483646 h 152"/>
                <a:gd name="T94" fmla="*/ 2147483646 w 845"/>
                <a:gd name="T95" fmla="*/ 2147483646 h 15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5"/>
                <a:gd name="T145" fmla="*/ 0 h 152"/>
                <a:gd name="T146" fmla="*/ 845 w 845"/>
                <a:gd name="T147" fmla="*/ 152 h 15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5" h="152" extrusionOk="0">
                  <a:moveTo>
                    <a:pt x="845" y="0"/>
                  </a:moveTo>
                  <a:lnTo>
                    <a:pt x="824" y="8"/>
                  </a:lnTo>
                  <a:lnTo>
                    <a:pt x="804" y="16"/>
                  </a:lnTo>
                  <a:lnTo>
                    <a:pt x="785" y="22"/>
                  </a:lnTo>
                  <a:lnTo>
                    <a:pt x="768" y="29"/>
                  </a:lnTo>
                  <a:lnTo>
                    <a:pt x="752" y="35"/>
                  </a:lnTo>
                  <a:lnTo>
                    <a:pt x="736" y="41"/>
                  </a:lnTo>
                  <a:lnTo>
                    <a:pt x="721" y="47"/>
                  </a:lnTo>
                  <a:lnTo>
                    <a:pt x="708" y="51"/>
                  </a:lnTo>
                  <a:lnTo>
                    <a:pt x="695" y="55"/>
                  </a:lnTo>
                  <a:lnTo>
                    <a:pt x="684" y="60"/>
                  </a:lnTo>
                  <a:lnTo>
                    <a:pt x="672" y="64"/>
                  </a:lnTo>
                  <a:lnTo>
                    <a:pt x="662" y="67"/>
                  </a:lnTo>
                  <a:lnTo>
                    <a:pt x="652" y="71"/>
                  </a:lnTo>
                  <a:lnTo>
                    <a:pt x="642" y="74"/>
                  </a:lnTo>
                  <a:lnTo>
                    <a:pt x="633" y="77"/>
                  </a:lnTo>
                  <a:lnTo>
                    <a:pt x="625" y="80"/>
                  </a:lnTo>
                  <a:lnTo>
                    <a:pt x="617" y="81"/>
                  </a:lnTo>
                  <a:lnTo>
                    <a:pt x="609" y="84"/>
                  </a:lnTo>
                  <a:lnTo>
                    <a:pt x="602" y="86"/>
                  </a:lnTo>
                  <a:lnTo>
                    <a:pt x="594" y="88"/>
                  </a:lnTo>
                  <a:lnTo>
                    <a:pt x="587" y="90"/>
                  </a:lnTo>
                  <a:lnTo>
                    <a:pt x="580" y="91"/>
                  </a:lnTo>
                  <a:lnTo>
                    <a:pt x="573" y="93"/>
                  </a:lnTo>
                  <a:lnTo>
                    <a:pt x="564" y="96"/>
                  </a:lnTo>
                  <a:lnTo>
                    <a:pt x="557" y="97"/>
                  </a:lnTo>
                  <a:lnTo>
                    <a:pt x="550" y="99"/>
                  </a:lnTo>
                  <a:lnTo>
                    <a:pt x="541" y="100"/>
                  </a:lnTo>
                  <a:lnTo>
                    <a:pt x="532" y="101"/>
                  </a:lnTo>
                  <a:lnTo>
                    <a:pt x="524" y="103"/>
                  </a:lnTo>
                  <a:lnTo>
                    <a:pt x="513" y="106"/>
                  </a:lnTo>
                  <a:lnTo>
                    <a:pt x="503" y="107"/>
                  </a:lnTo>
                  <a:lnTo>
                    <a:pt x="493" y="109"/>
                  </a:lnTo>
                  <a:lnTo>
                    <a:pt x="482" y="112"/>
                  </a:lnTo>
                  <a:lnTo>
                    <a:pt x="472" y="113"/>
                  </a:lnTo>
                  <a:lnTo>
                    <a:pt x="463" y="114"/>
                  </a:lnTo>
                  <a:lnTo>
                    <a:pt x="454" y="116"/>
                  </a:lnTo>
                  <a:lnTo>
                    <a:pt x="446" y="117"/>
                  </a:lnTo>
                  <a:lnTo>
                    <a:pt x="437" y="119"/>
                  </a:lnTo>
                  <a:lnTo>
                    <a:pt x="430" y="120"/>
                  </a:lnTo>
                  <a:lnTo>
                    <a:pt x="423" y="122"/>
                  </a:lnTo>
                  <a:lnTo>
                    <a:pt x="415" y="123"/>
                  </a:lnTo>
                  <a:lnTo>
                    <a:pt x="410" y="125"/>
                  </a:lnTo>
                  <a:lnTo>
                    <a:pt x="402" y="125"/>
                  </a:lnTo>
                  <a:lnTo>
                    <a:pt x="397" y="126"/>
                  </a:lnTo>
                  <a:lnTo>
                    <a:pt x="391" y="127"/>
                  </a:lnTo>
                  <a:lnTo>
                    <a:pt x="385" y="127"/>
                  </a:lnTo>
                  <a:lnTo>
                    <a:pt x="378" y="129"/>
                  </a:lnTo>
                  <a:lnTo>
                    <a:pt x="372" y="129"/>
                  </a:lnTo>
                  <a:lnTo>
                    <a:pt x="366" y="130"/>
                  </a:lnTo>
                  <a:lnTo>
                    <a:pt x="360" y="130"/>
                  </a:lnTo>
                  <a:lnTo>
                    <a:pt x="353" y="132"/>
                  </a:lnTo>
                  <a:lnTo>
                    <a:pt x="347" y="132"/>
                  </a:lnTo>
                  <a:lnTo>
                    <a:pt x="340" y="133"/>
                  </a:lnTo>
                  <a:lnTo>
                    <a:pt x="333" y="133"/>
                  </a:lnTo>
                  <a:lnTo>
                    <a:pt x="326" y="135"/>
                  </a:lnTo>
                  <a:lnTo>
                    <a:pt x="317" y="135"/>
                  </a:lnTo>
                  <a:lnTo>
                    <a:pt x="310" y="136"/>
                  </a:lnTo>
                  <a:lnTo>
                    <a:pt x="300" y="136"/>
                  </a:lnTo>
                  <a:lnTo>
                    <a:pt x="291" y="138"/>
                  </a:lnTo>
                  <a:lnTo>
                    <a:pt x="281" y="138"/>
                  </a:lnTo>
                  <a:lnTo>
                    <a:pt x="271" y="139"/>
                  </a:lnTo>
                  <a:lnTo>
                    <a:pt x="259" y="139"/>
                  </a:lnTo>
                  <a:lnTo>
                    <a:pt x="246" y="140"/>
                  </a:lnTo>
                  <a:lnTo>
                    <a:pt x="233" y="142"/>
                  </a:lnTo>
                  <a:lnTo>
                    <a:pt x="222" y="143"/>
                  </a:lnTo>
                  <a:lnTo>
                    <a:pt x="209" y="143"/>
                  </a:lnTo>
                  <a:lnTo>
                    <a:pt x="197" y="145"/>
                  </a:lnTo>
                  <a:lnTo>
                    <a:pt x="187" y="145"/>
                  </a:lnTo>
                  <a:lnTo>
                    <a:pt x="177" y="146"/>
                  </a:lnTo>
                  <a:lnTo>
                    <a:pt x="168" y="146"/>
                  </a:lnTo>
                  <a:lnTo>
                    <a:pt x="160" y="148"/>
                  </a:lnTo>
                  <a:lnTo>
                    <a:pt x="151" y="148"/>
                  </a:lnTo>
                  <a:lnTo>
                    <a:pt x="144" y="149"/>
                  </a:lnTo>
                  <a:lnTo>
                    <a:pt x="137" y="149"/>
                  </a:lnTo>
                  <a:lnTo>
                    <a:pt x="130" y="149"/>
                  </a:lnTo>
                  <a:lnTo>
                    <a:pt x="122" y="151"/>
                  </a:lnTo>
                  <a:lnTo>
                    <a:pt x="117" y="151"/>
                  </a:lnTo>
                  <a:lnTo>
                    <a:pt x="111" y="151"/>
                  </a:lnTo>
                  <a:lnTo>
                    <a:pt x="105" y="151"/>
                  </a:lnTo>
                  <a:lnTo>
                    <a:pt x="99" y="151"/>
                  </a:lnTo>
                  <a:lnTo>
                    <a:pt x="93" y="152"/>
                  </a:lnTo>
                  <a:lnTo>
                    <a:pt x="88" y="152"/>
                  </a:lnTo>
                  <a:lnTo>
                    <a:pt x="83" y="152"/>
                  </a:lnTo>
                  <a:lnTo>
                    <a:pt x="78" y="152"/>
                  </a:lnTo>
                  <a:lnTo>
                    <a:pt x="72" y="152"/>
                  </a:lnTo>
                  <a:lnTo>
                    <a:pt x="67" y="152"/>
                  </a:lnTo>
                  <a:lnTo>
                    <a:pt x="62" y="152"/>
                  </a:lnTo>
                  <a:lnTo>
                    <a:pt x="56" y="152"/>
                  </a:lnTo>
                  <a:lnTo>
                    <a:pt x="50" y="152"/>
                  </a:lnTo>
                  <a:lnTo>
                    <a:pt x="44" y="152"/>
                  </a:lnTo>
                  <a:lnTo>
                    <a:pt x="37" y="152"/>
                  </a:lnTo>
                  <a:lnTo>
                    <a:pt x="30" y="152"/>
                  </a:lnTo>
                  <a:lnTo>
                    <a:pt x="23" y="152"/>
                  </a:lnTo>
                  <a:lnTo>
                    <a:pt x="15" y="152"/>
                  </a:lnTo>
                  <a:lnTo>
                    <a:pt x="8" y="152"/>
                  </a:lnTo>
                  <a:lnTo>
                    <a:pt x="0" y="152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74" name="Shape 397">
              <a:extLst>
                <a:ext uri="{FF2B5EF4-FFF2-40B4-BE49-F238E27FC236}">
                  <a16:creationId xmlns:a16="http://schemas.microsoft.com/office/drawing/2014/main" id="{1866986E-A77F-6A46-A1FF-1675B308C591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209800" y="21177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75" name="Shape 398">
              <a:extLst>
                <a:ext uri="{FF2B5EF4-FFF2-40B4-BE49-F238E27FC236}">
                  <a16:creationId xmlns:a16="http://schemas.microsoft.com/office/drawing/2014/main" id="{83E7D5AF-EA2B-6F4F-A09A-AD816144D9E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670175" y="21177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76" name="Shape 399">
              <a:extLst>
                <a:ext uri="{FF2B5EF4-FFF2-40B4-BE49-F238E27FC236}">
                  <a16:creationId xmlns:a16="http://schemas.microsoft.com/office/drawing/2014/main" id="{A464B2E9-DC06-D444-876A-503870FCE9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2237" y="1735136"/>
              <a:ext cx="68261" cy="138111"/>
            </a:xfrm>
            <a:custGeom>
              <a:avLst/>
              <a:gdLst>
                <a:gd name="T0" fmla="*/ 0 w 87"/>
                <a:gd name="T1" fmla="*/ 0 h 173"/>
                <a:gd name="T2" fmla="*/ 2147483646 w 87"/>
                <a:gd name="T3" fmla="*/ 2147483646 h 173"/>
                <a:gd name="T4" fmla="*/ 2147483646 w 87"/>
                <a:gd name="T5" fmla="*/ 0 h 173"/>
                <a:gd name="T6" fmla="*/ 2147483646 w 87"/>
                <a:gd name="T7" fmla="*/ 0 h 173"/>
                <a:gd name="T8" fmla="*/ 0 w 87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0" y="0"/>
                  </a:moveTo>
                  <a:lnTo>
                    <a:pt x="58" y="173"/>
                  </a:lnTo>
                  <a:lnTo>
                    <a:pt x="87" y="0"/>
                  </a:lnTo>
                  <a:lnTo>
                    <a:pt x="58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77" name="Shape 400">
              <a:extLst>
                <a:ext uri="{FF2B5EF4-FFF2-40B4-BE49-F238E27FC236}">
                  <a16:creationId xmlns:a16="http://schemas.microsoft.com/office/drawing/2014/main" id="{9F1F7217-3DB2-B241-9211-1E20807F20AC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3978275" y="1436687"/>
              <a:ext cx="1500" cy="298500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78" name="Shape 401">
              <a:extLst>
                <a:ext uri="{FF2B5EF4-FFF2-40B4-BE49-F238E27FC236}">
                  <a16:creationId xmlns:a16="http://schemas.microsoft.com/office/drawing/2014/main" id="{774C541E-A90A-4A4D-B2D0-374B6796AC3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2451100" y="21177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79" name="Shape 402">
              <a:extLst>
                <a:ext uri="{FF2B5EF4-FFF2-40B4-BE49-F238E27FC236}">
                  <a16:creationId xmlns:a16="http://schemas.microsoft.com/office/drawing/2014/main" id="{E934816C-DC0A-9D43-AA55-01F1A1F932F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897437" y="51435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0" name="Shape 403">
              <a:extLst>
                <a:ext uri="{FF2B5EF4-FFF2-40B4-BE49-F238E27FC236}">
                  <a16:creationId xmlns:a16="http://schemas.microsoft.com/office/drawing/2014/main" id="{9D54AF5A-E516-E64E-AF8D-868438DD857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57812" y="51435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81" name="Shape 404">
              <a:extLst>
                <a:ext uri="{FF2B5EF4-FFF2-40B4-BE49-F238E27FC236}">
                  <a16:creationId xmlns:a16="http://schemas.microsoft.com/office/drawing/2014/main" id="{60DEFD5C-F9EA-514C-A616-4E369A13F1EA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38737" y="51435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82" name="Shape 405">
              <a:extLst>
                <a:ext uri="{FF2B5EF4-FFF2-40B4-BE49-F238E27FC236}">
                  <a16:creationId xmlns:a16="http://schemas.microsoft.com/office/drawing/2014/main" id="{07E991B5-CE44-DB4F-914F-30659EF8ABB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17351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3" name="Shape 406">
              <a:extLst>
                <a:ext uri="{FF2B5EF4-FFF2-40B4-BE49-F238E27FC236}">
                  <a16:creationId xmlns:a16="http://schemas.microsoft.com/office/drawing/2014/main" id="{AA45F439-8F79-E34C-93AC-109AD080F1DF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17351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84" name="Shape 407">
              <a:extLst>
                <a:ext uri="{FF2B5EF4-FFF2-40B4-BE49-F238E27FC236}">
                  <a16:creationId xmlns:a16="http://schemas.microsoft.com/office/drawing/2014/main" id="{BC65DDD9-A4A7-5C43-9202-821D2055198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17351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85" name="Shape 408">
              <a:extLst>
                <a:ext uri="{FF2B5EF4-FFF2-40B4-BE49-F238E27FC236}">
                  <a16:creationId xmlns:a16="http://schemas.microsoft.com/office/drawing/2014/main" id="{975007C0-122E-314B-8E34-44459D545D96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916487" y="2560636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86" name="Shape 409">
              <a:extLst>
                <a:ext uri="{FF2B5EF4-FFF2-40B4-BE49-F238E27FC236}">
                  <a16:creationId xmlns:a16="http://schemas.microsoft.com/office/drawing/2014/main" id="{57E708CD-A0A4-D74F-A330-A3C1F6EA24F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375275" y="2560636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87" name="Shape 410">
              <a:extLst>
                <a:ext uri="{FF2B5EF4-FFF2-40B4-BE49-F238E27FC236}">
                  <a16:creationId xmlns:a16="http://schemas.microsoft.com/office/drawing/2014/main" id="{0A835336-D89D-BD43-8EB8-4135259551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0687" y="2560636"/>
              <a:ext cx="68261" cy="138111"/>
            </a:xfrm>
            <a:custGeom>
              <a:avLst/>
              <a:gdLst>
                <a:gd name="T0" fmla="*/ 2147483646 w 87"/>
                <a:gd name="T1" fmla="*/ 2147483646 h 173"/>
                <a:gd name="T2" fmla="*/ 0 w 87"/>
                <a:gd name="T3" fmla="*/ 0 h 173"/>
                <a:gd name="T4" fmla="*/ 2147483646 w 87"/>
                <a:gd name="T5" fmla="*/ 2147483646 h 173"/>
                <a:gd name="T6" fmla="*/ 2147483646 w 87"/>
                <a:gd name="T7" fmla="*/ 2147483646 h 173"/>
                <a:gd name="T8" fmla="*/ 2147483646 w 87"/>
                <a:gd name="T9" fmla="*/ 2147483646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7"/>
                <a:gd name="T16" fmla="*/ 0 h 173"/>
                <a:gd name="T17" fmla="*/ 87 w 87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7" h="173" extrusionOk="0">
                  <a:moveTo>
                    <a:pt x="87" y="144"/>
                  </a:moveTo>
                  <a:lnTo>
                    <a:pt x="0" y="0"/>
                  </a:lnTo>
                  <a:lnTo>
                    <a:pt x="29" y="173"/>
                  </a:lnTo>
                  <a:lnTo>
                    <a:pt x="58" y="173"/>
                  </a:lnTo>
                  <a:lnTo>
                    <a:pt x="87" y="144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88" name="Shape 411">
              <a:extLst>
                <a:ext uri="{FF2B5EF4-FFF2-40B4-BE49-F238E27FC236}">
                  <a16:creationId xmlns:a16="http://schemas.microsoft.com/office/drawing/2014/main" id="{261B12B7-740F-944F-AEF9-3FE22AB328F1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>
              <a:off x="4276725" y="2698750"/>
              <a:ext cx="571500" cy="12143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89" name="Shape 412">
              <a:extLst>
                <a:ext uri="{FF2B5EF4-FFF2-40B4-BE49-F238E27FC236}">
                  <a16:creationId xmlns:a16="http://schemas.microsoft.com/office/drawing/2014/main" id="{7D7C4000-6194-164C-AC8A-294E1DAE568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35612" y="3752850"/>
              <a:ext cx="92075" cy="136525"/>
            </a:xfrm>
            <a:custGeom>
              <a:avLst/>
              <a:gdLst>
                <a:gd name="T0" fmla="*/ 2147483646 w 115"/>
                <a:gd name="T1" fmla="*/ 0 h 173"/>
                <a:gd name="T2" fmla="*/ 0 w 115"/>
                <a:gd name="T3" fmla="*/ 2147483646 h 173"/>
                <a:gd name="T4" fmla="*/ 2147483646 w 115"/>
                <a:gd name="T5" fmla="*/ 2147483646 h 173"/>
                <a:gd name="T6" fmla="*/ 2147483646 w 115"/>
                <a:gd name="T7" fmla="*/ 2147483646 h 173"/>
                <a:gd name="T8" fmla="*/ 2147483646 w 115"/>
                <a:gd name="T9" fmla="*/ 0 h 1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15"/>
                <a:gd name="T16" fmla="*/ 0 h 173"/>
                <a:gd name="T17" fmla="*/ 115 w 115"/>
                <a:gd name="T18" fmla="*/ 173 h 1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15" h="173" extrusionOk="0">
                  <a:moveTo>
                    <a:pt x="29" y="0"/>
                  </a:moveTo>
                  <a:lnTo>
                    <a:pt x="0" y="173"/>
                  </a:lnTo>
                  <a:lnTo>
                    <a:pt x="115" y="28"/>
                  </a:lnTo>
                  <a:lnTo>
                    <a:pt x="87" y="28"/>
                  </a:lnTo>
                  <a:lnTo>
                    <a:pt x="29" y="0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cxnSp>
          <p:nvCxnSpPr>
            <p:cNvPr id="19490" name="Shape 413">
              <a:extLst>
                <a:ext uri="{FF2B5EF4-FFF2-40B4-BE49-F238E27FC236}">
                  <a16:creationId xmlns:a16="http://schemas.microsoft.com/office/drawing/2014/main" id="{1B7D7F7E-547B-314A-B9ED-DE099CF19230}"/>
                </a:ext>
              </a:extLst>
            </p:cNvPr>
            <p:cNvCxnSpPr>
              <a:cxnSpLocks noChangeShapeType="1"/>
            </p:cNvCxnSpPr>
            <p:nvPr/>
          </p:nvCxnSpPr>
          <p:spPr bwMode="auto">
            <a:xfrm flipH="1">
              <a:off x="5605548" y="2536825"/>
              <a:ext cx="572999" cy="1215899"/>
            </a:xfrm>
            <a:prstGeom prst="straightConnector1">
              <a:avLst/>
            </a:prstGeom>
            <a:noFill/>
            <a:ln w="22225" cap="rnd">
              <a:solidFill>
                <a:srgbClr val="000000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19491" name="Shape 414">
              <a:extLst>
                <a:ext uri="{FF2B5EF4-FFF2-40B4-BE49-F238E27FC236}">
                  <a16:creationId xmlns:a16="http://schemas.microsoft.com/office/drawing/2014/main" id="{B1381616-3F98-4640-B8D6-E499CC124097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5157787" y="2560636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92" name="Shape 415">
              <a:extLst>
                <a:ext uri="{FF2B5EF4-FFF2-40B4-BE49-F238E27FC236}">
                  <a16:creationId xmlns:a16="http://schemas.microsoft.com/office/drawing/2014/main" id="{0EF000F8-374B-8F4F-AF52-4041894240BD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3779837" y="3086100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93" name="Shape 416">
              <a:extLst>
                <a:ext uri="{FF2B5EF4-FFF2-40B4-BE49-F238E27FC236}">
                  <a16:creationId xmlns:a16="http://schemas.microsoft.com/office/drawing/2014/main" id="{B1C73C4D-B25B-4341-A746-D334816CD319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240212" y="3086100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0 </a:t>
              </a:r>
            </a:p>
          </p:txBody>
        </p:sp>
        <p:sp>
          <p:nvSpPr>
            <p:cNvPr id="19494" name="Shape 417">
              <a:extLst>
                <a:ext uri="{FF2B5EF4-FFF2-40B4-BE49-F238E27FC236}">
                  <a16:creationId xmlns:a16="http://schemas.microsoft.com/office/drawing/2014/main" id="{74A0C8C8-F475-664A-8281-F18E5721714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4021137" y="3086100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  <p:sp>
          <p:nvSpPr>
            <p:cNvPr id="19495" name="Shape 418">
              <a:extLst>
                <a:ext uri="{FF2B5EF4-FFF2-40B4-BE49-F238E27FC236}">
                  <a16:creationId xmlns:a16="http://schemas.microsoft.com/office/drawing/2014/main" id="{74EC9F52-B0AE-5848-82F1-0324AF5F9F30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005512" y="3082925"/>
              <a:ext cx="185700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 i="1">
                  <a:latin typeface="Times New Roman" panose="02020603050405020304" pitchFamily="18" charset="0"/>
                  <a:sym typeface="Times New Roman" panose="02020603050405020304" pitchFamily="18" charset="0"/>
                </a:rPr>
                <a:t>w </a:t>
              </a:r>
            </a:p>
          </p:txBody>
        </p:sp>
        <p:sp>
          <p:nvSpPr>
            <p:cNvPr id="19496" name="Shape 419">
              <a:extLst>
                <a:ext uri="{FF2B5EF4-FFF2-40B4-BE49-F238E27FC236}">
                  <a16:creationId xmlns:a16="http://schemas.microsoft.com/office/drawing/2014/main" id="{6062E954-999F-2845-ABB8-01EAC0F87D43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465887" y="3082925"/>
              <a:ext cx="1523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1 </a:t>
              </a:r>
            </a:p>
          </p:txBody>
        </p:sp>
        <p:sp>
          <p:nvSpPr>
            <p:cNvPr id="19497" name="Shape 420">
              <a:extLst>
                <a:ext uri="{FF2B5EF4-FFF2-40B4-BE49-F238E27FC236}">
                  <a16:creationId xmlns:a16="http://schemas.microsoft.com/office/drawing/2014/main" id="{3ACB4E8A-A3F0-894B-83B4-C80F61802A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7537" y="2055811"/>
              <a:ext cx="136525" cy="92075"/>
            </a:xfrm>
            <a:custGeom>
              <a:avLst/>
              <a:gdLst>
                <a:gd name="T0" fmla="*/ 0 w 173"/>
                <a:gd name="T1" fmla="*/ 2147483646 h 116"/>
                <a:gd name="T2" fmla="*/ 2147483646 w 173"/>
                <a:gd name="T3" fmla="*/ 2147483646 h 116"/>
                <a:gd name="T4" fmla="*/ 2147483646 w 173"/>
                <a:gd name="T5" fmla="*/ 0 h 116"/>
                <a:gd name="T6" fmla="*/ 0 w 173"/>
                <a:gd name="T7" fmla="*/ 2147483646 h 116"/>
                <a:gd name="T8" fmla="*/ 0 w 173"/>
                <a:gd name="T9" fmla="*/ 2147483646 h 1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173"/>
                <a:gd name="T16" fmla="*/ 0 h 116"/>
                <a:gd name="T17" fmla="*/ 173 w 173"/>
                <a:gd name="T18" fmla="*/ 116 h 11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173" h="116" extrusionOk="0">
                  <a:moveTo>
                    <a:pt x="0" y="87"/>
                  </a:moveTo>
                  <a:lnTo>
                    <a:pt x="173" y="116"/>
                  </a:lnTo>
                  <a:lnTo>
                    <a:pt x="29" y="0"/>
                  </a:lnTo>
                  <a:lnTo>
                    <a:pt x="0" y="58"/>
                  </a:lnTo>
                  <a:lnTo>
                    <a:pt x="0" y="87"/>
                  </a:lnTo>
                  <a:close/>
                </a:path>
              </a:pathLst>
            </a:custGeom>
            <a:solidFill>
              <a:srgbClr val="000000"/>
            </a:solidFill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98" name="Shape 421">
              <a:extLst>
                <a:ext uri="{FF2B5EF4-FFF2-40B4-BE49-F238E27FC236}">
                  <a16:creationId xmlns:a16="http://schemas.microsoft.com/office/drawing/2014/main" id="{92EC9DC9-CE46-D748-94F7-E529552B027D}"/>
                </a:ext>
              </a:extLst>
            </p:cNvPr>
            <p:cNvSpPr>
              <a:spLocks/>
            </p:cNvSpPr>
            <p:nvPr/>
          </p:nvSpPr>
          <p:spPr bwMode="auto">
            <a:xfrm>
              <a:off x="5197475" y="2030411"/>
              <a:ext cx="495300" cy="58737"/>
            </a:xfrm>
            <a:custGeom>
              <a:avLst/>
              <a:gdLst>
                <a:gd name="T0" fmla="*/ 2147483646 w 623"/>
                <a:gd name="T1" fmla="*/ 2147483646 h 75"/>
                <a:gd name="T2" fmla="*/ 2147483646 w 623"/>
                <a:gd name="T3" fmla="*/ 2147483646 h 75"/>
                <a:gd name="T4" fmla="*/ 2147483646 w 623"/>
                <a:gd name="T5" fmla="*/ 2147483646 h 75"/>
                <a:gd name="T6" fmla="*/ 2147483646 w 623"/>
                <a:gd name="T7" fmla="*/ 2147483646 h 75"/>
                <a:gd name="T8" fmla="*/ 2147483646 w 623"/>
                <a:gd name="T9" fmla="*/ 2147483646 h 75"/>
                <a:gd name="T10" fmla="*/ 2147483646 w 623"/>
                <a:gd name="T11" fmla="*/ 2147483646 h 75"/>
                <a:gd name="T12" fmla="*/ 2147483646 w 623"/>
                <a:gd name="T13" fmla="*/ 2147483646 h 75"/>
                <a:gd name="T14" fmla="*/ 2147483646 w 623"/>
                <a:gd name="T15" fmla="*/ 2147483646 h 75"/>
                <a:gd name="T16" fmla="*/ 2147483646 w 623"/>
                <a:gd name="T17" fmla="*/ 2147483646 h 75"/>
                <a:gd name="T18" fmla="*/ 2147483646 w 623"/>
                <a:gd name="T19" fmla="*/ 2147483646 h 75"/>
                <a:gd name="T20" fmla="*/ 2147483646 w 623"/>
                <a:gd name="T21" fmla="*/ 2147483646 h 75"/>
                <a:gd name="T22" fmla="*/ 2147483646 w 623"/>
                <a:gd name="T23" fmla="*/ 2147483646 h 75"/>
                <a:gd name="T24" fmla="*/ 2147483646 w 623"/>
                <a:gd name="T25" fmla="*/ 2147483646 h 75"/>
                <a:gd name="T26" fmla="*/ 2147483646 w 623"/>
                <a:gd name="T27" fmla="*/ 2147483646 h 75"/>
                <a:gd name="T28" fmla="*/ 2147483646 w 623"/>
                <a:gd name="T29" fmla="*/ 2147483646 h 75"/>
                <a:gd name="T30" fmla="*/ 2147483646 w 623"/>
                <a:gd name="T31" fmla="*/ 2147483646 h 75"/>
                <a:gd name="T32" fmla="*/ 2147483646 w 623"/>
                <a:gd name="T33" fmla="*/ 2147483646 h 75"/>
                <a:gd name="T34" fmla="*/ 2147483646 w 623"/>
                <a:gd name="T35" fmla="*/ 2147483646 h 75"/>
                <a:gd name="T36" fmla="*/ 2147483646 w 623"/>
                <a:gd name="T37" fmla="*/ 2147483646 h 75"/>
                <a:gd name="T38" fmla="*/ 2147483646 w 623"/>
                <a:gd name="T39" fmla="*/ 2147483646 h 75"/>
                <a:gd name="T40" fmla="*/ 2147483646 w 623"/>
                <a:gd name="T41" fmla="*/ 2147483646 h 75"/>
                <a:gd name="T42" fmla="*/ 2147483646 w 623"/>
                <a:gd name="T43" fmla="*/ 2147483646 h 75"/>
                <a:gd name="T44" fmla="*/ 2147483646 w 623"/>
                <a:gd name="T45" fmla="*/ 2147483646 h 75"/>
                <a:gd name="T46" fmla="*/ 2147483646 w 623"/>
                <a:gd name="T47" fmla="*/ 2147483646 h 75"/>
                <a:gd name="T48" fmla="*/ 2147483646 w 623"/>
                <a:gd name="T49" fmla="*/ 2147483646 h 75"/>
                <a:gd name="T50" fmla="*/ 2147483646 w 623"/>
                <a:gd name="T51" fmla="*/ 2147483646 h 75"/>
                <a:gd name="T52" fmla="*/ 2147483646 w 623"/>
                <a:gd name="T53" fmla="*/ 2147483646 h 75"/>
                <a:gd name="T54" fmla="*/ 2147483646 w 623"/>
                <a:gd name="T55" fmla="*/ 2147483646 h 75"/>
                <a:gd name="T56" fmla="*/ 2147483646 w 623"/>
                <a:gd name="T57" fmla="*/ 2147483646 h 75"/>
                <a:gd name="T58" fmla="*/ 2147483646 w 623"/>
                <a:gd name="T59" fmla="*/ 2147483646 h 75"/>
                <a:gd name="T60" fmla="*/ 2147483646 w 623"/>
                <a:gd name="T61" fmla="*/ 2147483646 h 75"/>
                <a:gd name="T62" fmla="*/ 2147483646 w 623"/>
                <a:gd name="T63" fmla="*/ 2147483646 h 75"/>
                <a:gd name="T64" fmla="*/ 2147483646 w 623"/>
                <a:gd name="T65" fmla="*/ 2147483646 h 75"/>
                <a:gd name="T66" fmla="*/ 2147483646 w 623"/>
                <a:gd name="T67" fmla="*/ 2147483646 h 75"/>
                <a:gd name="T68" fmla="*/ 2147483646 w 623"/>
                <a:gd name="T69" fmla="*/ 2147483646 h 75"/>
                <a:gd name="T70" fmla="*/ 2147483646 w 623"/>
                <a:gd name="T71" fmla="*/ 2147483646 h 75"/>
                <a:gd name="T72" fmla="*/ 2147483646 w 623"/>
                <a:gd name="T73" fmla="*/ 2147483646 h 75"/>
                <a:gd name="T74" fmla="*/ 2147483646 w 623"/>
                <a:gd name="T75" fmla="*/ 2147483646 h 75"/>
                <a:gd name="T76" fmla="*/ 2147483646 w 623"/>
                <a:gd name="T77" fmla="*/ 2147483646 h 75"/>
                <a:gd name="T78" fmla="*/ 2147483646 w 623"/>
                <a:gd name="T79" fmla="*/ 2147483646 h 75"/>
                <a:gd name="T80" fmla="*/ 2147483646 w 623"/>
                <a:gd name="T81" fmla="*/ 0 h 75"/>
                <a:gd name="T82" fmla="*/ 2147483646 w 623"/>
                <a:gd name="T83" fmla="*/ 0 h 75"/>
                <a:gd name="T84" fmla="*/ 2147483646 w 623"/>
                <a:gd name="T85" fmla="*/ 0 h 75"/>
                <a:gd name="T86" fmla="*/ 2147483646 w 623"/>
                <a:gd name="T87" fmla="*/ 0 h 75"/>
                <a:gd name="T88" fmla="*/ 2147483646 w 623"/>
                <a:gd name="T89" fmla="*/ 0 h 75"/>
                <a:gd name="T90" fmla="*/ 2147483646 w 623"/>
                <a:gd name="T91" fmla="*/ 0 h 75"/>
                <a:gd name="T92" fmla="*/ 2147483646 w 623"/>
                <a:gd name="T93" fmla="*/ 0 h 75"/>
                <a:gd name="T94" fmla="*/ 2147483646 w 623"/>
                <a:gd name="T95" fmla="*/ 0 h 75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623"/>
                <a:gd name="T145" fmla="*/ 0 h 75"/>
                <a:gd name="T146" fmla="*/ 623 w 623"/>
                <a:gd name="T147" fmla="*/ 75 h 75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623" h="75" extrusionOk="0">
                  <a:moveTo>
                    <a:pt x="623" y="75"/>
                  </a:moveTo>
                  <a:lnTo>
                    <a:pt x="620" y="74"/>
                  </a:lnTo>
                  <a:lnTo>
                    <a:pt x="616" y="72"/>
                  </a:lnTo>
                  <a:lnTo>
                    <a:pt x="612" y="71"/>
                  </a:lnTo>
                  <a:lnTo>
                    <a:pt x="607" y="70"/>
                  </a:lnTo>
                  <a:lnTo>
                    <a:pt x="603" y="68"/>
                  </a:lnTo>
                  <a:lnTo>
                    <a:pt x="599" y="67"/>
                  </a:lnTo>
                  <a:lnTo>
                    <a:pt x="596" y="65"/>
                  </a:lnTo>
                  <a:lnTo>
                    <a:pt x="592" y="64"/>
                  </a:lnTo>
                  <a:lnTo>
                    <a:pt x="587" y="64"/>
                  </a:lnTo>
                  <a:lnTo>
                    <a:pt x="584" y="62"/>
                  </a:lnTo>
                  <a:lnTo>
                    <a:pt x="580" y="61"/>
                  </a:lnTo>
                  <a:lnTo>
                    <a:pt x="576" y="61"/>
                  </a:lnTo>
                  <a:lnTo>
                    <a:pt x="573" y="59"/>
                  </a:lnTo>
                  <a:lnTo>
                    <a:pt x="568" y="58"/>
                  </a:lnTo>
                  <a:lnTo>
                    <a:pt x="564" y="58"/>
                  </a:lnTo>
                  <a:lnTo>
                    <a:pt x="561" y="57"/>
                  </a:lnTo>
                  <a:lnTo>
                    <a:pt x="557" y="57"/>
                  </a:lnTo>
                  <a:lnTo>
                    <a:pt x="553" y="55"/>
                  </a:lnTo>
                  <a:lnTo>
                    <a:pt x="548" y="55"/>
                  </a:lnTo>
                  <a:lnTo>
                    <a:pt x="545" y="54"/>
                  </a:lnTo>
                  <a:lnTo>
                    <a:pt x="541" y="52"/>
                  </a:lnTo>
                  <a:lnTo>
                    <a:pt x="537" y="52"/>
                  </a:lnTo>
                  <a:lnTo>
                    <a:pt x="532" y="51"/>
                  </a:lnTo>
                  <a:lnTo>
                    <a:pt x="528" y="51"/>
                  </a:lnTo>
                  <a:lnTo>
                    <a:pt x="524" y="49"/>
                  </a:lnTo>
                  <a:lnTo>
                    <a:pt x="518" y="49"/>
                  </a:lnTo>
                  <a:lnTo>
                    <a:pt x="514" y="48"/>
                  </a:lnTo>
                  <a:lnTo>
                    <a:pt x="508" y="46"/>
                  </a:lnTo>
                  <a:lnTo>
                    <a:pt x="503" y="46"/>
                  </a:lnTo>
                  <a:lnTo>
                    <a:pt x="498" y="45"/>
                  </a:lnTo>
                  <a:lnTo>
                    <a:pt x="493" y="44"/>
                  </a:lnTo>
                  <a:lnTo>
                    <a:pt x="488" y="44"/>
                  </a:lnTo>
                  <a:lnTo>
                    <a:pt x="476" y="41"/>
                  </a:lnTo>
                  <a:lnTo>
                    <a:pt x="467" y="39"/>
                  </a:lnTo>
                  <a:lnTo>
                    <a:pt x="457" y="38"/>
                  </a:lnTo>
                  <a:lnTo>
                    <a:pt x="449" y="36"/>
                  </a:lnTo>
                  <a:lnTo>
                    <a:pt x="440" y="35"/>
                  </a:lnTo>
                  <a:lnTo>
                    <a:pt x="433" y="33"/>
                  </a:lnTo>
                  <a:lnTo>
                    <a:pt x="426" y="32"/>
                  </a:lnTo>
                  <a:lnTo>
                    <a:pt x="418" y="31"/>
                  </a:lnTo>
                  <a:lnTo>
                    <a:pt x="411" y="29"/>
                  </a:lnTo>
                  <a:lnTo>
                    <a:pt x="404" y="28"/>
                  </a:lnTo>
                  <a:lnTo>
                    <a:pt x="398" y="28"/>
                  </a:lnTo>
                  <a:lnTo>
                    <a:pt x="392" y="26"/>
                  </a:lnTo>
                  <a:lnTo>
                    <a:pt x="387" y="25"/>
                  </a:lnTo>
                  <a:lnTo>
                    <a:pt x="381" y="25"/>
                  </a:lnTo>
                  <a:lnTo>
                    <a:pt x="374" y="23"/>
                  </a:lnTo>
                  <a:lnTo>
                    <a:pt x="368" y="23"/>
                  </a:lnTo>
                  <a:lnTo>
                    <a:pt x="362" y="22"/>
                  </a:lnTo>
                  <a:lnTo>
                    <a:pt x="356" y="22"/>
                  </a:lnTo>
                  <a:lnTo>
                    <a:pt x="349" y="21"/>
                  </a:lnTo>
                  <a:lnTo>
                    <a:pt x="343" y="21"/>
                  </a:lnTo>
                  <a:lnTo>
                    <a:pt x="336" y="19"/>
                  </a:lnTo>
                  <a:lnTo>
                    <a:pt x="329" y="19"/>
                  </a:lnTo>
                  <a:lnTo>
                    <a:pt x="322" y="18"/>
                  </a:lnTo>
                  <a:lnTo>
                    <a:pt x="314" y="18"/>
                  </a:lnTo>
                  <a:lnTo>
                    <a:pt x="306" y="16"/>
                  </a:lnTo>
                  <a:lnTo>
                    <a:pt x="297" y="16"/>
                  </a:lnTo>
                  <a:lnTo>
                    <a:pt x="288" y="15"/>
                  </a:lnTo>
                  <a:lnTo>
                    <a:pt x="278" y="15"/>
                  </a:lnTo>
                  <a:lnTo>
                    <a:pt x="267" y="13"/>
                  </a:lnTo>
                  <a:lnTo>
                    <a:pt x="257" y="12"/>
                  </a:lnTo>
                  <a:lnTo>
                    <a:pt x="244" y="12"/>
                  </a:lnTo>
                  <a:lnTo>
                    <a:pt x="232" y="10"/>
                  </a:lnTo>
                  <a:lnTo>
                    <a:pt x="219" y="9"/>
                  </a:lnTo>
                  <a:lnTo>
                    <a:pt x="208" y="9"/>
                  </a:lnTo>
                  <a:lnTo>
                    <a:pt x="196" y="8"/>
                  </a:lnTo>
                  <a:lnTo>
                    <a:pt x="186" y="8"/>
                  </a:lnTo>
                  <a:lnTo>
                    <a:pt x="176" y="6"/>
                  </a:lnTo>
                  <a:lnTo>
                    <a:pt x="166" y="6"/>
                  </a:lnTo>
                  <a:lnTo>
                    <a:pt x="157" y="5"/>
                  </a:lnTo>
                  <a:lnTo>
                    <a:pt x="150" y="5"/>
                  </a:lnTo>
                  <a:lnTo>
                    <a:pt x="143" y="3"/>
                  </a:lnTo>
                  <a:lnTo>
                    <a:pt x="135" y="3"/>
                  </a:lnTo>
                  <a:lnTo>
                    <a:pt x="128" y="3"/>
                  </a:lnTo>
                  <a:lnTo>
                    <a:pt x="121" y="2"/>
                  </a:lnTo>
                  <a:lnTo>
                    <a:pt x="115" y="2"/>
                  </a:lnTo>
                  <a:lnTo>
                    <a:pt x="109" y="2"/>
                  </a:lnTo>
                  <a:lnTo>
                    <a:pt x="104" y="2"/>
                  </a:lnTo>
                  <a:lnTo>
                    <a:pt x="98" y="2"/>
                  </a:lnTo>
                  <a:lnTo>
                    <a:pt x="92" y="0"/>
                  </a:lnTo>
                  <a:lnTo>
                    <a:pt x="88" y="0"/>
                  </a:lnTo>
                  <a:lnTo>
                    <a:pt x="82" y="0"/>
                  </a:lnTo>
                  <a:lnTo>
                    <a:pt x="76" y="0"/>
                  </a:lnTo>
                  <a:lnTo>
                    <a:pt x="72" y="0"/>
                  </a:lnTo>
                  <a:lnTo>
                    <a:pt x="66" y="0"/>
                  </a:lnTo>
                  <a:lnTo>
                    <a:pt x="60" y="0"/>
                  </a:lnTo>
                  <a:lnTo>
                    <a:pt x="55" y="0"/>
                  </a:lnTo>
                  <a:lnTo>
                    <a:pt x="49" y="0"/>
                  </a:lnTo>
                  <a:lnTo>
                    <a:pt x="43" y="0"/>
                  </a:lnTo>
                  <a:lnTo>
                    <a:pt x="37" y="0"/>
                  </a:lnTo>
                  <a:lnTo>
                    <a:pt x="30" y="0"/>
                  </a:lnTo>
                  <a:lnTo>
                    <a:pt x="23" y="0"/>
                  </a:lnTo>
                  <a:lnTo>
                    <a:pt x="16" y="0"/>
                  </a:lnTo>
                  <a:lnTo>
                    <a:pt x="8" y="0"/>
                  </a:lnTo>
                  <a:lnTo>
                    <a:pt x="0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499" name="Shape 422">
              <a:extLst>
                <a:ext uri="{FF2B5EF4-FFF2-40B4-BE49-F238E27FC236}">
                  <a16:creationId xmlns:a16="http://schemas.microsoft.com/office/drawing/2014/main" id="{CC0D5147-54C2-F643-B02A-347DFF9C8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4511675" y="2028825"/>
              <a:ext cx="688973" cy="120650"/>
            </a:xfrm>
            <a:custGeom>
              <a:avLst/>
              <a:gdLst>
                <a:gd name="T0" fmla="*/ 2147483646 w 846"/>
                <a:gd name="T1" fmla="*/ 2147483646 h 153"/>
                <a:gd name="T2" fmla="*/ 2147483646 w 846"/>
                <a:gd name="T3" fmla="*/ 2147483646 h 153"/>
                <a:gd name="T4" fmla="*/ 2147483646 w 846"/>
                <a:gd name="T5" fmla="*/ 2147483646 h 153"/>
                <a:gd name="T6" fmla="*/ 2147483646 w 846"/>
                <a:gd name="T7" fmla="*/ 2147483646 h 153"/>
                <a:gd name="T8" fmla="*/ 2147483646 w 846"/>
                <a:gd name="T9" fmla="*/ 2147483646 h 153"/>
                <a:gd name="T10" fmla="*/ 2147483646 w 846"/>
                <a:gd name="T11" fmla="*/ 2147483646 h 153"/>
                <a:gd name="T12" fmla="*/ 2147483646 w 846"/>
                <a:gd name="T13" fmla="*/ 2147483646 h 153"/>
                <a:gd name="T14" fmla="*/ 2147483646 w 846"/>
                <a:gd name="T15" fmla="*/ 2147483646 h 153"/>
                <a:gd name="T16" fmla="*/ 2147483646 w 846"/>
                <a:gd name="T17" fmla="*/ 2147483646 h 153"/>
                <a:gd name="T18" fmla="*/ 2147483646 w 846"/>
                <a:gd name="T19" fmla="*/ 2147483646 h 153"/>
                <a:gd name="T20" fmla="*/ 2147483646 w 846"/>
                <a:gd name="T21" fmla="*/ 2147483646 h 153"/>
                <a:gd name="T22" fmla="*/ 2147483646 w 846"/>
                <a:gd name="T23" fmla="*/ 2147483646 h 153"/>
                <a:gd name="T24" fmla="*/ 2147483646 w 846"/>
                <a:gd name="T25" fmla="*/ 2147483646 h 153"/>
                <a:gd name="T26" fmla="*/ 2147483646 w 846"/>
                <a:gd name="T27" fmla="*/ 2147483646 h 153"/>
                <a:gd name="T28" fmla="*/ 2147483646 w 846"/>
                <a:gd name="T29" fmla="*/ 2147483646 h 153"/>
                <a:gd name="T30" fmla="*/ 2147483646 w 846"/>
                <a:gd name="T31" fmla="*/ 2147483646 h 153"/>
                <a:gd name="T32" fmla="*/ 2147483646 w 846"/>
                <a:gd name="T33" fmla="*/ 2147483646 h 153"/>
                <a:gd name="T34" fmla="*/ 2147483646 w 846"/>
                <a:gd name="T35" fmla="*/ 2147483646 h 153"/>
                <a:gd name="T36" fmla="*/ 2147483646 w 846"/>
                <a:gd name="T37" fmla="*/ 2147483646 h 153"/>
                <a:gd name="T38" fmla="*/ 2147483646 w 846"/>
                <a:gd name="T39" fmla="*/ 2147483646 h 153"/>
                <a:gd name="T40" fmla="*/ 2147483646 w 846"/>
                <a:gd name="T41" fmla="*/ 2147483646 h 153"/>
                <a:gd name="T42" fmla="*/ 2147483646 w 846"/>
                <a:gd name="T43" fmla="*/ 2147483646 h 153"/>
                <a:gd name="T44" fmla="*/ 2147483646 w 846"/>
                <a:gd name="T45" fmla="*/ 2147483646 h 153"/>
                <a:gd name="T46" fmla="*/ 2147483646 w 846"/>
                <a:gd name="T47" fmla="*/ 2147483646 h 153"/>
                <a:gd name="T48" fmla="*/ 2147483646 w 846"/>
                <a:gd name="T49" fmla="*/ 2147483646 h 153"/>
                <a:gd name="T50" fmla="*/ 2147483646 w 846"/>
                <a:gd name="T51" fmla="*/ 2147483646 h 153"/>
                <a:gd name="T52" fmla="*/ 2147483646 w 846"/>
                <a:gd name="T53" fmla="*/ 2147483646 h 153"/>
                <a:gd name="T54" fmla="*/ 2147483646 w 846"/>
                <a:gd name="T55" fmla="*/ 2147483646 h 153"/>
                <a:gd name="T56" fmla="*/ 2147483646 w 846"/>
                <a:gd name="T57" fmla="*/ 2147483646 h 153"/>
                <a:gd name="T58" fmla="*/ 2147483646 w 846"/>
                <a:gd name="T59" fmla="*/ 2147483646 h 153"/>
                <a:gd name="T60" fmla="*/ 2147483646 w 846"/>
                <a:gd name="T61" fmla="*/ 2147483646 h 153"/>
                <a:gd name="T62" fmla="*/ 2147483646 w 846"/>
                <a:gd name="T63" fmla="*/ 2147483646 h 153"/>
                <a:gd name="T64" fmla="*/ 2147483646 w 846"/>
                <a:gd name="T65" fmla="*/ 2147483646 h 153"/>
                <a:gd name="T66" fmla="*/ 2147483646 w 846"/>
                <a:gd name="T67" fmla="*/ 2147483646 h 153"/>
                <a:gd name="T68" fmla="*/ 2147483646 w 846"/>
                <a:gd name="T69" fmla="*/ 2147483646 h 153"/>
                <a:gd name="T70" fmla="*/ 2147483646 w 846"/>
                <a:gd name="T71" fmla="*/ 2147483646 h 153"/>
                <a:gd name="T72" fmla="*/ 2147483646 w 846"/>
                <a:gd name="T73" fmla="*/ 2147483646 h 153"/>
                <a:gd name="T74" fmla="*/ 2147483646 w 846"/>
                <a:gd name="T75" fmla="*/ 2147483646 h 153"/>
                <a:gd name="T76" fmla="*/ 2147483646 w 846"/>
                <a:gd name="T77" fmla="*/ 2147483646 h 153"/>
                <a:gd name="T78" fmla="*/ 2147483646 w 846"/>
                <a:gd name="T79" fmla="*/ 2147483646 h 153"/>
                <a:gd name="T80" fmla="*/ 2147483646 w 846"/>
                <a:gd name="T81" fmla="*/ 2147483646 h 153"/>
                <a:gd name="T82" fmla="*/ 2147483646 w 846"/>
                <a:gd name="T83" fmla="*/ 2147483646 h 153"/>
                <a:gd name="T84" fmla="*/ 2147483646 w 846"/>
                <a:gd name="T85" fmla="*/ 2147483646 h 153"/>
                <a:gd name="T86" fmla="*/ 2147483646 w 846"/>
                <a:gd name="T87" fmla="*/ 2147483646 h 153"/>
                <a:gd name="T88" fmla="*/ 2147483646 w 846"/>
                <a:gd name="T89" fmla="*/ 0 h 153"/>
                <a:gd name="T90" fmla="*/ 2147483646 w 846"/>
                <a:gd name="T91" fmla="*/ 0 h 153"/>
                <a:gd name="T92" fmla="*/ 2147483646 w 846"/>
                <a:gd name="T93" fmla="*/ 0 h 153"/>
                <a:gd name="T94" fmla="*/ 2147483646 w 846"/>
                <a:gd name="T95" fmla="*/ 0 h 153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846"/>
                <a:gd name="T145" fmla="*/ 0 h 153"/>
                <a:gd name="T146" fmla="*/ 846 w 846"/>
                <a:gd name="T147" fmla="*/ 153 h 153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846" h="153" extrusionOk="0">
                  <a:moveTo>
                    <a:pt x="0" y="153"/>
                  </a:moveTo>
                  <a:lnTo>
                    <a:pt x="20" y="144"/>
                  </a:lnTo>
                  <a:lnTo>
                    <a:pt x="40" y="137"/>
                  </a:lnTo>
                  <a:lnTo>
                    <a:pt x="59" y="130"/>
                  </a:lnTo>
                  <a:lnTo>
                    <a:pt x="78" y="124"/>
                  </a:lnTo>
                  <a:lnTo>
                    <a:pt x="94" y="118"/>
                  </a:lnTo>
                  <a:lnTo>
                    <a:pt x="110" y="112"/>
                  </a:lnTo>
                  <a:lnTo>
                    <a:pt x="124" y="107"/>
                  </a:lnTo>
                  <a:lnTo>
                    <a:pt x="137" y="102"/>
                  </a:lnTo>
                  <a:lnTo>
                    <a:pt x="150" y="98"/>
                  </a:lnTo>
                  <a:lnTo>
                    <a:pt x="162" y="94"/>
                  </a:lnTo>
                  <a:lnTo>
                    <a:pt x="173" y="89"/>
                  </a:lnTo>
                  <a:lnTo>
                    <a:pt x="183" y="86"/>
                  </a:lnTo>
                  <a:lnTo>
                    <a:pt x="193" y="82"/>
                  </a:lnTo>
                  <a:lnTo>
                    <a:pt x="202" y="79"/>
                  </a:lnTo>
                  <a:lnTo>
                    <a:pt x="212" y="76"/>
                  </a:lnTo>
                  <a:lnTo>
                    <a:pt x="219" y="73"/>
                  </a:lnTo>
                  <a:lnTo>
                    <a:pt x="228" y="72"/>
                  </a:lnTo>
                  <a:lnTo>
                    <a:pt x="237" y="69"/>
                  </a:lnTo>
                  <a:lnTo>
                    <a:pt x="244" y="68"/>
                  </a:lnTo>
                  <a:lnTo>
                    <a:pt x="251" y="65"/>
                  </a:lnTo>
                  <a:lnTo>
                    <a:pt x="258" y="63"/>
                  </a:lnTo>
                  <a:lnTo>
                    <a:pt x="266" y="62"/>
                  </a:lnTo>
                  <a:lnTo>
                    <a:pt x="273" y="59"/>
                  </a:lnTo>
                  <a:lnTo>
                    <a:pt x="280" y="58"/>
                  </a:lnTo>
                  <a:lnTo>
                    <a:pt x="289" y="56"/>
                  </a:lnTo>
                  <a:lnTo>
                    <a:pt x="296" y="55"/>
                  </a:lnTo>
                  <a:lnTo>
                    <a:pt x="305" y="53"/>
                  </a:lnTo>
                  <a:lnTo>
                    <a:pt x="313" y="52"/>
                  </a:lnTo>
                  <a:lnTo>
                    <a:pt x="322" y="50"/>
                  </a:lnTo>
                  <a:lnTo>
                    <a:pt x="332" y="47"/>
                  </a:lnTo>
                  <a:lnTo>
                    <a:pt x="342" y="46"/>
                  </a:lnTo>
                  <a:lnTo>
                    <a:pt x="352" y="45"/>
                  </a:lnTo>
                  <a:lnTo>
                    <a:pt x="362" y="42"/>
                  </a:lnTo>
                  <a:lnTo>
                    <a:pt x="372" y="40"/>
                  </a:lnTo>
                  <a:lnTo>
                    <a:pt x="383" y="39"/>
                  </a:lnTo>
                  <a:lnTo>
                    <a:pt x="391" y="37"/>
                  </a:lnTo>
                  <a:lnTo>
                    <a:pt x="400" y="36"/>
                  </a:lnTo>
                  <a:lnTo>
                    <a:pt x="407" y="34"/>
                  </a:lnTo>
                  <a:lnTo>
                    <a:pt x="416" y="33"/>
                  </a:lnTo>
                  <a:lnTo>
                    <a:pt x="423" y="32"/>
                  </a:lnTo>
                  <a:lnTo>
                    <a:pt x="429" y="30"/>
                  </a:lnTo>
                  <a:lnTo>
                    <a:pt x="436" y="29"/>
                  </a:lnTo>
                  <a:lnTo>
                    <a:pt x="442" y="29"/>
                  </a:lnTo>
                  <a:lnTo>
                    <a:pt x="449" y="27"/>
                  </a:lnTo>
                  <a:lnTo>
                    <a:pt x="455" y="26"/>
                  </a:lnTo>
                  <a:lnTo>
                    <a:pt x="461" y="26"/>
                  </a:lnTo>
                  <a:lnTo>
                    <a:pt x="466" y="24"/>
                  </a:lnTo>
                  <a:lnTo>
                    <a:pt x="474" y="24"/>
                  </a:lnTo>
                  <a:lnTo>
                    <a:pt x="479" y="23"/>
                  </a:lnTo>
                  <a:lnTo>
                    <a:pt x="485" y="23"/>
                  </a:lnTo>
                  <a:lnTo>
                    <a:pt x="492" y="22"/>
                  </a:lnTo>
                  <a:lnTo>
                    <a:pt x="498" y="22"/>
                  </a:lnTo>
                  <a:lnTo>
                    <a:pt x="505" y="20"/>
                  </a:lnTo>
                  <a:lnTo>
                    <a:pt x="513" y="20"/>
                  </a:lnTo>
                  <a:lnTo>
                    <a:pt x="520" y="19"/>
                  </a:lnTo>
                  <a:lnTo>
                    <a:pt x="527" y="19"/>
                  </a:lnTo>
                  <a:lnTo>
                    <a:pt x="536" y="17"/>
                  </a:lnTo>
                  <a:lnTo>
                    <a:pt x="544" y="17"/>
                  </a:lnTo>
                  <a:lnTo>
                    <a:pt x="554" y="16"/>
                  </a:lnTo>
                  <a:lnTo>
                    <a:pt x="564" y="16"/>
                  </a:lnTo>
                  <a:lnTo>
                    <a:pt x="575" y="14"/>
                  </a:lnTo>
                  <a:lnTo>
                    <a:pt x="586" y="13"/>
                  </a:lnTo>
                  <a:lnTo>
                    <a:pt x="598" y="13"/>
                  </a:lnTo>
                  <a:lnTo>
                    <a:pt x="611" y="11"/>
                  </a:lnTo>
                  <a:lnTo>
                    <a:pt x="624" y="10"/>
                  </a:lnTo>
                  <a:lnTo>
                    <a:pt x="637" y="10"/>
                  </a:lnTo>
                  <a:lnTo>
                    <a:pt x="647" y="9"/>
                  </a:lnTo>
                  <a:lnTo>
                    <a:pt x="658" y="9"/>
                  </a:lnTo>
                  <a:lnTo>
                    <a:pt x="668" y="7"/>
                  </a:lnTo>
                  <a:lnTo>
                    <a:pt x="677" y="6"/>
                  </a:lnTo>
                  <a:lnTo>
                    <a:pt x="686" y="6"/>
                  </a:lnTo>
                  <a:lnTo>
                    <a:pt x="694" y="6"/>
                  </a:lnTo>
                  <a:lnTo>
                    <a:pt x="702" y="4"/>
                  </a:lnTo>
                  <a:lnTo>
                    <a:pt x="709" y="4"/>
                  </a:lnTo>
                  <a:lnTo>
                    <a:pt x="716" y="4"/>
                  </a:lnTo>
                  <a:lnTo>
                    <a:pt x="723" y="3"/>
                  </a:lnTo>
                  <a:lnTo>
                    <a:pt x="729" y="3"/>
                  </a:lnTo>
                  <a:lnTo>
                    <a:pt x="735" y="3"/>
                  </a:lnTo>
                  <a:lnTo>
                    <a:pt x="741" y="3"/>
                  </a:lnTo>
                  <a:lnTo>
                    <a:pt x="746" y="1"/>
                  </a:lnTo>
                  <a:lnTo>
                    <a:pt x="752" y="1"/>
                  </a:lnTo>
                  <a:lnTo>
                    <a:pt x="758" y="1"/>
                  </a:lnTo>
                  <a:lnTo>
                    <a:pt x="762" y="1"/>
                  </a:lnTo>
                  <a:lnTo>
                    <a:pt x="768" y="1"/>
                  </a:lnTo>
                  <a:lnTo>
                    <a:pt x="774" y="1"/>
                  </a:lnTo>
                  <a:lnTo>
                    <a:pt x="778" y="1"/>
                  </a:lnTo>
                  <a:lnTo>
                    <a:pt x="784" y="1"/>
                  </a:lnTo>
                  <a:lnTo>
                    <a:pt x="790" y="1"/>
                  </a:lnTo>
                  <a:lnTo>
                    <a:pt x="795" y="0"/>
                  </a:lnTo>
                  <a:lnTo>
                    <a:pt x="801" y="0"/>
                  </a:lnTo>
                  <a:lnTo>
                    <a:pt x="808" y="0"/>
                  </a:lnTo>
                  <a:lnTo>
                    <a:pt x="816" y="0"/>
                  </a:lnTo>
                  <a:lnTo>
                    <a:pt x="823" y="0"/>
                  </a:lnTo>
                  <a:lnTo>
                    <a:pt x="830" y="0"/>
                  </a:lnTo>
                  <a:lnTo>
                    <a:pt x="837" y="0"/>
                  </a:lnTo>
                  <a:lnTo>
                    <a:pt x="846" y="0"/>
                  </a:lnTo>
                </a:path>
              </a:pathLst>
            </a:custGeom>
            <a:noFill/>
            <a:ln w="22225" cap="rnd">
              <a:solidFill>
                <a:srgbClr val="000000"/>
              </a:solidFill>
              <a:prstDash val="solid"/>
              <a:round/>
              <a:headEnd type="none" w="med" len="med"/>
              <a:tailEnd type="none" w="med" len="med"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lIns="91425" tIns="45700" rIns="91425" bIns="45700"/>
            <a:lstStyle/>
            <a:p>
              <a:endParaRPr lang="en-US"/>
            </a:p>
          </p:txBody>
        </p:sp>
        <p:sp>
          <p:nvSpPr>
            <p:cNvPr id="19500" name="Shape 423">
              <a:extLst>
                <a:ext uri="{FF2B5EF4-FFF2-40B4-BE49-F238E27FC236}">
                  <a16:creationId xmlns:a16="http://schemas.microsoft.com/office/drawing/2014/main" id="{FC686B5B-570C-E041-B324-D4F263F851C4}"/>
                </a:ext>
              </a:extLst>
            </p:cNvPr>
            <p:cNvSpPr txBox="1">
              <a:spLocks noChangeArrowheads="1"/>
            </p:cNvSpPr>
            <p:nvPr/>
          </p:nvSpPr>
          <p:spPr bwMode="auto">
            <a:xfrm>
              <a:off x="6246812" y="3082925"/>
              <a:ext cx="164999" cy="24450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ＭＳ Ｐゴシック" panose="020B0600070205080204" pitchFamily="34" charset="-128"/>
                  <a:cs typeface="Arial" panose="020B0604020202020204" pitchFamily="34" charset="0"/>
                  <a:sym typeface="Arial" panose="020B0604020202020204" pitchFamily="34" charset="0"/>
                </a:defRPr>
              </a:lvl1pPr>
              <a:lvl2pPr marL="742950" indent="-28575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2pPr>
              <a:lvl3pPr marL="11430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3pPr>
              <a:lvl4pPr marL="16002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4pPr>
              <a:lvl5pPr marL="2057400" indent="-228600"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1400">
                  <a:solidFill>
                    <a:srgbClr val="000000"/>
                  </a:solidFill>
                  <a:latin typeface="Arial" panose="020B0604020202020204" pitchFamily="34" charset="0"/>
                  <a:ea typeface="Arial" panose="020B0604020202020204" pitchFamily="34" charset="0"/>
                  <a:cs typeface="Arial" panose="020B0604020202020204" pitchFamily="34" charset="0"/>
                  <a:sym typeface="Arial" panose="020B0604020202020204" pitchFamily="34" charset="0"/>
                </a:defRPr>
              </a:lvl9pPr>
            </a:lstStyle>
            <a:p>
              <a:pPr eaLnBrk="1" hangingPunct="1">
                <a:buClr>
                  <a:srgbClr val="000000"/>
                </a:buClr>
                <a:buSzPct val="25000"/>
                <a:buFont typeface="Times New Roman" panose="02020603050405020304" pitchFamily="18" charset="0"/>
                <a:buNone/>
              </a:pPr>
              <a:r>
                <a:rPr lang="en-US" altLang="en-US" sz="1600">
                  <a:latin typeface="Times New Roman" panose="02020603050405020304" pitchFamily="18" charset="0"/>
                  <a:sym typeface="Times New Roman" panose="02020603050405020304" pitchFamily="18" charset="0"/>
                </a:rPr>
                <a:t>= </a:t>
              </a:r>
            </a:p>
          </p:txBody>
        </p:sp>
      </p:grpSp>
      <p:sp>
        <p:nvSpPr>
          <p:cNvPr id="19459" name="TextBox 125">
            <a:extLst>
              <a:ext uri="{FF2B5EF4-FFF2-40B4-BE49-F238E27FC236}">
                <a16:creationId xmlns:a16="http://schemas.microsoft.com/office/drawing/2014/main" id="{BA33254D-B032-C543-B68D-71B68F347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567613" y="6477001"/>
            <a:ext cx="2462212" cy="307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>
                <a:solidFill>
                  <a:schemeClr val="tx1"/>
                </a:solidFill>
                <a:latin typeface="Times" pitchFamily="2" charset="0"/>
              </a:rPr>
              <a:t>[ Figure 6.3 from the textbook ]</a:t>
            </a:r>
          </a:p>
        </p:txBody>
      </p:sp>
    </p:spTree>
  </p:cSld>
  <p:clrMapOvr>
    <a:masterClrMapping/>
  </p:clrMapOvr>
  <p:transition/>
</p:sld>
</file>

<file path=ppt/slides/slide9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937" name="Shape 968">
            <a:extLst>
              <a:ext uri="{FF2B5EF4-FFF2-40B4-BE49-F238E27FC236}">
                <a16:creationId xmlns:a16="http://schemas.microsoft.com/office/drawing/2014/main" id="{E94C9ACF-A1F5-A24F-A6A5-40F000160F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7938" name="TextBox 1">
            <a:extLst>
              <a:ext uri="{FF2B5EF4-FFF2-40B4-BE49-F238E27FC236}">
                <a16:creationId xmlns:a16="http://schemas.microsoft.com/office/drawing/2014/main" id="{F96A6C27-B6F1-0746-8175-FE7949E5625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39" name="TextBox 4">
            <a:extLst>
              <a:ext uri="{FF2B5EF4-FFF2-40B4-BE49-F238E27FC236}">
                <a16:creationId xmlns:a16="http://schemas.microsoft.com/office/drawing/2014/main" id="{34E6CF87-5FF8-A44C-832B-34E1D2F88E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40" name="TextBox 5">
            <a:extLst>
              <a:ext uri="{FF2B5EF4-FFF2-40B4-BE49-F238E27FC236}">
                <a16:creationId xmlns:a16="http://schemas.microsoft.com/office/drawing/2014/main" id="{C82FE0BF-4ED4-DE4F-BB96-139B56CA5A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1" name="TextBox 6">
            <a:extLst>
              <a:ext uri="{FF2B5EF4-FFF2-40B4-BE49-F238E27FC236}">
                <a16:creationId xmlns:a16="http://schemas.microsoft.com/office/drawing/2014/main" id="{210CC62A-E53A-494C-AC0A-C8BC5663A2F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2" name="TextBox 7">
            <a:extLst>
              <a:ext uri="{FF2B5EF4-FFF2-40B4-BE49-F238E27FC236}">
                <a16:creationId xmlns:a16="http://schemas.microsoft.com/office/drawing/2014/main" id="{7D2610DD-58ED-9243-B8F3-04A0C63A0C2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43" name="TextBox 8">
            <a:extLst>
              <a:ext uri="{FF2B5EF4-FFF2-40B4-BE49-F238E27FC236}">
                <a16:creationId xmlns:a16="http://schemas.microsoft.com/office/drawing/2014/main" id="{71E123A6-FC95-0F42-8B6B-3F12492477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4" name="TextBox 9">
            <a:extLst>
              <a:ext uri="{FF2B5EF4-FFF2-40B4-BE49-F238E27FC236}">
                <a16:creationId xmlns:a16="http://schemas.microsoft.com/office/drawing/2014/main" id="{87D85A00-FEF3-6949-A545-FF9EA627CD6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45" name="TextBox 10">
            <a:extLst>
              <a:ext uri="{FF2B5EF4-FFF2-40B4-BE49-F238E27FC236}">
                <a16:creationId xmlns:a16="http://schemas.microsoft.com/office/drawing/2014/main" id="{C8283CCA-B799-4E44-AD86-B819E330F5D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46" name="TextBox 11">
            <a:extLst>
              <a:ext uri="{FF2B5EF4-FFF2-40B4-BE49-F238E27FC236}">
                <a16:creationId xmlns:a16="http://schemas.microsoft.com/office/drawing/2014/main" id="{C8AD5830-E4D2-3D42-A48C-4C4215961B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7" name="TextBox 12">
            <a:extLst>
              <a:ext uri="{FF2B5EF4-FFF2-40B4-BE49-F238E27FC236}">
                <a16:creationId xmlns:a16="http://schemas.microsoft.com/office/drawing/2014/main" id="{E5241FB3-FDC2-3D4D-875D-B0D9F61C19A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8" name="TextBox 13">
            <a:extLst>
              <a:ext uri="{FF2B5EF4-FFF2-40B4-BE49-F238E27FC236}">
                <a16:creationId xmlns:a16="http://schemas.microsoft.com/office/drawing/2014/main" id="{B06ED682-EC42-2C45-AD1A-72AE44DCB8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49" name="TextBox 14">
            <a:extLst>
              <a:ext uri="{FF2B5EF4-FFF2-40B4-BE49-F238E27FC236}">
                <a16:creationId xmlns:a16="http://schemas.microsoft.com/office/drawing/2014/main" id="{508172FE-60F8-E34B-8F46-9E8C763014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7950" name="TextBox 15">
            <a:extLst>
              <a:ext uri="{FF2B5EF4-FFF2-40B4-BE49-F238E27FC236}">
                <a16:creationId xmlns:a16="http://schemas.microsoft.com/office/drawing/2014/main" id="{1039D37D-C0EA-534D-AA11-6FA32CF0AD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67951" name="Picture 3" descr="Screen shot 2016-11-04 at 3.25.01 PM.png">
            <a:extLst>
              <a:ext uri="{FF2B5EF4-FFF2-40B4-BE49-F238E27FC236}">
                <a16:creationId xmlns:a16="http://schemas.microsoft.com/office/drawing/2014/main" id="{9DF65F31-9B09-444F-AE4D-CD25D6F6292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2F25674E-1B5E-B341-B582-7DCD54910CEC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2567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67953" name="TextBox 20">
            <a:extLst>
              <a:ext uri="{FF2B5EF4-FFF2-40B4-BE49-F238E27FC236}">
                <a16:creationId xmlns:a16="http://schemas.microsoft.com/office/drawing/2014/main" id="{27D62282-E508-3D4E-B2EC-4DAAEBC2D12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7954" name="TextBox 19">
            <a:extLst>
              <a:ext uri="{FF2B5EF4-FFF2-40B4-BE49-F238E27FC236}">
                <a16:creationId xmlns:a16="http://schemas.microsoft.com/office/drawing/2014/main" id="{8CD9EA1A-7E79-FE42-9D5D-F17077BC807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9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985" name="Shape 968">
            <a:extLst>
              <a:ext uri="{FF2B5EF4-FFF2-40B4-BE49-F238E27FC236}">
                <a16:creationId xmlns:a16="http://schemas.microsoft.com/office/drawing/2014/main" id="{43441CE8-E32D-DA45-BFA3-18B49CC04FCB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69986" name="TextBox 1">
            <a:extLst>
              <a:ext uri="{FF2B5EF4-FFF2-40B4-BE49-F238E27FC236}">
                <a16:creationId xmlns:a16="http://schemas.microsoft.com/office/drawing/2014/main" id="{9ED4A7F9-312A-BC4B-AC43-0D62FD2565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87" name="TextBox 4">
            <a:extLst>
              <a:ext uri="{FF2B5EF4-FFF2-40B4-BE49-F238E27FC236}">
                <a16:creationId xmlns:a16="http://schemas.microsoft.com/office/drawing/2014/main" id="{51A312E2-5704-D64D-8682-84A30AAB8B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88" name="TextBox 5">
            <a:extLst>
              <a:ext uri="{FF2B5EF4-FFF2-40B4-BE49-F238E27FC236}">
                <a16:creationId xmlns:a16="http://schemas.microsoft.com/office/drawing/2014/main" id="{4ABB8B8E-E864-E741-81F2-42AB178B2B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9989" name="TextBox 6">
            <a:extLst>
              <a:ext uri="{FF2B5EF4-FFF2-40B4-BE49-F238E27FC236}">
                <a16:creationId xmlns:a16="http://schemas.microsoft.com/office/drawing/2014/main" id="{17DCE07A-63EA-6B4E-AB74-23A532B8989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0" name="TextBox 7">
            <a:extLst>
              <a:ext uri="{FF2B5EF4-FFF2-40B4-BE49-F238E27FC236}">
                <a16:creationId xmlns:a16="http://schemas.microsoft.com/office/drawing/2014/main" id="{10DFA27C-495B-3641-A5B0-DD169207AA9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9991" name="TextBox 8">
            <a:extLst>
              <a:ext uri="{FF2B5EF4-FFF2-40B4-BE49-F238E27FC236}">
                <a16:creationId xmlns:a16="http://schemas.microsoft.com/office/drawing/2014/main" id="{74458D7D-C174-B346-8063-3E8107DD54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2" name="TextBox 9">
            <a:extLst>
              <a:ext uri="{FF2B5EF4-FFF2-40B4-BE49-F238E27FC236}">
                <a16:creationId xmlns:a16="http://schemas.microsoft.com/office/drawing/2014/main" id="{64D415A9-9F72-DD4E-9360-9E8986ABC16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3" name="TextBox 10">
            <a:extLst>
              <a:ext uri="{FF2B5EF4-FFF2-40B4-BE49-F238E27FC236}">
                <a16:creationId xmlns:a16="http://schemas.microsoft.com/office/drawing/2014/main" id="{CD5C8EE3-47CA-BF4E-AFF2-E834AF6CA74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9994" name="TextBox 11">
            <a:extLst>
              <a:ext uri="{FF2B5EF4-FFF2-40B4-BE49-F238E27FC236}">
                <a16:creationId xmlns:a16="http://schemas.microsoft.com/office/drawing/2014/main" id="{770DF24A-E07F-1F40-B1B2-CA49334E628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69995" name="TextBox 12">
            <a:extLst>
              <a:ext uri="{FF2B5EF4-FFF2-40B4-BE49-F238E27FC236}">
                <a16:creationId xmlns:a16="http://schemas.microsoft.com/office/drawing/2014/main" id="{75CCE2E2-7BDB-BE48-B6B6-66617D0A78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6" name="TextBox 13">
            <a:extLst>
              <a:ext uri="{FF2B5EF4-FFF2-40B4-BE49-F238E27FC236}">
                <a16:creationId xmlns:a16="http://schemas.microsoft.com/office/drawing/2014/main" id="{D9A14826-30B2-E24A-914C-5A5EF8DF98D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7" name="TextBox 14">
            <a:extLst>
              <a:ext uri="{FF2B5EF4-FFF2-40B4-BE49-F238E27FC236}">
                <a16:creationId xmlns:a16="http://schemas.microsoft.com/office/drawing/2014/main" id="{A1F31737-7449-BA47-824B-11B9AC46A4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69998" name="TextBox 15">
            <a:extLst>
              <a:ext uri="{FF2B5EF4-FFF2-40B4-BE49-F238E27FC236}">
                <a16:creationId xmlns:a16="http://schemas.microsoft.com/office/drawing/2014/main" id="{82602924-BBCF-4D42-B417-A24CCF948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69999" name="Picture 3" descr="Screen shot 2016-11-04 at 3.25.01 PM.png">
            <a:extLst>
              <a:ext uri="{FF2B5EF4-FFF2-40B4-BE49-F238E27FC236}">
                <a16:creationId xmlns:a16="http://schemas.microsoft.com/office/drawing/2014/main" id="{2FB91D99-123B-B941-A672-9AD02E8E358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56DDD31-6C51-2840-A799-9D4A9928BB17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298700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0001" name="TextBox 20">
            <a:extLst>
              <a:ext uri="{FF2B5EF4-FFF2-40B4-BE49-F238E27FC236}">
                <a16:creationId xmlns:a16="http://schemas.microsoft.com/office/drawing/2014/main" id="{189C64E3-E40E-754C-9260-B51FA41A39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0002" name="TextBox 19">
            <a:extLst>
              <a:ext uri="{FF2B5EF4-FFF2-40B4-BE49-F238E27FC236}">
                <a16:creationId xmlns:a16="http://schemas.microsoft.com/office/drawing/2014/main" id="{0234F9AF-8195-9546-B5B5-4DBD82B3DBD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slides/slide9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2033" name="Shape 968">
            <a:extLst>
              <a:ext uri="{FF2B5EF4-FFF2-40B4-BE49-F238E27FC236}">
                <a16:creationId xmlns:a16="http://schemas.microsoft.com/office/drawing/2014/main" id="{468BB6FC-F019-AA43-860A-3002DB8B21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2034" name="TextBox 1">
            <a:extLst>
              <a:ext uri="{FF2B5EF4-FFF2-40B4-BE49-F238E27FC236}">
                <a16:creationId xmlns:a16="http://schemas.microsoft.com/office/drawing/2014/main" id="{4A3D8460-D5F3-7047-ADE3-76BB2076C6C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35" name="TextBox 4">
            <a:extLst>
              <a:ext uri="{FF2B5EF4-FFF2-40B4-BE49-F238E27FC236}">
                <a16:creationId xmlns:a16="http://schemas.microsoft.com/office/drawing/2014/main" id="{37A4699F-A97E-724F-9331-DEAF3F9298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36" name="TextBox 5">
            <a:extLst>
              <a:ext uri="{FF2B5EF4-FFF2-40B4-BE49-F238E27FC236}">
                <a16:creationId xmlns:a16="http://schemas.microsoft.com/office/drawing/2014/main" id="{93610ECE-DCAE-2F47-8A65-E37822B1C2E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37" name="TextBox 6">
            <a:extLst>
              <a:ext uri="{FF2B5EF4-FFF2-40B4-BE49-F238E27FC236}">
                <a16:creationId xmlns:a16="http://schemas.microsoft.com/office/drawing/2014/main" id="{6030CEEE-AF0E-5040-9305-509C4D86953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38" name="TextBox 7">
            <a:extLst>
              <a:ext uri="{FF2B5EF4-FFF2-40B4-BE49-F238E27FC236}">
                <a16:creationId xmlns:a16="http://schemas.microsoft.com/office/drawing/2014/main" id="{42FE8179-4D80-1C4D-A6B7-7AFB52D79A1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39" name="TextBox 8">
            <a:extLst>
              <a:ext uri="{FF2B5EF4-FFF2-40B4-BE49-F238E27FC236}">
                <a16:creationId xmlns:a16="http://schemas.microsoft.com/office/drawing/2014/main" id="{B389AFA8-9C2E-0C41-B8AC-305D7CB4EAF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40" name="TextBox 9">
            <a:extLst>
              <a:ext uri="{FF2B5EF4-FFF2-40B4-BE49-F238E27FC236}">
                <a16:creationId xmlns:a16="http://schemas.microsoft.com/office/drawing/2014/main" id="{ACEF8C5B-B4A8-4945-AA66-B45B2A7D2AE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41" name="TextBox 10">
            <a:extLst>
              <a:ext uri="{FF2B5EF4-FFF2-40B4-BE49-F238E27FC236}">
                <a16:creationId xmlns:a16="http://schemas.microsoft.com/office/drawing/2014/main" id="{595A623D-3160-A14A-9102-CDF2D789D07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42" name="TextBox 11">
            <a:extLst>
              <a:ext uri="{FF2B5EF4-FFF2-40B4-BE49-F238E27FC236}">
                <a16:creationId xmlns:a16="http://schemas.microsoft.com/office/drawing/2014/main" id="{E86A4527-7DF8-D249-A638-B90A4F073CB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2043" name="TextBox 12">
            <a:extLst>
              <a:ext uri="{FF2B5EF4-FFF2-40B4-BE49-F238E27FC236}">
                <a16:creationId xmlns:a16="http://schemas.microsoft.com/office/drawing/2014/main" id="{FD669E28-73E8-DE4B-93CD-645DAD9F6E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44" name="TextBox 13">
            <a:extLst>
              <a:ext uri="{FF2B5EF4-FFF2-40B4-BE49-F238E27FC236}">
                <a16:creationId xmlns:a16="http://schemas.microsoft.com/office/drawing/2014/main" id="{FF2B3736-3CC5-364E-A51D-B3DDA947C1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45" name="TextBox 14">
            <a:extLst>
              <a:ext uri="{FF2B5EF4-FFF2-40B4-BE49-F238E27FC236}">
                <a16:creationId xmlns:a16="http://schemas.microsoft.com/office/drawing/2014/main" id="{50213BCC-A013-BB4B-84E5-CBDAE2B9E3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46" name="TextBox 15">
            <a:extLst>
              <a:ext uri="{FF2B5EF4-FFF2-40B4-BE49-F238E27FC236}">
                <a16:creationId xmlns:a16="http://schemas.microsoft.com/office/drawing/2014/main" id="{D0FC9139-3EFF-8D4E-81DB-3EECD6501CA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72047" name="Picture 3" descr="Screen shot 2016-11-04 at 3.25.01 PM.png">
            <a:extLst>
              <a:ext uri="{FF2B5EF4-FFF2-40B4-BE49-F238E27FC236}">
                <a16:creationId xmlns:a16="http://schemas.microsoft.com/office/drawing/2014/main" id="{A120BC59-285E-F141-ACD7-AE222215BB3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EF841C9F-5570-6045-8E9C-9AAB8641D745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395539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2049" name="TextBox 20">
            <a:extLst>
              <a:ext uri="{FF2B5EF4-FFF2-40B4-BE49-F238E27FC236}">
                <a16:creationId xmlns:a16="http://schemas.microsoft.com/office/drawing/2014/main" id="{B5C99479-A02C-844D-840B-634BC82BE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2050" name="TextBox 18">
            <a:extLst>
              <a:ext uri="{FF2B5EF4-FFF2-40B4-BE49-F238E27FC236}">
                <a16:creationId xmlns:a16="http://schemas.microsoft.com/office/drawing/2014/main" id="{E6FC1E72-F747-784C-A342-C42A86B754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slides/slide9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081" name="Shape 968">
            <a:extLst>
              <a:ext uri="{FF2B5EF4-FFF2-40B4-BE49-F238E27FC236}">
                <a16:creationId xmlns:a16="http://schemas.microsoft.com/office/drawing/2014/main" id="{7E3AE0E3-8201-3B4C-9FCB-895F412AF961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4082" name="TextBox 1">
            <a:extLst>
              <a:ext uri="{FF2B5EF4-FFF2-40B4-BE49-F238E27FC236}">
                <a16:creationId xmlns:a16="http://schemas.microsoft.com/office/drawing/2014/main" id="{B3F342F6-174B-2A42-8CEE-D8CCD5E653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83" name="TextBox 4">
            <a:extLst>
              <a:ext uri="{FF2B5EF4-FFF2-40B4-BE49-F238E27FC236}">
                <a16:creationId xmlns:a16="http://schemas.microsoft.com/office/drawing/2014/main" id="{52DD050B-8ADA-2B42-825D-C2FBFBF9E94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84" name="TextBox 5">
            <a:extLst>
              <a:ext uri="{FF2B5EF4-FFF2-40B4-BE49-F238E27FC236}">
                <a16:creationId xmlns:a16="http://schemas.microsoft.com/office/drawing/2014/main" id="{F8019EE0-D832-984D-AAC5-89C5EE702BB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85" name="TextBox 6">
            <a:extLst>
              <a:ext uri="{FF2B5EF4-FFF2-40B4-BE49-F238E27FC236}">
                <a16:creationId xmlns:a16="http://schemas.microsoft.com/office/drawing/2014/main" id="{C27C022A-18B3-7147-A358-4D1BD45604F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86" name="TextBox 7">
            <a:extLst>
              <a:ext uri="{FF2B5EF4-FFF2-40B4-BE49-F238E27FC236}">
                <a16:creationId xmlns:a16="http://schemas.microsoft.com/office/drawing/2014/main" id="{1F751E3B-98E3-0E40-9DDB-C83A3F5A771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87" name="TextBox 8">
            <a:extLst>
              <a:ext uri="{FF2B5EF4-FFF2-40B4-BE49-F238E27FC236}">
                <a16:creationId xmlns:a16="http://schemas.microsoft.com/office/drawing/2014/main" id="{81FC5231-1CA7-E74D-8AA2-77DC4E16EB6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88" name="TextBox 9">
            <a:extLst>
              <a:ext uri="{FF2B5EF4-FFF2-40B4-BE49-F238E27FC236}">
                <a16:creationId xmlns:a16="http://schemas.microsoft.com/office/drawing/2014/main" id="{A813163D-92DD-DC45-8280-A0E31883EF2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89" name="TextBox 10">
            <a:extLst>
              <a:ext uri="{FF2B5EF4-FFF2-40B4-BE49-F238E27FC236}">
                <a16:creationId xmlns:a16="http://schemas.microsoft.com/office/drawing/2014/main" id="{0FBBA41E-C690-5D48-90CE-883BE36B03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90" name="TextBox 11">
            <a:extLst>
              <a:ext uri="{FF2B5EF4-FFF2-40B4-BE49-F238E27FC236}">
                <a16:creationId xmlns:a16="http://schemas.microsoft.com/office/drawing/2014/main" id="{80A50532-E21D-6B44-995A-3AD560EE3A6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91" name="TextBox 12">
            <a:extLst>
              <a:ext uri="{FF2B5EF4-FFF2-40B4-BE49-F238E27FC236}">
                <a16:creationId xmlns:a16="http://schemas.microsoft.com/office/drawing/2014/main" id="{DF60F6C5-1CD4-6E46-A18B-E2C323B67D6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92" name="TextBox 13">
            <a:extLst>
              <a:ext uri="{FF2B5EF4-FFF2-40B4-BE49-F238E27FC236}">
                <a16:creationId xmlns:a16="http://schemas.microsoft.com/office/drawing/2014/main" id="{99F64848-1609-D84E-969B-B2C6368C1DE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93" name="TextBox 14">
            <a:extLst>
              <a:ext uri="{FF2B5EF4-FFF2-40B4-BE49-F238E27FC236}">
                <a16:creationId xmlns:a16="http://schemas.microsoft.com/office/drawing/2014/main" id="{EF1F02F8-7257-644C-A6C0-6BA66EF2FE8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4094" name="TextBox 15">
            <a:extLst>
              <a:ext uri="{FF2B5EF4-FFF2-40B4-BE49-F238E27FC236}">
                <a16:creationId xmlns:a16="http://schemas.microsoft.com/office/drawing/2014/main" id="{BACCE68F-5FFD-7143-BE75-81C212338F7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74095" name="Picture 3" descr="Screen shot 2016-11-04 at 3.25.01 PM.png">
            <a:extLst>
              <a:ext uri="{FF2B5EF4-FFF2-40B4-BE49-F238E27FC236}">
                <a16:creationId xmlns:a16="http://schemas.microsoft.com/office/drawing/2014/main" id="{E915F26A-2B3F-9046-A040-833FACE4A096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C2966702-6515-734A-B02F-42DE5FC15F78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33651" y="2862264"/>
            <a:ext cx="9525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4097" name="TextBox 20">
            <a:extLst>
              <a:ext uri="{FF2B5EF4-FFF2-40B4-BE49-F238E27FC236}">
                <a16:creationId xmlns:a16="http://schemas.microsoft.com/office/drawing/2014/main" id="{3F877324-474D-4F45-AE2F-1EF5D688F7F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4098" name="TextBox 18">
            <a:extLst>
              <a:ext uri="{FF2B5EF4-FFF2-40B4-BE49-F238E27FC236}">
                <a16:creationId xmlns:a16="http://schemas.microsoft.com/office/drawing/2014/main" id="{42A5D9A8-85DB-C347-BCA4-AF3FB50242D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slides/slide9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6129" name="Shape 968">
            <a:extLst>
              <a:ext uri="{FF2B5EF4-FFF2-40B4-BE49-F238E27FC236}">
                <a16:creationId xmlns:a16="http://schemas.microsoft.com/office/drawing/2014/main" id="{FE1DB5C6-FA06-3A41-BCB7-07B6B8181A8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6130" name="TextBox 1">
            <a:extLst>
              <a:ext uri="{FF2B5EF4-FFF2-40B4-BE49-F238E27FC236}">
                <a16:creationId xmlns:a16="http://schemas.microsoft.com/office/drawing/2014/main" id="{23C7C57C-1B1E-234C-9652-871DF6708E2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1" name="TextBox 4">
            <a:extLst>
              <a:ext uri="{FF2B5EF4-FFF2-40B4-BE49-F238E27FC236}">
                <a16:creationId xmlns:a16="http://schemas.microsoft.com/office/drawing/2014/main" id="{7AF4D988-ACA7-E14E-9787-95CBD50564C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6132" name="TextBox 5">
            <a:extLst>
              <a:ext uri="{FF2B5EF4-FFF2-40B4-BE49-F238E27FC236}">
                <a16:creationId xmlns:a16="http://schemas.microsoft.com/office/drawing/2014/main" id="{9C144B83-3BD0-F548-9704-8854B04162D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3" name="TextBox 6">
            <a:extLst>
              <a:ext uri="{FF2B5EF4-FFF2-40B4-BE49-F238E27FC236}">
                <a16:creationId xmlns:a16="http://schemas.microsoft.com/office/drawing/2014/main" id="{5B957813-9FD7-ED42-AC40-BD06F085205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4" name="TextBox 7">
            <a:extLst>
              <a:ext uri="{FF2B5EF4-FFF2-40B4-BE49-F238E27FC236}">
                <a16:creationId xmlns:a16="http://schemas.microsoft.com/office/drawing/2014/main" id="{FFF73864-A064-344C-A353-55872BB93AD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5" name="TextBox 8">
            <a:extLst>
              <a:ext uri="{FF2B5EF4-FFF2-40B4-BE49-F238E27FC236}">
                <a16:creationId xmlns:a16="http://schemas.microsoft.com/office/drawing/2014/main" id="{52E9250C-9D99-D14C-80BD-CB1AADBBB2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6" name="TextBox 9">
            <a:extLst>
              <a:ext uri="{FF2B5EF4-FFF2-40B4-BE49-F238E27FC236}">
                <a16:creationId xmlns:a16="http://schemas.microsoft.com/office/drawing/2014/main" id="{3F1FA65B-9AC5-B148-A459-677232E26F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6137" name="TextBox 10">
            <a:extLst>
              <a:ext uri="{FF2B5EF4-FFF2-40B4-BE49-F238E27FC236}">
                <a16:creationId xmlns:a16="http://schemas.microsoft.com/office/drawing/2014/main" id="{8770FBE8-0796-F942-B416-81A1C175192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6138" name="TextBox 11">
            <a:extLst>
              <a:ext uri="{FF2B5EF4-FFF2-40B4-BE49-F238E27FC236}">
                <a16:creationId xmlns:a16="http://schemas.microsoft.com/office/drawing/2014/main" id="{A9B2639B-5966-E44B-9E6B-DAE14E684D0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39" name="TextBox 12">
            <a:extLst>
              <a:ext uri="{FF2B5EF4-FFF2-40B4-BE49-F238E27FC236}">
                <a16:creationId xmlns:a16="http://schemas.microsoft.com/office/drawing/2014/main" id="{E71E8D38-B695-0A4A-89D4-A60B1BFA23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40" name="TextBox 13">
            <a:extLst>
              <a:ext uri="{FF2B5EF4-FFF2-40B4-BE49-F238E27FC236}">
                <a16:creationId xmlns:a16="http://schemas.microsoft.com/office/drawing/2014/main" id="{7F28C9AF-A479-7047-A5C0-C06982B627A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6141" name="TextBox 14">
            <a:extLst>
              <a:ext uri="{FF2B5EF4-FFF2-40B4-BE49-F238E27FC236}">
                <a16:creationId xmlns:a16="http://schemas.microsoft.com/office/drawing/2014/main" id="{CEDB4630-CDA3-B147-844C-97E71D5BCC8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6142" name="TextBox 15">
            <a:extLst>
              <a:ext uri="{FF2B5EF4-FFF2-40B4-BE49-F238E27FC236}">
                <a16:creationId xmlns:a16="http://schemas.microsoft.com/office/drawing/2014/main" id="{77B4CD2E-8DF8-FD43-9239-815A5F60F9B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76143" name="Picture 3" descr="Screen shot 2016-11-04 at 3.25.01 PM.png">
            <a:extLst>
              <a:ext uri="{FF2B5EF4-FFF2-40B4-BE49-F238E27FC236}">
                <a16:creationId xmlns:a16="http://schemas.microsoft.com/office/drawing/2014/main" id="{539520E8-80BF-544A-9A40-72AFAD540B6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7CF6F529-CEFF-A546-955C-9448E1641C24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590801" y="2862264"/>
            <a:ext cx="9525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6145" name="TextBox 20">
            <a:extLst>
              <a:ext uri="{FF2B5EF4-FFF2-40B4-BE49-F238E27FC236}">
                <a16:creationId xmlns:a16="http://schemas.microsoft.com/office/drawing/2014/main" id="{A9373561-F7B7-E640-BD6D-0C1549E925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6146" name="TextBox 18">
            <a:extLst>
              <a:ext uri="{FF2B5EF4-FFF2-40B4-BE49-F238E27FC236}">
                <a16:creationId xmlns:a16="http://schemas.microsoft.com/office/drawing/2014/main" id="{A2477B80-A497-D049-8185-3D4392ED5D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9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177" name="Shape 968">
            <a:extLst>
              <a:ext uri="{FF2B5EF4-FFF2-40B4-BE49-F238E27FC236}">
                <a16:creationId xmlns:a16="http://schemas.microsoft.com/office/drawing/2014/main" id="{76B6456F-CBDE-ED4F-8608-BE11ADE10A7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78178" name="TextBox 1">
            <a:extLst>
              <a:ext uri="{FF2B5EF4-FFF2-40B4-BE49-F238E27FC236}">
                <a16:creationId xmlns:a16="http://schemas.microsoft.com/office/drawing/2014/main" id="{27B21AE1-4D4B-3842-B8F4-6D54FE7B8F6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79" name="TextBox 4">
            <a:extLst>
              <a:ext uri="{FF2B5EF4-FFF2-40B4-BE49-F238E27FC236}">
                <a16:creationId xmlns:a16="http://schemas.microsoft.com/office/drawing/2014/main" id="{0A21FF28-EFEF-3F43-8F9B-77B0655461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80" name="TextBox 5">
            <a:extLst>
              <a:ext uri="{FF2B5EF4-FFF2-40B4-BE49-F238E27FC236}">
                <a16:creationId xmlns:a16="http://schemas.microsoft.com/office/drawing/2014/main" id="{4F1DE625-1AC0-7F4E-B517-0CF56315CB6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1" name="TextBox 6">
            <a:extLst>
              <a:ext uri="{FF2B5EF4-FFF2-40B4-BE49-F238E27FC236}">
                <a16:creationId xmlns:a16="http://schemas.microsoft.com/office/drawing/2014/main" id="{D147A937-4FA3-0841-9342-06B39F981E0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2" name="TextBox 7">
            <a:extLst>
              <a:ext uri="{FF2B5EF4-FFF2-40B4-BE49-F238E27FC236}">
                <a16:creationId xmlns:a16="http://schemas.microsoft.com/office/drawing/2014/main" id="{66784A4D-B53D-1C48-8B4B-8EA8B4FCD7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83" name="TextBox 8">
            <a:extLst>
              <a:ext uri="{FF2B5EF4-FFF2-40B4-BE49-F238E27FC236}">
                <a16:creationId xmlns:a16="http://schemas.microsoft.com/office/drawing/2014/main" id="{276169CC-0904-6C4E-A60D-5B304B401B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4" name="TextBox 9">
            <a:extLst>
              <a:ext uri="{FF2B5EF4-FFF2-40B4-BE49-F238E27FC236}">
                <a16:creationId xmlns:a16="http://schemas.microsoft.com/office/drawing/2014/main" id="{2327A822-5B15-5A48-B8E5-EF2355A9B0F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85" name="TextBox 10">
            <a:extLst>
              <a:ext uri="{FF2B5EF4-FFF2-40B4-BE49-F238E27FC236}">
                <a16:creationId xmlns:a16="http://schemas.microsoft.com/office/drawing/2014/main" id="{0D2AF30E-E931-7B43-9E9F-094E95D264C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86" name="TextBox 11">
            <a:extLst>
              <a:ext uri="{FF2B5EF4-FFF2-40B4-BE49-F238E27FC236}">
                <a16:creationId xmlns:a16="http://schemas.microsoft.com/office/drawing/2014/main" id="{9418C94B-2C41-EA49-ACF7-504868017D9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7" name="TextBox 12">
            <a:extLst>
              <a:ext uri="{FF2B5EF4-FFF2-40B4-BE49-F238E27FC236}">
                <a16:creationId xmlns:a16="http://schemas.microsoft.com/office/drawing/2014/main" id="{690F4F42-DE63-7F44-BE75-1EACDEE0829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8" name="TextBox 13">
            <a:extLst>
              <a:ext uri="{FF2B5EF4-FFF2-40B4-BE49-F238E27FC236}">
                <a16:creationId xmlns:a16="http://schemas.microsoft.com/office/drawing/2014/main" id="{324BAE8A-50CF-2245-9FE9-8EEDF7779B8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78189" name="TextBox 14">
            <a:extLst>
              <a:ext uri="{FF2B5EF4-FFF2-40B4-BE49-F238E27FC236}">
                <a16:creationId xmlns:a16="http://schemas.microsoft.com/office/drawing/2014/main" id="{D2A23279-D462-1C4B-8AA8-37C16816E9F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90" name="TextBox 15">
            <a:extLst>
              <a:ext uri="{FF2B5EF4-FFF2-40B4-BE49-F238E27FC236}">
                <a16:creationId xmlns:a16="http://schemas.microsoft.com/office/drawing/2014/main" id="{EB7D195C-CD4E-0144-9670-AEA56E9E8D0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78191" name="Picture 3" descr="Screen shot 2016-11-04 at 3.25.01 PM.png">
            <a:extLst>
              <a:ext uri="{FF2B5EF4-FFF2-40B4-BE49-F238E27FC236}">
                <a16:creationId xmlns:a16="http://schemas.microsoft.com/office/drawing/2014/main" id="{8BE4EDDE-B6DB-0044-9339-573DE4A83488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BDF3F2E0-8C33-F248-9237-019C38FFBF7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681289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78193" name="TextBox 20">
            <a:extLst>
              <a:ext uri="{FF2B5EF4-FFF2-40B4-BE49-F238E27FC236}">
                <a16:creationId xmlns:a16="http://schemas.microsoft.com/office/drawing/2014/main" id="{03C4CC70-9FDE-A740-89C4-684038CE2B1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78194" name="TextBox 18">
            <a:extLst>
              <a:ext uri="{FF2B5EF4-FFF2-40B4-BE49-F238E27FC236}">
                <a16:creationId xmlns:a16="http://schemas.microsoft.com/office/drawing/2014/main" id="{F014BA18-0D6B-0D4F-AFF8-3406BF1344F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9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225" name="Shape 968">
            <a:extLst>
              <a:ext uri="{FF2B5EF4-FFF2-40B4-BE49-F238E27FC236}">
                <a16:creationId xmlns:a16="http://schemas.microsoft.com/office/drawing/2014/main" id="{46C8F12D-AE23-BF47-A074-F0C713C85407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0226" name="TextBox 1">
            <a:extLst>
              <a:ext uri="{FF2B5EF4-FFF2-40B4-BE49-F238E27FC236}">
                <a16:creationId xmlns:a16="http://schemas.microsoft.com/office/drawing/2014/main" id="{B4B0415A-D252-834F-B860-AC496180F0B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27" name="TextBox 4">
            <a:extLst>
              <a:ext uri="{FF2B5EF4-FFF2-40B4-BE49-F238E27FC236}">
                <a16:creationId xmlns:a16="http://schemas.microsoft.com/office/drawing/2014/main" id="{5AED0DEE-8422-2344-B6D1-D8E5405CEEE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28" name="TextBox 5">
            <a:extLst>
              <a:ext uri="{FF2B5EF4-FFF2-40B4-BE49-F238E27FC236}">
                <a16:creationId xmlns:a16="http://schemas.microsoft.com/office/drawing/2014/main" id="{A16CB027-51E5-6648-A4DD-88C95C49409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29" name="TextBox 6">
            <a:extLst>
              <a:ext uri="{FF2B5EF4-FFF2-40B4-BE49-F238E27FC236}">
                <a16:creationId xmlns:a16="http://schemas.microsoft.com/office/drawing/2014/main" id="{77AA2607-4F52-0D4B-8571-8D13CBE8F39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30" name="TextBox 7">
            <a:extLst>
              <a:ext uri="{FF2B5EF4-FFF2-40B4-BE49-F238E27FC236}">
                <a16:creationId xmlns:a16="http://schemas.microsoft.com/office/drawing/2014/main" id="{1E0CED5D-FED5-D946-8E49-D9992AEA143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31" name="TextBox 8">
            <a:extLst>
              <a:ext uri="{FF2B5EF4-FFF2-40B4-BE49-F238E27FC236}">
                <a16:creationId xmlns:a16="http://schemas.microsoft.com/office/drawing/2014/main" id="{065C4B4A-E423-EA4B-ACEC-53EFBC70A1E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32" name="TextBox 9">
            <a:extLst>
              <a:ext uri="{FF2B5EF4-FFF2-40B4-BE49-F238E27FC236}">
                <a16:creationId xmlns:a16="http://schemas.microsoft.com/office/drawing/2014/main" id="{C1A98F07-ADD8-564C-9142-B31CEDDEAC0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33" name="TextBox 10">
            <a:extLst>
              <a:ext uri="{FF2B5EF4-FFF2-40B4-BE49-F238E27FC236}">
                <a16:creationId xmlns:a16="http://schemas.microsoft.com/office/drawing/2014/main" id="{FF6C6AD7-6BFD-BC4B-ACC2-CBD858064B5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34" name="TextBox 11">
            <a:extLst>
              <a:ext uri="{FF2B5EF4-FFF2-40B4-BE49-F238E27FC236}">
                <a16:creationId xmlns:a16="http://schemas.microsoft.com/office/drawing/2014/main" id="{782980AF-6C56-2F41-9D6C-435EC57CAC8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35" name="TextBox 12">
            <a:extLst>
              <a:ext uri="{FF2B5EF4-FFF2-40B4-BE49-F238E27FC236}">
                <a16:creationId xmlns:a16="http://schemas.microsoft.com/office/drawing/2014/main" id="{B44081C4-2F7C-E742-84CB-34F7A4D13E0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36" name="TextBox 13">
            <a:extLst>
              <a:ext uri="{FF2B5EF4-FFF2-40B4-BE49-F238E27FC236}">
                <a16:creationId xmlns:a16="http://schemas.microsoft.com/office/drawing/2014/main" id="{79290F75-117D-A24D-B14B-0A34548D83A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37" name="TextBox 14">
            <a:extLst>
              <a:ext uri="{FF2B5EF4-FFF2-40B4-BE49-F238E27FC236}">
                <a16:creationId xmlns:a16="http://schemas.microsoft.com/office/drawing/2014/main" id="{ED597795-6550-F34B-84E7-1AEEC06B2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0238" name="TextBox 15">
            <a:extLst>
              <a:ext uri="{FF2B5EF4-FFF2-40B4-BE49-F238E27FC236}">
                <a16:creationId xmlns:a16="http://schemas.microsoft.com/office/drawing/2014/main" id="{F152D126-ABD8-374A-9906-9D991CE4B5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pic>
        <p:nvPicPr>
          <p:cNvPr id="180239" name="Picture 3" descr="Screen shot 2016-11-04 at 3.25.01 PM.png">
            <a:extLst>
              <a:ext uri="{FF2B5EF4-FFF2-40B4-BE49-F238E27FC236}">
                <a16:creationId xmlns:a16="http://schemas.microsoft.com/office/drawing/2014/main" id="{12D3FC57-D069-1A44-8B35-4C922CBD53F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14BE0530-E6F3-9147-B02D-8CBF39C951B6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11464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0241" name="TextBox 20">
            <a:extLst>
              <a:ext uri="{FF2B5EF4-FFF2-40B4-BE49-F238E27FC236}">
                <a16:creationId xmlns:a16="http://schemas.microsoft.com/office/drawing/2014/main" id="{E255B3D7-1272-5C47-83C3-2A415913DD0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0242" name="TextBox 18">
            <a:extLst>
              <a:ext uri="{FF2B5EF4-FFF2-40B4-BE49-F238E27FC236}">
                <a16:creationId xmlns:a16="http://schemas.microsoft.com/office/drawing/2014/main" id="{56BCAB20-7B3C-4A4F-844A-AA670464D35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6" y="95250"/>
            <a:ext cx="14462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A=00</a:t>
            </a:r>
          </a:p>
        </p:txBody>
      </p:sp>
    </p:spTree>
  </p:cSld>
  <p:clrMapOvr>
    <a:masterClrMapping/>
  </p:clrMapOvr>
  <p:transition/>
</p:sld>
</file>

<file path=ppt/slides/slide9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273" name="Shape 968">
            <a:extLst>
              <a:ext uri="{FF2B5EF4-FFF2-40B4-BE49-F238E27FC236}">
                <a16:creationId xmlns:a16="http://schemas.microsoft.com/office/drawing/2014/main" id="{8D2CCB5F-4384-F045-BFE7-B0CCCE89980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2274" name="TextBox 1">
            <a:extLst>
              <a:ext uri="{FF2B5EF4-FFF2-40B4-BE49-F238E27FC236}">
                <a16:creationId xmlns:a16="http://schemas.microsoft.com/office/drawing/2014/main" id="{F67E2329-3E03-2847-842D-E44A943CBE05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75" name="TextBox 4">
            <a:extLst>
              <a:ext uri="{FF2B5EF4-FFF2-40B4-BE49-F238E27FC236}">
                <a16:creationId xmlns:a16="http://schemas.microsoft.com/office/drawing/2014/main" id="{7B3F652F-F683-614D-AFB1-08163A0CD5B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76" name="TextBox 5">
            <a:extLst>
              <a:ext uri="{FF2B5EF4-FFF2-40B4-BE49-F238E27FC236}">
                <a16:creationId xmlns:a16="http://schemas.microsoft.com/office/drawing/2014/main" id="{C5184D65-A68C-8047-9036-A06CC402551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2277" name="TextBox 6">
            <a:extLst>
              <a:ext uri="{FF2B5EF4-FFF2-40B4-BE49-F238E27FC236}">
                <a16:creationId xmlns:a16="http://schemas.microsoft.com/office/drawing/2014/main" id="{87CF5305-7833-6B45-845E-19831467B34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78" name="TextBox 7">
            <a:extLst>
              <a:ext uri="{FF2B5EF4-FFF2-40B4-BE49-F238E27FC236}">
                <a16:creationId xmlns:a16="http://schemas.microsoft.com/office/drawing/2014/main" id="{B1238283-102B-C144-ABD0-EFE8748707B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2279" name="TextBox 8">
            <a:extLst>
              <a:ext uri="{FF2B5EF4-FFF2-40B4-BE49-F238E27FC236}">
                <a16:creationId xmlns:a16="http://schemas.microsoft.com/office/drawing/2014/main" id="{B1E34199-3E1B-3249-8C7F-B05E012484E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80" name="TextBox 9">
            <a:extLst>
              <a:ext uri="{FF2B5EF4-FFF2-40B4-BE49-F238E27FC236}">
                <a16:creationId xmlns:a16="http://schemas.microsoft.com/office/drawing/2014/main" id="{79F11C8C-DC06-7E4B-AB72-7CBCD5E0C94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81" name="TextBox 10">
            <a:extLst>
              <a:ext uri="{FF2B5EF4-FFF2-40B4-BE49-F238E27FC236}">
                <a16:creationId xmlns:a16="http://schemas.microsoft.com/office/drawing/2014/main" id="{140FB2B4-0E9B-C84C-AD33-BE2E6830DD1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2282" name="TextBox 11">
            <a:extLst>
              <a:ext uri="{FF2B5EF4-FFF2-40B4-BE49-F238E27FC236}">
                <a16:creationId xmlns:a16="http://schemas.microsoft.com/office/drawing/2014/main" id="{FBB7067B-70DE-634A-AD7E-7E4753DBCA5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2283" name="TextBox 12">
            <a:extLst>
              <a:ext uri="{FF2B5EF4-FFF2-40B4-BE49-F238E27FC236}">
                <a16:creationId xmlns:a16="http://schemas.microsoft.com/office/drawing/2014/main" id="{4AAE26D0-F82E-7445-8A98-FE02A0B746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84" name="TextBox 13">
            <a:extLst>
              <a:ext uri="{FF2B5EF4-FFF2-40B4-BE49-F238E27FC236}">
                <a16:creationId xmlns:a16="http://schemas.microsoft.com/office/drawing/2014/main" id="{4D66D194-4A0C-FB49-A9E2-E78AA1380DF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85" name="TextBox 14">
            <a:extLst>
              <a:ext uri="{FF2B5EF4-FFF2-40B4-BE49-F238E27FC236}">
                <a16:creationId xmlns:a16="http://schemas.microsoft.com/office/drawing/2014/main" id="{33423BDF-617D-9746-8E6E-1C3FD4B92DA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86" name="TextBox 15">
            <a:extLst>
              <a:ext uri="{FF2B5EF4-FFF2-40B4-BE49-F238E27FC236}">
                <a16:creationId xmlns:a16="http://schemas.microsoft.com/office/drawing/2014/main" id="{8A7E1611-1B1E-8242-A3EA-C267639DBC4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82287" name="Picture 3" descr="Screen shot 2016-11-04 at 3.25.01 PM.png">
            <a:extLst>
              <a:ext uri="{FF2B5EF4-FFF2-40B4-BE49-F238E27FC236}">
                <a16:creationId xmlns:a16="http://schemas.microsoft.com/office/drawing/2014/main" id="{4A877EA7-D3F8-CB47-9EED-B470FFF662F9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4106F811-EAB0-9E45-B396-CFFF4A4FA5B3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876550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2289" name="TextBox 20">
            <a:extLst>
              <a:ext uri="{FF2B5EF4-FFF2-40B4-BE49-F238E27FC236}">
                <a16:creationId xmlns:a16="http://schemas.microsoft.com/office/drawing/2014/main" id="{16F0FA18-15FC-3145-BECF-0D9FA178EF8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1" y="5680075"/>
            <a:ext cx="633413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  <a:r>
              <a:rPr lang="en-US" altLang="en-US" b="1">
                <a:solidFill>
                  <a:srgbClr val="FF0000"/>
                </a:solidFill>
                <a:latin typeface="Wingdings" pitchFamily="2" charset="2"/>
                <a:sym typeface="Wingdings" pitchFamily="2" charset="2"/>
              </a:rPr>
              <a:t></a:t>
            </a:r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2290" name="TextBox 18">
            <a:extLst>
              <a:ext uri="{FF2B5EF4-FFF2-40B4-BE49-F238E27FC236}">
                <a16:creationId xmlns:a16="http://schemas.microsoft.com/office/drawing/2014/main" id="{6AF7E2D2-98E6-8E4B-848E-8B90B208E48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slides/slide9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21" name="Shape 968">
            <a:extLst>
              <a:ext uri="{FF2B5EF4-FFF2-40B4-BE49-F238E27FC236}">
                <a16:creationId xmlns:a16="http://schemas.microsoft.com/office/drawing/2014/main" id="{1B8AAB27-9ECF-2044-9C10-0E00A44DD182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4322" name="TextBox 1">
            <a:extLst>
              <a:ext uri="{FF2B5EF4-FFF2-40B4-BE49-F238E27FC236}">
                <a16:creationId xmlns:a16="http://schemas.microsoft.com/office/drawing/2014/main" id="{4A52E6F0-2222-8F4A-BE1B-B643A3A1E85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23" name="TextBox 4">
            <a:extLst>
              <a:ext uri="{FF2B5EF4-FFF2-40B4-BE49-F238E27FC236}">
                <a16:creationId xmlns:a16="http://schemas.microsoft.com/office/drawing/2014/main" id="{6D3EA90A-6C0F-6347-B01D-06471169A2F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24" name="TextBox 5">
            <a:extLst>
              <a:ext uri="{FF2B5EF4-FFF2-40B4-BE49-F238E27FC236}">
                <a16:creationId xmlns:a16="http://schemas.microsoft.com/office/drawing/2014/main" id="{A8E10B7C-3AD2-B64B-A006-C69B20A5719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4325" name="TextBox 6">
            <a:extLst>
              <a:ext uri="{FF2B5EF4-FFF2-40B4-BE49-F238E27FC236}">
                <a16:creationId xmlns:a16="http://schemas.microsoft.com/office/drawing/2014/main" id="{D262CEA3-08B1-CC4D-990B-EC359A75A5A3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26" name="TextBox 7">
            <a:extLst>
              <a:ext uri="{FF2B5EF4-FFF2-40B4-BE49-F238E27FC236}">
                <a16:creationId xmlns:a16="http://schemas.microsoft.com/office/drawing/2014/main" id="{5965FB76-5BE0-F74D-BA16-07A02B3842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4327" name="TextBox 8">
            <a:extLst>
              <a:ext uri="{FF2B5EF4-FFF2-40B4-BE49-F238E27FC236}">
                <a16:creationId xmlns:a16="http://schemas.microsoft.com/office/drawing/2014/main" id="{33D8C1AB-B103-1D42-B2FD-1227E4E304B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28" name="TextBox 9">
            <a:extLst>
              <a:ext uri="{FF2B5EF4-FFF2-40B4-BE49-F238E27FC236}">
                <a16:creationId xmlns:a16="http://schemas.microsoft.com/office/drawing/2014/main" id="{D0EC647D-C05D-B34A-8C2D-45F6F0632FA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29" name="TextBox 10">
            <a:extLst>
              <a:ext uri="{FF2B5EF4-FFF2-40B4-BE49-F238E27FC236}">
                <a16:creationId xmlns:a16="http://schemas.microsoft.com/office/drawing/2014/main" id="{8E5ACFAA-520A-8E42-96DB-DA03DA3282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4330" name="TextBox 11">
            <a:extLst>
              <a:ext uri="{FF2B5EF4-FFF2-40B4-BE49-F238E27FC236}">
                <a16:creationId xmlns:a16="http://schemas.microsoft.com/office/drawing/2014/main" id="{B670C861-97E8-DA42-90D4-7F19DC94118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4331" name="TextBox 12">
            <a:extLst>
              <a:ext uri="{FF2B5EF4-FFF2-40B4-BE49-F238E27FC236}">
                <a16:creationId xmlns:a16="http://schemas.microsoft.com/office/drawing/2014/main" id="{F1AC6876-3749-0741-B86F-4785DEBE322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32" name="TextBox 13">
            <a:extLst>
              <a:ext uri="{FF2B5EF4-FFF2-40B4-BE49-F238E27FC236}">
                <a16:creationId xmlns:a16="http://schemas.microsoft.com/office/drawing/2014/main" id="{24BC5296-3427-2749-A08B-4503A51361C1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33" name="TextBox 14">
            <a:extLst>
              <a:ext uri="{FF2B5EF4-FFF2-40B4-BE49-F238E27FC236}">
                <a16:creationId xmlns:a16="http://schemas.microsoft.com/office/drawing/2014/main" id="{9F37ED58-1EE4-354F-84FC-AFBEEE56173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34" name="TextBox 15">
            <a:extLst>
              <a:ext uri="{FF2B5EF4-FFF2-40B4-BE49-F238E27FC236}">
                <a16:creationId xmlns:a16="http://schemas.microsoft.com/office/drawing/2014/main" id="{59D7CA37-8A8F-134B-BC4E-93B6796D5AE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84335" name="Picture 3" descr="Screen shot 2016-11-04 at 3.25.01 PM.png">
            <a:extLst>
              <a:ext uri="{FF2B5EF4-FFF2-40B4-BE49-F238E27FC236}">
                <a16:creationId xmlns:a16="http://schemas.microsoft.com/office/drawing/2014/main" id="{6D34530B-C01B-E240-83EB-2800BB0CDFB1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A14E0D6-65F3-1D4F-A1B4-00A37E99D801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2957514" y="2862264"/>
            <a:ext cx="7937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4337" name="TextBox 20">
            <a:extLst>
              <a:ext uri="{FF2B5EF4-FFF2-40B4-BE49-F238E27FC236}">
                <a16:creationId xmlns:a16="http://schemas.microsoft.com/office/drawing/2014/main" id="{82DF8F13-ECC5-D04A-BE57-44EB8423159E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4338" name="TextBox 18">
            <a:extLst>
              <a:ext uri="{FF2B5EF4-FFF2-40B4-BE49-F238E27FC236}">
                <a16:creationId xmlns:a16="http://schemas.microsoft.com/office/drawing/2014/main" id="{8931748E-484F-5141-BFC7-EE285A6E1B7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slides/slide9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6369" name="Shape 968">
            <a:extLst>
              <a:ext uri="{FF2B5EF4-FFF2-40B4-BE49-F238E27FC236}">
                <a16:creationId xmlns:a16="http://schemas.microsoft.com/office/drawing/2014/main" id="{6B3FB609-4B12-6B45-AC6B-686BC9BED5D6}"/>
              </a:ext>
            </a:extLst>
          </p:cNvPr>
          <p:cNvSpPr>
            <a:spLocks noChangeArrowheads="1"/>
          </p:cNvSpPr>
          <p:nvPr/>
        </p:nvSpPr>
        <p:spPr bwMode="auto">
          <a:xfrm>
            <a:off x="2538413" y="544514"/>
            <a:ext cx="6894512" cy="5895975"/>
          </a:xfrm>
          <a:prstGeom prst="rect">
            <a:avLst/>
          </a:prstGeom>
          <a:blipFill dpi="0" rotWithShape="1">
            <a:blip r:embed="rId3"/>
            <a:srcRect/>
            <a:stretch>
              <a:fillRect/>
            </a:stretch>
          </a:blip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endParaRPr lang="en-US" altLang="en-US"/>
          </a:p>
        </p:txBody>
      </p:sp>
      <p:sp>
        <p:nvSpPr>
          <p:cNvPr id="186370" name="TextBox 1">
            <a:extLst>
              <a:ext uri="{FF2B5EF4-FFF2-40B4-BE49-F238E27FC236}">
                <a16:creationId xmlns:a16="http://schemas.microsoft.com/office/drawing/2014/main" id="{F52058A3-D93B-0E4F-A70A-24B144E7F1E4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4248150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71" name="TextBox 4">
            <a:extLst>
              <a:ext uri="{FF2B5EF4-FFF2-40B4-BE49-F238E27FC236}">
                <a16:creationId xmlns:a16="http://schemas.microsoft.com/office/drawing/2014/main" id="{633129A3-C37A-E540-B044-5B865D1E624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60198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72" name="TextBox 5">
            <a:extLst>
              <a:ext uri="{FF2B5EF4-FFF2-40B4-BE49-F238E27FC236}">
                <a16:creationId xmlns:a16="http://schemas.microsoft.com/office/drawing/2014/main" id="{3415CEA4-B628-BF49-BD60-3AD5E0C0B3F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2036763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6373" name="TextBox 6">
            <a:extLst>
              <a:ext uri="{FF2B5EF4-FFF2-40B4-BE49-F238E27FC236}">
                <a16:creationId xmlns:a16="http://schemas.microsoft.com/office/drawing/2014/main" id="{CF515ABA-29CB-7841-8BDE-217026B9E827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5264" y="4314825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74" name="TextBox 7">
            <a:extLst>
              <a:ext uri="{FF2B5EF4-FFF2-40B4-BE49-F238E27FC236}">
                <a16:creationId xmlns:a16="http://schemas.microsoft.com/office/drawing/2014/main" id="{E11245AE-BD84-3040-9861-68A43ED8F4DF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5737225" y="4267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6375" name="TextBox 8">
            <a:extLst>
              <a:ext uri="{FF2B5EF4-FFF2-40B4-BE49-F238E27FC236}">
                <a16:creationId xmlns:a16="http://schemas.microsoft.com/office/drawing/2014/main" id="{7D6C8CE8-BB9E-874F-ACB4-E0D0F3D9D240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6019800" y="1981200"/>
            <a:ext cx="312738" cy="369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76" name="TextBox 9">
            <a:extLst>
              <a:ext uri="{FF2B5EF4-FFF2-40B4-BE49-F238E27FC236}">
                <a16:creationId xmlns:a16="http://schemas.microsoft.com/office/drawing/2014/main" id="{CFA60805-FA43-1040-8FA1-D11230275AC8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23200" y="26019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77" name="TextBox 10">
            <a:extLst>
              <a:ext uri="{FF2B5EF4-FFF2-40B4-BE49-F238E27FC236}">
                <a16:creationId xmlns:a16="http://schemas.microsoft.com/office/drawing/2014/main" id="{764BC23E-7D94-0348-91FF-53084CAABE3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818439" y="4852988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6378" name="TextBox 11">
            <a:extLst>
              <a:ext uri="{FF2B5EF4-FFF2-40B4-BE49-F238E27FC236}">
                <a16:creationId xmlns:a16="http://schemas.microsoft.com/office/drawing/2014/main" id="{8B177772-0B33-9E4C-9D6D-115E1413AD3B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92564" y="1306514"/>
            <a:ext cx="314325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6379" name="TextBox 12">
            <a:extLst>
              <a:ext uri="{FF2B5EF4-FFF2-40B4-BE49-F238E27FC236}">
                <a16:creationId xmlns:a16="http://schemas.microsoft.com/office/drawing/2014/main" id="{79CFF38E-D5C7-144D-9C01-1AFD287C4D52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986214" y="165258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80" name="TextBox 13">
            <a:extLst>
              <a:ext uri="{FF2B5EF4-FFF2-40B4-BE49-F238E27FC236}">
                <a16:creationId xmlns:a16="http://schemas.microsoft.com/office/drawing/2014/main" id="{B300B600-D951-864E-A3B4-916431585A4D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48226" y="1493838"/>
            <a:ext cx="314325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81" name="TextBox 14">
            <a:extLst>
              <a:ext uri="{FF2B5EF4-FFF2-40B4-BE49-F238E27FC236}">
                <a16:creationId xmlns:a16="http://schemas.microsoft.com/office/drawing/2014/main" id="{57A6927B-DA98-E647-AC4D-E85B34C0E09A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78389" y="4165600"/>
            <a:ext cx="312737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1</a:t>
            </a:r>
          </a:p>
        </p:txBody>
      </p:sp>
      <p:sp>
        <p:nvSpPr>
          <p:cNvPr id="186382" name="TextBox 15">
            <a:extLst>
              <a:ext uri="{FF2B5EF4-FFF2-40B4-BE49-F238E27FC236}">
                <a16:creationId xmlns:a16="http://schemas.microsoft.com/office/drawing/2014/main" id="{64CC206B-5A5A-9046-B097-965D0CCE9139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4883150" y="4748214"/>
            <a:ext cx="3127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pic>
        <p:nvPicPr>
          <p:cNvPr id="186383" name="Picture 3" descr="Screen shot 2016-11-04 at 3.25.01 PM.png">
            <a:extLst>
              <a:ext uri="{FF2B5EF4-FFF2-40B4-BE49-F238E27FC236}">
                <a16:creationId xmlns:a16="http://schemas.microsoft.com/office/drawing/2014/main" id="{51A24C07-D04D-C24E-95FD-5DB41E7E01BE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12826" y="2816226"/>
            <a:ext cx="2492375" cy="949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DDAAB0B2-9BAC-E547-850A-A7E199DFE029}"/>
              </a:ext>
            </a:extLst>
          </p:cNvPr>
          <p:cNvCxnSpPr>
            <a:cxnSpLocks noChangeShapeType="1"/>
          </p:cNvCxnSpPr>
          <p:nvPr/>
        </p:nvCxnSpPr>
        <p:spPr bwMode="auto">
          <a:xfrm>
            <a:off x="3095625" y="2862264"/>
            <a:ext cx="7938" cy="1108075"/>
          </a:xfrm>
          <a:prstGeom prst="line">
            <a:avLst/>
          </a:prstGeom>
          <a:noFill/>
          <a:ln w="25400">
            <a:solidFill>
              <a:srgbClr val="FF0000"/>
            </a:solidFill>
            <a:round/>
            <a:headEnd/>
            <a:tailEnd/>
          </a:ln>
          <a:effectLst>
            <a:outerShdw blurRad="40000" dist="20000" dir="5400000" rotWithShape="0">
              <a:srgbClr val="808080">
                <a:alpha val="37999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</p:cxnSp>
      <p:sp>
        <p:nvSpPr>
          <p:cNvPr id="186385" name="TextBox 20">
            <a:extLst>
              <a:ext uri="{FF2B5EF4-FFF2-40B4-BE49-F238E27FC236}">
                <a16:creationId xmlns:a16="http://schemas.microsoft.com/office/drawing/2014/main" id="{D91A6ADB-8557-7F41-8EC7-9D7D38E66766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3505200" y="5680075"/>
            <a:ext cx="312738" cy="368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1800" b="1">
                <a:solidFill>
                  <a:srgbClr val="FF0000"/>
                </a:solidFill>
              </a:rPr>
              <a:t>0</a:t>
            </a:r>
          </a:p>
        </p:txBody>
      </p:sp>
      <p:sp>
        <p:nvSpPr>
          <p:cNvPr id="186386" name="TextBox 18">
            <a:extLst>
              <a:ext uri="{FF2B5EF4-FFF2-40B4-BE49-F238E27FC236}">
                <a16:creationId xmlns:a16="http://schemas.microsoft.com/office/drawing/2014/main" id="{7CC6A457-995C-754C-B701-65C3A8337CDC}"/>
              </a:ext>
            </a:extLst>
          </p:cNvPr>
          <p:cNvSpPr txBox="1">
            <a:spLocks noChangeArrowheads="1"/>
          </p:cNvSpPr>
          <p:nvPr/>
        </p:nvSpPr>
        <p:spPr bwMode="auto">
          <a:xfrm>
            <a:off x="7286625" y="95250"/>
            <a:ext cx="1460500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>
            <a:spAutoFit/>
          </a:bodyPr>
          <a:lstStyle>
            <a:lvl1pPr>
              <a:defRPr sz="1400">
                <a:solidFill>
                  <a:srgbClr val="000000"/>
                </a:solidFill>
                <a:latin typeface="Arial" panose="020B0604020202020204" pitchFamily="34" charset="0"/>
                <a:ea typeface="ＭＳ Ｐゴシック" panose="020B0600070205080204" pitchFamily="34" charset="-128"/>
                <a:cs typeface="Arial" panose="020B0604020202020204" pitchFamily="34" charset="0"/>
                <a:sym typeface="Arial" panose="020B0604020202020204" pitchFamily="34" charset="0"/>
              </a:defRPr>
            </a:lvl1pPr>
            <a:lvl2pPr marL="742950" indent="-28575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2pPr>
            <a:lvl3pPr marL="11430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3pPr>
            <a:lvl4pPr marL="16002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4pPr>
            <a:lvl5pPr marL="2057400" indent="-228600"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400">
                <a:solidFill>
                  <a:srgbClr val="000000"/>
                </a:solidFill>
                <a:latin typeface="Arial" panose="020B0604020202020204" pitchFamily="34" charset="0"/>
                <a:ea typeface="Arial" panose="020B0604020202020204" pitchFamily="34" charset="0"/>
                <a:cs typeface="Arial" panose="020B0604020202020204" pitchFamily="34" charset="0"/>
                <a:sym typeface="Arial" panose="020B0604020202020204" pitchFamily="34" charset="0"/>
              </a:defRPr>
            </a:lvl9pPr>
          </a:lstStyle>
          <a:p>
            <a:pPr eaLnBrk="1" hangingPunct="1"/>
            <a:r>
              <a:rPr lang="en-US" altLang="en-US" sz="2000"/>
              <a:t>State B=01</a:t>
            </a:r>
          </a:p>
        </p:txBody>
      </p:sp>
    </p:spTree>
  </p:cSld>
  <p:clrMapOvr>
    <a:masterClrMapping/>
  </p:clrMapOvr>
  <p:transition/>
</p:sld>
</file>

<file path=ppt/theme/theme1.xml><?xml version="1.0" encoding="utf-8"?>
<a:theme xmlns:a="http://schemas.openxmlformats.org/drawingml/2006/main" name="Blank">
  <a:themeElements>
    <a:clrScheme name="Blank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7_Default Design">
  <a:themeElements>
    <a:clrScheme name="Default Design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00CC99"/>
      </a:accent1>
      <a:accent2>
        <a:srgbClr val="3333CC"/>
      </a:accent2>
      <a:accent3>
        <a:srgbClr val="FFFFFF"/>
      </a:accent3>
      <a:accent4>
        <a:srgbClr val="000000"/>
      </a:accent4>
      <a:accent5>
        <a:srgbClr val="AAE2CA"/>
      </a:accent5>
      <a:accent6>
        <a:srgbClr val="2D2DB9"/>
      </a:accent6>
      <a:hlink>
        <a:srgbClr val="CCCCFF"/>
      </a:hlink>
      <a:folHlink>
        <a:srgbClr val="B2B2B2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ustom Theme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10462</TotalTime>
  <Words>4599</Words>
  <Application>Microsoft Macintosh PowerPoint</Application>
  <PresentationFormat>Custom</PresentationFormat>
  <Paragraphs>2818</Paragraphs>
  <Slides>111</Slides>
  <Notes>99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111</vt:i4>
      </vt:variant>
    </vt:vector>
  </HeadingPairs>
  <TitlesOfParts>
    <vt:vector size="118" baseType="lpstr">
      <vt:lpstr>Arial</vt:lpstr>
      <vt:lpstr>Times</vt:lpstr>
      <vt:lpstr>Times New Roman</vt:lpstr>
      <vt:lpstr>Times-Roman</vt:lpstr>
      <vt:lpstr>Wingdings</vt:lpstr>
      <vt:lpstr>Blank</vt:lpstr>
      <vt:lpstr>7_Default Design</vt:lpstr>
      <vt:lpstr>PowerPoint Presentation</vt:lpstr>
      <vt:lpstr>Synchronous Sequential Circuits Basic Design Steps</vt:lpstr>
      <vt:lpstr>Administrative Stuff</vt:lpstr>
      <vt:lpstr>Administrative Stuff</vt:lpstr>
      <vt:lpstr>PowerPoint Presentation</vt:lpstr>
      <vt:lpstr>Moore Machine: A Type of Finite State Machine (FSM)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Let’s do a simulation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What is a State?</vt:lpstr>
      <vt:lpstr>Moore Machine Implementation</vt:lpstr>
      <vt:lpstr>Moore Machine Implementation</vt:lpstr>
      <vt:lpstr>State Storage</vt:lpstr>
      <vt:lpstr>FSM States</vt:lpstr>
      <vt:lpstr>FSM States</vt:lpstr>
      <vt:lpstr>FSM States</vt:lpstr>
      <vt:lpstr>State Storage</vt:lpstr>
      <vt:lpstr>State Encoding</vt:lpstr>
      <vt:lpstr>Synchronous Design</vt:lpstr>
      <vt:lpstr>Synchronous Design</vt:lpstr>
      <vt:lpstr>Synchronous Design</vt:lpstr>
      <vt:lpstr>Sequential Circuits: Key Ideas</vt:lpstr>
      <vt:lpstr>Moore Machine Example</vt:lpstr>
      <vt:lpstr>PowerPoint Presentation</vt:lpstr>
      <vt:lpstr>PowerPoint Presentation</vt:lpstr>
      <vt:lpstr>PowerPoint Presentation</vt:lpstr>
      <vt:lpstr>How to represent the States?</vt:lpstr>
      <vt:lpstr>How to represent the states?</vt:lpstr>
      <vt:lpstr>Let’s use two flip-flops  to hold the machine’s state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Questions?</vt:lpstr>
      <vt:lpstr>THE END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cp:lastModifiedBy>Stoytchev, Alexander T [E CPE]</cp:lastModifiedBy>
  <cp:revision>59</cp:revision>
  <cp:lastPrinted>2023-11-01T22:19:09Z</cp:lastPrinted>
  <dcterms:modified xsi:type="dcterms:W3CDTF">2025-11-05T20:25:09Z</dcterms:modified>
</cp:coreProperties>
</file>