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compatMode="1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13" r:id="rId2"/>
    <p:sldId id="391" r:id="rId3"/>
  </p:sldIdLst>
  <p:sldSz cx="109728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2" userDrawn="1">
          <p15:clr>
            <a:srgbClr val="A4A3A4"/>
          </p15:clr>
        </p15:guide>
        <p15:guide id="2" pos="34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208" y="176"/>
      </p:cViewPr>
      <p:guideLst>
        <p:guide orient="horz" pos="912"/>
        <p:guide pos="34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36D1271F-C1C9-DA42-A37C-B60B1621699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F63EF725-9EC4-EA43-A1F8-2A209A20C09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7284" name="Rectangle 4">
            <a:extLst>
              <a:ext uri="{FF2B5EF4-FFF2-40B4-BE49-F238E27FC236}">
                <a16:creationId xmlns:a16="http://schemas.microsoft.com/office/drawing/2014/main" id="{95EC08F5-3E94-3C42-AC56-B7C7786073C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7285" name="Rectangle 5">
            <a:extLst>
              <a:ext uri="{FF2B5EF4-FFF2-40B4-BE49-F238E27FC236}">
                <a16:creationId xmlns:a16="http://schemas.microsoft.com/office/drawing/2014/main" id="{2B6394CF-01CE-9A46-A7EB-B8E6F92ACAC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2939AF32-EBB0-B146-86AF-7F7BE2EA59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774213B-02C0-2841-88FB-2F23814A6E4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2D63FA6-9661-594B-950D-5DB9E96D25A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7649359-FA41-EB49-AA3E-ED64756A8BF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5800" y="685800"/>
            <a:ext cx="54864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216E5A7E-7348-0843-8725-021824A29ED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E17890EA-47C1-6E4D-871B-D3A8C3B859D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1EC1E734-7BB8-854E-B583-558E08F218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7990B0D1-92BF-F244-9896-FA17110BA4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5760" y="533400"/>
            <a:ext cx="4114800" cy="1143000"/>
          </a:xfrm>
        </p:spPr>
        <p:txBody>
          <a:bodyPr anchor="b"/>
          <a:lstStyle>
            <a:lvl1pPr>
              <a:defRPr sz="3200" b="0">
                <a:solidFill>
                  <a:srgbClr val="F5E985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65760" y="1828800"/>
            <a:ext cx="4114800" cy="175260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60459957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9407929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3860" y="304800"/>
            <a:ext cx="267462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04800"/>
            <a:ext cx="784098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664059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048492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776" y="4406901"/>
            <a:ext cx="932688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776" y="2906713"/>
            <a:ext cx="932688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343804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1219200"/>
            <a:ext cx="466344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7840" y="1219200"/>
            <a:ext cx="466344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0128758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74638"/>
            <a:ext cx="987552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535113"/>
            <a:ext cx="484822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" y="2174875"/>
            <a:ext cx="484822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74031" y="1535113"/>
            <a:ext cx="48501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74031" y="2174875"/>
            <a:ext cx="48501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027939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5062144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776858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73050"/>
            <a:ext cx="360997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0060" y="273051"/>
            <a:ext cx="61341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" y="1435101"/>
            <a:ext cx="360997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921090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0746" y="4800600"/>
            <a:ext cx="658368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50746" y="612775"/>
            <a:ext cx="658368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0746" y="5367338"/>
            <a:ext cx="658368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645994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B5D4D36-412A-184C-9CD1-4B0D714133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304800"/>
            <a:ext cx="1069848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BBE1BB9-4D0D-EB46-B858-9268365F3D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520" y="1219200"/>
            <a:ext cx="950976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ＭＳ Ｐゴシック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chemeClr val="tx1"/>
          </a:solidFill>
          <a:latin typeface="+mn-lt"/>
          <a:ea typeface="ＭＳ Ｐゴシック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b="1">
          <a:solidFill>
            <a:schemeClr val="tx1"/>
          </a:solidFill>
          <a:latin typeface="+mn-lt"/>
          <a:ea typeface="ＭＳ Ｐゴシック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b="1">
          <a:solidFill>
            <a:schemeClr val="tx1"/>
          </a:solidFill>
          <a:latin typeface="+mn-lt"/>
          <a:ea typeface="ＭＳ Ｐゴシック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ＭＳ Ｐゴシック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2" descr="Screen shot 2013-08-28 at 12.04.38 PM.png">
            <a:extLst>
              <a:ext uri="{FF2B5EF4-FFF2-40B4-BE49-F238E27FC236}">
                <a16:creationId xmlns:a16="http://schemas.microsoft.com/office/drawing/2014/main" id="{A1D1CF99-34B7-7A42-A55E-7B39FD2FB7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85801"/>
            <a:ext cx="2743200" cy="236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>
            <a:extLst>
              <a:ext uri="{FF2B5EF4-FFF2-40B4-BE49-F238E27FC236}">
                <a16:creationId xmlns:a16="http://schemas.microsoft.com/office/drawing/2014/main" id="{F7DACF41-0987-D64C-887E-AC902863D6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648200"/>
            <a:ext cx="9144000" cy="1524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800"/>
              <a:t>Instructor: Alexander Stoytchev </a:t>
            </a:r>
          </a:p>
          <a:p>
            <a:pPr algn="ctr" eaLnBrk="1" hangingPunct="1">
              <a:buFontTx/>
              <a:buNone/>
            </a:pPr>
            <a:endParaRPr lang="en-US" altLang="en-US" sz="2800"/>
          </a:p>
          <a:p>
            <a:pPr algn="ctr" eaLnBrk="1" hangingPunct="1">
              <a:buFontTx/>
              <a:buNone/>
            </a:pPr>
            <a:r>
              <a:rPr lang="en-US" altLang="en-US"/>
              <a:t>http://www.ece.iastate.edu/~alexs/classes/</a:t>
            </a:r>
          </a:p>
        </p:txBody>
      </p:sp>
      <p:sp>
        <p:nvSpPr>
          <p:cNvPr id="4099" name="Rectangle 4">
            <a:extLst>
              <a:ext uri="{FF2B5EF4-FFF2-40B4-BE49-F238E27FC236}">
                <a16:creationId xmlns:a16="http://schemas.microsoft.com/office/drawing/2014/main" id="{51746878-1251-F749-B8BA-72AA2BEFB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8113" y="877889"/>
            <a:ext cx="6108700" cy="177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 err="1"/>
              <a:t>CprE</a:t>
            </a:r>
            <a:r>
              <a:rPr lang="en-US" altLang="en-US" sz="3600" dirty="0"/>
              <a:t> 2810: </a:t>
            </a:r>
            <a:br>
              <a:rPr lang="en-US" altLang="en-US" sz="3600" dirty="0"/>
            </a:br>
            <a:r>
              <a:rPr lang="en-US" altLang="en-US" sz="3600" dirty="0"/>
              <a:t>Digital Logic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3">
            <a:extLst>
              <a:ext uri="{FF2B5EF4-FFF2-40B4-BE49-F238E27FC236}">
                <a16:creationId xmlns:a16="http://schemas.microsoft.com/office/drawing/2014/main" id="{090FD578-E294-9144-8545-26A64E8B04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905001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/>
              <a:t>No Lecture Today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/>
              <a:t>(due to Midterm 2)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2251</TotalTime>
  <Words>33</Words>
  <Application>Microsoft Macintosh PowerPoint</Application>
  <PresentationFormat>Custom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Times</vt:lpstr>
      <vt:lpstr>Wingdings</vt:lpstr>
      <vt:lpstr>Blank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Copyright 2004 Pearson Addison-Wesley</dc:creator>
  <cp:lastModifiedBy>Stoytchev, Alexander T [E CPE]</cp:lastModifiedBy>
  <cp:revision>240</cp:revision>
  <cp:lastPrinted>2022-10-31T01:29:55Z</cp:lastPrinted>
  <dcterms:created xsi:type="dcterms:W3CDTF">2003-05-23T15:49:24Z</dcterms:created>
  <dcterms:modified xsi:type="dcterms:W3CDTF">2025-10-29T20:55:55Z</dcterms:modified>
</cp:coreProperties>
</file>