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</p:sldMasterIdLst>
  <p:notesMasterIdLst>
    <p:notesMasterId r:id="rId108"/>
  </p:notesMasterIdLst>
  <p:handoutMasterIdLst>
    <p:handoutMasterId r:id="rId109"/>
  </p:handoutMasterIdLst>
  <p:sldIdLst>
    <p:sldId id="1017" r:id="rId2"/>
    <p:sldId id="1018" r:id="rId3"/>
    <p:sldId id="2184" r:id="rId4"/>
    <p:sldId id="1687" r:id="rId5"/>
    <p:sldId id="2190" r:id="rId6"/>
    <p:sldId id="1995" r:id="rId7"/>
    <p:sldId id="2191" r:id="rId8"/>
    <p:sldId id="1996" r:id="rId9"/>
    <p:sldId id="1997" r:id="rId10"/>
    <p:sldId id="1998" r:id="rId11"/>
    <p:sldId id="1999" r:id="rId12"/>
    <p:sldId id="2000" r:id="rId13"/>
    <p:sldId id="2001" r:id="rId14"/>
    <p:sldId id="2002" r:id="rId15"/>
    <p:sldId id="2003" r:id="rId16"/>
    <p:sldId id="2004" r:id="rId17"/>
    <p:sldId id="2005" r:id="rId18"/>
    <p:sldId id="2006" r:id="rId19"/>
    <p:sldId id="2118" r:id="rId20"/>
    <p:sldId id="2119" r:id="rId21"/>
    <p:sldId id="2120" r:id="rId22"/>
    <p:sldId id="2121" r:id="rId23"/>
    <p:sldId id="2122" r:id="rId24"/>
    <p:sldId id="2123" r:id="rId25"/>
    <p:sldId id="2125" r:id="rId26"/>
    <p:sldId id="2124" r:id="rId27"/>
    <p:sldId id="2192" r:id="rId28"/>
    <p:sldId id="1807" r:id="rId29"/>
    <p:sldId id="2028" r:id="rId30"/>
    <p:sldId id="2029" r:id="rId31"/>
    <p:sldId id="2030" r:id="rId32"/>
    <p:sldId id="2031" r:id="rId33"/>
    <p:sldId id="2032" r:id="rId34"/>
    <p:sldId id="2033" r:id="rId35"/>
    <p:sldId id="2034" r:id="rId36"/>
    <p:sldId id="2035" r:id="rId37"/>
    <p:sldId id="2036" r:id="rId38"/>
    <p:sldId id="2037" r:id="rId39"/>
    <p:sldId id="2038" r:id="rId40"/>
    <p:sldId id="2039" r:id="rId41"/>
    <p:sldId id="2040" r:id="rId42"/>
    <p:sldId id="2041" r:id="rId43"/>
    <p:sldId id="2042" r:id="rId44"/>
    <p:sldId id="2043" r:id="rId45"/>
    <p:sldId id="2044" r:id="rId46"/>
    <p:sldId id="2045" r:id="rId47"/>
    <p:sldId id="2046" r:id="rId48"/>
    <p:sldId id="2047" r:id="rId49"/>
    <p:sldId id="2048" r:id="rId50"/>
    <p:sldId id="2049" r:id="rId51"/>
    <p:sldId id="2050" r:id="rId52"/>
    <p:sldId id="2051" r:id="rId53"/>
    <p:sldId id="2052" r:id="rId54"/>
    <p:sldId id="2053" r:id="rId55"/>
    <p:sldId id="1815" r:id="rId56"/>
    <p:sldId id="1663" r:id="rId57"/>
    <p:sldId id="1846" r:id="rId58"/>
    <p:sldId id="1812" r:id="rId59"/>
    <p:sldId id="1664" r:id="rId60"/>
    <p:sldId id="1905" r:id="rId61"/>
    <p:sldId id="1813" r:id="rId62"/>
    <p:sldId id="1907" r:id="rId63"/>
    <p:sldId id="2008" r:id="rId64"/>
    <p:sldId id="2009" r:id="rId65"/>
    <p:sldId id="2010" r:id="rId66"/>
    <p:sldId id="2011" r:id="rId67"/>
    <p:sldId id="2012" r:id="rId68"/>
    <p:sldId id="2013" r:id="rId69"/>
    <p:sldId id="2014" r:id="rId70"/>
    <p:sldId id="2015" r:id="rId71"/>
    <p:sldId id="2016" r:id="rId72"/>
    <p:sldId id="2017" r:id="rId73"/>
    <p:sldId id="2018" r:id="rId74"/>
    <p:sldId id="2019" r:id="rId75"/>
    <p:sldId id="2020" r:id="rId76"/>
    <p:sldId id="2021" r:id="rId77"/>
    <p:sldId id="2022" r:id="rId78"/>
    <p:sldId id="2023" r:id="rId79"/>
    <p:sldId id="2024" r:id="rId80"/>
    <p:sldId id="2025" r:id="rId81"/>
    <p:sldId id="2194" r:id="rId82"/>
    <p:sldId id="2195" r:id="rId83"/>
    <p:sldId id="2196" r:id="rId84"/>
    <p:sldId id="2198" r:id="rId85"/>
    <p:sldId id="2199" r:id="rId86"/>
    <p:sldId id="2202" r:id="rId87"/>
    <p:sldId id="2200" r:id="rId88"/>
    <p:sldId id="2201" r:id="rId89"/>
    <p:sldId id="1980" r:id="rId90"/>
    <p:sldId id="1981" r:id="rId91"/>
    <p:sldId id="1982" r:id="rId92"/>
    <p:sldId id="2187" r:id="rId93"/>
    <p:sldId id="2188" r:id="rId94"/>
    <p:sldId id="2189" r:id="rId95"/>
    <p:sldId id="2203" r:id="rId96"/>
    <p:sldId id="2204" r:id="rId97"/>
    <p:sldId id="2205" r:id="rId98"/>
    <p:sldId id="2193" r:id="rId99"/>
    <p:sldId id="2206" r:id="rId100"/>
    <p:sldId id="2207" r:id="rId101"/>
    <p:sldId id="1983" r:id="rId102"/>
    <p:sldId id="2208" r:id="rId103"/>
    <p:sldId id="1984" r:id="rId104"/>
    <p:sldId id="1985" r:id="rId105"/>
    <p:sldId id="1810" r:id="rId106"/>
    <p:sldId id="1811" r:id="rId107"/>
  </p:sldIdLst>
  <p:sldSz cx="109728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2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2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2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2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2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pitchFamily="2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pitchFamily="2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pitchFamily="2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pitchFamily="2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12" userDrawn="1">
          <p15:clr>
            <a:srgbClr val="A4A3A4"/>
          </p15:clr>
        </p15:guide>
        <p15:guide id="2" pos="345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091"/>
    <p:restoredTop sz="94966"/>
  </p:normalViewPr>
  <p:slideViewPr>
    <p:cSldViewPr>
      <p:cViewPr varScale="1">
        <p:scale>
          <a:sx n="121" d="100"/>
          <a:sy n="121" d="100"/>
        </p:scale>
        <p:origin x="1624" y="184"/>
      </p:cViewPr>
      <p:guideLst>
        <p:guide orient="horz" pos="912"/>
        <p:guide pos="345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1215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theme" Target="theme/theme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tableStyles" Target="tableStyles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notesMaster" Target="notesMasters/notesMaster1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handoutMaster" Target="handoutMasters/handoutMaster1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presProps" Target="presProp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>
            <a:extLst>
              <a:ext uri="{FF2B5EF4-FFF2-40B4-BE49-F238E27FC236}">
                <a16:creationId xmlns:a16="http://schemas.microsoft.com/office/drawing/2014/main" id="{69B58A76-CDB8-C841-9E26-057123E08615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7283" name="Rectangle 3">
            <a:extLst>
              <a:ext uri="{FF2B5EF4-FFF2-40B4-BE49-F238E27FC236}">
                <a16:creationId xmlns:a16="http://schemas.microsoft.com/office/drawing/2014/main" id="{7BD0CDA1-BE70-7C41-B2AF-2C56251F947F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7284" name="Rectangle 4">
            <a:extLst>
              <a:ext uri="{FF2B5EF4-FFF2-40B4-BE49-F238E27FC236}">
                <a16:creationId xmlns:a16="http://schemas.microsoft.com/office/drawing/2014/main" id="{A7DAD6CC-BF85-D24F-BCC0-010D889E2EBE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7285" name="Rectangle 5">
            <a:extLst>
              <a:ext uri="{FF2B5EF4-FFF2-40B4-BE49-F238E27FC236}">
                <a16:creationId xmlns:a16="http://schemas.microsoft.com/office/drawing/2014/main" id="{17ACBCFB-61D0-5249-8437-FFA6B1A5024E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charset="0"/>
                <a:ea typeface="MS PGothic" charset="-128"/>
              </a:defRPr>
            </a:lvl1pPr>
          </a:lstStyle>
          <a:p>
            <a:pPr>
              <a:defRPr/>
            </a:pPr>
            <a:fld id="{BAD4B141-E2EA-1E46-999B-27872DEB152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4B167232-3A96-5145-83AE-240D929C1396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A46A3E45-940F-E141-A560-85B458E0FB13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A4C6968A-DBB4-714E-B2BD-C4C138E2ADF8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685800" y="685800"/>
            <a:ext cx="54864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>
            <a:extLst>
              <a:ext uri="{FF2B5EF4-FFF2-40B4-BE49-F238E27FC236}">
                <a16:creationId xmlns:a16="http://schemas.microsoft.com/office/drawing/2014/main" id="{60959992-F5E5-FD4B-8A00-D34093AF2184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102" name="Rectangle 6">
            <a:extLst>
              <a:ext uri="{FF2B5EF4-FFF2-40B4-BE49-F238E27FC236}">
                <a16:creationId xmlns:a16="http://schemas.microsoft.com/office/drawing/2014/main" id="{BB7C3454-74DA-9046-9443-FCF6974F5B00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103" name="Rectangle 7">
            <a:extLst>
              <a:ext uri="{FF2B5EF4-FFF2-40B4-BE49-F238E27FC236}">
                <a16:creationId xmlns:a16="http://schemas.microsoft.com/office/drawing/2014/main" id="{C2045DE2-E883-414C-B0F1-06C46591AD9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charset="0"/>
                <a:ea typeface="MS PGothic" charset="-128"/>
              </a:defRPr>
            </a:lvl1pPr>
          </a:lstStyle>
          <a:p>
            <a:pPr>
              <a:defRPr/>
            </a:pPr>
            <a:fld id="{1CA3B27D-88DB-7447-BF53-03016D21B02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panose="020B0600070205080204" pitchFamily="34" charset="-128"/>
        <a:cs typeface="MS PGothic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panose="020B0600070205080204" pitchFamily="34" charset="-128"/>
        <a:cs typeface="MS PGothic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panose="020B0600070205080204" pitchFamily="34" charset="-128"/>
        <a:cs typeface="MS PGothic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panose="020B0600070205080204" pitchFamily="34" charset="-128"/>
        <a:cs typeface="MS PGothic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panose="020B0600070205080204" pitchFamily="34" charset="-128"/>
        <a:cs typeface="MS PGothic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65760" y="533400"/>
            <a:ext cx="4114800" cy="1143000"/>
          </a:xfrm>
        </p:spPr>
        <p:txBody>
          <a:bodyPr anchor="b"/>
          <a:lstStyle>
            <a:lvl1pPr>
              <a:defRPr sz="3200" b="0">
                <a:solidFill>
                  <a:srgbClr val="F5E985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65760" y="1828800"/>
            <a:ext cx="4114800" cy="1752600"/>
          </a:xfrm>
        </p:spPr>
        <p:txBody>
          <a:bodyPr/>
          <a:lstStyle>
            <a:lvl1pPr marL="0" indent="0">
              <a:buFontTx/>
              <a:buNone/>
              <a:defRPr sz="2800"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054223874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96670817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023860" y="304800"/>
            <a:ext cx="2674620" cy="5867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304800"/>
            <a:ext cx="784098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73741412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60999952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776" y="4406901"/>
            <a:ext cx="932688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776" y="2906713"/>
            <a:ext cx="932688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97453474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1520" y="1219200"/>
            <a:ext cx="466344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77840" y="1219200"/>
            <a:ext cx="466344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65433269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274638"/>
            <a:ext cx="987552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8640" y="1535113"/>
            <a:ext cx="484822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8640" y="2174875"/>
            <a:ext cx="484822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74031" y="1535113"/>
            <a:ext cx="485013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74031" y="2174875"/>
            <a:ext cx="485013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3844652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29595248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56497026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273050"/>
            <a:ext cx="360997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90060" y="273051"/>
            <a:ext cx="61341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0" y="1435101"/>
            <a:ext cx="360997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37504853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0746" y="4800600"/>
            <a:ext cx="658368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150746" y="612775"/>
            <a:ext cx="658368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50746" y="5367338"/>
            <a:ext cx="658368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71412900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D3B0312B-DF18-8E4A-8608-C69065E3900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0" y="304800"/>
            <a:ext cx="10972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707E4FB1-1980-3D44-8099-8D13EFAD647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731520" y="1219200"/>
            <a:ext cx="950976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+mj-lt"/>
          <a:ea typeface="ＭＳ Ｐゴシック" panose="020B0600070205080204" pitchFamily="34" charset="-128"/>
          <a:cs typeface="MS PGothic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ea typeface="ＭＳ Ｐゴシック" panose="020B0600070205080204" pitchFamily="34" charset="-128"/>
          <a:cs typeface="MS PGothic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ea typeface="ＭＳ Ｐゴシック" panose="020B0600070205080204" pitchFamily="34" charset="-128"/>
          <a:cs typeface="MS PGothic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ea typeface="ＭＳ Ｐゴシック" panose="020B0600070205080204" pitchFamily="34" charset="-128"/>
          <a:cs typeface="MS PGothic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ea typeface="ＭＳ Ｐゴシック" panose="020B0600070205080204" pitchFamily="34" charset="-128"/>
          <a:cs typeface="MS PGothic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ＭＳ Ｐゴシック" panose="020B0600070205080204" pitchFamily="34" charset="-128"/>
          <a:cs typeface="MS PGothic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000" b="1">
          <a:solidFill>
            <a:schemeClr val="tx1"/>
          </a:solidFill>
          <a:latin typeface="+mn-lt"/>
          <a:ea typeface="ＭＳ Ｐゴシック" panose="020B0600070205080204" pitchFamily="34" charset="-128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b="1">
          <a:solidFill>
            <a:schemeClr val="tx1"/>
          </a:solidFill>
          <a:latin typeface="+mn-lt"/>
          <a:ea typeface="ＭＳ Ｐゴシック" panose="020B0600070205080204" pitchFamily="34" charset="-128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b="1">
          <a:solidFill>
            <a:schemeClr val="tx1"/>
          </a:solidFill>
          <a:latin typeface="+mn-lt"/>
          <a:ea typeface="ＭＳ Ｐゴシック" panose="020B0600070205080204" pitchFamily="34" charset="-128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b="1">
          <a:solidFill>
            <a:schemeClr val="tx1"/>
          </a:solidFill>
          <a:latin typeface="+mn-lt"/>
          <a:ea typeface="ＭＳ Ｐゴシック" panose="020B0600070205080204" pitchFamily="34" charset="-128"/>
          <a:cs typeface="MS PGothic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b="1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b="1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b="1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b="1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2" descr="Screen shot 2013-08-28 at 12.04.38 PM.png">
            <a:extLst>
              <a:ext uri="{FF2B5EF4-FFF2-40B4-BE49-F238E27FC236}">
                <a16:creationId xmlns:a16="http://schemas.microsoft.com/office/drawing/2014/main" id="{C42E0182-15E3-5846-BFDD-B7818405C8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85801"/>
            <a:ext cx="2743200" cy="236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6850" name="Rectangle 2">
            <a:extLst>
              <a:ext uri="{FF2B5EF4-FFF2-40B4-BE49-F238E27FC236}">
                <a16:creationId xmlns:a16="http://schemas.microsoft.com/office/drawing/2014/main" id="{3DB43B1A-A2ED-6D44-A128-EA64B95B991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648200"/>
            <a:ext cx="9144000" cy="1524000"/>
          </a:xfrm>
        </p:spPr>
        <p:txBody>
          <a:bodyPr/>
          <a:lstStyle/>
          <a:p>
            <a:pPr algn="ctr" eaLnBrk="1" hangingPunct="1">
              <a:buFontTx/>
              <a:buNone/>
              <a:defRPr/>
            </a:pPr>
            <a:r>
              <a:rPr lang="en-US" sz="2800" dirty="0">
                <a:ea typeface="MS PGothic" pitchFamily="34" charset="-128"/>
                <a:cs typeface="+mn-cs"/>
              </a:rPr>
              <a:t>Instructor: Alexander Stoytchev</a:t>
            </a:r>
          </a:p>
          <a:p>
            <a:pPr algn="ctr" eaLnBrk="1" hangingPunct="1">
              <a:buFontTx/>
              <a:buNone/>
              <a:defRPr/>
            </a:pPr>
            <a:endParaRPr lang="en-US" sz="2800" dirty="0">
              <a:ea typeface="MS PGothic" pitchFamily="34" charset="-128"/>
              <a:cs typeface="+mn-cs"/>
            </a:endParaRPr>
          </a:p>
          <a:p>
            <a:pPr algn="ctr" eaLnBrk="1" hangingPunct="1">
              <a:buFontTx/>
              <a:buNone/>
              <a:defRPr/>
            </a:pPr>
            <a:r>
              <a:rPr lang="en-US" dirty="0">
                <a:ea typeface="MS PGothic" pitchFamily="34" charset="-128"/>
                <a:cs typeface="+mn-cs"/>
              </a:rPr>
              <a:t>http://</a:t>
            </a:r>
            <a:r>
              <a:rPr lang="en-US" dirty="0" err="1">
                <a:ea typeface="MS PGothic" pitchFamily="34" charset="-128"/>
                <a:cs typeface="+mn-cs"/>
              </a:rPr>
              <a:t>www.ece.iastate.edu</a:t>
            </a:r>
            <a:r>
              <a:rPr lang="en-US" dirty="0">
                <a:ea typeface="MS PGothic" pitchFamily="34" charset="-128"/>
                <a:cs typeface="+mn-cs"/>
              </a:rPr>
              <a:t>/~</a:t>
            </a:r>
            <a:r>
              <a:rPr lang="en-US" dirty="0" err="1">
                <a:ea typeface="MS PGothic" pitchFamily="34" charset="-128"/>
                <a:cs typeface="+mn-cs"/>
              </a:rPr>
              <a:t>alexs</a:t>
            </a:r>
            <a:r>
              <a:rPr lang="en-US" dirty="0">
                <a:ea typeface="MS PGothic" pitchFamily="34" charset="-128"/>
                <a:cs typeface="+mn-cs"/>
              </a:rPr>
              <a:t>/classes/</a:t>
            </a:r>
          </a:p>
        </p:txBody>
      </p:sp>
      <p:sp>
        <p:nvSpPr>
          <p:cNvPr id="4099" name="Rectangle 4">
            <a:extLst>
              <a:ext uri="{FF2B5EF4-FFF2-40B4-BE49-F238E27FC236}">
                <a16:creationId xmlns:a16="http://schemas.microsoft.com/office/drawing/2014/main" id="{6792EB46-91B8-334D-8FB4-DB41F3F7C1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48113" y="877889"/>
            <a:ext cx="6108700" cy="177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dirty="0" err="1"/>
              <a:t>CprE</a:t>
            </a:r>
            <a:r>
              <a:rPr lang="en-US" altLang="en-US" sz="3600" dirty="0"/>
              <a:t> 2810: </a:t>
            </a:r>
            <a:br>
              <a:rPr lang="en-US" altLang="en-US" sz="3600" dirty="0"/>
            </a:br>
            <a:r>
              <a:rPr lang="en-US" altLang="en-US" sz="3600" dirty="0"/>
              <a:t>Digital Logic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5" name="Group 4">
            <a:extLst>
              <a:ext uri="{FF2B5EF4-FFF2-40B4-BE49-F238E27FC236}">
                <a16:creationId xmlns:a16="http://schemas.microsoft.com/office/drawing/2014/main" id="{E6BE3689-AA92-3A48-BC41-9A933914278C}"/>
              </a:ext>
            </a:extLst>
          </p:cNvPr>
          <p:cNvGrpSpPr>
            <a:grpSpLocks/>
          </p:cNvGrpSpPr>
          <p:nvPr/>
        </p:nvGrpSpPr>
        <p:grpSpPr bwMode="auto">
          <a:xfrm>
            <a:off x="1833564" y="4763"/>
            <a:ext cx="7553325" cy="6858000"/>
            <a:chOff x="762000" y="5442"/>
            <a:chExt cx="7553201" cy="6858000"/>
          </a:xfrm>
        </p:grpSpPr>
        <p:pic>
          <p:nvPicPr>
            <p:cNvPr id="11266" name="Picture 3" descr="Screen shot 2017-02-17 at 11.57.02 AM.png">
              <a:extLst>
                <a:ext uri="{FF2B5EF4-FFF2-40B4-BE49-F238E27FC236}">
                  <a16:creationId xmlns:a16="http://schemas.microsoft.com/office/drawing/2014/main" id="{441C754C-EDB8-D84D-A586-2DC1357B6E0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" y="5442"/>
              <a:ext cx="6836661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1267" name="Group 7">
              <a:extLst>
                <a:ext uri="{FF2B5EF4-FFF2-40B4-BE49-F238E27FC236}">
                  <a16:creationId xmlns:a16="http://schemas.microsoft.com/office/drawing/2014/main" id="{C7FF6127-7661-8244-B03A-2749A48F523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52700" y="381000"/>
              <a:ext cx="5756036" cy="1142999"/>
              <a:chOff x="2590799" y="381000"/>
              <a:chExt cx="5718343" cy="1142999"/>
            </a:xfrm>
          </p:grpSpPr>
          <p:sp>
            <p:nvSpPr>
              <p:cNvPr id="11280" name="Rectangle 5">
                <a:extLst>
                  <a:ext uri="{FF2B5EF4-FFF2-40B4-BE49-F238E27FC236}">
                    <a16:creationId xmlns:a16="http://schemas.microsoft.com/office/drawing/2014/main" id="{B7767C92-2689-E34B-B229-7E0F6C93D74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90799" y="381000"/>
                <a:ext cx="4129008" cy="1142999"/>
              </a:xfrm>
              <a:prstGeom prst="rect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b="0">
                  <a:latin typeface="Times" pitchFamily="2" charset="0"/>
                </a:endParaRPr>
              </a:p>
            </p:txBody>
          </p:sp>
          <p:sp>
            <p:nvSpPr>
              <p:cNvPr id="11281" name="TextBox 2">
                <a:extLst>
                  <a:ext uri="{FF2B5EF4-FFF2-40B4-BE49-F238E27FC236}">
                    <a16:creationId xmlns:a16="http://schemas.microsoft.com/office/drawing/2014/main" id="{01584DE2-B7C5-C24D-8322-70FD8AB393F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878752" y="721666"/>
                <a:ext cx="1430390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b="0">
                    <a:solidFill>
                      <a:srgbClr val="FF0000"/>
                    </a:solidFill>
                    <a:latin typeface="Times" pitchFamily="2" charset="0"/>
                  </a:rPr>
                  <a:t>Register 0</a:t>
                </a:r>
              </a:p>
            </p:txBody>
          </p:sp>
          <p:cxnSp>
            <p:nvCxnSpPr>
              <p:cNvPr id="11282" name="Straight Connector 3">
                <a:extLst>
                  <a:ext uri="{FF2B5EF4-FFF2-40B4-BE49-F238E27FC236}">
                    <a16:creationId xmlns:a16="http://schemas.microsoft.com/office/drawing/2014/main" id="{5248E0AD-414F-684C-9F35-08CBBB16BE15}"/>
                  </a:ext>
                </a:extLst>
              </p:cNvPr>
              <p:cNvCxnSpPr>
                <a:cxnSpLocks noChangeShapeType="1"/>
                <a:stCxn id="11280" idx="0"/>
                <a:endCxn id="11280" idx="2"/>
              </p:cNvCxnSpPr>
              <p:nvPr/>
            </p:nvCxnSpPr>
            <p:spPr bwMode="auto">
              <a:xfrm>
                <a:off x="4655303" y="381000"/>
                <a:ext cx="0" cy="1142999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11268" name="Group 8">
              <a:extLst>
                <a:ext uri="{FF2B5EF4-FFF2-40B4-BE49-F238E27FC236}">
                  <a16:creationId xmlns:a16="http://schemas.microsoft.com/office/drawing/2014/main" id="{2C802990-EBDA-9E4E-80A8-E460AF812B2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52699" y="1672167"/>
              <a:ext cx="5759272" cy="1145055"/>
              <a:chOff x="2595154" y="1672167"/>
              <a:chExt cx="5717270" cy="1145055"/>
            </a:xfrm>
          </p:grpSpPr>
          <p:sp>
            <p:nvSpPr>
              <p:cNvPr id="11277" name="Rectangle 18">
                <a:extLst>
                  <a:ext uri="{FF2B5EF4-FFF2-40B4-BE49-F238E27FC236}">
                    <a16:creationId xmlns:a16="http://schemas.microsoft.com/office/drawing/2014/main" id="{842191EE-87CF-AC4F-8970-BCA9E97659F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95154" y="1674223"/>
                <a:ext cx="4124653" cy="1142999"/>
              </a:xfrm>
              <a:prstGeom prst="rect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b="0">
                  <a:latin typeface="Times" pitchFamily="2" charset="0"/>
                </a:endParaRPr>
              </a:p>
            </p:txBody>
          </p:sp>
          <p:sp>
            <p:nvSpPr>
              <p:cNvPr id="11278" name="TextBox 19">
                <a:extLst>
                  <a:ext uri="{FF2B5EF4-FFF2-40B4-BE49-F238E27FC236}">
                    <a16:creationId xmlns:a16="http://schemas.microsoft.com/office/drawing/2014/main" id="{7A01D670-A864-B34B-AD1C-5A576204460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883107" y="2014889"/>
                <a:ext cx="1429317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b="0">
                    <a:solidFill>
                      <a:srgbClr val="FF0000"/>
                    </a:solidFill>
                    <a:latin typeface="Times" pitchFamily="2" charset="0"/>
                  </a:rPr>
                  <a:t>Register 1</a:t>
                </a:r>
              </a:p>
            </p:txBody>
          </p:sp>
          <p:cxnSp>
            <p:nvCxnSpPr>
              <p:cNvPr id="11279" name="Straight Connector 26">
                <a:extLst>
                  <a:ext uri="{FF2B5EF4-FFF2-40B4-BE49-F238E27FC236}">
                    <a16:creationId xmlns:a16="http://schemas.microsoft.com/office/drawing/2014/main" id="{4095D95D-0699-B042-BB23-A59EAB415D96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4651769" y="1672167"/>
                <a:ext cx="0" cy="1142999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11269" name="Group 9">
              <a:extLst>
                <a:ext uri="{FF2B5EF4-FFF2-40B4-BE49-F238E27FC236}">
                  <a16:creationId xmlns:a16="http://schemas.microsoft.com/office/drawing/2014/main" id="{E48B64F2-C9D7-BA4F-9A5F-7776F24CEB1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52699" y="2999079"/>
              <a:ext cx="5762502" cy="1146200"/>
              <a:chOff x="2599508" y="2999079"/>
              <a:chExt cx="5716202" cy="1146200"/>
            </a:xfrm>
          </p:grpSpPr>
          <p:sp>
            <p:nvSpPr>
              <p:cNvPr id="11274" name="Rectangle 21">
                <a:extLst>
                  <a:ext uri="{FF2B5EF4-FFF2-40B4-BE49-F238E27FC236}">
                    <a16:creationId xmlns:a16="http://schemas.microsoft.com/office/drawing/2014/main" id="{28665351-C1D8-6E42-868A-7C573EA0078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99508" y="3002280"/>
                <a:ext cx="4120299" cy="1142999"/>
              </a:xfrm>
              <a:prstGeom prst="rect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b="0">
                  <a:latin typeface="Times" pitchFamily="2" charset="0"/>
                </a:endParaRPr>
              </a:p>
            </p:txBody>
          </p:sp>
          <p:sp>
            <p:nvSpPr>
              <p:cNvPr id="11275" name="TextBox 22">
                <a:extLst>
                  <a:ext uri="{FF2B5EF4-FFF2-40B4-BE49-F238E27FC236}">
                    <a16:creationId xmlns:a16="http://schemas.microsoft.com/office/drawing/2014/main" id="{563DA680-1221-0546-A72B-87EBBAE0F2F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887461" y="3342946"/>
                <a:ext cx="1428249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b="0">
                    <a:solidFill>
                      <a:srgbClr val="FF0000"/>
                    </a:solidFill>
                    <a:latin typeface="Times" pitchFamily="2" charset="0"/>
                  </a:rPr>
                  <a:t>Register 2</a:t>
                </a:r>
              </a:p>
            </p:txBody>
          </p:sp>
          <p:cxnSp>
            <p:nvCxnSpPr>
              <p:cNvPr id="11276" name="Straight Connector 27">
                <a:extLst>
                  <a:ext uri="{FF2B5EF4-FFF2-40B4-BE49-F238E27FC236}">
                    <a16:creationId xmlns:a16="http://schemas.microsoft.com/office/drawing/2014/main" id="{5258D5CB-9610-5D4D-8D46-BF5D6A00C5CB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4651769" y="2999079"/>
                <a:ext cx="0" cy="1142999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11270" name="Group 10">
              <a:extLst>
                <a:ext uri="{FF2B5EF4-FFF2-40B4-BE49-F238E27FC236}">
                  <a16:creationId xmlns:a16="http://schemas.microsoft.com/office/drawing/2014/main" id="{F5BF3349-2AF8-5B44-BB40-63DE01FD6F5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52701" y="4256315"/>
              <a:ext cx="5762397" cy="1142999"/>
              <a:chOff x="2599508" y="4256315"/>
              <a:chExt cx="5716238" cy="1142999"/>
            </a:xfrm>
          </p:grpSpPr>
          <p:sp>
            <p:nvSpPr>
              <p:cNvPr id="11271" name="Rectangle 24">
                <a:extLst>
                  <a:ext uri="{FF2B5EF4-FFF2-40B4-BE49-F238E27FC236}">
                    <a16:creationId xmlns:a16="http://schemas.microsoft.com/office/drawing/2014/main" id="{FE1E241B-BE51-5D49-91E7-357D95F1C23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99508" y="4256315"/>
                <a:ext cx="4120299" cy="1142999"/>
              </a:xfrm>
              <a:prstGeom prst="rect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b="0">
                  <a:latin typeface="Times" pitchFamily="2" charset="0"/>
                </a:endParaRPr>
              </a:p>
            </p:txBody>
          </p:sp>
          <p:sp>
            <p:nvSpPr>
              <p:cNvPr id="11272" name="TextBox 25">
                <a:extLst>
                  <a:ext uri="{FF2B5EF4-FFF2-40B4-BE49-F238E27FC236}">
                    <a16:creationId xmlns:a16="http://schemas.microsoft.com/office/drawing/2014/main" id="{DD276ACA-8192-1A4C-BFF8-FC044178ABE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887461" y="4596981"/>
                <a:ext cx="1428285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b="0">
                    <a:solidFill>
                      <a:srgbClr val="FF0000"/>
                    </a:solidFill>
                    <a:latin typeface="Times" pitchFamily="2" charset="0"/>
                  </a:rPr>
                  <a:t>Register 3</a:t>
                </a:r>
              </a:p>
            </p:txBody>
          </p:sp>
          <p:cxnSp>
            <p:nvCxnSpPr>
              <p:cNvPr id="11273" name="Straight Connector 28">
                <a:extLst>
                  <a:ext uri="{FF2B5EF4-FFF2-40B4-BE49-F238E27FC236}">
                    <a16:creationId xmlns:a16="http://schemas.microsoft.com/office/drawing/2014/main" id="{733B8CC1-258B-8A4B-AE1C-89B6820D34E3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4651769" y="4256315"/>
                <a:ext cx="0" cy="1142999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</p:grpSp>
    </p:spTree>
  </p:cSld>
  <p:clrMapOvr>
    <a:masterClrMapping/>
  </p:clrMapOvr>
  <p:transition/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Title 1"/>
          <p:cNvSpPr txBox="1">
            <a:spLocks/>
          </p:cNvSpPr>
          <p:nvPr/>
        </p:nvSpPr>
        <p:spPr bwMode="auto">
          <a:xfrm>
            <a:off x="914400" y="76200"/>
            <a:ext cx="9144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Font typeface="Wingdings" charset="2"/>
              <a:buChar char="§"/>
              <a:defRPr sz="2000" b="1">
                <a:solidFill>
                  <a:schemeClr val="tx1"/>
                </a:solidFill>
                <a:latin typeface="Arial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charset="0"/>
                <a:ea typeface="MS PGothic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200">
                <a:solidFill>
                  <a:srgbClr val="000000"/>
                </a:solidFill>
              </a:rPr>
              <a:t>What does this circuit do?</a:t>
            </a:r>
          </a:p>
        </p:txBody>
      </p:sp>
      <p:pic>
        <p:nvPicPr>
          <p:cNvPr id="63491" name="Picture 1" descr="Screen shot 2013-11-06 at 3.53.5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1" y="609600"/>
            <a:ext cx="7204075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44B6F90-5A38-684C-AB93-1A8DFFF55C71}"/>
              </a:ext>
            </a:extLst>
          </p:cNvPr>
          <p:cNvSpPr txBox="1"/>
          <p:nvPr/>
        </p:nvSpPr>
        <p:spPr>
          <a:xfrm>
            <a:off x="7559238" y="2274126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C200351-B2C2-4E40-8F9F-8AA004F4BC8E}"/>
              </a:ext>
            </a:extLst>
          </p:cNvPr>
          <p:cNvSpPr txBox="1"/>
          <p:nvPr/>
        </p:nvSpPr>
        <p:spPr>
          <a:xfrm>
            <a:off x="7569134" y="2711534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A8E8362-69A2-3441-8FA2-49283D10769A}"/>
              </a:ext>
            </a:extLst>
          </p:cNvPr>
          <p:cNvSpPr txBox="1"/>
          <p:nvPr/>
        </p:nvSpPr>
        <p:spPr>
          <a:xfrm>
            <a:off x="7567155" y="3184567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17F6129-698C-2C4C-B546-48C6B82CAD1A}"/>
              </a:ext>
            </a:extLst>
          </p:cNvPr>
          <p:cNvSpPr txBox="1"/>
          <p:nvPr/>
        </p:nvSpPr>
        <p:spPr>
          <a:xfrm>
            <a:off x="3966953" y="3610099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0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FA0769EA-80A1-0F4D-B367-2FFCEFAB0008}"/>
              </a:ext>
            </a:extLst>
          </p:cNvPr>
          <p:cNvGrpSpPr/>
          <p:nvPr/>
        </p:nvGrpSpPr>
        <p:grpSpPr>
          <a:xfrm>
            <a:off x="1604866" y="5562598"/>
            <a:ext cx="7539134" cy="887043"/>
            <a:chOff x="540924" y="5404388"/>
            <a:chExt cx="7539134" cy="826201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934442EB-A7C0-C24A-9E30-A577DFC70063}"/>
                </a:ext>
              </a:extLst>
            </p:cNvPr>
            <p:cNvGrpSpPr/>
            <p:nvPr/>
          </p:nvGrpSpPr>
          <p:grpSpPr>
            <a:xfrm>
              <a:off x="540924" y="5483398"/>
              <a:ext cx="4186520" cy="343999"/>
              <a:chOff x="459834" y="5636110"/>
              <a:chExt cx="7724364" cy="343999"/>
            </a:xfrm>
          </p:grpSpPr>
          <p:grpSp>
            <p:nvGrpSpPr>
              <p:cNvPr id="17" name="Group 126">
                <a:extLst>
                  <a:ext uri="{FF2B5EF4-FFF2-40B4-BE49-F238E27FC236}">
                    <a16:creationId xmlns:a16="http://schemas.microsoft.com/office/drawing/2014/main" id="{6B12C007-D748-7C40-9F49-9B245A2F3FF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59834" y="5636110"/>
                <a:ext cx="4625562" cy="343999"/>
                <a:chOff x="627033" y="5580840"/>
                <a:chExt cx="6230966" cy="343482"/>
              </a:xfrm>
            </p:grpSpPr>
            <p:sp>
              <p:nvSpPr>
                <p:cNvPr id="19" name="Freeform 13">
                  <a:extLst>
                    <a:ext uri="{FF2B5EF4-FFF2-40B4-BE49-F238E27FC236}">
                      <a16:creationId xmlns:a16="http://schemas.microsoft.com/office/drawing/2014/main" id="{4A1965B4-7386-DB41-BCA5-7B4064CDCCA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82458" y="5638800"/>
                  <a:ext cx="4175541" cy="268288"/>
                </a:xfrm>
                <a:custGeom>
                  <a:avLst/>
                  <a:gdLst>
                    <a:gd name="T0" fmla="*/ 2147483646 w 1873"/>
                    <a:gd name="T1" fmla="*/ 2147483646 h 336"/>
                    <a:gd name="T2" fmla="*/ 2147483646 w 1873"/>
                    <a:gd name="T3" fmla="*/ 0 h 336"/>
                    <a:gd name="T4" fmla="*/ 2147483646 w 1873"/>
                    <a:gd name="T5" fmla="*/ 0 h 336"/>
                    <a:gd name="T6" fmla="*/ 2147483646 w 1873"/>
                    <a:gd name="T7" fmla="*/ 2147483646 h 336"/>
                    <a:gd name="T8" fmla="*/ 2147483646 w 1873"/>
                    <a:gd name="T9" fmla="*/ 2147483646 h 336"/>
                    <a:gd name="T10" fmla="*/ 2147483646 w 1873"/>
                    <a:gd name="T11" fmla="*/ 0 h 336"/>
                    <a:gd name="T12" fmla="*/ 2147483646 w 1873"/>
                    <a:gd name="T13" fmla="*/ 0 h 336"/>
                    <a:gd name="T14" fmla="*/ 2147483646 w 1873"/>
                    <a:gd name="T15" fmla="*/ 2147483646 h 336"/>
                    <a:gd name="T16" fmla="*/ 0 w 1873"/>
                    <a:gd name="T17" fmla="*/ 2147483646 h 3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873"/>
                    <a:gd name="T28" fmla="*/ 0 h 336"/>
                    <a:gd name="T29" fmla="*/ 1873 w 1873"/>
                    <a:gd name="T30" fmla="*/ 336 h 3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873" h="336">
                      <a:moveTo>
                        <a:pt x="1873" y="336"/>
                      </a:moveTo>
                      <a:lnTo>
                        <a:pt x="1873" y="0"/>
                      </a:lnTo>
                      <a:lnTo>
                        <a:pt x="1393" y="0"/>
                      </a:lnTo>
                      <a:lnTo>
                        <a:pt x="1393" y="336"/>
                      </a:lnTo>
                      <a:lnTo>
                        <a:pt x="936" y="336"/>
                      </a:lnTo>
                      <a:lnTo>
                        <a:pt x="936" y="0"/>
                      </a:lnTo>
                      <a:lnTo>
                        <a:pt x="480" y="0"/>
                      </a:lnTo>
                      <a:lnTo>
                        <a:pt x="480" y="336"/>
                      </a:lnTo>
                      <a:lnTo>
                        <a:pt x="0" y="336"/>
                      </a:lnTo>
                    </a:path>
                  </a:pathLst>
                </a:custGeom>
                <a:noFill/>
                <a:ln w="28575">
                  <a:solidFill>
                    <a:srgbClr val="00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" name="TextBox 133">
                  <a:extLst>
                    <a:ext uri="{FF2B5EF4-FFF2-40B4-BE49-F238E27FC236}">
                      <a16:creationId xmlns:a16="http://schemas.microsoft.com/office/drawing/2014/main" id="{5E283565-7FF5-0C4A-811A-BA23978D9E6A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627033" y="5580840"/>
                  <a:ext cx="1818373" cy="34348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2400" b="1">
                      <a:solidFill>
                        <a:schemeClr val="tx1"/>
                      </a:solidFill>
                      <a:latin typeface="Arial" charset="0"/>
                      <a:ea typeface="MS PGothic" charset="-128"/>
                    </a:defRPr>
                  </a:lvl1pPr>
                  <a:lvl2pPr marL="742950" indent="-285750">
                    <a:spcBef>
                      <a:spcPct val="20000"/>
                    </a:spcBef>
                    <a:buFont typeface="Wingdings" charset="2"/>
                    <a:buChar char="§"/>
                    <a:defRPr sz="2000" b="1">
                      <a:solidFill>
                        <a:schemeClr val="tx1"/>
                      </a:solidFill>
                      <a:latin typeface="Arial" charset="0"/>
                      <a:ea typeface="MS PGothic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b="1">
                      <a:solidFill>
                        <a:schemeClr val="tx1"/>
                      </a:solidFill>
                      <a:latin typeface="Arial" charset="0"/>
                      <a:ea typeface="MS PGothic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b="1">
                      <a:solidFill>
                        <a:schemeClr val="tx1"/>
                      </a:solidFill>
                      <a:latin typeface="Arial" charset="0"/>
                      <a:ea typeface="MS PGothic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b="1">
                      <a:solidFill>
                        <a:schemeClr val="tx1"/>
                      </a:solidFill>
                      <a:latin typeface="Arial" charset="0"/>
                      <a:ea typeface="MS PGothic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b="1">
                      <a:solidFill>
                        <a:schemeClr val="tx1"/>
                      </a:solidFill>
                      <a:latin typeface="Arial" charset="0"/>
                      <a:ea typeface="MS PGothic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b="1">
                      <a:solidFill>
                        <a:schemeClr val="tx1"/>
                      </a:solidFill>
                      <a:latin typeface="Arial" charset="0"/>
                      <a:ea typeface="MS PGothic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b="1">
                      <a:solidFill>
                        <a:schemeClr val="tx1"/>
                      </a:solidFill>
                      <a:latin typeface="Arial" charset="0"/>
                      <a:ea typeface="MS PGothic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b="1">
                      <a:solidFill>
                        <a:schemeClr val="tx1"/>
                      </a:solidFill>
                      <a:latin typeface="Arial" charset="0"/>
                      <a:ea typeface="MS PGothic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1800" b="0" dirty="0">
                      <a:latin typeface="Times" charset="0"/>
                    </a:rPr>
                    <a:t>Clock</a:t>
                  </a:r>
                </a:p>
              </p:txBody>
            </p:sp>
          </p:grpSp>
          <p:sp>
            <p:nvSpPr>
              <p:cNvPr id="18" name="Freeform 13">
                <a:extLst>
                  <a:ext uri="{FF2B5EF4-FFF2-40B4-BE49-F238E27FC236}">
                    <a16:creationId xmlns:a16="http://schemas.microsoft.com/office/drawing/2014/main" id="{82EBA971-D429-EC4F-9707-5096897277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84482" y="5704317"/>
                <a:ext cx="3099716" cy="268692"/>
              </a:xfrm>
              <a:custGeom>
                <a:avLst/>
                <a:gdLst>
                  <a:gd name="T0" fmla="*/ 2147483646 w 1873"/>
                  <a:gd name="T1" fmla="*/ 2147483646 h 336"/>
                  <a:gd name="T2" fmla="*/ 2147483646 w 1873"/>
                  <a:gd name="T3" fmla="*/ 0 h 336"/>
                  <a:gd name="T4" fmla="*/ 2147483646 w 1873"/>
                  <a:gd name="T5" fmla="*/ 0 h 336"/>
                  <a:gd name="T6" fmla="*/ 2147483646 w 1873"/>
                  <a:gd name="T7" fmla="*/ 2147483646 h 336"/>
                  <a:gd name="T8" fmla="*/ 2147483646 w 1873"/>
                  <a:gd name="T9" fmla="*/ 2147483646 h 336"/>
                  <a:gd name="T10" fmla="*/ 2147483646 w 1873"/>
                  <a:gd name="T11" fmla="*/ 0 h 336"/>
                  <a:gd name="T12" fmla="*/ 2147483646 w 1873"/>
                  <a:gd name="T13" fmla="*/ 0 h 336"/>
                  <a:gd name="T14" fmla="*/ 2147483646 w 1873"/>
                  <a:gd name="T15" fmla="*/ 2147483646 h 336"/>
                  <a:gd name="T16" fmla="*/ 0 w 1873"/>
                  <a:gd name="T17" fmla="*/ 2147483646 h 3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873"/>
                  <a:gd name="T28" fmla="*/ 0 h 336"/>
                  <a:gd name="T29" fmla="*/ 1873 w 1873"/>
                  <a:gd name="T30" fmla="*/ 336 h 3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873" h="336">
                    <a:moveTo>
                      <a:pt x="1873" y="336"/>
                    </a:moveTo>
                    <a:lnTo>
                      <a:pt x="1873" y="0"/>
                    </a:lnTo>
                    <a:lnTo>
                      <a:pt x="1393" y="0"/>
                    </a:lnTo>
                    <a:lnTo>
                      <a:pt x="1393" y="336"/>
                    </a:lnTo>
                    <a:lnTo>
                      <a:pt x="936" y="336"/>
                    </a:lnTo>
                    <a:lnTo>
                      <a:pt x="936" y="0"/>
                    </a:lnTo>
                    <a:lnTo>
                      <a:pt x="480" y="0"/>
                    </a:lnTo>
                    <a:lnTo>
                      <a:pt x="480" y="336"/>
                    </a:lnTo>
                    <a:lnTo>
                      <a:pt x="0" y="336"/>
                    </a:lnTo>
                  </a:path>
                </a:pathLst>
              </a:custGeom>
              <a:noFill/>
              <a:ln w="28575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86FEAA26-5D0E-F44E-B250-194CF279C768}"/>
                </a:ext>
              </a:extLst>
            </p:cNvPr>
            <p:cNvSpPr>
              <a:spLocks/>
            </p:cNvSpPr>
            <p:nvPr/>
          </p:nvSpPr>
          <p:spPr bwMode="auto">
            <a:xfrm>
              <a:off x="7775258" y="5404388"/>
              <a:ext cx="0" cy="609442"/>
            </a:xfrm>
            <a:custGeom>
              <a:avLst/>
              <a:gdLst>
                <a:gd name="T0" fmla="*/ 0 w 336"/>
                <a:gd name="T1" fmla="*/ 504398265 h 696"/>
                <a:gd name="T2" fmla="*/ 0 w 336"/>
                <a:gd name="T3" fmla="*/ 0 h 696"/>
                <a:gd name="T4" fmla="*/ 500251413 w 336"/>
                <a:gd name="T5" fmla="*/ 0 h 696"/>
                <a:gd name="T6" fmla="*/ 0 60000 65536"/>
                <a:gd name="T7" fmla="*/ 0 60000 65536"/>
                <a:gd name="T8" fmla="*/ 0 60000 65536"/>
                <a:gd name="T9" fmla="*/ 0 w 336"/>
                <a:gd name="T10" fmla="*/ 0 h 696"/>
                <a:gd name="T11" fmla="*/ 336 w 336"/>
                <a:gd name="T12" fmla="*/ 696 h 696"/>
                <a:gd name="connsiteX0" fmla="*/ 0 w 0"/>
                <a:gd name="connsiteY0" fmla="*/ 10000 h 10000"/>
                <a:gd name="connsiteX1" fmla="*/ 0 w 0"/>
                <a:gd name="connsiteY1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0000">
                  <a:moveTo>
                    <a:pt x="0" y="10000"/>
                  </a:moveTo>
                  <a:lnTo>
                    <a:pt x="0" y="0"/>
                  </a:lnTo>
                </a:path>
              </a:pathLst>
            </a:custGeom>
            <a:noFill/>
            <a:ln w="19050">
              <a:solidFill>
                <a:srgbClr val="17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ABEEFE8F-DB79-8E4F-BB81-1712802922D7}"/>
                </a:ext>
              </a:extLst>
            </p:cNvPr>
            <p:cNvSpPr txBox="1"/>
            <p:nvPr/>
          </p:nvSpPr>
          <p:spPr>
            <a:xfrm>
              <a:off x="7163507" y="5886590"/>
              <a:ext cx="595035" cy="343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/>
                <a:t>time</a:t>
              </a:r>
            </a:p>
          </p:txBody>
        </p: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85529467-C14A-5149-B5AA-9AA591950BEE}"/>
                </a:ext>
              </a:extLst>
            </p:cNvPr>
            <p:cNvCxnSpPr/>
            <p:nvPr/>
          </p:nvCxnSpPr>
          <p:spPr bwMode="auto">
            <a:xfrm>
              <a:off x="7727371" y="6081416"/>
              <a:ext cx="349829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8D81BB61-9066-AE4D-A55B-5B9C02892FCC}"/>
                </a:ext>
              </a:extLst>
            </p:cNvPr>
            <p:cNvGrpSpPr/>
            <p:nvPr/>
          </p:nvGrpSpPr>
          <p:grpSpPr>
            <a:xfrm>
              <a:off x="4720530" y="5550276"/>
              <a:ext cx="3359528" cy="278849"/>
              <a:chOff x="1985680" y="5694160"/>
              <a:chExt cx="6198518" cy="278849"/>
            </a:xfrm>
          </p:grpSpPr>
          <p:sp>
            <p:nvSpPr>
              <p:cNvPr id="15" name="Freeform 13">
                <a:extLst>
                  <a:ext uri="{FF2B5EF4-FFF2-40B4-BE49-F238E27FC236}">
                    <a16:creationId xmlns:a16="http://schemas.microsoft.com/office/drawing/2014/main" id="{0065053B-E160-5345-A378-B007B56FAC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85680" y="5694160"/>
                <a:ext cx="3099717" cy="268692"/>
              </a:xfrm>
              <a:custGeom>
                <a:avLst/>
                <a:gdLst>
                  <a:gd name="T0" fmla="*/ 2147483646 w 1873"/>
                  <a:gd name="T1" fmla="*/ 2147483646 h 336"/>
                  <a:gd name="T2" fmla="*/ 2147483646 w 1873"/>
                  <a:gd name="T3" fmla="*/ 0 h 336"/>
                  <a:gd name="T4" fmla="*/ 2147483646 w 1873"/>
                  <a:gd name="T5" fmla="*/ 0 h 336"/>
                  <a:gd name="T6" fmla="*/ 2147483646 w 1873"/>
                  <a:gd name="T7" fmla="*/ 2147483646 h 336"/>
                  <a:gd name="T8" fmla="*/ 2147483646 w 1873"/>
                  <a:gd name="T9" fmla="*/ 2147483646 h 336"/>
                  <a:gd name="T10" fmla="*/ 2147483646 w 1873"/>
                  <a:gd name="T11" fmla="*/ 0 h 336"/>
                  <a:gd name="T12" fmla="*/ 2147483646 w 1873"/>
                  <a:gd name="T13" fmla="*/ 0 h 336"/>
                  <a:gd name="T14" fmla="*/ 2147483646 w 1873"/>
                  <a:gd name="T15" fmla="*/ 2147483646 h 336"/>
                  <a:gd name="T16" fmla="*/ 0 w 1873"/>
                  <a:gd name="T17" fmla="*/ 2147483646 h 3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873"/>
                  <a:gd name="T28" fmla="*/ 0 h 336"/>
                  <a:gd name="T29" fmla="*/ 1873 w 1873"/>
                  <a:gd name="T30" fmla="*/ 336 h 3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873" h="336">
                    <a:moveTo>
                      <a:pt x="1873" y="336"/>
                    </a:moveTo>
                    <a:lnTo>
                      <a:pt x="1873" y="0"/>
                    </a:lnTo>
                    <a:lnTo>
                      <a:pt x="1393" y="0"/>
                    </a:lnTo>
                    <a:lnTo>
                      <a:pt x="1393" y="336"/>
                    </a:lnTo>
                    <a:lnTo>
                      <a:pt x="936" y="336"/>
                    </a:lnTo>
                    <a:lnTo>
                      <a:pt x="936" y="0"/>
                    </a:lnTo>
                    <a:lnTo>
                      <a:pt x="480" y="0"/>
                    </a:lnTo>
                    <a:lnTo>
                      <a:pt x="480" y="336"/>
                    </a:lnTo>
                    <a:lnTo>
                      <a:pt x="0" y="336"/>
                    </a:lnTo>
                  </a:path>
                </a:pathLst>
              </a:custGeom>
              <a:noFill/>
              <a:ln w="28575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Freeform 13">
                <a:extLst>
                  <a:ext uri="{FF2B5EF4-FFF2-40B4-BE49-F238E27FC236}">
                    <a16:creationId xmlns:a16="http://schemas.microsoft.com/office/drawing/2014/main" id="{BC143E4F-04DD-414A-8F56-D2CA9D2CAC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84482" y="5704317"/>
                <a:ext cx="3099716" cy="268692"/>
              </a:xfrm>
              <a:custGeom>
                <a:avLst/>
                <a:gdLst>
                  <a:gd name="T0" fmla="*/ 2147483646 w 1873"/>
                  <a:gd name="T1" fmla="*/ 2147483646 h 336"/>
                  <a:gd name="T2" fmla="*/ 2147483646 w 1873"/>
                  <a:gd name="T3" fmla="*/ 0 h 336"/>
                  <a:gd name="T4" fmla="*/ 2147483646 w 1873"/>
                  <a:gd name="T5" fmla="*/ 0 h 336"/>
                  <a:gd name="T6" fmla="*/ 2147483646 w 1873"/>
                  <a:gd name="T7" fmla="*/ 2147483646 h 336"/>
                  <a:gd name="T8" fmla="*/ 2147483646 w 1873"/>
                  <a:gd name="T9" fmla="*/ 2147483646 h 336"/>
                  <a:gd name="T10" fmla="*/ 2147483646 w 1873"/>
                  <a:gd name="T11" fmla="*/ 0 h 336"/>
                  <a:gd name="T12" fmla="*/ 2147483646 w 1873"/>
                  <a:gd name="T13" fmla="*/ 0 h 336"/>
                  <a:gd name="T14" fmla="*/ 2147483646 w 1873"/>
                  <a:gd name="T15" fmla="*/ 2147483646 h 336"/>
                  <a:gd name="T16" fmla="*/ 0 w 1873"/>
                  <a:gd name="T17" fmla="*/ 2147483646 h 3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873"/>
                  <a:gd name="T28" fmla="*/ 0 h 336"/>
                  <a:gd name="T29" fmla="*/ 1873 w 1873"/>
                  <a:gd name="T30" fmla="*/ 336 h 3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873" h="336">
                    <a:moveTo>
                      <a:pt x="1873" y="336"/>
                    </a:moveTo>
                    <a:lnTo>
                      <a:pt x="1873" y="0"/>
                    </a:lnTo>
                    <a:lnTo>
                      <a:pt x="1393" y="0"/>
                    </a:lnTo>
                    <a:lnTo>
                      <a:pt x="1393" y="336"/>
                    </a:lnTo>
                    <a:lnTo>
                      <a:pt x="936" y="336"/>
                    </a:lnTo>
                    <a:lnTo>
                      <a:pt x="936" y="0"/>
                    </a:lnTo>
                    <a:lnTo>
                      <a:pt x="480" y="0"/>
                    </a:lnTo>
                    <a:lnTo>
                      <a:pt x="480" y="336"/>
                    </a:lnTo>
                    <a:lnTo>
                      <a:pt x="0" y="336"/>
                    </a:lnTo>
                  </a:path>
                </a:pathLst>
              </a:custGeom>
              <a:noFill/>
              <a:ln w="28575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372130650"/>
      </p:ext>
    </p:extLst>
  </p:cSld>
  <p:clrMapOvr>
    <a:masterClrMapping/>
  </p:clrMapOvr>
  <p:transition/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Title 1"/>
          <p:cNvSpPr txBox="1">
            <a:spLocks/>
          </p:cNvSpPr>
          <p:nvPr/>
        </p:nvSpPr>
        <p:spPr bwMode="auto">
          <a:xfrm>
            <a:off x="914400" y="76200"/>
            <a:ext cx="9144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Font typeface="Wingdings" charset="2"/>
              <a:buChar char="§"/>
              <a:defRPr sz="2000" b="1">
                <a:solidFill>
                  <a:schemeClr val="tx1"/>
                </a:solidFill>
                <a:latin typeface="Arial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charset="0"/>
                <a:ea typeface="MS PGothic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200">
                <a:solidFill>
                  <a:srgbClr val="000000"/>
                </a:solidFill>
              </a:rPr>
              <a:t>A modulo-6 counter with synchronous reset</a:t>
            </a:r>
          </a:p>
        </p:txBody>
      </p:sp>
      <p:sp>
        <p:nvSpPr>
          <p:cNvPr id="64514" name="TextBox 125"/>
          <p:cNvSpPr txBox="1">
            <a:spLocks noChangeArrowheads="1"/>
          </p:cNvSpPr>
          <p:nvPr/>
        </p:nvSpPr>
        <p:spPr bwMode="auto">
          <a:xfrm>
            <a:off x="7505700" y="6550026"/>
            <a:ext cx="25527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Font typeface="Wingdings" charset="2"/>
              <a:buChar char="§"/>
              <a:defRPr sz="2000" b="1">
                <a:solidFill>
                  <a:schemeClr val="tx1"/>
                </a:solidFill>
                <a:latin typeface="Arial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charset="0"/>
                <a:ea typeface="MS PGothic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0">
                <a:solidFill>
                  <a:srgbClr val="000000"/>
                </a:solidFill>
                <a:latin typeface="Times" charset="0"/>
                <a:ea typeface="ＭＳ Ｐゴシック" charset="-128"/>
              </a:rPr>
              <a:t>[ Figure 5.25 from the textbook ]</a:t>
            </a:r>
          </a:p>
        </p:txBody>
      </p:sp>
      <p:grpSp>
        <p:nvGrpSpPr>
          <p:cNvPr id="64515" name="Group 84"/>
          <p:cNvGrpSpPr>
            <a:grpSpLocks/>
          </p:cNvGrpSpPr>
          <p:nvPr/>
        </p:nvGrpSpPr>
        <p:grpSpPr bwMode="auto">
          <a:xfrm>
            <a:off x="2484438" y="966789"/>
            <a:ext cx="6049962" cy="5718175"/>
            <a:chOff x="965" y="182"/>
            <a:chExt cx="3811" cy="3602"/>
          </a:xfrm>
        </p:grpSpPr>
        <p:sp>
          <p:nvSpPr>
            <p:cNvPr id="64516" name="Freeform 4"/>
            <p:cNvSpPr>
              <a:spLocks/>
            </p:cNvSpPr>
            <p:nvPr/>
          </p:nvSpPr>
          <p:spPr bwMode="auto">
            <a:xfrm>
              <a:off x="1406" y="2329"/>
              <a:ext cx="1" cy="979"/>
            </a:xfrm>
            <a:custGeom>
              <a:avLst/>
              <a:gdLst>
                <a:gd name="T0" fmla="*/ 0 w 1"/>
                <a:gd name="T1" fmla="*/ 1 h 1956"/>
                <a:gd name="T2" fmla="*/ 0 w 1"/>
                <a:gd name="T3" fmla="*/ 0 h 1956"/>
                <a:gd name="T4" fmla="*/ 0 w 1"/>
                <a:gd name="T5" fmla="*/ 1 h 1956"/>
                <a:gd name="T6" fmla="*/ 0 60000 65536"/>
                <a:gd name="T7" fmla="*/ 0 60000 65536"/>
                <a:gd name="T8" fmla="*/ 0 60000 65536"/>
                <a:gd name="T9" fmla="*/ 0 w 1"/>
                <a:gd name="T10" fmla="*/ 0 h 1956"/>
                <a:gd name="T11" fmla="*/ 1 w 1"/>
                <a:gd name="T12" fmla="*/ 1956 h 195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956">
                  <a:moveTo>
                    <a:pt x="0" y="1956"/>
                  </a:moveTo>
                  <a:lnTo>
                    <a:pt x="0" y="0"/>
                  </a:lnTo>
                  <a:lnTo>
                    <a:pt x="0" y="195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517" name="Line 5"/>
            <p:cNvSpPr>
              <a:spLocks noChangeShapeType="1"/>
            </p:cNvSpPr>
            <p:nvPr/>
          </p:nvSpPr>
          <p:spPr bwMode="auto">
            <a:xfrm flipV="1">
              <a:off x="1406" y="2329"/>
              <a:ext cx="1" cy="97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18" name="Rectangle 6"/>
            <p:cNvSpPr>
              <a:spLocks noChangeArrowheads="1"/>
            </p:cNvSpPr>
            <p:nvPr/>
          </p:nvSpPr>
          <p:spPr bwMode="auto">
            <a:xfrm>
              <a:off x="2869" y="582"/>
              <a:ext cx="271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1pPr>
              <a:lvl2pPr marL="742950" indent="-285750">
                <a:spcBef>
                  <a:spcPct val="20000"/>
                </a:spcBef>
                <a:buFont typeface="Wingdings" charset="2"/>
                <a:buChar char="§"/>
                <a:defRPr sz="2000"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 b="0">
                  <a:solidFill>
                    <a:srgbClr val="000000"/>
                  </a:solidFill>
                  <a:latin typeface="Times-Roman" charset="0"/>
                </a:rPr>
                <a:t>Enable</a:t>
              </a:r>
              <a:endParaRPr lang="en-US" altLang="en-US" b="0">
                <a:solidFill>
                  <a:srgbClr val="000000"/>
                </a:solidFill>
                <a:latin typeface="Times" charset="0"/>
              </a:endParaRPr>
            </a:p>
          </p:txBody>
        </p:sp>
        <p:sp>
          <p:nvSpPr>
            <p:cNvPr id="64519" name="Rectangle 7"/>
            <p:cNvSpPr>
              <a:spLocks noChangeArrowheads="1"/>
            </p:cNvSpPr>
            <p:nvPr/>
          </p:nvSpPr>
          <p:spPr bwMode="auto">
            <a:xfrm>
              <a:off x="3344" y="734"/>
              <a:ext cx="94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1pPr>
              <a:lvl2pPr marL="742950" indent="-285750">
                <a:spcBef>
                  <a:spcPct val="20000"/>
                </a:spcBef>
                <a:buFont typeface="Wingdings" charset="2"/>
                <a:buChar char="§"/>
                <a:defRPr sz="2000"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 b="0">
                  <a:solidFill>
                    <a:srgbClr val="000000"/>
                  </a:solidFill>
                  <a:latin typeface="Times-Roman" charset="0"/>
                </a:rPr>
                <a:t>Q </a:t>
              </a:r>
              <a:endParaRPr lang="en-US" altLang="en-US" b="0">
                <a:solidFill>
                  <a:srgbClr val="000000"/>
                </a:solidFill>
                <a:latin typeface="Times" charset="0"/>
              </a:endParaRPr>
            </a:p>
          </p:txBody>
        </p:sp>
        <p:sp>
          <p:nvSpPr>
            <p:cNvPr id="64520" name="Rectangle 8"/>
            <p:cNvSpPr>
              <a:spLocks noChangeArrowheads="1"/>
            </p:cNvSpPr>
            <p:nvPr/>
          </p:nvSpPr>
          <p:spPr bwMode="auto">
            <a:xfrm>
              <a:off x="3417" y="783"/>
              <a:ext cx="61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1pPr>
              <a:lvl2pPr marL="742950" indent="-285750">
                <a:spcBef>
                  <a:spcPct val="20000"/>
                </a:spcBef>
                <a:buFont typeface="Wingdings" charset="2"/>
                <a:buChar char="§"/>
                <a:defRPr sz="2000"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 b="0">
                  <a:solidFill>
                    <a:srgbClr val="000000"/>
                  </a:solidFill>
                  <a:latin typeface="Times-Roman" charset="0"/>
                </a:rPr>
                <a:t>0 </a:t>
              </a:r>
              <a:endParaRPr lang="en-US" altLang="en-US" b="0">
                <a:solidFill>
                  <a:srgbClr val="000000"/>
                </a:solidFill>
                <a:latin typeface="Times" charset="0"/>
              </a:endParaRPr>
            </a:p>
          </p:txBody>
        </p:sp>
        <p:sp>
          <p:nvSpPr>
            <p:cNvPr id="64521" name="Rectangle 9"/>
            <p:cNvSpPr>
              <a:spLocks noChangeArrowheads="1"/>
            </p:cNvSpPr>
            <p:nvPr/>
          </p:nvSpPr>
          <p:spPr bwMode="auto">
            <a:xfrm>
              <a:off x="3344" y="880"/>
              <a:ext cx="94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1pPr>
              <a:lvl2pPr marL="742950" indent="-285750">
                <a:spcBef>
                  <a:spcPct val="20000"/>
                </a:spcBef>
                <a:buFont typeface="Wingdings" charset="2"/>
                <a:buChar char="§"/>
                <a:defRPr sz="2000"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 b="0">
                  <a:solidFill>
                    <a:srgbClr val="000000"/>
                  </a:solidFill>
                  <a:latin typeface="Times-Roman" charset="0"/>
                </a:rPr>
                <a:t>Q </a:t>
              </a:r>
              <a:endParaRPr lang="en-US" altLang="en-US" b="0">
                <a:solidFill>
                  <a:srgbClr val="000000"/>
                </a:solidFill>
                <a:latin typeface="Times" charset="0"/>
              </a:endParaRPr>
            </a:p>
          </p:txBody>
        </p:sp>
        <p:sp>
          <p:nvSpPr>
            <p:cNvPr id="64522" name="Rectangle 10"/>
            <p:cNvSpPr>
              <a:spLocks noChangeArrowheads="1"/>
            </p:cNvSpPr>
            <p:nvPr/>
          </p:nvSpPr>
          <p:spPr bwMode="auto">
            <a:xfrm>
              <a:off x="3417" y="929"/>
              <a:ext cx="61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1pPr>
              <a:lvl2pPr marL="742950" indent="-285750">
                <a:spcBef>
                  <a:spcPct val="20000"/>
                </a:spcBef>
                <a:buFont typeface="Wingdings" charset="2"/>
                <a:buChar char="§"/>
                <a:defRPr sz="2000"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 b="0">
                  <a:solidFill>
                    <a:srgbClr val="000000"/>
                  </a:solidFill>
                  <a:latin typeface="Times-Roman" charset="0"/>
                </a:rPr>
                <a:t>1 </a:t>
              </a:r>
              <a:endParaRPr lang="en-US" altLang="en-US" b="0">
                <a:solidFill>
                  <a:srgbClr val="000000"/>
                </a:solidFill>
                <a:latin typeface="Times" charset="0"/>
              </a:endParaRPr>
            </a:p>
          </p:txBody>
        </p:sp>
        <p:sp>
          <p:nvSpPr>
            <p:cNvPr id="64523" name="Rectangle 11"/>
            <p:cNvSpPr>
              <a:spLocks noChangeArrowheads="1"/>
            </p:cNvSpPr>
            <p:nvPr/>
          </p:nvSpPr>
          <p:spPr bwMode="auto">
            <a:xfrm>
              <a:off x="3344" y="1037"/>
              <a:ext cx="94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1pPr>
              <a:lvl2pPr marL="742950" indent="-285750">
                <a:spcBef>
                  <a:spcPct val="20000"/>
                </a:spcBef>
                <a:buFont typeface="Wingdings" charset="2"/>
                <a:buChar char="§"/>
                <a:defRPr sz="2000"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 b="0">
                  <a:solidFill>
                    <a:srgbClr val="000000"/>
                  </a:solidFill>
                  <a:latin typeface="Times-Roman" charset="0"/>
                </a:rPr>
                <a:t>Q </a:t>
              </a:r>
              <a:endParaRPr lang="en-US" altLang="en-US" b="0">
                <a:solidFill>
                  <a:srgbClr val="000000"/>
                </a:solidFill>
                <a:latin typeface="Times" charset="0"/>
              </a:endParaRPr>
            </a:p>
          </p:txBody>
        </p:sp>
        <p:sp>
          <p:nvSpPr>
            <p:cNvPr id="64524" name="Line 16"/>
            <p:cNvSpPr>
              <a:spLocks noChangeShapeType="1"/>
            </p:cNvSpPr>
            <p:nvPr/>
          </p:nvSpPr>
          <p:spPr bwMode="auto">
            <a:xfrm flipH="1">
              <a:off x="1884" y="1160"/>
              <a:ext cx="160" cy="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25" name="Line 17"/>
            <p:cNvSpPr>
              <a:spLocks noChangeShapeType="1"/>
            </p:cNvSpPr>
            <p:nvPr/>
          </p:nvSpPr>
          <p:spPr bwMode="auto">
            <a:xfrm flipH="1" flipV="1">
              <a:off x="1871" y="1309"/>
              <a:ext cx="163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26" name="Line 18"/>
            <p:cNvSpPr>
              <a:spLocks noChangeShapeType="1"/>
            </p:cNvSpPr>
            <p:nvPr/>
          </p:nvSpPr>
          <p:spPr bwMode="auto">
            <a:xfrm flipH="1">
              <a:off x="2320" y="1235"/>
              <a:ext cx="46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27" name="Freeform 19"/>
            <p:cNvSpPr>
              <a:spLocks/>
            </p:cNvSpPr>
            <p:nvPr/>
          </p:nvSpPr>
          <p:spPr bwMode="auto">
            <a:xfrm>
              <a:off x="3681" y="777"/>
              <a:ext cx="32" cy="21"/>
            </a:xfrm>
            <a:custGeom>
              <a:avLst/>
              <a:gdLst>
                <a:gd name="T0" fmla="*/ 1 w 64"/>
                <a:gd name="T1" fmla="*/ 0 h 43"/>
                <a:gd name="T2" fmla="*/ 1 w 64"/>
                <a:gd name="T3" fmla="*/ 0 h 43"/>
                <a:gd name="T4" fmla="*/ 1 w 64"/>
                <a:gd name="T5" fmla="*/ 0 h 43"/>
                <a:gd name="T6" fmla="*/ 1 w 64"/>
                <a:gd name="T7" fmla="*/ 0 h 43"/>
                <a:gd name="T8" fmla="*/ 1 w 64"/>
                <a:gd name="T9" fmla="*/ 0 h 43"/>
                <a:gd name="T10" fmla="*/ 1 w 64"/>
                <a:gd name="T11" fmla="*/ 0 h 43"/>
                <a:gd name="T12" fmla="*/ 1 w 64"/>
                <a:gd name="T13" fmla="*/ 0 h 43"/>
                <a:gd name="T14" fmla="*/ 1 w 64"/>
                <a:gd name="T15" fmla="*/ 0 h 43"/>
                <a:gd name="T16" fmla="*/ 1 w 64"/>
                <a:gd name="T17" fmla="*/ 0 h 43"/>
                <a:gd name="T18" fmla="*/ 1 w 64"/>
                <a:gd name="T19" fmla="*/ 0 h 43"/>
                <a:gd name="T20" fmla="*/ 1 w 64"/>
                <a:gd name="T21" fmla="*/ 0 h 43"/>
                <a:gd name="T22" fmla="*/ 1 w 64"/>
                <a:gd name="T23" fmla="*/ 0 h 43"/>
                <a:gd name="T24" fmla="*/ 1 w 64"/>
                <a:gd name="T25" fmla="*/ 0 h 43"/>
                <a:gd name="T26" fmla="*/ 1 w 64"/>
                <a:gd name="T27" fmla="*/ 0 h 43"/>
                <a:gd name="T28" fmla="*/ 1 w 64"/>
                <a:gd name="T29" fmla="*/ 0 h 43"/>
                <a:gd name="T30" fmla="*/ 1 w 64"/>
                <a:gd name="T31" fmla="*/ 0 h 43"/>
                <a:gd name="T32" fmla="*/ 1 w 64"/>
                <a:gd name="T33" fmla="*/ 0 h 43"/>
                <a:gd name="T34" fmla="*/ 1 w 64"/>
                <a:gd name="T35" fmla="*/ 0 h 43"/>
                <a:gd name="T36" fmla="*/ 1 w 64"/>
                <a:gd name="T37" fmla="*/ 0 h 43"/>
                <a:gd name="T38" fmla="*/ 1 w 64"/>
                <a:gd name="T39" fmla="*/ 0 h 43"/>
                <a:gd name="T40" fmla="*/ 1 w 64"/>
                <a:gd name="T41" fmla="*/ 0 h 43"/>
                <a:gd name="T42" fmla="*/ 1 w 64"/>
                <a:gd name="T43" fmla="*/ 0 h 43"/>
                <a:gd name="T44" fmla="*/ 1 w 64"/>
                <a:gd name="T45" fmla="*/ 0 h 43"/>
                <a:gd name="T46" fmla="*/ 1 w 64"/>
                <a:gd name="T47" fmla="*/ 0 h 43"/>
                <a:gd name="T48" fmla="*/ 1 w 64"/>
                <a:gd name="T49" fmla="*/ 0 h 43"/>
                <a:gd name="T50" fmla="*/ 1 w 64"/>
                <a:gd name="T51" fmla="*/ 0 h 43"/>
                <a:gd name="T52" fmla="*/ 1 w 64"/>
                <a:gd name="T53" fmla="*/ 0 h 43"/>
                <a:gd name="T54" fmla="*/ 1 w 64"/>
                <a:gd name="T55" fmla="*/ 0 h 43"/>
                <a:gd name="T56" fmla="*/ 1 w 64"/>
                <a:gd name="T57" fmla="*/ 0 h 43"/>
                <a:gd name="T58" fmla="*/ 1 w 64"/>
                <a:gd name="T59" fmla="*/ 0 h 43"/>
                <a:gd name="T60" fmla="*/ 1 w 64"/>
                <a:gd name="T61" fmla="*/ 0 h 43"/>
                <a:gd name="T62" fmla="*/ 1 w 64"/>
                <a:gd name="T63" fmla="*/ 0 h 43"/>
                <a:gd name="T64" fmla="*/ 1 w 64"/>
                <a:gd name="T65" fmla="*/ 0 h 43"/>
                <a:gd name="T66" fmla="*/ 1 w 64"/>
                <a:gd name="T67" fmla="*/ 0 h 43"/>
                <a:gd name="T68" fmla="*/ 1 w 64"/>
                <a:gd name="T69" fmla="*/ 0 h 43"/>
                <a:gd name="T70" fmla="*/ 1 w 64"/>
                <a:gd name="T71" fmla="*/ 0 h 43"/>
                <a:gd name="T72" fmla="*/ 1 w 64"/>
                <a:gd name="T73" fmla="*/ 0 h 43"/>
                <a:gd name="T74" fmla="*/ 1 w 64"/>
                <a:gd name="T75" fmla="*/ 0 h 43"/>
                <a:gd name="T76" fmla="*/ 1 w 64"/>
                <a:gd name="T77" fmla="*/ 0 h 43"/>
                <a:gd name="T78" fmla="*/ 1 w 64"/>
                <a:gd name="T79" fmla="*/ 0 h 43"/>
                <a:gd name="T80" fmla="*/ 1 w 64"/>
                <a:gd name="T81" fmla="*/ 0 h 43"/>
                <a:gd name="T82" fmla="*/ 1 w 64"/>
                <a:gd name="T83" fmla="*/ 0 h 43"/>
                <a:gd name="T84" fmla="*/ 1 w 64"/>
                <a:gd name="T85" fmla="*/ 0 h 43"/>
                <a:gd name="T86" fmla="*/ 1 w 64"/>
                <a:gd name="T87" fmla="*/ 0 h 43"/>
                <a:gd name="T88" fmla="*/ 1 w 64"/>
                <a:gd name="T89" fmla="*/ 0 h 43"/>
                <a:gd name="T90" fmla="*/ 1 w 64"/>
                <a:gd name="T91" fmla="*/ 0 h 43"/>
                <a:gd name="T92" fmla="*/ 1 w 64"/>
                <a:gd name="T93" fmla="*/ 0 h 43"/>
                <a:gd name="T94" fmla="*/ 1 w 64"/>
                <a:gd name="T95" fmla="*/ 0 h 43"/>
                <a:gd name="T96" fmla="*/ 1 w 64"/>
                <a:gd name="T97" fmla="*/ 0 h 43"/>
                <a:gd name="T98" fmla="*/ 1 w 64"/>
                <a:gd name="T99" fmla="*/ 0 h 43"/>
                <a:gd name="T100" fmla="*/ 1 w 64"/>
                <a:gd name="T101" fmla="*/ 0 h 43"/>
                <a:gd name="T102" fmla="*/ 1 w 64"/>
                <a:gd name="T103" fmla="*/ 0 h 43"/>
                <a:gd name="T104" fmla="*/ 1 w 64"/>
                <a:gd name="T105" fmla="*/ 0 h 43"/>
                <a:gd name="T106" fmla="*/ 1 w 64"/>
                <a:gd name="T107" fmla="*/ 0 h 43"/>
                <a:gd name="T108" fmla="*/ 1 w 64"/>
                <a:gd name="T109" fmla="*/ 0 h 43"/>
                <a:gd name="T110" fmla="*/ 1 w 64"/>
                <a:gd name="T111" fmla="*/ 0 h 43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64"/>
                <a:gd name="T169" fmla="*/ 0 h 43"/>
                <a:gd name="T170" fmla="*/ 64 w 64"/>
                <a:gd name="T171" fmla="*/ 43 h 43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64" h="43">
                  <a:moveTo>
                    <a:pt x="0" y="17"/>
                  </a:moveTo>
                  <a:lnTo>
                    <a:pt x="0" y="27"/>
                  </a:lnTo>
                  <a:lnTo>
                    <a:pt x="2" y="25"/>
                  </a:lnTo>
                  <a:lnTo>
                    <a:pt x="2" y="24"/>
                  </a:lnTo>
                  <a:lnTo>
                    <a:pt x="2" y="23"/>
                  </a:lnTo>
                  <a:lnTo>
                    <a:pt x="2" y="22"/>
                  </a:lnTo>
                  <a:lnTo>
                    <a:pt x="2" y="21"/>
                  </a:lnTo>
                  <a:lnTo>
                    <a:pt x="3" y="19"/>
                  </a:lnTo>
                  <a:lnTo>
                    <a:pt x="3" y="17"/>
                  </a:lnTo>
                  <a:lnTo>
                    <a:pt x="3" y="16"/>
                  </a:lnTo>
                  <a:lnTo>
                    <a:pt x="4" y="15"/>
                  </a:lnTo>
                  <a:lnTo>
                    <a:pt x="4" y="14"/>
                  </a:lnTo>
                  <a:lnTo>
                    <a:pt x="5" y="13"/>
                  </a:lnTo>
                  <a:lnTo>
                    <a:pt x="6" y="12"/>
                  </a:lnTo>
                  <a:lnTo>
                    <a:pt x="6" y="11"/>
                  </a:lnTo>
                  <a:lnTo>
                    <a:pt x="7" y="10"/>
                  </a:lnTo>
                  <a:lnTo>
                    <a:pt x="8" y="9"/>
                  </a:lnTo>
                  <a:lnTo>
                    <a:pt x="9" y="9"/>
                  </a:lnTo>
                  <a:lnTo>
                    <a:pt x="9" y="8"/>
                  </a:lnTo>
                  <a:lnTo>
                    <a:pt x="10" y="7"/>
                  </a:lnTo>
                  <a:lnTo>
                    <a:pt x="11" y="6"/>
                  </a:lnTo>
                  <a:lnTo>
                    <a:pt x="12" y="6"/>
                  </a:lnTo>
                  <a:lnTo>
                    <a:pt x="13" y="5"/>
                  </a:lnTo>
                  <a:lnTo>
                    <a:pt x="14" y="4"/>
                  </a:lnTo>
                  <a:lnTo>
                    <a:pt x="15" y="4"/>
                  </a:lnTo>
                  <a:lnTo>
                    <a:pt x="16" y="2"/>
                  </a:lnTo>
                  <a:lnTo>
                    <a:pt x="17" y="2"/>
                  </a:lnTo>
                  <a:lnTo>
                    <a:pt x="19" y="2"/>
                  </a:lnTo>
                  <a:lnTo>
                    <a:pt x="21" y="1"/>
                  </a:lnTo>
                  <a:lnTo>
                    <a:pt x="22" y="1"/>
                  </a:lnTo>
                  <a:lnTo>
                    <a:pt x="23" y="1"/>
                  </a:lnTo>
                  <a:lnTo>
                    <a:pt x="24" y="1"/>
                  </a:lnTo>
                  <a:lnTo>
                    <a:pt x="25" y="1"/>
                  </a:lnTo>
                  <a:lnTo>
                    <a:pt x="27" y="0"/>
                  </a:lnTo>
                  <a:lnTo>
                    <a:pt x="39" y="0"/>
                  </a:lnTo>
                  <a:lnTo>
                    <a:pt x="41" y="1"/>
                  </a:lnTo>
                  <a:lnTo>
                    <a:pt x="42" y="1"/>
                  </a:lnTo>
                  <a:lnTo>
                    <a:pt x="43" y="1"/>
                  </a:lnTo>
                  <a:lnTo>
                    <a:pt x="44" y="1"/>
                  </a:lnTo>
                  <a:lnTo>
                    <a:pt x="45" y="1"/>
                  </a:lnTo>
                  <a:lnTo>
                    <a:pt x="46" y="2"/>
                  </a:lnTo>
                  <a:lnTo>
                    <a:pt x="48" y="2"/>
                  </a:lnTo>
                  <a:lnTo>
                    <a:pt x="49" y="2"/>
                  </a:lnTo>
                  <a:lnTo>
                    <a:pt x="50" y="4"/>
                  </a:lnTo>
                  <a:lnTo>
                    <a:pt x="51" y="4"/>
                  </a:lnTo>
                  <a:lnTo>
                    <a:pt x="53" y="5"/>
                  </a:lnTo>
                  <a:lnTo>
                    <a:pt x="54" y="6"/>
                  </a:lnTo>
                  <a:lnTo>
                    <a:pt x="55" y="6"/>
                  </a:lnTo>
                  <a:lnTo>
                    <a:pt x="56" y="7"/>
                  </a:lnTo>
                  <a:lnTo>
                    <a:pt x="57" y="8"/>
                  </a:lnTo>
                  <a:lnTo>
                    <a:pt x="57" y="9"/>
                  </a:lnTo>
                  <a:lnTo>
                    <a:pt x="58" y="9"/>
                  </a:lnTo>
                  <a:lnTo>
                    <a:pt x="59" y="10"/>
                  </a:lnTo>
                  <a:lnTo>
                    <a:pt x="60" y="11"/>
                  </a:lnTo>
                  <a:lnTo>
                    <a:pt x="60" y="12"/>
                  </a:lnTo>
                  <a:lnTo>
                    <a:pt x="61" y="13"/>
                  </a:lnTo>
                  <a:lnTo>
                    <a:pt x="62" y="14"/>
                  </a:lnTo>
                  <a:lnTo>
                    <a:pt x="62" y="15"/>
                  </a:lnTo>
                  <a:lnTo>
                    <a:pt x="63" y="16"/>
                  </a:lnTo>
                  <a:lnTo>
                    <a:pt x="63" y="17"/>
                  </a:lnTo>
                  <a:lnTo>
                    <a:pt x="63" y="19"/>
                  </a:lnTo>
                  <a:lnTo>
                    <a:pt x="64" y="21"/>
                  </a:lnTo>
                  <a:lnTo>
                    <a:pt x="64" y="22"/>
                  </a:lnTo>
                  <a:lnTo>
                    <a:pt x="64" y="23"/>
                  </a:lnTo>
                  <a:lnTo>
                    <a:pt x="64" y="24"/>
                  </a:lnTo>
                  <a:lnTo>
                    <a:pt x="64" y="25"/>
                  </a:lnTo>
                  <a:lnTo>
                    <a:pt x="64" y="27"/>
                  </a:lnTo>
                  <a:lnTo>
                    <a:pt x="64" y="17"/>
                  </a:lnTo>
                  <a:lnTo>
                    <a:pt x="64" y="19"/>
                  </a:lnTo>
                  <a:lnTo>
                    <a:pt x="64" y="21"/>
                  </a:lnTo>
                  <a:lnTo>
                    <a:pt x="64" y="22"/>
                  </a:lnTo>
                  <a:lnTo>
                    <a:pt x="64" y="23"/>
                  </a:lnTo>
                  <a:lnTo>
                    <a:pt x="64" y="24"/>
                  </a:lnTo>
                  <a:lnTo>
                    <a:pt x="63" y="25"/>
                  </a:lnTo>
                  <a:lnTo>
                    <a:pt x="63" y="27"/>
                  </a:lnTo>
                  <a:lnTo>
                    <a:pt x="63" y="28"/>
                  </a:lnTo>
                  <a:lnTo>
                    <a:pt x="62" y="29"/>
                  </a:lnTo>
                  <a:lnTo>
                    <a:pt x="62" y="30"/>
                  </a:lnTo>
                  <a:lnTo>
                    <a:pt x="61" y="31"/>
                  </a:lnTo>
                  <a:lnTo>
                    <a:pt x="60" y="32"/>
                  </a:lnTo>
                  <a:lnTo>
                    <a:pt x="60" y="33"/>
                  </a:lnTo>
                  <a:lnTo>
                    <a:pt x="59" y="34"/>
                  </a:lnTo>
                  <a:lnTo>
                    <a:pt x="58" y="35"/>
                  </a:lnTo>
                  <a:lnTo>
                    <a:pt x="57" y="35"/>
                  </a:lnTo>
                  <a:lnTo>
                    <a:pt x="57" y="36"/>
                  </a:lnTo>
                  <a:lnTo>
                    <a:pt x="56" y="38"/>
                  </a:lnTo>
                  <a:lnTo>
                    <a:pt x="55" y="39"/>
                  </a:lnTo>
                  <a:lnTo>
                    <a:pt x="54" y="39"/>
                  </a:lnTo>
                  <a:lnTo>
                    <a:pt x="53" y="40"/>
                  </a:lnTo>
                  <a:lnTo>
                    <a:pt x="51" y="41"/>
                  </a:lnTo>
                  <a:lnTo>
                    <a:pt x="50" y="41"/>
                  </a:lnTo>
                  <a:lnTo>
                    <a:pt x="49" y="42"/>
                  </a:lnTo>
                  <a:lnTo>
                    <a:pt x="48" y="42"/>
                  </a:lnTo>
                  <a:lnTo>
                    <a:pt x="46" y="42"/>
                  </a:lnTo>
                  <a:lnTo>
                    <a:pt x="45" y="43"/>
                  </a:lnTo>
                  <a:lnTo>
                    <a:pt x="44" y="43"/>
                  </a:lnTo>
                  <a:lnTo>
                    <a:pt x="43" y="43"/>
                  </a:lnTo>
                  <a:lnTo>
                    <a:pt x="42" y="43"/>
                  </a:lnTo>
                  <a:lnTo>
                    <a:pt x="41" y="43"/>
                  </a:lnTo>
                  <a:lnTo>
                    <a:pt x="39" y="43"/>
                  </a:lnTo>
                  <a:lnTo>
                    <a:pt x="27" y="43"/>
                  </a:lnTo>
                  <a:lnTo>
                    <a:pt x="25" y="43"/>
                  </a:lnTo>
                  <a:lnTo>
                    <a:pt x="24" y="43"/>
                  </a:lnTo>
                  <a:lnTo>
                    <a:pt x="23" y="43"/>
                  </a:lnTo>
                  <a:lnTo>
                    <a:pt x="22" y="43"/>
                  </a:lnTo>
                  <a:lnTo>
                    <a:pt x="21" y="43"/>
                  </a:lnTo>
                  <a:lnTo>
                    <a:pt x="19" y="42"/>
                  </a:lnTo>
                  <a:lnTo>
                    <a:pt x="17" y="42"/>
                  </a:lnTo>
                  <a:lnTo>
                    <a:pt x="16" y="42"/>
                  </a:lnTo>
                  <a:lnTo>
                    <a:pt x="15" y="41"/>
                  </a:lnTo>
                  <a:lnTo>
                    <a:pt x="14" y="41"/>
                  </a:lnTo>
                  <a:lnTo>
                    <a:pt x="13" y="40"/>
                  </a:lnTo>
                  <a:lnTo>
                    <a:pt x="12" y="39"/>
                  </a:lnTo>
                  <a:lnTo>
                    <a:pt x="11" y="39"/>
                  </a:lnTo>
                  <a:lnTo>
                    <a:pt x="10" y="38"/>
                  </a:lnTo>
                  <a:lnTo>
                    <a:pt x="9" y="36"/>
                  </a:lnTo>
                  <a:lnTo>
                    <a:pt x="9" y="35"/>
                  </a:lnTo>
                  <a:lnTo>
                    <a:pt x="8" y="35"/>
                  </a:lnTo>
                  <a:lnTo>
                    <a:pt x="7" y="34"/>
                  </a:lnTo>
                  <a:lnTo>
                    <a:pt x="6" y="33"/>
                  </a:lnTo>
                  <a:lnTo>
                    <a:pt x="6" y="32"/>
                  </a:lnTo>
                  <a:lnTo>
                    <a:pt x="5" y="31"/>
                  </a:lnTo>
                  <a:lnTo>
                    <a:pt x="4" y="30"/>
                  </a:lnTo>
                  <a:lnTo>
                    <a:pt x="4" y="29"/>
                  </a:lnTo>
                  <a:lnTo>
                    <a:pt x="3" y="28"/>
                  </a:lnTo>
                  <a:lnTo>
                    <a:pt x="3" y="27"/>
                  </a:lnTo>
                  <a:lnTo>
                    <a:pt x="3" y="25"/>
                  </a:lnTo>
                  <a:lnTo>
                    <a:pt x="2" y="24"/>
                  </a:lnTo>
                  <a:lnTo>
                    <a:pt x="2" y="23"/>
                  </a:lnTo>
                  <a:lnTo>
                    <a:pt x="2" y="22"/>
                  </a:lnTo>
                  <a:lnTo>
                    <a:pt x="2" y="21"/>
                  </a:lnTo>
                  <a:lnTo>
                    <a:pt x="2" y="19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000000"/>
            </a:solidFill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528" name="Rectangle 20"/>
            <p:cNvSpPr>
              <a:spLocks noChangeArrowheads="1"/>
            </p:cNvSpPr>
            <p:nvPr/>
          </p:nvSpPr>
          <p:spPr bwMode="auto">
            <a:xfrm>
              <a:off x="3417" y="1086"/>
              <a:ext cx="61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1pPr>
              <a:lvl2pPr marL="742950" indent="-285750">
                <a:spcBef>
                  <a:spcPct val="20000"/>
                </a:spcBef>
                <a:buFont typeface="Wingdings" charset="2"/>
                <a:buChar char="§"/>
                <a:defRPr sz="2000"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 b="0">
                  <a:solidFill>
                    <a:srgbClr val="000000"/>
                  </a:solidFill>
                  <a:latin typeface="Times-Roman" charset="0"/>
                </a:rPr>
                <a:t>2 </a:t>
              </a:r>
              <a:endParaRPr lang="en-US" altLang="en-US" b="0">
                <a:solidFill>
                  <a:srgbClr val="000000"/>
                </a:solidFill>
                <a:latin typeface="Times" charset="0"/>
              </a:endParaRPr>
            </a:p>
          </p:txBody>
        </p:sp>
        <p:sp>
          <p:nvSpPr>
            <p:cNvPr id="64529" name="Rectangle 21"/>
            <p:cNvSpPr>
              <a:spLocks noChangeArrowheads="1"/>
            </p:cNvSpPr>
            <p:nvPr/>
          </p:nvSpPr>
          <p:spPr bwMode="auto">
            <a:xfrm>
              <a:off x="2869" y="734"/>
              <a:ext cx="94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1pPr>
              <a:lvl2pPr marL="742950" indent="-285750">
                <a:spcBef>
                  <a:spcPct val="20000"/>
                </a:spcBef>
                <a:buFont typeface="Wingdings" charset="2"/>
                <a:buChar char="§"/>
                <a:defRPr sz="2000"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 b="0">
                  <a:solidFill>
                    <a:srgbClr val="000000"/>
                  </a:solidFill>
                  <a:latin typeface="Times-Roman" charset="0"/>
                </a:rPr>
                <a:t>D </a:t>
              </a:r>
              <a:endParaRPr lang="en-US" altLang="en-US" b="0">
                <a:solidFill>
                  <a:srgbClr val="000000"/>
                </a:solidFill>
                <a:latin typeface="Times" charset="0"/>
              </a:endParaRPr>
            </a:p>
          </p:txBody>
        </p:sp>
        <p:sp>
          <p:nvSpPr>
            <p:cNvPr id="64530" name="Rectangle 22"/>
            <p:cNvSpPr>
              <a:spLocks noChangeArrowheads="1"/>
            </p:cNvSpPr>
            <p:nvPr/>
          </p:nvSpPr>
          <p:spPr bwMode="auto">
            <a:xfrm>
              <a:off x="2942" y="783"/>
              <a:ext cx="61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1pPr>
              <a:lvl2pPr marL="742950" indent="-285750">
                <a:spcBef>
                  <a:spcPct val="20000"/>
                </a:spcBef>
                <a:buFont typeface="Wingdings" charset="2"/>
                <a:buChar char="§"/>
                <a:defRPr sz="2000"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 b="0">
                  <a:solidFill>
                    <a:srgbClr val="000000"/>
                  </a:solidFill>
                  <a:latin typeface="Times-Roman" charset="0"/>
                </a:rPr>
                <a:t>0 </a:t>
              </a:r>
              <a:endParaRPr lang="en-US" altLang="en-US" b="0">
                <a:solidFill>
                  <a:srgbClr val="000000"/>
                </a:solidFill>
                <a:latin typeface="Times" charset="0"/>
              </a:endParaRPr>
            </a:p>
          </p:txBody>
        </p:sp>
        <p:sp>
          <p:nvSpPr>
            <p:cNvPr id="64531" name="Rectangle 23"/>
            <p:cNvSpPr>
              <a:spLocks noChangeArrowheads="1"/>
            </p:cNvSpPr>
            <p:nvPr/>
          </p:nvSpPr>
          <p:spPr bwMode="auto">
            <a:xfrm>
              <a:off x="2869" y="880"/>
              <a:ext cx="94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1pPr>
              <a:lvl2pPr marL="742950" indent="-285750">
                <a:spcBef>
                  <a:spcPct val="20000"/>
                </a:spcBef>
                <a:buFont typeface="Wingdings" charset="2"/>
                <a:buChar char="§"/>
                <a:defRPr sz="2000"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 b="0">
                  <a:solidFill>
                    <a:srgbClr val="000000"/>
                  </a:solidFill>
                  <a:latin typeface="Times-Roman" charset="0"/>
                </a:rPr>
                <a:t>D </a:t>
              </a:r>
              <a:endParaRPr lang="en-US" altLang="en-US" b="0">
                <a:solidFill>
                  <a:srgbClr val="000000"/>
                </a:solidFill>
                <a:latin typeface="Times" charset="0"/>
              </a:endParaRPr>
            </a:p>
          </p:txBody>
        </p:sp>
        <p:sp>
          <p:nvSpPr>
            <p:cNvPr id="64532" name="Rectangle 24"/>
            <p:cNvSpPr>
              <a:spLocks noChangeArrowheads="1"/>
            </p:cNvSpPr>
            <p:nvPr/>
          </p:nvSpPr>
          <p:spPr bwMode="auto">
            <a:xfrm>
              <a:off x="2942" y="929"/>
              <a:ext cx="61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1pPr>
              <a:lvl2pPr marL="742950" indent="-285750">
                <a:spcBef>
                  <a:spcPct val="20000"/>
                </a:spcBef>
                <a:buFont typeface="Wingdings" charset="2"/>
                <a:buChar char="§"/>
                <a:defRPr sz="2000"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 b="0">
                  <a:solidFill>
                    <a:srgbClr val="000000"/>
                  </a:solidFill>
                  <a:latin typeface="Times-Roman" charset="0"/>
                </a:rPr>
                <a:t>1 </a:t>
              </a:r>
              <a:endParaRPr lang="en-US" altLang="en-US" b="0">
                <a:solidFill>
                  <a:srgbClr val="000000"/>
                </a:solidFill>
                <a:latin typeface="Times" charset="0"/>
              </a:endParaRPr>
            </a:p>
          </p:txBody>
        </p:sp>
        <p:sp>
          <p:nvSpPr>
            <p:cNvPr id="64533" name="Rectangle 25"/>
            <p:cNvSpPr>
              <a:spLocks noChangeArrowheads="1"/>
            </p:cNvSpPr>
            <p:nvPr/>
          </p:nvSpPr>
          <p:spPr bwMode="auto">
            <a:xfrm>
              <a:off x="2869" y="1037"/>
              <a:ext cx="94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1pPr>
              <a:lvl2pPr marL="742950" indent="-285750">
                <a:spcBef>
                  <a:spcPct val="20000"/>
                </a:spcBef>
                <a:buFont typeface="Wingdings" charset="2"/>
                <a:buChar char="§"/>
                <a:defRPr sz="2000"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 b="0">
                  <a:solidFill>
                    <a:srgbClr val="000000"/>
                  </a:solidFill>
                  <a:latin typeface="Times-Roman" charset="0"/>
                </a:rPr>
                <a:t>D </a:t>
              </a:r>
              <a:endParaRPr lang="en-US" altLang="en-US" b="0">
                <a:solidFill>
                  <a:srgbClr val="000000"/>
                </a:solidFill>
                <a:latin typeface="Times" charset="0"/>
              </a:endParaRPr>
            </a:p>
          </p:txBody>
        </p:sp>
        <p:sp>
          <p:nvSpPr>
            <p:cNvPr id="64534" name="Rectangle 26"/>
            <p:cNvSpPr>
              <a:spLocks noChangeArrowheads="1"/>
            </p:cNvSpPr>
            <p:nvPr/>
          </p:nvSpPr>
          <p:spPr bwMode="auto">
            <a:xfrm>
              <a:off x="2942" y="1086"/>
              <a:ext cx="61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1pPr>
              <a:lvl2pPr marL="742950" indent="-285750">
                <a:spcBef>
                  <a:spcPct val="20000"/>
                </a:spcBef>
                <a:buFont typeface="Wingdings" charset="2"/>
                <a:buChar char="§"/>
                <a:defRPr sz="2000"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 b="0">
                  <a:solidFill>
                    <a:srgbClr val="000000"/>
                  </a:solidFill>
                  <a:latin typeface="Times-Roman" charset="0"/>
                </a:rPr>
                <a:t>2 </a:t>
              </a:r>
              <a:endParaRPr lang="en-US" altLang="en-US" b="0">
                <a:solidFill>
                  <a:srgbClr val="000000"/>
                </a:solidFill>
                <a:latin typeface="Times" charset="0"/>
              </a:endParaRPr>
            </a:p>
          </p:txBody>
        </p:sp>
        <p:sp>
          <p:nvSpPr>
            <p:cNvPr id="64535" name="Rectangle 27"/>
            <p:cNvSpPr>
              <a:spLocks noChangeArrowheads="1"/>
            </p:cNvSpPr>
            <p:nvPr/>
          </p:nvSpPr>
          <p:spPr bwMode="auto">
            <a:xfrm>
              <a:off x="2869" y="1193"/>
              <a:ext cx="200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1pPr>
              <a:lvl2pPr marL="742950" indent="-285750">
                <a:spcBef>
                  <a:spcPct val="20000"/>
                </a:spcBef>
                <a:buFont typeface="Wingdings" charset="2"/>
                <a:buChar char="§"/>
                <a:defRPr sz="2000"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 b="0">
                  <a:solidFill>
                    <a:srgbClr val="000000"/>
                  </a:solidFill>
                  <a:latin typeface="Times-Roman" charset="0"/>
                </a:rPr>
                <a:t>Load</a:t>
              </a:r>
              <a:endParaRPr lang="en-US" altLang="en-US" b="0">
                <a:solidFill>
                  <a:srgbClr val="000000"/>
                </a:solidFill>
                <a:latin typeface="Times" charset="0"/>
              </a:endParaRPr>
            </a:p>
          </p:txBody>
        </p:sp>
        <p:sp>
          <p:nvSpPr>
            <p:cNvPr id="64536" name="Rectangle 28"/>
            <p:cNvSpPr>
              <a:spLocks noChangeArrowheads="1"/>
            </p:cNvSpPr>
            <p:nvPr/>
          </p:nvSpPr>
          <p:spPr bwMode="auto">
            <a:xfrm>
              <a:off x="2788" y="479"/>
              <a:ext cx="755" cy="1064"/>
            </a:xfrm>
            <a:prstGeom prst="rect">
              <a:avLst/>
            </a:prstGeom>
            <a:noFill/>
            <a:ln w="285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1pPr>
              <a:lvl2pPr marL="742950" indent="-285750">
                <a:spcBef>
                  <a:spcPct val="20000"/>
                </a:spcBef>
                <a:buFont typeface="Wingdings" charset="2"/>
                <a:buChar char="§"/>
                <a:defRPr sz="2000"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b="0">
                <a:solidFill>
                  <a:srgbClr val="000000"/>
                </a:solidFill>
                <a:latin typeface="Times" charset="0"/>
              </a:endParaRPr>
            </a:p>
          </p:txBody>
        </p:sp>
        <p:sp>
          <p:nvSpPr>
            <p:cNvPr id="64537" name="Line 29"/>
            <p:cNvSpPr>
              <a:spLocks noChangeShapeType="1"/>
            </p:cNvSpPr>
            <p:nvPr/>
          </p:nvSpPr>
          <p:spPr bwMode="auto">
            <a:xfrm>
              <a:off x="2565" y="639"/>
              <a:ext cx="223" cy="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38" name="Line 30"/>
            <p:cNvSpPr>
              <a:spLocks noChangeShapeType="1"/>
            </p:cNvSpPr>
            <p:nvPr/>
          </p:nvSpPr>
          <p:spPr bwMode="auto">
            <a:xfrm flipV="1">
              <a:off x="2565" y="788"/>
              <a:ext cx="223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39" name="Line 31"/>
            <p:cNvSpPr>
              <a:spLocks noChangeShapeType="1"/>
            </p:cNvSpPr>
            <p:nvPr/>
          </p:nvSpPr>
          <p:spPr bwMode="auto">
            <a:xfrm>
              <a:off x="2565" y="937"/>
              <a:ext cx="223" cy="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40" name="Line 32"/>
            <p:cNvSpPr>
              <a:spLocks noChangeShapeType="1"/>
            </p:cNvSpPr>
            <p:nvPr/>
          </p:nvSpPr>
          <p:spPr bwMode="auto">
            <a:xfrm>
              <a:off x="2565" y="1085"/>
              <a:ext cx="223" cy="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41" name="Line 34"/>
            <p:cNvSpPr>
              <a:spLocks noChangeShapeType="1"/>
            </p:cNvSpPr>
            <p:nvPr/>
          </p:nvSpPr>
          <p:spPr bwMode="auto">
            <a:xfrm>
              <a:off x="2565" y="1383"/>
              <a:ext cx="223" cy="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42" name="Rectangle 35"/>
            <p:cNvSpPr>
              <a:spLocks noChangeArrowheads="1"/>
            </p:cNvSpPr>
            <p:nvPr/>
          </p:nvSpPr>
          <p:spPr bwMode="auto">
            <a:xfrm>
              <a:off x="2869" y="1340"/>
              <a:ext cx="256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1pPr>
              <a:lvl2pPr marL="742950" indent="-285750">
                <a:spcBef>
                  <a:spcPct val="20000"/>
                </a:spcBef>
                <a:buFont typeface="Wingdings" charset="2"/>
                <a:buChar char="§"/>
                <a:defRPr sz="2000"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 b="0">
                  <a:solidFill>
                    <a:srgbClr val="000000"/>
                  </a:solidFill>
                  <a:latin typeface="Times-Roman" charset="0"/>
                </a:rPr>
                <a:t>Clock </a:t>
              </a:r>
              <a:endParaRPr lang="en-US" altLang="en-US" b="0">
                <a:solidFill>
                  <a:srgbClr val="000000"/>
                </a:solidFill>
                <a:latin typeface="Times" charset="0"/>
              </a:endParaRPr>
            </a:p>
          </p:txBody>
        </p:sp>
        <p:sp>
          <p:nvSpPr>
            <p:cNvPr id="64543" name="Rectangle 36"/>
            <p:cNvSpPr>
              <a:spLocks noChangeArrowheads="1"/>
            </p:cNvSpPr>
            <p:nvPr/>
          </p:nvSpPr>
          <p:spPr bwMode="auto">
            <a:xfrm>
              <a:off x="2476" y="588"/>
              <a:ext cx="73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1pPr>
              <a:lvl2pPr marL="742950" indent="-285750">
                <a:spcBef>
                  <a:spcPct val="20000"/>
                </a:spcBef>
                <a:buFont typeface="Wingdings" charset="2"/>
                <a:buChar char="§"/>
                <a:defRPr sz="2000"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 b="0">
                  <a:solidFill>
                    <a:srgbClr val="000000"/>
                  </a:solidFill>
                  <a:latin typeface="Times-Roman" charset="0"/>
                </a:rPr>
                <a:t>1 </a:t>
              </a:r>
              <a:endParaRPr lang="en-US" altLang="en-US" b="0">
                <a:solidFill>
                  <a:srgbClr val="000000"/>
                </a:solidFill>
                <a:latin typeface="Times" charset="0"/>
              </a:endParaRPr>
            </a:p>
          </p:txBody>
        </p:sp>
        <p:sp>
          <p:nvSpPr>
            <p:cNvPr id="64544" name="Rectangle 37"/>
            <p:cNvSpPr>
              <a:spLocks noChangeArrowheads="1"/>
            </p:cNvSpPr>
            <p:nvPr/>
          </p:nvSpPr>
          <p:spPr bwMode="auto">
            <a:xfrm>
              <a:off x="2476" y="738"/>
              <a:ext cx="73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1pPr>
              <a:lvl2pPr marL="742950" indent="-285750">
                <a:spcBef>
                  <a:spcPct val="20000"/>
                </a:spcBef>
                <a:buFont typeface="Wingdings" charset="2"/>
                <a:buChar char="§"/>
                <a:defRPr sz="2000"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 b="0">
                  <a:solidFill>
                    <a:srgbClr val="000000"/>
                  </a:solidFill>
                  <a:latin typeface="Times-Roman" charset="0"/>
                </a:rPr>
                <a:t>0 </a:t>
              </a:r>
              <a:endParaRPr lang="en-US" altLang="en-US" b="0">
                <a:solidFill>
                  <a:srgbClr val="000000"/>
                </a:solidFill>
                <a:latin typeface="Times" charset="0"/>
              </a:endParaRPr>
            </a:p>
          </p:txBody>
        </p:sp>
        <p:sp>
          <p:nvSpPr>
            <p:cNvPr id="64545" name="Rectangle 38"/>
            <p:cNvSpPr>
              <a:spLocks noChangeArrowheads="1"/>
            </p:cNvSpPr>
            <p:nvPr/>
          </p:nvSpPr>
          <p:spPr bwMode="auto">
            <a:xfrm>
              <a:off x="2476" y="889"/>
              <a:ext cx="73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1pPr>
              <a:lvl2pPr marL="742950" indent="-285750">
                <a:spcBef>
                  <a:spcPct val="20000"/>
                </a:spcBef>
                <a:buFont typeface="Wingdings" charset="2"/>
                <a:buChar char="§"/>
                <a:defRPr sz="2000"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 b="0">
                  <a:solidFill>
                    <a:srgbClr val="000000"/>
                  </a:solidFill>
                  <a:latin typeface="Times-Roman" charset="0"/>
                </a:rPr>
                <a:t>0 </a:t>
              </a:r>
              <a:endParaRPr lang="en-US" altLang="en-US" b="0">
                <a:solidFill>
                  <a:srgbClr val="000000"/>
                </a:solidFill>
                <a:latin typeface="Times" charset="0"/>
              </a:endParaRPr>
            </a:p>
          </p:txBody>
        </p:sp>
        <p:sp>
          <p:nvSpPr>
            <p:cNvPr id="64546" name="Freeform 39"/>
            <p:cNvSpPr>
              <a:spLocks/>
            </p:cNvSpPr>
            <p:nvPr/>
          </p:nvSpPr>
          <p:spPr bwMode="auto">
            <a:xfrm>
              <a:off x="2192" y="1383"/>
              <a:ext cx="373" cy="160"/>
            </a:xfrm>
            <a:custGeom>
              <a:avLst/>
              <a:gdLst>
                <a:gd name="T0" fmla="*/ 0 w 744"/>
                <a:gd name="T1" fmla="*/ 1 h 319"/>
                <a:gd name="T2" fmla="*/ 1 w 744"/>
                <a:gd name="T3" fmla="*/ 1 h 319"/>
                <a:gd name="T4" fmla="*/ 1 w 744"/>
                <a:gd name="T5" fmla="*/ 0 h 319"/>
                <a:gd name="T6" fmla="*/ 1 w 744"/>
                <a:gd name="T7" fmla="*/ 0 h 31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44"/>
                <a:gd name="T13" fmla="*/ 0 h 319"/>
                <a:gd name="T14" fmla="*/ 744 w 744"/>
                <a:gd name="T15" fmla="*/ 319 h 31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44" h="319">
                  <a:moveTo>
                    <a:pt x="0" y="319"/>
                  </a:moveTo>
                  <a:lnTo>
                    <a:pt x="595" y="319"/>
                  </a:lnTo>
                  <a:lnTo>
                    <a:pt x="595" y="0"/>
                  </a:lnTo>
                  <a:lnTo>
                    <a:pt x="744" y="0"/>
                  </a:ln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47" name="Line 40"/>
            <p:cNvSpPr>
              <a:spLocks noChangeShapeType="1"/>
            </p:cNvSpPr>
            <p:nvPr/>
          </p:nvSpPr>
          <p:spPr bwMode="auto">
            <a:xfrm flipV="1">
              <a:off x="3543" y="788"/>
              <a:ext cx="457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48" name="Line 41"/>
            <p:cNvSpPr>
              <a:spLocks noChangeShapeType="1"/>
            </p:cNvSpPr>
            <p:nvPr/>
          </p:nvSpPr>
          <p:spPr bwMode="auto">
            <a:xfrm>
              <a:off x="3543" y="937"/>
              <a:ext cx="457" cy="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49" name="Line 42"/>
            <p:cNvSpPr>
              <a:spLocks noChangeShapeType="1"/>
            </p:cNvSpPr>
            <p:nvPr/>
          </p:nvSpPr>
          <p:spPr bwMode="auto">
            <a:xfrm>
              <a:off x="3543" y="1085"/>
              <a:ext cx="457" cy="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50" name="Freeform 43"/>
            <p:cNvSpPr>
              <a:spLocks/>
            </p:cNvSpPr>
            <p:nvPr/>
          </p:nvSpPr>
          <p:spPr bwMode="auto">
            <a:xfrm>
              <a:off x="1884" y="331"/>
              <a:ext cx="1818" cy="829"/>
            </a:xfrm>
            <a:custGeom>
              <a:avLst/>
              <a:gdLst>
                <a:gd name="T0" fmla="*/ 1 w 3636"/>
                <a:gd name="T1" fmla="*/ 0 h 1659"/>
                <a:gd name="T2" fmla="*/ 1 w 3636"/>
                <a:gd name="T3" fmla="*/ 0 h 1659"/>
                <a:gd name="T4" fmla="*/ 0 w 3636"/>
                <a:gd name="T5" fmla="*/ 0 h 1659"/>
                <a:gd name="T6" fmla="*/ 0 w 3636"/>
                <a:gd name="T7" fmla="*/ 0 h 165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636"/>
                <a:gd name="T13" fmla="*/ 0 h 1659"/>
                <a:gd name="T14" fmla="*/ 3636 w 3636"/>
                <a:gd name="T15" fmla="*/ 1659 h 165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636" h="1659">
                  <a:moveTo>
                    <a:pt x="3636" y="915"/>
                  </a:moveTo>
                  <a:lnTo>
                    <a:pt x="3636" y="0"/>
                  </a:lnTo>
                  <a:lnTo>
                    <a:pt x="0" y="0"/>
                  </a:lnTo>
                  <a:lnTo>
                    <a:pt x="0" y="1659"/>
                  </a:ln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51" name="Freeform 44"/>
            <p:cNvSpPr>
              <a:spLocks/>
            </p:cNvSpPr>
            <p:nvPr/>
          </p:nvSpPr>
          <p:spPr bwMode="auto">
            <a:xfrm>
              <a:off x="1735" y="182"/>
              <a:ext cx="2116" cy="1127"/>
            </a:xfrm>
            <a:custGeom>
              <a:avLst/>
              <a:gdLst>
                <a:gd name="T0" fmla="*/ 1 w 4231"/>
                <a:gd name="T1" fmla="*/ 1 h 2254"/>
                <a:gd name="T2" fmla="*/ 1 w 4231"/>
                <a:gd name="T3" fmla="*/ 0 h 2254"/>
                <a:gd name="T4" fmla="*/ 0 w 4231"/>
                <a:gd name="T5" fmla="*/ 0 h 2254"/>
                <a:gd name="T6" fmla="*/ 0 w 4231"/>
                <a:gd name="T7" fmla="*/ 1 h 2254"/>
                <a:gd name="T8" fmla="*/ 1 w 4231"/>
                <a:gd name="T9" fmla="*/ 1 h 22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231"/>
                <a:gd name="T16" fmla="*/ 0 h 2254"/>
                <a:gd name="T17" fmla="*/ 4231 w 4231"/>
                <a:gd name="T18" fmla="*/ 2254 h 22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231" h="2254">
                  <a:moveTo>
                    <a:pt x="4231" y="1807"/>
                  </a:moveTo>
                  <a:lnTo>
                    <a:pt x="4231" y="0"/>
                  </a:lnTo>
                  <a:lnTo>
                    <a:pt x="0" y="0"/>
                  </a:lnTo>
                  <a:lnTo>
                    <a:pt x="0" y="2254"/>
                  </a:lnTo>
                  <a:lnTo>
                    <a:pt x="297" y="2254"/>
                  </a:ln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52" name="Freeform 45"/>
            <p:cNvSpPr>
              <a:spLocks/>
            </p:cNvSpPr>
            <p:nvPr/>
          </p:nvSpPr>
          <p:spPr bwMode="auto">
            <a:xfrm>
              <a:off x="3830" y="1075"/>
              <a:ext cx="31" cy="21"/>
            </a:xfrm>
            <a:custGeom>
              <a:avLst/>
              <a:gdLst>
                <a:gd name="T0" fmla="*/ 0 w 64"/>
                <a:gd name="T1" fmla="*/ 1 h 42"/>
                <a:gd name="T2" fmla="*/ 0 w 64"/>
                <a:gd name="T3" fmla="*/ 1 h 42"/>
                <a:gd name="T4" fmla="*/ 0 w 64"/>
                <a:gd name="T5" fmla="*/ 1 h 42"/>
                <a:gd name="T6" fmla="*/ 0 w 64"/>
                <a:gd name="T7" fmla="*/ 1 h 42"/>
                <a:gd name="T8" fmla="*/ 0 w 64"/>
                <a:gd name="T9" fmla="*/ 1 h 42"/>
                <a:gd name="T10" fmla="*/ 0 w 64"/>
                <a:gd name="T11" fmla="*/ 1 h 42"/>
                <a:gd name="T12" fmla="*/ 0 w 64"/>
                <a:gd name="T13" fmla="*/ 1 h 42"/>
                <a:gd name="T14" fmla="*/ 0 w 64"/>
                <a:gd name="T15" fmla="*/ 1 h 42"/>
                <a:gd name="T16" fmla="*/ 0 w 64"/>
                <a:gd name="T17" fmla="*/ 1 h 42"/>
                <a:gd name="T18" fmla="*/ 0 w 64"/>
                <a:gd name="T19" fmla="*/ 1 h 42"/>
                <a:gd name="T20" fmla="*/ 0 w 64"/>
                <a:gd name="T21" fmla="*/ 1 h 42"/>
                <a:gd name="T22" fmla="*/ 0 w 64"/>
                <a:gd name="T23" fmla="*/ 0 h 42"/>
                <a:gd name="T24" fmla="*/ 0 w 64"/>
                <a:gd name="T25" fmla="*/ 1 h 42"/>
                <a:gd name="T26" fmla="*/ 0 w 64"/>
                <a:gd name="T27" fmla="*/ 1 h 42"/>
                <a:gd name="T28" fmla="*/ 0 w 64"/>
                <a:gd name="T29" fmla="*/ 1 h 42"/>
                <a:gd name="T30" fmla="*/ 0 w 64"/>
                <a:gd name="T31" fmla="*/ 1 h 42"/>
                <a:gd name="T32" fmla="*/ 0 w 64"/>
                <a:gd name="T33" fmla="*/ 1 h 42"/>
                <a:gd name="T34" fmla="*/ 0 w 64"/>
                <a:gd name="T35" fmla="*/ 1 h 42"/>
                <a:gd name="T36" fmla="*/ 0 w 64"/>
                <a:gd name="T37" fmla="*/ 1 h 42"/>
                <a:gd name="T38" fmla="*/ 0 w 64"/>
                <a:gd name="T39" fmla="*/ 1 h 42"/>
                <a:gd name="T40" fmla="*/ 0 w 64"/>
                <a:gd name="T41" fmla="*/ 1 h 42"/>
                <a:gd name="T42" fmla="*/ 0 w 64"/>
                <a:gd name="T43" fmla="*/ 1 h 42"/>
                <a:gd name="T44" fmla="*/ 0 w 64"/>
                <a:gd name="T45" fmla="*/ 1 h 42"/>
                <a:gd name="T46" fmla="*/ 0 w 64"/>
                <a:gd name="T47" fmla="*/ 1 h 42"/>
                <a:gd name="T48" fmla="*/ 0 w 64"/>
                <a:gd name="T49" fmla="*/ 1 h 42"/>
                <a:gd name="T50" fmla="*/ 0 w 64"/>
                <a:gd name="T51" fmla="*/ 1 h 42"/>
                <a:gd name="T52" fmla="*/ 0 w 64"/>
                <a:gd name="T53" fmla="*/ 1 h 42"/>
                <a:gd name="T54" fmla="*/ 0 w 64"/>
                <a:gd name="T55" fmla="*/ 1 h 42"/>
                <a:gd name="T56" fmla="*/ 0 w 64"/>
                <a:gd name="T57" fmla="*/ 1 h 42"/>
                <a:gd name="T58" fmla="*/ 0 w 64"/>
                <a:gd name="T59" fmla="*/ 1 h 42"/>
                <a:gd name="T60" fmla="*/ 0 w 64"/>
                <a:gd name="T61" fmla="*/ 1 h 42"/>
                <a:gd name="T62" fmla="*/ 0 w 64"/>
                <a:gd name="T63" fmla="*/ 1 h 42"/>
                <a:gd name="T64" fmla="*/ 0 w 64"/>
                <a:gd name="T65" fmla="*/ 1 h 42"/>
                <a:gd name="T66" fmla="*/ 0 w 64"/>
                <a:gd name="T67" fmla="*/ 1 h 42"/>
                <a:gd name="T68" fmla="*/ 0 w 64"/>
                <a:gd name="T69" fmla="*/ 1 h 42"/>
                <a:gd name="T70" fmla="*/ 0 w 64"/>
                <a:gd name="T71" fmla="*/ 1 h 42"/>
                <a:gd name="T72" fmla="*/ 0 w 64"/>
                <a:gd name="T73" fmla="*/ 1 h 42"/>
                <a:gd name="T74" fmla="*/ 0 w 64"/>
                <a:gd name="T75" fmla="*/ 1 h 42"/>
                <a:gd name="T76" fmla="*/ 0 w 64"/>
                <a:gd name="T77" fmla="*/ 1 h 42"/>
                <a:gd name="T78" fmla="*/ 0 w 64"/>
                <a:gd name="T79" fmla="*/ 1 h 42"/>
                <a:gd name="T80" fmla="*/ 0 w 64"/>
                <a:gd name="T81" fmla="*/ 1 h 42"/>
                <a:gd name="T82" fmla="*/ 0 w 64"/>
                <a:gd name="T83" fmla="*/ 1 h 42"/>
                <a:gd name="T84" fmla="*/ 0 w 64"/>
                <a:gd name="T85" fmla="*/ 1 h 42"/>
                <a:gd name="T86" fmla="*/ 0 w 64"/>
                <a:gd name="T87" fmla="*/ 1 h 42"/>
                <a:gd name="T88" fmla="*/ 0 w 64"/>
                <a:gd name="T89" fmla="*/ 1 h 42"/>
                <a:gd name="T90" fmla="*/ 0 w 64"/>
                <a:gd name="T91" fmla="*/ 1 h 42"/>
                <a:gd name="T92" fmla="*/ 0 w 64"/>
                <a:gd name="T93" fmla="*/ 1 h 42"/>
                <a:gd name="T94" fmla="*/ 0 w 64"/>
                <a:gd name="T95" fmla="*/ 1 h 42"/>
                <a:gd name="T96" fmla="*/ 0 w 64"/>
                <a:gd name="T97" fmla="*/ 1 h 42"/>
                <a:gd name="T98" fmla="*/ 0 w 64"/>
                <a:gd name="T99" fmla="*/ 1 h 42"/>
                <a:gd name="T100" fmla="*/ 0 w 64"/>
                <a:gd name="T101" fmla="*/ 1 h 42"/>
                <a:gd name="T102" fmla="*/ 0 w 64"/>
                <a:gd name="T103" fmla="*/ 1 h 42"/>
                <a:gd name="T104" fmla="*/ 0 w 64"/>
                <a:gd name="T105" fmla="*/ 1 h 42"/>
                <a:gd name="T106" fmla="*/ 0 w 64"/>
                <a:gd name="T107" fmla="*/ 1 h 42"/>
                <a:gd name="T108" fmla="*/ 0 w 64"/>
                <a:gd name="T109" fmla="*/ 1 h 42"/>
                <a:gd name="T110" fmla="*/ 0 w 64"/>
                <a:gd name="T111" fmla="*/ 1 h 42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64"/>
                <a:gd name="T169" fmla="*/ 0 h 42"/>
                <a:gd name="T170" fmla="*/ 64 w 64"/>
                <a:gd name="T171" fmla="*/ 42 h 42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64" h="42">
                  <a:moveTo>
                    <a:pt x="0" y="17"/>
                  </a:moveTo>
                  <a:lnTo>
                    <a:pt x="0" y="26"/>
                  </a:lnTo>
                  <a:lnTo>
                    <a:pt x="1" y="24"/>
                  </a:lnTo>
                  <a:lnTo>
                    <a:pt x="1" y="23"/>
                  </a:lnTo>
                  <a:lnTo>
                    <a:pt x="1" y="22"/>
                  </a:lnTo>
                  <a:lnTo>
                    <a:pt x="1" y="21"/>
                  </a:lnTo>
                  <a:lnTo>
                    <a:pt x="1" y="20"/>
                  </a:lnTo>
                  <a:lnTo>
                    <a:pt x="2" y="19"/>
                  </a:lnTo>
                  <a:lnTo>
                    <a:pt x="2" y="17"/>
                  </a:lnTo>
                  <a:lnTo>
                    <a:pt x="2" y="16"/>
                  </a:lnTo>
                  <a:lnTo>
                    <a:pt x="3" y="15"/>
                  </a:lnTo>
                  <a:lnTo>
                    <a:pt x="3" y="14"/>
                  </a:lnTo>
                  <a:lnTo>
                    <a:pt x="4" y="12"/>
                  </a:lnTo>
                  <a:lnTo>
                    <a:pt x="5" y="11"/>
                  </a:lnTo>
                  <a:lnTo>
                    <a:pt x="5" y="10"/>
                  </a:lnTo>
                  <a:lnTo>
                    <a:pt x="6" y="9"/>
                  </a:lnTo>
                  <a:lnTo>
                    <a:pt x="8" y="8"/>
                  </a:lnTo>
                  <a:lnTo>
                    <a:pt x="9" y="8"/>
                  </a:lnTo>
                  <a:lnTo>
                    <a:pt x="9" y="7"/>
                  </a:lnTo>
                  <a:lnTo>
                    <a:pt x="10" y="6"/>
                  </a:lnTo>
                  <a:lnTo>
                    <a:pt x="11" y="5"/>
                  </a:lnTo>
                  <a:lnTo>
                    <a:pt x="12" y="5"/>
                  </a:lnTo>
                  <a:lnTo>
                    <a:pt x="13" y="4"/>
                  </a:lnTo>
                  <a:lnTo>
                    <a:pt x="14" y="3"/>
                  </a:lnTo>
                  <a:lnTo>
                    <a:pt x="15" y="3"/>
                  </a:lnTo>
                  <a:lnTo>
                    <a:pt x="16" y="2"/>
                  </a:lnTo>
                  <a:lnTo>
                    <a:pt x="17" y="2"/>
                  </a:lnTo>
                  <a:lnTo>
                    <a:pt x="18" y="2"/>
                  </a:lnTo>
                  <a:lnTo>
                    <a:pt x="20" y="1"/>
                  </a:lnTo>
                  <a:lnTo>
                    <a:pt x="21" y="1"/>
                  </a:lnTo>
                  <a:lnTo>
                    <a:pt x="22" y="1"/>
                  </a:lnTo>
                  <a:lnTo>
                    <a:pt x="24" y="1"/>
                  </a:lnTo>
                  <a:lnTo>
                    <a:pt x="25" y="1"/>
                  </a:lnTo>
                  <a:lnTo>
                    <a:pt x="27" y="0"/>
                  </a:lnTo>
                  <a:lnTo>
                    <a:pt x="38" y="0"/>
                  </a:lnTo>
                  <a:lnTo>
                    <a:pt x="41" y="1"/>
                  </a:lnTo>
                  <a:lnTo>
                    <a:pt x="42" y="1"/>
                  </a:lnTo>
                  <a:lnTo>
                    <a:pt x="43" y="1"/>
                  </a:lnTo>
                  <a:lnTo>
                    <a:pt x="44" y="1"/>
                  </a:lnTo>
                  <a:lnTo>
                    <a:pt x="45" y="1"/>
                  </a:lnTo>
                  <a:lnTo>
                    <a:pt x="46" y="2"/>
                  </a:lnTo>
                  <a:lnTo>
                    <a:pt x="48" y="2"/>
                  </a:lnTo>
                  <a:lnTo>
                    <a:pt x="49" y="2"/>
                  </a:lnTo>
                  <a:lnTo>
                    <a:pt x="50" y="3"/>
                  </a:lnTo>
                  <a:lnTo>
                    <a:pt x="51" y="3"/>
                  </a:lnTo>
                  <a:lnTo>
                    <a:pt x="52" y="4"/>
                  </a:lnTo>
                  <a:lnTo>
                    <a:pt x="53" y="5"/>
                  </a:lnTo>
                  <a:lnTo>
                    <a:pt x="54" y="5"/>
                  </a:lnTo>
                  <a:lnTo>
                    <a:pt x="55" y="6"/>
                  </a:lnTo>
                  <a:lnTo>
                    <a:pt x="56" y="7"/>
                  </a:lnTo>
                  <a:lnTo>
                    <a:pt x="56" y="8"/>
                  </a:lnTo>
                  <a:lnTo>
                    <a:pt x="58" y="8"/>
                  </a:lnTo>
                  <a:lnTo>
                    <a:pt x="59" y="9"/>
                  </a:lnTo>
                  <a:lnTo>
                    <a:pt x="60" y="10"/>
                  </a:lnTo>
                  <a:lnTo>
                    <a:pt x="60" y="11"/>
                  </a:lnTo>
                  <a:lnTo>
                    <a:pt x="61" y="12"/>
                  </a:lnTo>
                  <a:lnTo>
                    <a:pt x="62" y="14"/>
                  </a:lnTo>
                  <a:lnTo>
                    <a:pt x="62" y="15"/>
                  </a:lnTo>
                  <a:lnTo>
                    <a:pt x="63" y="16"/>
                  </a:lnTo>
                  <a:lnTo>
                    <a:pt x="63" y="17"/>
                  </a:lnTo>
                  <a:lnTo>
                    <a:pt x="63" y="19"/>
                  </a:lnTo>
                  <a:lnTo>
                    <a:pt x="64" y="20"/>
                  </a:lnTo>
                  <a:lnTo>
                    <a:pt x="64" y="21"/>
                  </a:lnTo>
                  <a:lnTo>
                    <a:pt x="64" y="22"/>
                  </a:lnTo>
                  <a:lnTo>
                    <a:pt x="64" y="23"/>
                  </a:lnTo>
                  <a:lnTo>
                    <a:pt x="64" y="24"/>
                  </a:lnTo>
                  <a:lnTo>
                    <a:pt x="64" y="26"/>
                  </a:lnTo>
                  <a:lnTo>
                    <a:pt x="64" y="17"/>
                  </a:lnTo>
                  <a:lnTo>
                    <a:pt x="64" y="19"/>
                  </a:lnTo>
                  <a:lnTo>
                    <a:pt x="64" y="20"/>
                  </a:lnTo>
                  <a:lnTo>
                    <a:pt x="64" y="21"/>
                  </a:lnTo>
                  <a:lnTo>
                    <a:pt x="64" y="22"/>
                  </a:lnTo>
                  <a:lnTo>
                    <a:pt x="64" y="23"/>
                  </a:lnTo>
                  <a:lnTo>
                    <a:pt x="63" y="24"/>
                  </a:lnTo>
                  <a:lnTo>
                    <a:pt x="63" y="26"/>
                  </a:lnTo>
                  <a:lnTo>
                    <a:pt x="63" y="27"/>
                  </a:lnTo>
                  <a:lnTo>
                    <a:pt x="62" y="28"/>
                  </a:lnTo>
                  <a:lnTo>
                    <a:pt x="62" y="29"/>
                  </a:lnTo>
                  <a:lnTo>
                    <a:pt x="61" y="31"/>
                  </a:lnTo>
                  <a:lnTo>
                    <a:pt x="60" y="32"/>
                  </a:lnTo>
                  <a:lnTo>
                    <a:pt x="60" y="33"/>
                  </a:lnTo>
                  <a:lnTo>
                    <a:pt x="59" y="34"/>
                  </a:lnTo>
                  <a:lnTo>
                    <a:pt x="58" y="35"/>
                  </a:lnTo>
                  <a:lnTo>
                    <a:pt x="56" y="35"/>
                  </a:lnTo>
                  <a:lnTo>
                    <a:pt x="56" y="36"/>
                  </a:lnTo>
                  <a:lnTo>
                    <a:pt x="55" y="37"/>
                  </a:lnTo>
                  <a:lnTo>
                    <a:pt x="54" y="38"/>
                  </a:lnTo>
                  <a:lnTo>
                    <a:pt x="53" y="38"/>
                  </a:lnTo>
                  <a:lnTo>
                    <a:pt x="52" y="39"/>
                  </a:lnTo>
                  <a:lnTo>
                    <a:pt x="51" y="40"/>
                  </a:lnTo>
                  <a:lnTo>
                    <a:pt x="50" y="40"/>
                  </a:lnTo>
                  <a:lnTo>
                    <a:pt x="49" y="41"/>
                  </a:lnTo>
                  <a:lnTo>
                    <a:pt x="48" y="41"/>
                  </a:lnTo>
                  <a:lnTo>
                    <a:pt x="46" y="41"/>
                  </a:lnTo>
                  <a:lnTo>
                    <a:pt x="45" y="42"/>
                  </a:lnTo>
                  <a:lnTo>
                    <a:pt x="44" y="42"/>
                  </a:lnTo>
                  <a:lnTo>
                    <a:pt x="43" y="42"/>
                  </a:lnTo>
                  <a:lnTo>
                    <a:pt x="42" y="42"/>
                  </a:lnTo>
                  <a:lnTo>
                    <a:pt x="41" y="42"/>
                  </a:lnTo>
                  <a:lnTo>
                    <a:pt x="38" y="42"/>
                  </a:lnTo>
                  <a:lnTo>
                    <a:pt x="27" y="42"/>
                  </a:lnTo>
                  <a:lnTo>
                    <a:pt x="25" y="42"/>
                  </a:lnTo>
                  <a:lnTo>
                    <a:pt x="24" y="42"/>
                  </a:lnTo>
                  <a:lnTo>
                    <a:pt x="22" y="42"/>
                  </a:lnTo>
                  <a:lnTo>
                    <a:pt x="21" y="42"/>
                  </a:lnTo>
                  <a:lnTo>
                    <a:pt x="20" y="42"/>
                  </a:lnTo>
                  <a:lnTo>
                    <a:pt x="18" y="41"/>
                  </a:lnTo>
                  <a:lnTo>
                    <a:pt x="17" y="41"/>
                  </a:lnTo>
                  <a:lnTo>
                    <a:pt x="16" y="41"/>
                  </a:lnTo>
                  <a:lnTo>
                    <a:pt x="15" y="40"/>
                  </a:lnTo>
                  <a:lnTo>
                    <a:pt x="14" y="40"/>
                  </a:lnTo>
                  <a:lnTo>
                    <a:pt x="13" y="39"/>
                  </a:lnTo>
                  <a:lnTo>
                    <a:pt x="12" y="38"/>
                  </a:lnTo>
                  <a:lnTo>
                    <a:pt x="11" y="38"/>
                  </a:lnTo>
                  <a:lnTo>
                    <a:pt x="10" y="37"/>
                  </a:lnTo>
                  <a:lnTo>
                    <a:pt x="9" y="36"/>
                  </a:lnTo>
                  <a:lnTo>
                    <a:pt x="9" y="35"/>
                  </a:lnTo>
                  <a:lnTo>
                    <a:pt x="8" y="35"/>
                  </a:lnTo>
                  <a:lnTo>
                    <a:pt x="6" y="34"/>
                  </a:lnTo>
                  <a:lnTo>
                    <a:pt x="5" y="33"/>
                  </a:lnTo>
                  <a:lnTo>
                    <a:pt x="5" y="32"/>
                  </a:lnTo>
                  <a:lnTo>
                    <a:pt x="4" y="31"/>
                  </a:lnTo>
                  <a:lnTo>
                    <a:pt x="3" y="29"/>
                  </a:lnTo>
                  <a:lnTo>
                    <a:pt x="3" y="28"/>
                  </a:lnTo>
                  <a:lnTo>
                    <a:pt x="2" y="27"/>
                  </a:lnTo>
                  <a:lnTo>
                    <a:pt x="2" y="26"/>
                  </a:lnTo>
                  <a:lnTo>
                    <a:pt x="2" y="24"/>
                  </a:lnTo>
                  <a:lnTo>
                    <a:pt x="1" y="23"/>
                  </a:lnTo>
                  <a:lnTo>
                    <a:pt x="1" y="22"/>
                  </a:lnTo>
                  <a:lnTo>
                    <a:pt x="1" y="21"/>
                  </a:lnTo>
                  <a:lnTo>
                    <a:pt x="1" y="20"/>
                  </a:lnTo>
                  <a:lnTo>
                    <a:pt x="1" y="19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000000"/>
            </a:solidFill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553" name="Rectangle 46"/>
            <p:cNvSpPr>
              <a:spLocks noChangeArrowheads="1"/>
            </p:cNvSpPr>
            <p:nvPr/>
          </p:nvSpPr>
          <p:spPr bwMode="auto">
            <a:xfrm>
              <a:off x="2476" y="1040"/>
              <a:ext cx="73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1pPr>
              <a:lvl2pPr marL="742950" indent="-285750">
                <a:spcBef>
                  <a:spcPct val="20000"/>
                </a:spcBef>
                <a:buFont typeface="Wingdings" charset="2"/>
                <a:buChar char="§"/>
                <a:defRPr sz="2000"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 b="0">
                  <a:solidFill>
                    <a:srgbClr val="000000"/>
                  </a:solidFill>
                  <a:latin typeface="Times-Roman" charset="0"/>
                </a:rPr>
                <a:t>0 </a:t>
              </a:r>
              <a:endParaRPr lang="en-US" altLang="en-US" b="0">
                <a:solidFill>
                  <a:srgbClr val="000000"/>
                </a:solidFill>
                <a:latin typeface="Times" charset="0"/>
              </a:endParaRPr>
            </a:p>
          </p:txBody>
        </p:sp>
        <p:sp>
          <p:nvSpPr>
            <p:cNvPr id="64554" name="Freeform 47"/>
            <p:cNvSpPr>
              <a:spLocks/>
            </p:cNvSpPr>
            <p:nvPr/>
          </p:nvSpPr>
          <p:spPr bwMode="auto">
            <a:xfrm>
              <a:off x="1905" y="2329"/>
              <a:ext cx="1" cy="979"/>
            </a:xfrm>
            <a:custGeom>
              <a:avLst/>
              <a:gdLst>
                <a:gd name="T0" fmla="*/ 0 w 1"/>
                <a:gd name="T1" fmla="*/ 1 h 1956"/>
                <a:gd name="T2" fmla="*/ 0 w 1"/>
                <a:gd name="T3" fmla="*/ 0 h 1956"/>
                <a:gd name="T4" fmla="*/ 0 w 1"/>
                <a:gd name="T5" fmla="*/ 1 h 1956"/>
                <a:gd name="T6" fmla="*/ 0 60000 65536"/>
                <a:gd name="T7" fmla="*/ 0 60000 65536"/>
                <a:gd name="T8" fmla="*/ 0 60000 65536"/>
                <a:gd name="T9" fmla="*/ 0 w 1"/>
                <a:gd name="T10" fmla="*/ 0 h 1956"/>
                <a:gd name="T11" fmla="*/ 1 w 1"/>
                <a:gd name="T12" fmla="*/ 1956 h 195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956">
                  <a:moveTo>
                    <a:pt x="0" y="1956"/>
                  </a:moveTo>
                  <a:lnTo>
                    <a:pt x="0" y="0"/>
                  </a:lnTo>
                  <a:lnTo>
                    <a:pt x="0" y="19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55" name="Line 48"/>
            <p:cNvSpPr>
              <a:spLocks noChangeShapeType="1"/>
            </p:cNvSpPr>
            <p:nvPr/>
          </p:nvSpPr>
          <p:spPr bwMode="auto">
            <a:xfrm flipV="1">
              <a:off x="1905" y="2329"/>
              <a:ext cx="1" cy="979"/>
            </a:xfrm>
            <a:prstGeom prst="line">
              <a:avLst/>
            </a:prstGeom>
            <a:noFill/>
            <a:ln w="15875">
              <a:solidFill>
                <a:srgbClr val="7F7F7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56" name="Freeform 49"/>
            <p:cNvSpPr>
              <a:spLocks/>
            </p:cNvSpPr>
            <p:nvPr/>
          </p:nvSpPr>
          <p:spPr bwMode="auto">
            <a:xfrm>
              <a:off x="2405" y="2329"/>
              <a:ext cx="1" cy="979"/>
            </a:xfrm>
            <a:custGeom>
              <a:avLst/>
              <a:gdLst>
                <a:gd name="T0" fmla="*/ 0 w 1"/>
                <a:gd name="T1" fmla="*/ 1 h 1956"/>
                <a:gd name="T2" fmla="*/ 0 w 1"/>
                <a:gd name="T3" fmla="*/ 0 h 1956"/>
                <a:gd name="T4" fmla="*/ 0 w 1"/>
                <a:gd name="T5" fmla="*/ 1 h 1956"/>
                <a:gd name="T6" fmla="*/ 0 60000 65536"/>
                <a:gd name="T7" fmla="*/ 0 60000 65536"/>
                <a:gd name="T8" fmla="*/ 0 60000 65536"/>
                <a:gd name="T9" fmla="*/ 0 w 1"/>
                <a:gd name="T10" fmla="*/ 0 h 1956"/>
                <a:gd name="T11" fmla="*/ 1 w 1"/>
                <a:gd name="T12" fmla="*/ 1956 h 195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956">
                  <a:moveTo>
                    <a:pt x="0" y="1956"/>
                  </a:moveTo>
                  <a:lnTo>
                    <a:pt x="0" y="0"/>
                  </a:lnTo>
                  <a:lnTo>
                    <a:pt x="0" y="19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57" name="Line 50"/>
            <p:cNvSpPr>
              <a:spLocks noChangeShapeType="1"/>
            </p:cNvSpPr>
            <p:nvPr/>
          </p:nvSpPr>
          <p:spPr bwMode="auto">
            <a:xfrm flipV="1">
              <a:off x="2405" y="2329"/>
              <a:ext cx="1" cy="979"/>
            </a:xfrm>
            <a:prstGeom prst="line">
              <a:avLst/>
            </a:prstGeom>
            <a:noFill/>
            <a:ln w="15875">
              <a:solidFill>
                <a:srgbClr val="7F7F7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58" name="Freeform 51"/>
            <p:cNvSpPr>
              <a:spLocks/>
            </p:cNvSpPr>
            <p:nvPr/>
          </p:nvSpPr>
          <p:spPr bwMode="auto">
            <a:xfrm>
              <a:off x="2905" y="2329"/>
              <a:ext cx="1" cy="979"/>
            </a:xfrm>
            <a:custGeom>
              <a:avLst/>
              <a:gdLst>
                <a:gd name="T0" fmla="*/ 0 w 1"/>
                <a:gd name="T1" fmla="*/ 1 h 1956"/>
                <a:gd name="T2" fmla="*/ 0 w 1"/>
                <a:gd name="T3" fmla="*/ 0 h 1956"/>
                <a:gd name="T4" fmla="*/ 0 w 1"/>
                <a:gd name="T5" fmla="*/ 1 h 1956"/>
                <a:gd name="T6" fmla="*/ 0 60000 65536"/>
                <a:gd name="T7" fmla="*/ 0 60000 65536"/>
                <a:gd name="T8" fmla="*/ 0 60000 65536"/>
                <a:gd name="T9" fmla="*/ 0 w 1"/>
                <a:gd name="T10" fmla="*/ 0 h 1956"/>
                <a:gd name="T11" fmla="*/ 1 w 1"/>
                <a:gd name="T12" fmla="*/ 1956 h 195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956">
                  <a:moveTo>
                    <a:pt x="0" y="1956"/>
                  </a:moveTo>
                  <a:lnTo>
                    <a:pt x="0" y="0"/>
                  </a:lnTo>
                  <a:lnTo>
                    <a:pt x="0" y="19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59" name="Line 52"/>
            <p:cNvSpPr>
              <a:spLocks noChangeShapeType="1"/>
            </p:cNvSpPr>
            <p:nvPr/>
          </p:nvSpPr>
          <p:spPr bwMode="auto">
            <a:xfrm flipV="1">
              <a:off x="2905" y="2329"/>
              <a:ext cx="1" cy="979"/>
            </a:xfrm>
            <a:prstGeom prst="line">
              <a:avLst/>
            </a:prstGeom>
            <a:noFill/>
            <a:ln w="15875">
              <a:solidFill>
                <a:srgbClr val="7F7F7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60" name="Freeform 53"/>
            <p:cNvSpPr>
              <a:spLocks/>
            </p:cNvSpPr>
            <p:nvPr/>
          </p:nvSpPr>
          <p:spPr bwMode="auto">
            <a:xfrm>
              <a:off x="3404" y="2329"/>
              <a:ext cx="1" cy="979"/>
            </a:xfrm>
            <a:custGeom>
              <a:avLst/>
              <a:gdLst>
                <a:gd name="T0" fmla="*/ 0 w 1"/>
                <a:gd name="T1" fmla="*/ 1 h 1956"/>
                <a:gd name="T2" fmla="*/ 0 w 1"/>
                <a:gd name="T3" fmla="*/ 0 h 1956"/>
                <a:gd name="T4" fmla="*/ 0 w 1"/>
                <a:gd name="T5" fmla="*/ 1 h 1956"/>
                <a:gd name="T6" fmla="*/ 0 60000 65536"/>
                <a:gd name="T7" fmla="*/ 0 60000 65536"/>
                <a:gd name="T8" fmla="*/ 0 60000 65536"/>
                <a:gd name="T9" fmla="*/ 0 w 1"/>
                <a:gd name="T10" fmla="*/ 0 h 1956"/>
                <a:gd name="T11" fmla="*/ 1 w 1"/>
                <a:gd name="T12" fmla="*/ 1956 h 195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956">
                  <a:moveTo>
                    <a:pt x="0" y="1956"/>
                  </a:moveTo>
                  <a:lnTo>
                    <a:pt x="0" y="0"/>
                  </a:lnTo>
                  <a:lnTo>
                    <a:pt x="0" y="19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61" name="Line 54"/>
            <p:cNvSpPr>
              <a:spLocks noChangeShapeType="1"/>
            </p:cNvSpPr>
            <p:nvPr/>
          </p:nvSpPr>
          <p:spPr bwMode="auto">
            <a:xfrm flipV="1">
              <a:off x="3404" y="2329"/>
              <a:ext cx="1" cy="979"/>
            </a:xfrm>
            <a:prstGeom prst="line">
              <a:avLst/>
            </a:prstGeom>
            <a:noFill/>
            <a:ln w="15875">
              <a:solidFill>
                <a:srgbClr val="7F7F7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62" name="Freeform 55"/>
            <p:cNvSpPr>
              <a:spLocks/>
            </p:cNvSpPr>
            <p:nvPr/>
          </p:nvSpPr>
          <p:spPr bwMode="auto">
            <a:xfrm>
              <a:off x="3904" y="2329"/>
              <a:ext cx="1" cy="979"/>
            </a:xfrm>
            <a:custGeom>
              <a:avLst/>
              <a:gdLst>
                <a:gd name="T0" fmla="*/ 0 w 1"/>
                <a:gd name="T1" fmla="*/ 1 h 1956"/>
                <a:gd name="T2" fmla="*/ 0 w 1"/>
                <a:gd name="T3" fmla="*/ 0 h 1956"/>
                <a:gd name="T4" fmla="*/ 0 w 1"/>
                <a:gd name="T5" fmla="*/ 1 h 1956"/>
                <a:gd name="T6" fmla="*/ 0 60000 65536"/>
                <a:gd name="T7" fmla="*/ 0 60000 65536"/>
                <a:gd name="T8" fmla="*/ 0 60000 65536"/>
                <a:gd name="T9" fmla="*/ 0 w 1"/>
                <a:gd name="T10" fmla="*/ 0 h 1956"/>
                <a:gd name="T11" fmla="*/ 1 w 1"/>
                <a:gd name="T12" fmla="*/ 1956 h 195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956">
                  <a:moveTo>
                    <a:pt x="0" y="1956"/>
                  </a:moveTo>
                  <a:lnTo>
                    <a:pt x="0" y="0"/>
                  </a:lnTo>
                  <a:lnTo>
                    <a:pt x="0" y="19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63" name="Line 56"/>
            <p:cNvSpPr>
              <a:spLocks noChangeShapeType="1"/>
            </p:cNvSpPr>
            <p:nvPr/>
          </p:nvSpPr>
          <p:spPr bwMode="auto">
            <a:xfrm flipV="1">
              <a:off x="3904" y="2329"/>
              <a:ext cx="1" cy="979"/>
            </a:xfrm>
            <a:prstGeom prst="line">
              <a:avLst/>
            </a:prstGeom>
            <a:noFill/>
            <a:ln w="15875">
              <a:solidFill>
                <a:srgbClr val="7F7F7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64" name="Freeform 57"/>
            <p:cNvSpPr>
              <a:spLocks/>
            </p:cNvSpPr>
            <p:nvPr/>
          </p:nvSpPr>
          <p:spPr bwMode="auto">
            <a:xfrm>
              <a:off x="4393" y="2329"/>
              <a:ext cx="1" cy="979"/>
            </a:xfrm>
            <a:custGeom>
              <a:avLst/>
              <a:gdLst>
                <a:gd name="T0" fmla="*/ 0 w 1"/>
                <a:gd name="T1" fmla="*/ 1 h 1956"/>
                <a:gd name="T2" fmla="*/ 0 w 1"/>
                <a:gd name="T3" fmla="*/ 0 h 1956"/>
                <a:gd name="T4" fmla="*/ 0 w 1"/>
                <a:gd name="T5" fmla="*/ 1 h 1956"/>
                <a:gd name="T6" fmla="*/ 0 60000 65536"/>
                <a:gd name="T7" fmla="*/ 0 60000 65536"/>
                <a:gd name="T8" fmla="*/ 0 60000 65536"/>
                <a:gd name="T9" fmla="*/ 0 w 1"/>
                <a:gd name="T10" fmla="*/ 0 h 1956"/>
                <a:gd name="T11" fmla="*/ 1 w 1"/>
                <a:gd name="T12" fmla="*/ 1956 h 195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956">
                  <a:moveTo>
                    <a:pt x="0" y="1956"/>
                  </a:moveTo>
                  <a:lnTo>
                    <a:pt x="0" y="0"/>
                  </a:lnTo>
                  <a:lnTo>
                    <a:pt x="0" y="19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65" name="Line 58"/>
            <p:cNvSpPr>
              <a:spLocks noChangeShapeType="1"/>
            </p:cNvSpPr>
            <p:nvPr/>
          </p:nvSpPr>
          <p:spPr bwMode="auto">
            <a:xfrm flipV="1">
              <a:off x="4393" y="2329"/>
              <a:ext cx="1" cy="979"/>
            </a:xfrm>
            <a:prstGeom prst="line">
              <a:avLst/>
            </a:prstGeom>
            <a:noFill/>
            <a:ln w="15875">
              <a:solidFill>
                <a:srgbClr val="7F7F7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66" name="Rectangle 59"/>
            <p:cNvSpPr>
              <a:spLocks noChangeArrowheads="1"/>
            </p:cNvSpPr>
            <p:nvPr/>
          </p:nvSpPr>
          <p:spPr bwMode="auto">
            <a:xfrm>
              <a:off x="1916" y="1481"/>
              <a:ext cx="256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1pPr>
              <a:lvl2pPr marL="742950" indent="-285750">
                <a:spcBef>
                  <a:spcPct val="20000"/>
                </a:spcBef>
                <a:buFont typeface="Wingdings" charset="2"/>
                <a:buChar char="§"/>
                <a:defRPr sz="2000"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 b="0">
                  <a:solidFill>
                    <a:srgbClr val="000000"/>
                  </a:solidFill>
                  <a:latin typeface="Times-Roman" charset="0"/>
                </a:rPr>
                <a:t>Clock </a:t>
              </a:r>
              <a:endParaRPr lang="en-US" altLang="en-US" b="0">
                <a:solidFill>
                  <a:srgbClr val="000000"/>
                </a:solidFill>
                <a:latin typeface="Times" charset="0"/>
              </a:endParaRPr>
            </a:p>
          </p:txBody>
        </p:sp>
        <p:sp>
          <p:nvSpPr>
            <p:cNvPr id="64567" name="Rectangle 60"/>
            <p:cNvSpPr>
              <a:spLocks noChangeArrowheads="1"/>
            </p:cNvSpPr>
            <p:nvPr/>
          </p:nvSpPr>
          <p:spPr bwMode="auto">
            <a:xfrm>
              <a:off x="1301" y="3313"/>
              <a:ext cx="73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1pPr>
              <a:lvl2pPr marL="742950" indent="-285750">
                <a:spcBef>
                  <a:spcPct val="20000"/>
                </a:spcBef>
                <a:buFont typeface="Wingdings" charset="2"/>
                <a:buChar char="§"/>
                <a:defRPr sz="2000"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 b="0">
                  <a:solidFill>
                    <a:srgbClr val="000000"/>
                  </a:solidFill>
                  <a:latin typeface="Times-Roman" charset="0"/>
                </a:rPr>
                <a:t>0 </a:t>
              </a:r>
              <a:endParaRPr lang="en-US" altLang="en-US" b="0">
                <a:solidFill>
                  <a:srgbClr val="000000"/>
                </a:solidFill>
                <a:latin typeface="Times" charset="0"/>
              </a:endParaRPr>
            </a:p>
          </p:txBody>
        </p:sp>
        <p:sp>
          <p:nvSpPr>
            <p:cNvPr id="64568" name="Rectangle 61"/>
            <p:cNvSpPr>
              <a:spLocks noChangeArrowheads="1"/>
            </p:cNvSpPr>
            <p:nvPr/>
          </p:nvSpPr>
          <p:spPr bwMode="auto">
            <a:xfrm>
              <a:off x="1635" y="3313"/>
              <a:ext cx="73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1pPr>
              <a:lvl2pPr marL="742950" indent="-285750">
                <a:spcBef>
                  <a:spcPct val="20000"/>
                </a:spcBef>
                <a:buFont typeface="Wingdings" charset="2"/>
                <a:buChar char="§"/>
                <a:defRPr sz="2000"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 b="0">
                  <a:solidFill>
                    <a:srgbClr val="000000"/>
                  </a:solidFill>
                  <a:latin typeface="Times-Roman" charset="0"/>
                </a:rPr>
                <a:t>1 </a:t>
              </a:r>
              <a:endParaRPr lang="en-US" altLang="en-US" b="0">
                <a:solidFill>
                  <a:srgbClr val="000000"/>
                </a:solidFill>
                <a:latin typeface="Times" charset="0"/>
              </a:endParaRPr>
            </a:p>
          </p:txBody>
        </p:sp>
        <p:sp>
          <p:nvSpPr>
            <p:cNvPr id="64569" name="Rectangle 62"/>
            <p:cNvSpPr>
              <a:spLocks noChangeArrowheads="1"/>
            </p:cNvSpPr>
            <p:nvPr/>
          </p:nvSpPr>
          <p:spPr bwMode="auto">
            <a:xfrm>
              <a:off x="2136" y="3313"/>
              <a:ext cx="73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1pPr>
              <a:lvl2pPr marL="742950" indent="-285750">
                <a:spcBef>
                  <a:spcPct val="20000"/>
                </a:spcBef>
                <a:buFont typeface="Wingdings" charset="2"/>
                <a:buChar char="§"/>
                <a:defRPr sz="2000"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 b="0">
                  <a:solidFill>
                    <a:srgbClr val="000000"/>
                  </a:solidFill>
                  <a:latin typeface="Times-Roman" charset="0"/>
                </a:rPr>
                <a:t>2 </a:t>
              </a:r>
              <a:endParaRPr lang="en-US" altLang="en-US" b="0">
                <a:solidFill>
                  <a:srgbClr val="000000"/>
                </a:solidFill>
                <a:latin typeface="Times" charset="0"/>
              </a:endParaRPr>
            </a:p>
          </p:txBody>
        </p:sp>
        <p:sp>
          <p:nvSpPr>
            <p:cNvPr id="64570" name="Rectangle 63"/>
            <p:cNvSpPr>
              <a:spLocks noChangeArrowheads="1"/>
            </p:cNvSpPr>
            <p:nvPr/>
          </p:nvSpPr>
          <p:spPr bwMode="auto">
            <a:xfrm>
              <a:off x="2636" y="3313"/>
              <a:ext cx="73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1pPr>
              <a:lvl2pPr marL="742950" indent="-285750">
                <a:spcBef>
                  <a:spcPct val="20000"/>
                </a:spcBef>
                <a:buFont typeface="Wingdings" charset="2"/>
                <a:buChar char="§"/>
                <a:defRPr sz="2000"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 b="0">
                  <a:solidFill>
                    <a:srgbClr val="000000"/>
                  </a:solidFill>
                  <a:latin typeface="Times-Roman" charset="0"/>
                </a:rPr>
                <a:t>3 </a:t>
              </a:r>
              <a:endParaRPr lang="en-US" altLang="en-US" b="0">
                <a:solidFill>
                  <a:srgbClr val="000000"/>
                </a:solidFill>
                <a:latin typeface="Times" charset="0"/>
              </a:endParaRPr>
            </a:p>
          </p:txBody>
        </p:sp>
        <p:sp>
          <p:nvSpPr>
            <p:cNvPr id="64571" name="Rectangle 64"/>
            <p:cNvSpPr>
              <a:spLocks noChangeArrowheads="1"/>
            </p:cNvSpPr>
            <p:nvPr/>
          </p:nvSpPr>
          <p:spPr bwMode="auto">
            <a:xfrm>
              <a:off x="3133" y="3313"/>
              <a:ext cx="73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1pPr>
              <a:lvl2pPr marL="742950" indent="-285750">
                <a:spcBef>
                  <a:spcPct val="20000"/>
                </a:spcBef>
                <a:buFont typeface="Wingdings" charset="2"/>
                <a:buChar char="§"/>
                <a:defRPr sz="2000"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 b="0">
                  <a:solidFill>
                    <a:srgbClr val="000000"/>
                  </a:solidFill>
                  <a:latin typeface="Times-Roman" charset="0"/>
                </a:rPr>
                <a:t>4 </a:t>
              </a:r>
              <a:endParaRPr lang="en-US" altLang="en-US" b="0">
                <a:solidFill>
                  <a:srgbClr val="000000"/>
                </a:solidFill>
                <a:latin typeface="Times" charset="0"/>
              </a:endParaRPr>
            </a:p>
          </p:txBody>
        </p:sp>
        <p:sp>
          <p:nvSpPr>
            <p:cNvPr id="64572" name="Rectangle 65"/>
            <p:cNvSpPr>
              <a:spLocks noChangeArrowheads="1"/>
            </p:cNvSpPr>
            <p:nvPr/>
          </p:nvSpPr>
          <p:spPr bwMode="auto">
            <a:xfrm>
              <a:off x="3630" y="3313"/>
              <a:ext cx="73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1pPr>
              <a:lvl2pPr marL="742950" indent="-285750">
                <a:spcBef>
                  <a:spcPct val="20000"/>
                </a:spcBef>
                <a:buFont typeface="Wingdings" charset="2"/>
                <a:buChar char="§"/>
                <a:defRPr sz="2000"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 b="0">
                  <a:solidFill>
                    <a:srgbClr val="000000"/>
                  </a:solidFill>
                  <a:latin typeface="Times-Roman" charset="0"/>
                </a:rPr>
                <a:t>5 </a:t>
              </a:r>
              <a:endParaRPr lang="en-US" altLang="en-US" b="0">
                <a:solidFill>
                  <a:srgbClr val="000000"/>
                </a:solidFill>
                <a:latin typeface="Times" charset="0"/>
              </a:endParaRPr>
            </a:p>
          </p:txBody>
        </p:sp>
        <p:sp>
          <p:nvSpPr>
            <p:cNvPr id="64573" name="Rectangle 66"/>
            <p:cNvSpPr>
              <a:spLocks noChangeArrowheads="1"/>
            </p:cNvSpPr>
            <p:nvPr/>
          </p:nvSpPr>
          <p:spPr bwMode="auto">
            <a:xfrm>
              <a:off x="4127" y="3313"/>
              <a:ext cx="73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1pPr>
              <a:lvl2pPr marL="742950" indent="-285750">
                <a:spcBef>
                  <a:spcPct val="20000"/>
                </a:spcBef>
                <a:buFont typeface="Wingdings" charset="2"/>
                <a:buChar char="§"/>
                <a:defRPr sz="2000"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 b="0">
                  <a:solidFill>
                    <a:srgbClr val="000000"/>
                  </a:solidFill>
                  <a:latin typeface="Times-Roman" charset="0"/>
                </a:rPr>
                <a:t>0 </a:t>
              </a:r>
              <a:endParaRPr lang="en-US" altLang="en-US" b="0">
                <a:solidFill>
                  <a:srgbClr val="000000"/>
                </a:solidFill>
                <a:latin typeface="Times" charset="0"/>
              </a:endParaRPr>
            </a:p>
          </p:txBody>
        </p:sp>
        <p:sp>
          <p:nvSpPr>
            <p:cNvPr id="64574" name="Rectangle 67"/>
            <p:cNvSpPr>
              <a:spLocks noChangeArrowheads="1"/>
            </p:cNvSpPr>
            <p:nvPr/>
          </p:nvSpPr>
          <p:spPr bwMode="auto">
            <a:xfrm>
              <a:off x="4618" y="3313"/>
              <a:ext cx="73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1pPr>
              <a:lvl2pPr marL="742950" indent="-285750">
                <a:spcBef>
                  <a:spcPct val="20000"/>
                </a:spcBef>
                <a:buFont typeface="Wingdings" charset="2"/>
                <a:buChar char="§"/>
                <a:defRPr sz="2000"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 b="0">
                  <a:solidFill>
                    <a:srgbClr val="000000"/>
                  </a:solidFill>
                  <a:latin typeface="Times-Roman" charset="0"/>
                </a:rPr>
                <a:t>1 </a:t>
              </a:r>
              <a:endParaRPr lang="en-US" altLang="en-US" b="0">
                <a:solidFill>
                  <a:srgbClr val="000000"/>
                </a:solidFill>
                <a:latin typeface="Times" charset="0"/>
              </a:endParaRPr>
            </a:p>
          </p:txBody>
        </p:sp>
        <p:sp>
          <p:nvSpPr>
            <p:cNvPr id="64575" name="Rectangle 68"/>
            <p:cNvSpPr>
              <a:spLocks noChangeArrowheads="1"/>
            </p:cNvSpPr>
            <p:nvPr/>
          </p:nvSpPr>
          <p:spPr bwMode="auto">
            <a:xfrm>
              <a:off x="970" y="2198"/>
              <a:ext cx="256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1pPr>
              <a:lvl2pPr marL="742950" indent="-285750">
                <a:spcBef>
                  <a:spcPct val="20000"/>
                </a:spcBef>
                <a:buFont typeface="Wingdings" charset="2"/>
                <a:buChar char="§"/>
                <a:defRPr sz="2000"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 b="0">
                  <a:solidFill>
                    <a:srgbClr val="000000"/>
                  </a:solidFill>
                  <a:latin typeface="Times-Roman" charset="0"/>
                </a:rPr>
                <a:t>Clock </a:t>
              </a:r>
              <a:endParaRPr lang="en-US" altLang="en-US" b="0">
                <a:solidFill>
                  <a:srgbClr val="000000"/>
                </a:solidFill>
                <a:latin typeface="Times" charset="0"/>
              </a:endParaRPr>
            </a:p>
          </p:txBody>
        </p:sp>
        <p:sp>
          <p:nvSpPr>
            <p:cNvPr id="64576" name="Rectangle 69"/>
            <p:cNvSpPr>
              <a:spLocks noChangeArrowheads="1"/>
            </p:cNvSpPr>
            <p:nvPr/>
          </p:nvSpPr>
          <p:spPr bwMode="auto">
            <a:xfrm>
              <a:off x="965" y="3313"/>
              <a:ext cx="262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1pPr>
              <a:lvl2pPr marL="742950" indent="-285750">
                <a:spcBef>
                  <a:spcPct val="20000"/>
                </a:spcBef>
                <a:buFont typeface="Wingdings" charset="2"/>
                <a:buChar char="§"/>
                <a:defRPr sz="2000"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 b="0">
                  <a:solidFill>
                    <a:srgbClr val="000000"/>
                  </a:solidFill>
                  <a:latin typeface="Times-Roman" charset="0"/>
                </a:rPr>
                <a:t>Count </a:t>
              </a:r>
              <a:endParaRPr lang="en-US" altLang="en-US" b="0">
                <a:solidFill>
                  <a:srgbClr val="000000"/>
                </a:solidFill>
                <a:latin typeface="Times" charset="0"/>
              </a:endParaRPr>
            </a:p>
          </p:txBody>
        </p:sp>
        <p:sp>
          <p:nvSpPr>
            <p:cNvPr id="64577" name="Rectangle 70"/>
            <p:cNvSpPr>
              <a:spLocks noChangeArrowheads="1"/>
            </p:cNvSpPr>
            <p:nvPr/>
          </p:nvSpPr>
          <p:spPr bwMode="auto">
            <a:xfrm>
              <a:off x="1078" y="2490"/>
              <a:ext cx="94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1pPr>
              <a:lvl2pPr marL="742950" indent="-285750">
                <a:spcBef>
                  <a:spcPct val="20000"/>
                </a:spcBef>
                <a:buFont typeface="Wingdings" charset="2"/>
                <a:buChar char="§"/>
                <a:defRPr sz="2000"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 b="0">
                  <a:solidFill>
                    <a:srgbClr val="000000"/>
                  </a:solidFill>
                  <a:latin typeface="Times-Roman" charset="0"/>
                </a:rPr>
                <a:t>Q </a:t>
              </a:r>
              <a:endParaRPr lang="en-US" altLang="en-US" b="0">
                <a:solidFill>
                  <a:srgbClr val="000000"/>
                </a:solidFill>
                <a:latin typeface="Times" charset="0"/>
              </a:endParaRPr>
            </a:p>
          </p:txBody>
        </p:sp>
        <p:sp>
          <p:nvSpPr>
            <p:cNvPr id="64578" name="Rectangle 71"/>
            <p:cNvSpPr>
              <a:spLocks noChangeArrowheads="1"/>
            </p:cNvSpPr>
            <p:nvPr/>
          </p:nvSpPr>
          <p:spPr bwMode="auto">
            <a:xfrm>
              <a:off x="1151" y="2539"/>
              <a:ext cx="61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1pPr>
              <a:lvl2pPr marL="742950" indent="-285750">
                <a:spcBef>
                  <a:spcPct val="20000"/>
                </a:spcBef>
                <a:buFont typeface="Wingdings" charset="2"/>
                <a:buChar char="§"/>
                <a:defRPr sz="2000"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 b="0">
                  <a:solidFill>
                    <a:srgbClr val="000000"/>
                  </a:solidFill>
                  <a:latin typeface="Times-Roman" charset="0"/>
                </a:rPr>
                <a:t>0 </a:t>
              </a:r>
              <a:endParaRPr lang="en-US" altLang="en-US" b="0">
                <a:solidFill>
                  <a:srgbClr val="000000"/>
                </a:solidFill>
                <a:latin typeface="Times" charset="0"/>
              </a:endParaRPr>
            </a:p>
          </p:txBody>
        </p:sp>
        <p:sp>
          <p:nvSpPr>
            <p:cNvPr id="64579" name="Rectangle 72"/>
            <p:cNvSpPr>
              <a:spLocks noChangeArrowheads="1"/>
            </p:cNvSpPr>
            <p:nvPr/>
          </p:nvSpPr>
          <p:spPr bwMode="auto">
            <a:xfrm>
              <a:off x="1078" y="2784"/>
              <a:ext cx="94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1pPr>
              <a:lvl2pPr marL="742950" indent="-285750">
                <a:spcBef>
                  <a:spcPct val="20000"/>
                </a:spcBef>
                <a:buFont typeface="Wingdings" charset="2"/>
                <a:buChar char="§"/>
                <a:defRPr sz="2000"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 b="0">
                  <a:solidFill>
                    <a:srgbClr val="000000"/>
                  </a:solidFill>
                  <a:latin typeface="Times-Roman" charset="0"/>
                </a:rPr>
                <a:t>Q </a:t>
              </a:r>
              <a:endParaRPr lang="en-US" altLang="en-US" b="0">
                <a:solidFill>
                  <a:srgbClr val="000000"/>
                </a:solidFill>
                <a:latin typeface="Times" charset="0"/>
              </a:endParaRPr>
            </a:p>
          </p:txBody>
        </p:sp>
        <p:sp>
          <p:nvSpPr>
            <p:cNvPr id="64580" name="Rectangle 73"/>
            <p:cNvSpPr>
              <a:spLocks noChangeArrowheads="1"/>
            </p:cNvSpPr>
            <p:nvPr/>
          </p:nvSpPr>
          <p:spPr bwMode="auto">
            <a:xfrm>
              <a:off x="1151" y="2833"/>
              <a:ext cx="61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1pPr>
              <a:lvl2pPr marL="742950" indent="-285750">
                <a:spcBef>
                  <a:spcPct val="20000"/>
                </a:spcBef>
                <a:buFont typeface="Wingdings" charset="2"/>
                <a:buChar char="§"/>
                <a:defRPr sz="2000"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 b="0">
                  <a:solidFill>
                    <a:srgbClr val="000000"/>
                  </a:solidFill>
                  <a:latin typeface="Times-Roman" charset="0"/>
                </a:rPr>
                <a:t>1 </a:t>
              </a:r>
              <a:endParaRPr lang="en-US" altLang="en-US" b="0">
                <a:solidFill>
                  <a:srgbClr val="000000"/>
                </a:solidFill>
                <a:latin typeface="Times" charset="0"/>
              </a:endParaRPr>
            </a:p>
          </p:txBody>
        </p:sp>
        <p:sp>
          <p:nvSpPr>
            <p:cNvPr id="64581" name="Rectangle 74"/>
            <p:cNvSpPr>
              <a:spLocks noChangeArrowheads="1"/>
            </p:cNvSpPr>
            <p:nvPr/>
          </p:nvSpPr>
          <p:spPr bwMode="auto">
            <a:xfrm>
              <a:off x="1078" y="3085"/>
              <a:ext cx="94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1pPr>
              <a:lvl2pPr marL="742950" indent="-285750">
                <a:spcBef>
                  <a:spcPct val="20000"/>
                </a:spcBef>
                <a:buFont typeface="Wingdings" charset="2"/>
                <a:buChar char="§"/>
                <a:defRPr sz="2000"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 b="0">
                  <a:solidFill>
                    <a:srgbClr val="000000"/>
                  </a:solidFill>
                  <a:latin typeface="Times-Roman" charset="0"/>
                </a:rPr>
                <a:t>Q </a:t>
              </a:r>
              <a:endParaRPr lang="en-US" altLang="en-US" b="0">
                <a:solidFill>
                  <a:srgbClr val="000000"/>
                </a:solidFill>
                <a:latin typeface="Times" charset="0"/>
              </a:endParaRPr>
            </a:p>
          </p:txBody>
        </p:sp>
        <p:sp>
          <p:nvSpPr>
            <p:cNvPr id="64582" name="Rectangle 75"/>
            <p:cNvSpPr>
              <a:spLocks noChangeArrowheads="1"/>
            </p:cNvSpPr>
            <p:nvPr/>
          </p:nvSpPr>
          <p:spPr bwMode="auto">
            <a:xfrm>
              <a:off x="1151" y="3134"/>
              <a:ext cx="61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1pPr>
              <a:lvl2pPr marL="742950" indent="-285750">
                <a:spcBef>
                  <a:spcPct val="20000"/>
                </a:spcBef>
                <a:buFont typeface="Wingdings" charset="2"/>
                <a:buChar char="§"/>
                <a:defRPr sz="2000"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 b="0">
                  <a:solidFill>
                    <a:srgbClr val="000000"/>
                  </a:solidFill>
                  <a:latin typeface="Times-Roman" charset="0"/>
                </a:rPr>
                <a:t>2 </a:t>
              </a:r>
              <a:endParaRPr lang="en-US" altLang="en-US" b="0">
                <a:solidFill>
                  <a:srgbClr val="000000"/>
                </a:solidFill>
                <a:latin typeface="Times" charset="0"/>
              </a:endParaRPr>
            </a:p>
          </p:txBody>
        </p:sp>
        <p:sp>
          <p:nvSpPr>
            <p:cNvPr id="64583" name="Rectangle 76"/>
            <p:cNvSpPr>
              <a:spLocks noChangeArrowheads="1"/>
            </p:cNvSpPr>
            <p:nvPr/>
          </p:nvSpPr>
          <p:spPr bwMode="auto">
            <a:xfrm>
              <a:off x="2638" y="1754"/>
              <a:ext cx="520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1pPr>
              <a:lvl2pPr marL="742950" indent="-285750">
                <a:spcBef>
                  <a:spcPct val="20000"/>
                </a:spcBef>
                <a:buFont typeface="Wingdings" charset="2"/>
                <a:buChar char="§"/>
                <a:defRPr sz="2000"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Helvetica" charset="0"/>
                </a:rPr>
                <a:t>(a) Circuit </a:t>
              </a:r>
              <a:endParaRPr lang="en-US" altLang="en-US" b="0">
                <a:solidFill>
                  <a:srgbClr val="000000"/>
                </a:solidFill>
                <a:latin typeface="Times" charset="0"/>
              </a:endParaRPr>
            </a:p>
          </p:txBody>
        </p:sp>
        <p:sp>
          <p:nvSpPr>
            <p:cNvPr id="64584" name="Freeform 77"/>
            <p:cNvSpPr>
              <a:spLocks/>
            </p:cNvSpPr>
            <p:nvPr/>
          </p:nvSpPr>
          <p:spPr bwMode="auto">
            <a:xfrm>
              <a:off x="1278" y="2170"/>
              <a:ext cx="3498" cy="159"/>
            </a:xfrm>
            <a:custGeom>
              <a:avLst/>
              <a:gdLst>
                <a:gd name="T0" fmla="*/ 1 w 6995"/>
                <a:gd name="T1" fmla="*/ 0 h 319"/>
                <a:gd name="T2" fmla="*/ 1 w 6995"/>
                <a:gd name="T3" fmla="*/ 0 h 319"/>
                <a:gd name="T4" fmla="*/ 1 w 6995"/>
                <a:gd name="T5" fmla="*/ 0 h 319"/>
                <a:gd name="T6" fmla="*/ 1 w 6995"/>
                <a:gd name="T7" fmla="*/ 0 h 319"/>
                <a:gd name="T8" fmla="*/ 1 w 6995"/>
                <a:gd name="T9" fmla="*/ 0 h 319"/>
                <a:gd name="T10" fmla="*/ 1 w 6995"/>
                <a:gd name="T11" fmla="*/ 0 h 319"/>
                <a:gd name="T12" fmla="*/ 1 w 6995"/>
                <a:gd name="T13" fmla="*/ 0 h 319"/>
                <a:gd name="T14" fmla="*/ 1 w 6995"/>
                <a:gd name="T15" fmla="*/ 0 h 319"/>
                <a:gd name="T16" fmla="*/ 1 w 6995"/>
                <a:gd name="T17" fmla="*/ 0 h 319"/>
                <a:gd name="T18" fmla="*/ 1 w 6995"/>
                <a:gd name="T19" fmla="*/ 0 h 319"/>
                <a:gd name="T20" fmla="*/ 1 w 6995"/>
                <a:gd name="T21" fmla="*/ 0 h 319"/>
                <a:gd name="T22" fmla="*/ 1 w 6995"/>
                <a:gd name="T23" fmla="*/ 0 h 319"/>
                <a:gd name="T24" fmla="*/ 1 w 6995"/>
                <a:gd name="T25" fmla="*/ 0 h 319"/>
                <a:gd name="T26" fmla="*/ 1 w 6995"/>
                <a:gd name="T27" fmla="*/ 0 h 319"/>
                <a:gd name="T28" fmla="*/ 1 w 6995"/>
                <a:gd name="T29" fmla="*/ 0 h 319"/>
                <a:gd name="T30" fmla="*/ 1 w 6995"/>
                <a:gd name="T31" fmla="*/ 0 h 319"/>
                <a:gd name="T32" fmla="*/ 1 w 6995"/>
                <a:gd name="T33" fmla="*/ 0 h 319"/>
                <a:gd name="T34" fmla="*/ 1 w 6995"/>
                <a:gd name="T35" fmla="*/ 0 h 319"/>
                <a:gd name="T36" fmla="*/ 1 w 6995"/>
                <a:gd name="T37" fmla="*/ 0 h 319"/>
                <a:gd name="T38" fmla="*/ 1 w 6995"/>
                <a:gd name="T39" fmla="*/ 0 h 319"/>
                <a:gd name="T40" fmla="*/ 1 w 6995"/>
                <a:gd name="T41" fmla="*/ 0 h 319"/>
                <a:gd name="T42" fmla="*/ 1 w 6995"/>
                <a:gd name="T43" fmla="*/ 0 h 319"/>
                <a:gd name="T44" fmla="*/ 1 w 6995"/>
                <a:gd name="T45" fmla="*/ 0 h 319"/>
                <a:gd name="T46" fmla="*/ 1 w 6995"/>
                <a:gd name="T47" fmla="*/ 0 h 319"/>
                <a:gd name="T48" fmla="*/ 1 w 6995"/>
                <a:gd name="T49" fmla="*/ 0 h 319"/>
                <a:gd name="T50" fmla="*/ 1 w 6995"/>
                <a:gd name="T51" fmla="*/ 0 h 319"/>
                <a:gd name="T52" fmla="*/ 1 w 6995"/>
                <a:gd name="T53" fmla="*/ 0 h 319"/>
                <a:gd name="T54" fmla="*/ 1 w 6995"/>
                <a:gd name="T55" fmla="*/ 0 h 319"/>
                <a:gd name="T56" fmla="*/ 1 w 6995"/>
                <a:gd name="T57" fmla="*/ 0 h 319"/>
                <a:gd name="T58" fmla="*/ 0 w 6995"/>
                <a:gd name="T59" fmla="*/ 0 h 319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6995"/>
                <a:gd name="T91" fmla="*/ 0 h 319"/>
                <a:gd name="T92" fmla="*/ 6995 w 6995"/>
                <a:gd name="T93" fmla="*/ 319 h 319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6995" h="319">
                  <a:moveTo>
                    <a:pt x="6995" y="319"/>
                  </a:moveTo>
                  <a:lnTo>
                    <a:pt x="6740" y="319"/>
                  </a:lnTo>
                  <a:lnTo>
                    <a:pt x="6740" y="0"/>
                  </a:lnTo>
                  <a:lnTo>
                    <a:pt x="6230" y="0"/>
                  </a:lnTo>
                  <a:lnTo>
                    <a:pt x="6230" y="319"/>
                  </a:lnTo>
                  <a:lnTo>
                    <a:pt x="5741" y="319"/>
                  </a:lnTo>
                  <a:lnTo>
                    <a:pt x="5741" y="0"/>
                  </a:lnTo>
                  <a:lnTo>
                    <a:pt x="5252" y="0"/>
                  </a:lnTo>
                  <a:lnTo>
                    <a:pt x="5252" y="319"/>
                  </a:lnTo>
                  <a:lnTo>
                    <a:pt x="4742" y="319"/>
                  </a:lnTo>
                  <a:lnTo>
                    <a:pt x="4742" y="0"/>
                  </a:lnTo>
                  <a:lnTo>
                    <a:pt x="4253" y="0"/>
                  </a:lnTo>
                  <a:lnTo>
                    <a:pt x="4253" y="319"/>
                  </a:lnTo>
                  <a:lnTo>
                    <a:pt x="3742" y="319"/>
                  </a:lnTo>
                  <a:lnTo>
                    <a:pt x="3742" y="0"/>
                  </a:lnTo>
                  <a:lnTo>
                    <a:pt x="3253" y="0"/>
                  </a:lnTo>
                  <a:lnTo>
                    <a:pt x="3253" y="319"/>
                  </a:lnTo>
                  <a:lnTo>
                    <a:pt x="2743" y="319"/>
                  </a:lnTo>
                  <a:lnTo>
                    <a:pt x="2743" y="0"/>
                  </a:lnTo>
                  <a:lnTo>
                    <a:pt x="2254" y="0"/>
                  </a:lnTo>
                  <a:lnTo>
                    <a:pt x="2254" y="319"/>
                  </a:lnTo>
                  <a:lnTo>
                    <a:pt x="1744" y="319"/>
                  </a:lnTo>
                  <a:lnTo>
                    <a:pt x="1744" y="0"/>
                  </a:lnTo>
                  <a:lnTo>
                    <a:pt x="1255" y="0"/>
                  </a:lnTo>
                  <a:lnTo>
                    <a:pt x="1255" y="319"/>
                  </a:lnTo>
                  <a:lnTo>
                    <a:pt x="766" y="319"/>
                  </a:lnTo>
                  <a:lnTo>
                    <a:pt x="766" y="0"/>
                  </a:lnTo>
                  <a:lnTo>
                    <a:pt x="256" y="0"/>
                  </a:lnTo>
                  <a:lnTo>
                    <a:pt x="256" y="319"/>
                  </a:lnTo>
                  <a:lnTo>
                    <a:pt x="0" y="319"/>
                  </a:lnTo>
                </a:path>
              </a:pathLst>
            </a:custGeom>
            <a:noFill/>
            <a:ln w="28575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85" name="Freeform 78"/>
            <p:cNvSpPr>
              <a:spLocks/>
            </p:cNvSpPr>
            <p:nvPr/>
          </p:nvSpPr>
          <p:spPr bwMode="auto">
            <a:xfrm>
              <a:off x="1278" y="2478"/>
              <a:ext cx="3498" cy="149"/>
            </a:xfrm>
            <a:custGeom>
              <a:avLst/>
              <a:gdLst>
                <a:gd name="T0" fmla="*/ 1 w 6995"/>
                <a:gd name="T1" fmla="*/ 0 h 297"/>
                <a:gd name="T2" fmla="*/ 1 w 6995"/>
                <a:gd name="T3" fmla="*/ 0 h 297"/>
                <a:gd name="T4" fmla="*/ 1 w 6995"/>
                <a:gd name="T5" fmla="*/ 1 h 297"/>
                <a:gd name="T6" fmla="*/ 1 w 6995"/>
                <a:gd name="T7" fmla="*/ 1 h 297"/>
                <a:gd name="T8" fmla="*/ 1 w 6995"/>
                <a:gd name="T9" fmla="*/ 0 h 297"/>
                <a:gd name="T10" fmla="*/ 1 w 6995"/>
                <a:gd name="T11" fmla="*/ 0 h 297"/>
                <a:gd name="T12" fmla="*/ 1 w 6995"/>
                <a:gd name="T13" fmla="*/ 1 h 297"/>
                <a:gd name="T14" fmla="*/ 1 w 6995"/>
                <a:gd name="T15" fmla="*/ 1 h 297"/>
                <a:gd name="T16" fmla="*/ 1 w 6995"/>
                <a:gd name="T17" fmla="*/ 0 h 297"/>
                <a:gd name="T18" fmla="*/ 1 w 6995"/>
                <a:gd name="T19" fmla="*/ 0 h 297"/>
                <a:gd name="T20" fmla="*/ 1 w 6995"/>
                <a:gd name="T21" fmla="*/ 1 h 297"/>
                <a:gd name="T22" fmla="*/ 1 w 6995"/>
                <a:gd name="T23" fmla="*/ 1 h 297"/>
                <a:gd name="T24" fmla="*/ 1 w 6995"/>
                <a:gd name="T25" fmla="*/ 0 h 297"/>
                <a:gd name="T26" fmla="*/ 1 w 6995"/>
                <a:gd name="T27" fmla="*/ 0 h 297"/>
                <a:gd name="T28" fmla="*/ 1 w 6995"/>
                <a:gd name="T29" fmla="*/ 1 h 297"/>
                <a:gd name="T30" fmla="*/ 0 w 6995"/>
                <a:gd name="T31" fmla="*/ 1 h 29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6995"/>
                <a:gd name="T49" fmla="*/ 0 h 297"/>
                <a:gd name="T50" fmla="*/ 6995 w 6995"/>
                <a:gd name="T51" fmla="*/ 297 h 29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6995" h="297">
                  <a:moveTo>
                    <a:pt x="6995" y="0"/>
                  </a:moveTo>
                  <a:lnTo>
                    <a:pt x="6294" y="0"/>
                  </a:lnTo>
                  <a:lnTo>
                    <a:pt x="6294" y="297"/>
                  </a:lnTo>
                  <a:lnTo>
                    <a:pt x="5294" y="297"/>
                  </a:lnTo>
                  <a:lnTo>
                    <a:pt x="5294" y="0"/>
                  </a:lnTo>
                  <a:lnTo>
                    <a:pt x="4316" y="0"/>
                  </a:lnTo>
                  <a:lnTo>
                    <a:pt x="4316" y="297"/>
                  </a:lnTo>
                  <a:lnTo>
                    <a:pt x="3317" y="297"/>
                  </a:lnTo>
                  <a:lnTo>
                    <a:pt x="3317" y="0"/>
                  </a:lnTo>
                  <a:lnTo>
                    <a:pt x="2318" y="0"/>
                  </a:lnTo>
                  <a:lnTo>
                    <a:pt x="2318" y="297"/>
                  </a:lnTo>
                  <a:lnTo>
                    <a:pt x="1319" y="297"/>
                  </a:lnTo>
                  <a:lnTo>
                    <a:pt x="1319" y="0"/>
                  </a:lnTo>
                  <a:lnTo>
                    <a:pt x="319" y="0"/>
                  </a:lnTo>
                  <a:lnTo>
                    <a:pt x="319" y="297"/>
                  </a:lnTo>
                  <a:lnTo>
                    <a:pt x="0" y="297"/>
                  </a:lnTo>
                </a:path>
              </a:pathLst>
            </a:custGeom>
            <a:noFill/>
            <a:ln w="28575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86" name="Freeform 79"/>
            <p:cNvSpPr>
              <a:spLocks/>
            </p:cNvSpPr>
            <p:nvPr/>
          </p:nvSpPr>
          <p:spPr bwMode="auto">
            <a:xfrm>
              <a:off x="1278" y="2776"/>
              <a:ext cx="3498" cy="149"/>
            </a:xfrm>
            <a:custGeom>
              <a:avLst/>
              <a:gdLst>
                <a:gd name="T0" fmla="*/ 1 w 6995"/>
                <a:gd name="T1" fmla="*/ 1 h 298"/>
                <a:gd name="T2" fmla="*/ 1 w 6995"/>
                <a:gd name="T3" fmla="*/ 1 h 298"/>
                <a:gd name="T4" fmla="*/ 1 w 6995"/>
                <a:gd name="T5" fmla="*/ 0 h 298"/>
                <a:gd name="T6" fmla="*/ 1 w 6995"/>
                <a:gd name="T7" fmla="*/ 0 h 298"/>
                <a:gd name="T8" fmla="*/ 1 w 6995"/>
                <a:gd name="T9" fmla="*/ 1 h 298"/>
                <a:gd name="T10" fmla="*/ 0 w 6995"/>
                <a:gd name="T11" fmla="*/ 1 h 29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995"/>
                <a:gd name="T19" fmla="*/ 0 h 298"/>
                <a:gd name="T20" fmla="*/ 6995 w 6995"/>
                <a:gd name="T21" fmla="*/ 298 h 29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995" h="298">
                  <a:moveTo>
                    <a:pt x="6995" y="298"/>
                  </a:moveTo>
                  <a:lnTo>
                    <a:pt x="3317" y="298"/>
                  </a:lnTo>
                  <a:lnTo>
                    <a:pt x="3317" y="0"/>
                  </a:lnTo>
                  <a:lnTo>
                    <a:pt x="1319" y="0"/>
                  </a:lnTo>
                  <a:lnTo>
                    <a:pt x="1319" y="298"/>
                  </a:lnTo>
                  <a:lnTo>
                    <a:pt x="0" y="298"/>
                  </a:lnTo>
                </a:path>
              </a:pathLst>
            </a:custGeom>
            <a:noFill/>
            <a:ln w="28575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87" name="Freeform 80"/>
            <p:cNvSpPr>
              <a:spLocks/>
            </p:cNvSpPr>
            <p:nvPr/>
          </p:nvSpPr>
          <p:spPr bwMode="auto">
            <a:xfrm>
              <a:off x="1278" y="3084"/>
              <a:ext cx="3498" cy="149"/>
            </a:xfrm>
            <a:custGeom>
              <a:avLst/>
              <a:gdLst>
                <a:gd name="T0" fmla="*/ 1 w 6995"/>
                <a:gd name="T1" fmla="*/ 1 h 297"/>
                <a:gd name="T2" fmla="*/ 1 w 6995"/>
                <a:gd name="T3" fmla="*/ 1 h 297"/>
                <a:gd name="T4" fmla="*/ 1 w 6995"/>
                <a:gd name="T5" fmla="*/ 0 h 297"/>
                <a:gd name="T6" fmla="*/ 1 w 6995"/>
                <a:gd name="T7" fmla="*/ 0 h 297"/>
                <a:gd name="T8" fmla="*/ 1 w 6995"/>
                <a:gd name="T9" fmla="*/ 1 h 297"/>
                <a:gd name="T10" fmla="*/ 0 w 6995"/>
                <a:gd name="T11" fmla="*/ 1 h 29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995"/>
                <a:gd name="T19" fmla="*/ 0 h 297"/>
                <a:gd name="T20" fmla="*/ 6995 w 6995"/>
                <a:gd name="T21" fmla="*/ 297 h 29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995" h="297">
                  <a:moveTo>
                    <a:pt x="6995" y="297"/>
                  </a:moveTo>
                  <a:lnTo>
                    <a:pt x="5294" y="297"/>
                  </a:lnTo>
                  <a:lnTo>
                    <a:pt x="5294" y="0"/>
                  </a:lnTo>
                  <a:lnTo>
                    <a:pt x="3317" y="0"/>
                  </a:lnTo>
                  <a:lnTo>
                    <a:pt x="3317" y="297"/>
                  </a:lnTo>
                  <a:lnTo>
                    <a:pt x="0" y="297"/>
                  </a:lnTo>
                </a:path>
              </a:pathLst>
            </a:custGeom>
            <a:noFill/>
            <a:ln w="28575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88" name="Rectangle 81"/>
            <p:cNvSpPr>
              <a:spLocks noChangeArrowheads="1"/>
            </p:cNvSpPr>
            <p:nvPr/>
          </p:nvSpPr>
          <p:spPr bwMode="auto">
            <a:xfrm>
              <a:off x="2422" y="3648"/>
              <a:ext cx="939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1pPr>
              <a:lvl2pPr marL="742950" indent="-285750">
                <a:spcBef>
                  <a:spcPct val="20000"/>
                </a:spcBef>
                <a:buFont typeface="Wingdings" charset="2"/>
                <a:buChar char="§"/>
                <a:defRPr sz="2000"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Helvetica" charset="0"/>
                </a:rPr>
                <a:t>(b) Timing diagram</a:t>
              </a:r>
              <a:endParaRPr lang="en-US" altLang="en-US" b="0">
                <a:solidFill>
                  <a:srgbClr val="000000"/>
                </a:solidFill>
                <a:latin typeface="Times" charset="0"/>
              </a:endParaRPr>
            </a:p>
          </p:txBody>
        </p:sp>
        <p:sp>
          <p:nvSpPr>
            <p:cNvPr id="64589" name="AutoShape 83"/>
            <p:cNvSpPr>
              <a:spLocks noChangeArrowheads="1"/>
            </p:cNvSpPr>
            <p:nvPr/>
          </p:nvSpPr>
          <p:spPr bwMode="auto">
            <a:xfrm>
              <a:off x="2047" y="1111"/>
              <a:ext cx="273" cy="247"/>
            </a:xfrm>
            <a:prstGeom prst="flowChartDelay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1pPr>
              <a:lvl2pPr marL="742950" indent="-285750">
                <a:spcBef>
                  <a:spcPct val="20000"/>
                </a:spcBef>
                <a:buFont typeface="Wingdings" charset="2"/>
                <a:buChar char="§"/>
                <a:defRPr sz="2000"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b="0">
                <a:solidFill>
                  <a:srgbClr val="000000"/>
                </a:solidFill>
                <a:latin typeface="Times" charset="0"/>
              </a:endParaRPr>
            </a:p>
          </p:txBody>
        </p:sp>
      </p:grpSp>
    </p:spTree>
  </p:cSld>
  <p:clrMapOvr>
    <a:masterClrMapping/>
  </p:clrMapOvr>
  <p:transition/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3"/>
          <p:cNvSpPr>
            <a:spLocks noChangeArrowheads="1"/>
          </p:cNvSpPr>
          <p:nvPr/>
        </p:nvSpPr>
        <p:spPr bwMode="auto">
          <a:xfrm>
            <a:off x="914400" y="2590800"/>
            <a:ext cx="914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-128"/>
              </a:defRPr>
            </a:lvl9pPr>
          </a:lstStyle>
          <a:p>
            <a:pPr algn="ctr" eaLnBrk="1" hangingPunct="1"/>
            <a:r>
              <a:rPr lang="en-US" altLang="en-US" sz="3600" b="1" dirty="0">
                <a:solidFill>
                  <a:srgbClr val="000000"/>
                </a:solidFill>
                <a:latin typeface="Arial" charset="0"/>
              </a:rPr>
              <a:t>Asynchronous Reset</a:t>
            </a:r>
          </a:p>
        </p:txBody>
      </p:sp>
    </p:spTree>
    <p:extLst>
      <p:ext uri="{BB962C8B-B14F-4D97-AF65-F5344CB8AC3E}">
        <p14:creationId xmlns:p14="http://schemas.microsoft.com/office/powerpoint/2010/main" val="2805945634"/>
      </p:ext>
    </p:extLst>
  </p:cSld>
  <p:clrMapOvr>
    <a:masterClrMapping/>
  </p:clrMapOvr>
  <p:transition/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Title 1"/>
          <p:cNvSpPr txBox="1">
            <a:spLocks/>
          </p:cNvSpPr>
          <p:nvPr/>
        </p:nvSpPr>
        <p:spPr bwMode="auto">
          <a:xfrm>
            <a:off x="914400" y="76200"/>
            <a:ext cx="9144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Font typeface="Wingdings" charset="2"/>
              <a:buChar char="§"/>
              <a:defRPr sz="2000" b="1">
                <a:solidFill>
                  <a:schemeClr val="tx1"/>
                </a:solidFill>
                <a:latin typeface="Arial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charset="0"/>
                <a:ea typeface="MS PGothic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200">
                <a:solidFill>
                  <a:srgbClr val="000000"/>
                </a:solidFill>
              </a:rPr>
              <a:t>A modulo-6 counter with asynchronous reset</a:t>
            </a:r>
          </a:p>
        </p:txBody>
      </p:sp>
      <p:sp>
        <p:nvSpPr>
          <p:cNvPr id="65538" name="TextBox 125"/>
          <p:cNvSpPr txBox="1">
            <a:spLocks noChangeArrowheads="1"/>
          </p:cNvSpPr>
          <p:nvPr/>
        </p:nvSpPr>
        <p:spPr bwMode="auto">
          <a:xfrm>
            <a:off x="7505700" y="6550026"/>
            <a:ext cx="25527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Font typeface="Wingdings" charset="2"/>
              <a:buChar char="§"/>
              <a:defRPr sz="2000" b="1">
                <a:solidFill>
                  <a:schemeClr val="tx1"/>
                </a:solidFill>
                <a:latin typeface="Arial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charset="0"/>
                <a:ea typeface="MS PGothic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0">
                <a:solidFill>
                  <a:srgbClr val="000000"/>
                </a:solidFill>
                <a:latin typeface="Times" charset="0"/>
                <a:ea typeface="ＭＳ Ｐゴシック" charset="-128"/>
              </a:rPr>
              <a:t>[ Figure 5.26 from the textbook ]</a:t>
            </a:r>
          </a:p>
        </p:txBody>
      </p:sp>
      <p:grpSp>
        <p:nvGrpSpPr>
          <p:cNvPr id="65539" name="Group 99"/>
          <p:cNvGrpSpPr>
            <a:grpSpLocks/>
          </p:cNvGrpSpPr>
          <p:nvPr/>
        </p:nvGrpSpPr>
        <p:grpSpPr bwMode="auto">
          <a:xfrm>
            <a:off x="2101850" y="990600"/>
            <a:ext cx="6813550" cy="5640388"/>
            <a:chOff x="748" y="251"/>
            <a:chExt cx="4292" cy="3553"/>
          </a:xfrm>
        </p:grpSpPr>
        <p:sp>
          <p:nvSpPr>
            <p:cNvPr id="65540" name="Freeform 4"/>
            <p:cNvSpPr>
              <a:spLocks/>
            </p:cNvSpPr>
            <p:nvPr/>
          </p:nvSpPr>
          <p:spPr bwMode="auto">
            <a:xfrm>
              <a:off x="2892" y="263"/>
              <a:ext cx="1524" cy="169"/>
            </a:xfrm>
            <a:custGeom>
              <a:avLst/>
              <a:gdLst>
                <a:gd name="T0" fmla="*/ 0 w 3049"/>
                <a:gd name="T1" fmla="*/ 1 h 336"/>
                <a:gd name="T2" fmla="*/ 0 w 3049"/>
                <a:gd name="T3" fmla="*/ 1 h 336"/>
                <a:gd name="T4" fmla="*/ 0 w 3049"/>
                <a:gd name="T5" fmla="*/ 0 h 336"/>
                <a:gd name="T6" fmla="*/ 0 w 3049"/>
                <a:gd name="T7" fmla="*/ 0 h 3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049"/>
                <a:gd name="T13" fmla="*/ 0 h 336"/>
                <a:gd name="T14" fmla="*/ 3049 w 3049"/>
                <a:gd name="T15" fmla="*/ 336 h 3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049" h="336">
                  <a:moveTo>
                    <a:pt x="3049" y="336"/>
                  </a:moveTo>
                  <a:lnTo>
                    <a:pt x="2809" y="336"/>
                  </a:lnTo>
                  <a:lnTo>
                    <a:pt x="2809" y="0"/>
                  </a:lnTo>
                  <a:lnTo>
                    <a:pt x="0" y="0"/>
                  </a:ln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541" name="Line 5"/>
            <p:cNvSpPr>
              <a:spLocks noChangeShapeType="1"/>
            </p:cNvSpPr>
            <p:nvPr/>
          </p:nvSpPr>
          <p:spPr bwMode="auto">
            <a:xfrm>
              <a:off x="3906" y="1176"/>
              <a:ext cx="0" cy="27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542" name="Line 6"/>
            <p:cNvSpPr>
              <a:spLocks noChangeShapeType="1"/>
            </p:cNvSpPr>
            <p:nvPr/>
          </p:nvSpPr>
          <p:spPr bwMode="auto">
            <a:xfrm flipV="1">
              <a:off x="1223" y="2225"/>
              <a:ext cx="1" cy="1104"/>
            </a:xfrm>
            <a:prstGeom prst="line">
              <a:avLst/>
            </a:prstGeom>
            <a:noFill/>
            <a:ln w="17463">
              <a:solidFill>
                <a:srgbClr val="7F7F7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543" name="Line 7"/>
            <p:cNvSpPr>
              <a:spLocks noChangeShapeType="1"/>
            </p:cNvSpPr>
            <p:nvPr/>
          </p:nvSpPr>
          <p:spPr bwMode="auto">
            <a:xfrm flipV="1">
              <a:off x="1787" y="2225"/>
              <a:ext cx="1" cy="1104"/>
            </a:xfrm>
            <a:prstGeom prst="line">
              <a:avLst/>
            </a:prstGeom>
            <a:noFill/>
            <a:ln w="17463">
              <a:solidFill>
                <a:srgbClr val="7F7F7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544" name="Line 8"/>
            <p:cNvSpPr>
              <a:spLocks noChangeShapeType="1"/>
            </p:cNvSpPr>
            <p:nvPr/>
          </p:nvSpPr>
          <p:spPr bwMode="auto">
            <a:xfrm flipV="1">
              <a:off x="2352" y="2225"/>
              <a:ext cx="1" cy="1104"/>
            </a:xfrm>
            <a:prstGeom prst="line">
              <a:avLst/>
            </a:prstGeom>
            <a:noFill/>
            <a:ln w="17463">
              <a:solidFill>
                <a:srgbClr val="7F7F7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545" name="Line 9"/>
            <p:cNvSpPr>
              <a:spLocks noChangeShapeType="1"/>
            </p:cNvSpPr>
            <p:nvPr/>
          </p:nvSpPr>
          <p:spPr bwMode="auto">
            <a:xfrm flipV="1">
              <a:off x="2916" y="1973"/>
              <a:ext cx="1" cy="1356"/>
            </a:xfrm>
            <a:prstGeom prst="line">
              <a:avLst/>
            </a:prstGeom>
            <a:noFill/>
            <a:ln w="17463">
              <a:solidFill>
                <a:srgbClr val="7F7F7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546" name="Line 10"/>
            <p:cNvSpPr>
              <a:spLocks noChangeShapeType="1"/>
            </p:cNvSpPr>
            <p:nvPr/>
          </p:nvSpPr>
          <p:spPr bwMode="auto">
            <a:xfrm flipV="1">
              <a:off x="3492" y="2225"/>
              <a:ext cx="1" cy="1104"/>
            </a:xfrm>
            <a:prstGeom prst="line">
              <a:avLst/>
            </a:prstGeom>
            <a:noFill/>
            <a:ln w="17463">
              <a:solidFill>
                <a:srgbClr val="7F7F7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547" name="Line 11"/>
            <p:cNvSpPr>
              <a:spLocks noChangeShapeType="1"/>
            </p:cNvSpPr>
            <p:nvPr/>
          </p:nvSpPr>
          <p:spPr bwMode="auto">
            <a:xfrm flipV="1">
              <a:off x="4056" y="2225"/>
              <a:ext cx="1" cy="1104"/>
            </a:xfrm>
            <a:prstGeom prst="line">
              <a:avLst/>
            </a:prstGeom>
            <a:noFill/>
            <a:ln w="17463">
              <a:solidFill>
                <a:srgbClr val="7F7F7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548" name="Line 12"/>
            <p:cNvSpPr>
              <a:spLocks noChangeShapeType="1"/>
            </p:cNvSpPr>
            <p:nvPr/>
          </p:nvSpPr>
          <p:spPr bwMode="auto">
            <a:xfrm flipV="1">
              <a:off x="4620" y="2225"/>
              <a:ext cx="1" cy="1104"/>
            </a:xfrm>
            <a:prstGeom prst="line">
              <a:avLst/>
            </a:prstGeom>
            <a:noFill/>
            <a:ln w="17463">
              <a:solidFill>
                <a:srgbClr val="7F7F7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549" name="Line 13"/>
            <p:cNvSpPr>
              <a:spLocks noChangeShapeType="1"/>
            </p:cNvSpPr>
            <p:nvPr/>
          </p:nvSpPr>
          <p:spPr bwMode="auto">
            <a:xfrm flipH="1">
              <a:off x="3360" y="516"/>
              <a:ext cx="168" cy="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550" name="Rectangle 14"/>
            <p:cNvSpPr>
              <a:spLocks noChangeArrowheads="1"/>
            </p:cNvSpPr>
            <p:nvPr/>
          </p:nvSpPr>
          <p:spPr bwMode="auto">
            <a:xfrm>
              <a:off x="1523" y="432"/>
              <a:ext cx="432" cy="684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1pPr>
              <a:lvl2pPr marL="742950" indent="-285750">
                <a:spcBef>
                  <a:spcPct val="20000"/>
                </a:spcBef>
                <a:buFont typeface="Wingdings" charset="2"/>
                <a:buChar char="§"/>
                <a:defRPr sz="2000"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b="0">
                <a:solidFill>
                  <a:srgbClr val="000000"/>
                </a:solidFill>
                <a:latin typeface="Times" charset="0"/>
              </a:endParaRPr>
            </a:p>
          </p:txBody>
        </p:sp>
        <p:sp>
          <p:nvSpPr>
            <p:cNvPr id="65551" name="Rectangle 15"/>
            <p:cNvSpPr>
              <a:spLocks noChangeArrowheads="1"/>
            </p:cNvSpPr>
            <p:nvPr/>
          </p:nvSpPr>
          <p:spPr bwMode="auto">
            <a:xfrm>
              <a:off x="1569" y="550"/>
              <a:ext cx="95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1pPr>
              <a:lvl2pPr marL="742950" indent="-285750">
                <a:spcBef>
                  <a:spcPct val="20000"/>
                </a:spcBef>
                <a:buFont typeface="Wingdings" charset="2"/>
                <a:buChar char="§"/>
                <a:defRPr sz="2000"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charset="0"/>
                </a:rPr>
                <a:t>T </a:t>
              </a:r>
              <a:endParaRPr lang="en-US" altLang="en-US" b="0">
                <a:solidFill>
                  <a:srgbClr val="000000"/>
                </a:solidFill>
                <a:latin typeface="Times" charset="0"/>
              </a:endParaRPr>
            </a:p>
          </p:txBody>
        </p:sp>
        <p:sp>
          <p:nvSpPr>
            <p:cNvPr id="65552" name="Rectangle 16"/>
            <p:cNvSpPr>
              <a:spLocks noChangeArrowheads="1"/>
            </p:cNvSpPr>
            <p:nvPr/>
          </p:nvSpPr>
          <p:spPr bwMode="auto">
            <a:xfrm>
              <a:off x="1819" y="546"/>
              <a:ext cx="110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1pPr>
              <a:lvl2pPr marL="742950" indent="-285750">
                <a:spcBef>
                  <a:spcPct val="20000"/>
                </a:spcBef>
                <a:buFont typeface="Wingdings" charset="2"/>
                <a:buChar char="§"/>
                <a:defRPr sz="2000"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charset="0"/>
                </a:rPr>
                <a:t>Q </a:t>
              </a:r>
              <a:endParaRPr lang="en-US" altLang="en-US" b="0">
                <a:solidFill>
                  <a:srgbClr val="000000"/>
                </a:solidFill>
                <a:latin typeface="Times" charset="0"/>
              </a:endParaRPr>
            </a:p>
          </p:txBody>
        </p:sp>
        <p:sp>
          <p:nvSpPr>
            <p:cNvPr id="65553" name="Line 17"/>
            <p:cNvSpPr>
              <a:spLocks noChangeShapeType="1"/>
            </p:cNvSpPr>
            <p:nvPr/>
          </p:nvSpPr>
          <p:spPr bwMode="auto">
            <a:xfrm flipH="1" flipV="1">
              <a:off x="1835" y="889"/>
              <a:ext cx="48" cy="1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554" name="Rectangle 18"/>
            <p:cNvSpPr>
              <a:spLocks noChangeArrowheads="1"/>
            </p:cNvSpPr>
            <p:nvPr/>
          </p:nvSpPr>
          <p:spPr bwMode="auto">
            <a:xfrm>
              <a:off x="1819" y="890"/>
              <a:ext cx="110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1pPr>
              <a:lvl2pPr marL="742950" indent="-285750">
                <a:spcBef>
                  <a:spcPct val="20000"/>
                </a:spcBef>
                <a:buFont typeface="Wingdings" charset="2"/>
                <a:buChar char="§"/>
                <a:defRPr sz="2000"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charset="0"/>
                </a:rPr>
                <a:t>Q </a:t>
              </a:r>
              <a:endParaRPr lang="en-US" altLang="en-US" b="0">
                <a:solidFill>
                  <a:srgbClr val="000000"/>
                </a:solidFill>
                <a:latin typeface="Times" charset="0"/>
              </a:endParaRPr>
            </a:p>
          </p:txBody>
        </p:sp>
        <p:sp>
          <p:nvSpPr>
            <p:cNvPr id="65555" name="Rectangle 19"/>
            <p:cNvSpPr>
              <a:spLocks noChangeArrowheads="1"/>
            </p:cNvSpPr>
            <p:nvPr/>
          </p:nvSpPr>
          <p:spPr bwMode="auto">
            <a:xfrm>
              <a:off x="2291" y="432"/>
              <a:ext cx="421" cy="684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1pPr>
              <a:lvl2pPr marL="742950" indent="-285750">
                <a:spcBef>
                  <a:spcPct val="20000"/>
                </a:spcBef>
                <a:buFont typeface="Wingdings" charset="2"/>
                <a:buChar char="§"/>
                <a:defRPr sz="2000"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b="0">
                <a:solidFill>
                  <a:srgbClr val="000000"/>
                </a:solidFill>
                <a:latin typeface="Times" charset="0"/>
              </a:endParaRPr>
            </a:p>
          </p:txBody>
        </p:sp>
        <p:sp>
          <p:nvSpPr>
            <p:cNvPr id="65556" name="Rectangle 20"/>
            <p:cNvSpPr>
              <a:spLocks noChangeArrowheads="1"/>
            </p:cNvSpPr>
            <p:nvPr/>
          </p:nvSpPr>
          <p:spPr bwMode="auto">
            <a:xfrm>
              <a:off x="864" y="878"/>
              <a:ext cx="299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1pPr>
              <a:lvl2pPr marL="742950" indent="-285750">
                <a:spcBef>
                  <a:spcPct val="20000"/>
                </a:spcBef>
                <a:buFont typeface="Wingdings" charset="2"/>
                <a:buChar char="§"/>
                <a:defRPr sz="2000"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charset="0"/>
                </a:rPr>
                <a:t>Clock </a:t>
              </a:r>
              <a:endParaRPr lang="en-US" altLang="en-US" b="0">
                <a:solidFill>
                  <a:srgbClr val="000000"/>
                </a:solidFill>
                <a:latin typeface="Times" charset="0"/>
              </a:endParaRPr>
            </a:p>
          </p:txBody>
        </p:sp>
        <p:sp>
          <p:nvSpPr>
            <p:cNvPr id="65557" name="Rectangle 21"/>
            <p:cNvSpPr>
              <a:spLocks noChangeArrowheads="1"/>
            </p:cNvSpPr>
            <p:nvPr/>
          </p:nvSpPr>
          <p:spPr bwMode="auto">
            <a:xfrm>
              <a:off x="2335" y="550"/>
              <a:ext cx="95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1pPr>
              <a:lvl2pPr marL="742950" indent="-285750">
                <a:spcBef>
                  <a:spcPct val="20000"/>
                </a:spcBef>
                <a:buFont typeface="Wingdings" charset="2"/>
                <a:buChar char="§"/>
                <a:defRPr sz="2000"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charset="0"/>
                </a:rPr>
                <a:t>T </a:t>
              </a:r>
              <a:endParaRPr lang="en-US" altLang="en-US" b="0">
                <a:solidFill>
                  <a:srgbClr val="000000"/>
                </a:solidFill>
                <a:latin typeface="Times" charset="0"/>
              </a:endParaRPr>
            </a:p>
          </p:txBody>
        </p:sp>
        <p:sp>
          <p:nvSpPr>
            <p:cNvPr id="65558" name="Rectangle 22"/>
            <p:cNvSpPr>
              <a:spLocks noChangeArrowheads="1"/>
            </p:cNvSpPr>
            <p:nvPr/>
          </p:nvSpPr>
          <p:spPr bwMode="auto">
            <a:xfrm>
              <a:off x="2584" y="546"/>
              <a:ext cx="110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1pPr>
              <a:lvl2pPr marL="742950" indent="-285750">
                <a:spcBef>
                  <a:spcPct val="20000"/>
                </a:spcBef>
                <a:buFont typeface="Wingdings" charset="2"/>
                <a:buChar char="§"/>
                <a:defRPr sz="2000"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charset="0"/>
                </a:rPr>
                <a:t>Q </a:t>
              </a:r>
              <a:endParaRPr lang="en-US" altLang="en-US" b="0">
                <a:solidFill>
                  <a:srgbClr val="000000"/>
                </a:solidFill>
                <a:latin typeface="Times" charset="0"/>
              </a:endParaRPr>
            </a:p>
          </p:txBody>
        </p:sp>
        <p:sp>
          <p:nvSpPr>
            <p:cNvPr id="65559" name="Line 23"/>
            <p:cNvSpPr>
              <a:spLocks noChangeShapeType="1"/>
            </p:cNvSpPr>
            <p:nvPr/>
          </p:nvSpPr>
          <p:spPr bwMode="auto">
            <a:xfrm flipH="1" flipV="1">
              <a:off x="2592" y="889"/>
              <a:ext cx="60" cy="1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560" name="Rectangle 24"/>
            <p:cNvSpPr>
              <a:spLocks noChangeArrowheads="1"/>
            </p:cNvSpPr>
            <p:nvPr/>
          </p:nvSpPr>
          <p:spPr bwMode="auto">
            <a:xfrm>
              <a:off x="3696" y="432"/>
              <a:ext cx="420" cy="684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1pPr>
              <a:lvl2pPr marL="742950" indent="-285750">
                <a:spcBef>
                  <a:spcPct val="20000"/>
                </a:spcBef>
                <a:buFont typeface="Wingdings" charset="2"/>
                <a:buChar char="§"/>
                <a:defRPr sz="2000"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b="0">
                <a:solidFill>
                  <a:srgbClr val="000000"/>
                </a:solidFill>
                <a:latin typeface="Times" charset="0"/>
              </a:endParaRPr>
            </a:p>
          </p:txBody>
        </p:sp>
        <p:sp>
          <p:nvSpPr>
            <p:cNvPr id="65561" name="Rectangle 25"/>
            <p:cNvSpPr>
              <a:spLocks noChangeArrowheads="1"/>
            </p:cNvSpPr>
            <p:nvPr/>
          </p:nvSpPr>
          <p:spPr bwMode="auto">
            <a:xfrm>
              <a:off x="2585" y="890"/>
              <a:ext cx="110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1pPr>
              <a:lvl2pPr marL="742950" indent="-285750">
                <a:spcBef>
                  <a:spcPct val="20000"/>
                </a:spcBef>
                <a:buFont typeface="Wingdings" charset="2"/>
                <a:buChar char="§"/>
                <a:defRPr sz="2000"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charset="0"/>
                </a:rPr>
                <a:t>Q </a:t>
              </a:r>
              <a:endParaRPr lang="en-US" altLang="en-US" b="0">
                <a:solidFill>
                  <a:srgbClr val="000000"/>
                </a:solidFill>
                <a:latin typeface="Times" charset="0"/>
              </a:endParaRPr>
            </a:p>
          </p:txBody>
        </p:sp>
        <p:sp>
          <p:nvSpPr>
            <p:cNvPr id="65562" name="Rectangle 26"/>
            <p:cNvSpPr>
              <a:spLocks noChangeArrowheads="1"/>
            </p:cNvSpPr>
            <p:nvPr/>
          </p:nvSpPr>
          <p:spPr bwMode="auto">
            <a:xfrm>
              <a:off x="3738" y="550"/>
              <a:ext cx="95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1pPr>
              <a:lvl2pPr marL="742950" indent="-285750">
                <a:spcBef>
                  <a:spcPct val="20000"/>
                </a:spcBef>
                <a:buFont typeface="Wingdings" charset="2"/>
                <a:buChar char="§"/>
                <a:defRPr sz="2000"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charset="0"/>
                </a:rPr>
                <a:t>T </a:t>
              </a:r>
              <a:endParaRPr lang="en-US" altLang="en-US" b="0">
                <a:solidFill>
                  <a:srgbClr val="000000"/>
                </a:solidFill>
                <a:latin typeface="Times" charset="0"/>
              </a:endParaRPr>
            </a:p>
          </p:txBody>
        </p:sp>
        <p:sp>
          <p:nvSpPr>
            <p:cNvPr id="65563" name="Rectangle 27"/>
            <p:cNvSpPr>
              <a:spLocks noChangeArrowheads="1"/>
            </p:cNvSpPr>
            <p:nvPr/>
          </p:nvSpPr>
          <p:spPr bwMode="auto">
            <a:xfrm>
              <a:off x="3987" y="546"/>
              <a:ext cx="110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1pPr>
              <a:lvl2pPr marL="742950" indent="-285750">
                <a:spcBef>
                  <a:spcPct val="20000"/>
                </a:spcBef>
                <a:buFont typeface="Wingdings" charset="2"/>
                <a:buChar char="§"/>
                <a:defRPr sz="2000"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charset="0"/>
                </a:rPr>
                <a:t>Q </a:t>
              </a:r>
              <a:endParaRPr lang="en-US" altLang="en-US" b="0">
                <a:solidFill>
                  <a:srgbClr val="000000"/>
                </a:solidFill>
                <a:latin typeface="Times" charset="0"/>
              </a:endParaRPr>
            </a:p>
          </p:txBody>
        </p:sp>
        <p:sp>
          <p:nvSpPr>
            <p:cNvPr id="65564" name="Line 28"/>
            <p:cNvSpPr>
              <a:spLocks noChangeShapeType="1"/>
            </p:cNvSpPr>
            <p:nvPr/>
          </p:nvSpPr>
          <p:spPr bwMode="auto">
            <a:xfrm flipH="1" flipV="1">
              <a:off x="3996" y="889"/>
              <a:ext cx="61" cy="1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565" name="Line 29"/>
            <p:cNvSpPr>
              <a:spLocks noChangeShapeType="1"/>
            </p:cNvSpPr>
            <p:nvPr/>
          </p:nvSpPr>
          <p:spPr bwMode="auto">
            <a:xfrm>
              <a:off x="1187" y="600"/>
              <a:ext cx="33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566" name="Freeform 30"/>
            <p:cNvSpPr>
              <a:spLocks/>
            </p:cNvSpPr>
            <p:nvPr/>
          </p:nvSpPr>
          <p:spPr bwMode="auto">
            <a:xfrm>
              <a:off x="2291" y="900"/>
              <a:ext cx="85" cy="84"/>
            </a:xfrm>
            <a:custGeom>
              <a:avLst/>
              <a:gdLst>
                <a:gd name="T0" fmla="*/ 0 w 168"/>
                <a:gd name="T1" fmla="*/ 1 h 168"/>
                <a:gd name="T2" fmla="*/ 1 w 168"/>
                <a:gd name="T3" fmla="*/ 1 h 168"/>
                <a:gd name="T4" fmla="*/ 0 w 168"/>
                <a:gd name="T5" fmla="*/ 0 h 168"/>
                <a:gd name="T6" fmla="*/ 0 60000 65536"/>
                <a:gd name="T7" fmla="*/ 0 60000 65536"/>
                <a:gd name="T8" fmla="*/ 0 60000 65536"/>
                <a:gd name="T9" fmla="*/ 0 w 168"/>
                <a:gd name="T10" fmla="*/ 0 h 168"/>
                <a:gd name="T11" fmla="*/ 168 w 168"/>
                <a:gd name="T12" fmla="*/ 168 h 16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8" h="168">
                  <a:moveTo>
                    <a:pt x="0" y="168"/>
                  </a:moveTo>
                  <a:lnTo>
                    <a:pt x="168" y="96"/>
                  </a:lnTo>
                  <a:lnTo>
                    <a:pt x="0" y="0"/>
                  </a:ln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567" name="Freeform 31"/>
            <p:cNvSpPr>
              <a:spLocks/>
            </p:cNvSpPr>
            <p:nvPr/>
          </p:nvSpPr>
          <p:spPr bwMode="auto">
            <a:xfrm>
              <a:off x="3696" y="900"/>
              <a:ext cx="84" cy="84"/>
            </a:xfrm>
            <a:custGeom>
              <a:avLst/>
              <a:gdLst>
                <a:gd name="T0" fmla="*/ 0 w 169"/>
                <a:gd name="T1" fmla="*/ 1 h 168"/>
                <a:gd name="T2" fmla="*/ 0 w 169"/>
                <a:gd name="T3" fmla="*/ 1 h 168"/>
                <a:gd name="T4" fmla="*/ 0 w 169"/>
                <a:gd name="T5" fmla="*/ 0 h 168"/>
                <a:gd name="T6" fmla="*/ 0 60000 65536"/>
                <a:gd name="T7" fmla="*/ 0 60000 65536"/>
                <a:gd name="T8" fmla="*/ 0 60000 65536"/>
                <a:gd name="T9" fmla="*/ 0 w 169"/>
                <a:gd name="T10" fmla="*/ 0 h 168"/>
                <a:gd name="T11" fmla="*/ 169 w 169"/>
                <a:gd name="T12" fmla="*/ 168 h 16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9" h="168">
                  <a:moveTo>
                    <a:pt x="0" y="168"/>
                  </a:moveTo>
                  <a:lnTo>
                    <a:pt x="169" y="96"/>
                  </a:lnTo>
                  <a:lnTo>
                    <a:pt x="0" y="0"/>
                  </a:ln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568" name="Freeform 32"/>
            <p:cNvSpPr>
              <a:spLocks/>
            </p:cNvSpPr>
            <p:nvPr/>
          </p:nvSpPr>
          <p:spPr bwMode="auto">
            <a:xfrm>
              <a:off x="1523" y="900"/>
              <a:ext cx="84" cy="84"/>
            </a:xfrm>
            <a:custGeom>
              <a:avLst/>
              <a:gdLst>
                <a:gd name="T0" fmla="*/ 0 w 168"/>
                <a:gd name="T1" fmla="*/ 1 h 168"/>
                <a:gd name="T2" fmla="*/ 1 w 168"/>
                <a:gd name="T3" fmla="*/ 1 h 168"/>
                <a:gd name="T4" fmla="*/ 0 w 168"/>
                <a:gd name="T5" fmla="*/ 0 h 168"/>
                <a:gd name="T6" fmla="*/ 0 60000 65536"/>
                <a:gd name="T7" fmla="*/ 0 60000 65536"/>
                <a:gd name="T8" fmla="*/ 0 60000 65536"/>
                <a:gd name="T9" fmla="*/ 0 w 168"/>
                <a:gd name="T10" fmla="*/ 0 h 168"/>
                <a:gd name="T11" fmla="*/ 168 w 168"/>
                <a:gd name="T12" fmla="*/ 168 h 16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8" h="168">
                  <a:moveTo>
                    <a:pt x="0" y="168"/>
                  </a:moveTo>
                  <a:lnTo>
                    <a:pt x="168" y="96"/>
                  </a:lnTo>
                  <a:lnTo>
                    <a:pt x="0" y="0"/>
                  </a:ln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569" name="Line 33"/>
            <p:cNvSpPr>
              <a:spLocks noChangeShapeType="1"/>
            </p:cNvSpPr>
            <p:nvPr/>
          </p:nvSpPr>
          <p:spPr bwMode="auto">
            <a:xfrm>
              <a:off x="1187" y="948"/>
              <a:ext cx="336" cy="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570" name="Freeform 34"/>
            <p:cNvSpPr>
              <a:spLocks/>
            </p:cNvSpPr>
            <p:nvPr/>
          </p:nvSpPr>
          <p:spPr bwMode="auto">
            <a:xfrm>
              <a:off x="1343" y="936"/>
              <a:ext cx="24" cy="24"/>
            </a:xfrm>
            <a:custGeom>
              <a:avLst/>
              <a:gdLst>
                <a:gd name="T0" fmla="*/ 0 w 48"/>
                <a:gd name="T1" fmla="*/ 1 h 48"/>
                <a:gd name="T2" fmla="*/ 1 w 48"/>
                <a:gd name="T3" fmla="*/ 1 h 48"/>
                <a:gd name="T4" fmla="*/ 1 w 48"/>
                <a:gd name="T5" fmla="*/ 1 h 48"/>
                <a:gd name="T6" fmla="*/ 1 w 48"/>
                <a:gd name="T7" fmla="*/ 1 h 48"/>
                <a:gd name="T8" fmla="*/ 1 w 48"/>
                <a:gd name="T9" fmla="*/ 1 h 48"/>
                <a:gd name="T10" fmla="*/ 1 w 48"/>
                <a:gd name="T11" fmla="*/ 1 h 48"/>
                <a:gd name="T12" fmla="*/ 1 w 48"/>
                <a:gd name="T13" fmla="*/ 1 h 48"/>
                <a:gd name="T14" fmla="*/ 1 w 48"/>
                <a:gd name="T15" fmla="*/ 1 h 48"/>
                <a:gd name="T16" fmla="*/ 1 w 48"/>
                <a:gd name="T17" fmla="*/ 1 h 48"/>
                <a:gd name="T18" fmla="*/ 1 w 48"/>
                <a:gd name="T19" fmla="*/ 1 h 48"/>
                <a:gd name="T20" fmla="*/ 1 w 48"/>
                <a:gd name="T21" fmla="*/ 1 h 48"/>
                <a:gd name="T22" fmla="*/ 1 w 48"/>
                <a:gd name="T23" fmla="*/ 0 h 48"/>
                <a:gd name="T24" fmla="*/ 1 w 48"/>
                <a:gd name="T25" fmla="*/ 1 h 48"/>
                <a:gd name="T26" fmla="*/ 1 w 48"/>
                <a:gd name="T27" fmla="*/ 1 h 48"/>
                <a:gd name="T28" fmla="*/ 1 w 48"/>
                <a:gd name="T29" fmla="*/ 1 h 48"/>
                <a:gd name="T30" fmla="*/ 1 w 48"/>
                <a:gd name="T31" fmla="*/ 1 h 48"/>
                <a:gd name="T32" fmla="*/ 1 w 48"/>
                <a:gd name="T33" fmla="*/ 1 h 48"/>
                <a:gd name="T34" fmla="*/ 1 w 48"/>
                <a:gd name="T35" fmla="*/ 1 h 48"/>
                <a:gd name="T36" fmla="*/ 1 w 48"/>
                <a:gd name="T37" fmla="*/ 1 h 48"/>
                <a:gd name="T38" fmla="*/ 1 w 48"/>
                <a:gd name="T39" fmla="*/ 1 h 48"/>
                <a:gd name="T40" fmla="*/ 1 w 48"/>
                <a:gd name="T41" fmla="*/ 1 h 48"/>
                <a:gd name="T42" fmla="*/ 1 w 48"/>
                <a:gd name="T43" fmla="*/ 1 h 48"/>
                <a:gd name="T44" fmla="*/ 1 w 48"/>
                <a:gd name="T45" fmla="*/ 1 h 48"/>
                <a:gd name="T46" fmla="*/ 1 w 48"/>
                <a:gd name="T47" fmla="*/ 1 h 48"/>
                <a:gd name="T48" fmla="*/ 1 w 48"/>
                <a:gd name="T49" fmla="*/ 1 h 48"/>
                <a:gd name="T50" fmla="*/ 1 w 48"/>
                <a:gd name="T51" fmla="*/ 1 h 48"/>
                <a:gd name="T52" fmla="*/ 1 w 48"/>
                <a:gd name="T53" fmla="*/ 1 h 48"/>
                <a:gd name="T54" fmla="*/ 1 w 48"/>
                <a:gd name="T55" fmla="*/ 1 h 48"/>
                <a:gd name="T56" fmla="*/ 1 w 48"/>
                <a:gd name="T57" fmla="*/ 1 h 48"/>
                <a:gd name="T58" fmla="*/ 1 w 48"/>
                <a:gd name="T59" fmla="*/ 1 h 48"/>
                <a:gd name="T60" fmla="*/ 1 w 48"/>
                <a:gd name="T61" fmla="*/ 1 h 48"/>
                <a:gd name="T62" fmla="*/ 1 w 48"/>
                <a:gd name="T63" fmla="*/ 1 h 48"/>
                <a:gd name="T64" fmla="*/ 1 w 48"/>
                <a:gd name="T65" fmla="*/ 1 h 48"/>
                <a:gd name="T66" fmla="*/ 1 w 48"/>
                <a:gd name="T67" fmla="*/ 1 h 48"/>
                <a:gd name="T68" fmla="*/ 1 w 48"/>
                <a:gd name="T69" fmla="*/ 1 h 48"/>
                <a:gd name="T70" fmla="*/ 1 w 48"/>
                <a:gd name="T71" fmla="*/ 1 h 48"/>
                <a:gd name="T72" fmla="*/ 1 w 48"/>
                <a:gd name="T73" fmla="*/ 1 h 48"/>
                <a:gd name="T74" fmla="*/ 1 w 48"/>
                <a:gd name="T75" fmla="*/ 1 h 48"/>
                <a:gd name="T76" fmla="*/ 1 w 48"/>
                <a:gd name="T77" fmla="*/ 1 h 48"/>
                <a:gd name="T78" fmla="*/ 1 w 48"/>
                <a:gd name="T79" fmla="*/ 1 h 48"/>
                <a:gd name="T80" fmla="*/ 1 w 48"/>
                <a:gd name="T81" fmla="*/ 1 h 48"/>
                <a:gd name="T82" fmla="*/ 1 w 48"/>
                <a:gd name="T83" fmla="*/ 1 h 48"/>
                <a:gd name="T84" fmla="*/ 1 w 48"/>
                <a:gd name="T85" fmla="*/ 1 h 48"/>
                <a:gd name="T86" fmla="*/ 1 w 48"/>
                <a:gd name="T87" fmla="*/ 1 h 48"/>
                <a:gd name="T88" fmla="*/ 1 w 48"/>
                <a:gd name="T89" fmla="*/ 1 h 48"/>
                <a:gd name="T90" fmla="*/ 1 w 48"/>
                <a:gd name="T91" fmla="*/ 1 h 48"/>
                <a:gd name="T92" fmla="*/ 1 w 48"/>
                <a:gd name="T93" fmla="*/ 1 h 48"/>
                <a:gd name="T94" fmla="*/ 1 w 48"/>
                <a:gd name="T95" fmla="*/ 1 h 48"/>
                <a:gd name="T96" fmla="*/ 1 w 48"/>
                <a:gd name="T97" fmla="*/ 1 h 48"/>
                <a:gd name="T98" fmla="*/ 1 w 48"/>
                <a:gd name="T99" fmla="*/ 1 h 48"/>
                <a:gd name="T100" fmla="*/ 1 w 48"/>
                <a:gd name="T101" fmla="*/ 1 h 48"/>
                <a:gd name="T102" fmla="*/ 1 w 48"/>
                <a:gd name="T103" fmla="*/ 1 h 48"/>
                <a:gd name="T104" fmla="*/ 1 w 48"/>
                <a:gd name="T105" fmla="*/ 1 h 48"/>
                <a:gd name="T106" fmla="*/ 1 w 48"/>
                <a:gd name="T107" fmla="*/ 1 h 48"/>
                <a:gd name="T108" fmla="*/ 1 w 48"/>
                <a:gd name="T109" fmla="*/ 1 h 48"/>
                <a:gd name="T110" fmla="*/ 0 w 48"/>
                <a:gd name="T111" fmla="*/ 1 h 4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48"/>
                <a:gd name="T169" fmla="*/ 0 h 48"/>
                <a:gd name="T170" fmla="*/ 48 w 48"/>
                <a:gd name="T171" fmla="*/ 48 h 4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48" h="48">
                  <a:moveTo>
                    <a:pt x="0" y="19"/>
                  </a:moveTo>
                  <a:lnTo>
                    <a:pt x="0" y="30"/>
                  </a:lnTo>
                  <a:lnTo>
                    <a:pt x="0" y="27"/>
                  </a:lnTo>
                  <a:lnTo>
                    <a:pt x="0" y="26"/>
                  </a:lnTo>
                  <a:lnTo>
                    <a:pt x="1" y="25"/>
                  </a:lnTo>
                  <a:lnTo>
                    <a:pt x="1" y="24"/>
                  </a:lnTo>
                  <a:lnTo>
                    <a:pt x="1" y="23"/>
                  </a:lnTo>
                  <a:lnTo>
                    <a:pt x="1" y="21"/>
                  </a:lnTo>
                  <a:lnTo>
                    <a:pt x="2" y="19"/>
                  </a:lnTo>
                  <a:lnTo>
                    <a:pt x="2" y="18"/>
                  </a:lnTo>
                  <a:lnTo>
                    <a:pt x="3" y="17"/>
                  </a:lnTo>
                  <a:lnTo>
                    <a:pt x="3" y="15"/>
                  </a:lnTo>
                  <a:lnTo>
                    <a:pt x="4" y="14"/>
                  </a:lnTo>
                  <a:lnTo>
                    <a:pt x="4" y="13"/>
                  </a:lnTo>
                  <a:lnTo>
                    <a:pt x="6" y="12"/>
                  </a:lnTo>
                  <a:lnTo>
                    <a:pt x="7" y="11"/>
                  </a:lnTo>
                  <a:lnTo>
                    <a:pt x="8" y="9"/>
                  </a:lnTo>
                  <a:lnTo>
                    <a:pt x="9" y="8"/>
                  </a:lnTo>
                  <a:lnTo>
                    <a:pt x="10" y="7"/>
                  </a:lnTo>
                  <a:lnTo>
                    <a:pt x="12" y="6"/>
                  </a:lnTo>
                  <a:lnTo>
                    <a:pt x="13" y="6"/>
                  </a:lnTo>
                  <a:lnTo>
                    <a:pt x="14" y="5"/>
                  </a:lnTo>
                  <a:lnTo>
                    <a:pt x="15" y="3"/>
                  </a:lnTo>
                  <a:lnTo>
                    <a:pt x="16" y="3"/>
                  </a:lnTo>
                  <a:lnTo>
                    <a:pt x="18" y="2"/>
                  </a:lnTo>
                  <a:lnTo>
                    <a:pt x="19" y="2"/>
                  </a:lnTo>
                  <a:lnTo>
                    <a:pt x="20" y="2"/>
                  </a:lnTo>
                  <a:lnTo>
                    <a:pt x="21" y="1"/>
                  </a:lnTo>
                  <a:lnTo>
                    <a:pt x="24" y="1"/>
                  </a:lnTo>
                  <a:lnTo>
                    <a:pt x="25" y="1"/>
                  </a:lnTo>
                  <a:lnTo>
                    <a:pt x="26" y="1"/>
                  </a:lnTo>
                  <a:lnTo>
                    <a:pt x="27" y="1"/>
                  </a:lnTo>
                  <a:lnTo>
                    <a:pt x="28" y="0"/>
                  </a:lnTo>
                  <a:lnTo>
                    <a:pt x="19" y="0"/>
                  </a:lnTo>
                  <a:lnTo>
                    <a:pt x="20" y="1"/>
                  </a:lnTo>
                  <a:lnTo>
                    <a:pt x="22" y="1"/>
                  </a:lnTo>
                  <a:lnTo>
                    <a:pt x="24" y="1"/>
                  </a:lnTo>
                  <a:lnTo>
                    <a:pt x="25" y="1"/>
                  </a:lnTo>
                  <a:lnTo>
                    <a:pt x="26" y="1"/>
                  </a:lnTo>
                  <a:lnTo>
                    <a:pt x="27" y="2"/>
                  </a:lnTo>
                  <a:lnTo>
                    <a:pt x="28" y="2"/>
                  </a:lnTo>
                  <a:lnTo>
                    <a:pt x="31" y="2"/>
                  </a:lnTo>
                  <a:lnTo>
                    <a:pt x="32" y="3"/>
                  </a:lnTo>
                  <a:lnTo>
                    <a:pt x="33" y="3"/>
                  </a:lnTo>
                  <a:lnTo>
                    <a:pt x="34" y="5"/>
                  </a:lnTo>
                  <a:lnTo>
                    <a:pt x="36" y="6"/>
                  </a:lnTo>
                  <a:lnTo>
                    <a:pt x="37" y="6"/>
                  </a:lnTo>
                  <a:lnTo>
                    <a:pt x="37" y="7"/>
                  </a:lnTo>
                  <a:lnTo>
                    <a:pt x="38" y="8"/>
                  </a:lnTo>
                  <a:lnTo>
                    <a:pt x="39" y="9"/>
                  </a:lnTo>
                  <a:lnTo>
                    <a:pt x="40" y="9"/>
                  </a:lnTo>
                  <a:lnTo>
                    <a:pt x="42" y="11"/>
                  </a:lnTo>
                  <a:lnTo>
                    <a:pt x="42" y="12"/>
                  </a:lnTo>
                  <a:lnTo>
                    <a:pt x="43" y="13"/>
                  </a:lnTo>
                  <a:lnTo>
                    <a:pt x="44" y="14"/>
                  </a:lnTo>
                  <a:lnTo>
                    <a:pt x="44" y="15"/>
                  </a:lnTo>
                  <a:lnTo>
                    <a:pt x="45" y="17"/>
                  </a:lnTo>
                  <a:lnTo>
                    <a:pt x="45" y="18"/>
                  </a:lnTo>
                  <a:lnTo>
                    <a:pt x="46" y="19"/>
                  </a:lnTo>
                  <a:lnTo>
                    <a:pt x="46" y="21"/>
                  </a:lnTo>
                  <a:lnTo>
                    <a:pt x="48" y="23"/>
                  </a:lnTo>
                  <a:lnTo>
                    <a:pt x="48" y="24"/>
                  </a:lnTo>
                  <a:lnTo>
                    <a:pt x="48" y="25"/>
                  </a:lnTo>
                  <a:lnTo>
                    <a:pt x="48" y="26"/>
                  </a:lnTo>
                  <a:lnTo>
                    <a:pt x="48" y="27"/>
                  </a:lnTo>
                  <a:lnTo>
                    <a:pt x="48" y="30"/>
                  </a:lnTo>
                  <a:lnTo>
                    <a:pt x="48" y="19"/>
                  </a:lnTo>
                  <a:lnTo>
                    <a:pt x="48" y="21"/>
                  </a:lnTo>
                  <a:lnTo>
                    <a:pt x="48" y="23"/>
                  </a:lnTo>
                  <a:lnTo>
                    <a:pt x="48" y="24"/>
                  </a:lnTo>
                  <a:lnTo>
                    <a:pt x="48" y="25"/>
                  </a:lnTo>
                  <a:lnTo>
                    <a:pt x="48" y="26"/>
                  </a:lnTo>
                  <a:lnTo>
                    <a:pt x="46" y="27"/>
                  </a:lnTo>
                  <a:lnTo>
                    <a:pt x="46" y="30"/>
                  </a:lnTo>
                  <a:lnTo>
                    <a:pt x="45" y="31"/>
                  </a:lnTo>
                  <a:lnTo>
                    <a:pt x="45" y="32"/>
                  </a:lnTo>
                  <a:lnTo>
                    <a:pt x="44" y="33"/>
                  </a:lnTo>
                  <a:lnTo>
                    <a:pt x="44" y="35"/>
                  </a:lnTo>
                  <a:lnTo>
                    <a:pt x="43" y="36"/>
                  </a:lnTo>
                  <a:lnTo>
                    <a:pt x="42" y="37"/>
                  </a:lnTo>
                  <a:lnTo>
                    <a:pt x="42" y="38"/>
                  </a:lnTo>
                  <a:lnTo>
                    <a:pt x="40" y="39"/>
                  </a:lnTo>
                  <a:lnTo>
                    <a:pt x="39" y="39"/>
                  </a:lnTo>
                  <a:lnTo>
                    <a:pt x="38" y="41"/>
                  </a:lnTo>
                  <a:lnTo>
                    <a:pt x="37" y="42"/>
                  </a:lnTo>
                  <a:lnTo>
                    <a:pt x="37" y="43"/>
                  </a:lnTo>
                  <a:lnTo>
                    <a:pt x="36" y="43"/>
                  </a:lnTo>
                  <a:lnTo>
                    <a:pt x="34" y="44"/>
                  </a:lnTo>
                  <a:lnTo>
                    <a:pt x="33" y="45"/>
                  </a:lnTo>
                  <a:lnTo>
                    <a:pt x="32" y="45"/>
                  </a:lnTo>
                  <a:lnTo>
                    <a:pt x="31" y="47"/>
                  </a:lnTo>
                  <a:lnTo>
                    <a:pt x="28" y="47"/>
                  </a:lnTo>
                  <a:lnTo>
                    <a:pt x="27" y="47"/>
                  </a:lnTo>
                  <a:lnTo>
                    <a:pt x="26" y="48"/>
                  </a:lnTo>
                  <a:lnTo>
                    <a:pt x="25" y="48"/>
                  </a:lnTo>
                  <a:lnTo>
                    <a:pt x="24" y="48"/>
                  </a:lnTo>
                  <a:lnTo>
                    <a:pt x="22" y="48"/>
                  </a:lnTo>
                  <a:lnTo>
                    <a:pt x="20" y="48"/>
                  </a:lnTo>
                  <a:lnTo>
                    <a:pt x="19" y="48"/>
                  </a:lnTo>
                  <a:lnTo>
                    <a:pt x="28" y="48"/>
                  </a:lnTo>
                  <a:lnTo>
                    <a:pt x="27" y="48"/>
                  </a:lnTo>
                  <a:lnTo>
                    <a:pt x="26" y="48"/>
                  </a:lnTo>
                  <a:lnTo>
                    <a:pt x="25" y="48"/>
                  </a:lnTo>
                  <a:lnTo>
                    <a:pt x="24" y="48"/>
                  </a:lnTo>
                  <a:lnTo>
                    <a:pt x="21" y="48"/>
                  </a:lnTo>
                  <a:lnTo>
                    <a:pt x="20" y="47"/>
                  </a:lnTo>
                  <a:lnTo>
                    <a:pt x="19" y="47"/>
                  </a:lnTo>
                  <a:lnTo>
                    <a:pt x="18" y="47"/>
                  </a:lnTo>
                  <a:lnTo>
                    <a:pt x="16" y="45"/>
                  </a:lnTo>
                  <a:lnTo>
                    <a:pt x="15" y="45"/>
                  </a:lnTo>
                  <a:lnTo>
                    <a:pt x="14" y="44"/>
                  </a:lnTo>
                  <a:lnTo>
                    <a:pt x="13" y="43"/>
                  </a:lnTo>
                  <a:lnTo>
                    <a:pt x="12" y="43"/>
                  </a:lnTo>
                  <a:lnTo>
                    <a:pt x="10" y="42"/>
                  </a:lnTo>
                  <a:lnTo>
                    <a:pt x="9" y="41"/>
                  </a:lnTo>
                  <a:lnTo>
                    <a:pt x="8" y="39"/>
                  </a:lnTo>
                  <a:lnTo>
                    <a:pt x="7" y="38"/>
                  </a:lnTo>
                  <a:lnTo>
                    <a:pt x="6" y="37"/>
                  </a:lnTo>
                  <a:lnTo>
                    <a:pt x="4" y="36"/>
                  </a:lnTo>
                  <a:lnTo>
                    <a:pt x="4" y="35"/>
                  </a:lnTo>
                  <a:lnTo>
                    <a:pt x="3" y="33"/>
                  </a:lnTo>
                  <a:lnTo>
                    <a:pt x="3" y="32"/>
                  </a:lnTo>
                  <a:lnTo>
                    <a:pt x="2" y="31"/>
                  </a:lnTo>
                  <a:lnTo>
                    <a:pt x="2" y="30"/>
                  </a:lnTo>
                  <a:lnTo>
                    <a:pt x="1" y="27"/>
                  </a:lnTo>
                  <a:lnTo>
                    <a:pt x="1" y="26"/>
                  </a:lnTo>
                  <a:lnTo>
                    <a:pt x="1" y="25"/>
                  </a:lnTo>
                  <a:lnTo>
                    <a:pt x="1" y="24"/>
                  </a:lnTo>
                  <a:lnTo>
                    <a:pt x="0" y="23"/>
                  </a:lnTo>
                  <a:lnTo>
                    <a:pt x="0" y="21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000000"/>
            </a:solidFill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571" name="Rectangle 35"/>
            <p:cNvSpPr>
              <a:spLocks noChangeArrowheads="1"/>
            </p:cNvSpPr>
            <p:nvPr/>
          </p:nvSpPr>
          <p:spPr bwMode="auto">
            <a:xfrm>
              <a:off x="3988" y="890"/>
              <a:ext cx="110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1pPr>
              <a:lvl2pPr marL="742950" indent="-285750">
                <a:spcBef>
                  <a:spcPct val="20000"/>
                </a:spcBef>
                <a:buFont typeface="Wingdings" charset="2"/>
                <a:buChar char="§"/>
                <a:defRPr sz="2000"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charset="0"/>
                </a:rPr>
                <a:t>Q </a:t>
              </a:r>
              <a:endParaRPr lang="en-US" altLang="en-US" b="0">
                <a:solidFill>
                  <a:srgbClr val="000000"/>
                </a:solidFill>
                <a:latin typeface="Times" charset="0"/>
              </a:endParaRPr>
            </a:p>
          </p:txBody>
        </p:sp>
        <p:sp>
          <p:nvSpPr>
            <p:cNvPr id="65572" name="Rectangle 36"/>
            <p:cNvSpPr>
              <a:spLocks noChangeArrowheads="1"/>
            </p:cNvSpPr>
            <p:nvPr/>
          </p:nvSpPr>
          <p:spPr bwMode="auto">
            <a:xfrm>
              <a:off x="1068" y="540"/>
              <a:ext cx="85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1pPr>
              <a:lvl2pPr marL="742950" indent="-285750">
                <a:spcBef>
                  <a:spcPct val="20000"/>
                </a:spcBef>
                <a:buFont typeface="Wingdings" charset="2"/>
                <a:buChar char="§"/>
                <a:defRPr sz="2000"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charset="0"/>
                </a:rPr>
                <a:t>1 </a:t>
              </a:r>
              <a:endParaRPr lang="en-US" altLang="en-US" b="0">
                <a:solidFill>
                  <a:srgbClr val="000000"/>
                </a:solidFill>
                <a:latin typeface="Times" charset="0"/>
              </a:endParaRPr>
            </a:p>
          </p:txBody>
        </p:sp>
        <p:sp>
          <p:nvSpPr>
            <p:cNvPr id="65573" name="Rectangle 37"/>
            <p:cNvSpPr>
              <a:spLocks noChangeArrowheads="1"/>
            </p:cNvSpPr>
            <p:nvPr/>
          </p:nvSpPr>
          <p:spPr bwMode="auto">
            <a:xfrm>
              <a:off x="2065" y="636"/>
              <a:ext cx="110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1pPr>
              <a:lvl2pPr marL="742950" indent="-285750">
                <a:spcBef>
                  <a:spcPct val="20000"/>
                </a:spcBef>
                <a:buFont typeface="Wingdings" charset="2"/>
                <a:buChar char="§"/>
                <a:defRPr sz="2000"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charset="0"/>
                </a:rPr>
                <a:t>Q </a:t>
              </a:r>
              <a:endParaRPr lang="en-US" altLang="en-US" b="0">
                <a:solidFill>
                  <a:srgbClr val="000000"/>
                </a:solidFill>
                <a:latin typeface="Times" charset="0"/>
              </a:endParaRPr>
            </a:p>
          </p:txBody>
        </p:sp>
        <p:sp>
          <p:nvSpPr>
            <p:cNvPr id="65574" name="Rectangle 38"/>
            <p:cNvSpPr>
              <a:spLocks noChangeArrowheads="1"/>
            </p:cNvSpPr>
            <p:nvPr/>
          </p:nvSpPr>
          <p:spPr bwMode="auto">
            <a:xfrm>
              <a:off x="2147" y="691"/>
              <a:ext cx="66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1pPr>
              <a:lvl2pPr marL="742950" indent="-285750">
                <a:spcBef>
                  <a:spcPct val="20000"/>
                </a:spcBef>
                <a:buFont typeface="Wingdings" charset="2"/>
                <a:buChar char="§"/>
                <a:defRPr sz="2000"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100" b="0">
                  <a:solidFill>
                    <a:srgbClr val="000000"/>
                  </a:solidFill>
                  <a:latin typeface="Times-Roman" charset="0"/>
                </a:rPr>
                <a:t>0 </a:t>
              </a:r>
              <a:endParaRPr lang="en-US" altLang="en-US" b="0">
                <a:solidFill>
                  <a:srgbClr val="000000"/>
                </a:solidFill>
                <a:latin typeface="Times" charset="0"/>
              </a:endParaRPr>
            </a:p>
          </p:txBody>
        </p:sp>
        <p:sp>
          <p:nvSpPr>
            <p:cNvPr id="65575" name="Rectangle 39"/>
            <p:cNvSpPr>
              <a:spLocks noChangeArrowheads="1"/>
            </p:cNvSpPr>
            <p:nvPr/>
          </p:nvSpPr>
          <p:spPr bwMode="auto">
            <a:xfrm>
              <a:off x="2848" y="636"/>
              <a:ext cx="110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1pPr>
              <a:lvl2pPr marL="742950" indent="-285750">
                <a:spcBef>
                  <a:spcPct val="20000"/>
                </a:spcBef>
                <a:buFont typeface="Wingdings" charset="2"/>
                <a:buChar char="§"/>
                <a:defRPr sz="2000"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charset="0"/>
                </a:rPr>
                <a:t>Q </a:t>
              </a:r>
              <a:endParaRPr lang="en-US" altLang="en-US" b="0">
                <a:solidFill>
                  <a:srgbClr val="000000"/>
                </a:solidFill>
                <a:latin typeface="Times" charset="0"/>
              </a:endParaRPr>
            </a:p>
          </p:txBody>
        </p:sp>
        <p:sp>
          <p:nvSpPr>
            <p:cNvPr id="65576" name="Rectangle 40"/>
            <p:cNvSpPr>
              <a:spLocks noChangeArrowheads="1"/>
            </p:cNvSpPr>
            <p:nvPr/>
          </p:nvSpPr>
          <p:spPr bwMode="auto">
            <a:xfrm>
              <a:off x="2930" y="691"/>
              <a:ext cx="66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1pPr>
              <a:lvl2pPr marL="742950" indent="-285750">
                <a:spcBef>
                  <a:spcPct val="20000"/>
                </a:spcBef>
                <a:buFont typeface="Wingdings" charset="2"/>
                <a:buChar char="§"/>
                <a:defRPr sz="2000"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100" b="0">
                  <a:solidFill>
                    <a:srgbClr val="000000"/>
                  </a:solidFill>
                  <a:latin typeface="Times-Roman" charset="0"/>
                </a:rPr>
                <a:t>1 </a:t>
              </a:r>
              <a:endParaRPr lang="en-US" altLang="en-US" b="0">
                <a:solidFill>
                  <a:srgbClr val="000000"/>
                </a:solidFill>
                <a:latin typeface="Times" charset="0"/>
              </a:endParaRPr>
            </a:p>
          </p:txBody>
        </p:sp>
        <p:sp>
          <p:nvSpPr>
            <p:cNvPr id="65577" name="Rectangle 41"/>
            <p:cNvSpPr>
              <a:spLocks noChangeArrowheads="1"/>
            </p:cNvSpPr>
            <p:nvPr/>
          </p:nvSpPr>
          <p:spPr bwMode="auto">
            <a:xfrm>
              <a:off x="4206" y="642"/>
              <a:ext cx="110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1pPr>
              <a:lvl2pPr marL="742950" indent="-285750">
                <a:spcBef>
                  <a:spcPct val="20000"/>
                </a:spcBef>
                <a:buFont typeface="Wingdings" charset="2"/>
                <a:buChar char="§"/>
                <a:defRPr sz="2000"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charset="0"/>
                </a:rPr>
                <a:t>Q </a:t>
              </a:r>
              <a:endParaRPr lang="en-US" altLang="en-US" b="0">
                <a:solidFill>
                  <a:srgbClr val="000000"/>
                </a:solidFill>
                <a:latin typeface="Times" charset="0"/>
              </a:endParaRPr>
            </a:p>
          </p:txBody>
        </p:sp>
        <p:sp>
          <p:nvSpPr>
            <p:cNvPr id="65578" name="Rectangle 42"/>
            <p:cNvSpPr>
              <a:spLocks noChangeArrowheads="1"/>
            </p:cNvSpPr>
            <p:nvPr/>
          </p:nvSpPr>
          <p:spPr bwMode="auto">
            <a:xfrm>
              <a:off x="4289" y="697"/>
              <a:ext cx="66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1pPr>
              <a:lvl2pPr marL="742950" indent="-285750">
                <a:spcBef>
                  <a:spcPct val="20000"/>
                </a:spcBef>
                <a:buFont typeface="Wingdings" charset="2"/>
                <a:buChar char="§"/>
                <a:defRPr sz="2000"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100" b="0">
                  <a:solidFill>
                    <a:srgbClr val="000000"/>
                  </a:solidFill>
                  <a:latin typeface="Times-Roman" charset="0"/>
                </a:rPr>
                <a:t>2 </a:t>
              </a:r>
              <a:endParaRPr lang="en-US" altLang="en-US" b="0">
                <a:solidFill>
                  <a:srgbClr val="000000"/>
                </a:solidFill>
                <a:latin typeface="Times" charset="0"/>
              </a:endParaRPr>
            </a:p>
          </p:txBody>
        </p:sp>
        <p:sp>
          <p:nvSpPr>
            <p:cNvPr id="65579" name="Rectangle 43"/>
            <p:cNvSpPr>
              <a:spLocks noChangeArrowheads="1"/>
            </p:cNvSpPr>
            <p:nvPr/>
          </p:nvSpPr>
          <p:spPr bwMode="auto">
            <a:xfrm>
              <a:off x="2637" y="1623"/>
              <a:ext cx="554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1pPr>
              <a:lvl2pPr marL="742950" indent="-285750">
                <a:spcBef>
                  <a:spcPct val="20000"/>
                </a:spcBef>
                <a:buFont typeface="Wingdings" charset="2"/>
                <a:buChar char="§"/>
                <a:defRPr sz="2000"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0">
                  <a:solidFill>
                    <a:srgbClr val="000000"/>
                  </a:solidFill>
                  <a:latin typeface="Helvetica" charset="0"/>
                </a:rPr>
                <a:t>(a) Circuit </a:t>
              </a:r>
              <a:endParaRPr lang="en-US" altLang="en-US" b="0">
                <a:solidFill>
                  <a:srgbClr val="000000"/>
                </a:solidFill>
                <a:latin typeface="Times" charset="0"/>
              </a:endParaRPr>
            </a:p>
          </p:txBody>
        </p:sp>
        <p:sp>
          <p:nvSpPr>
            <p:cNvPr id="65580" name="Rectangle 44"/>
            <p:cNvSpPr>
              <a:spLocks noChangeArrowheads="1"/>
            </p:cNvSpPr>
            <p:nvPr/>
          </p:nvSpPr>
          <p:spPr bwMode="auto">
            <a:xfrm>
              <a:off x="752" y="2089"/>
              <a:ext cx="299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1pPr>
              <a:lvl2pPr marL="742950" indent="-285750">
                <a:spcBef>
                  <a:spcPct val="20000"/>
                </a:spcBef>
                <a:buFont typeface="Wingdings" charset="2"/>
                <a:buChar char="§"/>
                <a:defRPr sz="2000"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charset="0"/>
                </a:rPr>
                <a:t>Clock </a:t>
              </a:r>
              <a:endParaRPr lang="en-US" altLang="en-US" b="0">
                <a:solidFill>
                  <a:srgbClr val="000000"/>
                </a:solidFill>
                <a:latin typeface="Times" charset="0"/>
              </a:endParaRPr>
            </a:p>
          </p:txBody>
        </p:sp>
        <p:sp>
          <p:nvSpPr>
            <p:cNvPr id="65581" name="Rectangle 45"/>
            <p:cNvSpPr>
              <a:spLocks noChangeArrowheads="1"/>
            </p:cNvSpPr>
            <p:nvPr/>
          </p:nvSpPr>
          <p:spPr bwMode="auto">
            <a:xfrm>
              <a:off x="873" y="2409"/>
              <a:ext cx="110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1pPr>
              <a:lvl2pPr marL="742950" indent="-285750">
                <a:spcBef>
                  <a:spcPct val="20000"/>
                </a:spcBef>
                <a:buFont typeface="Wingdings" charset="2"/>
                <a:buChar char="§"/>
                <a:defRPr sz="2000"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charset="0"/>
                </a:rPr>
                <a:t>Q </a:t>
              </a:r>
              <a:endParaRPr lang="en-US" altLang="en-US" b="0">
                <a:solidFill>
                  <a:srgbClr val="000000"/>
                </a:solidFill>
                <a:latin typeface="Times" charset="0"/>
              </a:endParaRPr>
            </a:p>
          </p:txBody>
        </p:sp>
        <p:sp>
          <p:nvSpPr>
            <p:cNvPr id="65582" name="Rectangle 46"/>
            <p:cNvSpPr>
              <a:spLocks noChangeArrowheads="1"/>
            </p:cNvSpPr>
            <p:nvPr/>
          </p:nvSpPr>
          <p:spPr bwMode="auto">
            <a:xfrm>
              <a:off x="956" y="2464"/>
              <a:ext cx="67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1pPr>
              <a:lvl2pPr marL="742950" indent="-285750">
                <a:spcBef>
                  <a:spcPct val="20000"/>
                </a:spcBef>
                <a:buFont typeface="Wingdings" charset="2"/>
                <a:buChar char="§"/>
                <a:defRPr sz="2000"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100" b="0">
                  <a:solidFill>
                    <a:srgbClr val="000000"/>
                  </a:solidFill>
                  <a:latin typeface="Times-Roman" charset="0"/>
                </a:rPr>
                <a:t>0 </a:t>
              </a:r>
              <a:endParaRPr lang="en-US" altLang="en-US" b="0">
                <a:solidFill>
                  <a:srgbClr val="000000"/>
                </a:solidFill>
                <a:latin typeface="Times" charset="0"/>
              </a:endParaRPr>
            </a:p>
          </p:txBody>
        </p:sp>
        <p:sp>
          <p:nvSpPr>
            <p:cNvPr id="65583" name="Rectangle 47"/>
            <p:cNvSpPr>
              <a:spLocks noChangeArrowheads="1"/>
            </p:cNvSpPr>
            <p:nvPr/>
          </p:nvSpPr>
          <p:spPr bwMode="auto">
            <a:xfrm>
              <a:off x="873" y="2750"/>
              <a:ext cx="110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1pPr>
              <a:lvl2pPr marL="742950" indent="-285750">
                <a:spcBef>
                  <a:spcPct val="20000"/>
                </a:spcBef>
                <a:buFont typeface="Wingdings" charset="2"/>
                <a:buChar char="§"/>
                <a:defRPr sz="2000"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charset="0"/>
                </a:rPr>
                <a:t>Q </a:t>
              </a:r>
              <a:endParaRPr lang="en-US" altLang="en-US" b="0">
                <a:solidFill>
                  <a:srgbClr val="000000"/>
                </a:solidFill>
                <a:latin typeface="Times" charset="0"/>
              </a:endParaRPr>
            </a:p>
          </p:txBody>
        </p:sp>
        <p:sp>
          <p:nvSpPr>
            <p:cNvPr id="65584" name="Rectangle 48"/>
            <p:cNvSpPr>
              <a:spLocks noChangeArrowheads="1"/>
            </p:cNvSpPr>
            <p:nvPr/>
          </p:nvSpPr>
          <p:spPr bwMode="auto">
            <a:xfrm>
              <a:off x="956" y="2804"/>
              <a:ext cx="67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1pPr>
              <a:lvl2pPr marL="742950" indent="-285750">
                <a:spcBef>
                  <a:spcPct val="20000"/>
                </a:spcBef>
                <a:buFont typeface="Wingdings" charset="2"/>
                <a:buChar char="§"/>
                <a:defRPr sz="2000"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100" b="0">
                  <a:solidFill>
                    <a:srgbClr val="000000"/>
                  </a:solidFill>
                  <a:latin typeface="Times-Roman" charset="0"/>
                </a:rPr>
                <a:t>1 </a:t>
              </a:r>
              <a:endParaRPr lang="en-US" altLang="en-US" b="0">
                <a:solidFill>
                  <a:srgbClr val="000000"/>
                </a:solidFill>
                <a:latin typeface="Times" charset="0"/>
              </a:endParaRPr>
            </a:p>
          </p:txBody>
        </p:sp>
        <p:sp>
          <p:nvSpPr>
            <p:cNvPr id="65585" name="Rectangle 49"/>
            <p:cNvSpPr>
              <a:spLocks noChangeArrowheads="1"/>
            </p:cNvSpPr>
            <p:nvPr/>
          </p:nvSpPr>
          <p:spPr bwMode="auto">
            <a:xfrm>
              <a:off x="873" y="3089"/>
              <a:ext cx="110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1pPr>
              <a:lvl2pPr marL="742950" indent="-285750">
                <a:spcBef>
                  <a:spcPct val="20000"/>
                </a:spcBef>
                <a:buFont typeface="Wingdings" charset="2"/>
                <a:buChar char="§"/>
                <a:defRPr sz="2000"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charset="0"/>
                </a:rPr>
                <a:t>Q </a:t>
              </a:r>
              <a:endParaRPr lang="en-US" altLang="en-US" b="0">
                <a:solidFill>
                  <a:srgbClr val="000000"/>
                </a:solidFill>
                <a:latin typeface="Times" charset="0"/>
              </a:endParaRPr>
            </a:p>
          </p:txBody>
        </p:sp>
        <p:sp>
          <p:nvSpPr>
            <p:cNvPr id="65586" name="Rectangle 50"/>
            <p:cNvSpPr>
              <a:spLocks noChangeArrowheads="1"/>
            </p:cNvSpPr>
            <p:nvPr/>
          </p:nvSpPr>
          <p:spPr bwMode="auto">
            <a:xfrm>
              <a:off x="956" y="3144"/>
              <a:ext cx="67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1pPr>
              <a:lvl2pPr marL="742950" indent="-285750">
                <a:spcBef>
                  <a:spcPct val="20000"/>
                </a:spcBef>
                <a:buFont typeface="Wingdings" charset="2"/>
                <a:buChar char="§"/>
                <a:defRPr sz="2000"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100" b="0">
                  <a:solidFill>
                    <a:srgbClr val="000000"/>
                  </a:solidFill>
                  <a:latin typeface="Times-Roman" charset="0"/>
                </a:rPr>
                <a:t>2 </a:t>
              </a:r>
              <a:endParaRPr lang="en-US" altLang="en-US" b="0">
                <a:solidFill>
                  <a:srgbClr val="000000"/>
                </a:solidFill>
                <a:latin typeface="Times" charset="0"/>
              </a:endParaRPr>
            </a:p>
          </p:txBody>
        </p:sp>
        <p:sp>
          <p:nvSpPr>
            <p:cNvPr id="65587" name="Rectangle 51"/>
            <p:cNvSpPr>
              <a:spLocks noChangeArrowheads="1"/>
            </p:cNvSpPr>
            <p:nvPr/>
          </p:nvSpPr>
          <p:spPr bwMode="auto">
            <a:xfrm>
              <a:off x="748" y="3396"/>
              <a:ext cx="305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1pPr>
              <a:lvl2pPr marL="742950" indent="-285750">
                <a:spcBef>
                  <a:spcPct val="20000"/>
                </a:spcBef>
                <a:buFont typeface="Wingdings" charset="2"/>
                <a:buChar char="§"/>
                <a:defRPr sz="2000"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charset="0"/>
                </a:rPr>
                <a:t>Count </a:t>
              </a:r>
              <a:endParaRPr lang="en-US" altLang="en-US" b="0">
                <a:solidFill>
                  <a:srgbClr val="000000"/>
                </a:solidFill>
                <a:latin typeface="Times" charset="0"/>
              </a:endParaRPr>
            </a:p>
          </p:txBody>
        </p:sp>
        <p:sp>
          <p:nvSpPr>
            <p:cNvPr id="65588" name="Line 57"/>
            <p:cNvSpPr>
              <a:spLocks noChangeShapeType="1"/>
            </p:cNvSpPr>
            <p:nvPr/>
          </p:nvSpPr>
          <p:spPr bwMode="auto">
            <a:xfrm flipH="1">
              <a:off x="4716" y="516"/>
              <a:ext cx="132" cy="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589" name="Line 62"/>
            <p:cNvSpPr>
              <a:spLocks noChangeShapeType="1"/>
            </p:cNvSpPr>
            <p:nvPr/>
          </p:nvSpPr>
          <p:spPr bwMode="auto">
            <a:xfrm>
              <a:off x="2712" y="600"/>
              <a:ext cx="34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590" name="Line 63"/>
            <p:cNvSpPr>
              <a:spLocks noChangeShapeType="1"/>
            </p:cNvSpPr>
            <p:nvPr/>
          </p:nvSpPr>
          <p:spPr bwMode="auto">
            <a:xfrm flipH="1">
              <a:off x="1955" y="600"/>
              <a:ext cx="336" cy="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591" name="Line 64"/>
            <p:cNvSpPr>
              <a:spLocks noChangeShapeType="1"/>
            </p:cNvSpPr>
            <p:nvPr/>
          </p:nvSpPr>
          <p:spPr bwMode="auto">
            <a:xfrm flipH="1">
              <a:off x="4116" y="601"/>
              <a:ext cx="3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592" name="Freeform 65"/>
            <p:cNvSpPr>
              <a:spLocks/>
            </p:cNvSpPr>
            <p:nvPr/>
          </p:nvSpPr>
          <p:spPr bwMode="auto">
            <a:xfrm>
              <a:off x="2123" y="948"/>
              <a:ext cx="168" cy="336"/>
            </a:xfrm>
            <a:custGeom>
              <a:avLst/>
              <a:gdLst>
                <a:gd name="T0" fmla="*/ 0 w 336"/>
                <a:gd name="T1" fmla="*/ 1 h 672"/>
                <a:gd name="T2" fmla="*/ 0 w 336"/>
                <a:gd name="T3" fmla="*/ 0 h 672"/>
                <a:gd name="T4" fmla="*/ 1 w 336"/>
                <a:gd name="T5" fmla="*/ 0 h 672"/>
                <a:gd name="T6" fmla="*/ 0 60000 65536"/>
                <a:gd name="T7" fmla="*/ 0 60000 65536"/>
                <a:gd name="T8" fmla="*/ 0 60000 65536"/>
                <a:gd name="T9" fmla="*/ 0 w 336"/>
                <a:gd name="T10" fmla="*/ 0 h 672"/>
                <a:gd name="T11" fmla="*/ 336 w 336"/>
                <a:gd name="T12" fmla="*/ 672 h 67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36" h="672">
                  <a:moveTo>
                    <a:pt x="0" y="672"/>
                  </a:moveTo>
                  <a:lnTo>
                    <a:pt x="0" y="0"/>
                  </a:lnTo>
                  <a:lnTo>
                    <a:pt x="336" y="0"/>
                  </a:ln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593" name="Freeform 66"/>
            <p:cNvSpPr>
              <a:spLocks/>
            </p:cNvSpPr>
            <p:nvPr/>
          </p:nvSpPr>
          <p:spPr bwMode="auto">
            <a:xfrm>
              <a:off x="3528" y="948"/>
              <a:ext cx="168" cy="336"/>
            </a:xfrm>
            <a:custGeom>
              <a:avLst/>
              <a:gdLst>
                <a:gd name="T0" fmla="*/ 0 w 336"/>
                <a:gd name="T1" fmla="*/ 1 h 672"/>
                <a:gd name="T2" fmla="*/ 0 w 336"/>
                <a:gd name="T3" fmla="*/ 0 h 672"/>
                <a:gd name="T4" fmla="*/ 1 w 336"/>
                <a:gd name="T5" fmla="*/ 0 h 672"/>
                <a:gd name="T6" fmla="*/ 0 60000 65536"/>
                <a:gd name="T7" fmla="*/ 0 60000 65536"/>
                <a:gd name="T8" fmla="*/ 0 60000 65536"/>
                <a:gd name="T9" fmla="*/ 0 w 336"/>
                <a:gd name="T10" fmla="*/ 0 h 672"/>
                <a:gd name="T11" fmla="*/ 336 w 336"/>
                <a:gd name="T12" fmla="*/ 672 h 67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36" h="672">
                  <a:moveTo>
                    <a:pt x="0" y="672"/>
                  </a:moveTo>
                  <a:lnTo>
                    <a:pt x="0" y="0"/>
                  </a:lnTo>
                  <a:lnTo>
                    <a:pt x="336" y="0"/>
                  </a:ln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594" name="Freeform 67"/>
            <p:cNvSpPr>
              <a:spLocks/>
            </p:cNvSpPr>
            <p:nvPr/>
          </p:nvSpPr>
          <p:spPr bwMode="auto">
            <a:xfrm>
              <a:off x="1355" y="948"/>
              <a:ext cx="2173" cy="336"/>
            </a:xfrm>
            <a:custGeom>
              <a:avLst/>
              <a:gdLst>
                <a:gd name="T0" fmla="*/ 0 w 4344"/>
                <a:gd name="T1" fmla="*/ 0 h 672"/>
                <a:gd name="T2" fmla="*/ 0 w 4344"/>
                <a:gd name="T3" fmla="*/ 1 h 672"/>
                <a:gd name="T4" fmla="*/ 1 w 4344"/>
                <a:gd name="T5" fmla="*/ 1 h 672"/>
                <a:gd name="T6" fmla="*/ 0 60000 65536"/>
                <a:gd name="T7" fmla="*/ 0 60000 65536"/>
                <a:gd name="T8" fmla="*/ 0 60000 65536"/>
                <a:gd name="T9" fmla="*/ 0 w 4344"/>
                <a:gd name="T10" fmla="*/ 0 h 672"/>
                <a:gd name="T11" fmla="*/ 4344 w 4344"/>
                <a:gd name="T12" fmla="*/ 672 h 67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44" h="672">
                  <a:moveTo>
                    <a:pt x="0" y="0"/>
                  </a:moveTo>
                  <a:lnTo>
                    <a:pt x="0" y="672"/>
                  </a:lnTo>
                  <a:lnTo>
                    <a:pt x="4344" y="672"/>
                  </a:ln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595" name="Freeform 68"/>
            <p:cNvSpPr>
              <a:spLocks/>
            </p:cNvSpPr>
            <p:nvPr/>
          </p:nvSpPr>
          <p:spPr bwMode="auto">
            <a:xfrm>
              <a:off x="2123" y="263"/>
              <a:ext cx="937" cy="337"/>
            </a:xfrm>
            <a:custGeom>
              <a:avLst/>
              <a:gdLst>
                <a:gd name="T0" fmla="*/ 937 w 937"/>
                <a:gd name="T1" fmla="*/ 170 h 337"/>
                <a:gd name="T2" fmla="*/ 769 w 937"/>
                <a:gd name="T3" fmla="*/ 169 h 337"/>
                <a:gd name="T4" fmla="*/ 769 w 937"/>
                <a:gd name="T5" fmla="*/ 0 h 337"/>
                <a:gd name="T6" fmla="*/ 0 w 937"/>
                <a:gd name="T7" fmla="*/ 0 h 337"/>
                <a:gd name="T8" fmla="*/ 0 w 937"/>
                <a:gd name="T9" fmla="*/ 337 h 3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37"/>
                <a:gd name="T16" fmla="*/ 0 h 337"/>
                <a:gd name="T17" fmla="*/ 937 w 937"/>
                <a:gd name="T18" fmla="*/ 337 h 3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37" h="337">
                  <a:moveTo>
                    <a:pt x="937" y="170"/>
                  </a:moveTo>
                  <a:lnTo>
                    <a:pt x="769" y="169"/>
                  </a:lnTo>
                  <a:lnTo>
                    <a:pt x="769" y="0"/>
                  </a:lnTo>
                  <a:lnTo>
                    <a:pt x="0" y="0"/>
                  </a:lnTo>
                  <a:lnTo>
                    <a:pt x="0" y="337"/>
                  </a:ln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596" name="Freeform 69"/>
            <p:cNvSpPr>
              <a:spLocks/>
            </p:cNvSpPr>
            <p:nvPr/>
          </p:nvSpPr>
          <p:spPr bwMode="auto">
            <a:xfrm>
              <a:off x="3528" y="516"/>
              <a:ext cx="168" cy="84"/>
            </a:xfrm>
            <a:custGeom>
              <a:avLst/>
              <a:gdLst>
                <a:gd name="T0" fmla="*/ 1 w 336"/>
                <a:gd name="T1" fmla="*/ 1 h 168"/>
                <a:gd name="T2" fmla="*/ 0 w 336"/>
                <a:gd name="T3" fmla="*/ 1 h 168"/>
                <a:gd name="T4" fmla="*/ 0 w 336"/>
                <a:gd name="T5" fmla="*/ 0 h 168"/>
                <a:gd name="T6" fmla="*/ 0 60000 65536"/>
                <a:gd name="T7" fmla="*/ 0 60000 65536"/>
                <a:gd name="T8" fmla="*/ 0 60000 65536"/>
                <a:gd name="T9" fmla="*/ 0 w 336"/>
                <a:gd name="T10" fmla="*/ 0 h 168"/>
                <a:gd name="T11" fmla="*/ 336 w 336"/>
                <a:gd name="T12" fmla="*/ 168 h 16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36" h="168">
                  <a:moveTo>
                    <a:pt x="336" y="168"/>
                  </a:moveTo>
                  <a:lnTo>
                    <a:pt x="0" y="168"/>
                  </a:lnTo>
                  <a:lnTo>
                    <a:pt x="0" y="0"/>
                  </a:ln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597" name="Freeform 70"/>
            <p:cNvSpPr>
              <a:spLocks/>
            </p:cNvSpPr>
            <p:nvPr/>
          </p:nvSpPr>
          <p:spPr bwMode="auto">
            <a:xfrm>
              <a:off x="2111" y="588"/>
              <a:ext cx="24" cy="36"/>
            </a:xfrm>
            <a:custGeom>
              <a:avLst/>
              <a:gdLst>
                <a:gd name="T0" fmla="*/ 0 w 48"/>
                <a:gd name="T1" fmla="*/ 1 h 72"/>
                <a:gd name="T2" fmla="*/ 1 w 48"/>
                <a:gd name="T3" fmla="*/ 1 h 72"/>
                <a:gd name="T4" fmla="*/ 1 w 48"/>
                <a:gd name="T5" fmla="*/ 1 h 72"/>
                <a:gd name="T6" fmla="*/ 1 w 48"/>
                <a:gd name="T7" fmla="*/ 1 h 72"/>
                <a:gd name="T8" fmla="*/ 1 w 48"/>
                <a:gd name="T9" fmla="*/ 1 h 72"/>
                <a:gd name="T10" fmla="*/ 1 w 48"/>
                <a:gd name="T11" fmla="*/ 1 h 72"/>
                <a:gd name="T12" fmla="*/ 1 w 48"/>
                <a:gd name="T13" fmla="*/ 1 h 72"/>
                <a:gd name="T14" fmla="*/ 1 w 48"/>
                <a:gd name="T15" fmla="*/ 1 h 72"/>
                <a:gd name="T16" fmla="*/ 1 w 48"/>
                <a:gd name="T17" fmla="*/ 1 h 72"/>
                <a:gd name="T18" fmla="*/ 1 w 48"/>
                <a:gd name="T19" fmla="*/ 1 h 72"/>
                <a:gd name="T20" fmla="*/ 1 w 48"/>
                <a:gd name="T21" fmla="*/ 1 h 72"/>
                <a:gd name="T22" fmla="*/ 1 w 48"/>
                <a:gd name="T23" fmla="*/ 0 h 72"/>
                <a:gd name="T24" fmla="*/ 1 w 48"/>
                <a:gd name="T25" fmla="*/ 1 h 72"/>
                <a:gd name="T26" fmla="*/ 1 w 48"/>
                <a:gd name="T27" fmla="*/ 1 h 72"/>
                <a:gd name="T28" fmla="*/ 1 w 48"/>
                <a:gd name="T29" fmla="*/ 1 h 72"/>
                <a:gd name="T30" fmla="*/ 1 w 48"/>
                <a:gd name="T31" fmla="*/ 1 h 72"/>
                <a:gd name="T32" fmla="*/ 1 w 48"/>
                <a:gd name="T33" fmla="*/ 1 h 72"/>
                <a:gd name="T34" fmla="*/ 1 w 48"/>
                <a:gd name="T35" fmla="*/ 1 h 72"/>
                <a:gd name="T36" fmla="*/ 1 w 48"/>
                <a:gd name="T37" fmla="*/ 1 h 72"/>
                <a:gd name="T38" fmla="*/ 1 w 48"/>
                <a:gd name="T39" fmla="*/ 1 h 72"/>
                <a:gd name="T40" fmla="*/ 1 w 48"/>
                <a:gd name="T41" fmla="*/ 1 h 72"/>
                <a:gd name="T42" fmla="*/ 1 w 48"/>
                <a:gd name="T43" fmla="*/ 1 h 72"/>
                <a:gd name="T44" fmla="*/ 1 w 48"/>
                <a:gd name="T45" fmla="*/ 1 h 72"/>
                <a:gd name="T46" fmla="*/ 1 w 48"/>
                <a:gd name="T47" fmla="*/ 1 h 72"/>
                <a:gd name="T48" fmla="*/ 1 w 48"/>
                <a:gd name="T49" fmla="*/ 1 h 72"/>
                <a:gd name="T50" fmla="*/ 1 w 48"/>
                <a:gd name="T51" fmla="*/ 1 h 72"/>
                <a:gd name="T52" fmla="*/ 1 w 48"/>
                <a:gd name="T53" fmla="*/ 1 h 72"/>
                <a:gd name="T54" fmla="*/ 1 w 48"/>
                <a:gd name="T55" fmla="*/ 1 h 72"/>
                <a:gd name="T56" fmla="*/ 1 w 48"/>
                <a:gd name="T57" fmla="*/ 1 h 72"/>
                <a:gd name="T58" fmla="*/ 1 w 48"/>
                <a:gd name="T59" fmla="*/ 1 h 72"/>
                <a:gd name="T60" fmla="*/ 1 w 48"/>
                <a:gd name="T61" fmla="*/ 1 h 72"/>
                <a:gd name="T62" fmla="*/ 1 w 48"/>
                <a:gd name="T63" fmla="*/ 1 h 72"/>
                <a:gd name="T64" fmla="*/ 1 w 48"/>
                <a:gd name="T65" fmla="*/ 1 h 72"/>
                <a:gd name="T66" fmla="*/ 1 w 48"/>
                <a:gd name="T67" fmla="*/ 1 h 72"/>
                <a:gd name="T68" fmla="*/ 1 w 48"/>
                <a:gd name="T69" fmla="*/ 1 h 72"/>
                <a:gd name="T70" fmla="*/ 1 w 48"/>
                <a:gd name="T71" fmla="*/ 1 h 72"/>
                <a:gd name="T72" fmla="*/ 1 w 48"/>
                <a:gd name="T73" fmla="*/ 1 h 72"/>
                <a:gd name="T74" fmla="*/ 1 w 48"/>
                <a:gd name="T75" fmla="*/ 1 h 72"/>
                <a:gd name="T76" fmla="*/ 1 w 48"/>
                <a:gd name="T77" fmla="*/ 1 h 72"/>
                <a:gd name="T78" fmla="*/ 1 w 48"/>
                <a:gd name="T79" fmla="*/ 1 h 72"/>
                <a:gd name="T80" fmla="*/ 1 w 48"/>
                <a:gd name="T81" fmla="*/ 1 h 72"/>
                <a:gd name="T82" fmla="*/ 1 w 48"/>
                <a:gd name="T83" fmla="*/ 1 h 72"/>
                <a:gd name="T84" fmla="*/ 1 w 48"/>
                <a:gd name="T85" fmla="*/ 1 h 72"/>
                <a:gd name="T86" fmla="*/ 1 w 48"/>
                <a:gd name="T87" fmla="*/ 1 h 72"/>
                <a:gd name="T88" fmla="*/ 1 w 48"/>
                <a:gd name="T89" fmla="*/ 1 h 72"/>
                <a:gd name="T90" fmla="*/ 1 w 48"/>
                <a:gd name="T91" fmla="*/ 1 h 72"/>
                <a:gd name="T92" fmla="*/ 1 w 48"/>
                <a:gd name="T93" fmla="*/ 1 h 72"/>
                <a:gd name="T94" fmla="*/ 1 w 48"/>
                <a:gd name="T95" fmla="*/ 1 h 72"/>
                <a:gd name="T96" fmla="*/ 1 w 48"/>
                <a:gd name="T97" fmla="*/ 1 h 72"/>
                <a:gd name="T98" fmla="*/ 1 w 48"/>
                <a:gd name="T99" fmla="*/ 1 h 72"/>
                <a:gd name="T100" fmla="*/ 1 w 48"/>
                <a:gd name="T101" fmla="*/ 1 h 72"/>
                <a:gd name="T102" fmla="*/ 1 w 48"/>
                <a:gd name="T103" fmla="*/ 1 h 72"/>
                <a:gd name="T104" fmla="*/ 1 w 48"/>
                <a:gd name="T105" fmla="*/ 1 h 72"/>
                <a:gd name="T106" fmla="*/ 1 w 48"/>
                <a:gd name="T107" fmla="*/ 1 h 72"/>
                <a:gd name="T108" fmla="*/ 1 w 48"/>
                <a:gd name="T109" fmla="*/ 1 h 72"/>
                <a:gd name="T110" fmla="*/ 0 w 48"/>
                <a:gd name="T111" fmla="*/ 1 h 72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48"/>
                <a:gd name="T169" fmla="*/ 0 h 72"/>
                <a:gd name="T170" fmla="*/ 48 w 48"/>
                <a:gd name="T171" fmla="*/ 72 h 72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48" h="72">
                  <a:moveTo>
                    <a:pt x="0" y="43"/>
                  </a:moveTo>
                  <a:lnTo>
                    <a:pt x="0" y="30"/>
                  </a:lnTo>
                  <a:lnTo>
                    <a:pt x="0" y="28"/>
                  </a:lnTo>
                  <a:lnTo>
                    <a:pt x="0" y="27"/>
                  </a:lnTo>
                  <a:lnTo>
                    <a:pt x="1" y="25"/>
                  </a:lnTo>
                  <a:lnTo>
                    <a:pt x="1" y="24"/>
                  </a:lnTo>
                  <a:lnTo>
                    <a:pt x="1" y="23"/>
                  </a:lnTo>
                  <a:lnTo>
                    <a:pt x="1" y="22"/>
                  </a:lnTo>
                  <a:lnTo>
                    <a:pt x="2" y="19"/>
                  </a:lnTo>
                  <a:lnTo>
                    <a:pt x="2" y="18"/>
                  </a:lnTo>
                  <a:lnTo>
                    <a:pt x="4" y="17"/>
                  </a:lnTo>
                  <a:lnTo>
                    <a:pt x="4" y="16"/>
                  </a:lnTo>
                  <a:lnTo>
                    <a:pt x="5" y="15"/>
                  </a:lnTo>
                  <a:lnTo>
                    <a:pt x="5" y="13"/>
                  </a:lnTo>
                  <a:lnTo>
                    <a:pt x="6" y="12"/>
                  </a:lnTo>
                  <a:lnTo>
                    <a:pt x="7" y="11"/>
                  </a:lnTo>
                  <a:lnTo>
                    <a:pt x="8" y="10"/>
                  </a:lnTo>
                  <a:lnTo>
                    <a:pt x="10" y="9"/>
                  </a:lnTo>
                  <a:lnTo>
                    <a:pt x="11" y="7"/>
                  </a:lnTo>
                  <a:lnTo>
                    <a:pt x="12" y="6"/>
                  </a:lnTo>
                  <a:lnTo>
                    <a:pt x="13" y="6"/>
                  </a:lnTo>
                  <a:lnTo>
                    <a:pt x="14" y="5"/>
                  </a:lnTo>
                  <a:lnTo>
                    <a:pt x="16" y="4"/>
                  </a:lnTo>
                  <a:lnTo>
                    <a:pt x="17" y="4"/>
                  </a:lnTo>
                  <a:lnTo>
                    <a:pt x="18" y="3"/>
                  </a:lnTo>
                  <a:lnTo>
                    <a:pt x="19" y="3"/>
                  </a:lnTo>
                  <a:lnTo>
                    <a:pt x="20" y="3"/>
                  </a:lnTo>
                  <a:lnTo>
                    <a:pt x="22" y="1"/>
                  </a:lnTo>
                  <a:lnTo>
                    <a:pt x="24" y="1"/>
                  </a:lnTo>
                  <a:lnTo>
                    <a:pt x="25" y="1"/>
                  </a:lnTo>
                  <a:lnTo>
                    <a:pt x="26" y="1"/>
                  </a:lnTo>
                  <a:lnTo>
                    <a:pt x="28" y="1"/>
                  </a:lnTo>
                  <a:lnTo>
                    <a:pt x="29" y="0"/>
                  </a:lnTo>
                  <a:lnTo>
                    <a:pt x="19" y="0"/>
                  </a:lnTo>
                  <a:lnTo>
                    <a:pt x="20" y="1"/>
                  </a:lnTo>
                  <a:lnTo>
                    <a:pt x="23" y="1"/>
                  </a:lnTo>
                  <a:lnTo>
                    <a:pt x="24" y="1"/>
                  </a:lnTo>
                  <a:lnTo>
                    <a:pt x="25" y="1"/>
                  </a:lnTo>
                  <a:lnTo>
                    <a:pt x="26" y="1"/>
                  </a:lnTo>
                  <a:lnTo>
                    <a:pt x="28" y="3"/>
                  </a:lnTo>
                  <a:lnTo>
                    <a:pt x="29" y="3"/>
                  </a:lnTo>
                  <a:lnTo>
                    <a:pt x="31" y="3"/>
                  </a:lnTo>
                  <a:lnTo>
                    <a:pt x="32" y="4"/>
                  </a:lnTo>
                  <a:lnTo>
                    <a:pt x="34" y="4"/>
                  </a:lnTo>
                  <a:lnTo>
                    <a:pt x="35" y="5"/>
                  </a:lnTo>
                  <a:lnTo>
                    <a:pt x="36" y="6"/>
                  </a:lnTo>
                  <a:lnTo>
                    <a:pt x="37" y="6"/>
                  </a:lnTo>
                  <a:lnTo>
                    <a:pt x="37" y="7"/>
                  </a:lnTo>
                  <a:lnTo>
                    <a:pt x="38" y="9"/>
                  </a:lnTo>
                  <a:lnTo>
                    <a:pt x="40" y="10"/>
                  </a:lnTo>
                  <a:lnTo>
                    <a:pt x="41" y="10"/>
                  </a:lnTo>
                  <a:lnTo>
                    <a:pt x="42" y="11"/>
                  </a:lnTo>
                  <a:lnTo>
                    <a:pt x="42" y="12"/>
                  </a:lnTo>
                  <a:lnTo>
                    <a:pt x="43" y="13"/>
                  </a:lnTo>
                  <a:lnTo>
                    <a:pt x="44" y="15"/>
                  </a:lnTo>
                  <a:lnTo>
                    <a:pt x="44" y="16"/>
                  </a:lnTo>
                  <a:lnTo>
                    <a:pt x="46" y="17"/>
                  </a:lnTo>
                  <a:lnTo>
                    <a:pt x="46" y="18"/>
                  </a:lnTo>
                  <a:lnTo>
                    <a:pt x="47" y="19"/>
                  </a:lnTo>
                  <a:lnTo>
                    <a:pt x="47" y="22"/>
                  </a:lnTo>
                  <a:lnTo>
                    <a:pt x="48" y="23"/>
                  </a:lnTo>
                  <a:lnTo>
                    <a:pt x="48" y="24"/>
                  </a:lnTo>
                  <a:lnTo>
                    <a:pt x="48" y="25"/>
                  </a:lnTo>
                  <a:lnTo>
                    <a:pt x="48" y="27"/>
                  </a:lnTo>
                  <a:lnTo>
                    <a:pt x="48" y="28"/>
                  </a:lnTo>
                  <a:lnTo>
                    <a:pt x="48" y="30"/>
                  </a:lnTo>
                  <a:lnTo>
                    <a:pt x="48" y="43"/>
                  </a:lnTo>
                  <a:lnTo>
                    <a:pt x="48" y="46"/>
                  </a:lnTo>
                  <a:lnTo>
                    <a:pt x="48" y="47"/>
                  </a:lnTo>
                  <a:lnTo>
                    <a:pt x="48" y="48"/>
                  </a:lnTo>
                  <a:lnTo>
                    <a:pt x="48" y="49"/>
                  </a:lnTo>
                  <a:lnTo>
                    <a:pt x="48" y="51"/>
                  </a:lnTo>
                  <a:lnTo>
                    <a:pt x="47" y="52"/>
                  </a:lnTo>
                  <a:lnTo>
                    <a:pt x="47" y="54"/>
                  </a:lnTo>
                  <a:lnTo>
                    <a:pt x="46" y="55"/>
                  </a:lnTo>
                  <a:lnTo>
                    <a:pt x="46" y="57"/>
                  </a:lnTo>
                  <a:lnTo>
                    <a:pt x="44" y="58"/>
                  </a:lnTo>
                  <a:lnTo>
                    <a:pt x="44" y="59"/>
                  </a:lnTo>
                  <a:lnTo>
                    <a:pt x="43" y="60"/>
                  </a:lnTo>
                  <a:lnTo>
                    <a:pt x="42" y="61"/>
                  </a:lnTo>
                  <a:lnTo>
                    <a:pt x="42" y="63"/>
                  </a:lnTo>
                  <a:lnTo>
                    <a:pt x="41" y="64"/>
                  </a:lnTo>
                  <a:lnTo>
                    <a:pt x="40" y="64"/>
                  </a:lnTo>
                  <a:lnTo>
                    <a:pt x="38" y="65"/>
                  </a:lnTo>
                  <a:lnTo>
                    <a:pt x="37" y="66"/>
                  </a:lnTo>
                  <a:lnTo>
                    <a:pt x="37" y="67"/>
                  </a:lnTo>
                  <a:lnTo>
                    <a:pt x="36" y="67"/>
                  </a:lnTo>
                  <a:lnTo>
                    <a:pt x="35" y="69"/>
                  </a:lnTo>
                  <a:lnTo>
                    <a:pt x="34" y="70"/>
                  </a:lnTo>
                  <a:lnTo>
                    <a:pt x="32" y="70"/>
                  </a:lnTo>
                  <a:lnTo>
                    <a:pt x="31" y="71"/>
                  </a:lnTo>
                  <a:lnTo>
                    <a:pt x="29" y="71"/>
                  </a:lnTo>
                  <a:lnTo>
                    <a:pt x="28" y="71"/>
                  </a:lnTo>
                  <a:lnTo>
                    <a:pt x="26" y="72"/>
                  </a:lnTo>
                  <a:lnTo>
                    <a:pt x="25" y="72"/>
                  </a:lnTo>
                  <a:lnTo>
                    <a:pt x="24" y="72"/>
                  </a:lnTo>
                  <a:lnTo>
                    <a:pt x="23" y="72"/>
                  </a:lnTo>
                  <a:lnTo>
                    <a:pt x="20" y="72"/>
                  </a:lnTo>
                  <a:lnTo>
                    <a:pt x="19" y="72"/>
                  </a:lnTo>
                  <a:lnTo>
                    <a:pt x="29" y="72"/>
                  </a:lnTo>
                  <a:lnTo>
                    <a:pt x="28" y="72"/>
                  </a:lnTo>
                  <a:lnTo>
                    <a:pt x="26" y="72"/>
                  </a:lnTo>
                  <a:lnTo>
                    <a:pt x="25" y="72"/>
                  </a:lnTo>
                  <a:lnTo>
                    <a:pt x="24" y="72"/>
                  </a:lnTo>
                  <a:lnTo>
                    <a:pt x="22" y="72"/>
                  </a:lnTo>
                  <a:lnTo>
                    <a:pt x="20" y="71"/>
                  </a:lnTo>
                  <a:lnTo>
                    <a:pt x="19" y="71"/>
                  </a:lnTo>
                  <a:lnTo>
                    <a:pt x="18" y="71"/>
                  </a:lnTo>
                  <a:lnTo>
                    <a:pt x="17" y="70"/>
                  </a:lnTo>
                  <a:lnTo>
                    <a:pt x="16" y="70"/>
                  </a:lnTo>
                  <a:lnTo>
                    <a:pt x="14" y="69"/>
                  </a:lnTo>
                  <a:lnTo>
                    <a:pt x="13" y="67"/>
                  </a:lnTo>
                  <a:lnTo>
                    <a:pt x="12" y="67"/>
                  </a:lnTo>
                  <a:lnTo>
                    <a:pt x="11" y="66"/>
                  </a:lnTo>
                  <a:lnTo>
                    <a:pt x="10" y="65"/>
                  </a:lnTo>
                  <a:lnTo>
                    <a:pt x="8" y="64"/>
                  </a:lnTo>
                  <a:lnTo>
                    <a:pt x="7" y="63"/>
                  </a:lnTo>
                  <a:lnTo>
                    <a:pt x="6" y="61"/>
                  </a:lnTo>
                  <a:lnTo>
                    <a:pt x="5" y="60"/>
                  </a:lnTo>
                  <a:lnTo>
                    <a:pt x="5" y="59"/>
                  </a:lnTo>
                  <a:lnTo>
                    <a:pt x="4" y="58"/>
                  </a:lnTo>
                  <a:lnTo>
                    <a:pt x="4" y="57"/>
                  </a:lnTo>
                  <a:lnTo>
                    <a:pt x="2" y="55"/>
                  </a:lnTo>
                  <a:lnTo>
                    <a:pt x="2" y="54"/>
                  </a:lnTo>
                  <a:lnTo>
                    <a:pt x="1" y="52"/>
                  </a:lnTo>
                  <a:lnTo>
                    <a:pt x="1" y="51"/>
                  </a:lnTo>
                  <a:lnTo>
                    <a:pt x="1" y="49"/>
                  </a:lnTo>
                  <a:lnTo>
                    <a:pt x="1" y="48"/>
                  </a:lnTo>
                  <a:lnTo>
                    <a:pt x="0" y="47"/>
                  </a:lnTo>
                  <a:lnTo>
                    <a:pt x="0" y="46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000000"/>
            </a:solidFill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598" name="Freeform 71"/>
            <p:cNvSpPr>
              <a:spLocks/>
            </p:cNvSpPr>
            <p:nvPr/>
          </p:nvSpPr>
          <p:spPr bwMode="auto">
            <a:xfrm>
              <a:off x="2868" y="251"/>
              <a:ext cx="36" cy="24"/>
            </a:xfrm>
            <a:custGeom>
              <a:avLst/>
              <a:gdLst>
                <a:gd name="T0" fmla="*/ 0 w 72"/>
                <a:gd name="T1" fmla="*/ 1 h 48"/>
                <a:gd name="T2" fmla="*/ 1 w 72"/>
                <a:gd name="T3" fmla="*/ 1 h 48"/>
                <a:gd name="T4" fmla="*/ 1 w 72"/>
                <a:gd name="T5" fmla="*/ 1 h 48"/>
                <a:gd name="T6" fmla="*/ 1 w 72"/>
                <a:gd name="T7" fmla="*/ 1 h 48"/>
                <a:gd name="T8" fmla="*/ 1 w 72"/>
                <a:gd name="T9" fmla="*/ 1 h 48"/>
                <a:gd name="T10" fmla="*/ 1 w 72"/>
                <a:gd name="T11" fmla="*/ 1 h 48"/>
                <a:gd name="T12" fmla="*/ 1 w 72"/>
                <a:gd name="T13" fmla="*/ 1 h 48"/>
                <a:gd name="T14" fmla="*/ 1 w 72"/>
                <a:gd name="T15" fmla="*/ 1 h 48"/>
                <a:gd name="T16" fmla="*/ 1 w 72"/>
                <a:gd name="T17" fmla="*/ 1 h 48"/>
                <a:gd name="T18" fmla="*/ 1 w 72"/>
                <a:gd name="T19" fmla="*/ 1 h 48"/>
                <a:gd name="T20" fmla="*/ 1 w 72"/>
                <a:gd name="T21" fmla="*/ 1 h 48"/>
                <a:gd name="T22" fmla="*/ 1 w 72"/>
                <a:gd name="T23" fmla="*/ 0 h 48"/>
                <a:gd name="T24" fmla="*/ 1 w 72"/>
                <a:gd name="T25" fmla="*/ 1 h 48"/>
                <a:gd name="T26" fmla="*/ 1 w 72"/>
                <a:gd name="T27" fmla="*/ 1 h 48"/>
                <a:gd name="T28" fmla="*/ 1 w 72"/>
                <a:gd name="T29" fmla="*/ 1 h 48"/>
                <a:gd name="T30" fmla="*/ 1 w 72"/>
                <a:gd name="T31" fmla="*/ 1 h 48"/>
                <a:gd name="T32" fmla="*/ 1 w 72"/>
                <a:gd name="T33" fmla="*/ 1 h 48"/>
                <a:gd name="T34" fmla="*/ 1 w 72"/>
                <a:gd name="T35" fmla="*/ 1 h 48"/>
                <a:gd name="T36" fmla="*/ 1 w 72"/>
                <a:gd name="T37" fmla="*/ 1 h 48"/>
                <a:gd name="T38" fmla="*/ 1 w 72"/>
                <a:gd name="T39" fmla="*/ 1 h 48"/>
                <a:gd name="T40" fmla="*/ 1 w 72"/>
                <a:gd name="T41" fmla="*/ 1 h 48"/>
                <a:gd name="T42" fmla="*/ 1 w 72"/>
                <a:gd name="T43" fmla="*/ 1 h 48"/>
                <a:gd name="T44" fmla="*/ 1 w 72"/>
                <a:gd name="T45" fmla="*/ 1 h 48"/>
                <a:gd name="T46" fmla="*/ 1 w 72"/>
                <a:gd name="T47" fmla="*/ 1 h 48"/>
                <a:gd name="T48" fmla="*/ 1 w 72"/>
                <a:gd name="T49" fmla="*/ 1 h 48"/>
                <a:gd name="T50" fmla="*/ 1 w 72"/>
                <a:gd name="T51" fmla="*/ 1 h 48"/>
                <a:gd name="T52" fmla="*/ 1 w 72"/>
                <a:gd name="T53" fmla="*/ 1 h 48"/>
                <a:gd name="T54" fmla="*/ 1 w 72"/>
                <a:gd name="T55" fmla="*/ 1 h 48"/>
                <a:gd name="T56" fmla="*/ 1 w 72"/>
                <a:gd name="T57" fmla="*/ 1 h 48"/>
                <a:gd name="T58" fmla="*/ 1 w 72"/>
                <a:gd name="T59" fmla="*/ 1 h 48"/>
                <a:gd name="T60" fmla="*/ 1 w 72"/>
                <a:gd name="T61" fmla="*/ 1 h 48"/>
                <a:gd name="T62" fmla="*/ 1 w 72"/>
                <a:gd name="T63" fmla="*/ 1 h 48"/>
                <a:gd name="T64" fmla="*/ 1 w 72"/>
                <a:gd name="T65" fmla="*/ 1 h 48"/>
                <a:gd name="T66" fmla="*/ 1 w 72"/>
                <a:gd name="T67" fmla="*/ 1 h 48"/>
                <a:gd name="T68" fmla="*/ 1 w 72"/>
                <a:gd name="T69" fmla="*/ 1 h 48"/>
                <a:gd name="T70" fmla="*/ 1 w 72"/>
                <a:gd name="T71" fmla="*/ 1 h 48"/>
                <a:gd name="T72" fmla="*/ 1 w 72"/>
                <a:gd name="T73" fmla="*/ 1 h 48"/>
                <a:gd name="T74" fmla="*/ 1 w 72"/>
                <a:gd name="T75" fmla="*/ 1 h 48"/>
                <a:gd name="T76" fmla="*/ 1 w 72"/>
                <a:gd name="T77" fmla="*/ 1 h 48"/>
                <a:gd name="T78" fmla="*/ 1 w 72"/>
                <a:gd name="T79" fmla="*/ 1 h 48"/>
                <a:gd name="T80" fmla="*/ 1 w 72"/>
                <a:gd name="T81" fmla="*/ 1 h 48"/>
                <a:gd name="T82" fmla="*/ 1 w 72"/>
                <a:gd name="T83" fmla="*/ 1 h 48"/>
                <a:gd name="T84" fmla="*/ 1 w 72"/>
                <a:gd name="T85" fmla="*/ 1 h 48"/>
                <a:gd name="T86" fmla="*/ 1 w 72"/>
                <a:gd name="T87" fmla="*/ 1 h 48"/>
                <a:gd name="T88" fmla="*/ 1 w 72"/>
                <a:gd name="T89" fmla="*/ 1 h 48"/>
                <a:gd name="T90" fmla="*/ 1 w 72"/>
                <a:gd name="T91" fmla="*/ 1 h 48"/>
                <a:gd name="T92" fmla="*/ 1 w 72"/>
                <a:gd name="T93" fmla="*/ 1 h 48"/>
                <a:gd name="T94" fmla="*/ 1 w 72"/>
                <a:gd name="T95" fmla="*/ 1 h 48"/>
                <a:gd name="T96" fmla="*/ 1 w 72"/>
                <a:gd name="T97" fmla="*/ 1 h 48"/>
                <a:gd name="T98" fmla="*/ 1 w 72"/>
                <a:gd name="T99" fmla="*/ 1 h 48"/>
                <a:gd name="T100" fmla="*/ 1 w 72"/>
                <a:gd name="T101" fmla="*/ 1 h 48"/>
                <a:gd name="T102" fmla="*/ 1 w 72"/>
                <a:gd name="T103" fmla="*/ 1 h 48"/>
                <a:gd name="T104" fmla="*/ 1 w 72"/>
                <a:gd name="T105" fmla="*/ 1 h 48"/>
                <a:gd name="T106" fmla="*/ 1 w 72"/>
                <a:gd name="T107" fmla="*/ 1 h 48"/>
                <a:gd name="T108" fmla="*/ 1 w 72"/>
                <a:gd name="T109" fmla="*/ 1 h 48"/>
                <a:gd name="T110" fmla="*/ 0 w 72"/>
                <a:gd name="T111" fmla="*/ 1 h 4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72"/>
                <a:gd name="T169" fmla="*/ 0 h 48"/>
                <a:gd name="T170" fmla="*/ 72 w 72"/>
                <a:gd name="T171" fmla="*/ 48 h 4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72" h="48">
                  <a:moveTo>
                    <a:pt x="0" y="19"/>
                  </a:moveTo>
                  <a:lnTo>
                    <a:pt x="0" y="30"/>
                  </a:lnTo>
                  <a:lnTo>
                    <a:pt x="0" y="27"/>
                  </a:lnTo>
                  <a:lnTo>
                    <a:pt x="0" y="26"/>
                  </a:lnTo>
                  <a:lnTo>
                    <a:pt x="1" y="25"/>
                  </a:lnTo>
                  <a:lnTo>
                    <a:pt x="1" y="24"/>
                  </a:lnTo>
                  <a:lnTo>
                    <a:pt x="1" y="23"/>
                  </a:lnTo>
                  <a:lnTo>
                    <a:pt x="1" y="21"/>
                  </a:lnTo>
                  <a:lnTo>
                    <a:pt x="3" y="19"/>
                  </a:lnTo>
                  <a:lnTo>
                    <a:pt x="3" y="18"/>
                  </a:lnTo>
                  <a:lnTo>
                    <a:pt x="4" y="17"/>
                  </a:lnTo>
                  <a:lnTo>
                    <a:pt x="4" y="15"/>
                  </a:lnTo>
                  <a:lnTo>
                    <a:pt x="5" y="14"/>
                  </a:lnTo>
                  <a:lnTo>
                    <a:pt x="5" y="13"/>
                  </a:lnTo>
                  <a:lnTo>
                    <a:pt x="6" y="12"/>
                  </a:lnTo>
                  <a:lnTo>
                    <a:pt x="7" y="11"/>
                  </a:lnTo>
                  <a:lnTo>
                    <a:pt x="9" y="9"/>
                  </a:lnTo>
                  <a:lnTo>
                    <a:pt x="10" y="8"/>
                  </a:lnTo>
                  <a:lnTo>
                    <a:pt x="11" y="7"/>
                  </a:lnTo>
                  <a:lnTo>
                    <a:pt x="12" y="6"/>
                  </a:lnTo>
                  <a:lnTo>
                    <a:pt x="13" y="6"/>
                  </a:lnTo>
                  <a:lnTo>
                    <a:pt x="15" y="5"/>
                  </a:lnTo>
                  <a:lnTo>
                    <a:pt x="16" y="3"/>
                  </a:lnTo>
                  <a:lnTo>
                    <a:pt x="17" y="3"/>
                  </a:lnTo>
                  <a:lnTo>
                    <a:pt x="18" y="2"/>
                  </a:lnTo>
                  <a:lnTo>
                    <a:pt x="19" y="2"/>
                  </a:lnTo>
                  <a:lnTo>
                    <a:pt x="21" y="2"/>
                  </a:lnTo>
                  <a:lnTo>
                    <a:pt x="22" y="1"/>
                  </a:lnTo>
                  <a:lnTo>
                    <a:pt x="24" y="1"/>
                  </a:lnTo>
                  <a:lnTo>
                    <a:pt x="25" y="1"/>
                  </a:lnTo>
                  <a:lnTo>
                    <a:pt x="27" y="1"/>
                  </a:lnTo>
                  <a:lnTo>
                    <a:pt x="28" y="1"/>
                  </a:lnTo>
                  <a:lnTo>
                    <a:pt x="29" y="0"/>
                  </a:lnTo>
                  <a:lnTo>
                    <a:pt x="43" y="0"/>
                  </a:lnTo>
                  <a:lnTo>
                    <a:pt x="45" y="1"/>
                  </a:lnTo>
                  <a:lnTo>
                    <a:pt x="47" y="1"/>
                  </a:lnTo>
                  <a:lnTo>
                    <a:pt x="48" y="1"/>
                  </a:lnTo>
                  <a:lnTo>
                    <a:pt x="49" y="1"/>
                  </a:lnTo>
                  <a:lnTo>
                    <a:pt x="51" y="1"/>
                  </a:lnTo>
                  <a:lnTo>
                    <a:pt x="52" y="2"/>
                  </a:lnTo>
                  <a:lnTo>
                    <a:pt x="53" y="2"/>
                  </a:lnTo>
                  <a:lnTo>
                    <a:pt x="55" y="2"/>
                  </a:lnTo>
                  <a:lnTo>
                    <a:pt x="57" y="3"/>
                  </a:lnTo>
                  <a:lnTo>
                    <a:pt x="58" y="3"/>
                  </a:lnTo>
                  <a:lnTo>
                    <a:pt x="59" y="5"/>
                  </a:lnTo>
                  <a:lnTo>
                    <a:pt x="60" y="6"/>
                  </a:lnTo>
                  <a:lnTo>
                    <a:pt x="61" y="6"/>
                  </a:lnTo>
                  <a:lnTo>
                    <a:pt x="61" y="7"/>
                  </a:lnTo>
                  <a:lnTo>
                    <a:pt x="63" y="8"/>
                  </a:lnTo>
                  <a:lnTo>
                    <a:pt x="64" y="9"/>
                  </a:lnTo>
                  <a:lnTo>
                    <a:pt x="65" y="9"/>
                  </a:lnTo>
                  <a:lnTo>
                    <a:pt x="66" y="11"/>
                  </a:lnTo>
                  <a:lnTo>
                    <a:pt x="66" y="12"/>
                  </a:lnTo>
                  <a:lnTo>
                    <a:pt x="67" y="13"/>
                  </a:lnTo>
                  <a:lnTo>
                    <a:pt x="69" y="14"/>
                  </a:lnTo>
                  <a:lnTo>
                    <a:pt x="69" y="15"/>
                  </a:lnTo>
                  <a:lnTo>
                    <a:pt x="70" y="17"/>
                  </a:lnTo>
                  <a:lnTo>
                    <a:pt x="70" y="18"/>
                  </a:lnTo>
                  <a:lnTo>
                    <a:pt x="71" y="19"/>
                  </a:lnTo>
                  <a:lnTo>
                    <a:pt x="71" y="21"/>
                  </a:lnTo>
                  <a:lnTo>
                    <a:pt x="72" y="23"/>
                  </a:lnTo>
                  <a:lnTo>
                    <a:pt x="72" y="24"/>
                  </a:lnTo>
                  <a:lnTo>
                    <a:pt x="72" y="25"/>
                  </a:lnTo>
                  <a:lnTo>
                    <a:pt x="72" y="26"/>
                  </a:lnTo>
                  <a:lnTo>
                    <a:pt x="72" y="27"/>
                  </a:lnTo>
                  <a:lnTo>
                    <a:pt x="72" y="30"/>
                  </a:lnTo>
                  <a:lnTo>
                    <a:pt x="72" y="19"/>
                  </a:lnTo>
                  <a:lnTo>
                    <a:pt x="72" y="21"/>
                  </a:lnTo>
                  <a:lnTo>
                    <a:pt x="72" y="23"/>
                  </a:lnTo>
                  <a:lnTo>
                    <a:pt x="72" y="24"/>
                  </a:lnTo>
                  <a:lnTo>
                    <a:pt x="72" y="25"/>
                  </a:lnTo>
                  <a:lnTo>
                    <a:pt x="72" y="26"/>
                  </a:lnTo>
                  <a:lnTo>
                    <a:pt x="71" y="27"/>
                  </a:lnTo>
                  <a:lnTo>
                    <a:pt x="71" y="30"/>
                  </a:lnTo>
                  <a:lnTo>
                    <a:pt x="70" y="31"/>
                  </a:lnTo>
                  <a:lnTo>
                    <a:pt x="70" y="32"/>
                  </a:lnTo>
                  <a:lnTo>
                    <a:pt x="69" y="33"/>
                  </a:lnTo>
                  <a:lnTo>
                    <a:pt x="69" y="35"/>
                  </a:lnTo>
                  <a:lnTo>
                    <a:pt x="67" y="36"/>
                  </a:lnTo>
                  <a:lnTo>
                    <a:pt x="66" y="37"/>
                  </a:lnTo>
                  <a:lnTo>
                    <a:pt x="66" y="38"/>
                  </a:lnTo>
                  <a:lnTo>
                    <a:pt x="65" y="39"/>
                  </a:lnTo>
                  <a:lnTo>
                    <a:pt x="64" y="39"/>
                  </a:lnTo>
                  <a:lnTo>
                    <a:pt x="63" y="41"/>
                  </a:lnTo>
                  <a:lnTo>
                    <a:pt x="61" y="42"/>
                  </a:lnTo>
                  <a:lnTo>
                    <a:pt x="61" y="43"/>
                  </a:lnTo>
                  <a:lnTo>
                    <a:pt x="60" y="43"/>
                  </a:lnTo>
                  <a:lnTo>
                    <a:pt x="59" y="44"/>
                  </a:lnTo>
                  <a:lnTo>
                    <a:pt x="58" y="45"/>
                  </a:lnTo>
                  <a:lnTo>
                    <a:pt x="57" y="45"/>
                  </a:lnTo>
                  <a:lnTo>
                    <a:pt x="55" y="47"/>
                  </a:lnTo>
                  <a:lnTo>
                    <a:pt x="53" y="47"/>
                  </a:lnTo>
                  <a:lnTo>
                    <a:pt x="52" y="47"/>
                  </a:lnTo>
                  <a:lnTo>
                    <a:pt x="51" y="48"/>
                  </a:lnTo>
                  <a:lnTo>
                    <a:pt x="49" y="48"/>
                  </a:lnTo>
                  <a:lnTo>
                    <a:pt x="48" y="48"/>
                  </a:lnTo>
                  <a:lnTo>
                    <a:pt x="47" y="48"/>
                  </a:lnTo>
                  <a:lnTo>
                    <a:pt x="45" y="48"/>
                  </a:lnTo>
                  <a:lnTo>
                    <a:pt x="43" y="48"/>
                  </a:lnTo>
                  <a:lnTo>
                    <a:pt x="29" y="48"/>
                  </a:lnTo>
                  <a:lnTo>
                    <a:pt x="28" y="48"/>
                  </a:lnTo>
                  <a:lnTo>
                    <a:pt x="27" y="48"/>
                  </a:lnTo>
                  <a:lnTo>
                    <a:pt x="25" y="48"/>
                  </a:lnTo>
                  <a:lnTo>
                    <a:pt x="24" y="48"/>
                  </a:lnTo>
                  <a:lnTo>
                    <a:pt x="22" y="48"/>
                  </a:lnTo>
                  <a:lnTo>
                    <a:pt x="21" y="47"/>
                  </a:lnTo>
                  <a:lnTo>
                    <a:pt x="19" y="47"/>
                  </a:lnTo>
                  <a:lnTo>
                    <a:pt x="18" y="47"/>
                  </a:lnTo>
                  <a:lnTo>
                    <a:pt x="17" y="45"/>
                  </a:lnTo>
                  <a:lnTo>
                    <a:pt x="16" y="45"/>
                  </a:lnTo>
                  <a:lnTo>
                    <a:pt x="15" y="44"/>
                  </a:lnTo>
                  <a:lnTo>
                    <a:pt x="13" y="43"/>
                  </a:lnTo>
                  <a:lnTo>
                    <a:pt x="12" y="43"/>
                  </a:lnTo>
                  <a:lnTo>
                    <a:pt x="11" y="42"/>
                  </a:lnTo>
                  <a:lnTo>
                    <a:pt x="10" y="41"/>
                  </a:lnTo>
                  <a:lnTo>
                    <a:pt x="9" y="39"/>
                  </a:lnTo>
                  <a:lnTo>
                    <a:pt x="7" y="38"/>
                  </a:lnTo>
                  <a:lnTo>
                    <a:pt x="6" y="37"/>
                  </a:lnTo>
                  <a:lnTo>
                    <a:pt x="5" y="36"/>
                  </a:lnTo>
                  <a:lnTo>
                    <a:pt x="5" y="35"/>
                  </a:lnTo>
                  <a:lnTo>
                    <a:pt x="4" y="33"/>
                  </a:lnTo>
                  <a:lnTo>
                    <a:pt x="4" y="32"/>
                  </a:lnTo>
                  <a:lnTo>
                    <a:pt x="3" y="31"/>
                  </a:lnTo>
                  <a:lnTo>
                    <a:pt x="3" y="30"/>
                  </a:lnTo>
                  <a:lnTo>
                    <a:pt x="1" y="27"/>
                  </a:lnTo>
                  <a:lnTo>
                    <a:pt x="1" y="26"/>
                  </a:lnTo>
                  <a:lnTo>
                    <a:pt x="1" y="25"/>
                  </a:lnTo>
                  <a:lnTo>
                    <a:pt x="1" y="24"/>
                  </a:lnTo>
                  <a:lnTo>
                    <a:pt x="0" y="23"/>
                  </a:lnTo>
                  <a:lnTo>
                    <a:pt x="0" y="21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000000"/>
            </a:solidFill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599" name="Freeform 72"/>
            <p:cNvSpPr>
              <a:spLocks/>
            </p:cNvSpPr>
            <p:nvPr/>
          </p:nvSpPr>
          <p:spPr bwMode="auto">
            <a:xfrm>
              <a:off x="2111" y="1272"/>
              <a:ext cx="24" cy="24"/>
            </a:xfrm>
            <a:custGeom>
              <a:avLst/>
              <a:gdLst>
                <a:gd name="T0" fmla="*/ 0 w 48"/>
                <a:gd name="T1" fmla="*/ 1 h 48"/>
                <a:gd name="T2" fmla="*/ 1 w 48"/>
                <a:gd name="T3" fmla="*/ 1 h 48"/>
                <a:gd name="T4" fmla="*/ 1 w 48"/>
                <a:gd name="T5" fmla="*/ 1 h 48"/>
                <a:gd name="T6" fmla="*/ 1 w 48"/>
                <a:gd name="T7" fmla="*/ 1 h 48"/>
                <a:gd name="T8" fmla="*/ 1 w 48"/>
                <a:gd name="T9" fmla="*/ 1 h 48"/>
                <a:gd name="T10" fmla="*/ 1 w 48"/>
                <a:gd name="T11" fmla="*/ 1 h 48"/>
                <a:gd name="T12" fmla="*/ 1 w 48"/>
                <a:gd name="T13" fmla="*/ 1 h 48"/>
                <a:gd name="T14" fmla="*/ 1 w 48"/>
                <a:gd name="T15" fmla="*/ 1 h 48"/>
                <a:gd name="T16" fmla="*/ 1 w 48"/>
                <a:gd name="T17" fmla="*/ 1 h 48"/>
                <a:gd name="T18" fmla="*/ 1 w 48"/>
                <a:gd name="T19" fmla="*/ 1 h 48"/>
                <a:gd name="T20" fmla="*/ 1 w 48"/>
                <a:gd name="T21" fmla="*/ 1 h 48"/>
                <a:gd name="T22" fmla="*/ 1 w 48"/>
                <a:gd name="T23" fmla="*/ 0 h 48"/>
                <a:gd name="T24" fmla="*/ 1 w 48"/>
                <a:gd name="T25" fmla="*/ 1 h 48"/>
                <a:gd name="T26" fmla="*/ 1 w 48"/>
                <a:gd name="T27" fmla="*/ 1 h 48"/>
                <a:gd name="T28" fmla="*/ 1 w 48"/>
                <a:gd name="T29" fmla="*/ 1 h 48"/>
                <a:gd name="T30" fmla="*/ 1 w 48"/>
                <a:gd name="T31" fmla="*/ 1 h 48"/>
                <a:gd name="T32" fmla="*/ 1 w 48"/>
                <a:gd name="T33" fmla="*/ 1 h 48"/>
                <a:gd name="T34" fmla="*/ 1 w 48"/>
                <a:gd name="T35" fmla="*/ 1 h 48"/>
                <a:gd name="T36" fmla="*/ 1 w 48"/>
                <a:gd name="T37" fmla="*/ 1 h 48"/>
                <a:gd name="T38" fmla="*/ 1 w 48"/>
                <a:gd name="T39" fmla="*/ 1 h 48"/>
                <a:gd name="T40" fmla="*/ 1 w 48"/>
                <a:gd name="T41" fmla="*/ 1 h 48"/>
                <a:gd name="T42" fmla="*/ 1 w 48"/>
                <a:gd name="T43" fmla="*/ 1 h 48"/>
                <a:gd name="T44" fmla="*/ 1 w 48"/>
                <a:gd name="T45" fmla="*/ 1 h 48"/>
                <a:gd name="T46" fmla="*/ 1 w 48"/>
                <a:gd name="T47" fmla="*/ 1 h 48"/>
                <a:gd name="T48" fmla="*/ 1 w 48"/>
                <a:gd name="T49" fmla="*/ 1 h 48"/>
                <a:gd name="T50" fmla="*/ 1 w 48"/>
                <a:gd name="T51" fmla="*/ 1 h 48"/>
                <a:gd name="T52" fmla="*/ 1 w 48"/>
                <a:gd name="T53" fmla="*/ 1 h 48"/>
                <a:gd name="T54" fmla="*/ 1 w 48"/>
                <a:gd name="T55" fmla="*/ 1 h 48"/>
                <a:gd name="T56" fmla="*/ 1 w 48"/>
                <a:gd name="T57" fmla="*/ 1 h 48"/>
                <a:gd name="T58" fmla="*/ 1 w 48"/>
                <a:gd name="T59" fmla="*/ 1 h 48"/>
                <a:gd name="T60" fmla="*/ 1 w 48"/>
                <a:gd name="T61" fmla="*/ 1 h 48"/>
                <a:gd name="T62" fmla="*/ 1 w 48"/>
                <a:gd name="T63" fmla="*/ 1 h 48"/>
                <a:gd name="T64" fmla="*/ 1 w 48"/>
                <a:gd name="T65" fmla="*/ 1 h 48"/>
                <a:gd name="T66" fmla="*/ 1 w 48"/>
                <a:gd name="T67" fmla="*/ 1 h 48"/>
                <a:gd name="T68" fmla="*/ 1 w 48"/>
                <a:gd name="T69" fmla="*/ 1 h 48"/>
                <a:gd name="T70" fmla="*/ 1 w 48"/>
                <a:gd name="T71" fmla="*/ 1 h 48"/>
                <a:gd name="T72" fmla="*/ 1 w 48"/>
                <a:gd name="T73" fmla="*/ 1 h 48"/>
                <a:gd name="T74" fmla="*/ 1 w 48"/>
                <a:gd name="T75" fmla="*/ 1 h 48"/>
                <a:gd name="T76" fmla="*/ 1 w 48"/>
                <a:gd name="T77" fmla="*/ 1 h 48"/>
                <a:gd name="T78" fmla="*/ 1 w 48"/>
                <a:gd name="T79" fmla="*/ 1 h 48"/>
                <a:gd name="T80" fmla="*/ 1 w 48"/>
                <a:gd name="T81" fmla="*/ 1 h 48"/>
                <a:gd name="T82" fmla="*/ 1 w 48"/>
                <a:gd name="T83" fmla="*/ 1 h 48"/>
                <a:gd name="T84" fmla="*/ 1 w 48"/>
                <a:gd name="T85" fmla="*/ 1 h 48"/>
                <a:gd name="T86" fmla="*/ 1 w 48"/>
                <a:gd name="T87" fmla="*/ 1 h 48"/>
                <a:gd name="T88" fmla="*/ 1 w 48"/>
                <a:gd name="T89" fmla="*/ 1 h 48"/>
                <a:gd name="T90" fmla="*/ 1 w 48"/>
                <a:gd name="T91" fmla="*/ 1 h 48"/>
                <a:gd name="T92" fmla="*/ 1 w 48"/>
                <a:gd name="T93" fmla="*/ 1 h 48"/>
                <a:gd name="T94" fmla="*/ 1 w 48"/>
                <a:gd name="T95" fmla="*/ 1 h 48"/>
                <a:gd name="T96" fmla="*/ 1 w 48"/>
                <a:gd name="T97" fmla="*/ 1 h 48"/>
                <a:gd name="T98" fmla="*/ 1 w 48"/>
                <a:gd name="T99" fmla="*/ 1 h 48"/>
                <a:gd name="T100" fmla="*/ 1 w 48"/>
                <a:gd name="T101" fmla="*/ 1 h 48"/>
                <a:gd name="T102" fmla="*/ 1 w 48"/>
                <a:gd name="T103" fmla="*/ 1 h 48"/>
                <a:gd name="T104" fmla="*/ 1 w 48"/>
                <a:gd name="T105" fmla="*/ 1 h 48"/>
                <a:gd name="T106" fmla="*/ 1 w 48"/>
                <a:gd name="T107" fmla="*/ 1 h 48"/>
                <a:gd name="T108" fmla="*/ 1 w 48"/>
                <a:gd name="T109" fmla="*/ 1 h 48"/>
                <a:gd name="T110" fmla="*/ 0 w 48"/>
                <a:gd name="T111" fmla="*/ 1 h 4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48"/>
                <a:gd name="T169" fmla="*/ 0 h 48"/>
                <a:gd name="T170" fmla="*/ 48 w 48"/>
                <a:gd name="T171" fmla="*/ 48 h 4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48" h="48">
                  <a:moveTo>
                    <a:pt x="0" y="19"/>
                  </a:moveTo>
                  <a:lnTo>
                    <a:pt x="0" y="30"/>
                  </a:lnTo>
                  <a:lnTo>
                    <a:pt x="0" y="28"/>
                  </a:lnTo>
                  <a:lnTo>
                    <a:pt x="0" y="27"/>
                  </a:lnTo>
                  <a:lnTo>
                    <a:pt x="1" y="25"/>
                  </a:lnTo>
                  <a:lnTo>
                    <a:pt x="1" y="24"/>
                  </a:lnTo>
                  <a:lnTo>
                    <a:pt x="1" y="23"/>
                  </a:lnTo>
                  <a:lnTo>
                    <a:pt x="1" y="22"/>
                  </a:lnTo>
                  <a:lnTo>
                    <a:pt x="2" y="19"/>
                  </a:lnTo>
                  <a:lnTo>
                    <a:pt x="2" y="18"/>
                  </a:lnTo>
                  <a:lnTo>
                    <a:pt x="4" y="17"/>
                  </a:lnTo>
                  <a:lnTo>
                    <a:pt x="4" y="16"/>
                  </a:lnTo>
                  <a:lnTo>
                    <a:pt x="5" y="15"/>
                  </a:lnTo>
                  <a:lnTo>
                    <a:pt x="5" y="13"/>
                  </a:lnTo>
                  <a:lnTo>
                    <a:pt x="6" y="12"/>
                  </a:lnTo>
                  <a:lnTo>
                    <a:pt x="7" y="11"/>
                  </a:lnTo>
                  <a:lnTo>
                    <a:pt x="8" y="10"/>
                  </a:lnTo>
                  <a:lnTo>
                    <a:pt x="10" y="9"/>
                  </a:lnTo>
                  <a:lnTo>
                    <a:pt x="11" y="7"/>
                  </a:lnTo>
                  <a:lnTo>
                    <a:pt x="12" y="6"/>
                  </a:lnTo>
                  <a:lnTo>
                    <a:pt x="13" y="6"/>
                  </a:lnTo>
                  <a:lnTo>
                    <a:pt x="14" y="5"/>
                  </a:lnTo>
                  <a:lnTo>
                    <a:pt x="16" y="4"/>
                  </a:lnTo>
                  <a:lnTo>
                    <a:pt x="17" y="4"/>
                  </a:lnTo>
                  <a:lnTo>
                    <a:pt x="18" y="3"/>
                  </a:lnTo>
                  <a:lnTo>
                    <a:pt x="19" y="3"/>
                  </a:lnTo>
                  <a:lnTo>
                    <a:pt x="20" y="3"/>
                  </a:lnTo>
                  <a:lnTo>
                    <a:pt x="22" y="1"/>
                  </a:lnTo>
                  <a:lnTo>
                    <a:pt x="24" y="1"/>
                  </a:lnTo>
                  <a:lnTo>
                    <a:pt x="25" y="1"/>
                  </a:lnTo>
                  <a:lnTo>
                    <a:pt x="26" y="1"/>
                  </a:lnTo>
                  <a:lnTo>
                    <a:pt x="28" y="1"/>
                  </a:lnTo>
                  <a:lnTo>
                    <a:pt x="29" y="0"/>
                  </a:lnTo>
                  <a:lnTo>
                    <a:pt x="19" y="0"/>
                  </a:lnTo>
                  <a:lnTo>
                    <a:pt x="20" y="1"/>
                  </a:lnTo>
                  <a:lnTo>
                    <a:pt x="23" y="1"/>
                  </a:lnTo>
                  <a:lnTo>
                    <a:pt x="24" y="1"/>
                  </a:lnTo>
                  <a:lnTo>
                    <a:pt x="25" y="1"/>
                  </a:lnTo>
                  <a:lnTo>
                    <a:pt x="26" y="1"/>
                  </a:lnTo>
                  <a:lnTo>
                    <a:pt x="28" y="3"/>
                  </a:lnTo>
                  <a:lnTo>
                    <a:pt x="29" y="3"/>
                  </a:lnTo>
                  <a:lnTo>
                    <a:pt x="31" y="3"/>
                  </a:lnTo>
                  <a:lnTo>
                    <a:pt x="32" y="4"/>
                  </a:lnTo>
                  <a:lnTo>
                    <a:pt x="34" y="4"/>
                  </a:lnTo>
                  <a:lnTo>
                    <a:pt x="35" y="5"/>
                  </a:lnTo>
                  <a:lnTo>
                    <a:pt x="36" y="6"/>
                  </a:lnTo>
                  <a:lnTo>
                    <a:pt x="37" y="6"/>
                  </a:lnTo>
                  <a:lnTo>
                    <a:pt x="37" y="7"/>
                  </a:lnTo>
                  <a:lnTo>
                    <a:pt x="38" y="9"/>
                  </a:lnTo>
                  <a:lnTo>
                    <a:pt x="40" y="10"/>
                  </a:lnTo>
                  <a:lnTo>
                    <a:pt x="41" y="10"/>
                  </a:lnTo>
                  <a:lnTo>
                    <a:pt x="42" y="11"/>
                  </a:lnTo>
                  <a:lnTo>
                    <a:pt x="42" y="12"/>
                  </a:lnTo>
                  <a:lnTo>
                    <a:pt x="43" y="13"/>
                  </a:lnTo>
                  <a:lnTo>
                    <a:pt x="44" y="15"/>
                  </a:lnTo>
                  <a:lnTo>
                    <a:pt x="44" y="16"/>
                  </a:lnTo>
                  <a:lnTo>
                    <a:pt x="46" y="17"/>
                  </a:lnTo>
                  <a:lnTo>
                    <a:pt x="46" y="18"/>
                  </a:lnTo>
                  <a:lnTo>
                    <a:pt x="47" y="19"/>
                  </a:lnTo>
                  <a:lnTo>
                    <a:pt x="47" y="22"/>
                  </a:lnTo>
                  <a:lnTo>
                    <a:pt x="48" y="23"/>
                  </a:lnTo>
                  <a:lnTo>
                    <a:pt x="48" y="24"/>
                  </a:lnTo>
                  <a:lnTo>
                    <a:pt x="48" y="25"/>
                  </a:lnTo>
                  <a:lnTo>
                    <a:pt x="48" y="27"/>
                  </a:lnTo>
                  <a:lnTo>
                    <a:pt x="48" y="28"/>
                  </a:lnTo>
                  <a:lnTo>
                    <a:pt x="48" y="30"/>
                  </a:lnTo>
                  <a:lnTo>
                    <a:pt x="48" y="19"/>
                  </a:lnTo>
                  <a:lnTo>
                    <a:pt x="48" y="22"/>
                  </a:lnTo>
                  <a:lnTo>
                    <a:pt x="48" y="23"/>
                  </a:lnTo>
                  <a:lnTo>
                    <a:pt x="48" y="24"/>
                  </a:lnTo>
                  <a:lnTo>
                    <a:pt x="48" y="25"/>
                  </a:lnTo>
                  <a:lnTo>
                    <a:pt x="48" y="27"/>
                  </a:lnTo>
                  <a:lnTo>
                    <a:pt x="47" y="28"/>
                  </a:lnTo>
                  <a:lnTo>
                    <a:pt x="47" y="30"/>
                  </a:lnTo>
                  <a:lnTo>
                    <a:pt x="46" y="31"/>
                  </a:lnTo>
                  <a:lnTo>
                    <a:pt x="46" y="33"/>
                  </a:lnTo>
                  <a:lnTo>
                    <a:pt x="44" y="34"/>
                  </a:lnTo>
                  <a:lnTo>
                    <a:pt x="44" y="35"/>
                  </a:lnTo>
                  <a:lnTo>
                    <a:pt x="43" y="36"/>
                  </a:lnTo>
                  <a:lnTo>
                    <a:pt x="42" y="37"/>
                  </a:lnTo>
                  <a:lnTo>
                    <a:pt x="42" y="39"/>
                  </a:lnTo>
                  <a:lnTo>
                    <a:pt x="41" y="40"/>
                  </a:lnTo>
                  <a:lnTo>
                    <a:pt x="40" y="40"/>
                  </a:lnTo>
                  <a:lnTo>
                    <a:pt x="38" y="41"/>
                  </a:lnTo>
                  <a:lnTo>
                    <a:pt x="37" y="42"/>
                  </a:lnTo>
                  <a:lnTo>
                    <a:pt x="37" y="43"/>
                  </a:lnTo>
                  <a:lnTo>
                    <a:pt x="36" y="43"/>
                  </a:lnTo>
                  <a:lnTo>
                    <a:pt x="35" y="45"/>
                  </a:lnTo>
                  <a:lnTo>
                    <a:pt x="34" y="46"/>
                  </a:lnTo>
                  <a:lnTo>
                    <a:pt x="32" y="46"/>
                  </a:lnTo>
                  <a:lnTo>
                    <a:pt x="31" y="47"/>
                  </a:lnTo>
                  <a:lnTo>
                    <a:pt x="29" y="47"/>
                  </a:lnTo>
                  <a:lnTo>
                    <a:pt x="28" y="47"/>
                  </a:lnTo>
                  <a:lnTo>
                    <a:pt x="26" y="48"/>
                  </a:lnTo>
                  <a:lnTo>
                    <a:pt x="25" y="48"/>
                  </a:lnTo>
                  <a:lnTo>
                    <a:pt x="24" y="48"/>
                  </a:lnTo>
                  <a:lnTo>
                    <a:pt x="23" y="48"/>
                  </a:lnTo>
                  <a:lnTo>
                    <a:pt x="20" y="48"/>
                  </a:lnTo>
                  <a:lnTo>
                    <a:pt x="19" y="48"/>
                  </a:lnTo>
                  <a:lnTo>
                    <a:pt x="29" y="48"/>
                  </a:lnTo>
                  <a:lnTo>
                    <a:pt x="28" y="48"/>
                  </a:lnTo>
                  <a:lnTo>
                    <a:pt x="26" y="48"/>
                  </a:lnTo>
                  <a:lnTo>
                    <a:pt x="25" y="48"/>
                  </a:lnTo>
                  <a:lnTo>
                    <a:pt x="24" y="48"/>
                  </a:lnTo>
                  <a:lnTo>
                    <a:pt x="22" y="48"/>
                  </a:lnTo>
                  <a:lnTo>
                    <a:pt x="20" y="47"/>
                  </a:lnTo>
                  <a:lnTo>
                    <a:pt x="19" y="47"/>
                  </a:lnTo>
                  <a:lnTo>
                    <a:pt x="18" y="47"/>
                  </a:lnTo>
                  <a:lnTo>
                    <a:pt x="17" y="46"/>
                  </a:lnTo>
                  <a:lnTo>
                    <a:pt x="16" y="46"/>
                  </a:lnTo>
                  <a:lnTo>
                    <a:pt x="14" y="45"/>
                  </a:lnTo>
                  <a:lnTo>
                    <a:pt x="13" y="43"/>
                  </a:lnTo>
                  <a:lnTo>
                    <a:pt x="12" y="43"/>
                  </a:lnTo>
                  <a:lnTo>
                    <a:pt x="11" y="42"/>
                  </a:lnTo>
                  <a:lnTo>
                    <a:pt x="10" y="41"/>
                  </a:lnTo>
                  <a:lnTo>
                    <a:pt x="8" y="40"/>
                  </a:lnTo>
                  <a:lnTo>
                    <a:pt x="7" y="39"/>
                  </a:lnTo>
                  <a:lnTo>
                    <a:pt x="6" y="37"/>
                  </a:lnTo>
                  <a:lnTo>
                    <a:pt x="5" y="36"/>
                  </a:lnTo>
                  <a:lnTo>
                    <a:pt x="5" y="35"/>
                  </a:lnTo>
                  <a:lnTo>
                    <a:pt x="4" y="34"/>
                  </a:lnTo>
                  <a:lnTo>
                    <a:pt x="4" y="33"/>
                  </a:lnTo>
                  <a:lnTo>
                    <a:pt x="2" y="31"/>
                  </a:lnTo>
                  <a:lnTo>
                    <a:pt x="2" y="30"/>
                  </a:lnTo>
                  <a:lnTo>
                    <a:pt x="1" y="28"/>
                  </a:lnTo>
                  <a:lnTo>
                    <a:pt x="1" y="27"/>
                  </a:lnTo>
                  <a:lnTo>
                    <a:pt x="1" y="25"/>
                  </a:lnTo>
                  <a:lnTo>
                    <a:pt x="1" y="24"/>
                  </a:lnTo>
                  <a:lnTo>
                    <a:pt x="0" y="23"/>
                  </a:lnTo>
                  <a:lnTo>
                    <a:pt x="0" y="22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000000"/>
            </a:solidFill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600" name="Freeform 73"/>
            <p:cNvSpPr>
              <a:spLocks/>
            </p:cNvSpPr>
            <p:nvPr/>
          </p:nvSpPr>
          <p:spPr bwMode="auto">
            <a:xfrm>
              <a:off x="1739" y="516"/>
              <a:ext cx="3193" cy="936"/>
            </a:xfrm>
            <a:custGeom>
              <a:avLst/>
              <a:gdLst>
                <a:gd name="T0" fmla="*/ 0 w 6385"/>
                <a:gd name="T1" fmla="*/ 0 h 1873"/>
                <a:gd name="T2" fmla="*/ 0 w 6385"/>
                <a:gd name="T3" fmla="*/ 0 h 1873"/>
                <a:gd name="T4" fmla="*/ 1 w 6385"/>
                <a:gd name="T5" fmla="*/ 0 h 1873"/>
                <a:gd name="T6" fmla="*/ 1 w 6385"/>
                <a:gd name="T7" fmla="*/ 0 h 1873"/>
                <a:gd name="T8" fmla="*/ 1 w 6385"/>
                <a:gd name="T9" fmla="*/ 0 h 18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85"/>
                <a:gd name="T16" fmla="*/ 0 h 1873"/>
                <a:gd name="T17" fmla="*/ 6385 w 6385"/>
                <a:gd name="T18" fmla="*/ 1873 h 18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85" h="1873">
                  <a:moveTo>
                    <a:pt x="0" y="1201"/>
                  </a:moveTo>
                  <a:lnTo>
                    <a:pt x="0" y="1873"/>
                  </a:lnTo>
                  <a:lnTo>
                    <a:pt x="6385" y="1873"/>
                  </a:lnTo>
                  <a:lnTo>
                    <a:pt x="6385" y="0"/>
                  </a:lnTo>
                  <a:lnTo>
                    <a:pt x="6217" y="0"/>
                  </a:ln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601" name="Freeform 74"/>
            <p:cNvSpPr>
              <a:spLocks/>
            </p:cNvSpPr>
            <p:nvPr/>
          </p:nvSpPr>
          <p:spPr bwMode="auto">
            <a:xfrm>
              <a:off x="1709" y="1120"/>
              <a:ext cx="60" cy="60"/>
            </a:xfrm>
            <a:custGeom>
              <a:avLst/>
              <a:gdLst>
                <a:gd name="T0" fmla="*/ 0 w 120"/>
                <a:gd name="T1" fmla="*/ 1 h 120"/>
                <a:gd name="T2" fmla="*/ 1 w 120"/>
                <a:gd name="T3" fmla="*/ 1 h 120"/>
                <a:gd name="T4" fmla="*/ 1 w 120"/>
                <a:gd name="T5" fmla="*/ 1 h 120"/>
                <a:gd name="T6" fmla="*/ 1 w 120"/>
                <a:gd name="T7" fmla="*/ 1 h 120"/>
                <a:gd name="T8" fmla="*/ 1 w 120"/>
                <a:gd name="T9" fmla="*/ 1 h 120"/>
                <a:gd name="T10" fmla="*/ 1 w 120"/>
                <a:gd name="T11" fmla="*/ 1 h 120"/>
                <a:gd name="T12" fmla="*/ 1 w 120"/>
                <a:gd name="T13" fmla="*/ 1 h 120"/>
                <a:gd name="T14" fmla="*/ 1 w 120"/>
                <a:gd name="T15" fmla="*/ 1 h 120"/>
                <a:gd name="T16" fmla="*/ 1 w 120"/>
                <a:gd name="T17" fmla="*/ 1 h 120"/>
                <a:gd name="T18" fmla="*/ 1 w 120"/>
                <a:gd name="T19" fmla="*/ 1 h 120"/>
                <a:gd name="T20" fmla="*/ 1 w 120"/>
                <a:gd name="T21" fmla="*/ 1 h 120"/>
                <a:gd name="T22" fmla="*/ 1 w 120"/>
                <a:gd name="T23" fmla="*/ 0 h 120"/>
                <a:gd name="T24" fmla="*/ 1 w 120"/>
                <a:gd name="T25" fmla="*/ 1 h 120"/>
                <a:gd name="T26" fmla="*/ 1 w 120"/>
                <a:gd name="T27" fmla="*/ 1 h 120"/>
                <a:gd name="T28" fmla="*/ 1 w 120"/>
                <a:gd name="T29" fmla="*/ 1 h 120"/>
                <a:gd name="T30" fmla="*/ 1 w 120"/>
                <a:gd name="T31" fmla="*/ 1 h 120"/>
                <a:gd name="T32" fmla="*/ 1 w 120"/>
                <a:gd name="T33" fmla="*/ 1 h 120"/>
                <a:gd name="T34" fmla="*/ 1 w 120"/>
                <a:gd name="T35" fmla="*/ 1 h 120"/>
                <a:gd name="T36" fmla="*/ 1 w 120"/>
                <a:gd name="T37" fmla="*/ 1 h 120"/>
                <a:gd name="T38" fmla="*/ 1 w 120"/>
                <a:gd name="T39" fmla="*/ 1 h 120"/>
                <a:gd name="T40" fmla="*/ 1 w 120"/>
                <a:gd name="T41" fmla="*/ 1 h 120"/>
                <a:gd name="T42" fmla="*/ 1 w 120"/>
                <a:gd name="T43" fmla="*/ 1 h 120"/>
                <a:gd name="T44" fmla="*/ 1 w 120"/>
                <a:gd name="T45" fmla="*/ 1 h 120"/>
                <a:gd name="T46" fmla="*/ 1 w 120"/>
                <a:gd name="T47" fmla="*/ 1 h 120"/>
                <a:gd name="T48" fmla="*/ 1 w 120"/>
                <a:gd name="T49" fmla="*/ 1 h 120"/>
                <a:gd name="T50" fmla="*/ 1 w 120"/>
                <a:gd name="T51" fmla="*/ 1 h 120"/>
                <a:gd name="T52" fmla="*/ 1 w 120"/>
                <a:gd name="T53" fmla="*/ 1 h 120"/>
                <a:gd name="T54" fmla="*/ 1 w 120"/>
                <a:gd name="T55" fmla="*/ 1 h 120"/>
                <a:gd name="T56" fmla="*/ 1 w 120"/>
                <a:gd name="T57" fmla="*/ 1 h 120"/>
                <a:gd name="T58" fmla="*/ 1 w 120"/>
                <a:gd name="T59" fmla="*/ 1 h 120"/>
                <a:gd name="T60" fmla="*/ 1 w 120"/>
                <a:gd name="T61" fmla="*/ 1 h 120"/>
                <a:gd name="T62" fmla="*/ 1 w 120"/>
                <a:gd name="T63" fmla="*/ 1 h 120"/>
                <a:gd name="T64" fmla="*/ 1 w 120"/>
                <a:gd name="T65" fmla="*/ 1 h 120"/>
                <a:gd name="T66" fmla="*/ 1 w 120"/>
                <a:gd name="T67" fmla="*/ 1 h 120"/>
                <a:gd name="T68" fmla="*/ 1 w 120"/>
                <a:gd name="T69" fmla="*/ 1 h 120"/>
                <a:gd name="T70" fmla="*/ 1 w 120"/>
                <a:gd name="T71" fmla="*/ 1 h 120"/>
                <a:gd name="T72" fmla="*/ 1 w 120"/>
                <a:gd name="T73" fmla="*/ 1 h 120"/>
                <a:gd name="T74" fmla="*/ 1 w 120"/>
                <a:gd name="T75" fmla="*/ 1 h 120"/>
                <a:gd name="T76" fmla="*/ 1 w 120"/>
                <a:gd name="T77" fmla="*/ 1 h 120"/>
                <a:gd name="T78" fmla="*/ 1 w 120"/>
                <a:gd name="T79" fmla="*/ 1 h 120"/>
                <a:gd name="T80" fmla="*/ 1 w 120"/>
                <a:gd name="T81" fmla="*/ 1 h 120"/>
                <a:gd name="T82" fmla="*/ 1 w 120"/>
                <a:gd name="T83" fmla="*/ 1 h 120"/>
                <a:gd name="T84" fmla="*/ 1 w 120"/>
                <a:gd name="T85" fmla="*/ 1 h 120"/>
                <a:gd name="T86" fmla="*/ 1 w 120"/>
                <a:gd name="T87" fmla="*/ 1 h 120"/>
                <a:gd name="T88" fmla="*/ 1 w 120"/>
                <a:gd name="T89" fmla="*/ 1 h 120"/>
                <a:gd name="T90" fmla="*/ 1 w 120"/>
                <a:gd name="T91" fmla="*/ 1 h 120"/>
                <a:gd name="T92" fmla="*/ 1 w 120"/>
                <a:gd name="T93" fmla="*/ 1 h 120"/>
                <a:gd name="T94" fmla="*/ 1 w 120"/>
                <a:gd name="T95" fmla="*/ 1 h 120"/>
                <a:gd name="T96" fmla="*/ 1 w 120"/>
                <a:gd name="T97" fmla="*/ 1 h 120"/>
                <a:gd name="T98" fmla="*/ 1 w 120"/>
                <a:gd name="T99" fmla="*/ 1 h 120"/>
                <a:gd name="T100" fmla="*/ 1 w 120"/>
                <a:gd name="T101" fmla="*/ 1 h 120"/>
                <a:gd name="T102" fmla="*/ 1 w 120"/>
                <a:gd name="T103" fmla="*/ 1 h 120"/>
                <a:gd name="T104" fmla="*/ 1 w 120"/>
                <a:gd name="T105" fmla="*/ 1 h 120"/>
                <a:gd name="T106" fmla="*/ 1 w 120"/>
                <a:gd name="T107" fmla="*/ 1 h 120"/>
                <a:gd name="T108" fmla="*/ 1 w 120"/>
                <a:gd name="T109" fmla="*/ 1 h 120"/>
                <a:gd name="T110" fmla="*/ 0 w 120"/>
                <a:gd name="T111" fmla="*/ 1 h 12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20"/>
                <a:gd name="T169" fmla="*/ 0 h 120"/>
                <a:gd name="T170" fmla="*/ 120 w 120"/>
                <a:gd name="T171" fmla="*/ 120 h 120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20" h="120">
                  <a:moveTo>
                    <a:pt x="0" y="61"/>
                  </a:moveTo>
                  <a:lnTo>
                    <a:pt x="0" y="60"/>
                  </a:lnTo>
                  <a:lnTo>
                    <a:pt x="0" y="58"/>
                  </a:lnTo>
                  <a:lnTo>
                    <a:pt x="1" y="54"/>
                  </a:lnTo>
                  <a:lnTo>
                    <a:pt x="1" y="52"/>
                  </a:lnTo>
                  <a:lnTo>
                    <a:pt x="1" y="48"/>
                  </a:lnTo>
                  <a:lnTo>
                    <a:pt x="2" y="46"/>
                  </a:lnTo>
                  <a:lnTo>
                    <a:pt x="3" y="42"/>
                  </a:lnTo>
                  <a:lnTo>
                    <a:pt x="3" y="40"/>
                  </a:lnTo>
                  <a:lnTo>
                    <a:pt x="5" y="37"/>
                  </a:lnTo>
                  <a:lnTo>
                    <a:pt x="6" y="35"/>
                  </a:lnTo>
                  <a:lnTo>
                    <a:pt x="7" y="31"/>
                  </a:lnTo>
                  <a:lnTo>
                    <a:pt x="8" y="29"/>
                  </a:lnTo>
                  <a:lnTo>
                    <a:pt x="11" y="26"/>
                  </a:lnTo>
                  <a:lnTo>
                    <a:pt x="12" y="24"/>
                  </a:lnTo>
                  <a:lnTo>
                    <a:pt x="14" y="23"/>
                  </a:lnTo>
                  <a:lnTo>
                    <a:pt x="15" y="20"/>
                  </a:lnTo>
                  <a:lnTo>
                    <a:pt x="18" y="18"/>
                  </a:lnTo>
                  <a:lnTo>
                    <a:pt x="20" y="16"/>
                  </a:lnTo>
                  <a:lnTo>
                    <a:pt x="21" y="14"/>
                  </a:lnTo>
                  <a:lnTo>
                    <a:pt x="24" y="12"/>
                  </a:lnTo>
                  <a:lnTo>
                    <a:pt x="26" y="11"/>
                  </a:lnTo>
                  <a:lnTo>
                    <a:pt x="29" y="10"/>
                  </a:lnTo>
                  <a:lnTo>
                    <a:pt x="31" y="7"/>
                  </a:lnTo>
                  <a:lnTo>
                    <a:pt x="33" y="6"/>
                  </a:lnTo>
                  <a:lnTo>
                    <a:pt x="37" y="5"/>
                  </a:lnTo>
                  <a:lnTo>
                    <a:pt x="39" y="5"/>
                  </a:lnTo>
                  <a:lnTo>
                    <a:pt x="42" y="4"/>
                  </a:lnTo>
                  <a:lnTo>
                    <a:pt x="44" y="2"/>
                  </a:lnTo>
                  <a:lnTo>
                    <a:pt x="48" y="2"/>
                  </a:lnTo>
                  <a:lnTo>
                    <a:pt x="50" y="1"/>
                  </a:lnTo>
                  <a:lnTo>
                    <a:pt x="54" y="1"/>
                  </a:lnTo>
                  <a:lnTo>
                    <a:pt x="56" y="1"/>
                  </a:lnTo>
                  <a:lnTo>
                    <a:pt x="60" y="0"/>
                  </a:lnTo>
                  <a:lnTo>
                    <a:pt x="61" y="0"/>
                  </a:lnTo>
                  <a:lnTo>
                    <a:pt x="63" y="1"/>
                  </a:lnTo>
                  <a:lnTo>
                    <a:pt x="67" y="1"/>
                  </a:lnTo>
                  <a:lnTo>
                    <a:pt x="69" y="1"/>
                  </a:lnTo>
                  <a:lnTo>
                    <a:pt x="73" y="2"/>
                  </a:lnTo>
                  <a:lnTo>
                    <a:pt x="75" y="2"/>
                  </a:lnTo>
                  <a:lnTo>
                    <a:pt x="78" y="4"/>
                  </a:lnTo>
                  <a:lnTo>
                    <a:pt x="81" y="5"/>
                  </a:lnTo>
                  <a:lnTo>
                    <a:pt x="84" y="5"/>
                  </a:lnTo>
                  <a:lnTo>
                    <a:pt x="86" y="6"/>
                  </a:lnTo>
                  <a:lnTo>
                    <a:pt x="89" y="7"/>
                  </a:lnTo>
                  <a:lnTo>
                    <a:pt x="91" y="10"/>
                  </a:lnTo>
                  <a:lnTo>
                    <a:pt x="93" y="11"/>
                  </a:lnTo>
                  <a:lnTo>
                    <a:pt x="96" y="12"/>
                  </a:lnTo>
                  <a:lnTo>
                    <a:pt x="98" y="14"/>
                  </a:lnTo>
                  <a:lnTo>
                    <a:pt x="101" y="16"/>
                  </a:lnTo>
                  <a:lnTo>
                    <a:pt x="103" y="18"/>
                  </a:lnTo>
                  <a:lnTo>
                    <a:pt x="104" y="20"/>
                  </a:lnTo>
                  <a:lnTo>
                    <a:pt x="107" y="23"/>
                  </a:lnTo>
                  <a:lnTo>
                    <a:pt x="108" y="24"/>
                  </a:lnTo>
                  <a:lnTo>
                    <a:pt x="110" y="26"/>
                  </a:lnTo>
                  <a:lnTo>
                    <a:pt x="111" y="29"/>
                  </a:lnTo>
                  <a:lnTo>
                    <a:pt x="113" y="31"/>
                  </a:lnTo>
                  <a:lnTo>
                    <a:pt x="114" y="35"/>
                  </a:lnTo>
                  <a:lnTo>
                    <a:pt x="115" y="37"/>
                  </a:lnTo>
                  <a:lnTo>
                    <a:pt x="116" y="40"/>
                  </a:lnTo>
                  <a:lnTo>
                    <a:pt x="117" y="42"/>
                  </a:lnTo>
                  <a:lnTo>
                    <a:pt x="119" y="46"/>
                  </a:lnTo>
                  <a:lnTo>
                    <a:pt x="119" y="48"/>
                  </a:lnTo>
                  <a:lnTo>
                    <a:pt x="120" y="52"/>
                  </a:lnTo>
                  <a:lnTo>
                    <a:pt x="120" y="54"/>
                  </a:lnTo>
                  <a:lnTo>
                    <a:pt x="120" y="58"/>
                  </a:lnTo>
                  <a:lnTo>
                    <a:pt x="120" y="60"/>
                  </a:lnTo>
                  <a:lnTo>
                    <a:pt x="120" y="61"/>
                  </a:lnTo>
                  <a:lnTo>
                    <a:pt x="120" y="64"/>
                  </a:lnTo>
                  <a:lnTo>
                    <a:pt x="120" y="67"/>
                  </a:lnTo>
                  <a:lnTo>
                    <a:pt x="120" y="70"/>
                  </a:lnTo>
                  <a:lnTo>
                    <a:pt x="119" y="73"/>
                  </a:lnTo>
                  <a:lnTo>
                    <a:pt x="119" y="76"/>
                  </a:lnTo>
                  <a:lnTo>
                    <a:pt x="117" y="79"/>
                  </a:lnTo>
                  <a:lnTo>
                    <a:pt x="116" y="82"/>
                  </a:lnTo>
                  <a:lnTo>
                    <a:pt x="115" y="84"/>
                  </a:lnTo>
                  <a:lnTo>
                    <a:pt x="114" y="86"/>
                  </a:lnTo>
                  <a:lnTo>
                    <a:pt x="113" y="90"/>
                  </a:lnTo>
                  <a:lnTo>
                    <a:pt x="111" y="92"/>
                  </a:lnTo>
                  <a:lnTo>
                    <a:pt x="110" y="95"/>
                  </a:lnTo>
                  <a:lnTo>
                    <a:pt x="108" y="97"/>
                  </a:lnTo>
                  <a:lnTo>
                    <a:pt x="107" y="98"/>
                  </a:lnTo>
                  <a:lnTo>
                    <a:pt x="104" y="101"/>
                  </a:lnTo>
                  <a:lnTo>
                    <a:pt x="103" y="103"/>
                  </a:lnTo>
                  <a:lnTo>
                    <a:pt x="101" y="106"/>
                  </a:lnTo>
                  <a:lnTo>
                    <a:pt x="98" y="107"/>
                  </a:lnTo>
                  <a:lnTo>
                    <a:pt x="96" y="109"/>
                  </a:lnTo>
                  <a:lnTo>
                    <a:pt x="93" y="110"/>
                  </a:lnTo>
                  <a:lnTo>
                    <a:pt x="91" y="112"/>
                  </a:lnTo>
                  <a:lnTo>
                    <a:pt x="89" y="114"/>
                  </a:lnTo>
                  <a:lnTo>
                    <a:pt x="86" y="115"/>
                  </a:lnTo>
                  <a:lnTo>
                    <a:pt x="84" y="116"/>
                  </a:lnTo>
                  <a:lnTo>
                    <a:pt x="81" y="116"/>
                  </a:lnTo>
                  <a:lnTo>
                    <a:pt x="78" y="118"/>
                  </a:lnTo>
                  <a:lnTo>
                    <a:pt x="75" y="119"/>
                  </a:lnTo>
                  <a:lnTo>
                    <a:pt x="73" y="119"/>
                  </a:lnTo>
                  <a:lnTo>
                    <a:pt x="69" y="120"/>
                  </a:lnTo>
                  <a:lnTo>
                    <a:pt x="67" y="120"/>
                  </a:lnTo>
                  <a:lnTo>
                    <a:pt x="63" y="120"/>
                  </a:lnTo>
                  <a:lnTo>
                    <a:pt x="61" y="120"/>
                  </a:lnTo>
                  <a:lnTo>
                    <a:pt x="60" y="120"/>
                  </a:lnTo>
                  <a:lnTo>
                    <a:pt x="56" y="120"/>
                  </a:lnTo>
                  <a:lnTo>
                    <a:pt x="54" y="120"/>
                  </a:lnTo>
                  <a:lnTo>
                    <a:pt x="50" y="120"/>
                  </a:lnTo>
                  <a:lnTo>
                    <a:pt x="48" y="119"/>
                  </a:lnTo>
                  <a:lnTo>
                    <a:pt x="44" y="119"/>
                  </a:lnTo>
                  <a:lnTo>
                    <a:pt x="42" y="118"/>
                  </a:lnTo>
                  <a:lnTo>
                    <a:pt x="39" y="116"/>
                  </a:lnTo>
                  <a:lnTo>
                    <a:pt x="37" y="116"/>
                  </a:lnTo>
                  <a:lnTo>
                    <a:pt x="33" y="115"/>
                  </a:lnTo>
                  <a:lnTo>
                    <a:pt x="31" y="114"/>
                  </a:lnTo>
                  <a:lnTo>
                    <a:pt x="29" y="112"/>
                  </a:lnTo>
                  <a:lnTo>
                    <a:pt x="26" y="110"/>
                  </a:lnTo>
                  <a:lnTo>
                    <a:pt x="24" y="109"/>
                  </a:lnTo>
                  <a:lnTo>
                    <a:pt x="21" y="107"/>
                  </a:lnTo>
                  <a:lnTo>
                    <a:pt x="20" y="106"/>
                  </a:lnTo>
                  <a:lnTo>
                    <a:pt x="18" y="103"/>
                  </a:lnTo>
                  <a:lnTo>
                    <a:pt x="15" y="101"/>
                  </a:lnTo>
                  <a:lnTo>
                    <a:pt x="14" y="98"/>
                  </a:lnTo>
                  <a:lnTo>
                    <a:pt x="12" y="97"/>
                  </a:lnTo>
                  <a:lnTo>
                    <a:pt x="11" y="95"/>
                  </a:lnTo>
                  <a:lnTo>
                    <a:pt x="8" y="92"/>
                  </a:lnTo>
                  <a:lnTo>
                    <a:pt x="7" y="90"/>
                  </a:lnTo>
                  <a:lnTo>
                    <a:pt x="6" y="86"/>
                  </a:lnTo>
                  <a:lnTo>
                    <a:pt x="5" y="84"/>
                  </a:lnTo>
                  <a:lnTo>
                    <a:pt x="3" y="82"/>
                  </a:lnTo>
                  <a:lnTo>
                    <a:pt x="3" y="79"/>
                  </a:lnTo>
                  <a:lnTo>
                    <a:pt x="2" y="76"/>
                  </a:lnTo>
                  <a:lnTo>
                    <a:pt x="1" y="73"/>
                  </a:lnTo>
                  <a:lnTo>
                    <a:pt x="1" y="70"/>
                  </a:lnTo>
                  <a:lnTo>
                    <a:pt x="1" y="67"/>
                  </a:lnTo>
                  <a:lnTo>
                    <a:pt x="0" y="64"/>
                  </a:lnTo>
                  <a:lnTo>
                    <a:pt x="0" y="61"/>
                  </a:lnTo>
                  <a:close/>
                </a:path>
              </a:pathLst>
            </a:custGeom>
            <a:solidFill>
              <a:srgbClr val="FFFFFF"/>
            </a:solidFill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602" name="Freeform 75"/>
            <p:cNvSpPr>
              <a:spLocks/>
            </p:cNvSpPr>
            <p:nvPr/>
          </p:nvSpPr>
          <p:spPr bwMode="auto">
            <a:xfrm>
              <a:off x="2478" y="1120"/>
              <a:ext cx="60" cy="60"/>
            </a:xfrm>
            <a:custGeom>
              <a:avLst/>
              <a:gdLst>
                <a:gd name="T0" fmla="*/ 0 w 120"/>
                <a:gd name="T1" fmla="*/ 1 h 120"/>
                <a:gd name="T2" fmla="*/ 1 w 120"/>
                <a:gd name="T3" fmla="*/ 1 h 120"/>
                <a:gd name="T4" fmla="*/ 1 w 120"/>
                <a:gd name="T5" fmla="*/ 1 h 120"/>
                <a:gd name="T6" fmla="*/ 1 w 120"/>
                <a:gd name="T7" fmla="*/ 1 h 120"/>
                <a:gd name="T8" fmla="*/ 1 w 120"/>
                <a:gd name="T9" fmla="*/ 1 h 120"/>
                <a:gd name="T10" fmla="*/ 1 w 120"/>
                <a:gd name="T11" fmla="*/ 1 h 120"/>
                <a:gd name="T12" fmla="*/ 1 w 120"/>
                <a:gd name="T13" fmla="*/ 1 h 120"/>
                <a:gd name="T14" fmla="*/ 1 w 120"/>
                <a:gd name="T15" fmla="*/ 1 h 120"/>
                <a:gd name="T16" fmla="*/ 1 w 120"/>
                <a:gd name="T17" fmla="*/ 1 h 120"/>
                <a:gd name="T18" fmla="*/ 1 w 120"/>
                <a:gd name="T19" fmla="*/ 1 h 120"/>
                <a:gd name="T20" fmla="*/ 1 w 120"/>
                <a:gd name="T21" fmla="*/ 1 h 120"/>
                <a:gd name="T22" fmla="*/ 1 w 120"/>
                <a:gd name="T23" fmla="*/ 0 h 120"/>
                <a:gd name="T24" fmla="*/ 1 w 120"/>
                <a:gd name="T25" fmla="*/ 1 h 120"/>
                <a:gd name="T26" fmla="*/ 1 w 120"/>
                <a:gd name="T27" fmla="*/ 1 h 120"/>
                <a:gd name="T28" fmla="*/ 1 w 120"/>
                <a:gd name="T29" fmla="*/ 1 h 120"/>
                <a:gd name="T30" fmla="*/ 1 w 120"/>
                <a:gd name="T31" fmla="*/ 1 h 120"/>
                <a:gd name="T32" fmla="*/ 1 w 120"/>
                <a:gd name="T33" fmla="*/ 1 h 120"/>
                <a:gd name="T34" fmla="*/ 1 w 120"/>
                <a:gd name="T35" fmla="*/ 1 h 120"/>
                <a:gd name="T36" fmla="*/ 1 w 120"/>
                <a:gd name="T37" fmla="*/ 1 h 120"/>
                <a:gd name="T38" fmla="*/ 1 w 120"/>
                <a:gd name="T39" fmla="*/ 1 h 120"/>
                <a:gd name="T40" fmla="*/ 1 w 120"/>
                <a:gd name="T41" fmla="*/ 1 h 120"/>
                <a:gd name="T42" fmla="*/ 1 w 120"/>
                <a:gd name="T43" fmla="*/ 1 h 120"/>
                <a:gd name="T44" fmla="*/ 1 w 120"/>
                <a:gd name="T45" fmla="*/ 1 h 120"/>
                <a:gd name="T46" fmla="*/ 1 w 120"/>
                <a:gd name="T47" fmla="*/ 1 h 120"/>
                <a:gd name="T48" fmla="*/ 1 w 120"/>
                <a:gd name="T49" fmla="*/ 1 h 120"/>
                <a:gd name="T50" fmla="*/ 1 w 120"/>
                <a:gd name="T51" fmla="*/ 1 h 120"/>
                <a:gd name="T52" fmla="*/ 1 w 120"/>
                <a:gd name="T53" fmla="*/ 1 h 120"/>
                <a:gd name="T54" fmla="*/ 1 w 120"/>
                <a:gd name="T55" fmla="*/ 1 h 120"/>
                <a:gd name="T56" fmla="*/ 1 w 120"/>
                <a:gd name="T57" fmla="*/ 1 h 120"/>
                <a:gd name="T58" fmla="*/ 1 w 120"/>
                <a:gd name="T59" fmla="*/ 1 h 120"/>
                <a:gd name="T60" fmla="*/ 1 w 120"/>
                <a:gd name="T61" fmla="*/ 1 h 120"/>
                <a:gd name="T62" fmla="*/ 1 w 120"/>
                <a:gd name="T63" fmla="*/ 1 h 120"/>
                <a:gd name="T64" fmla="*/ 1 w 120"/>
                <a:gd name="T65" fmla="*/ 1 h 120"/>
                <a:gd name="T66" fmla="*/ 1 w 120"/>
                <a:gd name="T67" fmla="*/ 1 h 120"/>
                <a:gd name="T68" fmla="*/ 1 w 120"/>
                <a:gd name="T69" fmla="*/ 1 h 120"/>
                <a:gd name="T70" fmla="*/ 1 w 120"/>
                <a:gd name="T71" fmla="*/ 1 h 120"/>
                <a:gd name="T72" fmla="*/ 1 w 120"/>
                <a:gd name="T73" fmla="*/ 1 h 120"/>
                <a:gd name="T74" fmla="*/ 1 w 120"/>
                <a:gd name="T75" fmla="*/ 1 h 120"/>
                <a:gd name="T76" fmla="*/ 1 w 120"/>
                <a:gd name="T77" fmla="*/ 1 h 120"/>
                <a:gd name="T78" fmla="*/ 1 w 120"/>
                <a:gd name="T79" fmla="*/ 1 h 120"/>
                <a:gd name="T80" fmla="*/ 1 w 120"/>
                <a:gd name="T81" fmla="*/ 1 h 120"/>
                <a:gd name="T82" fmla="*/ 1 w 120"/>
                <a:gd name="T83" fmla="*/ 1 h 120"/>
                <a:gd name="T84" fmla="*/ 1 w 120"/>
                <a:gd name="T85" fmla="*/ 1 h 120"/>
                <a:gd name="T86" fmla="*/ 1 w 120"/>
                <a:gd name="T87" fmla="*/ 1 h 120"/>
                <a:gd name="T88" fmla="*/ 1 w 120"/>
                <a:gd name="T89" fmla="*/ 1 h 120"/>
                <a:gd name="T90" fmla="*/ 1 w 120"/>
                <a:gd name="T91" fmla="*/ 1 h 120"/>
                <a:gd name="T92" fmla="*/ 1 w 120"/>
                <a:gd name="T93" fmla="*/ 1 h 120"/>
                <a:gd name="T94" fmla="*/ 1 w 120"/>
                <a:gd name="T95" fmla="*/ 1 h 120"/>
                <a:gd name="T96" fmla="*/ 1 w 120"/>
                <a:gd name="T97" fmla="*/ 1 h 120"/>
                <a:gd name="T98" fmla="*/ 1 w 120"/>
                <a:gd name="T99" fmla="*/ 1 h 120"/>
                <a:gd name="T100" fmla="*/ 1 w 120"/>
                <a:gd name="T101" fmla="*/ 1 h 120"/>
                <a:gd name="T102" fmla="*/ 1 w 120"/>
                <a:gd name="T103" fmla="*/ 1 h 120"/>
                <a:gd name="T104" fmla="*/ 1 w 120"/>
                <a:gd name="T105" fmla="*/ 1 h 120"/>
                <a:gd name="T106" fmla="*/ 1 w 120"/>
                <a:gd name="T107" fmla="*/ 1 h 120"/>
                <a:gd name="T108" fmla="*/ 1 w 120"/>
                <a:gd name="T109" fmla="*/ 1 h 120"/>
                <a:gd name="T110" fmla="*/ 0 w 120"/>
                <a:gd name="T111" fmla="*/ 1 h 12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20"/>
                <a:gd name="T169" fmla="*/ 0 h 120"/>
                <a:gd name="T170" fmla="*/ 120 w 120"/>
                <a:gd name="T171" fmla="*/ 120 h 120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20" h="120">
                  <a:moveTo>
                    <a:pt x="0" y="61"/>
                  </a:moveTo>
                  <a:lnTo>
                    <a:pt x="0" y="60"/>
                  </a:lnTo>
                  <a:lnTo>
                    <a:pt x="0" y="58"/>
                  </a:lnTo>
                  <a:lnTo>
                    <a:pt x="1" y="54"/>
                  </a:lnTo>
                  <a:lnTo>
                    <a:pt x="1" y="52"/>
                  </a:lnTo>
                  <a:lnTo>
                    <a:pt x="1" y="48"/>
                  </a:lnTo>
                  <a:lnTo>
                    <a:pt x="2" y="46"/>
                  </a:lnTo>
                  <a:lnTo>
                    <a:pt x="4" y="42"/>
                  </a:lnTo>
                  <a:lnTo>
                    <a:pt x="4" y="40"/>
                  </a:lnTo>
                  <a:lnTo>
                    <a:pt x="5" y="37"/>
                  </a:lnTo>
                  <a:lnTo>
                    <a:pt x="6" y="35"/>
                  </a:lnTo>
                  <a:lnTo>
                    <a:pt x="7" y="31"/>
                  </a:lnTo>
                  <a:lnTo>
                    <a:pt x="8" y="29"/>
                  </a:lnTo>
                  <a:lnTo>
                    <a:pt x="11" y="26"/>
                  </a:lnTo>
                  <a:lnTo>
                    <a:pt x="12" y="24"/>
                  </a:lnTo>
                  <a:lnTo>
                    <a:pt x="14" y="23"/>
                  </a:lnTo>
                  <a:lnTo>
                    <a:pt x="16" y="20"/>
                  </a:lnTo>
                  <a:lnTo>
                    <a:pt x="18" y="18"/>
                  </a:lnTo>
                  <a:lnTo>
                    <a:pt x="20" y="16"/>
                  </a:lnTo>
                  <a:lnTo>
                    <a:pt x="22" y="14"/>
                  </a:lnTo>
                  <a:lnTo>
                    <a:pt x="24" y="12"/>
                  </a:lnTo>
                  <a:lnTo>
                    <a:pt x="26" y="11"/>
                  </a:lnTo>
                  <a:lnTo>
                    <a:pt x="29" y="10"/>
                  </a:lnTo>
                  <a:lnTo>
                    <a:pt x="31" y="7"/>
                  </a:lnTo>
                  <a:lnTo>
                    <a:pt x="34" y="6"/>
                  </a:lnTo>
                  <a:lnTo>
                    <a:pt x="37" y="5"/>
                  </a:lnTo>
                  <a:lnTo>
                    <a:pt x="40" y="5"/>
                  </a:lnTo>
                  <a:lnTo>
                    <a:pt x="42" y="4"/>
                  </a:lnTo>
                  <a:lnTo>
                    <a:pt x="44" y="2"/>
                  </a:lnTo>
                  <a:lnTo>
                    <a:pt x="48" y="2"/>
                  </a:lnTo>
                  <a:lnTo>
                    <a:pt x="50" y="1"/>
                  </a:lnTo>
                  <a:lnTo>
                    <a:pt x="54" y="1"/>
                  </a:lnTo>
                  <a:lnTo>
                    <a:pt x="56" y="1"/>
                  </a:lnTo>
                  <a:lnTo>
                    <a:pt x="60" y="0"/>
                  </a:lnTo>
                  <a:lnTo>
                    <a:pt x="61" y="0"/>
                  </a:lnTo>
                  <a:lnTo>
                    <a:pt x="64" y="1"/>
                  </a:lnTo>
                  <a:lnTo>
                    <a:pt x="67" y="1"/>
                  </a:lnTo>
                  <a:lnTo>
                    <a:pt x="70" y="1"/>
                  </a:lnTo>
                  <a:lnTo>
                    <a:pt x="73" y="2"/>
                  </a:lnTo>
                  <a:lnTo>
                    <a:pt x="76" y="2"/>
                  </a:lnTo>
                  <a:lnTo>
                    <a:pt x="78" y="4"/>
                  </a:lnTo>
                  <a:lnTo>
                    <a:pt x="82" y="5"/>
                  </a:lnTo>
                  <a:lnTo>
                    <a:pt x="84" y="5"/>
                  </a:lnTo>
                  <a:lnTo>
                    <a:pt x="86" y="6"/>
                  </a:lnTo>
                  <a:lnTo>
                    <a:pt x="89" y="7"/>
                  </a:lnTo>
                  <a:lnTo>
                    <a:pt x="91" y="10"/>
                  </a:lnTo>
                  <a:lnTo>
                    <a:pt x="94" y="11"/>
                  </a:lnTo>
                  <a:lnTo>
                    <a:pt x="96" y="12"/>
                  </a:lnTo>
                  <a:lnTo>
                    <a:pt x="98" y="14"/>
                  </a:lnTo>
                  <a:lnTo>
                    <a:pt x="101" y="16"/>
                  </a:lnTo>
                  <a:lnTo>
                    <a:pt x="103" y="18"/>
                  </a:lnTo>
                  <a:lnTo>
                    <a:pt x="104" y="20"/>
                  </a:lnTo>
                  <a:lnTo>
                    <a:pt x="107" y="23"/>
                  </a:lnTo>
                  <a:lnTo>
                    <a:pt x="108" y="24"/>
                  </a:lnTo>
                  <a:lnTo>
                    <a:pt x="110" y="26"/>
                  </a:lnTo>
                  <a:lnTo>
                    <a:pt x="112" y="29"/>
                  </a:lnTo>
                  <a:lnTo>
                    <a:pt x="113" y="31"/>
                  </a:lnTo>
                  <a:lnTo>
                    <a:pt x="114" y="35"/>
                  </a:lnTo>
                  <a:lnTo>
                    <a:pt x="115" y="37"/>
                  </a:lnTo>
                  <a:lnTo>
                    <a:pt x="116" y="40"/>
                  </a:lnTo>
                  <a:lnTo>
                    <a:pt x="118" y="42"/>
                  </a:lnTo>
                  <a:lnTo>
                    <a:pt x="119" y="46"/>
                  </a:lnTo>
                  <a:lnTo>
                    <a:pt x="119" y="48"/>
                  </a:lnTo>
                  <a:lnTo>
                    <a:pt x="120" y="52"/>
                  </a:lnTo>
                  <a:lnTo>
                    <a:pt x="120" y="54"/>
                  </a:lnTo>
                  <a:lnTo>
                    <a:pt x="120" y="58"/>
                  </a:lnTo>
                  <a:lnTo>
                    <a:pt x="120" y="60"/>
                  </a:lnTo>
                  <a:lnTo>
                    <a:pt x="120" y="61"/>
                  </a:lnTo>
                  <a:lnTo>
                    <a:pt x="120" y="64"/>
                  </a:lnTo>
                  <a:lnTo>
                    <a:pt x="120" y="67"/>
                  </a:lnTo>
                  <a:lnTo>
                    <a:pt x="120" y="70"/>
                  </a:lnTo>
                  <a:lnTo>
                    <a:pt x="119" y="73"/>
                  </a:lnTo>
                  <a:lnTo>
                    <a:pt x="119" y="76"/>
                  </a:lnTo>
                  <a:lnTo>
                    <a:pt x="118" y="79"/>
                  </a:lnTo>
                  <a:lnTo>
                    <a:pt x="116" y="82"/>
                  </a:lnTo>
                  <a:lnTo>
                    <a:pt x="115" y="84"/>
                  </a:lnTo>
                  <a:lnTo>
                    <a:pt x="114" y="86"/>
                  </a:lnTo>
                  <a:lnTo>
                    <a:pt x="113" y="90"/>
                  </a:lnTo>
                  <a:lnTo>
                    <a:pt x="112" y="92"/>
                  </a:lnTo>
                  <a:lnTo>
                    <a:pt x="110" y="95"/>
                  </a:lnTo>
                  <a:lnTo>
                    <a:pt x="108" y="97"/>
                  </a:lnTo>
                  <a:lnTo>
                    <a:pt x="107" y="98"/>
                  </a:lnTo>
                  <a:lnTo>
                    <a:pt x="104" y="101"/>
                  </a:lnTo>
                  <a:lnTo>
                    <a:pt x="103" y="103"/>
                  </a:lnTo>
                  <a:lnTo>
                    <a:pt x="101" y="106"/>
                  </a:lnTo>
                  <a:lnTo>
                    <a:pt x="98" y="107"/>
                  </a:lnTo>
                  <a:lnTo>
                    <a:pt x="96" y="109"/>
                  </a:lnTo>
                  <a:lnTo>
                    <a:pt x="94" y="110"/>
                  </a:lnTo>
                  <a:lnTo>
                    <a:pt x="91" y="112"/>
                  </a:lnTo>
                  <a:lnTo>
                    <a:pt x="89" y="114"/>
                  </a:lnTo>
                  <a:lnTo>
                    <a:pt x="86" y="115"/>
                  </a:lnTo>
                  <a:lnTo>
                    <a:pt x="84" y="116"/>
                  </a:lnTo>
                  <a:lnTo>
                    <a:pt x="82" y="116"/>
                  </a:lnTo>
                  <a:lnTo>
                    <a:pt x="78" y="118"/>
                  </a:lnTo>
                  <a:lnTo>
                    <a:pt x="76" y="119"/>
                  </a:lnTo>
                  <a:lnTo>
                    <a:pt x="73" y="119"/>
                  </a:lnTo>
                  <a:lnTo>
                    <a:pt x="70" y="120"/>
                  </a:lnTo>
                  <a:lnTo>
                    <a:pt x="67" y="120"/>
                  </a:lnTo>
                  <a:lnTo>
                    <a:pt x="64" y="120"/>
                  </a:lnTo>
                  <a:lnTo>
                    <a:pt x="61" y="120"/>
                  </a:lnTo>
                  <a:lnTo>
                    <a:pt x="60" y="120"/>
                  </a:lnTo>
                  <a:lnTo>
                    <a:pt x="56" y="120"/>
                  </a:lnTo>
                  <a:lnTo>
                    <a:pt x="54" y="120"/>
                  </a:lnTo>
                  <a:lnTo>
                    <a:pt x="50" y="120"/>
                  </a:lnTo>
                  <a:lnTo>
                    <a:pt x="48" y="119"/>
                  </a:lnTo>
                  <a:lnTo>
                    <a:pt x="44" y="119"/>
                  </a:lnTo>
                  <a:lnTo>
                    <a:pt x="42" y="118"/>
                  </a:lnTo>
                  <a:lnTo>
                    <a:pt x="40" y="116"/>
                  </a:lnTo>
                  <a:lnTo>
                    <a:pt x="37" y="116"/>
                  </a:lnTo>
                  <a:lnTo>
                    <a:pt x="34" y="115"/>
                  </a:lnTo>
                  <a:lnTo>
                    <a:pt x="31" y="114"/>
                  </a:lnTo>
                  <a:lnTo>
                    <a:pt x="29" y="112"/>
                  </a:lnTo>
                  <a:lnTo>
                    <a:pt x="26" y="110"/>
                  </a:lnTo>
                  <a:lnTo>
                    <a:pt x="24" y="109"/>
                  </a:lnTo>
                  <a:lnTo>
                    <a:pt x="22" y="107"/>
                  </a:lnTo>
                  <a:lnTo>
                    <a:pt x="20" y="106"/>
                  </a:lnTo>
                  <a:lnTo>
                    <a:pt x="18" y="103"/>
                  </a:lnTo>
                  <a:lnTo>
                    <a:pt x="16" y="101"/>
                  </a:lnTo>
                  <a:lnTo>
                    <a:pt x="14" y="98"/>
                  </a:lnTo>
                  <a:lnTo>
                    <a:pt x="12" y="97"/>
                  </a:lnTo>
                  <a:lnTo>
                    <a:pt x="11" y="95"/>
                  </a:lnTo>
                  <a:lnTo>
                    <a:pt x="8" y="92"/>
                  </a:lnTo>
                  <a:lnTo>
                    <a:pt x="7" y="90"/>
                  </a:lnTo>
                  <a:lnTo>
                    <a:pt x="6" y="86"/>
                  </a:lnTo>
                  <a:lnTo>
                    <a:pt x="5" y="84"/>
                  </a:lnTo>
                  <a:lnTo>
                    <a:pt x="4" y="82"/>
                  </a:lnTo>
                  <a:lnTo>
                    <a:pt x="4" y="79"/>
                  </a:lnTo>
                  <a:lnTo>
                    <a:pt x="2" y="76"/>
                  </a:lnTo>
                  <a:lnTo>
                    <a:pt x="1" y="73"/>
                  </a:lnTo>
                  <a:lnTo>
                    <a:pt x="1" y="70"/>
                  </a:lnTo>
                  <a:lnTo>
                    <a:pt x="1" y="67"/>
                  </a:lnTo>
                  <a:lnTo>
                    <a:pt x="0" y="64"/>
                  </a:lnTo>
                  <a:lnTo>
                    <a:pt x="0" y="61"/>
                  </a:lnTo>
                  <a:close/>
                </a:path>
              </a:pathLst>
            </a:custGeom>
            <a:solidFill>
              <a:srgbClr val="FFFFFF"/>
            </a:solidFill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603" name="Freeform 76"/>
            <p:cNvSpPr>
              <a:spLocks/>
            </p:cNvSpPr>
            <p:nvPr/>
          </p:nvSpPr>
          <p:spPr bwMode="auto">
            <a:xfrm>
              <a:off x="3876" y="1116"/>
              <a:ext cx="60" cy="60"/>
            </a:xfrm>
            <a:custGeom>
              <a:avLst/>
              <a:gdLst>
                <a:gd name="T0" fmla="*/ 0 w 120"/>
                <a:gd name="T1" fmla="*/ 1 h 120"/>
                <a:gd name="T2" fmla="*/ 1 w 120"/>
                <a:gd name="T3" fmla="*/ 1 h 120"/>
                <a:gd name="T4" fmla="*/ 1 w 120"/>
                <a:gd name="T5" fmla="*/ 1 h 120"/>
                <a:gd name="T6" fmla="*/ 1 w 120"/>
                <a:gd name="T7" fmla="*/ 1 h 120"/>
                <a:gd name="T8" fmla="*/ 1 w 120"/>
                <a:gd name="T9" fmla="*/ 1 h 120"/>
                <a:gd name="T10" fmla="*/ 1 w 120"/>
                <a:gd name="T11" fmla="*/ 1 h 120"/>
                <a:gd name="T12" fmla="*/ 1 w 120"/>
                <a:gd name="T13" fmla="*/ 1 h 120"/>
                <a:gd name="T14" fmla="*/ 1 w 120"/>
                <a:gd name="T15" fmla="*/ 1 h 120"/>
                <a:gd name="T16" fmla="*/ 1 w 120"/>
                <a:gd name="T17" fmla="*/ 1 h 120"/>
                <a:gd name="T18" fmla="*/ 1 w 120"/>
                <a:gd name="T19" fmla="*/ 1 h 120"/>
                <a:gd name="T20" fmla="*/ 1 w 120"/>
                <a:gd name="T21" fmla="*/ 1 h 120"/>
                <a:gd name="T22" fmla="*/ 1 w 120"/>
                <a:gd name="T23" fmla="*/ 0 h 120"/>
                <a:gd name="T24" fmla="*/ 1 w 120"/>
                <a:gd name="T25" fmla="*/ 1 h 120"/>
                <a:gd name="T26" fmla="*/ 1 w 120"/>
                <a:gd name="T27" fmla="*/ 1 h 120"/>
                <a:gd name="T28" fmla="*/ 1 w 120"/>
                <a:gd name="T29" fmla="*/ 1 h 120"/>
                <a:gd name="T30" fmla="*/ 1 w 120"/>
                <a:gd name="T31" fmla="*/ 1 h 120"/>
                <a:gd name="T32" fmla="*/ 1 w 120"/>
                <a:gd name="T33" fmla="*/ 1 h 120"/>
                <a:gd name="T34" fmla="*/ 1 w 120"/>
                <a:gd name="T35" fmla="*/ 1 h 120"/>
                <a:gd name="T36" fmla="*/ 1 w 120"/>
                <a:gd name="T37" fmla="*/ 1 h 120"/>
                <a:gd name="T38" fmla="*/ 1 w 120"/>
                <a:gd name="T39" fmla="*/ 1 h 120"/>
                <a:gd name="T40" fmla="*/ 1 w 120"/>
                <a:gd name="T41" fmla="*/ 1 h 120"/>
                <a:gd name="T42" fmla="*/ 1 w 120"/>
                <a:gd name="T43" fmla="*/ 1 h 120"/>
                <a:gd name="T44" fmla="*/ 1 w 120"/>
                <a:gd name="T45" fmla="*/ 1 h 120"/>
                <a:gd name="T46" fmla="*/ 1 w 120"/>
                <a:gd name="T47" fmla="*/ 1 h 120"/>
                <a:gd name="T48" fmla="*/ 1 w 120"/>
                <a:gd name="T49" fmla="*/ 1 h 120"/>
                <a:gd name="T50" fmla="*/ 1 w 120"/>
                <a:gd name="T51" fmla="*/ 1 h 120"/>
                <a:gd name="T52" fmla="*/ 1 w 120"/>
                <a:gd name="T53" fmla="*/ 1 h 120"/>
                <a:gd name="T54" fmla="*/ 1 w 120"/>
                <a:gd name="T55" fmla="*/ 1 h 120"/>
                <a:gd name="T56" fmla="*/ 1 w 120"/>
                <a:gd name="T57" fmla="*/ 1 h 120"/>
                <a:gd name="T58" fmla="*/ 1 w 120"/>
                <a:gd name="T59" fmla="*/ 1 h 120"/>
                <a:gd name="T60" fmla="*/ 1 w 120"/>
                <a:gd name="T61" fmla="*/ 1 h 120"/>
                <a:gd name="T62" fmla="*/ 1 w 120"/>
                <a:gd name="T63" fmla="*/ 1 h 120"/>
                <a:gd name="T64" fmla="*/ 1 w 120"/>
                <a:gd name="T65" fmla="*/ 1 h 120"/>
                <a:gd name="T66" fmla="*/ 1 w 120"/>
                <a:gd name="T67" fmla="*/ 1 h 120"/>
                <a:gd name="T68" fmla="*/ 1 w 120"/>
                <a:gd name="T69" fmla="*/ 1 h 120"/>
                <a:gd name="T70" fmla="*/ 1 w 120"/>
                <a:gd name="T71" fmla="*/ 1 h 120"/>
                <a:gd name="T72" fmla="*/ 1 w 120"/>
                <a:gd name="T73" fmla="*/ 1 h 120"/>
                <a:gd name="T74" fmla="*/ 1 w 120"/>
                <a:gd name="T75" fmla="*/ 1 h 120"/>
                <a:gd name="T76" fmla="*/ 1 w 120"/>
                <a:gd name="T77" fmla="*/ 1 h 120"/>
                <a:gd name="T78" fmla="*/ 1 w 120"/>
                <a:gd name="T79" fmla="*/ 1 h 120"/>
                <a:gd name="T80" fmla="*/ 1 w 120"/>
                <a:gd name="T81" fmla="*/ 1 h 120"/>
                <a:gd name="T82" fmla="*/ 1 w 120"/>
                <a:gd name="T83" fmla="*/ 1 h 120"/>
                <a:gd name="T84" fmla="*/ 1 w 120"/>
                <a:gd name="T85" fmla="*/ 1 h 120"/>
                <a:gd name="T86" fmla="*/ 1 w 120"/>
                <a:gd name="T87" fmla="*/ 1 h 120"/>
                <a:gd name="T88" fmla="*/ 1 w 120"/>
                <a:gd name="T89" fmla="*/ 1 h 120"/>
                <a:gd name="T90" fmla="*/ 1 w 120"/>
                <a:gd name="T91" fmla="*/ 1 h 120"/>
                <a:gd name="T92" fmla="*/ 1 w 120"/>
                <a:gd name="T93" fmla="*/ 1 h 120"/>
                <a:gd name="T94" fmla="*/ 1 w 120"/>
                <a:gd name="T95" fmla="*/ 1 h 120"/>
                <a:gd name="T96" fmla="*/ 1 w 120"/>
                <a:gd name="T97" fmla="*/ 1 h 120"/>
                <a:gd name="T98" fmla="*/ 1 w 120"/>
                <a:gd name="T99" fmla="*/ 1 h 120"/>
                <a:gd name="T100" fmla="*/ 1 w 120"/>
                <a:gd name="T101" fmla="*/ 1 h 120"/>
                <a:gd name="T102" fmla="*/ 1 w 120"/>
                <a:gd name="T103" fmla="*/ 1 h 120"/>
                <a:gd name="T104" fmla="*/ 1 w 120"/>
                <a:gd name="T105" fmla="*/ 1 h 120"/>
                <a:gd name="T106" fmla="*/ 1 w 120"/>
                <a:gd name="T107" fmla="*/ 1 h 120"/>
                <a:gd name="T108" fmla="*/ 1 w 120"/>
                <a:gd name="T109" fmla="*/ 1 h 120"/>
                <a:gd name="T110" fmla="*/ 0 w 120"/>
                <a:gd name="T111" fmla="*/ 1 h 12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20"/>
                <a:gd name="T169" fmla="*/ 0 h 120"/>
                <a:gd name="T170" fmla="*/ 120 w 120"/>
                <a:gd name="T171" fmla="*/ 120 h 120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20" h="120">
                  <a:moveTo>
                    <a:pt x="0" y="61"/>
                  </a:moveTo>
                  <a:lnTo>
                    <a:pt x="0" y="60"/>
                  </a:lnTo>
                  <a:lnTo>
                    <a:pt x="0" y="58"/>
                  </a:lnTo>
                  <a:lnTo>
                    <a:pt x="1" y="54"/>
                  </a:lnTo>
                  <a:lnTo>
                    <a:pt x="1" y="52"/>
                  </a:lnTo>
                  <a:lnTo>
                    <a:pt x="1" y="48"/>
                  </a:lnTo>
                  <a:lnTo>
                    <a:pt x="2" y="46"/>
                  </a:lnTo>
                  <a:lnTo>
                    <a:pt x="3" y="42"/>
                  </a:lnTo>
                  <a:lnTo>
                    <a:pt x="3" y="40"/>
                  </a:lnTo>
                  <a:lnTo>
                    <a:pt x="4" y="37"/>
                  </a:lnTo>
                  <a:lnTo>
                    <a:pt x="6" y="35"/>
                  </a:lnTo>
                  <a:lnTo>
                    <a:pt x="7" y="31"/>
                  </a:lnTo>
                  <a:lnTo>
                    <a:pt x="8" y="29"/>
                  </a:lnTo>
                  <a:lnTo>
                    <a:pt x="10" y="26"/>
                  </a:lnTo>
                  <a:lnTo>
                    <a:pt x="12" y="24"/>
                  </a:lnTo>
                  <a:lnTo>
                    <a:pt x="14" y="23"/>
                  </a:lnTo>
                  <a:lnTo>
                    <a:pt x="15" y="20"/>
                  </a:lnTo>
                  <a:lnTo>
                    <a:pt x="18" y="18"/>
                  </a:lnTo>
                  <a:lnTo>
                    <a:pt x="20" y="16"/>
                  </a:lnTo>
                  <a:lnTo>
                    <a:pt x="21" y="14"/>
                  </a:lnTo>
                  <a:lnTo>
                    <a:pt x="24" y="12"/>
                  </a:lnTo>
                  <a:lnTo>
                    <a:pt x="26" y="11"/>
                  </a:lnTo>
                  <a:lnTo>
                    <a:pt x="28" y="10"/>
                  </a:lnTo>
                  <a:lnTo>
                    <a:pt x="31" y="7"/>
                  </a:lnTo>
                  <a:lnTo>
                    <a:pt x="33" y="6"/>
                  </a:lnTo>
                  <a:lnTo>
                    <a:pt x="37" y="5"/>
                  </a:lnTo>
                  <a:lnTo>
                    <a:pt x="39" y="5"/>
                  </a:lnTo>
                  <a:lnTo>
                    <a:pt x="42" y="4"/>
                  </a:lnTo>
                  <a:lnTo>
                    <a:pt x="44" y="2"/>
                  </a:lnTo>
                  <a:lnTo>
                    <a:pt x="48" y="2"/>
                  </a:lnTo>
                  <a:lnTo>
                    <a:pt x="50" y="1"/>
                  </a:lnTo>
                  <a:lnTo>
                    <a:pt x="54" y="1"/>
                  </a:lnTo>
                  <a:lnTo>
                    <a:pt x="56" y="1"/>
                  </a:lnTo>
                  <a:lnTo>
                    <a:pt x="60" y="0"/>
                  </a:lnTo>
                  <a:lnTo>
                    <a:pt x="61" y="0"/>
                  </a:lnTo>
                  <a:lnTo>
                    <a:pt x="63" y="1"/>
                  </a:lnTo>
                  <a:lnTo>
                    <a:pt x="67" y="1"/>
                  </a:lnTo>
                  <a:lnTo>
                    <a:pt x="69" y="1"/>
                  </a:lnTo>
                  <a:lnTo>
                    <a:pt x="73" y="2"/>
                  </a:lnTo>
                  <a:lnTo>
                    <a:pt x="75" y="2"/>
                  </a:lnTo>
                  <a:lnTo>
                    <a:pt x="78" y="4"/>
                  </a:lnTo>
                  <a:lnTo>
                    <a:pt x="81" y="5"/>
                  </a:lnTo>
                  <a:lnTo>
                    <a:pt x="84" y="5"/>
                  </a:lnTo>
                  <a:lnTo>
                    <a:pt x="86" y="6"/>
                  </a:lnTo>
                  <a:lnTo>
                    <a:pt x="88" y="7"/>
                  </a:lnTo>
                  <a:lnTo>
                    <a:pt x="91" y="10"/>
                  </a:lnTo>
                  <a:lnTo>
                    <a:pt x="93" y="11"/>
                  </a:lnTo>
                  <a:lnTo>
                    <a:pt x="96" y="12"/>
                  </a:lnTo>
                  <a:lnTo>
                    <a:pt x="98" y="14"/>
                  </a:lnTo>
                  <a:lnTo>
                    <a:pt x="100" y="16"/>
                  </a:lnTo>
                  <a:lnTo>
                    <a:pt x="103" y="18"/>
                  </a:lnTo>
                  <a:lnTo>
                    <a:pt x="104" y="20"/>
                  </a:lnTo>
                  <a:lnTo>
                    <a:pt x="106" y="23"/>
                  </a:lnTo>
                  <a:lnTo>
                    <a:pt x="108" y="24"/>
                  </a:lnTo>
                  <a:lnTo>
                    <a:pt x="110" y="26"/>
                  </a:lnTo>
                  <a:lnTo>
                    <a:pt x="111" y="29"/>
                  </a:lnTo>
                  <a:lnTo>
                    <a:pt x="112" y="31"/>
                  </a:lnTo>
                  <a:lnTo>
                    <a:pt x="114" y="35"/>
                  </a:lnTo>
                  <a:lnTo>
                    <a:pt x="115" y="37"/>
                  </a:lnTo>
                  <a:lnTo>
                    <a:pt x="116" y="40"/>
                  </a:lnTo>
                  <a:lnTo>
                    <a:pt x="117" y="42"/>
                  </a:lnTo>
                  <a:lnTo>
                    <a:pt x="118" y="46"/>
                  </a:lnTo>
                  <a:lnTo>
                    <a:pt x="118" y="48"/>
                  </a:lnTo>
                  <a:lnTo>
                    <a:pt x="120" y="52"/>
                  </a:lnTo>
                  <a:lnTo>
                    <a:pt x="120" y="54"/>
                  </a:lnTo>
                  <a:lnTo>
                    <a:pt x="120" y="58"/>
                  </a:lnTo>
                  <a:lnTo>
                    <a:pt x="120" y="60"/>
                  </a:lnTo>
                  <a:lnTo>
                    <a:pt x="120" y="61"/>
                  </a:lnTo>
                  <a:lnTo>
                    <a:pt x="120" y="64"/>
                  </a:lnTo>
                  <a:lnTo>
                    <a:pt x="120" y="67"/>
                  </a:lnTo>
                  <a:lnTo>
                    <a:pt x="120" y="70"/>
                  </a:lnTo>
                  <a:lnTo>
                    <a:pt x="118" y="73"/>
                  </a:lnTo>
                  <a:lnTo>
                    <a:pt x="118" y="76"/>
                  </a:lnTo>
                  <a:lnTo>
                    <a:pt x="117" y="79"/>
                  </a:lnTo>
                  <a:lnTo>
                    <a:pt x="116" y="82"/>
                  </a:lnTo>
                  <a:lnTo>
                    <a:pt x="115" y="84"/>
                  </a:lnTo>
                  <a:lnTo>
                    <a:pt x="114" y="86"/>
                  </a:lnTo>
                  <a:lnTo>
                    <a:pt x="112" y="90"/>
                  </a:lnTo>
                  <a:lnTo>
                    <a:pt x="111" y="92"/>
                  </a:lnTo>
                  <a:lnTo>
                    <a:pt x="110" y="95"/>
                  </a:lnTo>
                  <a:lnTo>
                    <a:pt x="108" y="97"/>
                  </a:lnTo>
                  <a:lnTo>
                    <a:pt x="106" y="98"/>
                  </a:lnTo>
                  <a:lnTo>
                    <a:pt x="104" y="101"/>
                  </a:lnTo>
                  <a:lnTo>
                    <a:pt x="103" y="103"/>
                  </a:lnTo>
                  <a:lnTo>
                    <a:pt x="100" y="106"/>
                  </a:lnTo>
                  <a:lnTo>
                    <a:pt x="98" y="107"/>
                  </a:lnTo>
                  <a:lnTo>
                    <a:pt x="96" y="109"/>
                  </a:lnTo>
                  <a:lnTo>
                    <a:pt x="93" y="110"/>
                  </a:lnTo>
                  <a:lnTo>
                    <a:pt x="91" y="112"/>
                  </a:lnTo>
                  <a:lnTo>
                    <a:pt x="88" y="114"/>
                  </a:lnTo>
                  <a:lnTo>
                    <a:pt x="86" y="115"/>
                  </a:lnTo>
                  <a:lnTo>
                    <a:pt x="84" y="116"/>
                  </a:lnTo>
                  <a:lnTo>
                    <a:pt x="81" y="116"/>
                  </a:lnTo>
                  <a:lnTo>
                    <a:pt x="78" y="118"/>
                  </a:lnTo>
                  <a:lnTo>
                    <a:pt x="75" y="119"/>
                  </a:lnTo>
                  <a:lnTo>
                    <a:pt x="73" y="119"/>
                  </a:lnTo>
                  <a:lnTo>
                    <a:pt x="69" y="120"/>
                  </a:lnTo>
                  <a:lnTo>
                    <a:pt x="67" y="120"/>
                  </a:lnTo>
                  <a:lnTo>
                    <a:pt x="63" y="120"/>
                  </a:lnTo>
                  <a:lnTo>
                    <a:pt x="61" y="120"/>
                  </a:lnTo>
                  <a:lnTo>
                    <a:pt x="60" y="120"/>
                  </a:lnTo>
                  <a:lnTo>
                    <a:pt x="56" y="120"/>
                  </a:lnTo>
                  <a:lnTo>
                    <a:pt x="54" y="120"/>
                  </a:lnTo>
                  <a:lnTo>
                    <a:pt x="50" y="120"/>
                  </a:lnTo>
                  <a:lnTo>
                    <a:pt x="48" y="119"/>
                  </a:lnTo>
                  <a:lnTo>
                    <a:pt x="44" y="119"/>
                  </a:lnTo>
                  <a:lnTo>
                    <a:pt x="42" y="118"/>
                  </a:lnTo>
                  <a:lnTo>
                    <a:pt x="39" y="116"/>
                  </a:lnTo>
                  <a:lnTo>
                    <a:pt x="37" y="116"/>
                  </a:lnTo>
                  <a:lnTo>
                    <a:pt x="33" y="115"/>
                  </a:lnTo>
                  <a:lnTo>
                    <a:pt x="31" y="114"/>
                  </a:lnTo>
                  <a:lnTo>
                    <a:pt x="28" y="112"/>
                  </a:lnTo>
                  <a:lnTo>
                    <a:pt x="26" y="110"/>
                  </a:lnTo>
                  <a:lnTo>
                    <a:pt x="24" y="109"/>
                  </a:lnTo>
                  <a:lnTo>
                    <a:pt x="21" y="107"/>
                  </a:lnTo>
                  <a:lnTo>
                    <a:pt x="20" y="106"/>
                  </a:lnTo>
                  <a:lnTo>
                    <a:pt x="18" y="103"/>
                  </a:lnTo>
                  <a:lnTo>
                    <a:pt x="15" y="101"/>
                  </a:lnTo>
                  <a:lnTo>
                    <a:pt x="14" y="98"/>
                  </a:lnTo>
                  <a:lnTo>
                    <a:pt x="12" y="97"/>
                  </a:lnTo>
                  <a:lnTo>
                    <a:pt x="10" y="95"/>
                  </a:lnTo>
                  <a:lnTo>
                    <a:pt x="8" y="92"/>
                  </a:lnTo>
                  <a:lnTo>
                    <a:pt x="7" y="90"/>
                  </a:lnTo>
                  <a:lnTo>
                    <a:pt x="6" y="86"/>
                  </a:lnTo>
                  <a:lnTo>
                    <a:pt x="4" y="84"/>
                  </a:lnTo>
                  <a:lnTo>
                    <a:pt x="3" y="82"/>
                  </a:lnTo>
                  <a:lnTo>
                    <a:pt x="3" y="79"/>
                  </a:lnTo>
                  <a:lnTo>
                    <a:pt x="2" y="76"/>
                  </a:lnTo>
                  <a:lnTo>
                    <a:pt x="1" y="73"/>
                  </a:lnTo>
                  <a:lnTo>
                    <a:pt x="1" y="70"/>
                  </a:lnTo>
                  <a:lnTo>
                    <a:pt x="1" y="67"/>
                  </a:lnTo>
                  <a:lnTo>
                    <a:pt x="0" y="64"/>
                  </a:lnTo>
                  <a:lnTo>
                    <a:pt x="0" y="61"/>
                  </a:lnTo>
                  <a:close/>
                </a:path>
              </a:pathLst>
            </a:custGeom>
            <a:solidFill>
              <a:srgbClr val="FFFFFF"/>
            </a:solidFill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604" name="Freeform 77"/>
            <p:cNvSpPr>
              <a:spLocks/>
            </p:cNvSpPr>
            <p:nvPr/>
          </p:nvSpPr>
          <p:spPr bwMode="auto">
            <a:xfrm>
              <a:off x="4716" y="490"/>
              <a:ext cx="60" cy="60"/>
            </a:xfrm>
            <a:custGeom>
              <a:avLst/>
              <a:gdLst>
                <a:gd name="T0" fmla="*/ 0 w 120"/>
                <a:gd name="T1" fmla="*/ 1 h 120"/>
                <a:gd name="T2" fmla="*/ 1 w 120"/>
                <a:gd name="T3" fmla="*/ 1 h 120"/>
                <a:gd name="T4" fmla="*/ 1 w 120"/>
                <a:gd name="T5" fmla="*/ 1 h 120"/>
                <a:gd name="T6" fmla="*/ 1 w 120"/>
                <a:gd name="T7" fmla="*/ 1 h 120"/>
                <a:gd name="T8" fmla="*/ 1 w 120"/>
                <a:gd name="T9" fmla="*/ 1 h 120"/>
                <a:gd name="T10" fmla="*/ 1 w 120"/>
                <a:gd name="T11" fmla="*/ 1 h 120"/>
                <a:gd name="T12" fmla="*/ 1 w 120"/>
                <a:gd name="T13" fmla="*/ 1 h 120"/>
                <a:gd name="T14" fmla="*/ 1 w 120"/>
                <a:gd name="T15" fmla="*/ 1 h 120"/>
                <a:gd name="T16" fmla="*/ 1 w 120"/>
                <a:gd name="T17" fmla="*/ 1 h 120"/>
                <a:gd name="T18" fmla="*/ 1 w 120"/>
                <a:gd name="T19" fmla="*/ 1 h 120"/>
                <a:gd name="T20" fmla="*/ 1 w 120"/>
                <a:gd name="T21" fmla="*/ 1 h 120"/>
                <a:gd name="T22" fmla="*/ 1 w 120"/>
                <a:gd name="T23" fmla="*/ 0 h 120"/>
                <a:gd name="T24" fmla="*/ 1 w 120"/>
                <a:gd name="T25" fmla="*/ 1 h 120"/>
                <a:gd name="T26" fmla="*/ 1 w 120"/>
                <a:gd name="T27" fmla="*/ 1 h 120"/>
                <a:gd name="T28" fmla="*/ 1 w 120"/>
                <a:gd name="T29" fmla="*/ 1 h 120"/>
                <a:gd name="T30" fmla="*/ 1 w 120"/>
                <a:gd name="T31" fmla="*/ 1 h 120"/>
                <a:gd name="T32" fmla="*/ 1 w 120"/>
                <a:gd name="T33" fmla="*/ 1 h 120"/>
                <a:gd name="T34" fmla="*/ 1 w 120"/>
                <a:gd name="T35" fmla="*/ 1 h 120"/>
                <a:gd name="T36" fmla="*/ 1 w 120"/>
                <a:gd name="T37" fmla="*/ 1 h 120"/>
                <a:gd name="T38" fmla="*/ 1 w 120"/>
                <a:gd name="T39" fmla="*/ 1 h 120"/>
                <a:gd name="T40" fmla="*/ 1 w 120"/>
                <a:gd name="T41" fmla="*/ 1 h 120"/>
                <a:gd name="T42" fmla="*/ 1 w 120"/>
                <a:gd name="T43" fmla="*/ 1 h 120"/>
                <a:gd name="T44" fmla="*/ 1 w 120"/>
                <a:gd name="T45" fmla="*/ 1 h 120"/>
                <a:gd name="T46" fmla="*/ 1 w 120"/>
                <a:gd name="T47" fmla="*/ 1 h 120"/>
                <a:gd name="T48" fmla="*/ 1 w 120"/>
                <a:gd name="T49" fmla="*/ 1 h 120"/>
                <a:gd name="T50" fmla="*/ 1 w 120"/>
                <a:gd name="T51" fmla="*/ 1 h 120"/>
                <a:gd name="T52" fmla="*/ 1 w 120"/>
                <a:gd name="T53" fmla="*/ 1 h 120"/>
                <a:gd name="T54" fmla="*/ 1 w 120"/>
                <a:gd name="T55" fmla="*/ 1 h 120"/>
                <a:gd name="T56" fmla="*/ 1 w 120"/>
                <a:gd name="T57" fmla="*/ 1 h 120"/>
                <a:gd name="T58" fmla="*/ 1 w 120"/>
                <a:gd name="T59" fmla="*/ 1 h 120"/>
                <a:gd name="T60" fmla="*/ 1 w 120"/>
                <a:gd name="T61" fmla="*/ 1 h 120"/>
                <a:gd name="T62" fmla="*/ 1 w 120"/>
                <a:gd name="T63" fmla="*/ 1 h 120"/>
                <a:gd name="T64" fmla="*/ 1 w 120"/>
                <a:gd name="T65" fmla="*/ 1 h 120"/>
                <a:gd name="T66" fmla="*/ 1 w 120"/>
                <a:gd name="T67" fmla="*/ 1 h 120"/>
                <a:gd name="T68" fmla="*/ 1 w 120"/>
                <a:gd name="T69" fmla="*/ 1 h 120"/>
                <a:gd name="T70" fmla="*/ 1 w 120"/>
                <a:gd name="T71" fmla="*/ 1 h 120"/>
                <a:gd name="T72" fmla="*/ 1 w 120"/>
                <a:gd name="T73" fmla="*/ 1 h 120"/>
                <a:gd name="T74" fmla="*/ 1 w 120"/>
                <a:gd name="T75" fmla="*/ 1 h 120"/>
                <a:gd name="T76" fmla="*/ 1 w 120"/>
                <a:gd name="T77" fmla="*/ 1 h 120"/>
                <a:gd name="T78" fmla="*/ 1 w 120"/>
                <a:gd name="T79" fmla="*/ 1 h 120"/>
                <a:gd name="T80" fmla="*/ 1 w 120"/>
                <a:gd name="T81" fmla="*/ 1 h 120"/>
                <a:gd name="T82" fmla="*/ 1 w 120"/>
                <a:gd name="T83" fmla="*/ 1 h 120"/>
                <a:gd name="T84" fmla="*/ 1 w 120"/>
                <a:gd name="T85" fmla="*/ 1 h 120"/>
                <a:gd name="T86" fmla="*/ 1 w 120"/>
                <a:gd name="T87" fmla="*/ 1 h 120"/>
                <a:gd name="T88" fmla="*/ 1 w 120"/>
                <a:gd name="T89" fmla="*/ 1 h 120"/>
                <a:gd name="T90" fmla="*/ 1 w 120"/>
                <a:gd name="T91" fmla="*/ 1 h 120"/>
                <a:gd name="T92" fmla="*/ 1 w 120"/>
                <a:gd name="T93" fmla="*/ 1 h 120"/>
                <a:gd name="T94" fmla="*/ 1 w 120"/>
                <a:gd name="T95" fmla="*/ 1 h 120"/>
                <a:gd name="T96" fmla="*/ 1 w 120"/>
                <a:gd name="T97" fmla="*/ 1 h 120"/>
                <a:gd name="T98" fmla="*/ 1 w 120"/>
                <a:gd name="T99" fmla="*/ 1 h 120"/>
                <a:gd name="T100" fmla="*/ 1 w 120"/>
                <a:gd name="T101" fmla="*/ 1 h 120"/>
                <a:gd name="T102" fmla="*/ 1 w 120"/>
                <a:gd name="T103" fmla="*/ 1 h 120"/>
                <a:gd name="T104" fmla="*/ 1 w 120"/>
                <a:gd name="T105" fmla="*/ 1 h 120"/>
                <a:gd name="T106" fmla="*/ 1 w 120"/>
                <a:gd name="T107" fmla="*/ 1 h 120"/>
                <a:gd name="T108" fmla="*/ 1 w 120"/>
                <a:gd name="T109" fmla="*/ 1 h 120"/>
                <a:gd name="T110" fmla="*/ 0 w 120"/>
                <a:gd name="T111" fmla="*/ 1 h 12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20"/>
                <a:gd name="T169" fmla="*/ 0 h 120"/>
                <a:gd name="T170" fmla="*/ 120 w 120"/>
                <a:gd name="T171" fmla="*/ 120 h 120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20" h="120">
                  <a:moveTo>
                    <a:pt x="0" y="61"/>
                  </a:moveTo>
                  <a:lnTo>
                    <a:pt x="0" y="60"/>
                  </a:lnTo>
                  <a:lnTo>
                    <a:pt x="0" y="58"/>
                  </a:lnTo>
                  <a:lnTo>
                    <a:pt x="1" y="54"/>
                  </a:lnTo>
                  <a:lnTo>
                    <a:pt x="1" y="52"/>
                  </a:lnTo>
                  <a:lnTo>
                    <a:pt x="1" y="48"/>
                  </a:lnTo>
                  <a:lnTo>
                    <a:pt x="2" y="46"/>
                  </a:lnTo>
                  <a:lnTo>
                    <a:pt x="3" y="42"/>
                  </a:lnTo>
                  <a:lnTo>
                    <a:pt x="3" y="40"/>
                  </a:lnTo>
                  <a:lnTo>
                    <a:pt x="5" y="37"/>
                  </a:lnTo>
                  <a:lnTo>
                    <a:pt x="6" y="35"/>
                  </a:lnTo>
                  <a:lnTo>
                    <a:pt x="7" y="31"/>
                  </a:lnTo>
                  <a:lnTo>
                    <a:pt x="8" y="29"/>
                  </a:lnTo>
                  <a:lnTo>
                    <a:pt x="11" y="27"/>
                  </a:lnTo>
                  <a:lnTo>
                    <a:pt x="12" y="24"/>
                  </a:lnTo>
                  <a:lnTo>
                    <a:pt x="14" y="23"/>
                  </a:lnTo>
                  <a:lnTo>
                    <a:pt x="15" y="21"/>
                  </a:lnTo>
                  <a:lnTo>
                    <a:pt x="18" y="18"/>
                  </a:lnTo>
                  <a:lnTo>
                    <a:pt x="20" y="16"/>
                  </a:lnTo>
                  <a:lnTo>
                    <a:pt x="21" y="15"/>
                  </a:lnTo>
                  <a:lnTo>
                    <a:pt x="24" y="12"/>
                  </a:lnTo>
                  <a:lnTo>
                    <a:pt x="26" y="11"/>
                  </a:lnTo>
                  <a:lnTo>
                    <a:pt x="29" y="10"/>
                  </a:lnTo>
                  <a:lnTo>
                    <a:pt x="31" y="7"/>
                  </a:lnTo>
                  <a:lnTo>
                    <a:pt x="33" y="6"/>
                  </a:lnTo>
                  <a:lnTo>
                    <a:pt x="37" y="5"/>
                  </a:lnTo>
                  <a:lnTo>
                    <a:pt x="39" y="5"/>
                  </a:lnTo>
                  <a:lnTo>
                    <a:pt x="42" y="4"/>
                  </a:lnTo>
                  <a:lnTo>
                    <a:pt x="44" y="3"/>
                  </a:lnTo>
                  <a:lnTo>
                    <a:pt x="48" y="3"/>
                  </a:lnTo>
                  <a:lnTo>
                    <a:pt x="50" y="1"/>
                  </a:lnTo>
                  <a:lnTo>
                    <a:pt x="54" y="1"/>
                  </a:lnTo>
                  <a:lnTo>
                    <a:pt x="56" y="1"/>
                  </a:lnTo>
                  <a:lnTo>
                    <a:pt x="60" y="0"/>
                  </a:lnTo>
                  <a:lnTo>
                    <a:pt x="61" y="0"/>
                  </a:lnTo>
                  <a:lnTo>
                    <a:pt x="63" y="1"/>
                  </a:lnTo>
                  <a:lnTo>
                    <a:pt x="67" y="1"/>
                  </a:lnTo>
                  <a:lnTo>
                    <a:pt x="69" y="1"/>
                  </a:lnTo>
                  <a:lnTo>
                    <a:pt x="73" y="3"/>
                  </a:lnTo>
                  <a:lnTo>
                    <a:pt x="75" y="3"/>
                  </a:lnTo>
                  <a:lnTo>
                    <a:pt x="78" y="4"/>
                  </a:lnTo>
                  <a:lnTo>
                    <a:pt x="81" y="5"/>
                  </a:lnTo>
                  <a:lnTo>
                    <a:pt x="84" y="5"/>
                  </a:lnTo>
                  <a:lnTo>
                    <a:pt x="86" y="6"/>
                  </a:lnTo>
                  <a:lnTo>
                    <a:pt x="89" y="7"/>
                  </a:lnTo>
                  <a:lnTo>
                    <a:pt x="91" y="10"/>
                  </a:lnTo>
                  <a:lnTo>
                    <a:pt x="93" y="11"/>
                  </a:lnTo>
                  <a:lnTo>
                    <a:pt x="96" y="12"/>
                  </a:lnTo>
                  <a:lnTo>
                    <a:pt x="98" y="15"/>
                  </a:lnTo>
                  <a:lnTo>
                    <a:pt x="101" y="16"/>
                  </a:lnTo>
                  <a:lnTo>
                    <a:pt x="103" y="18"/>
                  </a:lnTo>
                  <a:lnTo>
                    <a:pt x="104" y="21"/>
                  </a:lnTo>
                  <a:lnTo>
                    <a:pt x="107" y="23"/>
                  </a:lnTo>
                  <a:lnTo>
                    <a:pt x="108" y="24"/>
                  </a:lnTo>
                  <a:lnTo>
                    <a:pt x="110" y="27"/>
                  </a:lnTo>
                  <a:lnTo>
                    <a:pt x="111" y="29"/>
                  </a:lnTo>
                  <a:lnTo>
                    <a:pt x="113" y="31"/>
                  </a:lnTo>
                  <a:lnTo>
                    <a:pt x="114" y="35"/>
                  </a:lnTo>
                  <a:lnTo>
                    <a:pt x="115" y="37"/>
                  </a:lnTo>
                  <a:lnTo>
                    <a:pt x="116" y="40"/>
                  </a:lnTo>
                  <a:lnTo>
                    <a:pt x="117" y="42"/>
                  </a:lnTo>
                  <a:lnTo>
                    <a:pt x="119" y="46"/>
                  </a:lnTo>
                  <a:lnTo>
                    <a:pt x="119" y="48"/>
                  </a:lnTo>
                  <a:lnTo>
                    <a:pt x="120" y="52"/>
                  </a:lnTo>
                  <a:lnTo>
                    <a:pt x="120" y="54"/>
                  </a:lnTo>
                  <a:lnTo>
                    <a:pt x="120" y="58"/>
                  </a:lnTo>
                  <a:lnTo>
                    <a:pt x="120" y="60"/>
                  </a:lnTo>
                  <a:lnTo>
                    <a:pt x="120" y="61"/>
                  </a:lnTo>
                  <a:lnTo>
                    <a:pt x="120" y="64"/>
                  </a:lnTo>
                  <a:lnTo>
                    <a:pt x="120" y="67"/>
                  </a:lnTo>
                  <a:lnTo>
                    <a:pt x="120" y="70"/>
                  </a:lnTo>
                  <a:lnTo>
                    <a:pt x="119" y="73"/>
                  </a:lnTo>
                  <a:lnTo>
                    <a:pt x="119" y="76"/>
                  </a:lnTo>
                  <a:lnTo>
                    <a:pt x="117" y="79"/>
                  </a:lnTo>
                  <a:lnTo>
                    <a:pt x="116" y="82"/>
                  </a:lnTo>
                  <a:lnTo>
                    <a:pt x="115" y="84"/>
                  </a:lnTo>
                  <a:lnTo>
                    <a:pt x="114" y="87"/>
                  </a:lnTo>
                  <a:lnTo>
                    <a:pt x="113" y="90"/>
                  </a:lnTo>
                  <a:lnTo>
                    <a:pt x="111" y="93"/>
                  </a:lnTo>
                  <a:lnTo>
                    <a:pt x="110" y="95"/>
                  </a:lnTo>
                  <a:lnTo>
                    <a:pt x="108" y="97"/>
                  </a:lnTo>
                  <a:lnTo>
                    <a:pt x="107" y="99"/>
                  </a:lnTo>
                  <a:lnTo>
                    <a:pt x="104" y="101"/>
                  </a:lnTo>
                  <a:lnTo>
                    <a:pt x="103" y="103"/>
                  </a:lnTo>
                  <a:lnTo>
                    <a:pt x="101" y="106"/>
                  </a:lnTo>
                  <a:lnTo>
                    <a:pt x="98" y="107"/>
                  </a:lnTo>
                  <a:lnTo>
                    <a:pt x="96" y="109"/>
                  </a:lnTo>
                  <a:lnTo>
                    <a:pt x="93" y="111"/>
                  </a:lnTo>
                  <a:lnTo>
                    <a:pt x="91" y="112"/>
                  </a:lnTo>
                  <a:lnTo>
                    <a:pt x="89" y="114"/>
                  </a:lnTo>
                  <a:lnTo>
                    <a:pt x="86" y="115"/>
                  </a:lnTo>
                  <a:lnTo>
                    <a:pt x="84" y="117"/>
                  </a:lnTo>
                  <a:lnTo>
                    <a:pt x="81" y="117"/>
                  </a:lnTo>
                  <a:lnTo>
                    <a:pt x="78" y="118"/>
                  </a:lnTo>
                  <a:lnTo>
                    <a:pt x="75" y="119"/>
                  </a:lnTo>
                  <a:lnTo>
                    <a:pt x="73" y="119"/>
                  </a:lnTo>
                  <a:lnTo>
                    <a:pt x="69" y="120"/>
                  </a:lnTo>
                  <a:lnTo>
                    <a:pt x="67" y="120"/>
                  </a:lnTo>
                  <a:lnTo>
                    <a:pt x="63" y="120"/>
                  </a:lnTo>
                  <a:lnTo>
                    <a:pt x="61" y="120"/>
                  </a:lnTo>
                  <a:lnTo>
                    <a:pt x="60" y="120"/>
                  </a:lnTo>
                  <a:lnTo>
                    <a:pt x="56" y="120"/>
                  </a:lnTo>
                  <a:lnTo>
                    <a:pt x="54" y="120"/>
                  </a:lnTo>
                  <a:lnTo>
                    <a:pt x="50" y="120"/>
                  </a:lnTo>
                  <a:lnTo>
                    <a:pt x="48" y="119"/>
                  </a:lnTo>
                  <a:lnTo>
                    <a:pt x="44" y="119"/>
                  </a:lnTo>
                  <a:lnTo>
                    <a:pt x="42" y="118"/>
                  </a:lnTo>
                  <a:lnTo>
                    <a:pt x="39" y="117"/>
                  </a:lnTo>
                  <a:lnTo>
                    <a:pt x="37" y="117"/>
                  </a:lnTo>
                  <a:lnTo>
                    <a:pt x="33" y="115"/>
                  </a:lnTo>
                  <a:lnTo>
                    <a:pt x="31" y="114"/>
                  </a:lnTo>
                  <a:lnTo>
                    <a:pt x="29" y="112"/>
                  </a:lnTo>
                  <a:lnTo>
                    <a:pt x="26" y="111"/>
                  </a:lnTo>
                  <a:lnTo>
                    <a:pt x="24" y="109"/>
                  </a:lnTo>
                  <a:lnTo>
                    <a:pt x="21" y="107"/>
                  </a:lnTo>
                  <a:lnTo>
                    <a:pt x="20" y="106"/>
                  </a:lnTo>
                  <a:lnTo>
                    <a:pt x="18" y="103"/>
                  </a:lnTo>
                  <a:lnTo>
                    <a:pt x="15" y="101"/>
                  </a:lnTo>
                  <a:lnTo>
                    <a:pt x="14" y="99"/>
                  </a:lnTo>
                  <a:lnTo>
                    <a:pt x="12" y="97"/>
                  </a:lnTo>
                  <a:lnTo>
                    <a:pt x="11" y="95"/>
                  </a:lnTo>
                  <a:lnTo>
                    <a:pt x="8" y="93"/>
                  </a:lnTo>
                  <a:lnTo>
                    <a:pt x="7" y="90"/>
                  </a:lnTo>
                  <a:lnTo>
                    <a:pt x="6" y="87"/>
                  </a:lnTo>
                  <a:lnTo>
                    <a:pt x="5" y="84"/>
                  </a:lnTo>
                  <a:lnTo>
                    <a:pt x="3" y="82"/>
                  </a:lnTo>
                  <a:lnTo>
                    <a:pt x="3" y="79"/>
                  </a:lnTo>
                  <a:lnTo>
                    <a:pt x="2" y="76"/>
                  </a:lnTo>
                  <a:lnTo>
                    <a:pt x="1" y="73"/>
                  </a:lnTo>
                  <a:lnTo>
                    <a:pt x="1" y="70"/>
                  </a:lnTo>
                  <a:lnTo>
                    <a:pt x="1" y="67"/>
                  </a:lnTo>
                  <a:lnTo>
                    <a:pt x="0" y="64"/>
                  </a:lnTo>
                  <a:lnTo>
                    <a:pt x="0" y="61"/>
                  </a:lnTo>
                  <a:close/>
                </a:path>
              </a:pathLst>
            </a:custGeom>
            <a:solidFill>
              <a:srgbClr val="FFFFFF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605" name="Line 78"/>
            <p:cNvSpPr>
              <a:spLocks noChangeShapeType="1"/>
            </p:cNvSpPr>
            <p:nvPr/>
          </p:nvSpPr>
          <p:spPr bwMode="auto">
            <a:xfrm>
              <a:off x="2508" y="1176"/>
              <a:ext cx="1" cy="27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606" name="Freeform 79"/>
            <p:cNvSpPr>
              <a:spLocks/>
            </p:cNvSpPr>
            <p:nvPr/>
          </p:nvSpPr>
          <p:spPr bwMode="auto">
            <a:xfrm>
              <a:off x="2496" y="1440"/>
              <a:ext cx="24" cy="24"/>
            </a:xfrm>
            <a:custGeom>
              <a:avLst/>
              <a:gdLst>
                <a:gd name="T0" fmla="*/ 0 w 48"/>
                <a:gd name="T1" fmla="*/ 1 h 48"/>
                <a:gd name="T2" fmla="*/ 1 w 48"/>
                <a:gd name="T3" fmla="*/ 1 h 48"/>
                <a:gd name="T4" fmla="*/ 1 w 48"/>
                <a:gd name="T5" fmla="*/ 1 h 48"/>
                <a:gd name="T6" fmla="*/ 1 w 48"/>
                <a:gd name="T7" fmla="*/ 1 h 48"/>
                <a:gd name="T8" fmla="*/ 1 w 48"/>
                <a:gd name="T9" fmla="*/ 1 h 48"/>
                <a:gd name="T10" fmla="*/ 1 w 48"/>
                <a:gd name="T11" fmla="*/ 1 h 48"/>
                <a:gd name="T12" fmla="*/ 1 w 48"/>
                <a:gd name="T13" fmla="*/ 1 h 48"/>
                <a:gd name="T14" fmla="*/ 1 w 48"/>
                <a:gd name="T15" fmla="*/ 1 h 48"/>
                <a:gd name="T16" fmla="*/ 1 w 48"/>
                <a:gd name="T17" fmla="*/ 1 h 48"/>
                <a:gd name="T18" fmla="*/ 1 w 48"/>
                <a:gd name="T19" fmla="*/ 1 h 48"/>
                <a:gd name="T20" fmla="*/ 1 w 48"/>
                <a:gd name="T21" fmla="*/ 1 h 48"/>
                <a:gd name="T22" fmla="*/ 1 w 48"/>
                <a:gd name="T23" fmla="*/ 0 h 48"/>
                <a:gd name="T24" fmla="*/ 1 w 48"/>
                <a:gd name="T25" fmla="*/ 1 h 48"/>
                <a:gd name="T26" fmla="*/ 1 w 48"/>
                <a:gd name="T27" fmla="*/ 1 h 48"/>
                <a:gd name="T28" fmla="*/ 1 w 48"/>
                <a:gd name="T29" fmla="*/ 1 h 48"/>
                <a:gd name="T30" fmla="*/ 1 w 48"/>
                <a:gd name="T31" fmla="*/ 1 h 48"/>
                <a:gd name="T32" fmla="*/ 1 w 48"/>
                <a:gd name="T33" fmla="*/ 1 h 48"/>
                <a:gd name="T34" fmla="*/ 1 w 48"/>
                <a:gd name="T35" fmla="*/ 1 h 48"/>
                <a:gd name="T36" fmla="*/ 1 w 48"/>
                <a:gd name="T37" fmla="*/ 1 h 48"/>
                <a:gd name="T38" fmla="*/ 1 w 48"/>
                <a:gd name="T39" fmla="*/ 1 h 48"/>
                <a:gd name="T40" fmla="*/ 1 w 48"/>
                <a:gd name="T41" fmla="*/ 1 h 48"/>
                <a:gd name="T42" fmla="*/ 1 w 48"/>
                <a:gd name="T43" fmla="*/ 1 h 48"/>
                <a:gd name="T44" fmla="*/ 1 w 48"/>
                <a:gd name="T45" fmla="*/ 1 h 48"/>
                <a:gd name="T46" fmla="*/ 1 w 48"/>
                <a:gd name="T47" fmla="*/ 1 h 48"/>
                <a:gd name="T48" fmla="*/ 1 w 48"/>
                <a:gd name="T49" fmla="*/ 1 h 48"/>
                <a:gd name="T50" fmla="*/ 1 w 48"/>
                <a:gd name="T51" fmla="*/ 1 h 48"/>
                <a:gd name="T52" fmla="*/ 1 w 48"/>
                <a:gd name="T53" fmla="*/ 1 h 48"/>
                <a:gd name="T54" fmla="*/ 1 w 48"/>
                <a:gd name="T55" fmla="*/ 1 h 48"/>
                <a:gd name="T56" fmla="*/ 1 w 48"/>
                <a:gd name="T57" fmla="*/ 1 h 48"/>
                <a:gd name="T58" fmla="*/ 1 w 48"/>
                <a:gd name="T59" fmla="*/ 1 h 48"/>
                <a:gd name="T60" fmla="*/ 1 w 48"/>
                <a:gd name="T61" fmla="*/ 1 h 48"/>
                <a:gd name="T62" fmla="*/ 1 w 48"/>
                <a:gd name="T63" fmla="*/ 1 h 48"/>
                <a:gd name="T64" fmla="*/ 1 w 48"/>
                <a:gd name="T65" fmla="*/ 1 h 48"/>
                <a:gd name="T66" fmla="*/ 1 w 48"/>
                <a:gd name="T67" fmla="*/ 1 h 48"/>
                <a:gd name="T68" fmla="*/ 1 w 48"/>
                <a:gd name="T69" fmla="*/ 1 h 48"/>
                <a:gd name="T70" fmla="*/ 1 w 48"/>
                <a:gd name="T71" fmla="*/ 1 h 48"/>
                <a:gd name="T72" fmla="*/ 1 w 48"/>
                <a:gd name="T73" fmla="*/ 1 h 48"/>
                <a:gd name="T74" fmla="*/ 1 w 48"/>
                <a:gd name="T75" fmla="*/ 1 h 48"/>
                <a:gd name="T76" fmla="*/ 1 w 48"/>
                <a:gd name="T77" fmla="*/ 1 h 48"/>
                <a:gd name="T78" fmla="*/ 1 w 48"/>
                <a:gd name="T79" fmla="*/ 1 h 48"/>
                <a:gd name="T80" fmla="*/ 1 w 48"/>
                <a:gd name="T81" fmla="*/ 1 h 48"/>
                <a:gd name="T82" fmla="*/ 1 w 48"/>
                <a:gd name="T83" fmla="*/ 1 h 48"/>
                <a:gd name="T84" fmla="*/ 1 w 48"/>
                <a:gd name="T85" fmla="*/ 1 h 48"/>
                <a:gd name="T86" fmla="*/ 1 w 48"/>
                <a:gd name="T87" fmla="*/ 1 h 48"/>
                <a:gd name="T88" fmla="*/ 1 w 48"/>
                <a:gd name="T89" fmla="*/ 1 h 48"/>
                <a:gd name="T90" fmla="*/ 1 w 48"/>
                <a:gd name="T91" fmla="*/ 1 h 48"/>
                <a:gd name="T92" fmla="*/ 1 w 48"/>
                <a:gd name="T93" fmla="*/ 1 h 48"/>
                <a:gd name="T94" fmla="*/ 1 w 48"/>
                <a:gd name="T95" fmla="*/ 1 h 48"/>
                <a:gd name="T96" fmla="*/ 1 w 48"/>
                <a:gd name="T97" fmla="*/ 1 h 48"/>
                <a:gd name="T98" fmla="*/ 1 w 48"/>
                <a:gd name="T99" fmla="*/ 1 h 48"/>
                <a:gd name="T100" fmla="*/ 1 w 48"/>
                <a:gd name="T101" fmla="*/ 1 h 48"/>
                <a:gd name="T102" fmla="*/ 1 w 48"/>
                <a:gd name="T103" fmla="*/ 1 h 48"/>
                <a:gd name="T104" fmla="*/ 1 w 48"/>
                <a:gd name="T105" fmla="*/ 1 h 48"/>
                <a:gd name="T106" fmla="*/ 1 w 48"/>
                <a:gd name="T107" fmla="*/ 1 h 48"/>
                <a:gd name="T108" fmla="*/ 1 w 48"/>
                <a:gd name="T109" fmla="*/ 1 h 48"/>
                <a:gd name="T110" fmla="*/ 0 w 48"/>
                <a:gd name="T111" fmla="*/ 1 h 4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48"/>
                <a:gd name="T169" fmla="*/ 0 h 48"/>
                <a:gd name="T170" fmla="*/ 48 w 48"/>
                <a:gd name="T171" fmla="*/ 48 h 4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48" h="48">
                  <a:moveTo>
                    <a:pt x="0" y="20"/>
                  </a:moveTo>
                  <a:lnTo>
                    <a:pt x="0" y="30"/>
                  </a:lnTo>
                  <a:lnTo>
                    <a:pt x="0" y="28"/>
                  </a:lnTo>
                  <a:lnTo>
                    <a:pt x="0" y="27"/>
                  </a:lnTo>
                  <a:lnTo>
                    <a:pt x="1" y="26"/>
                  </a:lnTo>
                  <a:lnTo>
                    <a:pt x="1" y="24"/>
                  </a:lnTo>
                  <a:lnTo>
                    <a:pt x="1" y="23"/>
                  </a:lnTo>
                  <a:lnTo>
                    <a:pt x="1" y="22"/>
                  </a:lnTo>
                  <a:lnTo>
                    <a:pt x="2" y="20"/>
                  </a:lnTo>
                  <a:lnTo>
                    <a:pt x="2" y="18"/>
                  </a:lnTo>
                  <a:lnTo>
                    <a:pt x="4" y="17"/>
                  </a:lnTo>
                  <a:lnTo>
                    <a:pt x="4" y="16"/>
                  </a:lnTo>
                  <a:lnTo>
                    <a:pt x="5" y="15"/>
                  </a:lnTo>
                  <a:lnTo>
                    <a:pt x="5" y="14"/>
                  </a:lnTo>
                  <a:lnTo>
                    <a:pt x="6" y="12"/>
                  </a:lnTo>
                  <a:lnTo>
                    <a:pt x="7" y="11"/>
                  </a:lnTo>
                  <a:lnTo>
                    <a:pt x="8" y="10"/>
                  </a:lnTo>
                  <a:lnTo>
                    <a:pt x="10" y="9"/>
                  </a:lnTo>
                  <a:lnTo>
                    <a:pt x="11" y="8"/>
                  </a:lnTo>
                  <a:lnTo>
                    <a:pt x="12" y="6"/>
                  </a:lnTo>
                  <a:lnTo>
                    <a:pt x="13" y="6"/>
                  </a:lnTo>
                  <a:lnTo>
                    <a:pt x="14" y="5"/>
                  </a:lnTo>
                  <a:lnTo>
                    <a:pt x="16" y="4"/>
                  </a:lnTo>
                  <a:lnTo>
                    <a:pt x="17" y="4"/>
                  </a:lnTo>
                  <a:lnTo>
                    <a:pt x="18" y="3"/>
                  </a:lnTo>
                  <a:lnTo>
                    <a:pt x="19" y="3"/>
                  </a:lnTo>
                  <a:lnTo>
                    <a:pt x="20" y="3"/>
                  </a:lnTo>
                  <a:lnTo>
                    <a:pt x="22" y="2"/>
                  </a:lnTo>
                  <a:lnTo>
                    <a:pt x="24" y="2"/>
                  </a:lnTo>
                  <a:lnTo>
                    <a:pt x="25" y="2"/>
                  </a:lnTo>
                  <a:lnTo>
                    <a:pt x="26" y="2"/>
                  </a:lnTo>
                  <a:lnTo>
                    <a:pt x="28" y="2"/>
                  </a:lnTo>
                  <a:lnTo>
                    <a:pt x="29" y="0"/>
                  </a:lnTo>
                  <a:lnTo>
                    <a:pt x="19" y="0"/>
                  </a:lnTo>
                  <a:lnTo>
                    <a:pt x="20" y="2"/>
                  </a:lnTo>
                  <a:lnTo>
                    <a:pt x="23" y="2"/>
                  </a:lnTo>
                  <a:lnTo>
                    <a:pt x="24" y="2"/>
                  </a:lnTo>
                  <a:lnTo>
                    <a:pt x="25" y="2"/>
                  </a:lnTo>
                  <a:lnTo>
                    <a:pt x="26" y="2"/>
                  </a:lnTo>
                  <a:lnTo>
                    <a:pt x="28" y="3"/>
                  </a:lnTo>
                  <a:lnTo>
                    <a:pt x="29" y="3"/>
                  </a:lnTo>
                  <a:lnTo>
                    <a:pt x="31" y="3"/>
                  </a:lnTo>
                  <a:lnTo>
                    <a:pt x="32" y="4"/>
                  </a:lnTo>
                  <a:lnTo>
                    <a:pt x="34" y="4"/>
                  </a:lnTo>
                  <a:lnTo>
                    <a:pt x="35" y="5"/>
                  </a:lnTo>
                  <a:lnTo>
                    <a:pt x="36" y="6"/>
                  </a:lnTo>
                  <a:lnTo>
                    <a:pt x="37" y="6"/>
                  </a:lnTo>
                  <a:lnTo>
                    <a:pt x="37" y="8"/>
                  </a:lnTo>
                  <a:lnTo>
                    <a:pt x="38" y="9"/>
                  </a:lnTo>
                  <a:lnTo>
                    <a:pt x="40" y="10"/>
                  </a:lnTo>
                  <a:lnTo>
                    <a:pt x="41" y="10"/>
                  </a:lnTo>
                  <a:lnTo>
                    <a:pt x="42" y="11"/>
                  </a:lnTo>
                  <a:lnTo>
                    <a:pt x="42" y="12"/>
                  </a:lnTo>
                  <a:lnTo>
                    <a:pt x="43" y="14"/>
                  </a:lnTo>
                  <a:lnTo>
                    <a:pt x="44" y="15"/>
                  </a:lnTo>
                  <a:lnTo>
                    <a:pt x="44" y="16"/>
                  </a:lnTo>
                  <a:lnTo>
                    <a:pt x="46" y="17"/>
                  </a:lnTo>
                  <a:lnTo>
                    <a:pt x="46" y="18"/>
                  </a:lnTo>
                  <a:lnTo>
                    <a:pt x="47" y="20"/>
                  </a:lnTo>
                  <a:lnTo>
                    <a:pt x="47" y="22"/>
                  </a:lnTo>
                  <a:lnTo>
                    <a:pt x="48" y="23"/>
                  </a:lnTo>
                  <a:lnTo>
                    <a:pt x="48" y="24"/>
                  </a:lnTo>
                  <a:lnTo>
                    <a:pt x="48" y="26"/>
                  </a:lnTo>
                  <a:lnTo>
                    <a:pt x="48" y="27"/>
                  </a:lnTo>
                  <a:lnTo>
                    <a:pt x="48" y="28"/>
                  </a:lnTo>
                  <a:lnTo>
                    <a:pt x="48" y="30"/>
                  </a:lnTo>
                  <a:lnTo>
                    <a:pt x="48" y="20"/>
                  </a:lnTo>
                  <a:lnTo>
                    <a:pt x="48" y="22"/>
                  </a:lnTo>
                  <a:lnTo>
                    <a:pt x="48" y="23"/>
                  </a:lnTo>
                  <a:lnTo>
                    <a:pt x="48" y="24"/>
                  </a:lnTo>
                  <a:lnTo>
                    <a:pt x="48" y="26"/>
                  </a:lnTo>
                  <a:lnTo>
                    <a:pt x="48" y="27"/>
                  </a:lnTo>
                  <a:lnTo>
                    <a:pt x="47" y="28"/>
                  </a:lnTo>
                  <a:lnTo>
                    <a:pt x="47" y="30"/>
                  </a:lnTo>
                  <a:lnTo>
                    <a:pt x="46" y="32"/>
                  </a:lnTo>
                  <a:lnTo>
                    <a:pt x="46" y="33"/>
                  </a:lnTo>
                  <a:lnTo>
                    <a:pt x="44" y="34"/>
                  </a:lnTo>
                  <a:lnTo>
                    <a:pt x="44" y="35"/>
                  </a:lnTo>
                  <a:lnTo>
                    <a:pt x="43" y="36"/>
                  </a:lnTo>
                  <a:lnTo>
                    <a:pt x="42" y="38"/>
                  </a:lnTo>
                  <a:lnTo>
                    <a:pt x="42" y="39"/>
                  </a:lnTo>
                  <a:lnTo>
                    <a:pt x="41" y="40"/>
                  </a:lnTo>
                  <a:lnTo>
                    <a:pt x="40" y="40"/>
                  </a:lnTo>
                  <a:lnTo>
                    <a:pt x="38" y="41"/>
                  </a:lnTo>
                  <a:lnTo>
                    <a:pt x="37" y="42"/>
                  </a:lnTo>
                  <a:lnTo>
                    <a:pt x="37" y="44"/>
                  </a:lnTo>
                  <a:lnTo>
                    <a:pt x="36" y="44"/>
                  </a:lnTo>
                  <a:lnTo>
                    <a:pt x="35" y="45"/>
                  </a:lnTo>
                  <a:lnTo>
                    <a:pt x="34" y="46"/>
                  </a:lnTo>
                  <a:lnTo>
                    <a:pt x="32" y="46"/>
                  </a:lnTo>
                  <a:lnTo>
                    <a:pt x="31" y="47"/>
                  </a:lnTo>
                  <a:lnTo>
                    <a:pt x="29" y="47"/>
                  </a:lnTo>
                  <a:lnTo>
                    <a:pt x="28" y="47"/>
                  </a:lnTo>
                  <a:lnTo>
                    <a:pt x="26" y="48"/>
                  </a:lnTo>
                  <a:lnTo>
                    <a:pt x="25" y="48"/>
                  </a:lnTo>
                  <a:lnTo>
                    <a:pt x="24" y="48"/>
                  </a:lnTo>
                  <a:lnTo>
                    <a:pt x="23" y="48"/>
                  </a:lnTo>
                  <a:lnTo>
                    <a:pt x="20" y="48"/>
                  </a:lnTo>
                  <a:lnTo>
                    <a:pt x="19" y="48"/>
                  </a:lnTo>
                  <a:lnTo>
                    <a:pt x="29" y="48"/>
                  </a:lnTo>
                  <a:lnTo>
                    <a:pt x="28" y="48"/>
                  </a:lnTo>
                  <a:lnTo>
                    <a:pt x="26" y="48"/>
                  </a:lnTo>
                  <a:lnTo>
                    <a:pt x="25" y="48"/>
                  </a:lnTo>
                  <a:lnTo>
                    <a:pt x="24" y="48"/>
                  </a:lnTo>
                  <a:lnTo>
                    <a:pt x="22" y="48"/>
                  </a:lnTo>
                  <a:lnTo>
                    <a:pt x="20" y="47"/>
                  </a:lnTo>
                  <a:lnTo>
                    <a:pt x="19" y="47"/>
                  </a:lnTo>
                  <a:lnTo>
                    <a:pt x="18" y="47"/>
                  </a:lnTo>
                  <a:lnTo>
                    <a:pt x="17" y="46"/>
                  </a:lnTo>
                  <a:lnTo>
                    <a:pt x="16" y="46"/>
                  </a:lnTo>
                  <a:lnTo>
                    <a:pt x="14" y="45"/>
                  </a:lnTo>
                  <a:lnTo>
                    <a:pt x="13" y="44"/>
                  </a:lnTo>
                  <a:lnTo>
                    <a:pt x="12" y="44"/>
                  </a:lnTo>
                  <a:lnTo>
                    <a:pt x="11" y="42"/>
                  </a:lnTo>
                  <a:lnTo>
                    <a:pt x="10" y="41"/>
                  </a:lnTo>
                  <a:lnTo>
                    <a:pt x="8" y="40"/>
                  </a:lnTo>
                  <a:lnTo>
                    <a:pt x="7" y="39"/>
                  </a:lnTo>
                  <a:lnTo>
                    <a:pt x="6" y="38"/>
                  </a:lnTo>
                  <a:lnTo>
                    <a:pt x="5" y="36"/>
                  </a:lnTo>
                  <a:lnTo>
                    <a:pt x="5" y="35"/>
                  </a:lnTo>
                  <a:lnTo>
                    <a:pt x="4" y="34"/>
                  </a:lnTo>
                  <a:lnTo>
                    <a:pt x="4" y="33"/>
                  </a:lnTo>
                  <a:lnTo>
                    <a:pt x="2" y="32"/>
                  </a:lnTo>
                  <a:lnTo>
                    <a:pt x="2" y="30"/>
                  </a:lnTo>
                  <a:lnTo>
                    <a:pt x="1" y="28"/>
                  </a:lnTo>
                  <a:lnTo>
                    <a:pt x="1" y="27"/>
                  </a:lnTo>
                  <a:lnTo>
                    <a:pt x="1" y="26"/>
                  </a:lnTo>
                  <a:lnTo>
                    <a:pt x="1" y="24"/>
                  </a:lnTo>
                  <a:lnTo>
                    <a:pt x="0" y="23"/>
                  </a:lnTo>
                  <a:lnTo>
                    <a:pt x="0" y="22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000000"/>
            </a:solidFill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607" name="Freeform 80"/>
            <p:cNvSpPr>
              <a:spLocks/>
            </p:cNvSpPr>
            <p:nvPr/>
          </p:nvSpPr>
          <p:spPr bwMode="auto">
            <a:xfrm>
              <a:off x="3888" y="1440"/>
              <a:ext cx="36" cy="24"/>
            </a:xfrm>
            <a:custGeom>
              <a:avLst/>
              <a:gdLst>
                <a:gd name="T0" fmla="*/ 0 w 72"/>
                <a:gd name="T1" fmla="*/ 1 h 48"/>
                <a:gd name="T2" fmla="*/ 1 w 72"/>
                <a:gd name="T3" fmla="*/ 1 h 48"/>
                <a:gd name="T4" fmla="*/ 1 w 72"/>
                <a:gd name="T5" fmla="*/ 1 h 48"/>
                <a:gd name="T6" fmla="*/ 1 w 72"/>
                <a:gd name="T7" fmla="*/ 1 h 48"/>
                <a:gd name="T8" fmla="*/ 1 w 72"/>
                <a:gd name="T9" fmla="*/ 1 h 48"/>
                <a:gd name="T10" fmla="*/ 1 w 72"/>
                <a:gd name="T11" fmla="*/ 1 h 48"/>
                <a:gd name="T12" fmla="*/ 1 w 72"/>
                <a:gd name="T13" fmla="*/ 1 h 48"/>
                <a:gd name="T14" fmla="*/ 1 w 72"/>
                <a:gd name="T15" fmla="*/ 1 h 48"/>
                <a:gd name="T16" fmla="*/ 1 w 72"/>
                <a:gd name="T17" fmla="*/ 1 h 48"/>
                <a:gd name="T18" fmla="*/ 1 w 72"/>
                <a:gd name="T19" fmla="*/ 1 h 48"/>
                <a:gd name="T20" fmla="*/ 1 w 72"/>
                <a:gd name="T21" fmla="*/ 1 h 48"/>
                <a:gd name="T22" fmla="*/ 1 w 72"/>
                <a:gd name="T23" fmla="*/ 0 h 48"/>
                <a:gd name="T24" fmla="*/ 1 w 72"/>
                <a:gd name="T25" fmla="*/ 1 h 48"/>
                <a:gd name="T26" fmla="*/ 1 w 72"/>
                <a:gd name="T27" fmla="*/ 1 h 48"/>
                <a:gd name="T28" fmla="*/ 1 w 72"/>
                <a:gd name="T29" fmla="*/ 1 h 48"/>
                <a:gd name="T30" fmla="*/ 1 w 72"/>
                <a:gd name="T31" fmla="*/ 1 h 48"/>
                <a:gd name="T32" fmla="*/ 1 w 72"/>
                <a:gd name="T33" fmla="*/ 1 h 48"/>
                <a:gd name="T34" fmla="*/ 1 w 72"/>
                <a:gd name="T35" fmla="*/ 1 h 48"/>
                <a:gd name="T36" fmla="*/ 1 w 72"/>
                <a:gd name="T37" fmla="*/ 1 h 48"/>
                <a:gd name="T38" fmla="*/ 1 w 72"/>
                <a:gd name="T39" fmla="*/ 1 h 48"/>
                <a:gd name="T40" fmla="*/ 1 w 72"/>
                <a:gd name="T41" fmla="*/ 1 h 48"/>
                <a:gd name="T42" fmla="*/ 1 w 72"/>
                <a:gd name="T43" fmla="*/ 1 h 48"/>
                <a:gd name="T44" fmla="*/ 1 w 72"/>
                <a:gd name="T45" fmla="*/ 1 h 48"/>
                <a:gd name="T46" fmla="*/ 1 w 72"/>
                <a:gd name="T47" fmla="*/ 1 h 48"/>
                <a:gd name="T48" fmla="*/ 1 w 72"/>
                <a:gd name="T49" fmla="*/ 1 h 48"/>
                <a:gd name="T50" fmla="*/ 1 w 72"/>
                <a:gd name="T51" fmla="*/ 1 h 48"/>
                <a:gd name="T52" fmla="*/ 1 w 72"/>
                <a:gd name="T53" fmla="*/ 1 h 48"/>
                <a:gd name="T54" fmla="*/ 1 w 72"/>
                <a:gd name="T55" fmla="*/ 1 h 48"/>
                <a:gd name="T56" fmla="*/ 1 w 72"/>
                <a:gd name="T57" fmla="*/ 1 h 48"/>
                <a:gd name="T58" fmla="*/ 1 w 72"/>
                <a:gd name="T59" fmla="*/ 1 h 48"/>
                <a:gd name="T60" fmla="*/ 1 w 72"/>
                <a:gd name="T61" fmla="*/ 1 h 48"/>
                <a:gd name="T62" fmla="*/ 1 w 72"/>
                <a:gd name="T63" fmla="*/ 1 h 48"/>
                <a:gd name="T64" fmla="*/ 1 w 72"/>
                <a:gd name="T65" fmla="*/ 1 h 48"/>
                <a:gd name="T66" fmla="*/ 1 w 72"/>
                <a:gd name="T67" fmla="*/ 1 h 48"/>
                <a:gd name="T68" fmla="*/ 1 w 72"/>
                <a:gd name="T69" fmla="*/ 1 h 48"/>
                <a:gd name="T70" fmla="*/ 1 w 72"/>
                <a:gd name="T71" fmla="*/ 1 h 48"/>
                <a:gd name="T72" fmla="*/ 1 w 72"/>
                <a:gd name="T73" fmla="*/ 1 h 48"/>
                <a:gd name="T74" fmla="*/ 1 w 72"/>
                <a:gd name="T75" fmla="*/ 1 h 48"/>
                <a:gd name="T76" fmla="*/ 1 w 72"/>
                <a:gd name="T77" fmla="*/ 1 h 48"/>
                <a:gd name="T78" fmla="*/ 1 w 72"/>
                <a:gd name="T79" fmla="*/ 1 h 48"/>
                <a:gd name="T80" fmla="*/ 1 w 72"/>
                <a:gd name="T81" fmla="*/ 1 h 48"/>
                <a:gd name="T82" fmla="*/ 1 w 72"/>
                <a:gd name="T83" fmla="*/ 1 h 48"/>
                <a:gd name="T84" fmla="*/ 1 w 72"/>
                <a:gd name="T85" fmla="*/ 1 h 48"/>
                <a:gd name="T86" fmla="*/ 1 w 72"/>
                <a:gd name="T87" fmla="*/ 1 h 48"/>
                <a:gd name="T88" fmla="*/ 1 w 72"/>
                <a:gd name="T89" fmla="*/ 1 h 48"/>
                <a:gd name="T90" fmla="*/ 1 w 72"/>
                <a:gd name="T91" fmla="*/ 1 h 48"/>
                <a:gd name="T92" fmla="*/ 1 w 72"/>
                <a:gd name="T93" fmla="*/ 1 h 48"/>
                <a:gd name="T94" fmla="*/ 1 w 72"/>
                <a:gd name="T95" fmla="*/ 1 h 48"/>
                <a:gd name="T96" fmla="*/ 1 w 72"/>
                <a:gd name="T97" fmla="*/ 1 h 48"/>
                <a:gd name="T98" fmla="*/ 1 w 72"/>
                <a:gd name="T99" fmla="*/ 1 h 48"/>
                <a:gd name="T100" fmla="*/ 1 w 72"/>
                <a:gd name="T101" fmla="*/ 1 h 48"/>
                <a:gd name="T102" fmla="*/ 1 w 72"/>
                <a:gd name="T103" fmla="*/ 1 h 48"/>
                <a:gd name="T104" fmla="*/ 1 w 72"/>
                <a:gd name="T105" fmla="*/ 1 h 48"/>
                <a:gd name="T106" fmla="*/ 1 w 72"/>
                <a:gd name="T107" fmla="*/ 1 h 48"/>
                <a:gd name="T108" fmla="*/ 1 w 72"/>
                <a:gd name="T109" fmla="*/ 1 h 48"/>
                <a:gd name="T110" fmla="*/ 0 w 72"/>
                <a:gd name="T111" fmla="*/ 1 h 4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72"/>
                <a:gd name="T169" fmla="*/ 0 h 48"/>
                <a:gd name="T170" fmla="*/ 72 w 72"/>
                <a:gd name="T171" fmla="*/ 48 h 4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72" h="48">
                  <a:moveTo>
                    <a:pt x="0" y="20"/>
                  </a:moveTo>
                  <a:lnTo>
                    <a:pt x="0" y="30"/>
                  </a:lnTo>
                  <a:lnTo>
                    <a:pt x="0" y="28"/>
                  </a:lnTo>
                  <a:lnTo>
                    <a:pt x="0" y="27"/>
                  </a:lnTo>
                  <a:lnTo>
                    <a:pt x="1" y="26"/>
                  </a:lnTo>
                  <a:lnTo>
                    <a:pt x="1" y="24"/>
                  </a:lnTo>
                  <a:lnTo>
                    <a:pt x="1" y="23"/>
                  </a:lnTo>
                  <a:lnTo>
                    <a:pt x="1" y="22"/>
                  </a:lnTo>
                  <a:lnTo>
                    <a:pt x="2" y="20"/>
                  </a:lnTo>
                  <a:lnTo>
                    <a:pt x="2" y="18"/>
                  </a:lnTo>
                  <a:lnTo>
                    <a:pt x="3" y="17"/>
                  </a:lnTo>
                  <a:lnTo>
                    <a:pt x="3" y="16"/>
                  </a:lnTo>
                  <a:lnTo>
                    <a:pt x="4" y="15"/>
                  </a:lnTo>
                  <a:lnTo>
                    <a:pt x="4" y="14"/>
                  </a:lnTo>
                  <a:lnTo>
                    <a:pt x="6" y="12"/>
                  </a:lnTo>
                  <a:lnTo>
                    <a:pt x="7" y="11"/>
                  </a:lnTo>
                  <a:lnTo>
                    <a:pt x="8" y="10"/>
                  </a:lnTo>
                  <a:lnTo>
                    <a:pt x="9" y="9"/>
                  </a:lnTo>
                  <a:lnTo>
                    <a:pt x="10" y="8"/>
                  </a:lnTo>
                  <a:lnTo>
                    <a:pt x="12" y="6"/>
                  </a:lnTo>
                  <a:lnTo>
                    <a:pt x="13" y="6"/>
                  </a:lnTo>
                  <a:lnTo>
                    <a:pt x="14" y="5"/>
                  </a:lnTo>
                  <a:lnTo>
                    <a:pt x="15" y="4"/>
                  </a:lnTo>
                  <a:lnTo>
                    <a:pt x="16" y="4"/>
                  </a:lnTo>
                  <a:lnTo>
                    <a:pt x="18" y="3"/>
                  </a:lnTo>
                  <a:lnTo>
                    <a:pt x="19" y="3"/>
                  </a:lnTo>
                  <a:lnTo>
                    <a:pt x="20" y="3"/>
                  </a:lnTo>
                  <a:lnTo>
                    <a:pt x="21" y="2"/>
                  </a:lnTo>
                  <a:lnTo>
                    <a:pt x="24" y="2"/>
                  </a:lnTo>
                  <a:lnTo>
                    <a:pt x="25" y="2"/>
                  </a:lnTo>
                  <a:lnTo>
                    <a:pt x="26" y="2"/>
                  </a:lnTo>
                  <a:lnTo>
                    <a:pt x="27" y="2"/>
                  </a:lnTo>
                  <a:lnTo>
                    <a:pt x="28" y="0"/>
                  </a:lnTo>
                  <a:lnTo>
                    <a:pt x="43" y="0"/>
                  </a:lnTo>
                  <a:lnTo>
                    <a:pt x="44" y="2"/>
                  </a:lnTo>
                  <a:lnTo>
                    <a:pt x="46" y="2"/>
                  </a:lnTo>
                  <a:lnTo>
                    <a:pt x="48" y="2"/>
                  </a:lnTo>
                  <a:lnTo>
                    <a:pt x="49" y="2"/>
                  </a:lnTo>
                  <a:lnTo>
                    <a:pt x="50" y="2"/>
                  </a:lnTo>
                  <a:lnTo>
                    <a:pt x="51" y="3"/>
                  </a:lnTo>
                  <a:lnTo>
                    <a:pt x="52" y="3"/>
                  </a:lnTo>
                  <a:lnTo>
                    <a:pt x="55" y="3"/>
                  </a:lnTo>
                  <a:lnTo>
                    <a:pt x="56" y="4"/>
                  </a:lnTo>
                  <a:lnTo>
                    <a:pt x="57" y="4"/>
                  </a:lnTo>
                  <a:lnTo>
                    <a:pt x="58" y="5"/>
                  </a:lnTo>
                  <a:lnTo>
                    <a:pt x="60" y="6"/>
                  </a:lnTo>
                  <a:lnTo>
                    <a:pt x="61" y="6"/>
                  </a:lnTo>
                  <a:lnTo>
                    <a:pt x="61" y="8"/>
                  </a:lnTo>
                  <a:lnTo>
                    <a:pt x="62" y="9"/>
                  </a:lnTo>
                  <a:lnTo>
                    <a:pt x="63" y="10"/>
                  </a:lnTo>
                  <a:lnTo>
                    <a:pt x="64" y="10"/>
                  </a:lnTo>
                  <a:lnTo>
                    <a:pt x="66" y="11"/>
                  </a:lnTo>
                  <a:lnTo>
                    <a:pt x="66" y="12"/>
                  </a:lnTo>
                  <a:lnTo>
                    <a:pt x="67" y="14"/>
                  </a:lnTo>
                  <a:lnTo>
                    <a:pt x="68" y="15"/>
                  </a:lnTo>
                  <a:lnTo>
                    <a:pt x="68" y="16"/>
                  </a:lnTo>
                  <a:lnTo>
                    <a:pt x="69" y="17"/>
                  </a:lnTo>
                  <a:lnTo>
                    <a:pt x="69" y="18"/>
                  </a:lnTo>
                  <a:lnTo>
                    <a:pt x="70" y="20"/>
                  </a:lnTo>
                  <a:lnTo>
                    <a:pt x="70" y="22"/>
                  </a:lnTo>
                  <a:lnTo>
                    <a:pt x="72" y="23"/>
                  </a:lnTo>
                  <a:lnTo>
                    <a:pt x="72" y="24"/>
                  </a:lnTo>
                  <a:lnTo>
                    <a:pt x="72" y="26"/>
                  </a:lnTo>
                  <a:lnTo>
                    <a:pt x="72" y="27"/>
                  </a:lnTo>
                  <a:lnTo>
                    <a:pt x="72" y="28"/>
                  </a:lnTo>
                  <a:lnTo>
                    <a:pt x="72" y="30"/>
                  </a:lnTo>
                  <a:lnTo>
                    <a:pt x="72" y="20"/>
                  </a:lnTo>
                  <a:lnTo>
                    <a:pt x="72" y="22"/>
                  </a:lnTo>
                  <a:lnTo>
                    <a:pt x="72" y="23"/>
                  </a:lnTo>
                  <a:lnTo>
                    <a:pt x="72" y="24"/>
                  </a:lnTo>
                  <a:lnTo>
                    <a:pt x="72" y="26"/>
                  </a:lnTo>
                  <a:lnTo>
                    <a:pt x="72" y="27"/>
                  </a:lnTo>
                  <a:lnTo>
                    <a:pt x="70" y="28"/>
                  </a:lnTo>
                  <a:lnTo>
                    <a:pt x="70" y="30"/>
                  </a:lnTo>
                  <a:lnTo>
                    <a:pt x="69" y="32"/>
                  </a:lnTo>
                  <a:lnTo>
                    <a:pt x="69" y="33"/>
                  </a:lnTo>
                  <a:lnTo>
                    <a:pt x="68" y="34"/>
                  </a:lnTo>
                  <a:lnTo>
                    <a:pt x="68" y="35"/>
                  </a:lnTo>
                  <a:lnTo>
                    <a:pt x="67" y="36"/>
                  </a:lnTo>
                  <a:lnTo>
                    <a:pt x="66" y="38"/>
                  </a:lnTo>
                  <a:lnTo>
                    <a:pt x="66" y="39"/>
                  </a:lnTo>
                  <a:lnTo>
                    <a:pt x="64" y="40"/>
                  </a:lnTo>
                  <a:lnTo>
                    <a:pt x="63" y="40"/>
                  </a:lnTo>
                  <a:lnTo>
                    <a:pt x="62" y="41"/>
                  </a:lnTo>
                  <a:lnTo>
                    <a:pt x="61" y="42"/>
                  </a:lnTo>
                  <a:lnTo>
                    <a:pt x="61" y="44"/>
                  </a:lnTo>
                  <a:lnTo>
                    <a:pt x="60" y="44"/>
                  </a:lnTo>
                  <a:lnTo>
                    <a:pt x="58" y="45"/>
                  </a:lnTo>
                  <a:lnTo>
                    <a:pt x="57" y="46"/>
                  </a:lnTo>
                  <a:lnTo>
                    <a:pt x="56" y="46"/>
                  </a:lnTo>
                  <a:lnTo>
                    <a:pt x="55" y="47"/>
                  </a:lnTo>
                  <a:lnTo>
                    <a:pt x="52" y="47"/>
                  </a:lnTo>
                  <a:lnTo>
                    <a:pt x="51" y="47"/>
                  </a:lnTo>
                  <a:lnTo>
                    <a:pt x="50" y="48"/>
                  </a:lnTo>
                  <a:lnTo>
                    <a:pt x="49" y="48"/>
                  </a:lnTo>
                  <a:lnTo>
                    <a:pt x="48" y="48"/>
                  </a:lnTo>
                  <a:lnTo>
                    <a:pt x="46" y="48"/>
                  </a:lnTo>
                  <a:lnTo>
                    <a:pt x="44" y="48"/>
                  </a:lnTo>
                  <a:lnTo>
                    <a:pt x="43" y="48"/>
                  </a:lnTo>
                  <a:lnTo>
                    <a:pt x="28" y="48"/>
                  </a:lnTo>
                  <a:lnTo>
                    <a:pt x="27" y="48"/>
                  </a:lnTo>
                  <a:lnTo>
                    <a:pt x="26" y="48"/>
                  </a:lnTo>
                  <a:lnTo>
                    <a:pt x="25" y="48"/>
                  </a:lnTo>
                  <a:lnTo>
                    <a:pt x="24" y="48"/>
                  </a:lnTo>
                  <a:lnTo>
                    <a:pt x="21" y="48"/>
                  </a:lnTo>
                  <a:lnTo>
                    <a:pt x="20" y="47"/>
                  </a:lnTo>
                  <a:lnTo>
                    <a:pt x="19" y="47"/>
                  </a:lnTo>
                  <a:lnTo>
                    <a:pt x="18" y="47"/>
                  </a:lnTo>
                  <a:lnTo>
                    <a:pt x="16" y="46"/>
                  </a:lnTo>
                  <a:lnTo>
                    <a:pt x="15" y="46"/>
                  </a:lnTo>
                  <a:lnTo>
                    <a:pt x="14" y="45"/>
                  </a:lnTo>
                  <a:lnTo>
                    <a:pt x="13" y="44"/>
                  </a:lnTo>
                  <a:lnTo>
                    <a:pt x="12" y="44"/>
                  </a:lnTo>
                  <a:lnTo>
                    <a:pt x="10" y="42"/>
                  </a:lnTo>
                  <a:lnTo>
                    <a:pt x="9" y="41"/>
                  </a:lnTo>
                  <a:lnTo>
                    <a:pt x="8" y="40"/>
                  </a:lnTo>
                  <a:lnTo>
                    <a:pt x="7" y="39"/>
                  </a:lnTo>
                  <a:lnTo>
                    <a:pt x="6" y="38"/>
                  </a:lnTo>
                  <a:lnTo>
                    <a:pt x="4" y="36"/>
                  </a:lnTo>
                  <a:lnTo>
                    <a:pt x="4" y="35"/>
                  </a:lnTo>
                  <a:lnTo>
                    <a:pt x="3" y="34"/>
                  </a:lnTo>
                  <a:lnTo>
                    <a:pt x="3" y="33"/>
                  </a:lnTo>
                  <a:lnTo>
                    <a:pt x="2" y="32"/>
                  </a:lnTo>
                  <a:lnTo>
                    <a:pt x="2" y="30"/>
                  </a:lnTo>
                  <a:lnTo>
                    <a:pt x="1" y="28"/>
                  </a:lnTo>
                  <a:lnTo>
                    <a:pt x="1" y="27"/>
                  </a:lnTo>
                  <a:lnTo>
                    <a:pt x="1" y="26"/>
                  </a:lnTo>
                  <a:lnTo>
                    <a:pt x="1" y="24"/>
                  </a:lnTo>
                  <a:lnTo>
                    <a:pt x="0" y="23"/>
                  </a:lnTo>
                  <a:lnTo>
                    <a:pt x="0" y="22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000000"/>
            </a:solidFill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608" name="Freeform 81"/>
            <p:cNvSpPr>
              <a:spLocks/>
            </p:cNvSpPr>
            <p:nvPr/>
          </p:nvSpPr>
          <p:spPr bwMode="auto">
            <a:xfrm>
              <a:off x="1079" y="2057"/>
              <a:ext cx="3961" cy="168"/>
            </a:xfrm>
            <a:custGeom>
              <a:avLst/>
              <a:gdLst>
                <a:gd name="T0" fmla="*/ 1 w 7921"/>
                <a:gd name="T1" fmla="*/ 0 h 337"/>
                <a:gd name="T2" fmla="*/ 1 w 7921"/>
                <a:gd name="T3" fmla="*/ 0 h 337"/>
                <a:gd name="T4" fmla="*/ 1 w 7921"/>
                <a:gd name="T5" fmla="*/ 0 h 337"/>
                <a:gd name="T6" fmla="*/ 1 w 7921"/>
                <a:gd name="T7" fmla="*/ 0 h 337"/>
                <a:gd name="T8" fmla="*/ 1 w 7921"/>
                <a:gd name="T9" fmla="*/ 0 h 337"/>
                <a:gd name="T10" fmla="*/ 1 w 7921"/>
                <a:gd name="T11" fmla="*/ 0 h 337"/>
                <a:gd name="T12" fmla="*/ 1 w 7921"/>
                <a:gd name="T13" fmla="*/ 0 h 337"/>
                <a:gd name="T14" fmla="*/ 1 w 7921"/>
                <a:gd name="T15" fmla="*/ 0 h 337"/>
                <a:gd name="T16" fmla="*/ 1 w 7921"/>
                <a:gd name="T17" fmla="*/ 0 h 337"/>
                <a:gd name="T18" fmla="*/ 1 w 7921"/>
                <a:gd name="T19" fmla="*/ 0 h 337"/>
                <a:gd name="T20" fmla="*/ 1 w 7921"/>
                <a:gd name="T21" fmla="*/ 0 h 337"/>
                <a:gd name="T22" fmla="*/ 1 w 7921"/>
                <a:gd name="T23" fmla="*/ 0 h 337"/>
                <a:gd name="T24" fmla="*/ 1 w 7921"/>
                <a:gd name="T25" fmla="*/ 0 h 337"/>
                <a:gd name="T26" fmla="*/ 1 w 7921"/>
                <a:gd name="T27" fmla="*/ 0 h 337"/>
                <a:gd name="T28" fmla="*/ 1 w 7921"/>
                <a:gd name="T29" fmla="*/ 0 h 337"/>
                <a:gd name="T30" fmla="*/ 1 w 7921"/>
                <a:gd name="T31" fmla="*/ 0 h 337"/>
                <a:gd name="T32" fmla="*/ 1 w 7921"/>
                <a:gd name="T33" fmla="*/ 0 h 337"/>
                <a:gd name="T34" fmla="*/ 1 w 7921"/>
                <a:gd name="T35" fmla="*/ 0 h 337"/>
                <a:gd name="T36" fmla="*/ 1 w 7921"/>
                <a:gd name="T37" fmla="*/ 0 h 337"/>
                <a:gd name="T38" fmla="*/ 1 w 7921"/>
                <a:gd name="T39" fmla="*/ 0 h 337"/>
                <a:gd name="T40" fmla="*/ 1 w 7921"/>
                <a:gd name="T41" fmla="*/ 0 h 337"/>
                <a:gd name="T42" fmla="*/ 1 w 7921"/>
                <a:gd name="T43" fmla="*/ 0 h 337"/>
                <a:gd name="T44" fmla="*/ 1 w 7921"/>
                <a:gd name="T45" fmla="*/ 0 h 337"/>
                <a:gd name="T46" fmla="*/ 1 w 7921"/>
                <a:gd name="T47" fmla="*/ 0 h 337"/>
                <a:gd name="T48" fmla="*/ 1 w 7921"/>
                <a:gd name="T49" fmla="*/ 0 h 337"/>
                <a:gd name="T50" fmla="*/ 1 w 7921"/>
                <a:gd name="T51" fmla="*/ 0 h 337"/>
                <a:gd name="T52" fmla="*/ 1 w 7921"/>
                <a:gd name="T53" fmla="*/ 0 h 337"/>
                <a:gd name="T54" fmla="*/ 1 w 7921"/>
                <a:gd name="T55" fmla="*/ 0 h 337"/>
                <a:gd name="T56" fmla="*/ 1 w 7921"/>
                <a:gd name="T57" fmla="*/ 0 h 337"/>
                <a:gd name="T58" fmla="*/ 0 w 7921"/>
                <a:gd name="T59" fmla="*/ 0 h 337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7921"/>
                <a:gd name="T91" fmla="*/ 0 h 337"/>
                <a:gd name="T92" fmla="*/ 7921 w 7921"/>
                <a:gd name="T93" fmla="*/ 337 h 337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7921" h="337">
                  <a:moveTo>
                    <a:pt x="7921" y="337"/>
                  </a:moveTo>
                  <a:lnTo>
                    <a:pt x="7657" y="337"/>
                  </a:lnTo>
                  <a:lnTo>
                    <a:pt x="7657" y="0"/>
                  </a:lnTo>
                  <a:lnTo>
                    <a:pt x="7081" y="0"/>
                  </a:lnTo>
                  <a:lnTo>
                    <a:pt x="7081" y="337"/>
                  </a:lnTo>
                  <a:lnTo>
                    <a:pt x="6505" y="337"/>
                  </a:lnTo>
                  <a:lnTo>
                    <a:pt x="6505" y="0"/>
                  </a:lnTo>
                  <a:lnTo>
                    <a:pt x="5953" y="0"/>
                  </a:lnTo>
                  <a:lnTo>
                    <a:pt x="5953" y="337"/>
                  </a:lnTo>
                  <a:lnTo>
                    <a:pt x="5377" y="337"/>
                  </a:lnTo>
                  <a:lnTo>
                    <a:pt x="5377" y="0"/>
                  </a:lnTo>
                  <a:lnTo>
                    <a:pt x="4824" y="0"/>
                  </a:lnTo>
                  <a:lnTo>
                    <a:pt x="4824" y="337"/>
                  </a:lnTo>
                  <a:lnTo>
                    <a:pt x="4248" y="337"/>
                  </a:lnTo>
                  <a:lnTo>
                    <a:pt x="4248" y="0"/>
                  </a:lnTo>
                  <a:lnTo>
                    <a:pt x="3672" y="0"/>
                  </a:lnTo>
                  <a:lnTo>
                    <a:pt x="3672" y="337"/>
                  </a:lnTo>
                  <a:lnTo>
                    <a:pt x="3120" y="337"/>
                  </a:lnTo>
                  <a:lnTo>
                    <a:pt x="3120" y="0"/>
                  </a:lnTo>
                  <a:lnTo>
                    <a:pt x="2544" y="0"/>
                  </a:lnTo>
                  <a:lnTo>
                    <a:pt x="2544" y="337"/>
                  </a:lnTo>
                  <a:lnTo>
                    <a:pt x="1992" y="337"/>
                  </a:lnTo>
                  <a:lnTo>
                    <a:pt x="1992" y="0"/>
                  </a:lnTo>
                  <a:lnTo>
                    <a:pt x="1416" y="0"/>
                  </a:lnTo>
                  <a:lnTo>
                    <a:pt x="1416" y="337"/>
                  </a:lnTo>
                  <a:lnTo>
                    <a:pt x="864" y="337"/>
                  </a:lnTo>
                  <a:lnTo>
                    <a:pt x="864" y="0"/>
                  </a:lnTo>
                  <a:lnTo>
                    <a:pt x="288" y="0"/>
                  </a:lnTo>
                  <a:lnTo>
                    <a:pt x="288" y="337"/>
                  </a:lnTo>
                  <a:lnTo>
                    <a:pt x="0" y="337"/>
                  </a:lnTo>
                </a:path>
              </a:pathLst>
            </a:custGeom>
            <a:noFill/>
            <a:ln w="28575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609" name="Line 82"/>
            <p:cNvSpPr>
              <a:spLocks noChangeShapeType="1"/>
            </p:cNvSpPr>
            <p:nvPr/>
          </p:nvSpPr>
          <p:spPr bwMode="auto">
            <a:xfrm flipV="1">
              <a:off x="3600" y="2561"/>
              <a:ext cx="1" cy="768"/>
            </a:xfrm>
            <a:prstGeom prst="line">
              <a:avLst/>
            </a:prstGeom>
            <a:noFill/>
            <a:ln w="17463">
              <a:solidFill>
                <a:srgbClr val="7F7F7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610" name="Freeform 83"/>
            <p:cNvSpPr>
              <a:spLocks/>
            </p:cNvSpPr>
            <p:nvPr/>
          </p:nvSpPr>
          <p:spPr bwMode="auto">
            <a:xfrm>
              <a:off x="1079" y="2393"/>
              <a:ext cx="3961" cy="168"/>
            </a:xfrm>
            <a:custGeom>
              <a:avLst/>
              <a:gdLst>
                <a:gd name="T0" fmla="*/ 1 w 7921"/>
                <a:gd name="T1" fmla="*/ 1 h 336"/>
                <a:gd name="T2" fmla="*/ 1 w 7921"/>
                <a:gd name="T3" fmla="*/ 1 h 336"/>
                <a:gd name="T4" fmla="*/ 1 w 7921"/>
                <a:gd name="T5" fmla="*/ 0 h 336"/>
                <a:gd name="T6" fmla="*/ 1 w 7921"/>
                <a:gd name="T7" fmla="*/ 0 h 336"/>
                <a:gd name="T8" fmla="*/ 1 w 7921"/>
                <a:gd name="T9" fmla="*/ 1 h 336"/>
                <a:gd name="T10" fmla="*/ 1 w 7921"/>
                <a:gd name="T11" fmla="*/ 1 h 336"/>
                <a:gd name="T12" fmla="*/ 1 w 7921"/>
                <a:gd name="T13" fmla="*/ 0 h 336"/>
                <a:gd name="T14" fmla="*/ 1 w 7921"/>
                <a:gd name="T15" fmla="*/ 0 h 336"/>
                <a:gd name="T16" fmla="*/ 1 w 7921"/>
                <a:gd name="T17" fmla="*/ 1 h 336"/>
                <a:gd name="T18" fmla="*/ 1 w 7921"/>
                <a:gd name="T19" fmla="*/ 1 h 336"/>
                <a:gd name="T20" fmla="*/ 1 w 7921"/>
                <a:gd name="T21" fmla="*/ 0 h 336"/>
                <a:gd name="T22" fmla="*/ 1 w 7921"/>
                <a:gd name="T23" fmla="*/ 0 h 336"/>
                <a:gd name="T24" fmla="*/ 1 w 7921"/>
                <a:gd name="T25" fmla="*/ 1 h 336"/>
                <a:gd name="T26" fmla="*/ 1 w 7921"/>
                <a:gd name="T27" fmla="*/ 1 h 336"/>
                <a:gd name="T28" fmla="*/ 1 w 7921"/>
                <a:gd name="T29" fmla="*/ 0 h 336"/>
                <a:gd name="T30" fmla="*/ 1 w 7921"/>
                <a:gd name="T31" fmla="*/ 0 h 336"/>
                <a:gd name="T32" fmla="*/ 1 w 7921"/>
                <a:gd name="T33" fmla="*/ 1 h 336"/>
                <a:gd name="T34" fmla="*/ 0 w 7921"/>
                <a:gd name="T35" fmla="*/ 1 h 3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921"/>
                <a:gd name="T55" fmla="*/ 0 h 336"/>
                <a:gd name="T56" fmla="*/ 7921 w 7921"/>
                <a:gd name="T57" fmla="*/ 336 h 3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921" h="336">
                  <a:moveTo>
                    <a:pt x="7921" y="336"/>
                  </a:moveTo>
                  <a:lnTo>
                    <a:pt x="7153" y="336"/>
                  </a:lnTo>
                  <a:lnTo>
                    <a:pt x="7153" y="0"/>
                  </a:lnTo>
                  <a:lnTo>
                    <a:pt x="6025" y="0"/>
                  </a:lnTo>
                  <a:lnTo>
                    <a:pt x="6025" y="336"/>
                  </a:lnTo>
                  <a:lnTo>
                    <a:pt x="5016" y="336"/>
                  </a:lnTo>
                  <a:lnTo>
                    <a:pt x="5016" y="0"/>
                  </a:lnTo>
                  <a:lnTo>
                    <a:pt x="4896" y="0"/>
                  </a:lnTo>
                  <a:lnTo>
                    <a:pt x="4896" y="336"/>
                  </a:lnTo>
                  <a:lnTo>
                    <a:pt x="3744" y="336"/>
                  </a:lnTo>
                  <a:lnTo>
                    <a:pt x="3744" y="0"/>
                  </a:lnTo>
                  <a:lnTo>
                    <a:pt x="2616" y="0"/>
                  </a:lnTo>
                  <a:lnTo>
                    <a:pt x="2616" y="336"/>
                  </a:lnTo>
                  <a:lnTo>
                    <a:pt x="1488" y="336"/>
                  </a:lnTo>
                  <a:lnTo>
                    <a:pt x="1488" y="0"/>
                  </a:lnTo>
                  <a:lnTo>
                    <a:pt x="360" y="0"/>
                  </a:lnTo>
                  <a:lnTo>
                    <a:pt x="360" y="336"/>
                  </a:lnTo>
                  <a:lnTo>
                    <a:pt x="0" y="336"/>
                  </a:lnTo>
                </a:path>
              </a:pathLst>
            </a:custGeom>
            <a:noFill/>
            <a:ln w="28575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611" name="Freeform 84"/>
            <p:cNvSpPr>
              <a:spLocks/>
            </p:cNvSpPr>
            <p:nvPr/>
          </p:nvSpPr>
          <p:spPr bwMode="auto">
            <a:xfrm>
              <a:off x="1079" y="2741"/>
              <a:ext cx="3961" cy="168"/>
            </a:xfrm>
            <a:custGeom>
              <a:avLst/>
              <a:gdLst>
                <a:gd name="T0" fmla="*/ 1 w 7921"/>
                <a:gd name="T1" fmla="*/ 0 h 336"/>
                <a:gd name="T2" fmla="*/ 1 w 7921"/>
                <a:gd name="T3" fmla="*/ 0 h 336"/>
                <a:gd name="T4" fmla="*/ 1 w 7921"/>
                <a:gd name="T5" fmla="*/ 1 h 336"/>
                <a:gd name="T6" fmla="*/ 1 w 7921"/>
                <a:gd name="T7" fmla="*/ 1 h 336"/>
                <a:gd name="T8" fmla="*/ 1 w 7921"/>
                <a:gd name="T9" fmla="*/ 0 h 336"/>
                <a:gd name="T10" fmla="*/ 1 w 7921"/>
                <a:gd name="T11" fmla="*/ 0 h 336"/>
                <a:gd name="T12" fmla="*/ 1 w 7921"/>
                <a:gd name="T13" fmla="*/ 1 h 336"/>
                <a:gd name="T14" fmla="*/ 0 w 7921"/>
                <a:gd name="T15" fmla="*/ 1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7921"/>
                <a:gd name="T25" fmla="*/ 0 h 336"/>
                <a:gd name="T26" fmla="*/ 7921 w 7921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7921" h="336">
                  <a:moveTo>
                    <a:pt x="7921" y="0"/>
                  </a:moveTo>
                  <a:lnTo>
                    <a:pt x="7153" y="0"/>
                  </a:lnTo>
                  <a:lnTo>
                    <a:pt x="7153" y="336"/>
                  </a:lnTo>
                  <a:lnTo>
                    <a:pt x="3768" y="336"/>
                  </a:lnTo>
                  <a:lnTo>
                    <a:pt x="3768" y="0"/>
                  </a:lnTo>
                  <a:lnTo>
                    <a:pt x="1488" y="0"/>
                  </a:lnTo>
                  <a:lnTo>
                    <a:pt x="1488" y="336"/>
                  </a:lnTo>
                  <a:lnTo>
                    <a:pt x="0" y="336"/>
                  </a:lnTo>
                </a:path>
              </a:pathLst>
            </a:custGeom>
            <a:noFill/>
            <a:ln w="28575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612" name="Freeform 85"/>
            <p:cNvSpPr>
              <a:spLocks/>
            </p:cNvSpPr>
            <p:nvPr/>
          </p:nvSpPr>
          <p:spPr bwMode="auto">
            <a:xfrm>
              <a:off x="1079" y="3077"/>
              <a:ext cx="3961" cy="168"/>
            </a:xfrm>
            <a:custGeom>
              <a:avLst/>
              <a:gdLst>
                <a:gd name="T0" fmla="*/ 1 w 7921"/>
                <a:gd name="T1" fmla="*/ 1 h 336"/>
                <a:gd name="T2" fmla="*/ 1 w 7921"/>
                <a:gd name="T3" fmla="*/ 1 h 336"/>
                <a:gd name="T4" fmla="*/ 1 w 7921"/>
                <a:gd name="T5" fmla="*/ 0 h 336"/>
                <a:gd name="T6" fmla="*/ 1 w 7921"/>
                <a:gd name="T7" fmla="*/ 0 h 336"/>
                <a:gd name="T8" fmla="*/ 1 w 7921"/>
                <a:gd name="T9" fmla="*/ 1 h 336"/>
                <a:gd name="T10" fmla="*/ 0 w 7921"/>
                <a:gd name="T11" fmla="*/ 1 h 33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921"/>
                <a:gd name="T19" fmla="*/ 0 h 336"/>
                <a:gd name="T20" fmla="*/ 7921 w 7921"/>
                <a:gd name="T21" fmla="*/ 336 h 3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921" h="336">
                  <a:moveTo>
                    <a:pt x="7921" y="336"/>
                  </a:moveTo>
                  <a:lnTo>
                    <a:pt x="5016" y="336"/>
                  </a:lnTo>
                  <a:lnTo>
                    <a:pt x="5016" y="0"/>
                  </a:lnTo>
                  <a:lnTo>
                    <a:pt x="3744" y="0"/>
                  </a:lnTo>
                  <a:lnTo>
                    <a:pt x="3744" y="336"/>
                  </a:lnTo>
                  <a:lnTo>
                    <a:pt x="0" y="336"/>
                  </a:lnTo>
                </a:path>
              </a:pathLst>
            </a:custGeom>
            <a:noFill/>
            <a:ln w="28575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613" name="Rectangle 86"/>
            <p:cNvSpPr>
              <a:spLocks noChangeArrowheads="1"/>
            </p:cNvSpPr>
            <p:nvPr/>
          </p:nvSpPr>
          <p:spPr bwMode="auto">
            <a:xfrm>
              <a:off x="2530" y="3659"/>
              <a:ext cx="1012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1pPr>
              <a:lvl2pPr marL="742950" indent="-285750">
                <a:spcBef>
                  <a:spcPct val="20000"/>
                </a:spcBef>
                <a:buFont typeface="Wingdings" charset="2"/>
                <a:buChar char="§"/>
                <a:defRPr sz="2000"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0">
                  <a:solidFill>
                    <a:srgbClr val="000000"/>
                  </a:solidFill>
                  <a:latin typeface="Helvetica" charset="0"/>
                </a:rPr>
                <a:t>(b) Timing diagram</a:t>
              </a:r>
              <a:endParaRPr lang="en-US" altLang="en-US" b="0">
                <a:solidFill>
                  <a:srgbClr val="000000"/>
                </a:solidFill>
                <a:latin typeface="Times" charset="0"/>
              </a:endParaRPr>
            </a:p>
          </p:txBody>
        </p:sp>
        <p:sp>
          <p:nvSpPr>
            <p:cNvPr id="65614" name="Rectangle 87"/>
            <p:cNvSpPr>
              <a:spLocks noChangeArrowheads="1"/>
            </p:cNvSpPr>
            <p:nvPr/>
          </p:nvSpPr>
          <p:spPr bwMode="auto">
            <a:xfrm>
              <a:off x="1101" y="3396"/>
              <a:ext cx="85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1pPr>
              <a:lvl2pPr marL="742950" indent="-285750">
                <a:spcBef>
                  <a:spcPct val="20000"/>
                </a:spcBef>
                <a:buFont typeface="Wingdings" charset="2"/>
                <a:buChar char="§"/>
                <a:defRPr sz="2000"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charset="0"/>
                </a:rPr>
                <a:t>0 </a:t>
              </a:r>
              <a:endParaRPr lang="en-US" altLang="en-US" b="0">
                <a:solidFill>
                  <a:srgbClr val="000000"/>
                </a:solidFill>
                <a:latin typeface="Times" charset="0"/>
              </a:endParaRPr>
            </a:p>
          </p:txBody>
        </p:sp>
        <p:sp>
          <p:nvSpPr>
            <p:cNvPr id="65615" name="Rectangle 88"/>
            <p:cNvSpPr>
              <a:spLocks noChangeArrowheads="1"/>
            </p:cNvSpPr>
            <p:nvPr/>
          </p:nvSpPr>
          <p:spPr bwMode="auto">
            <a:xfrm>
              <a:off x="1481" y="3396"/>
              <a:ext cx="85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1pPr>
              <a:lvl2pPr marL="742950" indent="-285750">
                <a:spcBef>
                  <a:spcPct val="20000"/>
                </a:spcBef>
                <a:buFont typeface="Wingdings" charset="2"/>
                <a:buChar char="§"/>
                <a:defRPr sz="2000"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charset="0"/>
                </a:rPr>
                <a:t>1 </a:t>
              </a:r>
              <a:endParaRPr lang="en-US" altLang="en-US" b="0">
                <a:solidFill>
                  <a:srgbClr val="000000"/>
                </a:solidFill>
                <a:latin typeface="Times" charset="0"/>
              </a:endParaRPr>
            </a:p>
          </p:txBody>
        </p:sp>
        <p:sp>
          <p:nvSpPr>
            <p:cNvPr id="65616" name="Rectangle 89"/>
            <p:cNvSpPr>
              <a:spLocks noChangeArrowheads="1"/>
            </p:cNvSpPr>
            <p:nvPr/>
          </p:nvSpPr>
          <p:spPr bwMode="auto">
            <a:xfrm>
              <a:off x="2050" y="3396"/>
              <a:ext cx="85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1pPr>
              <a:lvl2pPr marL="742950" indent="-285750">
                <a:spcBef>
                  <a:spcPct val="20000"/>
                </a:spcBef>
                <a:buFont typeface="Wingdings" charset="2"/>
                <a:buChar char="§"/>
                <a:defRPr sz="2000"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charset="0"/>
                </a:rPr>
                <a:t>2 </a:t>
              </a:r>
              <a:endParaRPr lang="en-US" altLang="en-US" b="0">
                <a:solidFill>
                  <a:srgbClr val="000000"/>
                </a:solidFill>
                <a:latin typeface="Times" charset="0"/>
              </a:endParaRPr>
            </a:p>
          </p:txBody>
        </p:sp>
        <p:sp>
          <p:nvSpPr>
            <p:cNvPr id="65617" name="Rectangle 90"/>
            <p:cNvSpPr>
              <a:spLocks noChangeArrowheads="1"/>
            </p:cNvSpPr>
            <p:nvPr/>
          </p:nvSpPr>
          <p:spPr bwMode="auto">
            <a:xfrm>
              <a:off x="2618" y="3396"/>
              <a:ext cx="85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1pPr>
              <a:lvl2pPr marL="742950" indent="-285750">
                <a:spcBef>
                  <a:spcPct val="20000"/>
                </a:spcBef>
                <a:buFont typeface="Wingdings" charset="2"/>
                <a:buChar char="§"/>
                <a:defRPr sz="2000"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charset="0"/>
                </a:rPr>
                <a:t>3 </a:t>
              </a:r>
              <a:endParaRPr lang="en-US" altLang="en-US" b="0">
                <a:solidFill>
                  <a:srgbClr val="000000"/>
                </a:solidFill>
                <a:latin typeface="Times" charset="0"/>
              </a:endParaRPr>
            </a:p>
          </p:txBody>
        </p:sp>
        <p:sp>
          <p:nvSpPr>
            <p:cNvPr id="65618" name="Rectangle 91"/>
            <p:cNvSpPr>
              <a:spLocks noChangeArrowheads="1"/>
            </p:cNvSpPr>
            <p:nvPr/>
          </p:nvSpPr>
          <p:spPr bwMode="auto">
            <a:xfrm>
              <a:off x="3183" y="3396"/>
              <a:ext cx="85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1pPr>
              <a:lvl2pPr marL="742950" indent="-285750">
                <a:spcBef>
                  <a:spcPct val="20000"/>
                </a:spcBef>
                <a:buFont typeface="Wingdings" charset="2"/>
                <a:buChar char="§"/>
                <a:defRPr sz="2000"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charset="0"/>
                </a:rPr>
                <a:t>4 </a:t>
              </a:r>
              <a:endParaRPr lang="en-US" altLang="en-US" b="0">
                <a:solidFill>
                  <a:srgbClr val="000000"/>
                </a:solidFill>
                <a:latin typeface="Times" charset="0"/>
              </a:endParaRPr>
            </a:p>
          </p:txBody>
        </p:sp>
        <p:sp>
          <p:nvSpPr>
            <p:cNvPr id="65619" name="Rectangle 92"/>
            <p:cNvSpPr>
              <a:spLocks noChangeArrowheads="1"/>
            </p:cNvSpPr>
            <p:nvPr/>
          </p:nvSpPr>
          <p:spPr bwMode="auto">
            <a:xfrm>
              <a:off x="3538" y="3396"/>
              <a:ext cx="85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1pPr>
              <a:lvl2pPr marL="742950" indent="-285750">
                <a:spcBef>
                  <a:spcPct val="20000"/>
                </a:spcBef>
                <a:buFont typeface="Wingdings" charset="2"/>
                <a:buChar char="§"/>
                <a:defRPr sz="2000"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charset="0"/>
                </a:rPr>
                <a:t>5 </a:t>
              </a:r>
              <a:endParaRPr lang="en-US" altLang="en-US" b="0">
                <a:solidFill>
                  <a:srgbClr val="000000"/>
                </a:solidFill>
                <a:latin typeface="Times" charset="0"/>
              </a:endParaRPr>
            </a:p>
          </p:txBody>
        </p:sp>
        <p:sp>
          <p:nvSpPr>
            <p:cNvPr id="65620" name="Rectangle 93"/>
            <p:cNvSpPr>
              <a:spLocks noChangeArrowheads="1"/>
            </p:cNvSpPr>
            <p:nvPr/>
          </p:nvSpPr>
          <p:spPr bwMode="auto">
            <a:xfrm>
              <a:off x="3813" y="3396"/>
              <a:ext cx="85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1pPr>
              <a:lvl2pPr marL="742950" indent="-285750">
                <a:spcBef>
                  <a:spcPct val="20000"/>
                </a:spcBef>
                <a:buFont typeface="Wingdings" charset="2"/>
                <a:buChar char="§"/>
                <a:defRPr sz="2000"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charset="0"/>
                </a:rPr>
                <a:t>0 </a:t>
              </a:r>
              <a:endParaRPr lang="en-US" altLang="en-US" b="0">
                <a:solidFill>
                  <a:srgbClr val="000000"/>
                </a:solidFill>
                <a:latin typeface="Times" charset="0"/>
              </a:endParaRPr>
            </a:p>
          </p:txBody>
        </p:sp>
        <p:sp>
          <p:nvSpPr>
            <p:cNvPr id="65621" name="Rectangle 94"/>
            <p:cNvSpPr>
              <a:spLocks noChangeArrowheads="1"/>
            </p:cNvSpPr>
            <p:nvPr/>
          </p:nvSpPr>
          <p:spPr bwMode="auto">
            <a:xfrm>
              <a:off x="4314" y="3396"/>
              <a:ext cx="85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1pPr>
              <a:lvl2pPr marL="742950" indent="-285750">
                <a:spcBef>
                  <a:spcPct val="20000"/>
                </a:spcBef>
                <a:buFont typeface="Wingdings" charset="2"/>
                <a:buChar char="§"/>
                <a:defRPr sz="2000"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charset="0"/>
                </a:rPr>
                <a:t>1 </a:t>
              </a:r>
              <a:endParaRPr lang="en-US" altLang="en-US" b="0">
                <a:solidFill>
                  <a:srgbClr val="000000"/>
                </a:solidFill>
                <a:latin typeface="Times" charset="0"/>
              </a:endParaRPr>
            </a:p>
          </p:txBody>
        </p:sp>
        <p:sp>
          <p:nvSpPr>
            <p:cNvPr id="65622" name="Rectangle 95"/>
            <p:cNvSpPr>
              <a:spLocks noChangeArrowheads="1"/>
            </p:cNvSpPr>
            <p:nvPr/>
          </p:nvSpPr>
          <p:spPr bwMode="auto">
            <a:xfrm>
              <a:off x="4843" y="3396"/>
              <a:ext cx="85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1pPr>
              <a:lvl2pPr marL="742950" indent="-285750">
                <a:spcBef>
                  <a:spcPct val="20000"/>
                </a:spcBef>
                <a:buFont typeface="Wingdings" charset="2"/>
                <a:buChar char="§"/>
                <a:defRPr sz="2000"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charset="0"/>
                </a:rPr>
                <a:t>2 </a:t>
              </a:r>
              <a:endParaRPr lang="en-US" altLang="en-US" b="0">
                <a:solidFill>
                  <a:srgbClr val="000000"/>
                </a:solidFill>
                <a:latin typeface="Times" charset="0"/>
              </a:endParaRPr>
            </a:p>
          </p:txBody>
        </p:sp>
        <p:sp>
          <p:nvSpPr>
            <p:cNvPr id="65623" name="AutoShape 97"/>
            <p:cNvSpPr>
              <a:spLocks noChangeArrowheads="1"/>
            </p:cNvSpPr>
            <p:nvPr/>
          </p:nvSpPr>
          <p:spPr bwMode="auto">
            <a:xfrm>
              <a:off x="3060" y="379"/>
              <a:ext cx="294" cy="277"/>
            </a:xfrm>
            <a:prstGeom prst="flowChartDelay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1pPr>
              <a:lvl2pPr marL="742950" indent="-285750">
                <a:spcBef>
                  <a:spcPct val="20000"/>
                </a:spcBef>
                <a:buFont typeface="Wingdings" charset="2"/>
                <a:buChar char="§"/>
                <a:defRPr sz="2000"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b="0">
                <a:solidFill>
                  <a:srgbClr val="000000"/>
                </a:solidFill>
                <a:latin typeface="Times" charset="0"/>
              </a:endParaRPr>
            </a:p>
          </p:txBody>
        </p:sp>
        <p:sp>
          <p:nvSpPr>
            <p:cNvPr id="65624" name="AutoShape 98"/>
            <p:cNvSpPr>
              <a:spLocks noChangeArrowheads="1"/>
            </p:cNvSpPr>
            <p:nvPr/>
          </p:nvSpPr>
          <p:spPr bwMode="auto">
            <a:xfrm>
              <a:off x="4416" y="379"/>
              <a:ext cx="294" cy="277"/>
            </a:xfrm>
            <a:prstGeom prst="flowChartDelay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1pPr>
              <a:lvl2pPr marL="742950" indent="-285750">
                <a:spcBef>
                  <a:spcPct val="20000"/>
                </a:spcBef>
                <a:buFont typeface="Wingdings" charset="2"/>
                <a:buChar char="§"/>
                <a:defRPr sz="2000"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b="0">
                <a:solidFill>
                  <a:srgbClr val="000000"/>
                </a:solidFill>
                <a:latin typeface="Times" charset="0"/>
              </a:endParaRPr>
            </a:p>
          </p:txBody>
        </p:sp>
      </p:grpSp>
    </p:spTree>
  </p:cSld>
  <p:clrMapOvr>
    <a:masterClrMapping/>
  </p:clrMapOvr>
  <p:transition/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Title 1"/>
          <p:cNvSpPr txBox="1">
            <a:spLocks/>
          </p:cNvSpPr>
          <p:nvPr/>
        </p:nvSpPr>
        <p:spPr bwMode="auto">
          <a:xfrm>
            <a:off x="914400" y="76200"/>
            <a:ext cx="9144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Font typeface="Wingdings" charset="2"/>
              <a:buChar char="§"/>
              <a:defRPr sz="2000" b="1">
                <a:solidFill>
                  <a:schemeClr val="tx1"/>
                </a:solidFill>
                <a:latin typeface="Arial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charset="0"/>
                <a:ea typeface="MS PGothic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200">
                <a:solidFill>
                  <a:srgbClr val="000000"/>
                </a:solidFill>
              </a:rPr>
              <a:t>A modulo-6 counter with asynchronous reset</a:t>
            </a:r>
          </a:p>
        </p:txBody>
      </p:sp>
      <p:sp>
        <p:nvSpPr>
          <p:cNvPr id="66562" name="TextBox 125"/>
          <p:cNvSpPr txBox="1">
            <a:spLocks noChangeArrowheads="1"/>
          </p:cNvSpPr>
          <p:nvPr/>
        </p:nvSpPr>
        <p:spPr bwMode="auto">
          <a:xfrm>
            <a:off x="7505700" y="6550026"/>
            <a:ext cx="25527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Font typeface="Wingdings" charset="2"/>
              <a:buChar char="§"/>
              <a:defRPr sz="2000" b="1">
                <a:solidFill>
                  <a:schemeClr val="tx1"/>
                </a:solidFill>
                <a:latin typeface="Arial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charset="0"/>
                <a:ea typeface="MS PGothic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0">
                <a:solidFill>
                  <a:srgbClr val="000000"/>
                </a:solidFill>
                <a:latin typeface="Times" charset="0"/>
                <a:ea typeface="ＭＳ Ｐゴシック" charset="-128"/>
              </a:rPr>
              <a:t>[ Figure 5.26 from the textbook ]</a:t>
            </a:r>
          </a:p>
        </p:txBody>
      </p:sp>
      <p:grpSp>
        <p:nvGrpSpPr>
          <p:cNvPr id="66563" name="Group 99"/>
          <p:cNvGrpSpPr>
            <a:grpSpLocks/>
          </p:cNvGrpSpPr>
          <p:nvPr/>
        </p:nvGrpSpPr>
        <p:grpSpPr bwMode="auto">
          <a:xfrm>
            <a:off x="2101850" y="990600"/>
            <a:ext cx="6813550" cy="5640388"/>
            <a:chOff x="748" y="251"/>
            <a:chExt cx="4292" cy="3553"/>
          </a:xfrm>
        </p:grpSpPr>
        <p:sp>
          <p:nvSpPr>
            <p:cNvPr id="66567" name="Freeform 4"/>
            <p:cNvSpPr>
              <a:spLocks/>
            </p:cNvSpPr>
            <p:nvPr/>
          </p:nvSpPr>
          <p:spPr bwMode="auto">
            <a:xfrm>
              <a:off x="2892" y="263"/>
              <a:ext cx="1524" cy="169"/>
            </a:xfrm>
            <a:custGeom>
              <a:avLst/>
              <a:gdLst>
                <a:gd name="T0" fmla="*/ 0 w 3049"/>
                <a:gd name="T1" fmla="*/ 1 h 336"/>
                <a:gd name="T2" fmla="*/ 0 w 3049"/>
                <a:gd name="T3" fmla="*/ 1 h 336"/>
                <a:gd name="T4" fmla="*/ 0 w 3049"/>
                <a:gd name="T5" fmla="*/ 0 h 336"/>
                <a:gd name="T6" fmla="*/ 0 w 3049"/>
                <a:gd name="T7" fmla="*/ 0 h 3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049"/>
                <a:gd name="T13" fmla="*/ 0 h 336"/>
                <a:gd name="T14" fmla="*/ 3049 w 3049"/>
                <a:gd name="T15" fmla="*/ 336 h 3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049" h="336">
                  <a:moveTo>
                    <a:pt x="3049" y="336"/>
                  </a:moveTo>
                  <a:lnTo>
                    <a:pt x="2809" y="336"/>
                  </a:lnTo>
                  <a:lnTo>
                    <a:pt x="2809" y="0"/>
                  </a:lnTo>
                  <a:lnTo>
                    <a:pt x="0" y="0"/>
                  </a:ln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568" name="Line 5"/>
            <p:cNvSpPr>
              <a:spLocks noChangeShapeType="1"/>
            </p:cNvSpPr>
            <p:nvPr/>
          </p:nvSpPr>
          <p:spPr bwMode="auto">
            <a:xfrm>
              <a:off x="3906" y="1176"/>
              <a:ext cx="0" cy="27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569" name="Line 6"/>
            <p:cNvSpPr>
              <a:spLocks noChangeShapeType="1"/>
            </p:cNvSpPr>
            <p:nvPr/>
          </p:nvSpPr>
          <p:spPr bwMode="auto">
            <a:xfrm flipV="1">
              <a:off x="1223" y="2225"/>
              <a:ext cx="1" cy="1104"/>
            </a:xfrm>
            <a:prstGeom prst="line">
              <a:avLst/>
            </a:prstGeom>
            <a:noFill/>
            <a:ln w="17463">
              <a:solidFill>
                <a:srgbClr val="7F7F7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570" name="Line 7"/>
            <p:cNvSpPr>
              <a:spLocks noChangeShapeType="1"/>
            </p:cNvSpPr>
            <p:nvPr/>
          </p:nvSpPr>
          <p:spPr bwMode="auto">
            <a:xfrm flipV="1">
              <a:off x="1787" y="2225"/>
              <a:ext cx="1" cy="1104"/>
            </a:xfrm>
            <a:prstGeom prst="line">
              <a:avLst/>
            </a:prstGeom>
            <a:noFill/>
            <a:ln w="17463">
              <a:solidFill>
                <a:srgbClr val="7F7F7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571" name="Line 8"/>
            <p:cNvSpPr>
              <a:spLocks noChangeShapeType="1"/>
            </p:cNvSpPr>
            <p:nvPr/>
          </p:nvSpPr>
          <p:spPr bwMode="auto">
            <a:xfrm flipV="1">
              <a:off x="2352" y="2225"/>
              <a:ext cx="1" cy="1104"/>
            </a:xfrm>
            <a:prstGeom prst="line">
              <a:avLst/>
            </a:prstGeom>
            <a:noFill/>
            <a:ln w="17463">
              <a:solidFill>
                <a:srgbClr val="7F7F7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572" name="Line 9"/>
            <p:cNvSpPr>
              <a:spLocks noChangeShapeType="1"/>
            </p:cNvSpPr>
            <p:nvPr/>
          </p:nvSpPr>
          <p:spPr bwMode="auto">
            <a:xfrm flipV="1">
              <a:off x="2916" y="1973"/>
              <a:ext cx="1" cy="1356"/>
            </a:xfrm>
            <a:prstGeom prst="line">
              <a:avLst/>
            </a:prstGeom>
            <a:noFill/>
            <a:ln w="17463">
              <a:solidFill>
                <a:srgbClr val="7F7F7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573" name="Line 10"/>
            <p:cNvSpPr>
              <a:spLocks noChangeShapeType="1"/>
            </p:cNvSpPr>
            <p:nvPr/>
          </p:nvSpPr>
          <p:spPr bwMode="auto">
            <a:xfrm flipV="1">
              <a:off x="3492" y="2225"/>
              <a:ext cx="1" cy="1104"/>
            </a:xfrm>
            <a:prstGeom prst="line">
              <a:avLst/>
            </a:prstGeom>
            <a:noFill/>
            <a:ln w="17463">
              <a:solidFill>
                <a:srgbClr val="7F7F7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574" name="Line 11"/>
            <p:cNvSpPr>
              <a:spLocks noChangeShapeType="1"/>
            </p:cNvSpPr>
            <p:nvPr/>
          </p:nvSpPr>
          <p:spPr bwMode="auto">
            <a:xfrm flipV="1">
              <a:off x="4056" y="2225"/>
              <a:ext cx="1" cy="1104"/>
            </a:xfrm>
            <a:prstGeom prst="line">
              <a:avLst/>
            </a:prstGeom>
            <a:noFill/>
            <a:ln w="17463">
              <a:solidFill>
                <a:srgbClr val="7F7F7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575" name="Line 12"/>
            <p:cNvSpPr>
              <a:spLocks noChangeShapeType="1"/>
            </p:cNvSpPr>
            <p:nvPr/>
          </p:nvSpPr>
          <p:spPr bwMode="auto">
            <a:xfrm flipV="1">
              <a:off x="4620" y="2225"/>
              <a:ext cx="1" cy="1104"/>
            </a:xfrm>
            <a:prstGeom prst="line">
              <a:avLst/>
            </a:prstGeom>
            <a:noFill/>
            <a:ln w="17463">
              <a:solidFill>
                <a:srgbClr val="7F7F7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576" name="Line 13"/>
            <p:cNvSpPr>
              <a:spLocks noChangeShapeType="1"/>
            </p:cNvSpPr>
            <p:nvPr/>
          </p:nvSpPr>
          <p:spPr bwMode="auto">
            <a:xfrm flipH="1">
              <a:off x="3360" y="516"/>
              <a:ext cx="168" cy="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577" name="Rectangle 14"/>
            <p:cNvSpPr>
              <a:spLocks noChangeArrowheads="1"/>
            </p:cNvSpPr>
            <p:nvPr/>
          </p:nvSpPr>
          <p:spPr bwMode="auto">
            <a:xfrm>
              <a:off x="1523" y="432"/>
              <a:ext cx="432" cy="684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1pPr>
              <a:lvl2pPr marL="742950" indent="-285750">
                <a:spcBef>
                  <a:spcPct val="20000"/>
                </a:spcBef>
                <a:buFont typeface="Wingdings" charset="2"/>
                <a:buChar char="§"/>
                <a:defRPr sz="2000"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b="0">
                <a:solidFill>
                  <a:srgbClr val="000000"/>
                </a:solidFill>
                <a:latin typeface="Times" charset="0"/>
              </a:endParaRPr>
            </a:p>
          </p:txBody>
        </p:sp>
        <p:sp>
          <p:nvSpPr>
            <p:cNvPr id="66578" name="Rectangle 15"/>
            <p:cNvSpPr>
              <a:spLocks noChangeArrowheads="1"/>
            </p:cNvSpPr>
            <p:nvPr/>
          </p:nvSpPr>
          <p:spPr bwMode="auto">
            <a:xfrm>
              <a:off x="1569" y="550"/>
              <a:ext cx="95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1pPr>
              <a:lvl2pPr marL="742950" indent="-285750">
                <a:spcBef>
                  <a:spcPct val="20000"/>
                </a:spcBef>
                <a:buFont typeface="Wingdings" charset="2"/>
                <a:buChar char="§"/>
                <a:defRPr sz="2000"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charset="0"/>
                </a:rPr>
                <a:t>T </a:t>
              </a:r>
              <a:endParaRPr lang="en-US" altLang="en-US" b="0">
                <a:solidFill>
                  <a:srgbClr val="000000"/>
                </a:solidFill>
                <a:latin typeface="Times" charset="0"/>
              </a:endParaRPr>
            </a:p>
          </p:txBody>
        </p:sp>
        <p:sp>
          <p:nvSpPr>
            <p:cNvPr id="66579" name="Rectangle 16"/>
            <p:cNvSpPr>
              <a:spLocks noChangeArrowheads="1"/>
            </p:cNvSpPr>
            <p:nvPr/>
          </p:nvSpPr>
          <p:spPr bwMode="auto">
            <a:xfrm>
              <a:off x="1819" y="546"/>
              <a:ext cx="110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1pPr>
              <a:lvl2pPr marL="742950" indent="-285750">
                <a:spcBef>
                  <a:spcPct val="20000"/>
                </a:spcBef>
                <a:buFont typeface="Wingdings" charset="2"/>
                <a:buChar char="§"/>
                <a:defRPr sz="2000"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charset="0"/>
                </a:rPr>
                <a:t>Q </a:t>
              </a:r>
              <a:endParaRPr lang="en-US" altLang="en-US" b="0">
                <a:solidFill>
                  <a:srgbClr val="000000"/>
                </a:solidFill>
                <a:latin typeface="Times" charset="0"/>
              </a:endParaRPr>
            </a:p>
          </p:txBody>
        </p:sp>
        <p:sp>
          <p:nvSpPr>
            <p:cNvPr id="66580" name="Line 17"/>
            <p:cNvSpPr>
              <a:spLocks noChangeShapeType="1"/>
            </p:cNvSpPr>
            <p:nvPr/>
          </p:nvSpPr>
          <p:spPr bwMode="auto">
            <a:xfrm flipH="1" flipV="1">
              <a:off x="1835" y="889"/>
              <a:ext cx="48" cy="1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581" name="Rectangle 18"/>
            <p:cNvSpPr>
              <a:spLocks noChangeArrowheads="1"/>
            </p:cNvSpPr>
            <p:nvPr/>
          </p:nvSpPr>
          <p:spPr bwMode="auto">
            <a:xfrm>
              <a:off x="1819" y="890"/>
              <a:ext cx="110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1pPr>
              <a:lvl2pPr marL="742950" indent="-285750">
                <a:spcBef>
                  <a:spcPct val="20000"/>
                </a:spcBef>
                <a:buFont typeface="Wingdings" charset="2"/>
                <a:buChar char="§"/>
                <a:defRPr sz="2000"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charset="0"/>
                </a:rPr>
                <a:t>Q </a:t>
              </a:r>
              <a:endParaRPr lang="en-US" altLang="en-US" b="0">
                <a:solidFill>
                  <a:srgbClr val="000000"/>
                </a:solidFill>
                <a:latin typeface="Times" charset="0"/>
              </a:endParaRPr>
            </a:p>
          </p:txBody>
        </p:sp>
        <p:sp>
          <p:nvSpPr>
            <p:cNvPr id="66582" name="Rectangle 19"/>
            <p:cNvSpPr>
              <a:spLocks noChangeArrowheads="1"/>
            </p:cNvSpPr>
            <p:nvPr/>
          </p:nvSpPr>
          <p:spPr bwMode="auto">
            <a:xfrm>
              <a:off x="2291" y="432"/>
              <a:ext cx="421" cy="684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1pPr>
              <a:lvl2pPr marL="742950" indent="-285750">
                <a:spcBef>
                  <a:spcPct val="20000"/>
                </a:spcBef>
                <a:buFont typeface="Wingdings" charset="2"/>
                <a:buChar char="§"/>
                <a:defRPr sz="2000"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b="0">
                <a:solidFill>
                  <a:srgbClr val="000000"/>
                </a:solidFill>
                <a:latin typeface="Times" charset="0"/>
              </a:endParaRPr>
            </a:p>
          </p:txBody>
        </p:sp>
        <p:sp>
          <p:nvSpPr>
            <p:cNvPr id="66583" name="Rectangle 20"/>
            <p:cNvSpPr>
              <a:spLocks noChangeArrowheads="1"/>
            </p:cNvSpPr>
            <p:nvPr/>
          </p:nvSpPr>
          <p:spPr bwMode="auto">
            <a:xfrm>
              <a:off x="864" y="878"/>
              <a:ext cx="299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1pPr>
              <a:lvl2pPr marL="742950" indent="-285750">
                <a:spcBef>
                  <a:spcPct val="20000"/>
                </a:spcBef>
                <a:buFont typeface="Wingdings" charset="2"/>
                <a:buChar char="§"/>
                <a:defRPr sz="2000"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charset="0"/>
                </a:rPr>
                <a:t>Clock </a:t>
              </a:r>
              <a:endParaRPr lang="en-US" altLang="en-US" b="0">
                <a:solidFill>
                  <a:srgbClr val="000000"/>
                </a:solidFill>
                <a:latin typeface="Times" charset="0"/>
              </a:endParaRPr>
            </a:p>
          </p:txBody>
        </p:sp>
        <p:sp>
          <p:nvSpPr>
            <p:cNvPr id="66584" name="Rectangle 21"/>
            <p:cNvSpPr>
              <a:spLocks noChangeArrowheads="1"/>
            </p:cNvSpPr>
            <p:nvPr/>
          </p:nvSpPr>
          <p:spPr bwMode="auto">
            <a:xfrm>
              <a:off x="2335" y="550"/>
              <a:ext cx="95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1pPr>
              <a:lvl2pPr marL="742950" indent="-285750">
                <a:spcBef>
                  <a:spcPct val="20000"/>
                </a:spcBef>
                <a:buFont typeface="Wingdings" charset="2"/>
                <a:buChar char="§"/>
                <a:defRPr sz="2000"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charset="0"/>
                </a:rPr>
                <a:t>T </a:t>
              </a:r>
              <a:endParaRPr lang="en-US" altLang="en-US" b="0">
                <a:solidFill>
                  <a:srgbClr val="000000"/>
                </a:solidFill>
                <a:latin typeface="Times" charset="0"/>
              </a:endParaRPr>
            </a:p>
          </p:txBody>
        </p:sp>
        <p:sp>
          <p:nvSpPr>
            <p:cNvPr id="66585" name="Rectangle 22"/>
            <p:cNvSpPr>
              <a:spLocks noChangeArrowheads="1"/>
            </p:cNvSpPr>
            <p:nvPr/>
          </p:nvSpPr>
          <p:spPr bwMode="auto">
            <a:xfrm>
              <a:off x="2584" y="546"/>
              <a:ext cx="110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1pPr>
              <a:lvl2pPr marL="742950" indent="-285750">
                <a:spcBef>
                  <a:spcPct val="20000"/>
                </a:spcBef>
                <a:buFont typeface="Wingdings" charset="2"/>
                <a:buChar char="§"/>
                <a:defRPr sz="2000"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charset="0"/>
                </a:rPr>
                <a:t>Q </a:t>
              </a:r>
              <a:endParaRPr lang="en-US" altLang="en-US" b="0">
                <a:solidFill>
                  <a:srgbClr val="000000"/>
                </a:solidFill>
                <a:latin typeface="Times" charset="0"/>
              </a:endParaRPr>
            </a:p>
          </p:txBody>
        </p:sp>
        <p:sp>
          <p:nvSpPr>
            <p:cNvPr id="66586" name="Line 23"/>
            <p:cNvSpPr>
              <a:spLocks noChangeShapeType="1"/>
            </p:cNvSpPr>
            <p:nvPr/>
          </p:nvSpPr>
          <p:spPr bwMode="auto">
            <a:xfrm flipH="1" flipV="1">
              <a:off x="2592" y="889"/>
              <a:ext cx="60" cy="1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587" name="Rectangle 24"/>
            <p:cNvSpPr>
              <a:spLocks noChangeArrowheads="1"/>
            </p:cNvSpPr>
            <p:nvPr/>
          </p:nvSpPr>
          <p:spPr bwMode="auto">
            <a:xfrm>
              <a:off x="3696" y="432"/>
              <a:ext cx="420" cy="684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1pPr>
              <a:lvl2pPr marL="742950" indent="-285750">
                <a:spcBef>
                  <a:spcPct val="20000"/>
                </a:spcBef>
                <a:buFont typeface="Wingdings" charset="2"/>
                <a:buChar char="§"/>
                <a:defRPr sz="2000"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b="0">
                <a:solidFill>
                  <a:srgbClr val="000000"/>
                </a:solidFill>
                <a:latin typeface="Times" charset="0"/>
              </a:endParaRPr>
            </a:p>
          </p:txBody>
        </p:sp>
        <p:sp>
          <p:nvSpPr>
            <p:cNvPr id="66588" name="Rectangle 25"/>
            <p:cNvSpPr>
              <a:spLocks noChangeArrowheads="1"/>
            </p:cNvSpPr>
            <p:nvPr/>
          </p:nvSpPr>
          <p:spPr bwMode="auto">
            <a:xfrm>
              <a:off x="2585" y="890"/>
              <a:ext cx="110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1pPr>
              <a:lvl2pPr marL="742950" indent="-285750">
                <a:spcBef>
                  <a:spcPct val="20000"/>
                </a:spcBef>
                <a:buFont typeface="Wingdings" charset="2"/>
                <a:buChar char="§"/>
                <a:defRPr sz="2000"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charset="0"/>
                </a:rPr>
                <a:t>Q </a:t>
              </a:r>
              <a:endParaRPr lang="en-US" altLang="en-US" b="0">
                <a:solidFill>
                  <a:srgbClr val="000000"/>
                </a:solidFill>
                <a:latin typeface="Times" charset="0"/>
              </a:endParaRPr>
            </a:p>
          </p:txBody>
        </p:sp>
        <p:sp>
          <p:nvSpPr>
            <p:cNvPr id="66589" name="Rectangle 26"/>
            <p:cNvSpPr>
              <a:spLocks noChangeArrowheads="1"/>
            </p:cNvSpPr>
            <p:nvPr/>
          </p:nvSpPr>
          <p:spPr bwMode="auto">
            <a:xfrm>
              <a:off x="3738" y="550"/>
              <a:ext cx="95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1pPr>
              <a:lvl2pPr marL="742950" indent="-285750">
                <a:spcBef>
                  <a:spcPct val="20000"/>
                </a:spcBef>
                <a:buFont typeface="Wingdings" charset="2"/>
                <a:buChar char="§"/>
                <a:defRPr sz="2000"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charset="0"/>
                </a:rPr>
                <a:t>T </a:t>
              </a:r>
              <a:endParaRPr lang="en-US" altLang="en-US" b="0">
                <a:solidFill>
                  <a:srgbClr val="000000"/>
                </a:solidFill>
                <a:latin typeface="Times" charset="0"/>
              </a:endParaRPr>
            </a:p>
          </p:txBody>
        </p:sp>
        <p:sp>
          <p:nvSpPr>
            <p:cNvPr id="66590" name="Rectangle 27"/>
            <p:cNvSpPr>
              <a:spLocks noChangeArrowheads="1"/>
            </p:cNvSpPr>
            <p:nvPr/>
          </p:nvSpPr>
          <p:spPr bwMode="auto">
            <a:xfrm>
              <a:off x="3987" y="546"/>
              <a:ext cx="110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1pPr>
              <a:lvl2pPr marL="742950" indent="-285750">
                <a:spcBef>
                  <a:spcPct val="20000"/>
                </a:spcBef>
                <a:buFont typeface="Wingdings" charset="2"/>
                <a:buChar char="§"/>
                <a:defRPr sz="2000"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charset="0"/>
                </a:rPr>
                <a:t>Q </a:t>
              </a:r>
              <a:endParaRPr lang="en-US" altLang="en-US" b="0">
                <a:solidFill>
                  <a:srgbClr val="000000"/>
                </a:solidFill>
                <a:latin typeface="Times" charset="0"/>
              </a:endParaRPr>
            </a:p>
          </p:txBody>
        </p:sp>
        <p:sp>
          <p:nvSpPr>
            <p:cNvPr id="66591" name="Line 28"/>
            <p:cNvSpPr>
              <a:spLocks noChangeShapeType="1"/>
            </p:cNvSpPr>
            <p:nvPr/>
          </p:nvSpPr>
          <p:spPr bwMode="auto">
            <a:xfrm flipH="1" flipV="1">
              <a:off x="3996" y="889"/>
              <a:ext cx="61" cy="1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592" name="Line 29"/>
            <p:cNvSpPr>
              <a:spLocks noChangeShapeType="1"/>
            </p:cNvSpPr>
            <p:nvPr/>
          </p:nvSpPr>
          <p:spPr bwMode="auto">
            <a:xfrm>
              <a:off x="1187" y="600"/>
              <a:ext cx="33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593" name="Freeform 30"/>
            <p:cNvSpPr>
              <a:spLocks/>
            </p:cNvSpPr>
            <p:nvPr/>
          </p:nvSpPr>
          <p:spPr bwMode="auto">
            <a:xfrm>
              <a:off x="2291" y="900"/>
              <a:ext cx="85" cy="84"/>
            </a:xfrm>
            <a:custGeom>
              <a:avLst/>
              <a:gdLst>
                <a:gd name="T0" fmla="*/ 0 w 168"/>
                <a:gd name="T1" fmla="*/ 1 h 168"/>
                <a:gd name="T2" fmla="*/ 1 w 168"/>
                <a:gd name="T3" fmla="*/ 1 h 168"/>
                <a:gd name="T4" fmla="*/ 0 w 168"/>
                <a:gd name="T5" fmla="*/ 0 h 168"/>
                <a:gd name="T6" fmla="*/ 0 60000 65536"/>
                <a:gd name="T7" fmla="*/ 0 60000 65536"/>
                <a:gd name="T8" fmla="*/ 0 60000 65536"/>
                <a:gd name="T9" fmla="*/ 0 w 168"/>
                <a:gd name="T10" fmla="*/ 0 h 168"/>
                <a:gd name="T11" fmla="*/ 168 w 168"/>
                <a:gd name="T12" fmla="*/ 168 h 16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8" h="168">
                  <a:moveTo>
                    <a:pt x="0" y="168"/>
                  </a:moveTo>
                  <a:lnTo>
                    <a:pt x="168" y="96"/>
                  </a:lnTo>
                  <a:lnTo>
                    <a:pt x="0" y="0"/>
                  </a:ln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594" name="Freeform 31"/>
            <p:cNvSpPr>
              <a:spLocks/>
            </p:cNvSpPr>
            <p:nvPr/>
          </p:nvSpPr>
          <p:spPr bwMode="auto">
            <a:xfrm>
              <a:off x="3696" y="900"/>
              <a:ext cx="84" cy="84"/>
            </a:xfrm>
            <a:custGeom>
              <a:avLst/>
              <a:gdLst>
                <a:gd name="T0" fmla="*/ 0 w 169"/>
                <a:gd name="T1" fmla="*/ 1 h 168"/>
                <a:gd name="T2" fmla="*/ 0 w 169"/>
                <a:gd name="T3" fmla="*/ 1 h 168"/>
                <a:gd name="T4" fmla="*/ 0 w 169"/>
                <a:gd name="T5" fmla="*/ 0 h 168"/>
                <a:gd name="T6" fmla="*/ 0 60000 65536"/>
                <a:gd name="T7" fmla="*/ 0 60000 65536"/>
                <a:gd name="T8" fmla="*/ 0 60000 65536"/>
                <a:gd name="T9" fmla="*/ 0 w 169"/>
                <a:gd name="T10" fmla="*/ 0 h 168"/>
                <a:gd name="T11" fmla="*/ 169 w 169"/>
                <a:gd name="T12" fmla="*/ 168 h 16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9" h="168">
                  <a:moveTo>
                    <a:pt x="0" y="168"/>
                  </a:moveTo>
                  <a:lnTo>
                    <a:pt x="169" y="96"/>
                  </a:lnTo>
                  <a:lnTo>
                    <a:pt x="0" y="0"/>
                  </a:ln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595" name="Freeform 32"/>
            <p:cNvSpPr>
              <a:spLocks/>
            </p:cNvSpPr>
            <p:nvPr/>
          </p:nvSpPr>
          <p:spPr bwMode="auto">
            <a:xfrm>
              <a:off x="1523" y="900"/>
              <a:ext cx="84" cy="84"/>
            </a:xfrm>
            <a:custGeom>
              <a:avLst/>
              <a:gdLst>
                <a:gd name="T0" fmla="*/ 0 w 168"/>
                <a:gd name="T1" fmla="*/ 1 h 168"/>
                <a:gd name="T2" fmla="*/ 1 w 168"/>
                <a:gd name="T3" fmla="*/ 1 h 168"/>
                <a:gd name="T4" fmla="*/ 0 w 168"/>
                <a:gd name="T5" fmla="*/ 0 h 168"/>
                <a:gd name="T6" fmla="*/ 0 60000 65536"/>
                <a:gd name="T7" fmla="*/ 0 60000 65536"/>
                <a:gd name="T8" fmla="*/ 0 60000 65536"/>
                <a:gd name="T9" fmla="*/ 0 w 168"/>
                <a:gd name="T10" fmla="*/ 0 h 168"/>
                <a:gd name="T11" fmla="*/ 168 w 168"/>
                <a:gd name="T12" fmla="*/ 168 h 16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8" h="168">
                  <a:moveTo>
                    <a:pt x="0" y="168"/>
                  </a:moveTo>
                  <a:lnTo>
                    <a:pt x="168" y="96"/>
                  </a:lnTo>
                  <a:lnTo>
                    <a:pt x="0" y="0"/>
                  </a:ln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596" name="Line 33"/>
            <p:cNvSpPr>
              <a:spLocks noChangeShapeType="1"/>
            </p:cNvSpPr>
            <p:nvPr/>
          </p:nvSpPr>
          <p:spPr bwMode="auto">
            <a:xfrm>
              <a:off x="1187" y="948"/>
              <a:ext cx="336" cy="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597" name="Freeform 34"/>
            <p:cNvSpPr>
              <a:spLocks/>
            </p:cNvSpPr>
            <p:nvPr/>
          </p:nvSpPr>
          <p:spPr bwMode="auto">
            <a:xfrm>
              <a:off x="1343" y="936"/>
              <a:ext cx="24" cy="24"/>
            </a:xfrm>
            <a:custGeom>
              <a:avLst/>
              <a:gdLst>
                <a:gd name="T0" fmla="*/ 0 w 48"/>
                <a:gd name="T1" fmla="*/ 1 h 48"/>
                <a:gd name="T2" fmla="*/ 1 w 48"/>
                <a:gd name="T3" fmla="*/ 1 h 48"/>
                <a:gd name="T4" fmla="*/ 1 w 48"/>
                <a:gd name="T5" fmla="*/ 1 h 48"/>
                <a:gd name="T6" fmla="*/ 1 w 48"/>
                <a:gd name="T7" fmla="*/ 1 h 48"/>
                <a:gd name="T8" fmla="*/ 1 w 48"/>
                <a:gd name="T9" fmla="*/ 1 h 48"/>
                <a:gd name="T10" fmla="*/ 1 w 48"/>
                <a:gd name="T11" fmla="*/ 1 h 48"/>
                <a:gd name="T12" fmla="*/ 1 w 48"/>
                <a:gd name="T13" fmla="*/ 1 h 48"/>
                <a:gd name="T14" fmla="*/ 1 w 48"/>
                <a:gd name="T15" fmla="*/ 1 h 48"/>
                <a:gd name="T16" fmla="*/ 1 w 48"/>
                <a:gd name="T17" fmla="*/ 1 h 48"/>
                <a:gd name="T18" fmla="*/ 1 w 48"/>
                <a:gd name="T19" fmla="*/ 1 h 48"/>
                <a:gd name="T20" fmla="*/ 1 w 48"/>
                <a:gd name="T21" fmla="*/ 1 h 48"/>
                <a:gd name="T22" fmla="*/ 1 w 48"/>
                <a:gd name="T23" fmla="*/ 0 h 48"/>
                <a:gd name="T24" fmla="*/ 1 w 48"/>
                <a:gd name="T25" fmla="*/ 1 h 48"/>
                <a:gd name="T26" fmla="*/ 1 w 48"/>
                <a:gd name="T27" fmla="*/ 1 h 48"/>
                <a:gd name="T28" fmla="*/ 1 w 48"/>
                <a:gd name="T29" fmla="*/ 1 h 48"/>
                <a:gd name="T30" fmla="*/ 1 w 48"/>
                <a:gd name="T31" fmla="*/ 1 h 48"/>
                <a:gd name="T32" fmla="*/ 1 w 48"/>
                <a:gd name="T33" fmla="*/ 1 h 48"/>
                <a:gd name="T34" fmla="*/ 1 w 48"/>
                <a:gd name="T35" fmla="*/ 1 h 48"/>
                <a:gd name="T36" fmla="*/ 1 w 48"/>
                <a:gd name="T37" fmla="*/ 1 h 48"/>
                <a:gd name="T38" fmla="*/ 1 w 48"/>
                <a:gd name="T39" fmla="*/ 1 h 48"/>
                <a:gd name="T40" fmla="*/ 1 w 48"/>
                <a:gd name="T41" fmla="*/ 1 h 48"/>
                <a:gd name="T42" fmla="*/ 1 w 48"/>
                <a:gd name="T43" fmla="*/ 1 h 48"/>
                <a:gd name="T44" fmla="*/ 1 w 48"/>
                <a:gd name="T45" fmla="*/ 1 h 48"/>
                <a:gd name="T46" fmla="*/ 1 w 48"/>
                <a:gd name="T47" fmla="*/ 1 h 48"/>
                <a:gd name="T48" fmla="*/ 1 w 48"/>
                <a:gd name="T49" fmla="*/ 1 h 48"/>
                <a:gd name="T50" fmla="*/ 1 w 48"/>
                <a:gd name="T51" fmla="*/ 1 h 48"/>
                <a:gd name="T52" fmla="*/ 1 w 48"/>
                <a:gd name="T53" fmla="*/ 1 h 48"/>
                <a:gd name="T54" fmla="*/ 1 w 48"/>
                <a:gd name="T55" fmla="*/ 1 h 48"/>
                <a:gd name="T56" fmla="*/ 1 w 48"/>
                <a:gd name="T57" fmla="*/ 1 h 48"/>
                <a:gd name="T58" fmla="*/ 1 w 48"/>
                <a:gd name="T59" fmla="*/ 1 h 48"/>
                <a:gd name="T60" fmla="*/ 1 w 48"/>
                <a:gd name="T61" fmla="*/ 1 h 48"/>
                <a:gd name="T62" fmla="*/ 1 w 48"/>
                <a:gd name="T63" fmla="*/ 1 h 48"/>
                <a:gd name="T64" fmla="*/ 1 w 48"/>
                <a:gd name="T65" fmla="*/ 1 h 48"/>
                <a:gd name="T66" fmla="*/ 1 w 48"/>
                <a:gd name="T67" fmla="*/ 1 h 48"/>
                <a:gd name="T68" fmla="*/ 1 w 48"/>
                <a:gd name="T69" fmla="*/ 1 h 48"/>
                <a:gd name="T70" fmla="*/ 1 w 48"/>
                <a:gd name="T71" fmla="*/ 1 h 48"/>
                <a:gd name="T72" fmla="*/ 1 w 48"/>
                <a:gd name="T73" fmla="*/ 1 h 48"/>
                <a:gd name="T74" fmla="*/ 1 w 48"/>
                <a:gd name="T75" fmla="*/ 1 h 48"/>
                <a:gd name="T76" fmla="*/ 1 w 48"/>
                <a:gd name="T77" fmla="*/ 1 h 48"/>
                <a:gd name="T78" fmla="*/ 1 w 48"/>
                <a:gd name="T79" fmla="*/ 1 h 48"/>
                <a:gd name="T80" fmla="*/ 1 w 48"/>
                <a:gd name="T81" fmla="*/ 1 h 48"/>
                <a:gd name="T82" fmla="*/ 1 w 48"/>
                <a:gd name="T83" fmla="*/ 1 h 48"/>
                <a:gd name="T84" fmla="*/ 1 w 48"/>
                <a:gd name="T85" fmla="*/ 1 h 48"/>
                <a:gd name="T86" fmla="*/ 1 w 48"/>
                <a:gd name="T87" fmla="*/ 1 h 48"/>
                <a:gd name="T88" fmla="*/ 1 w 48"/>
                <a:gd name="T89" fmla="*/ 1 h 48"/>
                <a:gd name="T90" fmla="*/ 1 w 48"/>
                <a:gd name="T91" fmla="*/ 1 h 48"/>
                <a:gd name="T92" fmla="*/ 1 w 48"/>
                <a:gd name="T93" fmla="*/ 1 h 48"/>
                <a:gd name="T94" fmla="*/ 1 w 48"/>
                <a:gd name="T95" fmla="*/ 1 h 48"/>
                <a:gd name="T96" fmla="*/ 1 w 48"/>
                <a:gd name="T97" fmla="*/ 1 h 48"/>
                <a:gd name="T98" fmla="*/ 1 w 48"/>
                <a:gd name="T99" fmla="*/ 1 h 48"/>
                <a:gd name="T100" fmla="*/ 1 w 48"/>
                <a:gd name="T101" fmla="*/ 1 h 48"/>
                <a:gd name="T102" fmla="*/ 1 w 48"/>
                <a:gd name="T103" fmla="*/ 1 h 48"/>
                <a:gd name="T104" fmla="*/ 1 w 48"/>
                <a:gd name="T105" fmla="*/ 1 h 48"/>
                <a:gd name="T106" fmla="*/ 1 w 48"/>
                <a:gd name="T107" fmla="*/ 1 h 48"/>
                <a:gd name="T108" fmla="*/ 1 w 48"/>
                <a:gd name="T109" fmla="*/ 1 h 48"/>
                <a:gd name="T110" fmla="*/ 0 w 48"/>
                <a:gd name="T111" fmla="*/ 1 h 4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48"/>
                <a:gd name="T169" fmla="*/ 0 h 48"/>
                <a:gd name="T170" fmla="*/ 48 w 48"/>
                <a:gd name="T171" fmla="*/ 48 h 4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48" h="48">
                  <a:moveTo>
                    <a:pt x="0" y="19"/>
                  </a:moveTo>
                  <a:lnTo>
                    <a:pt x="0" y="30"/>
                  </a:lnTo>
                  <a:lnTo>
                    <a:pt x="0" y="27"/>
                  </a:lnTo>
                  <a:lnTo>
                    <a:pt x="0" y="26"/>
                  </a:lnTo>
                  <a:lnTo>
                    <a:pt x="1" y="25"/>
                  </a:lnTo>
                  <a:lnTo>
                    <a:pt x="1" y="24"/>
                  </a:lnTo>
                  <a:lnTo>
                    <a:pt x="1" y="23"/>
                  </a:lnTo>
                  <a:lnTo>
                    <a:pt x="1" y="21"/>
                  </a:lnTo>
                  <a:lnTo>
                    <a:pt x="2" y="19"/>
                  </a:lnTo>
                  <a:lnTo>
                    <a:pt x="2" y="18"/>
                  </a:lnTo>
                  <a:lnTo>
                    <a:pt x="3" y="17"/>
                  </a:lnTo>
                  <a:lnTo>
                    <a:pt x="3" y="15"/>
                  </a:lnTo>
                  <a:lnTo>
                    <a:pt x="4" y="14"/>
                  </a:lnTo>
                  <a:lnTo>
                    <a:pt x="4" y="13"/>
                  </a:lnTo>
                  <a:lnTo>
                    <a:pt x="6" y="12"/>
                  </a:lnTo>
                  <a:lnTo>
                    <a:pt x="7" y="11"/>
                  </a:lnTo>
                  <a:lnTo>
                    <a:pt x="8" y="9"/>
                  </a:lnTo>
                  <a:lnTo>
                    <a:pt x="9" y="8"/>
                  </a:lnTo>
                  <a:lnTo>
                    <a:pt x="10" y="7"/>
                  </a:lnTo>
                  <a:lnTo>
                    <a:pt x="12" y="6"/>
                  </a:lnTo>
                  <a:lnTo>
                    <a:pt x="13" y="6"/>
                  </a:lnTo>
                  <a:lnTo>
                    <a:pt x="14" y="5"/>
                  </a:lnTo>
                  <a:lnTo>
                    <a:pt x="15" y="3"/>
                  </a:lnTo>
                  <a:lnTo>
                    <a:pt x="16" y="3"/>
                  </a:lnTo>
                  <a:lnTo>
                    <a:pt x="18" y="2"/>
                  </a:lnTo>
                  <a:lnTo>
                    <a:pt x="19" y="2"/>
                  </a:lnTo>
                  <a:lnTo>
                    <a:pt x="20" y="2"/>
                  </a:lnTo>
                  <a:lnTo>
                    <a:pt x="21" y="1"/>
                  </a:lnTo>
                  <a:lnTo>
                    <a:pt x="24" y="1"/>
                  </a:lnTo>
                  <a:lnTo>
                    <a:pt x="25" y="1"/>
                  </a:lnTo>
                  <a:lnTo>
                    <a:pt x="26" y="1"/>
                  </a:lnTo>
                  <a:lnTo>
                    <a:pt x="27" y="1"/>
                  </a:lnTo>
                  <a:lnTo>
                    <a:pt x="28" y="0"/>
                  </a:lnTo>
                  <a:lnTo>
                    <a:pt x="19" y="0"/>
                  </a:lnTo>
                  <a:lnTo>
                    <a:pt x="20" y="1"/>
                  </a:lnTo>
                  <a:lnTo>
                    <a:pt x="22" y="1"/>
                  </a:lnTo>
                  <a:lnTo>
                    <a:pt x="24" y="1"/>
                  </a:lnTo>
                  <a:lnTo>
                    <a:pt x="25" y="1"/>
                  </a:lnTo>
                  <a:lnTo>
                    <a:pt x="26" y="1"/>
                  </a:lnTo>
                  <a:lnTo>
                    <a:pt x="27" y="2"/>
                  </a:lnTo>
                  <a:lnTo>
                    <a:pt x="28" y="2"/>
                  </a:lnTo>
                  <a:lnTo>
                    <a:pt x="31" y="2"/>
                  </a:lnTo>
                  <a:lnTo>
                    <a:pt x="32" y="3"/>
                  </a:lnTo>
                  <a:lnTo>
                    <a:pt x="33" y="3"/>
                  </a:lnTo>
                  <a:lnTo>
                    <a:pt x="34" y="5"/>
                  </a:lnTo>
                  <a:lnTo>
                    <a:pt x="36" y="6"/>
                  </a:lnTo>
                  <a:lnTo>
                    <a:pt x="37" y="6"/>
                  </a:lnTo>
                  <a:lnTo>
                    <a:pt x="37" y="7"/>
                  </a:lnTo>
                  <a:lnTo>
                    <a:pt x="38" y="8"/>
                  </a:lnTo>
                  <a:lnTo>
                    <a:pt x="39" y="9"/>
                  </a:lnTo>
                  <a:lnTo>
                    <a:pt x="40" y="9"/>
                  </a:lnTo>
                  <a:lnTo>
                    <a:pt x="42" y="11"/>
                  </a:lnTo>
                  <a:lnTo>
                    <a:pt x="42" y="12"/>
                  </a:lnTo>
                  <a:lnTo>
                    <a:pt x="43" y="13"/>
                  </a:lnTo>
                  <a:lnTo>
                    <a:pt x="44" y="14"/>
                  </a:lnTo>
                  <a:lnTo>
                    <a:pt x="44" y="15"/>
                  </a:lnTo>
                  <a:lnTo>
                    <a:pt x="45" y="17"/>
                  </a:lnTo>
                  <a:lnTo>
                    <a:pt x="45" y="18"/>
                  </a:lnTo>
                  <a:lnTo>
                    <a:pt x="46" y="19"/>
                  </a:lnTo>
                  <a:lnTo>
                    <a:pt x="46" y="21"/>
                  </a:lnTo>
                  <a:lnTo>
                    <a:pt x="48" y="23"/>
                  </a:lnTo>
                  <a:lnTo>
                    <a:pt x="48" y="24"/>
                  </a:lnTo>
                  <a:lnTo>
                    <a:pt x="48" y="25"/>
                  </a:lnTo>
                  <a:lnTo>
                    <a:pt x="48" y="26"/>
                  </a:lnTo>
                  <a:lnTo>
                    <a:pt x="48" y="27"/>
                  </a:lnTo>
                  <a:lnTo>
                    <a:pt x="48" y="30"/>
                  </a:lnTo>
                  <a:lnTo>
                    <a:pt x="48" y="19"/>
                  </a:lnTo>
                  <a:lnTo>
                    <a:pt x="48" y="21"/>
                  </a:lnTo>
                  <a:lnTo>
                    <a:pt x="48" y="23"/>
                  </a:lnTo>
                  <a:lnTo>
                    <a:pt x="48" y="24"/>
                  </a:lnTo>
                  <a:lnTo>
                    <a:pt x="48" y="25"/>
                  </a:lnTo>
                  <a:lnTo>
                    <a:pt x="48" y="26"/>
                  </a:lnTo>
                  <a:lnTo>
                    <a:pt x="46" y="27"/>
                  </a:lnTo>
                  <a:lnTo>
                    <a:pt x="46" y="30"/>
                  </a:lnTo>
                  <a:lnTo>
                    <a:pt x="45" y="31"/>
                  </a:lnTo>
                  <a:lnTo>
                    <a:pt x="45" y="32"/>
                  </a:lnTo>
                  <a:lnTo>
                    <a:pt x="44" y="33"/>
                  </a:lnTo>
                  <a:lnTo>
                    <a:pt x="44" y="35"/>
                  </a:lnTo>
                  <a:lnTo>
                    <a:pt x="43" y="36"/>
                  </a:lnTo>
                  <a:lnTo>
                    <a:pt x="42" y="37"/>
                  </a:lnTo>
                  <a:lnTo>
                    <a:pt x="42" y="38"/>
                  </a:lnTo>
                  <a:lnTo>
                    <a:pt x="40" y="39"/>
                  </a:lnTo>
                  <a:lnTo>
                    <a:pt x="39" y="39"/>
                  </a:lnTo>
                  <a:lnTo>
                    <a:pt x="38" y="41"/>
                  </a:lnTo>
                  <a:lnTo>
                    <a:pt x="37" y="42"/>
                  </a:lnTo>
                  <a:lnTo>
                    <a:pt x="37" y="43"/>
                  </a:lnTo>
                  <a:lnTo>
                    <a:pt x="36" y="43"/>
                  </a:lnTo>
                  <a:lnTo>
                    <a:pt x="34" y="44"/>
                  </a:lnTo>
                  <a:lnTo>
                    <a:pt x="33" y="45"/>
                  </a:lnTo>
                  <a:lnTo>
                    <a:pt x="32" y="45"/>
                  </a:lnTo>
                  <a:lnTo>
                    <a:pt x="31" y="47"/>
                  </a:lnTo>
                  <a:lnTo>
                    <a:pt x="28" y="47"/>
                  </a:lnTo>
                  <a:lnTo>
                    <a:pt x="27" y="47"/>
                  </a:lnTo>
                  <a:lnTo>
                    <a:pt x="26" y="48"/>
                  </a:lnTo>
                  <a:lnTo>
                    <a:pt x="25" y="48"/>
                  </a:lnTo>
                  <a:lnTo>
                    <a:pt x="24" y="48"/>
                  </a:lnTo>
                  <a:lnTo>
                    <a:pt x="22" y="48"/>
                  </a:lnTo>
                  <a:lnTo>
                    <a:pt x="20" y="48"/>
                  </a:lnTo>
                  <a:lnTo>
                    <a:pt x="19" y="48"/>
                  </a:lnTo>
                  <a:lnTo>
                    <a:pt x="28" y="48"/>
                  </a:lnTo>
                  <a:lnTo>
                    <a:pt x="27" y="48"/>
                  </a:lnTo>
                  <a:lnTo>
                    <a:pt x="26" y="48"/>
                  </a:lnTo>
                  <a:lnTo>
                    <a:pt x="25" y="48"/>
                  </a:lnTo>
                  <a:lnTo>
                    <a:pt x="24" y="48"/>
                  </a:lnTo>
                  <a:lnTo>
                    <a:pt x="21" y="48"/>
                  </a:lnTo>
                  <a:lnTo>
                    <a:pt x="20" y="47"/>
                  </a:lnTo>
                  <a:lnTo>
                    <a:pt x="19" y="47"/>
                  </a:lnTo>
                  <a:lnTo>
                    <a:pt x="18" y="47"/>
                  </a:lnTo>
                  <a:lnTo>
                    <a:pt x="16" y="45"/>
                  </a:lnTo>
                  <a:lnTo>
                    <a:pt x="15" y="45"/>
                  </a:lnTo>
                  <a:lnTo>
                    <a:pt x="14" y="44"/>
                  </a:lnTo>
                  <a:lnTo>
                    <a:pt x="13" y="43"/>
                  </a:lnTo>
                  <a:lnTo>
                    <a:pt x="12" y="43"/>
                  </a:lnTo>
                  <a:lnTo>
                    <a:pt x="10" y="42"/>
                  </a:lnTo>
                  <a:lnTo>
                    <a:pt x="9" y="41"/>
                  </a:lnTo>
                  <a:lnTo>
                    <a:pt x="8" y="39"/>
                  </a:lnTo>
                  <a:lnTo>
                    <a:pt x="7" y="38"/>
                  </a:lnTo>
                  <a:lnTo>
                    <a:pt x="6" y="37"/>
                  </a:lnTo>
                  <a:lnTo>
                    <a:pt x="4" y="36"/>
                  </a:lnTo>
                  <a:lnTo>
                    <a:pt x="4" y="35"/>
                  </a:lnTo>
                  <a:lnTo>
                    <a:pt x="3" y="33"/>
                  </a:lnTo>
                  <a:lnTo>
                    <a:pt x="3" y="32"/>
                  </a:lnTo>
                  <a:lnTo>
                    <a:pt x="2" y="31"/>
                  </a:lnTo>
                  <a:lnTo>
                    <a:pt x="2" y="30"/>
                  </a:lnTo>
                  <a:lnTo>
                    <a:pt x="1" y="27"/>
                  </a:lnTo>
                  <a:lnTo>
                    <a:pt x="1" y="26"/>
                  </a:lnTo>
                  <a:lnTo>
                    <a:pt x="1" y="25"/>
                  </a:lnTo>
                  <a:lnTo>
                    <a:pt x="1" y="24"/>
                  </a:lnTo>
                  <a:lnTo>
                    <a:pt x="0" y="23"/>
                  </a:lnTo>
                  <a:lnTo>
                    <a:pt x="0" y="21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000000"/>
            </a:solidFill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598" name="Rectangle 35"/>
            <p:cNvSpPr>
              <a:spLocks noChangeArrowheads="1"/>
            </p:cNvSpPr>
            <p:nvPr/>
          </p:nvSpPr>
          <p:spPr bwMode="auto">
            <a:xfrm>
              <a:off x="3988" y="890"/>
              <a:ext cx="110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1pPr>
              <a:lvl2pPr marL="742950" indent="-285750">
                <a:spcBef>
                  <a:spcPct val="20000"/>
                </a:spcBef>
                <a:buFont typeface="Wingdings" charset="2"/>
                <a:buChar char="§"/>
                <a:defRPr sz="2000"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charset="0"/>
                </a:rPr>
                <a:t>Q </a:t>
              </a:r>
              <a:endParaRPr lang="en-US" altLang="en-US" b="0">
                <a:solidFill>
                  <a:srgbClr val="000000"/>
                </a:solidFill>
                <a:latin typeface="Times" charset="0"/>
              </a:endParaRPr>
            </a:p>
          </p:txBody>
        </p:sp>
        <p:sp>
          <p:nvSpPr>
            <p:cNvPr id="66599" name="Rectangle 36"/>
            <p:cNvSpPr>
              <a:spLocks noChangeArrowheads="1"/>
            </p:cNvSpPr>
            <p:nvPr/>
          </p:nvSpPr>
          <p:spPr bwMode="auto">
            <a:xfrm>
              <a:off x="1068" y="540"/>
              <a:ext cx="85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1pPr>
              <a:lvl2pPr marL="742950" indent="-285750">
                <a:spcBef>
                  <a:spcPct val="20000"/>
                </a:spcBef>
                <a:buFont typeface="Wingdings" charset="2"/>
                <a:buChar char="§"/>
                <a:defRPr sz="2000"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charset="0"/>
                </a:rPr>
                <a:t>1 </a:t>
              </a:r>
              <a:endParaRPr lang="en-US" altLang="en-US" b="0">
                <a:solidFill>
                  <a:srgbClr val="000000"/>
                </a:solidFill>
                <a:latin typeface="Times" charset="0"/>
              </a:endParaRPr>
            </a:p>
          </p:txBody>
        </p:sp>
        <p:sp>
          <p:nvSpPr>
            <p:cNvPr id="66600" name="Rectangle 37"/>
            <p:cNvSpPr>
              <a:spLocks noChangeArrowheads="1"/>
            </p:cNvSpPr>
            <p:nvPr/>
          </p:nvSpPr>
          <p:spPr bwMode="auto">
            <a:xfrm>
              <a:off x="2065" y="636"/>
              <a:ext cx="110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1pPr>
              <a:lvl2pPr marL="742950" indent="-285750">
                <a:spcBef>
                  <a:spcPct val="20000"/>
                </a:spcBef>
                <a:buFont typeface="Wingdings" charset="2"/>
                <a:buChar char="§"/>
                <a:defRPr sz="2000"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charset="0"/>
                </a:rPr>
                <a:t>Q </a:t>
              </a:r>
              <a:endParaRPr lang="en-US" altLang="en-US" b="0">
                <a:solidFill>
                  <a:srgbClr val="000000"/>
                </a:solidFill>
                <a:latin typeface="Times" charset="0"/>
              </a:endParaRPr>
            </a:p>
          </p:txBody>
        </p:sp>
        <p:sp>
          <p:nvSpPr>
            <p:cNvPr id="66601" name="Rectangle 38"/>
            <p:cNvSpPr>
              <a:spLocks noChangeArrowheads="1"/>
            </p:cNvSpPr>
            <p:nvPr/>
          </p:nvSpPr>
          <p:spPr bwMode="auto">
            <a:xfrm>
              <a:off x="2147" y="691"/>
              <a:ext cx="66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1pPr>
              <a:lvl2pPr marL="742950" indent="-285750">
                <a:spcBef>
                  <a:spcPct val="20000"/>
                </a:spcBef>
                <a:buFont typeface="Wingdings" charset="2"/>
                <a:buChar char="§"/>
                <a:defRPr sz="2000"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100" b="0">
                  <a:solidFill>
                    <a:srgbClr val="000000"/>
                  </a:solidFill>
                  <a:latin typeface="Times-Roman" charset="0"/>
                </a:rPr>
                <a:t>0 </a:t>
              </a:r>
              <a:endParaRPr lang="en-US" altLang="en-US" b="0">
                <a:solidFill>
                  <a:srgbClr val="000000"/>
                </a:solidFill>
                <a:latin typeface="Times" charset="0"/>
              </a:endParaRPr>
            </a:p>
          </p:txBody>
        </p:sp>
        <p:sp>
          <p:nvSpPr>
            <p:cNvPr id="66602" name="Rectangle 39"/>
            <p:cNvSpPr>
              <a:spLocks noChangeArrowheads="1"/>
            </p:cNvSpPr>
            <p:nvPr/>
          </p:nvSpPr>
          <p:spPr bwMode="auto">
            <a:xfrm>
              <a:off x="2848" y="636"/>
              <a:ext cx="110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1pPr>
              <a:lvl2pPr marL="742950" indent="-285750">
                <a:spcBef>
                  <a:spcPct val="20000"/>
                </a:spcBef>
                <a:buFont typeface="Wingdings" charset="2"/>
                <a:buChar char="§"/>
                <a:defRPr sz="2000"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charset="0"/>
                </a:rPr>
                <a:t>Q </a:t>
              </a:r>
              <a:endParaRPr lang="en-US" altLang="en-US" b="0">
                <a:solidFill>
                  <a:srgbClr val="000000"/>
                </a:solidFill>
                <a:latin typeface="Times" charset="0"/>
              </a:endParaRPr>
            </a:p>
          </p:txBody>
        </p:sp>
        <p:sp>
          <p:nvSpPr>
            <p:cNvPr id="66603" name="Rectangle 40"/>
            <p:cNvSpPr>
              <a:spLocks noChangeArrowheads="1"/>
            </p:cNvSpPr>
            <p:nvPr/>
          </p:nvSpPr>
          <p:spPr bwMode="auto">
            <a:xfrm>
              <a:off x="2930" y="691"/>
              <a:ext cx="66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1pPr>
              <a:lvl2pPr marL="742950" indent="-285750">
                <a:spcBef>
                  <a:spcPct val="20000"/>
                </a:spcBef>
                <a:buFont typeface="Wingdings" charset="2"/>
                <a:buChar char="§"/>
                <a:defRPr sz="2000"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100" b="0">
                  <a:solidFill>
                    <a:srgbClr val="000000"/>
                  </a:solidFill>
                  <a:latin typeface="Times-Roman" charset="0"/>
                </a:rPr>
                <a:t>1 </a:t>
              </a:r>
              <a:endParaRPr lang="en-US" altLang="en-US" b="0">
                <a:solidFill>
                  <a:srgbClr val="000000"/>
                </a:solidFill>
                <a:latin typeface="Times" charset="0"/>
              </a:endParaRPr>
            </a:p>
          </p:txBody>
        </p:sp>
        <p:sp>
          <p:nvSpPr>
            <p:cNvPr id="66604" name="Rectangle 41"/>
            <p:cNvSpPr>
              <a:spLocks noChangeArrowheads="1"/>
            </p:cNvSpPr>
            <p:nvPr/>
          </p:nvSpPr>
          <p:spPr bwMode="auto">
            <a:xfrm>
              <a:off x="4206" y="642"/>
              <a:ext cx="110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1pPr>
              <a:lvl2pPr marL="742950" indent="-285750">
                <a:spcBef>
                  <a:spcPct val="20000"/>
                </a:spcBef>
                <a:buFont typeface="Wingdings" charset="2"/>
                <a:buChar char="§"/>
                <a:defRPr sz="2000"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charset="0"/>
                </a:rPr>
                <a:t>Q </a:t>
              </a:r>
              <a:endParaRPr lang="en-US" altLang="en-US" b="0">
                <a:solidFill>
                  <a:srgbClr val="000000"/>
                </a:solidFill>
                <a:latin typeface="Times" charset="0"/>
              </a:endParaRPr>
            </a:p>
          </p:txBody>
        </p:sp>
        <p:sp>
          <p:nvSpPr>
            <p:cNvPr id="66605" name="Rectangle 42"/>
            <p:cNvSpPr>
              <a:spLocks noChangeArrowheads="1"/>
            </p:cNvSpPr>
            <p:nvPr/>
          </p:nvSpPr>
          <p:spPr bwMode="auto">
            <a:xfrm>
              <a:off x="4289" y="697"/>
              <a:ext cx="66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1pPr>
              <a:lvl2pPr marL="742950" indent="-285750">
                <a:spcBef>
                  <a:spcPct val="20000"/>
                </a:spcBef>
                <a:buFont typeface="Wingdings" charset="2"/>
                <a:buChar char="§"/>
                <a:defRPr sz="2000"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100" b="0">
                  <a:solidFill>
                    <a:srgbClr val="000000"/>
                  </a:solidFill>
                  <a:latin typeface="Times-Roman" charset="0"/>
                </a:rPr>
                <a:t>2 </a:t>
              </a:r>
              <a:endParaRPr lang="en-US" altLang="en-US" b="0">
                <a:solidFill>
                  <a:srgbClr val="000000"/>
                </a:solidFill>
                <a:latin typeface="Times" charset="0"/>
              </a:endParaRPr>
            </a:p>
          </p:txBody>
        </p:sp>
        <p:sp>
          <p:nvSpPr>
            <p:cNvPr id="66606" name="Rectangle 43"/>
            <p:cNvSpPr>
              <a:spLocks noChangeArrowheads="1"/>
            </p:cNvSpPr>
            <p:nvPr/>
          </p:nvSpPr>
          <p:spPr bwMode="auto">
            <a:xfrm>
              <a:off x="2637" y="1623"/>
              <a:ext cx="554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1pPr>
              <a:lvl2pPr marL="742950" indent="-285750">
                <a:spcBef>
                  <a:spcPct val="20000"/>
                </a:spcBef>
                <a:buFont typeface="Wingdings" charset="2"/>
                <a:buChar char="§"/>
                <a:defRPr sz="2000"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0">
                  <a:solidFill>
                    <a:srgbClr val="000000"/>
                  </a:solidFill>
                  <a:latin typeface="Helvetica" charset="0"/>
                </a:rPr>
                <a:t>(a) Circuit </a:t>
              </a:r>
              <a:endParaRPr lang="en-US" altLang="en-US" b="0">
                <a:solidFill>
                  <a:srgbClr val="000000"/>
                </a:solidFill>
                <a:latin typeface="Times" charset="0"/>
              </a:endParaRPr>
            </a:p>
          </p:txBody>
        </p:sp>
        <p:sp>
          <p:nvSpPr>
            <p:cNvPr id="66607" name="Rectangle 44"/>
            <p:cNvSpPr>
              <a:spLocks noChangeArrowheads="1"/>
            </p:cNvSpPr>
            <p:nvPr/>
          </p:nvSpPr>
          <p:spPr bwMode="auto">
            <a:xfrm>
              <a:off x="752" y="2089"/>
              <a:ext cx="299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1pPr>
              <a:lvl2pPr marL="742950" indent="-285750">
                <a:spcBef>
                  <a:spcPct val="20000"/>
                </a:spcBef>
                <a:buFont typeface="Wingdings" charset="2"/>
                <a:buChar char="§"/>
                <a:defRPr sz="2000"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charset="0"/>
                </a:rPr>
                <a:t>Clock </a:t>
              </a:r>
              <a:endParaRPr lang="en-US" altLang="en-US" b="0">
                <a:solidFill>
                  <a:srgbClr val="000000"/>
                </a:solidFill>
                <a:latin typeface="Times" charset="0"/>
              </a:endParaRPr>
            </a:p>
          </p:txBody>
        </p:sp>
        <p:sp>
          <p:nvSpPr>
            <p:cNvPr id="66608" name="Rectangle 45"/>
            <p:cNvSpPr>
              <a:spLocks noChangeArrowheads="1"/>
            </p:cNvSpPr>
            <p:nvPr/>
          </p:nvSpPr>
          <p:spPr bwMode="auto">
            <a:xfrm>
              <a:off x="873" y="2409"/>
              <a:ext cx="110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1pPr>
              <a:lvl2pPr marL="742950" indent="-285750">
                <a:spcBef>
                  <a:spcPct val="20000"/>
                </a:spcBef>
                <a:buFont typeface="Wingdings" charset="2"/>
                <a:buChar char="§"/>
                <a:defRPr sz="2000"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charset="0"/>
                </a:rPr>
                <a:t>Q </a:t>
              </a:r>
              <a:endParaRPr lang="en-US" altLang="en-US" b="0">
                <a:solidFill>
                  <a:srgbClr val="000000"/>
                </a:solidFill>
                <a:latin typeface="Times" charset="0"/>
              </a:endParaRPr>
            </a:p>
          </p:txBody>
        </p:sp>
        <p:sp>
          <p:nvSpPr>
            <p:cNvPr id="66609" name="Rectangle 46"/>
            <p:cNvSpPr>
              <a:spLocks noChangeArrowheads="1"/>
            </p:cNvSpPr>
            <p:nvPr/>
          </p:nvSpPr>
          <p:spPr bwMode="auto">
            <a:xfrm>
              <a:off x="956" y="2464"/>
              <a:ext cx="67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1pPr>
              <a:lvl2pPr marL="742950" indent="-285750">
                <a:spcBef>
                  <a:spcPct val="20000"/>
                </a:spcBef>
                <a:buFont typeface="Wingdings" charset="2"/>
                <a:buChar char="§"/>
                <a:defRPr sz="2000"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100" b="0">
                  <a:solidFill>
                    <a:srgbClr val="000000"/>
                  </a:solidFill>
                  <a:latin typeface="Times-Roman" charset="0"/>
                </a:rPr>
                <a:t>0 </a:t>
              </a:r>
              <a:endParaRPr lang="en-US" altLang="en-US" b="0">
                <a:solidFill>
                  <a:srgbClr val="000000"/>
                </a:solidFill>
                <a:latin typeface="Times" charset="0"/>
              </a:endParaRPr>
            </a:p>
          </p:txBody>
        </p:sp>
        <p:sp>
          <p:nvSpPr>
            <p:cNvPr id="66610" name="Rectangle 47"/>
            <p:cNvSpPr>
              <a:spLocks noChangeArrowheads="1"/>
            </p:cNvSpPr>
            <p:nvPr/>
          </p:nvSpPr>
          <p:spPr bwMode="auto">
            <a:xfrm>
              <a:off x="873" y="2750"/>
              <a:ext cx="110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1pPr>
              <a:lvl2pPr marL="742950" indent="-285750">
                <a:spcBef>
                  <a:spcPct val="20000"/>
                </a:spcBef>
                <a:buFont typeface="Wingdings" charset="2"/>
                <a:buChar char="§"/>
                <a:defRPr sz="2000"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charset="0"/>
                </a:rPr>
                <a:t>Q </a:t>
              </a:r>
              <a:endParaRPr lang="en-US" altLang="en-US" b="0">
                <a:solidFill>
                  <a:srgbClr val="000000"/>
                </a:solidFill>
                <a:latin typeface="Times" charset="0"/>
              </a:endParaRPr>
            </a:p>
          </p:txBody>
        </p:sp>
        <p:sp>
          <p:nvSpPr>
            <p:cNvPr id="66611" name="Rectangle 48"/>
            <p:cNvSpPr>
              <a:spLocks noChangeArrowheads="1"/>
            </p:cNvSpPr>
            <p:nvPr/>
          </p:nvSpPr>
          <p:spPr bwMode="auto">
            <a:xfrm>
              <a:off x="956" y="2804"/>
              <a:ext cx="67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1pPr>
              <a:lvl2pPr marL="742950" indent="-285750">
                <a:spcBef>
                  <a:spcPct val="20000"/>
                </a:spcBef>
                <a:buFont typeface="Wingdings" charset="2"/>
                <a:buChar char="§"/>
                <a:defRPr sz="2000"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100" b="0">
                  <a:solidFill>
                    <a:srgbClr val="000000"/>
                  </a:solidFill>
                  <a:latin typeface="Times-Roman" charset="0"/>
                </a:rPr>
                <a:t>1 </a:t>
              </a:r>
              <a:endParaRPr lang="en-US" altLang="en-US" b="0">
                <a:solidFill>
                  <a:srgbClr val="000000"/>
                </a:solidFill>
                <a:latin typeface="Times" charset="0"/>
              </a:endParaRPr>
            </a:p>
          </p:txBody>
        </p:sp>
        <p:sp>
          <p:nvSpPr>
            <p:cNvPr id="66612" name="Rectangle 49"/>
            <p:cNvSpPr>
              <a:spLocks noChangeArrowheads="1"/>
            </p:cNvSpPr>
            <p:nvPr/>
          </p:nvSpPr>
          <p:spPr bwMode="auto">
            <a:xfrm>
              <a:off x="873" y="3089"/>
              <a:ext cx="110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1pPr>
              <a:lvl2pPr marL="742950" indent="-285750">
                <a:spcBef>
                  <a:spcPct val="20000"/>
                </a:spcBef>
                <a:buFont typeface="Wingdings" charset="2"/>
                <a:buChar char="§"/>
                <a:defRPr sz="2000"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charset="0"/>
                </a:rPr>
                <a:t>Q </a:t>
              </a:r>
              <a:endParaRPr lang="en-US" altLang="en-US" b="0">
                <a:solidFill>
                  <a:srgbClr val="000000"/>
                </a:solidFill>
                <a:latin typeface="Times" charset="0"/>
              </a:endParaRPr>
            </a:p>
          </p:txBody>
        </p:sp>
        <p:sp>
          <p:nvSpPr>
            <p:cNvPr id="66613" name="Rectangle 50"/>
            <p:cNvSpPr>
              <a:spLocks noChangeArrowheads="1"/>
            </p:cNvSpPr>
            <p:nvPr/>
          </p:nvSpPr>
          <p:spPr bwMode="auto">
            <a:xfrm>
              <a:off x="956" y="3144"/>
              <a:ext cx="67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1pPr>
              <a:lvl2pPr marL="742950" indent="-285750">
                <a:spcBef>
                  <a:spcPct val="20000"/>
                </a:spcBef>
                <a:buFont typeface="Wingdings" charset="2"/>
                <a:buChar char="§"/>
                <a:defRPr sz="2000"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100" b="0">
                  <a:solidFill>
                    <a:srgbClr val="000000"/>
                  </a:solidFill>
                  <a:latin typeface="Times-Roman" charset="0"/>
                </a:rPr>
                <a:t>2 </a:t>
              </a:r>
              <a:endParaRPr lang="en-US" altLang="en-US" b="0">
                <a:solidFill>
                  <a:srgbClr val="000000"/>
                </a:solidFill>
                <a:latin typeface="Times" charset="0"/>
              </a:endParaRPr>
            </a:p>
          </p:txBody>
        </p:sp>
        <p:sp>
          <p:nvSpPr>
            <p:cNvPr id="66614" name="Rectangle 51"/>
            <p:cNvSpPr>
              <a:spLocks noChangeArrowheads="1"/>
            </p:cNvSpPr>
            <p:nvPr/>
          </p:nvSpPr>
          <p:spPr bwMode="auto">
            <a:xfrm>
              <a:off x="748" y="3396"/>
              <a:ext cx="305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1pPr>
              <a:lvl2pPr marL="742950" indent="-285750">
                <a:spcBef>
                  <a:spcPct val="20000"/>
                </a:spcBef>
                <a:buFont typeface="Wingdings" charset="2"/>
                <a:buChar char="§"/>
                <a:defRPr sz="2000"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charset="0"/>
                </a:rPr>
                <a:t>Count </a:t>
              </a:r>
              <a:endParaRPr lang="en-US" altLang="en-US" b="0">
                <a:solidFill>
                  <a:srgbClr val="000000"/>
                </a:solidFill>
                <a:latin typeface="Times" charset="0"/>
              </a:endParaRPr>
            </a:p>
          </p:txBody>
        </p:sp>
        <p:sp>
          <p:nvSpPr>
            <p:cNvPr id="66615" name="Line 57"/>
            <p:cNvSpPr>
              <a:spLocks noChangeShapeType="1"/>
            </p:cNvSpPr>
            <p:nvPr/>
          </p:nvSpPr>
          <p:spPr bwMode="auto">
            <a:xfrm flipH="1">
              <a:off x="4716" y="516"/>
              <a:ext cx="132" cy="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616" name="Line 62"/>
            <p:cNvSpPr>
              <a:spLocks noChangeShapeType="1"/>
            </p:cNvSpPr>
            <p:nvPr/>
          </p:nvSpPr>
          <p:spPr bwMode="auto">
            <a:xfrm>
              <a:off x="2712" y="600"/>
              <a:ext cx="34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617" name="Line 63"/>
            <p:cNvSpPr>
              <a:spLocks noChangeShapeType="1"/>
            </p:cNvSpPr>
            <p:nvPr/>
          </p:nvSpPr>
          <p:spPr bwMode="auto">
            <a:xfrm flipH="1">
              <a:off x="1955" y="600"/>
              <a:ext cx="336" cy="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618" name="Line 64"/>
            <p:cNvSpPr>
              <a:spLocks noChangeShapeType="1"/>
            </p:cNvSpPr>
            <p:nvPr/>
          </p:nvSpPr>
          <p:spPr bwMode="auto">
            <a:xfrm flipH="1">
              <a:off x="4116" y="601"/>
              <a:ext cx="3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619" name="Freeform 65"/>
            <p:cNvSpPr>
              <a:spLocks/>
            </p:cNvSpPr>
            <p:nvPr/>
          </p:nvSpPr>
          <p:spPr bwMode="auto">
            <a:xfrm>
              <a:off x="2123" y="948"/>
              <a:ext cx="168" cy="336"/>
            </a:xfrm>
            <a:custGeom>
              <a:avLst/>
              <a:gdLst>
                <a:gd name="T0" fmla="*/ 0 w 336"/>
                <a:gd name="T1" fmla="*/ 1 h 672"/>
                <a:gd name="T2" fmla="*/ 0 w 336"/>
                <a:gd name="T3" fmla="*/ 0 h 672"/>
                <a:gd name="T4" fmla="*/ 1 w 336"/>
                <a:gd name="T5" fmla="*/ 0 h 672"/>
                <a:gd name="T6" fmla="*/ 0 60000 65536"/>
                <a:gd name="T7" fmla="*/ 0 60000 65536"/>
                <a:gd name="T8" fmla="*/ 0 60000 65536"/>
                <a:gd name="T9" fmla="*/ 0 w 336"/>
                <a:gd name="T10" fmla="*/ 0 h 672"/>
                <a:gd name="T11" fmla="*/ 336 w 336"/>
                <a:gd name="T12" fmla="*/ 672 h 67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36" h="672">
                  <a:moveTo>
                    <a:pt x="0" y="672"/>
                  </a:moveTo>
                  <a:lnTo>
                    <a:pt x="0" y="0"/>
                  </a:lnTo>
                  <a:lnTo>
                    <a:pt x="336" y="0"/>
                  </a:ln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620" name="Freeform 66"/>
            <p:cNvSpPr>
              <a:spLocks/>
            </p:cNvSpPr>
            <p:nvPr/>
          </p:nvSpPr>
          <p:spPr bwMode="auto">
            <a:xfrm>
              <a:off x="3528" y="948"/>
              <a:ext cx="168" cy="336"/>
            </a:xfrm>
            <a:custGeom>
              <a:avLst/>
              <a:gdLst>
                <a:gd name="T0" fmla="*/ 0 w 336"/>
                <a:gd name="T1" fmla="*/ 1 h 672"/>
                <a:gd name="T2" fmla="*/ 0 w 336"/>
                <a:gd name="T3" fmla="*/ 0 h 672"/>
                <a:gd name="T4" fmla="*/ 1 w 336"/>
                <a:gd name="T5" fmla="*/ 0 h 672"/>
                <a:gd name="T6" fmla="*/ 0 60000 65536"/>
                <a:gd name="T7" fmla="*/ 0 60000 65536"/>
                <a:gd name="T8" fmla="*/ 0 60000 65536"/>
                <a:gd name="T9" fmla="*/ 0 w 336"/>
                <a:gd name="T10" fmla="*/ 0 h 672"/>
                <a:gd name="T11" fmla="*/ 336 w 336"/>
                <a:gd name="T12" fmla="*/ 672 h 67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36" h="672">
                  <a:moveTo>
                    <a:pt x="0" y="672"/>
                  </a:moveTo>
                  <a:lnTo>
                    <a:pt x="0" y="0"/>
                  </a:lnTo>
                  <a:lnTo>
                    <a:pt x="336" y="0"/>
                  </a:ln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621" name="Freeform 67"/>
            <p:cNvSpPr>
              <a:spLocks/>
            </p:cNvSpPr>
            <p:nvPr/>
          </p:nvSpPr>
          <p:spPr bwMode="auto">
            <a:xfrm>
              <a:off x="1355" y="948"/>
              <a:ext cx="2173" cy="336"/>
            </a:xfrm>
            <a:custGeom>
              <a:avLst/>
              <a:gdLst>
                <a:gd name="T0" fmla="*/ 0 w 4344"/>
                <a:gd name="T1" fmla="*/ 0 h 672"/>
                <a:gd name="T2" fmla="*/ 0 w 4344"/>
                <a:gd name="T3" fmla="*/ 1 h 672"/>
                <a:gd name="T4" fmla="*/ 1 w 4344"/>
                <a:gd name="T5" fmla="*/ 1 h 672"/>
                <a:gd name="T6" fmla="*/ 0 60000 65536"/>
                <a:gd name="T7" fmla="*/ 0 60000 65536"/>
                <a:gd name="T8" fmla="*/ 0 60000 65536"/>
                <a:gd name="T9" fmla="*/ 0 w 4344"/>
                <a:gd name="T10" fmla="*/ 0 h 672"/>
                <a:gd name="T11" fmla="*/ 4344 w 4344"/>
                <a:gd name="T12" fmla="*/ 672 h 67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44" h="672">
                  <a:moveTo>
                    <a:pt x="0" y="0"/>
                  </a:moveTo>
                  <a:lnTo>
                    <a:pt x="0" y="672"/>
                  </a:lnTo>
                  <a:lnTo>
                    <a:pt x="4344" y="672"/>
                  </a:ln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622" name="Freeform 68"/>
            <p:cNvSpPr>
              <a:spLocks/>
            </p:cNvSpPr>
            <p:nvPr/>
          </p:nvSpPr>
          <p:spPr bwMode="auto">
            <a:xfrm>
              <a:off x="2123" y="263"/>
              <a:ext cx="937" cy="337"/>
            </a:xfrm>
            <a:custGeom>
              <a:avLst/>
              <a:gdLst>
                <a:gd name="T0" fmla="*/ 937 w 937"/>
                <a:gd name="T1" fmla="*/ 170 h 337"/>
                <a:gd name="T2" fmla="*/ 769 w 937"/>
                <a:gd name="T3" fmla="*/ 169 h 337"/>
                <a:gd name="T4" fmla="*/ 769 w 937"/>
                <a:gd name="T5" fmla="*/ 0 h 337"/>
                <a:gd name="T6" fmla="*/ 0 w 937"/>
                <a:gd name="T7" fmla="*/ 0 h 337"/>
                <a:gd name="T8" fmla="*/ 0 w 937"/>
                <a:gd name="T9" fmla="*/ 337 h 3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37"/>
                <a:gd name="T16" fmla="*/ 0 h 337"/>
                <a:gd name="T17" fmla="*/ 937 w 937"/>
                <a:gd name="T18" fmla="*/ 337 h 3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37" h="337">
                  <a:moveTo>
                    <a:pt x="937" y="170"/>
                  </a:moveTo>
                  <a:lnTo>
                    <a:pt x="769" y="169"/>
                  </a:lnTo>
                  <a:lnTo>
                    <a:pt x="769" y="0"/>
                  </a:lnTo>
                  <a:lnTo>
                    <a:pt x="0" y="0"/>
                  </a:lnTo>
                  <a:lnTo>
                    <a:pt x="0" y="337"/>
                  </a:ln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623" name="Freeform 69"/>
            <p:cNvSpPr>
              <a:spLocks/>
            </p:cNvSpPr>
            <p:nvPr/>
          </p:nvSpPr>
          <p:spPr bwMode="auto">
            <a:xfrm>
              <a:off x="3528" y="516"/>
              <a:ext cx="168" cy="84"/>
            </a:xfrm>
            <a:custGeom>
              <a:avLst/>
              <a:gdLst>
                <a:gd name="T0" fmla="*/ 1 w 336"/>
                <a:gd name="T1" fmla="*/ 1 h 168"/>
                <a:gd name="T2" fmla="*/ 0 w 336"/>
                <a:gd name="T3" fmla="*/ 1 h 168"/>
                <a:gd name="T4" fmla="*/ 0 w 336"/>
                <a:gd name="T5" fmla="*/ 0 h 168"/>
                <a:gd name="T6" fmla="*/ 0 60000 65536"/>
                <a:gd name="T7" fmla="*/ 0 60000 65536"/>
                <a:gd name="T8" fmla="*/ 0 60000 65536"/>
                <a:gd name="T9" fmla="*/ 0 w 336"/>
                <a:gd name="T10" fmla="*/ 0 h 168"/>
                <a:gd name="T11" fmla="*/ 336 w 336"/>
                <a:gd name="T12" fmla="*/ 168 h 16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36" h="168">
                  <a:moveTo>
                    <a:pt x="336" y="168"/>
                  </a:moveTo>
                  <a:lnTo>
                    <a:pt x="0" y="168"/>
                  </a:lnTo>
                  <a:lnTo>
                    <a:pt x="0" y="0"/>
                  </a:ln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624" name="Freeform 70"/>
            <p:cNvSpPr>
              <a:spLocks/>
            </p:cNvSpPr>
            <p:nvPr/>
          </p:nvSpPr>
          <p:spPr bwMode="auto">
            <a:xfrm>
              <a:off x="2111" y="588"/>
              <a:ext cx="24" cy="36"/>
            </a:xfrm>
            <a:custGeom>
              <a:avLst/>
              <a:gdLst>
                <a:gd name="T0" fmla="*/ 0 w 48"/>
                <a:gd name="T1" fmla="*/ 1 h 72"/>
                <a:gd name="T2" fmla="*/ 1 w 48"/>
                <a:gd name="T3" fmla="*/ 1 h 72"/>
                <a:gd name="T4" fmla="*/ 1 w 48"/>
                <a:gd name="T5" fmla="*/ 1 h 72"/>
                <a:gd name="T6" fmla="*/ 1 w 48"/>
                <a:gd name="T7" fmla="*/ 1 h 72"/>
                <a:gd name="T8" fmla="*/ 1 w 48"/>
                <a:gd name="T9" fmla="*/ 1 h 72"/>
                <a:gd name="T10" fmla="*/ 1 w 48"/>
                <a:gd name="T11" fmla="*/ 1 h 72"/>
                <a:gd name="T12" fmla="*/ 1 w 48"/>
                <a:gd name="T13" fmla="*/ 1 h 72"/>
                <a:gd name="T14" fmla="*/ 1 w 48"/>
                <a:gd name="T15" fmla="*/ 1 h 72"/>
                <a:gd name="T16" fmla="*/ 1 w 48"/>
                <a:gd name="T17" fmla="*/ 1 h 72"/>
                <a:gd name="T18" fmla="*/ 1 w 48"/>
                <a:gd name="T19" fmla="*/ 1 h 72"/>
                <a:gd name="T20" fmla="*/ 1 w 48"/>
                <a:gd name="T21" fmla="*/ 1 h 72"/>
                <a:gd name="T22" fmla="*/ 1 w 48"/>
                <a:gd name="T23" fmla="*/ 0 h 72"/>
                <a:gd name="T24" fmla="*/ 1 w 48"/>
                <a:gd name="T25" fmla="*/ 1 h 72"/>
                <a:gd name="T26" fmla="*/ 1 w 48"/>
                <a:gd name="T27" fmla="*/ 1 h 72"/>
                <a:gd name="T28" fmla="*/ 1 w 48"/>
                <a:gd name="T29" fmla="*/ 1 h 72"/>
                <a:gd name="T30" fmla="*/ 1 w 48"/>
                <a:gd name="T31" fmla="*/ 1 h 72"/>
                <a:gd name="T32" fmla="*/ 1 w 48"/>
                <a:gd name="T33" fmla="*/ 1 h 72"/>
                <a:gd name="T34" fmla="*/ 1 w 48"/>
                <a:gd name="T35" fmla="*/ 1 h 72"/>
                <a:gd name="T36" fmla="*/ 1 w 48"/>
                <a:gd name="T37" fmla="*/ 1 h 72"/>
                <a:gd name="T38" fmla="*/ 1 w 48"/>
                <a:gd name="T39" fmla="*/ 1 h 72"/>
                <a:gd name="T40" fmla="*/ 1 w 48"/>
                <a:gd name="T41" fmla="*/ 1 h 72"/>
                <a:gd name="T42" fmla="*/ 1 w 48"/>
                <a:gd name="T43" fmla="*/ 1 h 72"/>
                <a:gd name="T44" fmla="*/ 1 w 48"/>
                <a:gd name="T45" fmla="*/ 1 h 72"/>
                <a:gd name="T46" fmla="*/ 1 w 48"/>
                <a:gd name="T47" fmla="*/ 1 h 72"/>
                <a:gd name="T48" fmla="*/ 1 w 48"/>
                <a:gd name="T49" fmla="*/ 1 h 72"/>
                <a:gd name="T50" fmla="*/ 1 w 48"/>
                <a:gd name="T51" fmla="*/ 1 h 72"/>
                <a:gd name="T52" fmla="*/ 1 w 48"/>
                <a:gd name="T53" fmla="*/ 1 h 72"/>
                <a:gd name="T54" fmla="*/ 1 w 48"/>
                <a:gd name="T55" fmla="*/ 1 h 72"/>
                <a:gd name="T56" fmla="*/ 1 w 48"/>
                <a:gd name="T57" fmla="*/ 1 h 72"/>
                <a:gd name="T58" fmla="*/ 1 w 48"/>
                <a:gd name="T59" fmla="*/ 1 h 72"/>
                <a:gd name="T60" fmla="*/ 1 w 48"/>
                <a:gd name="T61" fmla="*/ 1 h 72"/>
                <a:gd name="T62" fmla="*/ 1 w 48"/>
                <a:gd name="T63" fmla="*/ 1 h 72"/>
                <a:gd name="T64" fmla="*/ 1 w 48"/>
                <a:gd name="T65" fmla="*/ 1 h 72"/>
                <a:gd name="T66" fmla="*/ 1 w 48"/>
                <a:gd name="T67" fmla="*/ 1 h 72"/>
                <a:gd name="T68" fmla="*/ 1 w 48"/>
                <a:gd name="T69" fmla="*/ 1 h 72"/>
                <a:gd name="T70" fmla="*/ 1 w 48"/>
                <a:gd name="T71" fmla="*/ 1 h 72"/>
                <a:gd name="T72" fmla="*/ 1 w 48"/>
                <a:gd name="T73" fmla="*/ 1 h 72"/>
                <a:gd name="T74" fmla="*/ 1 w 48"/>
                <a:gd name="T75" fmla="*/ 1 h 72"/>
                <a:gd name="T76" fmla="*/ 1 w 48"/>
                <a:gd name="T77" fmla="*/ 1 h 72"/>
                <a:gd name="T78" fmla="*/ 1 w 48"/>
                <a:gd name="T79" fmla="*/ 1 h 72"/>
                <a:gd name="T80" fmla="*/ 1 w 48"/>
                <a:gd name="T81" fmla="*/ 1 h 72"/>
                <a:gd name="T82" fmla="*/ 1 w 48"/>
                <a:gd name="T83" fmla="*/ 1 h 72"/>
                <a:gd name="T84" fmla="*/ 1 w 48"/>
                <a:gd name="T85" fmla="*/ 1 h 72"/>
                <a:gd name="T86" fmla="*/ 1 w 48"/>
                <a:gd name="T87" fmla="*/ 1 h 72"/>
                <a:gd name="T88" fmla="*/ 1 w 48"/>
                <a:gd name="T89" fmla="*/ 1 h 72"/>
                <a:gd name="T90" fmla="*/ 1 w 48"/>
                <a:gd name="T91" fmla="*/ 1 h 72"/>
                <a:gd name="T92" fmla="*/ 1 w 48"/>
                <a:gd name="T93" fmla="*/ 1 h 72"/>
                <a:gd name="T94" fmla="*/ 1 w 48"/>
                <a:gd name="T95" fmla="*/ 1 h 72"/>
                <a:gd name="T96" fmla="*/ 1 w 48"/>
                <a:gd name="T97" fmla="*/ 1 h 72"/>
                <a:gd name="T98" fmla="*/ 1 w 48"/>
                <a:gd name="T99" fmla="*/ 1 h 72"/>
                <a:gd name="T100" fmla="*/ 1 w 48"/>
                <a:gd name="T101" fmla="*/ 1 h 72"/>
                <a:gd name="T102" fmla="*/ 1 w 48"/>
                <a:gd name="T103" fmla="*/ 1 h 72"/>
                <a:gd name="T104" fmla="*/ 1 w 48"/>
                <a:gd name="T105" fmla="*/ 1 h 72"/>
                <a:gd name="T106" fmla="*/ 1 w 48"/>
                <a:gd name="T107" fmla="*/ 1 h 72"/>
                <a:gd name="T108" fmla="*/ 1 w 48"/>
                <a:gd name="T109" fmla="*/ 1 h 72"/>
                <a:gd name="T110" fmla="*/ 0 w 48"/>
                <a:gd name="T111" fmla="*/ 1 h 72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48"/>
                <a:gd name="T169" fmla="*/ 0 h 72"/>
                <a:gd name="T170" fmla="*/ 48 w 48"/>
                <a:gd name="T171" fmla="*/ 72 h 72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48" h="72">
                  <a:moveTo>
                    <a:pt x="0" y="43"/>
                  </a:moveTo>
                  <a:lnTo>
                    <a:pt x="0" y="30"/>
                  </a:lnTo>
                  <a:lnTo>
                    <a:pt x="0" y="28"/>
                  </a:lnTo>
                  <a:lnTo>
                    <a:pt x="0" y="27"/>
                  </a:lnTo>
                  <a:lnTo>
                    <a:pt x="1" y="25"/>
                  </a:lnTo>
                  <a:lnTo>
                    <a:pt x="1" y="24"/>
                  </a:lnTo>
                  <a:lnTo>
                    <a:pt x="1" y="23"/>
                  </a:lnTo>
                  <a:lnTo>
                    <a:pt x="1" y="22"/>
                  </a:lnTo>
                  <a:lnTo>
                    <a:pt x="2" y="19"/>
                  </a:lnTo>
                  <a:lnTo>
                    <a:pt x="2" y="18"/>
                  </a:lnTo>
                  <a:lnTo>
                    <a:pt x="4" y="17"/>
                  </a:lnTo>
                  <a:lnTo>
                    <a:pt x="4" y="16"/>
                  </a:lnTo>
                  <a:lnTo>
                    <a:pt x="5" y="15"/>
                  </a:lnTo>
                  <a:lnTo>
                    <a:pt x="5" y="13"/>
                  </a:lnTo>
                  <a:lnTo>
                    <a:pt x="6" y="12"/>
                  </a:lnTo>
                  <a:lnTo>
                    <a:pt x="7" y="11"/>
                  </a:lnTo>
                  <a:lnTo>
                    <a:pt x="8" y="10"/>
                  </a:lnTo>
                  <a:lnTo>
                    <a:pt x="10" y="9"/>
                  </a:lnTo>
                  <a:lnTo>
                    <a:pt x="11" y="7"/>
                  </a:lnTo>
                  <a:lnTo>
                    <a:pt x="12" y="6"/>
                  </a:lnTo>
                  <a:lnTo>
                    <a:pt x="13" y="6"/>
                  </a:lnTo>
                  <a:lnTo>
                    <a:pt x="14" y="5"/>
                  </a:lnTo>
                  <a:lnTo>
                    <a:pt x="16" y="4"/>
                  </a:lnTo>
                  <a:lnTo>
                    <a:pt x="17" y="4"/>
                  </a:lnTo>
                  <a:lnTo>
                    <a:pt x="18" y="3"/>
                  </a:lnTo>
                  <a:lnTo>
                    <a:pt x="19" y="3"/>
                  </a:lnTo>
                  <a:lnTo>
                    <a:pt x="20" y="3"/>
                  </a:lnTo>
                  <a:lnTo>
                    <a:pt x="22" y="1"/>
                  </a:lnTo>
                  <a:lnTo>
                    <a:pt x="24" y="1"/>
                  </a:lnTo>
                  <a:lnTo>
                    <a:pt x="25" y="1"/>
                  </a:lnTo>
                  <a:lnTo>
                    <a:pt x="26" y="1"/>
                  </a:lnTo>
                  <a:lnTo>
                    <a:pt x="28" y="1"/>
                  </a:lnTo>
                  <a:lnTo>
                    <a:pt x="29" y="0"/>
                  </a:lnTo>
                  <a:lnTo>
                    <a:pt x="19" y="0"/>
                  </a:lnTo>
                  <a:lnTo>
                    <a:pt x="20" y="1"/>
                  </a:lnTo>
                  <a:lnTo>
                    <a:pt x="23" y="1"/>
                  </a:lnTo>
                  <a:lnTo>
                    <a:pt x="24" y="1"/>
                  </a:lnTo>
                  <a:lnTo>
                    <a:pt x="25" y="1"/>
                  </a:lnTo>
                  <a:lnTo>
                    <a:pt x="26" y="1"/>
                  </a:lnTo>
                  <a:lnTo>
                    <a:pt x="28" y="3"/>
                  </a:lnTo>
                  <a:lnTo>
                    <a:pt x="29" y="3"/>
                  </a:lnTo>
                  <a:lnTo>
                    <a:pt x="31" y="3"/>
                  </a:lnTo>
                  <a:lnTo>
                    <a:pt x="32" y="4"/>
                  </a:lnTo>
                  <a:lnTo>
                    <a:pt x="34" y="4"/>
                  </a:lnTo>
                  <a:lnTo>
                    <a:pt x="35" y="5"/>
                  </a:lnTo>
                  <a:lnTo>
                    <a:pt x="36" y="6"/>
                  </a:lnTo>
                  <a:lnTo>
                    <a:pt x="37" y="6"/>
                  </a:lnTo>
                  <a:lnTo>
                    <a:pt x="37" y="7"/>
                  </a:lnTo>
                  <a:lnTo>
                    <a:pt x="38" y="9"/>
                  </a:lnTo>
                  <a:lnTo>
                    <a:pt x="40" y="10"/>
                  </a:lnTo>
                  <a:lnTo>
                    <a:pt x="41" y="10"/>
                  </a:lnTo>
                  <a:lnTo>
                    <a:pt x="42" y="11"/>
                  </a:lnTo>
                  <a:lnTo>
                    <a:pt x="42" y="12"/>
                  </a:lnTo>
                  <a:lnTo>
                    <a:pt x="43" y="13"/>
                  </a:lnTo>
                  <a:lnTo>
                    <a:pt x="44" y="15"/>
                  </a:lnTo>
                  <a:lnTo>
                    <a:pt x="44" y="16"/>
                  </a:lnTo>
                  <a:lnTo>
                    <a:pt x="46" y="17"/>
                  </a:lnTo>
                  <a:lnTo>
                    <a:pt x="46" y="18"/>
                  </a:lnTo>
                  <a:lnTo>
                    <a:pt x="47" y="19"/>
                  </a:lnTo>
                  <a:lnTo>
                    <a:pt x="47" y="22"/>
                  </a:lnTo>
                  <a:lnTo>
                    <a:pt x="48" y="23"/>
                  </a:lnTo>
                  <a:lnTo>
                    <a:pt x="48" y="24"/>
                  </a:lnTo>
                  <a:lnTo>
                    <a:pt x="48" y="25"/>
                  </a:lnTo>
                  <a:lnTo>
                    <a:pt x="48" y="27"/>
                  </a:lnTo>
                  <a:lnTo>
                    <a:pt x="48" y="28"/>
                  </a:lnTo>
                  <a:lnTo>
                    <a:pt x="48" y="30"/>
                  </a:lnTo>
                  <a:lnTo>
                    <a:pt x="48" y="43"/>
                  </a:lnTo>
                  <a:lnTo>
                    <a:pt x="48" y="46"/>
                  </a:lnTo>
                  <a:lnTo>
                    <a:pt x="48" y="47"/>
                  </a:lnTo>
                  <a:lnTo>
                    <a:pt x="48" y="48"/>
                  </a:lnTo>
                  <a:lnTo>
                    <a:pt x="48" y="49"/>
                  </a:lnTo>
                  <a:lnTo>
                    <a:pt x="48" y="51"/>
                  </a:lnTo>
                  <a:lnTo>
                    <a:pt x="47" y="52"/>
                  </a:lnTo>
                  <a:lnTo>
                    <a:pt x="47" y="54"/>
                  </a:lnTo>
                  <a:lnTo>
                    <a:pt x="46" y="55"/>
                  </a:lnTo>
                  <a:lnTo>
                    <a:pt x="46" y="57"/>
                  </a:lnTo>
                  <a:lnTo>
                    <a:pt x="44" y="58"/>
                  </a:lnTo>
                  <a:lnTo>
                    <a:pt x="44" y="59"/>
                  </a:lnTo>
                  <a:lnTo>
                    <a:pt x="43" y="60"/>
                  </a:lnTo>
                  <a:lnTo>
                    <a:pt x="42" y="61"/>
                  </a:lnTo>
                  <a:lnTo>
                    <a:pt x="42" y="63"/>
                  </a:lnTo>
                  <a:lnTo>
                    <a:pt x="41" y="64"/>
                  </a:lnTo>
                  <a:lnTo>
                    <a:pt x="40" y="64"/>
                  </a:lnTo>
                  <a:lnTo>
                    <a:pt x="38" y="65"/>
                  </a:lnTo>
                  <a:lnTo>
                    <a:pt x="37" y="66"/>
                  </a:lnTo>
                  <a:lnTo>
                    <a:pt x="37" y="67"/>
                  </a:lnTo>
                  <a:lnTo>
                    <a:pt x="36" y="67"/>
                  </a:lnTo>
                  <a:lnTo>
                    <a:pt x="35" y="69"/>
                  </a:lnTo>
                  <a:lnTo>
                    <a:pt x="34" y="70"/>
                  </a:lnTo>
                  <a:lnTo>
                    <a:pt x="32" y="70"/>
                  </a:lnTo>
                  <a:lnTo>
                    <a:pt x="31" y="71"/>
                  </a:lnTo>
                  <a:lnTo>
                    <a:pt x="29" y="71"/>
                  </a:lnTo>
                  <a:lnTo>
                    <a:pt x="28" y="71"/>
                  </a:lnTo>
                  <a:lnTo>
                    <a:pt x="26" y="72"/>
                  </a:lnTo>
                  <a:lnTo>
                    <a:pt x="25" y="72"/>
                  </a:lnTo>
                  <a:lnTo>
                    <a:pt x="24" y="72"/>
                  </a:lnTo>
                  <a:lnTo>
                    <a:pt x="23" y="72"/>
                  </a:lnTo>
                  <a:lnTo>
                    <a:pt x="20" y="72"/>
                  </a:lnTo>
                  <a:lnTo>
                    <a:pt x="19" y="72"/>
                  </a:lnTo>
                  <a:lnTo>
                    <a:pt x="29" y="72"/>
                  </a:lnTo>
                  <a:lnTo>
                    <a:pt x="28" y="72"/>
                  </a:lnTo>
                  <a:lnTo>
                    <a:pt x="26" y="72"/>
                  </a:lnTo>
                  <a:lnTo>
                    <a:pt x="25" y="72"/>
                  </a:lnTo>
                  <a:lnTo>
                    <a:pt x="24" y="72"/>
                  </a:lnTo>
                  <a:lnTo>
                    <a:pt x="22" y="72"/>
                  </a:lnTo>
                  <a:lnTo>
                    <a:pt x="20" y="71"/>
                  </a:lnTo>
                  <a:lnTo>
                    <a:pt x="19" y="71"/>
                  </a:lnTo>
                  <a:lnTo>
                    <a:pt x="18" y="71"/>
                  </a:lnTo>
                  <a:lnTo>
                    <a:pt x="17" y="70"/>
                  </a:lnTo>
                  <a:lnTo>
                    <a:pt x="16" y="70"/>
                  </a:lnTo>
                  <a:lnTo>
                    <a:pt x="14" y="69"/>
                  </a:lnTo>
                  <a:lnTo>
                    <a:pt x="13" y="67"/>
                  </a:lnTo>
                  <a:lnTo>
                    <a:pt x="12" y="67"/>
                  </a:lnTo>
                  <a:lnTo>
                    <a:pt x="11" y="66"/>
                  </a:lnTo>
                  <a:lnTo>
                    <a:pt x="10" y="65"/>
                  </a:lnTo>
                  <a:lnTo>
                    <a:pt x="8" y="64"/>
                  </a:lnTo>
                  <a:lnTo>
                    <a:pt x="7" y="63"/>
                  </a:lnTo>
                  <a:lnTo>
                    <a:pt x="6" y="61"/>
                  </a:lnTo>
                  <a:lnTo>
                    <a:pt x="5" y="60"/>
                  </a:lnTo>
                  <a:lnTo>
                    <a:pt x="5" y="59"/>
                  </a:lnTo>
                  <a:lnTo>
                    <a:pt x="4" y="58"/>
                  </a:lnTo>
                  <a:lnTo>
                    <a:pt x="4" y="57"/>
                  </a:lnTo>
                  <a:lnTo>
                    <a:pt x="2" y="55"/>
                  </a:lnTo>
                  <a:lnTo>
                    <a:pt x="2" y="54"/>
                  </a:lnTo>
                  <a:lnTo>
                    <a:pt x="1" y="52"/>
                  </a:lnTo>
                  <a:lnTo>
                    <a:pt x="1" y="51"/>
                  </a:lnTo>
                  <a:lnTo>
                    <a:pt x="1" y="49"/>
                  </a:lnTo>
                  <a:lnTo>
                    <a:pt x="1" y="48"/>
                  </a:lnTo>
                  <a:lnTo>
                    <a:pt x="0" y="47"/>
                  </a:lnTo>
                  <a:lnTo>
                    <a:pt x="0" y="46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000000"/>
            </a:solidFill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625" name="Freeform 71"/>
            <p:cNvSpPr>
              <a:spLocks/>
            </p:cNvSpPr>
            <p:nvPr/>
          </p:nvSpPr>
          <p:spPr bwMode="auto">
            <a:xfrm>
              <a:off x="2868" y="251"/>
              <a:ext cx="36" cy="24"/>
            </a:xfrm>
            <a:custGeom>
              <a:avLst/>
              <a:gdLst>
                <a:gd name="T0" fmla="*/ 0 w 72"/>
                <a:gd name="T1" fmla="*/ 1 h 48"/>
                <a:gd name="T2" fmla="*/ 1 w 72"/>
                <a:gd name="T3" fmla="*/ 1 h 48"/>
                <a:gd name="T4" fmla="*/ 1 w 72"/>
                <a:gd name="T5" fmla="*/ 1 h 48"/>
                <a:gd name="T6" fmla="*/ 1 w 72"/>
                <a:gd name="T7" fmla="*/ 1 h 48"/>
                <a:gd name="T8" fmla="*/ 1 w 72"/>
                <a:gd name="T9" fmla="*/ 1 h 48"/>
                <a:gd name="T10" fmla="*/ 1 w 72"/>
                <a:gd name="T11" fmla="*/ 1 h 48"/>
                <a:gd name="T12" fmla="*/ 1 w 72"/>
                <a:gd name="T13" fmla="*/ 1 h 48"/>
                <a:gd name="T14" fmla="*/ 1 w 72"/>
                <a:gd name="T15" fmla="*/ 1 h 48"/>
                <a:gd name="T16" fmla="*/ 1 w 72"/>
                <a:gd name="T17" fmla="*/ 1 h 48"/>
                <a:gd name="T18" fmla="*/ 1 w 72"/>
                <a:gd name="T19" fmla="*/ 1 h 48"/>
                <a:gd name="T20" fmla="*/ 1 w 72"/>
                <a:gd name="T21" fmla="*/ 1 h 48"/>
                <a:gd name="T22" fmla="*/ 1 w 72"/>
                <a:gd name="T23" fmla="*/ 0 h 48"/>
                <a:gd name="T24" fmla="*/ 1 w 72"/>
                <a:gd name="T25" fmla="*/ 1 h 48"/>
                <a:gd name="T26" fmla="*/ 1 w 72"/>
                <a:gd name="T27" fmla="*/ 1 h 48"/>
                <a:gd name="T28" fmla="*/ 1 w 72"/>
                <a:gd name="T29" fmla="*/ 1 h 48"/>
                <a:gd name="T30" fmla="*/ 1 w 72"/>
                <a:gd name="T31" fmla="*/ 1 h 48"/>
                <a:gd name="T32" fmla="*/ 1 w 72"/>
                <a:gd name="T33" fmla="*/ 1 h 48"/>
                <a:gd name="T34" fmla="*/ 1 w 72"/>
                <a:gd name="T35" fmla="*/ 1 h 48"/>
                <a:gd name="T36" fmla="*/ 1 w 72"/>
                <a:gd name="T37" fmla="*/ 1 h 48"/>
                <a:gd name="T38" fmla="*/ 1 w 72"/>
                <a:gd name="T39" fmla="*/ 1 h 48"/>
                <a:gd name="T40" fmla="*/ 1 w 72"/>
                <a:gd name="T41" fmla="*/ 1 h 48"/>
                <a:gd name="T42" fmla="*/ 1 w 72"/>
                <a:gd name="T43" fmla="*/ 1 h 48"/>
                <a:gd name="T44" fmla="*/ 1 w 72"/>
                <a:gd name="T45" fmla="*/ 1 h 48"/>
                <a:gd name="T46" fmla="*/ 1 w 72"/>
                <a:gd name="T47" fmla="*/ 1 h 48"/>
                <a:gd name="T48" fmla="*/ 1 w 72"/>
                <a:gd name="T49" fmla="*/ 1 h 48"/>
                <a:gd name="T50" fmla="*/ 1 w 72"/>
                <a:gd name="T51" fmla="*/ 1 h 48"/>
                <a:gd name="T52" fmla="*/ 1 w 72"/>
                <a:gd name="T53" fmla="*/ 1 h 48"/>
                <a:gd name="T54" fmla="*/ 1 w 72"/>
                <a:gd name="T55" fmla="*/ 1 h 48"/>
                <a:gd name="T56" fmla="*/ 1 w 72"/>
                <a:gd name="T57" fmla="*/ 1 h 48"/>
                <a:gd name="T58" fmla="*/ 1 w 72"/>
                <a:gd name="T59" fmla="*/ 1 h 48"/>
                <a:gd name="T60" fmla="*/ 1 w 72"/>
                <a:gd name="T61" fmla="*/ 1 h 48"/>
                <a:gd name="T62" fmla="*/ 1 w 72"/>
                <a:gd name="T63" fmla="*/ 1 h 48"/>
                <a:gd name="T64" fmla="*/ 1 w 72"/>
                <a:gd name="T65" fmla="*/ 1 h 48"/>
                <a:gd name="T66" fmla="*/ 1 w 72"/>
                <a:gd name="T67" fmla="*/ 1 h 48"/>
                <a:gd name="T68" fmla="*/ 1 w 72"/>
                <a:gd name="T69" fmla="*/ 1 h 48"/>
                <a:gd name="T70" fmla="*/ 1 w 72"/>
                <a:gd name="T71" fmla="*/ 1 h 48"/>
                <a:gd name="T72" fmla="*/ 1 w 72"/>
                <a:gd name="T73" fmla="*/ 1 h 48"/>
                <a:gd name="T74" fmla="*/ 1 w 72"/>
                <a:gd name="T75" fmla="*/ 1 h 48"/>
                <a:gd name="T76" fmla="*/ 1 w 72"/>
                <a:gd name="T77" fmla="*/ 1 h 48"/>
                <a:gd name="T78" fmla="*/ 1 w 72"/>
                <a:gd name="T79" fmla="*/ 1 h 48"/>
                <a:gd name="T80" fmla="*/ 1 w 72"/>
                <a:gd name="T81" fmla="*/ 1 h 48"/>
                <a:gd name="T82" fmla="*/ 1 w 72"/>
                <a:gd name="T83" fmla="*/ 1 h 48"/>
                <a:gd name="T84" fmla="*/ 1 w 72"/>
                <a:gd name="T85" fmla="*/ 1 h 48"/>
                <a:gd name="T86" fmla="*/ 1 w 72"/>
                <a:gd name="T87" fmla="*/ 1 h 48"/>
                <a:gd name="T88" fmla="*/ 1 w 72"/>
                <a:gd name="T89" fmla="*/ 1 h 48"/>
                <a:gd name="T90" fmla="*/ 1 w 72"/>
                <a:gd name="T91" fmla="*/ 1 h 48"/>
                <a:gd name="T92" fmla="*/ 1 w 72"/>
                <a:gd name="T93" fmla="*/ 1 h 48"/>
                <a:gd name="T94" fmla="*/ 1 w 72"/>
                <a:gd name="T95" fmla="*/ 1 h 48"/>
                <a:gd name="T96" fmla="*/ 1 w 72"/>
                <a:gd name="T97" fmla="*/ 1 h 48"/>
                <a:gd name="T98" fmla="*/ 1 w 72"/>
                <a:gd name="T99" fmla="*/ 1 h 48"/>
                <a:gd name="T100" fmla="*/ 1 w 72"/>
                <a:gd name="T101" fmla="*/ 1 h 48"/>
                <a:gd name="T102" fmla="*/ 1 w 72"/>
                <a:gd name="T103" fmla="*/ 1 h 48"/>
                <a:gd name="T104" fmla="*/ 1 w 72"/>
                <a:gd name="T105" fmla="*/ 1 h 48"/>
                <a:gd name="T106" fmla="*/ 1 w 72"/>
                <a:gd name="T107" fmla="*/ 1 h 48"/>
                <a:gd name="T108" fmla="*/ 1 w 72"/>
                <a:gd name="T109" fmla="*/ 1 h 48"/>
                <a:gd name="T110" fmla="*/ 0 w 72"/>
                <a:gd name="T111" fmla="*/ 1 h 4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72"/>
                <a:gd name="T169" fmla="*/ 0 h 48"/>
                <a:gd name="T170" fmla="*/ 72 w 72"/>
                <a:gd name="T171" fmla="*/ 48 h 4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72" h="48">
                  <a:moveTo>
                    <a:pt x="0" y="19"/>
                  </a:moveTo>
                  <a:lnTo>
                    <a:pt x="0" y="30"/>
                  </a:lnTo>
                  <a:lnTo>
                    <a:pt x="0" y="27"/>
                  </a:lnTo>
                  <a:lnTo>
                    <a:pt x="0" y="26"/>
                  </a:lnTo>
                  <a:lnTo>
                    <a:pt x="1" y="25"/>
                  </a:lnTo>
                  <a:lnTo>
                    <a:pt x="1" y="24"/>
                  </a:lnTo>
                  <a:lnTo>
                    <a:pt x="1" y="23"/>
                  </a:lnTo>
                  <a:lnTo>
                    <a:pt x="1" y="21"/>
                  </a:lnTo>
                  <a:lnTo>
                    <a:pt x="3" y="19"/>
                  </a:lnTo>
                  <a:lnTo>
                    <a:pt x="3" y="18"/>
                  </a:lnTo>
                  <a:lnTo>
                    <a:pt x="4" y="17"/>
                  </a:lnTo>
                  <a:lnTo>
                    <a:pt x="4" y="15"/>
                  </a:lnTo>
                  <a:lnTo>
                    <a:pt x="5" y="14"/>
                  </a:lnTo>
                  <a:lnTo>
                    <a:pt x="5" y="13"/>
                  </a:lnTo>
                  <a:lnTo>
                    <a:pt x="6" y="12"/>
                  </a:lnTo>
                  <a:lnTo>
                    <a:pt x="7" y="11"/>
                  </a:lnTo>
                  <a:lnTo>
                    <a:pt x="9" y="9"/>
                  </a:lnTo>
                  <a:lnTo>
                    <a:pt x="10" y="8"/>
                  </a:lnTo>
                  <a:lnTo>
                    <a:pt x="11" y="7"/>
                  </a:lnTo>
                  <a:lnTo>
                    <a:pt x="12" y="6"/>
                  </a:lnTo>
                  <a:lnTo>
                    <a:pt x="13" y="6"/>
                  </a:lnTo>
                  <a:lnTo>
                    <a:pt x="15" y="5"/>
                  </a:lnTo>
                  <a:lnTo>
                    <a:pt x="16" y="3"/>
                  </a:lnTo>
                  <a:lnTo>
                    <a:pt x="17" y="3"/>
                  </a:lnTo>
                  <a:lnTo>
                    <a:pt x="18" y="2"/>
                  </a:lnTo>
                  <a:lnTo>
                    <a:pt x="19" y="2"/>
                  </a:lnTo>
                  <a:lnTo>
                    <a:pt x="21" y="2"/>
                  </a:lnTo>
                  <a:lnTo>
                    <a:pt x="22" y="1"/>
                  </a:lnTo>
                  <a:lnTo>
                    <a:pt x="24" y="1"/>
                  </a:lnTo>
                  <a:lnTo>
                    <a:pt x="25" y="1"/>
                  </a:lnTo>
                  <a:lnTo>
                    <a:pt x="27" y="1"/>
                  </a:lnTo>
                  <a:lnTo>
                    <a:pt x="28" y="1"/>
                  </a:lnTo>
                  <a:lnTo>
                    <a:pt x="29" y="0"/>
                  </a:lnTo>
                  <a:lnTo>
                    <a:pt x="43" y="0"/>
                  </a:lnTo>
                  <a:lnTo>
                    <a:pt x="45" y="1"/>
                  </a:lnTo>
                  <a:lnTo>
                    <a:pt x="47" y="1"/>
                  </a:lnTo>
                  <a:lnTo>
                    <a:pt x="48" y="1"/>
                  </a:lnTo>
                  <a:lnTo>
                    <a:pt x="49" y="1"/>
                  </a:lnTo>
                  <a:lnTo>
                    <a:pt x="51" y="1"/>
                  </a:lnTo>
                  <a:lnTo>
                    <a:pt x="52" y="2"/>
                  </a:lnTo>
                  <a:lnTo>
                    <a:pt x="53" y="2"/>
                  </a:lnTo>
                  <a:lnTo>
                    <a:pt x="55" y="2"/>
                  </a:lnTo>
                  <a:lnTo>
                    <a:pt x="57" y="3"/>
                  </a:lnTo>
                  <a:lnTo>
                    <a:pt x="58" y="3"/>
                  </a:lnTo>
                  <a:lnTo>
                    <a:pt x="59" y="5"/>
                  </a:lnTo>
                  <a:lnTo>
                    <a:pt x="60" y="6"/>
                  </a:lnTo>
                  <a:lnTo>
                    <a:pt x="61" y="6"/>
                  </a:lnTo>
                  <a:lnTo>
                    <a:pt x="61" y="7"/>
                  </a:lnTo>
                  <a:lnTo>
                    <a:pt x="63" y="8"/>
                  </a:lnTo>
                  <a:lnTo>
                    <a:pt x="64" y="9"/>
                  </a:lnTo>
                  <a:lnTo>
                    <a:pt x="65" y="9"/>
                  </a:lnTo>
                  <a:lnTo>
                    <a:pt x="66" y="11"/>
                  </a:lnTo>
                  <a:lnTo>
                    <a:pt x="66" y="12"/>
                  </a:lnTo>
                  <a:lnTo>
                    <a:pt x="67" y="13"/>
                  </a:lnTo>
                  <a:lnTo>
                    <a:pt x="69" y="14"/>
                  </a:lnTo>
                  <a:lnTo>
                    <a:pt x="69" y="15"/>
                  </a:lnTo>
                  <a:lnTo>
                    <a:pt x="70" y="17"/>
                  </a:lnTo>
                  <a:lnTo>
                    <a:pt x="70" y="18"/>
                  </a:lnTo>
                  <a:lnTo>
                    <a:pt x="71" y="19"/>
                  </a:lnTo>
                  <a:lnTo>
                    <a:pt x="71" y="21"/>
                  </a:lnTo>
                  <a:lnTo>
                    <a:pt x="72" y="23"/>
                  </a:lnTo>
                  <a:lnTo>
                    <a:pt x="72" y="24"/>
                  </a:lnTo>
                  <a:lnTo>
                    <a:pt x="72" y="25"/>
                  </a:lnTo>
                  <a:lnTo>
                    <a:pt x="72" y="26"/>
                  </a:lnTo>
                  <a:lnTo>
                    <a:pt x="72" y="27"/>
                  </a:lnTo>
                  <a:lnTo>
                    <a:pt x="72" y="30"/>
                  </a:lnTo>
                  <a:lnTo>
                    <a:pt x="72" y="19"/>
                  </a:lnTo>
                  <a:lnTo>
                    <a:pt x="72" y="21"/>
                  </a:lnTo>
                  <a:lnTo>
                    <a:pt x="72" y="23"/>
                  </a:lnTo>
                  <a:lnTo>
                    <a:pt x="72" y="24"/>
                  </a:lnTo>
                  <a:lnTo>
                    <a:pt x="72" y="25"/>
                  </a:lnTo>
                  <a:lnTo>
                    <a:pt x="72" y="26"/>
                  </a:lnTo>
                  <a:lnTo>
                    <a:pt x="71" y="27"/>
                  </a:lnTo>
                  <a:lnTo>
                    <a:pt x="71" y="30"/>
                  </a:lnTo>
                  <a:lnTo>
                    <a:pt x="70" y="31"/>
                  </a:lnTo>
                  <a:lnTo>
                    <a:pt x="70" y="32"/>
                  </a:lnTo>
                  <a:lnTo>
                    <a:pt x="69" y="33"/>
                  </a:lnTo>
                  <a:lnTo>
                    <a:pt x="69" y="35"/>
                  </a:lnTo>
                  <a:lnTo>
                    <a:pt x="67" y="36"/>
                  </a:lnTo>
                  <a:lnTo>
                    <a:pt x="66" y="37"/>
                  </a:lnTo>
                  <a:lnTo>
                    <a:pt x="66" y="38"/>
                  </a:lnTo>
                  <a:lnTo>
                    <a:pt x="65" y="39"/>
                  </a:lnTo>
                  <a:lnTo>
                    <a:pt x="64" y="39"/>
                  </a:lnTo>
                  <a:lnTo>
                    <a:pt x="63" y="41"/>
                  </a:lnTo>
                  <a:lnTo>
                    <a:pt x="61" y="42"/>
                  </a:lnTo>
                  <a:lnTo>
                    <a:pt x="61" y="43"/>
                  </a:lnTo>
                  <a:lnTo>
                    <a:pt x="60" y="43"/>
                  </a:lnTo>
                  <a:lnTo>
                    <a:pt x="59" y="44"/>
                  </a:lnTo>
                  <a:lnTo>
                    <a:pt x="58" y="45"/>
                  </a:lnTo>
                  <a:lnTo>
                    <a:pt x="57" y="45"/>
                  </a:lnTo>
                  <a:lnTo>
                    <a:pt x="55" y="47"/>
                  </a:lnTo>
                  <a:lnTo>
                    <a:pt x="53" y="47"/>
                  </a:lnTo>
                  <a:lnTo>
                    <a:pt x="52" y="47"/>
                  </a:lnTo>
                  <a:lnTo>
                    <a:pt x="51" y="48"/>
                  </a:lnTo>
                  <a:lnTo>
                    <a:pt x="49" y="48"/>
                  </a:lnTo>
                  <a:lnTo>
                    <a:pt x="48" y="48"/>
                  </a:lnTo>
                  <a:lnTo>
                    <a:pt x="47" y="48"/>
                  </a:lnTo>
                  <a:lnTo>
                    <a:pt x="45" y="48"/>
                  </a:lnTo>
                  <a:lnTo>
                    <a:pt x="43" y="48"/>
                  </a:lnTo>
                  <a:lnTo>
                    <a:pt x="29" y="48"/>
                  </a:lnTo>
                  <a:lnTo>
                    <a:pt x="28" y="48"/>
                  </a:lnTo>
                  <a:lnTo>
                    <a:pt x="27" y="48"/>
                  </a:lnTo>
                  <a:lnTo>
                    <a:pt x="25" y="48"/>
                  </a:lnTo>
                  <a:lnTo>
                    <a:pt x="24" y="48"/>
                  </a:lnTo>
                  <a:lnTo>
                    <a:pt x="22" y="48"/>
                  </a:lnTo>
                  <a:lnTo>
                    <a:pt x="21" y="47"/>
                  </a:lnTo>
                  <a:lnTo>
                    <a:pt x="19" y="47"/>
                  </a:lnTo>
                  <a:lnTo>
                    <a:pt x="18" y="47"/>
                  </a:lnTo>
                  <a:lnTo>
                    <a:pt x="17" y="45"/>
                  </a:lnTo>
                  <a:lnTo>
                    <a:pt x="16" y="45"/>
                  </a:lnTo>
                  <a:lnTo>
                    <a:pt x="15" y="44"/>
                  </a:lnTo>
                  <a:lnTo>
                    <a:pt x="13" y="43"/>
                  </a:lnTo>
                  <a:lnTo>
                    <a:pt x="12" y="43"/>
                  </a:lnTo>
                  <a:lnTo>
                    <a:pt x="11" y="42"/>
                  </a:lnTo>
                  <a:lnTo>
                    <a:pt x="10" y="41"/>
                  </a:lnTo>
                  <a:lnTo>
                    <a:pt x="9" y="39"/>
                  </a:lnTo>
                  <a:lnTo>
                    <a:pt x="7" y="38"/>
                  </a:lnTo>
                  <a:lnTo>
                    <a:pt x="6" y="37"/>
                  </a:lnTo>
                  <a:lnTo>
                    <a:pt x="5" y="36"/>
                  </a:lnTo>
                  <a:lnTo>
                    <a:pt x="5" y="35"/>
                  </a:lnTo>
                  <a:lnTo>
                    <a:pt x="4" y="33"/>
                  </a:lnTo>
                  <a:lnTo>
                    <a:pt x="4" y="32"/>
                  </a:lnTo>
                  <a:lnTo>
                    <a:pt x="3" y="31"/>
                  </a:lnTo>
                  <a:lnTo>
                    <a:pt x="3" y="30"/>
                  </a:lnTo>
                  <a:lnTo>
                    <a:pt x="1" y="27"/>
                  </a:lnTo>
                  <a:lnTo>
                    <a:pt x="1" y="26"/>
                  </a:lnTo>
                  <a:lnTo>
                    <a:pt x="1" y="25"/>
                  </a:lnTo>
                  <a:lnTo>
                    <a:pt x="1" y="24"/>
                  </a:lnTo>
                  <a:lnTo>
                    <a:pt x="0" y="23"/>
                  </a:lnTo>
                  <a:lnTo>
                    <a:pt x="0" y="21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000000"/>
            </a:solidFill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626" name="Freeform 72"/>
            <p:cNvSpPr>
              <a:spLocks/>
            </p:cNvSpPr>
            <p:nvPr/>
          </p:nvSpPr>
          <p:spPr bwMode="auto">
            <a:xfrm>
              <a:off x="2111" y="1272"/>
              <a:ext cx="24" cy="24"/>
            </a:xfrm>
            <a:custGeom>
              <a:avLst/>
              <a:gdLst>
                <a:gd name="T0" fmla="*/ 0 w 48"/>
                <a:gd name="T1" fmla="*/ 1 h 48"/>
                <a:gd name="T2" fmla="*/ 1 w 48"/>
                <a:gd name="T3" fmla="*/ 1 h 48"/>
                <a:gd name="T4" fmla="*/ 1 w 48"/>
                <a:gd name="T5" fmla="*/ 1 h 48"/>
                <a:gd name="T6" fmla="*/ 1 w 48"/>
                <a:gd name="T7" fmla="*/ 1 h 48"/>
                <a:gd name="T8" fmla="*/ 1 w 48"/>
                <a:gd name="T9" fmla="*/ 1 h 48"/>
                <a:gd name="T10" fmla="*/ 1 w 48"/>
                <a:gd name="T11" fmla="*/ 1 h 48"/>
                <a:gd name="T12" fmla="*/ 1 w 48"/>
                <a:gd name="T13" fmla="*/ 1 h 48"/>
                <a:gd name="T14" fmla="*/ 1 w 48"/>
                <a:gd name="T15" fmla="*/ 1 h 48"/>
                <a:gd name="T16" fmla="*/ 1 w 48"/>
                <a:gd name="T17" fmla="*/ 1 h 48"/>
                <a:gd name="T18" fmla="*/ 1 w 48"/>
                <a:gd name="T19" fmla="*/ 1 h 48"/>
                <a:gd name="T20" fmla="*/ 1 w 48"/>
                <a:gd name="T21" fmla="*/ 1 h 48"/>
                <a:gd name="T22" fmla="*/ 1 w 48"/>
                <a:gd name="T23" fmla="*/ 0 h 48"/>
                <a:gd name="T24" fmla="*/ 1 w 48"/>
                <a:gd name="T25" fmla="*/ 1 h 48"/>
                <a:gd name="T26" fmla="*/ 1 w 48"/>
                <a:gd name="T27" fmla="*/ 1 h 48"/>
                <a:gd name="T28" fmla="*/ 1 w 48"/>
                <a:gd name="T29" fmla="*/ 1 h 48"/>
                <a:gd name="T30" fmla="*/ 1 w 48"/>
                <a:gd name="T31" fmla="*/ 1 h 48"/>
                <a:gd name="T32" fmla="*/ 1 w 48"/>
                <a:gd name="T33" fmla="*/ 1 h 48"/>
                <a:gd name="T34" fmla="*/ 1 w 48"/>
                <a:gd name="T35" fmla="*/ 1 h 48"/>
                <a:gd name="T36" fmla="*/ 1 w 48"/>
                <a:gd name="T37" fmla="*/ 1 h 48"/>
                <a:gd name="T38" fmla="*/ 1 w 48"/>
                <a:gd name="T39" fmla="*/ 1 h 48"/>
                <a:gd name="T40" fmla="*/ 1 w 48"/>
                <a:gd name="T41" fmla="*/ 1 h 48"/>
                <a:gd name="T42" fmla="*/ 1 w 48"/>
                <a:gd name="T43" fmla="*/ 1 h 48"/>
                <a:gd name="T44" fmla="*/ 1 w 48"/>
                <a:gd name="T45" fmla="*/ 1 h 48"/>
                <a:gd name="T46" fmla="*/ 1 w 48"/>
                <a:gd name="T47" fmla="*/ 1 h 48"/>
                <a:gd name="T48" fmla="*/ 1 w 48"/>
                <a:gd name="T49" fmla="*/ 1 h 48"/>
                <a:gd name="T50" fmla="*/ 1 w 48"/>
                <a:gd name="T51" fmla="*/ 1 h 48"/>
                <a:gd name="T52" fmla="*/ 1 w 48"/>
                <a:gd name="T53" fmla="*/ 1 h 48"/>
                <a:gd name="T54" fmla="*/ 1 w 48"/>
                <a:gd name="T55" fmla="*/ 1 h 48"/>
                <a:gd name="T56" fmla="*/ 1 w 48"/>
                <a:gd name="T57" fmla="*/ 1 h 48"/>
                <a:gd name="T58" fmla="*/ 1 w 48"/>
                <a:gd name="T59" fmla="*/ 1 h 48"/>
                <a:gd name="T60" fmla="*/ 1 w 48"/>
                <a:gd name="T61" fmla="*/ 1 h 48"/>
                <a:gd name="T62" fmla="*/ 1 w 48"/>
                <a:gd name="T63" fmla="*/ 1 h 48"/>
                <a:gd name="T64" fmla="*/ 1 w 48"/>
                <a:gd name="T65" fmla="*/ 1 h 48"/>
                <a:gd name="T66" fmla="*/ 1 w 48"/>
                <a:gd name="T67" fmla="*/ 1 h 48"/>
                <a:gd name="T68" fmla="*/ 1 w 48"/>
                <a:gd name="T69" fmla="*/ 1 h 48"/>
                <a:gd name="T70" fmla="*/ 1 w 48"/>
                <a:gd name="T71" fmla="*/ 1 h 48"/>
                <a:gd name="T72" fmla="*/ 1 w 48"/>
                <a:gd name="T73" fmla="*/ 1 h 48"/>
                <a:gd name="T74" fmla="*/ 1 w 48"/>
                <a:gd name="T75" fmla="*/ 1 h 48"/>
                <a:gd name="T76" fmla="*/ 1 w 48"/>
                <a:gd name="T77" fmla="*/ 1 h 48"/>
                <a:gd name="T78" fmla="*/ 1 w 48"/>
                <a:gd name="T79" fmla="*/ 1 h 48"/>
                <a:gd name="T80" fmla="*/ 1 w 48"/>
                <a:gd name="T81" fmla="*/ 1 h 48"/>
                <a:gd name="T82" fmla="*/ 1 w 48"/>
                <a:gd name="T83" fmla="*/ 1 h 48"/>
                <a:gd name="T84" fmla="*/ 1 w 48"/>
                <a:gd name="T85" fmla="*/ 1 h 48"/>
                <a:gd name="T86" fmla="*/ 1 w 48"/>
                <a:gd name="T87" fmla="*/ 1 h 48"/>
                <a:gd name="T88" fmla="*/ 1 w 48"/>
                <a:gd name="T89" fmla="*/ 1 h 48"/>
                <a:gd name="T90" fmla="*/ 1 w 48"/>
                <a:gd name="T91" fmla="*/ 1 h 48"/>
                <a:gd name="T92" fmla="*/ 1 w 48"/>
                <a:gd name="T93" fmla="*/ 1 h 48"/>
                <a:gd name="T94" fmla="*/ 1 w 48"/>
                <a:gd name="T95" fmla="*/ 1 h 48"/>
                <a:gd name="T96" fmla="*/ 1 w 48"/>
                <a:gd name="T97" fmla="*/ 1 h 48"/>
                <a:gd name="T98" fmla="*/ 1 w 48"/>
                <a:gd name="T99" fmla="*/ 1 h 48"/>
                <a:gd name="T100" fmla="*/ 1 w 48"/>
                <a:gd name="T101" fmla="*/ 1 h 48"/>
                <a:gd name="T102" fmla="*/ 1 w 48"/>
                <a:gd name="T103" fmla="*/ 1 h 48"/>
                <a:gd name="T104" fmla="*/ 1 w 48"/>
                <a:gd name="T105" fmla="*/ 1 h 48"/>
                <a:gd name="T106" fmla="*/ 1 w 48"/>
                <a:gd name="T107" fmla="*/ 1 h 48"/>
                <a:gd name="T108" fmla="*/ 1 w 48"/>
                <a:gd name="T109" fmla="*/ 1 h 48"/>
                <a:gd name="T110" fmla="*/ 0 w 48"/>
                <a:gd name="T111" fmla="*/ 1 h 4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48"/>
                <a:gd name="T169" fmla="*/ 0 h 48"/>
                <a:gd name="T170" fmla="*/ 48 w 48"/>
                <a:gd name="T171" fmla="*/ 48 h 4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48" h="48">
                  <a:moveTo>
                    <a:pt x="0" y="19"/>
                  </a:moveTo>
                  <a:lnTo>
                    <a:pt x="0" y="30"/>
                  </a:lnTo>
                  <a:lnTo>
                    <a:pt x="0" y="28"/>
                  </a:lnTo>
                  <a:lnTo>
                    <a:pt x="0" y="27"/>
                  </a:lnTo>
                  <a:lnTo>
                    <a:pt x="1" y="25"/>
                  </a:lnTo>
                  <a:lnTo>
                    <a:pt x="1" y="24"/>
                  </a:lnTo>
                  <a:lnTo>
                    <a:pt x="1" y="23"/>
                  </a:lnTo>
                  <a:lnTo>
                    <a:pt x="1" y="22"/>
                  </a:lnTo>
                  <a:lnTo>
                    <a:pt x="2" y="19"/>
                  </a:lnTo>
                  <a:lnTo>
                    <a:pt x="2" y="18"/>
                  </a:lnTo>
                  <a:lnTo>
                    <a:pt x="4" y="17"/>
                  </a:lnTo>
                  <a:lnTo>
                    <a:pt x="4" y="16"/>
                  </a:lnTo>
                  <a:lnTo>
                    <a:pt x="5" y="15"/>
                  </a:lnTo>
                  <a:lnTo>
                    <a:pt x="5" y="13"/>
                  </a:lnTo>
                  <a:lnTo>
                    <a:pt x="6" y="12"/>
                  </a:lnTo>
                  <a:lnTo>
                    <a:pt x="7" y="11"/>
                  </a:lnTo>
                  <a:lnTo>
                    <a:pt x="8" y="10"/>
                  </a:lnTo>
                  <a:lnTo>
                    <a:pt x="10" y="9"/>
                  </a:lnTo>
                  <a:lnTo>
                    <a:pt x="11" y="7"/>
                  </a:lnTo>
                  <a:lnTo>
                    <a:pt x="12" y="6"/>
                  </a:lnTo>
                  <a:lnTo>
                    <a:pt x="13" y="6"/>
                  </a:lnTo>
                  <a:lnTo>
                    <a:pt x="14" y="5"/>
                  </a:lnTo>
                  <a:lnTo>
                    <a:pt x="16" y="4"/>
                  </a:lnTo>
                  <a:lnTo>
                    <a:pt x="17" y="4"/>
                  </a:lnTo>
                  <a:lnTo>
                    <a:pt x="18" y="3"/>
                  </a:lnTo>
                  <a:lnTo>
                    <a:pt x="19" y="3"/>
                  </a:lnTo>
                  <a:lnTo>
                    <a:pt x="20" y="3"/>
                  </a:lnTo>
                  <a:lnTo>
                    <a:pt x="22" y="1"/>
                  </a:lnTo>
                  <a:lnTo>
                    <a:pt x="24" y="1"/>
                  </a:lnTo>
                  <a:lnTo>
                    <a:pt x="25" y="1"/>
                  </a:lnTo>
                  <a:lnTo>
                    <a:pt x="26" y="1"/>
                  </a:lnTo>
                  <a:lnTo>
                    <a:pt x="28" y="1"/>
                  </a:lnTo>
                  <a:lnTo>
                    <a:pt x="29" y="0"/>
                  </a:lnTo>
                  <a:lnTo>
                    <a:pt x="19" y="0"/>
                  </a:lnTo>
                  <a:lnTo>
                    <a:pt x="20" y="1"/>
                  </a:lnTo>
                  <a:lnTo>
                    <a:pt x="23" y="1"/>
                  </a:lnTo>
                  <a:lnTo>
                    <a:pt x="24" y="1"/>
                  </a:lnTo>
                  <a:lnTo>
                    <a:pt x="25" y="1"/>
                  </a:lnTo>
                  <a:lnTo>
                    <a:pt x="26" y="1"/>
                  </a:lnTo>
                  <a:lnTo>
                    <a:pt x="28" y="3"/>
                  </a:lnTo>
                  <a:lnTo>
                    <a:pt x="29" y="3"/>
                  </a:lnTo>
                  <a:lnTo>
                    <a:pt x="31" y="3"/>
                  </a:lnTo>
                  <a:lnTo>
                    <a:pt x="32" y="4"/>
                  </a:lnTo>
                  <a:lnTo>
                    <a:pt x="34" y="4"/>
                  </a:lnTo>
                  <a:lnTo>
                    <a:pt x="35" y="5"/>
                  </a:lnTo>
                  <a:lnTo>
                    <a:pt x="36" y="6"/>
                  </a:lnTo>
                  <a:lnTo>
                    <a:pt x="37" y="6"/>
                  </a:lnTo>
                  <a:lnTo>
                    <a:pt x="37" y="7"/>
                  </a:lnTo>
                  <a:lnTo>
                    <a:pt x="38" y="9"/>
                  </a:lnTo>
                  <a:lnTo>
                    <a:pt x="40" y="10"/>
                  </a:lnTo>
                  <a:lnTo>
                    <a:pt x="41" y="10"/>
                  </a:lnTo>
                  <a:lnTo>
                    <a:pt x="42" y="11"/>
                  </a:lnTo>
                  <a:lnTo>
                    <a:pt x="42" y="12"/>
                  </a:lnTo>
                  <a:lnTo>
                    <a:pt x="43" y="13"/>
                  </a:lnTo>
                  <a:lnTo>
                    <a:pt x="44" y="15"/>
                  </a:lnTo>
                  <a:lnTo>
                    <a:pt x="44" y="16"/>
                  </a:lnTo>
                  <a:lnTo>
                    <a:pt x="46" y="17"/>
                  </a:lnTo>
                  <a:lnTo>
                    <a:pt x="46" y="18"/>
                  </a:lnTo>
                  <a:lnTo>
                    <a:pt x="47" y="19"/>
                  </a:lnTo>
                  <a:lnTo>
                    <a:pt x="47" y="22"/>
                  </a:lnTo>
                  <a:lnTo>
                    <a:pt x="48" y="23"/>
                  </a:lnTo>
                  <a:lnTo>
                    <a:pt x="48" y="24"/>
                  </a:lnTo>
                  <a:lnTo>
                    <a:pt x="48" y="25"/>
                  </a:lnTo>
                  <a:lnTo>
                    <a:pt x="48" y="27"/>
                  </a:lnTo>
                  <a:lnTo>
                    <a:pt x="48" y="28"/>
                  </a:lnTo>
                  <a:lnTo>
                    <a:pt x="48" y="30"/>
                  </a:lnTo>
                  <a:lnTo>
                    <a:pt x="48" y="19"/>
                  </a:lnTo>
                  <a:lnTo>
                    <a:pt x="48" y="22"/>
                  </a:lnTo>
                  <a:lnTo>
                    <a:pt x="48" y="23"/>
                  </a:lnTo>
                  <a:lnTo>
                    <a:pt x="48" y="24"/>
                  </a:lnTo>
                  <a:lnTo>
                    <a:pt x="48" y="25"/>
                  </a:lnTo>
                  <a:lnTo>
                    <a:pt x="48" y="27"/>
                  </a:lnTo>
                  <a:lnTo>
                    <a:pt x="47" y="28"/>
                  </a:lnTo>
                  <a:lnTo>
                    <a:pt x="47" y="30"/>
                  </a:lnTo>
                  <a:lnTo>
                    <a:pt x="46" y="31"/>
                  </a:lnTo>
                  <a:lnTo>
                    <a:pt x="46" y="33"/>
                  </a:lnTo>
                  <a:lnTo>
                    <a:pt x="44" y="34"/>
                  </a:lnTo>
                  <a:lnTo>
                    <a:pt x="44" y="35"/>
                  </a:lnTo>
                  <a:lnTo>
                    <a:pt x="43" y="36"/>
                  </a:lnTo>
                  <a:lnTo>
                    <a:pt x="42" y="37"/>
                  </a:lnTo>
                  <a:lnTo>
                    <a:pt x="42" y="39"/>
                  </a:lnTo>
                  <a:lnTo>
                    <a:pt x="41" y="40"/>
                  </a:lnTo>
                  <a:lnTo>
                    <a:pt x="40" y="40"/>
                  </a:lnTo>
                  <a:lnTo>
                    <a:pt x="38" y="41"/>
                  </a:lnTo>
                  <a:lnTo>
                    <a:pt x="37" y="42"/>
                  </a:lnTo>
                  <a:lnTo>
                    <a:pt x="37" y="43"/>
                  </a:lnTo>
                  <a:lnTo>
                    <a:pt x="36" y="43"/>
                  </a:lnTo>
                  <a:lnTo>
                    <a:pt x="35" y="45"/>
                  </a:lnTo>
                  <a:lnTo>
                    <a:pt x="34" y="46"/>
                  </a:lnTo>
                  <a:lnTo>
                    <a:pt x="32" y="46"/>
                  </a:lnTo>
                  <a:lnTo>
                    <a:pt x="31" y="47"/>
                  </a:lnTo>
                  <a:lnTo>
                    <a:pt x="29" y="47"/>
                  </a:lnTo>
                  <a:lnTo>
                    <a:pt x="28" y="47"/>
                  </a:lnTo>
                  <a:lnTo>
                    <a:pt x="26" y="48"/>
                  </a:lnTo>
                  <a:lnTo>
                    <a:pt x="25" y="48"/>
                  </a:lnTo>
                  <a:lnTo>
                    <a:pt x="24" y="48"/>
                  </a:lnTo>
                  <a:lnTo>
                    <a:pt x="23" y="48"/>
                  </a:lnTo>
                  <a:lnTo>
                    <a:pt x="20" y="48"/>
                  </a:lnTo>
                  <a:lnTo>
                    <a:pt x="19" y="48"/>
                  </a:lnTo>
                  <a:lnTo>
                    <a:pt x="29" y="48"/>
                  </a:lnTo>
                  <a:lnTo>
                    <a:pt x="28" y="48"/>
                  </a:lnTo>
                  <a:lnTo>
                    <a:pt x="26" y="48"/>
                  </a:lnTo>
                  <a:lnTo>
                    <a:pt x="25" y="48"/>
                  </a:lnTo>
                  <a:lnTo>
                    <a:pt x="24" y="48"/>
                  </a:lnTo>
                  <a:lnTo>
                    <a:pt x="22" y="48"/>
                  </a:lnTo>
                  <a:lnTo>
                    <a:pt x="20" y="47"/>
                  </a:lnTo>
                  <a:lnTo>
                    <a:pt x="19" y="47"/>
                  </a:lnTo>
                  <a:lnTo>
                    <a:pt x="18" y="47"/>
                  </a:lnTo>
                  <a:lnTo>
                    <a:pt x="17" y="46"/>
                  </a:lnTo>
                  <a:lnTo>
                    <a:pt x="16" y="46"/>
                  </a:lnTo>
                  <a:lnTo>
                    <a:pt x="14" y="45"/>
                  </a:lnTo>
                  <a:lnTo>
                    <a:pt x="13" y="43"/>
                  </a:lnTo>
                  <a:lnTo>
                    <a:pt x="12" y="43"/>
                  </a:lnTo>
                  <a:lnTo>
                    <a:pt x="11" y="42"/>
                  </a:lnTo>
                  <a:lnTo>
                    <a:pt x="10" y="41"/>
                  </a:lnTo>
                  <a:lnTo>
                    <a:pt x="8" y="40"/>
                  </a:lnTo>
                  <a:lnTo>
                    <a:pt x="7" y="39"/>
                  </a:lnTo>
                  <a:lnTo>
                    <a:pt x="6" y="37"/>
                  </a:lnTo>
                  <a:lnTo>
                    <a:pt x="5" y="36"/>
                  </a:lnTo>
                  <a:lnTo>
                    <a:pt x="5" y="35"/>
                  </a:lnTo>
                  <a:lnTo>
                    <a:pt x="4" y="34"/>
                  </a:lnTo>
                  <a:lnTo>
                    <a:pt x="4" y="33"/>
                  </a:lnTo>
                  <a:lnTo>
                    <a:pt x="2" y="31"/>
                  </a:lnTo>
                  <a:lnTo>
                    <a:pt x="2" y="30"/>
                  </a:lnTo>
                  <a:lnTo>
                    <a:pt x="1" y="28"/>
                  </a:lnTo>
                  <a:lnTo>
                    <a:pt x="1" y="27"/>
                  </a:lnTo>
                  <a:lnTo>
                    <a:pt x="1" y="25"/>
                  </a:lnTo>
                  <a:lnTo>
                    <a:pt x="1" y="24"/>
                  </a:lnTo>
                  <a:lnTo>
                    <a:pt x="0" y="23"/>
                  </a:lnTo>
                  <a:lnTo>
                    <a:pt x="0" y="22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000000"/>
            </a:solidFill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627" name="Freeform 73"/>
            <p:cNvSpPr>
              <a:spLocks/>
            </p:cNvSpPr>
            <p:nvPr/>
          </p:nvSpPr>
          <p:spPr bwMode="auto">
            <a:xfrm>
              <a:off x="1739" y="516"/>
              <a:ext cx="3193" cy="936"/>
            </a:xfrm>
            <a:custGeom>
              <a:avLst/>
              <a:gdLst>
                <a:gd name="T0" fmla="*/ 0 w 6385"/>
                <a:gd name="T1" fmla="*/ 0 h 1873"/>
                <a:gd name="T2" fmla="*/ 0 w 6385"/>
                <a:gd name="T3" fmla="*/ 0 h 1873"/>
                <a:gd name="T4" fmla="*/ 1 w 6385"/>
                <a:gd name="T5" fmla="*/ 0 h 1873"/>
                <a:gd name="T6" fmla="*/ 1 w 6385"/>
                <a:gd name="T7" fmla="*/ 0 h 1873"/>
                <a:gd name="T8" fmla="*/ 1 w 6385"/>
                <a:gd name="T9" fmla="*/ 0 h 18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85"/>
                <a:gd name="T16" fmla="*/ 0 h 1873"/>
                <a:gd name="T17" fmla="*/ 6385 w 6385"/>
                <a:gd name="T18" fmla="*/ 1873 h 18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85" h="1873">
                  <a:moveTo>
                    <a:pt x="0" y="1201"/>
                  </a:moveTo>
                  <a:lnTo>
                    <a:pt x="0" y="1873"/>
                  </a:lnTo>
                  <a:lnTo>
                    <a:pt x="6385" y="1873"/>
                  </a:lnTo>
                  <a:lnTo>
                    <a:pt x="6385" y="0"/>
                  </a:lnTo>
                  <a:lnTo>
                    <a:pt x="6217" y="0"/>
                  </a:ln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628" name="Freeform 74"/>
            <p:cNvSpPr>
              <a:spLocks/>
            </p:cNvSpPr>
            <p:nvPr/>
          </p:nvSpPr>
          <p:spPr bwMode="auto">
            <a:xfrm>
              <a:off x="1709" y="1120"/>
              <a:ext cx="60" cy="60"/>
            </a:xfrm>
            <a:custGeom>
              <a:avLst/>
              <a:gdLst>
                <a:gd name="T0" fmla="*/ 0 w 120"/>
                <a:gd name="T1" fmla="*/ 1 h 120"/>
                <a:gd name="T2" fmla="*/ 1 w 120"/>
                <a:gd name="T3" fmla="*/ 1 h 120"/>
                <a:gd name="T4" fmla="*/ 1 w 120"/>
                <a:gd name="T5" fmla="*/ 1 h 120"/>
                <a:gd name="T6" fmla="*/ 1 w 120"/>
                <a:gd name="T7" fmla="*/ 1 h 120"/>
                <a:gd name="T8" fmla="*/ 1 w 120"/>
                <a:gd name="T9" fmla="*/ 1 h 120"/>
                <a:gd name="T10" fmla="*/ 1 w 120"/>
                <a:gd name="T11" fmla="*/ 1 h 120"/>
                <a:gd name="T12" fmla="*/ 1 w 120"/>
                <a:gd name="T13" fmla="*/ 1 h 120"/>
                <a:gd name="T14" fmla="*/ 1 w 120"/>
                <a:gd name="T15" fmla="*/ 1 h 120"/>
                <a:gd name="T16" fmla="*/ 1 w 120"/>
                <a:gd name="T17" fmla="*/ 1 h 120"/>
                <a:gd name="T18" fmla="*/ 1 w 120"/>
                <a:gd name="T19" fmla="*/ 1 h 120"/>
                <a:gd name="T20" fmla="*/ 1 w 120"/>
                <a:gd name="T21" fmla="*/ 1 h 120"/>
                <a:gd name="T22" fmla="*/ 1 w 120"/>
                <a:gd name="T23" fmla="*/ 0 h 120"/>
                <a:gd name="T24" fmla="*/ 1 w 120"/>
                <a:gd name="T25" fmla="*/ 1 h 120"/>
                <a:gd name="T26" fmla="*/ 1 w 120"/>
                <a:gd name="T27" fmla="*/ 1 h 120"/>
                <a:gd name="T28" fmla="*/ 1 w 120"/>
                <a:gd name="T29" fmla="*/ 1 h 120"/>
                <a:gd name="T30" fmla="*/ 1 w 120"/>
                <a:gd name="T31" fmla="*/ 1 h 120"/>
                <a:gd name="T32" fmla="*/ 1 w 120"/>
                <a:gd name="T33" fmla="*/ 1 h 120"/>
                <a:gd name="T34" fmla="*/ 1 w 120"/>
                <a:gd name="T35" fmla="*/ 1 h 120"/>
                <a:gd name="T36" fmla="*/ 1 w 120"/>
                <a:gd name="T37" fmla="*/ 1 h 120"/>
                <a:gd name="T38" fmla="*/ 1 w 120"/>
                <a:gd name="T39" fmla="*/ 1 h 120"/>
                <a:gd name="T40" fmla="*/ 1 w 120"/>
                <a:gd name="T41" fmla="*/ 1 h 120"/>
                <a:gd name="T42" fmla="*/ 1 w 120"/>
                <a:gd name="T43" fmla="*/ 1 h 120"/>
                <a:gd name="T44" fmla="*/ 1 w 120"/>
                <a:gd name="T45" fmla="*/ 1 h 120"/>
                <a:gd name="T46" fmla="*/ 1 w 120"/>
                <a:gd name="T47" fmla="*/ 1 h 120"/>
                <a:gd name="T48" fmla="*/ 1 w 120"/>
                <a:gd name="T49" fmla="*/ 1 h 120"/>
                <a:gd name="T50" fmla="*/ 1 w 120"/>
                <a:gd name="T51" fmla="*/ 1 h 120"/>
                <a:gd name="T52" fmla="*/ 1 w 120"/>
                <a:gd name="T53" fmla="*/ 1 h 120"/>
                <a:gd name="T54" fmla="*/ 1 w 120"/>
                <a:gd name="T55" fmla="*/ 1 h 120"/>
                <a:gd name="T56" fmla="*/ 1 w 120"/>
                <a:gd name="T57" fmla="*/ 1 h 120"/>
                <a:gd name="T58" fmla="*/ 1 w 120"/>
                <a:gd name="T59" fmla="*/ 1 h 120"/>
                <a:gd name="T60" fmla="*/ 1 w 120"/>
                <a:gd name="T61" fmla="*/ 1 h 120"/>
                <a:gd name="T62" fmla="*/ 1 w 120"/>
                <a:gd name="T63" fmla="*/ 1 h 120"/>
                <a:gd name="T64" fmla="*/ 1 w 120"/>
                <a:gd name="T65" fmla="*/ 1 h 120"/>
                <a:gd name="T66" fmla="*/ 1 w 120"/>
                <a:gd name="T67" fmla="*/ 1 h 120"/>
                <a:gd name="T68" fmla="*/ 1 w 120"/>
                <a:gd name="T69" fmla="*/ 1 h 120"/>
                <a:gd name="T70" fmla="*/ 1 w 120"/>
                <a:gd name="T71" fmla="*/ 1 h 120"/>
                <a:gd name="T72" fmla="*/ 1 w 120"/>
                <a:gd name="T73" fmla="*/ 1 h 120"/>
                <a:gd name="T74" fmla="*/ 1 w 120"/>
                <a:gd name="T75" fmla="*/ 1 h 120"/>
                <a:gd name="T76" fmla="*/ 1 w 120"/>
                <a:gd name="T77" fmla="*/ 1 h 120"/>
                <a:gd name="T78" fmla="*/ 1 w 120"/>
                <a:gd name="T79" fmla="*/ 1 h 120"/>
                <a:gd name="T80" fmla="*/ 1 w 120"/>
                <a:gd name="T81" fmla="*/ 1 h 120"/>
                <a:gd name="T82" fmla="*/ 1 w 120"/>
                <a:gd name="T83" fmla="*/ 1 h 120"/>
                <a:gd name="T84" fmla="*/ 1 w 120"/>
                <a:gd name="T85" fmla="*/ 1 h 120"/>
                <a:gd name="T86" fmla="*/ 1 w 120"/>
                <a:gd name="T87" fmla="*/ 1 h 120"/>
                <a:gd name="T88" fmla="*/ 1 w 120"/>
                <a:gd name="T89" fmla="*/ 1 h 120"/>
                <a:gd name="T90" fmla="*/ 1 w 120"/>
                <a:gd name="T91" fmla="*/ 1 h 120"/>
                <a:gd name="T92" fmla="*/ 1 w 120"/>
                <a:gd name="T93" fmla="*/ 1 h 120"/>
                <a:gd name="T94" fmla="*/ 1 w 120"/>
                <a:gd name="T95" fmla="*/ 1 h 120"/>
                <a:gd name="T96" fmla="*/ 1 w 120"/>
                <a:gd name="T97" fmla="*/ 1 h 120"/>
                <a:gd name="T98" fmla="*/ 1 w 120"/>
                <a:gd name="T99" fmla="*/ 1 h 120"/>
                <a:gd name="T100" fmla="*/ 1 w 120"/>
                <a:gd name="T101" fmla="*/ 1 h 120"/>
                <a:gd name="T102" fmla="*/ 1 w 120"/>
                <a:gd name="T103" fmla="*/ 1 h 120"/>
                <a:gd name="T104" fmla="*/ 1 w 120"/>
                <a:gd name="T105" fmla="*/ 1 h 120"/>
                <a:gd name="T106" fmla="*/ 1 w 120"/>
                <a:gd name="T107" fmla="*/ 1 h 120"/>
                <a:gd name="T108" fmla="*/ 1 w 120"/>
                <a:gd name="T109" fmla="*/ 1 h 120"/>
                <a:gd name="T110" fmla="*/ 0 w 120"/>
                <a:gd name="T111" fmla="*/ 1 h 12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20"/>
                <a:gd name="T169" fmla="*/ 0 h 120"/>
                <a:gd name="T170" fmla="*/ 120 w 120"/>
                <a:gd name="T171" fmla="*/ 120 h 120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20" h="120">
                  <a:moveTo>
                    <a:pt x="0" y="61"/>
                  </a:moveTo>
                  <a:lnTo>
                    <a:pt x="0" y="60"/>
                  </a:lnTo>
                  <a:lnTo>
                    <a:pt x="0" y="58"/>
                  </a:lnTo>
                  <a:lnTo>
                    <a:pt x="1" y="54"/>
                  </a:lnTo>
                  <a:lnTo>
                    <a:pt x="1" y="52"/>
                  </a:lnTo>
                  <a:lnTo>
                    <a:pt x="1" y="48"/>
                  </a:lnTo>
                  <a:lnTo>
                    <a:pt x="2" y="46"/>
                  </a:lnTo>
                  <a:lnTo>
                    <a:pt x="3" y="42"/>
                  </a:lnTo>
                  <a:lnTo>
                    <a:pt x="3" y="40"/>
                  </a:lnTo>
                  <a:lnTo>
                    <a:pt x="5" y="37"/>
                  </a:lnTo>
                  <a:lnTo>
                    <a:pt x="6" y="35"/>
                  </a:lnTo>
                  <a:lnTo>
                    <a:pt x="7" y="31"/>
                  </a:lnTo>
                  <a:lnTo>
                    <a:pt x="8" y="29"/>
                  </a:lnTo>
                  <a:lnTo>
                    <a:pt x="11" y="26"/>
                  </a:lnTo>
                  <a:lnTo>
                    <a:pt x="12" y="24"/>
                  </a:lnTo>
                  <a:lnTo>
                    <a:pt x="14" y="23"/>
                  </a:lnTo>
                  <a:lnTo>
                    <a:pt x="15" y="20"/>
                  </a:lnTo>
                  <a:lnTo>
                    <a:pt x="18" y="18"/>
                  </a:lnTo>
                  <a:lnTo>
                    <a:pt x="20" y="16"/>
                  </a:lnTo>
                  <a:lnTo>
                    <a:pt x="21" y="14"/>
                  </a:lnTo>
                  <a:lnTo>
                    <a:pt x="24" y="12"/>
                  </a:lnTo>
                  <a:lnTo>
                    <a:pt x="26" y="11"/>
                  </a:lnTo>
                  <a:lnTo>
                    <a:pt x="29" y="10"/>
                  </a:lnTo>
                  <a:lnTo>
                    <a:pt x="31" y="7"/>
                  </a:lnTo>
                  <a:lnTo>
                    <a:pt x="33" y="6"/>
                  </a:lnTo>
                  <a:lnTo>
                    <a:pt x="37" y="5"/>
                  </a:lnTo>
                  <a:lnTo>
                    <a:pt x="39" y="5"/>
                  </a:lnTo>
                  <a:lnTo>
                    <a:pt x="42" y="4"/>
                  </a:lnTo>
                  <a:lnTo>
                    <a:pt x="44" y="2"/>
                  </a:lnTo>
                  <a:lnTo>
                    <a:pt x="48" y="2"/>
                  </a:lnTo>
                  <a:lnTo>
                    <a:pt x="50" y="1"/>
                  </a:lnTo>
                  <a:lnTo>
                    <a:pt x="54" y="1"/>
                  </a:lnTo>
                  <a:lnTo>
                    <a:pt x="56" y="1"/>
                  </a:lnTo>
                  <a:lnTo>
                    <a:pt x="60" y="0"/>
                  </a:lnTo>
                  <a:lnTo>
                    <a:pt x="61" y="0"/>
                  </a:lnTo>
                  <a:lnTo>
                    <a:pt x="63" y="1"/>
                  </a:lnTo>
                  <a:lnTo>
                    <a:pt x="67" y="1"/>
                  </a:lnTo>
                  <a:lnTo>
                    <a:pt x="69" y="1"/>
                  </a:lnTo>
                  <a:lnTo>
                    <a:pt x="73" y="2"/>
                  </a:lnTo>
                  <a:lnTo>
                    <a:pt x="75" y="2"/>
                  </a:lnTo>
                  <a:lnTo>
                    <a:pt x="78" y="4"/>
                  </a:lnTo>
                  <a:lnTo>
                    <a:pt x="81" y="5"/>
                  </a:lnTo>
                  <a:lnTo>
                    <a:pt x="84" y="5"/>
                  </a:lnTo>
                  <a:lnTo>
                    <a:pt x="86" y="6"/>
                  </a:lnTo>
                  <a:lnTo>
                    <a:pt x="89" y="7"/>
                  </a:lnTo>
                  <a:lnTo>
                    <a:pt x="91" y="10"/>
                  </a:lnTo>
                  <a:lnTo>
                    <a:pt x="93" y="11"/>
                  </a:lnTo>
                  <a:lnTo>
                    <a:pt x="96" y="12"/>
                  </a:lnTo>
                  <a:lnTo>
                    <a:pt x="98" y="14"/>
                  </a:lnTo>
                  <a:lnTo>
                    <a:pt x="101" y="16"/>
                  </a:lnTo>
                  <a:lnTo>
                    <a:pt x="103" y="18"/>
                  </a:lnTo>
                  <a:lnTo>
                    <a:pt x="104" y="20"/>
                  </a:lnTo>
                  <a:lnTo>
                    <a:pt x="107" y="23"/>
                  </a:lnTo>
                  <a:lnTo>
                    <a:pt x="108" y="24"/>
                  </a:lnTo>
                  <a:lnTo>
                    <a:pt x="110" y="26"/>
                  </a:lnTo>
                  <a:lnTo>
                    <a:pt x="111" y="29"/>
                  </a:lnTo>
                  <a:lnTo>
                    <a:pt x="113" y="31"/>
                  </a:lnTo>
                  <a:lnTo>
                    <a:pt x="114" y="35"/>
                  </a:lnTo>
                  <a:lnTo>
                    <a:pt x="115" y="37"/>
                  </a:lnTo>
                  <a:lnTo>
                    <a:pt x="116" y="40"/>
                  </a:lnTo>
                  <a:lnTo>
                    <a:pt x="117" y="42"/>
                  </a:lnTo>
                  <a:lnTo>
                    <a:pt x="119" y="46"/>
                  </a:lnTo>
                  <a:lnTo>
                    <a:pt x="119" y="48"/>
                  </a:lnTo>
                  <a:lnTo>
                    <a:pt x="120" y="52"/>
                  </a:lnTo>
                  <a:lnTo>
                    <a:pt x="120" y="54"/>
                  </a:lnTo>
                  <a:lnTo>
                    <a:pt x="120" y="58"/>
                  </a:lnTo>
                  <a:lnTo>
                    <a:pt x="120" y="60"/>
                  </a:lnTo>
                  <a:lnTo>
                    <a:pt x="120" y="61"/>
                  </a:lnTo>
                  <a:lnTo>
                    <a:pt x="120" y="64"/>
                  </a:lnTo>
                  <a:lnTo>
                    <a:pt x="120" y="67"/>
                  </a:lnTo>
                  <a:lnTo>
                    <a:pt x="120" y="70"/>
                  </a:lnTo>
                  <a:lnTo>
                    <a:pt x="119" y="73"/>
                  </a:lnTo>
                  <a:lnTo>
                    <a:pt x="119" y="76"/>
                  </a:lnTo>
                  <a:lnTo>
                    <a:pt x="117" y="79"/>
                  </a:lnTo>
                  <a:lnTo>
                    <a:pt x="116" y="82"/>
                  </a:lnTo>
                  <a:lnTo>
                    <a:pt x="115" y="84"/>
                  </a:lnTo>
                  <a:lnTo>
                    <a:pt x="114" y="86"/>
                  </a:lnTo>
                  <a:lnTo>
                    <a:pt x="113" y="90"/>
                  </a:lnTo>
                  <a:lnTo>
                    <a:pt x="111" y="92"/>
                  </a:lnTo>
                  <a:lnTo>
                    <a:pt x="110" y="95"/>
                  </a:lnTo>
                  <a:lnTo>
                    <a:pt x="108" y="97"/>
                  </a:lnTo>
                  <a:lnTo>
                    <a:pt x="107" y="98"/>
                  </a:lnTo>
                  <a:lnTo>
                    <a:pt x="104" y="101"/>
                  </a:lnTo>
                  <a:lnTo>
                    <a:pt x="103" y="103"/>
                  </a:lnTo>
                  <a:lnTo>
                    <a:pt x="101" y="106"/>
                  </a:lnTo>
                  <a:lnTo>
                    <a:pt x="98" y="107"/>
                  </a:lnTo>
                  <a:lnTo>
                    <a:pt x="96" y="109"/>
                  </a:lnTo>
                  <a:lnTo>
                    <a:pt x="93" y="110"/>
                  </a:lnTo>
                  <a:lnTo>
                    <a:pt x="91" y="112"/>
                  </a:lnTo>
                  <a:lnTo>
                    <a:pt x="89" y="114"/>
                  </a:lnTo>
                  <a:lnTo>
                    <a:pt x="86" y="115"/>
                  </a:lnTo>
                  <a:lnTo>
                    <a:pt x="84" y="116"/>
                  </a:lnTo>
                  <a:lnTo>
                    <a:pt x="81" y="116"/>
                  </a:lnTo>
                  <a:lnTo>
                    <a:pt x="78" y="118"/>
                  </a:lnTo>
                  <a:lnTo>
                    <a:pt x="75" y="119"/>
                  </a:lnTo>
                  <a:lnTo>
                    <a:pt x="73" y="119"/>
                  </a:lnTo>
                  <a:lnTo>
                    <a:pt x="69" y="120"/>
                  </a:lnTo>
                  <a:lnTo>
                    <a:pt x="67" y="120"/>
                  </a:lnTo>
                  <a:lnTo>
                    <a:pt x="63" y="120"/>
                  </a:lnTo>
                  <a:lnTo>
                    <a:pt x="61" y="120"/>
                  </a:lnTo>
                  <a:lnTo>
                    <a:pt x="60" y="120"/>
                  </a:lnTo>
                  <a:lnTo>
                    <a:pt x="56" y="120"/>
                  </a:lnTo>
                  <a:lnTo>
                    <a:pt x="54" y="120"/>
                  </a:lnTo>
                  <a:lnTo>
                    <a:pt x="50" y="120"/>
                  </a:lnTo>
                  <a:lnTo>
                    <a:pt x="48" y="119"/>
                  </a:lnTo>
                  <a:lnTo>
                    <a:pt x="44" y="119"/>
                  </a:lnTo>
                  <a:lnTo>
                    <a:pt x="42" y="118"/>
                  </a:lnTo>
                  <a:lnTo>
                    <a:pt x="39" y="116"/>
                  </a:lnTo>
                  <a:lnTo>
                    <a:pt x="37" y="116"/>
                  </a:lnTo>
                  <a:lnTo>
                    <a:pt x="33" y="115"/>
                  </a:lnTo>
                  <a:lnTo>
                    <a:pt x="31" y="114"/>
                  </a:lnTo>
                  <a:lnTo>
                    <a:pt x="29" y="112"/>
                  </a:lnTo>
                  <a:lnTo>
                    <a:pt x="26" y="110"/>
                  </a:lnTo>
                  <a:lnTo>
                    <a:pt x="24" y="109"/>
                  </a:lnTo>
                  <a:lnTo>
                    <a:pt x="21" y="107"/>
                  </a:lnTo>
                  <a:lnTo>
                    <a:pt x="20" y="106"/>
                  </a:lnTo>
                  <a:lnTo>
                    <a:pt x="18" y="103"/>
                  </a:lnTo>
                  <a:lnTo>
                    <a:pt x="15" y="101"/>
                  </a:lnTo>
                  <a:lnTo>
                    <a:pt x="14" y="98"/>
                  </a:lnTo>
                  <a:lnTo>
                    <a:pt x="12" y="97"/>
                  </a:lnTo>
                  <a:lnTo>
                    <a:pt x="11" y="95"/>
                  </a:lnTo>
                  <a:lnTo>
                    <a:pt x="8" y="92"/>
                  </a:lnTo>
                  <a:lnTo>
                    <a:pt x="7" y="90"/>
                  </a:lnTo>
                  <a:lnTo>
                    <a:pt x="6" y="86"/>
                  </a:lnTo>
                  <a:lnTo>
                    <a:pt x="5" y="84"/>
                  </a:lnTo>
                  <a:lnTo>
                    <a:pt x="3" y="82"/>
                  </a:lnTo>
                  <a:lnTo>
                    <a:pt x="3" y="79"/>
                  </a:lnTo>
                  <a:lnTo>
                    <a:pt x="2" y="76"/>
                  </a:lnTo>
                  <a:lnTo>
                    <a:pt x="1" y="73"/>
                  </a:lnTo>
                  <a:lnTo>
                    <a:pt x="1" y="70"/>
                  </a:lnTo>
                  <a:lnTo>
                    <a:pt x="1" y="67"/>
                  </a:lnTo>
                  <a:lnTo>
                    <a:pt x="0" y="64"/>
                  </a:lnTo>
                  <a:lnTo>
                    <a:pt x="0" y="61"/>
                  </a:lnTo>
                  <a:close/>
                </a:path>
              </a:pathLst>
            </a:custGeom>
            <a:solidFill>
              <a:srgbClr val="FFFFFF"/>
            </a:solidFill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629" name="Freeform 75"/>
            <p:cNvSpPr>
              <a:spLocks/>
            </p:cNvSpPr>
            <p:nvPr/>
          </p:nvSpPr>
          <p:spPr bwMode="auto">
            <a:xfrm>
              <a:off x="2478" y="1120"/>
              <a:ext cx="60" cy="60"/>
            </a:xfrm>
            <a:custGeom>
              <a:avLst/>
              <a:gdLst>
                <a:gd name="T0" fmla="*/ 0 w 120"/>
                <a:gd name="T1" fmla="*/ 1 h 120"/>
                <a:gd name="T2" fmla="*/ 1 w 120"/>
                <a:gd name="T3" fmla="*/ 1 h 120"/>
                <a:gd name="T4" fmla="*/ 1 w 120"/>
                <a:gd name="T5" fmla="*/ 1 h 120"/>
                <a:gd name="T6" fmla="*/ 1 w 120"/>
                <a:gd name="T7" fmla="*/ 1 h 120"/>
                <a:gd name="T8" fmla="*/ 1 w 120"/>
                <a:gd name="T9" fmla="*/ 1 h 120"/>
                <a:gd name="T10" fmla="*/ 1 w 120"/>
                <a:gd name="T11" fmla="*/ 1 h 120"/>
                <a:gd name="T12" fmla="*/ 1 w 120"/>
                <a:gd name="T13" fmla="*/ 1 h 120"/>
                <a:gd name="T14" fmla="*/ 1 w 120"/>
                <a:gd name="T15" fmla="*/ 1 h 120"/>
                <a:gd name="T16" fmla="*/ 1 w 120"/>
                <a:gd name="T17" fmla="*/ 1 h 120"/>
                <a:gd name="T18" fmla="*/ 1 w 120"/>
                <a:gd name="T19" fmla="*/ 1 h 120"/>
                <a:gd name="T20" fmla="*/ 1 w 120"/>
                <a:gd name="T21" fmla="*/ 1 h 120"/>
                <a:gd name="T22" fmla="*/ 1 w 120"/>
                <a:gd name="T23" fmla="*/ 0 h 120"/>
                <a:gd name="T24" fmla="*/ 1 w 120"/>
                <a:gd name="T25" fmla="*/ 1 h 120"/>
                <a:gd name="T26" fmla="*/ 1 w 120"/>
                <a:gd name="T27" fmla="*/ 1 h 120"/>
                <a:gd name="T28" fmla="*/ 1 w 120"/>
                <a:gd name="T29" fmla="*/ 1 h 120"/>
                <a:gd name="T30" fmla="*/ 1 w 120"/>
                <a:gd name="T31" fmla="*/ 1 h 120"/>
                <a:gd name="T32" fmla="*/ 1 w 120"/>
                <a:gd name="T33" fmla="*/ 1 h 120"/>
                <a:gd name="T34" fmla="*/ 1 w 120"/>
                <a:gd name="T35" fmla="*/ 1 h 120"/>
                <a:gd name="T36" fmla="*/ 1 w 120"/>
                <a:gd name="T37" fmla="*/ 1 h 120"/>
                <a:gd name="T38" fmla="*/ 1 w 120"/>
                <a:gd name="T39" fmla="*/ 1 h 120"/>
                <a:gd name="T40" fmla="*/ 1 w 120"/>
                <a:gd name="T41" fmla="*/ 1 h 120"/>
                <a:gd name="T42" fmla="*/ 1 w 120"/>
                <a:gd name="T43" fmla="*/ 1 h 120"/>
                <a:gd name="T44" fmla="*/ 1 w 120"/>
                <a:gd name="T45" fmla="*/ 1 h 120"/>
                <a:gd name="T46" fmla="*/ 1 w 120"/>
                <a:gd name="T47" fmla="*/ 1 h 120"/>
                <a:gd name="T48" fmla="*/ 1 w 120"/>
                <a:gd name="T49" fmla="*/ 1 h 120"/>
                <a:gd name="T50" fmla="*/ 1 w 120"/>
                <a:gd name="T51" fmla="*/ 1 h 120"/>
                <a:gd name="T52" fmla="*/ 1 w 120"/>
                <a:gd name="T53" fmla="*/ 1 h 120"/>
                <a:gd name="T54" fmla="*/ 1 w 120"/>
                <a:gd name="T55" fmla="*/ 1 h 120"/>
                <a:gd name="T56" fmla="*/ 1 w 120"/>
                <a:gd name="T57" fmla="*/ 1 h 120"/>
                <a:gd name="T58" fmla="*/ 1 w 120"/>
                <a:gd name="T59" fmla="*/ 1 h 120"/>
                <a:gd name="T60" fmla="*/ 1 w 120"/>
                <a:gd name="T61" fmla="*/ 1 h 120"/>
                <a:gd name="T62" fmla="*/ 1 w 120"/>
                <a:gd name="T63" fmla="*/ 1 h 120"/>
                <a:gd name="T64" fmla="*/ 1 w 120"/>
                <a:gd name="T65" fmla="*/ 1 h 120"/>
                <a:gd name="T66" fmla="*/ 1 w 120"/>
                <a:gd name="T67" fmla="*/ 1 h 120"/>
                <a:gd name="T68" fmla="*/ 1 w 120"/>
                <a:gd name="T69" fmla="*/ 1 h 120"/>
                <a:gd name="T70" fmla="*/ 1 w 120"/>
                <a:gd name="T71" fmla="*/ 1 h 120"/>
                <a:gd name="T72" fmla="*/ 1 w 120"/>
                <a:gd name="T73" fmla="*/ 1 h 120"/>
                <a:gd name="T74" fmla="*/ 1 w 120"/>
                <a:gd name="T75" fmla="*/ 1 h 120"/>
                <a:gd name="T76" fmla="*/ 1 w 120"/>
                <a:gd name="T77" fmla="*/ 1 h 120"/>
                <a:gd name="T78" fmla="*/ 1 w 120"/>
                <a:gd name="T79" fmla="*/ 1 h 120"/>
                <a:gd name="T80" fmla="*/ 1 w 120"/>
                <a:gd name="T81" fmla="*/ 1 h 120"/>
                <a:gd name="T82" fmla="*/ 1 w 120"/>
                <a:gd name="T83" fmla="*/ 1 h 120"/>
                <a:gd name="T84" fmla="*/ 1 w 120"/>
                <a:gd name="T85" fmla="*/ 1 h 120"/>
                <a:gd name="T86" fmla="*/ 1 w 120"/>
                <a:gd name="T87" fmla="*/ 1 h 120"/>
                <a:gd name="T88" fmla="*/ 1 w 120"/>
                <a:gd name="T89" fmla="*/ 1 h 120"/>
                <a:gd name="T90" fmla="*/ 1 w 120"/>
                <a:gd name="T91" fmla="*/ 1 h 120"/>
                <a:gd name="T92" fmla="*/ 1 w 120"/>
                <a:gd name="T93" fmla="*/ 1 h 120"/>
                <a:gd name="T94" fmla="*/ 1 w 120"/>
                <a:gd name="T95" fmla="*/ 1 h 120"/>
                <a:gd name="T96" fmla="*/ 1 w 120"/>
                <a:gd name="T97" fmla="*/ 1 h 120"/>
                <a:gd name="T98" fmla="*/ 1 w 120"/>
                <a:gd name="T99" fmla="*/ 1 h 120"/>
                <a:gd name="T100" fmla="*/ 1 w 120"/>
                <a:gd name="T101" fmla="*/ 1 h 120"/>
                <a:gd name="T102" fmla="*/ 1 w 120"/>
                <a:gd name="T103" fmla="*/ 1 h 120"/>
                <a:gd name="T104" fmla="*/ 1 w 120"/>
                <a:gd name="T105" fmla="*/ 1 h 120"/>
                <a:gd name="T106" fmla="*/ 1 w 120"/>
                <a:gd name="T107" fmla="*/ 1 h 120"/>
                <a:gd name="T108" fmla="*/ 1 w 120"/>
                <a:gd name="T109" fmla="*/ 1 h 120"/>
                <a:gd name="T110" fmla="*/ 0 w 120"/>
                <a:gd name="T111" fmla="*/ 1 h 12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20"/>
                <a:gd name="T169" fmla="*/ 0 h 120"/>
                <a:gd name="T170" fmla="*/ 120 w 120"/>
                <a:gd name="T171" fmla="*/ 120 h 120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20" h="120">
                  <a:moveTo>
                    <a:pt x="0" y="61"/>
                  </a:moveTo>
                  <a:lnTo>
                    <a:pt x="0" y="60"/>
                  </a:lnTo>
                  <a:lnTo>
                    <a:pt x="0" y="58"/>
                  </a:lnTo>
                  <a:lnTo>
                    <a:pt x="1" y="54"/>
                  </a:lnTo>
                  <a:lnTo>
                    <a:pt x="1" y="52"/>
                  </a:lnTo>
                  <a:lnTo>
                    <a:pt x="1" y="48"/>
                  </a:lnTo>
                  <a:lnTo>
                    <a:pt x="2" y="46"/>
                  </a:lnTo>
                  <a:lnTo>
                    <a:pt x="4" y="42"/>
                  </a:lnTo>
                  <a:lnTo>
                    <a:pt x="4" y="40"/>
                  </a:lnTo>
                  <a:lnTo>
                    <a:pt x="5" y="37"/>
                  </a:lnTo>
                  <a:lnTo>
                    <a:pt x="6" y="35"/>
                  </a:lnTo>
                  <a:lnTo>
                    <a:pt x="7" y="31"/>
                  </a:lnTo>
                  <a:lnTo>
                    <a:pt x="8" y="29"/>
                  </a:lnTo>
                  <a:lnTo>
                    <a:pt x="11" y="26"/>
                  </a:lnTo>
                  <a:lnTo>
                    <a:pt x="12" y="24"/>
                  </a:lnTo>
                  <a:lnTo>
                    <a:pt x="14" y="23"/>
                  </a:lnTo>
                  <a:lnTo>
                    <a:pt x="16" y="20"/>
                  </a:lnTo>
                  <a:lnTo>
                    <a:pt x="18" y="18"/>
                  </a:lnTo>
                  <a:lnTo>
                    <a:pt x="20" y="16"/>
                  </a:lnTo>
                  <a:lnTo>
                    <a:pt x="22" y="14"/>
                  </a:lnTo>
                  <a:lnTo>
                    <a:pt x="24" y="12"/>
                  </a:lnTo>
                  <a:lnTo>
                    <a:pt x="26" y="11"/>
                  </a:lnTo>
                  <a:lnTo>
                    <a:pt x="29" y="10"/>
                  </a:lnTo>
                  <a:lnTo>
                    <a:pt x="31" y="7"/>
                  </a:lnTo>
                  <a:lnTo>
                    <a:pt x="34" y="6"/>
                  </a:lnTo>
                  <a:lnTo>
                    <a:pt x="37" y="5"/>
                  </a:lnTo>
                  <a:lnTo>
                    <a:pt x="40" y="5"/>
                  </a:lnTo>
                  <a:lnTo>
                    <a:pt x="42" y="4"/>
                  </a:lnTo>
                  <a:lnTo>
                    <a:pt x="44" y="2"/>
                  </a:lnTo>
                  <a:lnTo>
                    <a:pt x="48" y="2"/>
                  </a:lnTo>
                  <a:lnTo>
                    <a:pt x="50" y="1"/>
                  </a:lnTo>
                  <a:lnTo>
                    <a:pt x="54" y="1"/>
                  </a:lnTo>
                  <a:lnTo>
                    <a:pt x="56" y="1"/>
                  </a:lnTo>
                  <a:lnTo>
                    <a:pt x="60" y="0"/>
                  </a:lnTo>
                  <a:lnTo>
                    <a:pt x="61" y="0"/>
                  </a:lnTo>
                  <a:lnTo>
                    <a:pt x="64" y="1"/>
                  </a:lnTo>
                  <a:lnTo>
                    <a:pt x="67" y="1"/>
                  </a:lnTo>
                  <a:lnTo>
                    <a:pt x="70" y="1"/>
                  </a:lnTo>
                  <a:lnTo>
                    <a:pt x="73" y="2"/>
                  </a:lnTo>
                  <a:lnTo>
                    <a:pt x="76" y="2"/>
                  </a:lnTo>
                  <a:lnTo>
                    <a:pt x="78" y="4"/>
                  </a:lnTo>
                  <a:lnTo>
                    <a:pt x="82" y="5"/>
                  </a:lnTo>
                  <a:lnTo>
                    <a:pt x="84" y="5"/>
                  </a:lnTo>
                  <a:lnTo>
                    <a:pt x="86" y="6"/>
                  </a:lnTo>
                  <a:lnTo>
                    <a:pt x="89" y="7"/>
                  </a:lnTo>
                  <a:lnTo>
                    <a:pt x="91" y="10"/>
                  </a:lnTo>
                  <a:lnTo>
                    <a:pt x="94" y="11"/>
                  </a:lnTo>
                  <a:lnTo>
                    <a:pt x="96" y="12"/>
                  </a:lnTo>
                  <a:lnTo>
                    <a:pt x="98" y="14"/>
                  </a:lnTo>
                  <a:lnTo>
                    <a:pt x="101" y="16"/>
                  </a:lnTo>
                  <a:lnTo>
                    <a:pt x="103" y="18"/>
                  </a:lnTo>
                  <a:lnTo>
                    <a:pt x="104" y="20"/>
                  </a:lnTo>
                  <a:lnTo>
                    <a:pt x="107" y="23"/>
                  </a:lnTo>
                  <a:lnTo>
                    <a:pt x="108" y="24"/>
                  </a:lnTo>
                  <a:lnTo>
                    <a:pt x="110" y="26"/>
                  </a:lnTo>
                  <a:lnTo>
                    <a:pt x="112" y="29"/>
                  </a:lnTo>
                  <a:lnTo>
                    <a:pt x="113" y="31"/>
                  </a:lnTo>
                  <a:lnTo>
                    <a:pt x="114" y="35"/>
                  </a:lnTo>
                  <a:lnTo>
                    <a:pt x="115" y="37"/>
                  </a:lnTo>
                  <a:lnTo>
                    <a:pt x="116" y="40"/>
                  </a:lnTo>
                  <a:lnTo>
                    <a:pt x="118" y="42"/>
                  </a:lnTo>
                  <a:lnTo>
                    <a:pt x="119" y="46"/>
                  </a:lnTo>
                  <a:lnTo>
                    <a:pt x="119" y="48"/>
                  </a:lnTo>
                  <a:lnTo>
                    <a:pt x="120" y="52"/>
                  </a:lnTo>
                  <a:lnTo>
                    <a:pt x="120" y="54"/>
                  </a:lnTo>
                  <a:lnTo>
                    <a:pt x="120" y="58"/>
                  </a:lnTo>
                  <a:lnTo>
                    <a:pt x="120" y="60"/>
                  </a:lnTo>
                  <a:lnTo>
                    <a:pt x="120" y="61"/>
                  </a:lnTo>
                  <a:lnTo>
                    <a:pt x="120" y="64"/>
                  </a:lnTo>
                  <a:lnTo>
                    <a:pt x="120" y="67"/>
                  </a:lnTo>
                  <a:lnTo>
                    <a:pt x="120" y="70"/>
                  </a:lnTo>
                  <a:lnTo>
                    <a:pt x="119" y="73"/>
                  </a:lnTo>
                  <a:lnTo>
                    <a:pt x="119" y="76"/>
                  </a:lnTo>
                  <a:lnTo>
                    <a:pt x="118" y="79"/>
                  </a:lnTo>
                  <a:lnTo>
                    <a:pt x="116" y="82"/>
                  </a:lnTo>
                  <a:lnTo>
                    <a:pt x="115" y="84"/>
                  </a:lnTo>
                  <a:lnTo>
                    <a:pt x="114" y="86"/>
                  </a:lnTo>
                  <a:lnTo>
                    <a:pt x="113" y="90"/>
                  </a:lnTo>
                  <a:lnTo>
                    <a:pt x="112" y="92"/>
                  </a:lnTo>
                  <a:lnTo>
                    <a:pt x="110" y="95"/>
                  </a:lnTo>
                  <a:lnTo>
                    <a:pt x="108" y="97"/>
                  </a:lnTo>
                  <a:lnTo>
                    <a:pt x="107" y="98"/>
                  </a:lnTo>
                  <a:lnTo>
                    <a:pt x="104" y="101"/>
                  </a:lnTo>
                  <a:lnTo>
                    <a:pt x="103" y="103"/>
                  </a:lnTo>
                  <a:lnTo>
                    <a:pt x="101" y="106"/>
                  </a:lnTo>
                  <a:lnTo>
                    <a:pt x="98" y="107"/>
                  </a:lnTo>
                  <a:lnTo>
                    <a:pt x="96" y="109"/>
                  </a:lnTo>
                  <a:lnTo>
                    <a:pt x="94" y="110"/>
                  </a:lnTo>
                  <a:lnTo>
                    <a:pt x="91" y="112"/>
                  </a:lnTo>
                  <a:lnTo>
                    <a:pt x="89" y="114"/>
                  </a:lnTo>
                  <a:lnTo>
                    <a:pt x="86" y="115"/>
                  </a:lnTo>
                  <a:lnTo>
                    <a:pt x="84" y="116"/>
                  </a:lnTo>
                  <a:lnTo>
                    <a:pt x="82" y="116"/>
                  </a:lnTo>
                  <a:lnTo>
                    <a:pt x="78" y="118"/>
                  </a:lnTo>
                  <a:lnTo>
                    <a:pt x="76" y="119"/>
                  </a:lnTo>
                  <a:lnTo>
                    <a:pt x="73" y="119"/>
                  </a:lnTo>
                  <a:lnTo>
                    <a:pt x="70" y="120"/>
                  </a:lnTo>
                  <a:lnTo>
                    <a:pt x="67" y="120"/>
                  </a:lnTo>
                  <a:lnTo>
                    <a:pt x="64" y="120"/>
                  </a:lnTo>
                  <a:lnTo>
                    <a:pt x="61" y="120"/>
                  </a:lnTo>
                  <a:lnTo>
                    <a:pt x="60" y="120"/>
                  </a:lnTo>
                  <a:lnTo>
                    <a:pt x="56" y="120"/>
                  </a:lnTo>
                  <a:lnTo>
                    <a:pt x="54" y="120"/>
                  </a:lnTo>
                  <a:lnTo>
                    <a:pt x="50" y="120"/>
                  </a:lnTo>
                  <a:lnTo>
                    <a:pt x="48" y="119"/>
                  </a:lnTo>
                  <a:lnTo>
                    <a:pt x="44" y="119"/>
                  </a:lnTo>
                  <a:lnTo>
                    <a:pt x="42" y="118"/>
                  </a:lnTo>
                  <a:lnTo>
                    <a:pt x="40" y="116"/>
                  </a:lnTo>
                  <a:lnTo>
                    <a:pt x="37" y="116"/>
                  </a:lnTo>
                  <a:lnTo>
                    <a:pt x="34" y="115"/>
                  </a:lnTo>
                  <a:lnTo>
                    <a:pt x="31" y="114"/>
                  </a:lnTo>
                  <a:lnTo>
                    <a:pt x="29" y="112"/>
                  </a:lnTo>
                  <a:lnTo>
                    <a:pt x="26" y="110"/>
                  </a:lnTo>
                  <a:lnTo>
                    <a:pt x="24" y="109"/>
                  </a:lnTo>
                  <a:lnTo>
                    <a:pt x="22" y="107"/>
                  </a:lnTo>
                  <a:lnTo>
                    <a:pt x="20" y="106"/>
                  </a:lnTo>
                  <a:lnTo>
                    <a:pt x="18" y="103"/>
                  </a:lnTo>
                  <a:lnTo>
                    <a:pt x="16" y="101"/>
                  </a:lnTo>
                  <a:lnTo>
                    <a:pt x="14" y="98"/>
                  </a:lnTo>
                  <a:lnTo>
                    <a:pt x="12" y="97"/>
                  </a:lnTo>
                  <a:lnTo>
                    <a:pt x="11" y="95"/>
                  </a:lnTo>
                  <a:lnTo>
                    <a:pt x="8" y="92"/>
                  </a:lnTo>
                  <a:lnTo>
                    <a:pt x="7" y="90"/>
                  </a:lnTo>
                  <a:lnTo>
                    <a:pt x="6" y="86"/>
                  </a:lnTo>
                  <a:lnTo>
                    <a:pt x="5" y="84"/>
                  </a:lnTo>
                  <a:lnTo>
                    <a:pt x="4" y="82"/>
                  </a:lnTo>
                  <a:lnTo>
                    <a:pt x="4" y="79"/>
                  </a:lnTo>
                  <a:lnTo>
                    <a:pt x="2" y="76"/>
                  </a:lnTo>
                  <a:lnTo>
                    <a:pt x="1" y="73"/>
                  </a:lnTo>
                  <a:lnTo>
                    <a:pt x="1" y="70"/>
                  </a:lnTo>
                  <a:lnTo>
                    <a:pt x="1" y="67"/>
                  </a:lnTo>
                  <a:lnTo>
                    <a:pt x="0" y="64"/>
                  </a:lnTo>
                  <a:lnTo>
                    <a:pt x="0" y="61"/>
                  </a:lnTo>
                  <a:close/>
                </a:path>
              </a:pathLst>
            </a:custGeom>
            <a:solidFill>
              <a:srgbClr val="FFFFFF"/>
            </a:solidFill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630" name="Freeform 76"/>
            <p:cNvSpPr>
              <a:spLocks/>
            </p:cNvSpPr>
            <p:nvPr/>
          </p:nvSpPr>
          <p:spPr bwMode="auto">
            <a:xfrm>
              <a:off x="3876" y="1116"/>
              <a:ext cx="60" cy="60"/>
            </a:xfrm>
            <a:custGeom>
              <a:avLst/>
              <a:gdLst>
                <a:gd name="T0" fmla="*/ 0 w 120"/>
                <a:gd name="T1" fmla="*/ 1 h 120"/>
                <a:gd name="T2" fmla="*/ 1 w 120"/>
                <a:gd name="T3" fmla="*/ 1 h 120"/>
                <a:gd name="T4" fmla="*/ 1 w 120"/>
                <a:gd name="T5" fmla="*/ 1 h 120"/>
                <a:gd name="T6" fmla="*/ 1 w 120"/>
                <a:gd name="T7" fmla="*/ 1 h 120"/>
                <a:gd name="T8" fmla="*/ 1 w 120"/>
                <a:gd name="T9" fmla="*/ 1 h 120"/>
                <a:gd name="T10" fmla="*/ 1 w 120"/>
                <a:gd name="T11" fmla="*/ 1 h 120"/>
                <a:gd name="T12" fmla="*/ 1 w 120"/>
                <a:gd name="T13" fmla="*/ 1 h 120"/>
                <a:gd name="T14" fmla="*/ 1 w 120"/>
                <a:gd name="T15" fmla="*/ 1 h 120"/>
                <a:gd name="T16" fmla="*/ 1 w 120"/>
                <a:gd name="T17" fmla="*/ 1 h 120"/>
                <a:gd name="T18" fmla="*/ 1 w 120"/>
                <a:gd name="T19" fmla="*/ 1 h 120"/>
                <a:gd name="T20" fmla="*/ 1 w 120"/>
                <a:gd name="T21" fmla="*/ 1 h 120"/>
                <a:gd name="T22" fmla="*/ 1 w 120"/>
                <a:gd name="T23" fmla="*/ 0 h 120"/>
                <a:gd name="T24" fmla="*/ 1 w 120"/>
                <a:gd name="T25" fmla="*/ 1 h 120"/>
                <a:gd name="T26" fmla="*/ 1 w 120"/>
                <a:gd name="T27" fmla="*/ 1 h 120"/>
                <a:gd name="T28" fmla="*/ 1 w 120"/>
                <a:gd name="T29" fmla="*/ 1 h 120"/>
                <a:gd name="T30" fmla="*/ 1 w 120"/>
                <a:gd name="T31" fmla="*/ 1 h 120"/>
                <a:gd name="T32" fmla="*/ 1 w 120"/>
                <a:gd name="T33" fmla="*/ 1 h 120"/>
                <a:gd name="T34" fmla="*/ 1 w 120"/>
                <a:gd name="T35" fmla="*/ 1 h 120"/>
                <a:gd name="T36" fmla="*/ 1 w 120"/>
                <a:gd name="T37" fmla="*/ 1 h 120"/>
                <a:gd name="T38" fmla="*/ 1 w 120"/>
                <a:gd name="T39" fmla="*/ 1 h 120"/>
                <a:gd name="T40" fmla="*/ 1 w 120"/>
                <a:gd name="T41" fmla="*/ 1 h 120"/>
                <a:gd name="T42" fmla="*/ 1 w 120"/>
                <a:gd name="T43" fmla="*/ 1 h 120"/>
                <a:gd name="T44" fmla="*/ 1 w 120"/>
                <a:gd name="T45" fmla="*/ 1 h 120"/>
                <a:gd name="T46" fmla="*/ 1 w 120"/>
                <a:gd name="T47" fmla="*/ 1 h 120"/>
                <a:gd name="T48" fmla="*/ 1 w 120"/>
                <a:gd name="T49" fmla="*/ 1 h 120"/>
                <a:gd name="T50" fmla="*/ 1 w 120"/>
                <a:gd name="T51" fmla="*/ 1 h 120"/>
                <a:gd name="T52" fmla="*/ 1 w 120"/>
                <a:gd name="T53" fmla="*/ 1 h 120"/>
                <a:gd name="T54" fmla="*/ 1 w 120"/>
                <a:gd name="T55" fmla="*/ 1 h 120"/>
                <a:gd name="T56" fmla="*/ 1 w 120"/>
                <a:gd name="T57" fmla="*/ 1 h 120"/>
                <a:gd name="T58" fmla="*/ 1 w 120"/>
                <a:gd name="T59" fmla="*/ 1 h 120"/>
                <a:gd name="T60" fmla="*/ 1 w 120"/>
                <a:gd name="T61" fmla="*/ 1 h 120"/>
                <a:gd name="T62" fmla="*/ 1 w 120"/>
                <a:gd name="T63" fmla="*/ 1 h 120"/>
                <a:gd name="T64" fmla="*/ 1 w 120"/>
                <a:gd name="T65" fmla="*/ 1 h 120"/>
                <a:gd name="T66" fmla="*/ 1 w 120"/>
                <a:gd name="T67" fmla="*/ 1 h 120"/>
                <a:gd name="T68" fmla="*/ 1 w 120"/>
                <a:gd name="T69" fmla="*/ 1 h 120"/>
                <a:gd name="T70" fmla="*/ 1 w 120"/>
                <a:gd name="T71" fmla="*/ 1 h 120"/>
                <a:gd name="T72" fmla="*/ 1 w 120"/>
                <a:gd name="T73" fmla="*/ 1 h 120"/>
                <a:gd name="T74" fmla="*/ 1 w 120"/>
                <a:gd name="T75" fmla="*/ 1 h 120"/>
                <a:gd name="T76" fmla="*/ 1 w 120"/>
                <a:gd name="T77" fmla="*/ 1 h 120"/>
                <a:gd name="T78" fmla="*/ 1 w 120"/>
                <a:gd name="T79" fmla="*/ 1 h 120"/>
                <a:gd name="T80" fmla="*/ 1 w 120"/>
                <a:gd name="T81" fmla="*/ 1 h 120"/>
                <a:gd name="T82" fmla="*/ 1 w 120"/>
                <a:gd name="T83" fmla="*/ 1 h 120"/>
                <a:gd name="T84" fmla="*/ 1 w 120"/>
                <a:gd name="T85" fmla="*/ 1 h 120"/>
                <a:gd name="T86" fmla="*/ 1 w 120"/>
                <a:gd name="T87" fmla="*/ 1 h 120"/>
                <a:gd name="T88" fmla="*/ 1 w 120"/>
                <a:gd name="T89" fmla="*/ 1 h 120"/>
                <a:gd name="T90" fmla="*/ 1 w 120"/>
                <a:gd name="T91" fmla="*/ 1 h 120"/>
                <a:gd name="T92" fmla="*/ 1 w 120"/>
                <a:gd name="T93" fmla="*/ 1 h 120"/>
                <a:gd name="T94" fmla="*/ 1 w 120"/>
                <a:gd name="T95" fmla="*/ 1 h 120"/>
                <a:gd name="T96" fmla="*/ 1 w 120"/>
                <a:gd name="T97" fmla="*/ 1 h 120"/>
                <a:gd name="T98" fmla="*/ 1 w 120"/>
                <a:gd name="T99" fmla="*/ 1 h 120"/>
                <a:gd name="T100" fmla="*/ 1 w 120"/>
                <a:gd name="T101" fmla="*/ 1 h 120"/>
                <a:gd name="T102" fmla="*/ 1 w 120"/>
                <a:gd name="T103" fmla="*/ 1 h 120"/>
                <a:gd name="T104" fmla="*/ 1 w 120"/>
                <a:gd name="T105" fmla="*/ 1 h 120"/>
                <a:gd name="T106" fmla="*/ 1 w 120"/>
                <a:gd name="T107" fmla="*/ 1 h 120"/>
                <a:gd name="T108" fmla="*/ 1 w 120"/>
                <a:gd name="T109" fmla="*/ 1 h 120"/>
                <a:gd name="T110" fmla="*/ 0 w 120"/>
                <a:gd name="T111" fmla="*/ 1 h 12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20"/>
                <a:gd name="T169" fmla="*/ 0 h 120"/>
                <a:gd name="T170" fmla="*/ 120 w 120"/>
                <a:gd name="T171" fmla="*/ 120 h 120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20" h="120">
                  <a:moveTo>
                    <a:pt x="0" y="61"/>
                  </a:moveTo>
                  <a:lnTo>
                    <a:pt x="0" y="60"/>
                  </a:lnTo>
                  <a:lnTo>
                    <a:pt x="0" y="58"/>
                  </a:lnTo>
                  <a:lnTo>
                    <a:pt x="1" y="54"/>
                  </a:lnTo>
                  <a:lnTo>
                    <a:pt x="1" y="52"/>
                  </a:lnTo>
                  <a:lnTo>
                    <a:pt x="1" y="48"/>
                  </a:lnTo>
                  <a:lnTo>
                    <a:pt x="2" y="46"/>
                  </a:lnTo>
                  <a:lnTo>
                    <a:pt x="3" y="42"/>
                  </a:lnTo>
                  <a:lnTo>
                    <a:pt x="3" y="40"/>
                  </a:lnTo>
                  <a:lnTo>
                    <a:pt x="4" y="37"/>
                  </a:lnTo>
                  <a:lnTo>
                    <a:pt x="6" y="35"/>
                  </a:lnTo>
                  <a:lnTo>
                    <a:pt x="7" y="31"/>
                  </a:lnTo>
                  <a:lnTo>
                    <a:pt x="8" y="29"/>
                  </a:lnTo>
                  <a:lnTo>
                    <a:pt x="10" y="26"/>
                  </a:lnTo>
                  <a:lnTo>
                    <a:pt x="12" y="24"/>
                  </a:lnTo>
                  <a:lnTo>
                    <a:pt x="14" y="23"/>
                  </a:lnTo>
                  <a:lnTo>
                    <a:pt x="15" y="20"/>
                  </a:lnTo>
                  <a:lnTo>
                    <a:pt x="18" y="18"/>
                  </a:lnTo>
                  <a:lnTo>
                    <a:pt x="20" y="16"/>
                  </a:lnTo>
                  <a:lnTo>
                    <a:pt x="21" y="14"/>
                  </a:lnTo>
                  <a:lnTo>
                    <a:pt x="24" y="12"/>
                  </a:lnTo>
                  <a:lnTo>
                    <a:pt x="26" y="11"/>
                  </a:lnTo>
                  <a:lnTo>
                    <a:pt x="28" y="10"/>
                  </a:lnTo>
                  <a:lnTo>
                    <a:pt x="31" y="7"/>
                  </a:lnTo>
                  <a:lnTo>
                    <a:pt x="33" y="6"/>
                  </a:lnTo>
                  <a:lnTo>
                    <a:pt x="37" y="5"/>
                  </a:lnTo>
                  <a:lnTo>
                    <a:pt x="39" y="5"/>
                  </a:lnTo>
                  <a:lnTo>
                    <a:pt x="42" y="4"/>
                  </a:lnTo>
                  <a:lnTo>
                    <a:pt x="44" y="2"/>
                  </a:lnTo>
                  <a:lnTo>
                    <a:pt x="48" y="2"/>
                  </a:lnTo>
                  <a:lnTo>
                    <a:pt x="50" y="1"/>
                  </a:lnTo>
                  <a:lnTo>
                    <a:pt x="54" y="1"/>
                  </a:lnTo>
                  <a:lnTo>
                    <a:pt x="56" y="1"/>
                  </a:lnTo>
                  <a:lnTo>
                    <a:pt x="60" y="0"/>
                  </a:lnTo>
                  <a:lnTo>
                    <a:pt x="61" y="0"/>
                  </a:lnTo>
                  <a:lnTo>
                    <a:pt x="63" y="1"/>
                  </a:lnTo>
                  <a:lnTo>
                    <a:pt x="67" y="1"/>
                  </a:lnTo>
                  <a:lnTo>
                    <a:pt x="69" y="1"/>
                  </a:lnTo>
                  <a:lnTo>
                    <a:pt x="73" y="2"/>
                  </a:lnTo>
                  <a:lnTo>
                    <a:pt x="75" y="2"/>
                  </a:lnTo>
                  <a:lnTo>
                    <a:pt x="78" y="4"/>
                  </a:lnTo>
                  <a:lnTo>
                    <a:pt x="81" y="5"/>
                  </a:lnTo>
                  <a:lnTo>
                    <a:pt x="84" y="5"/>
                  </a:lnTo>
                  <a:lnTo>
                    <a:pt x="86" y="6"/>
                  </a:lnTo>
                  <a:lnTo>
                    <a:pt x="88" y="7"/>
                  </a:lnTo>
                  <a:lnTo>
                    <a:pt x="91" y="10"/>
                  </a:lnTo>
                  <a:lnTo>
                    <a:pt x="93" y="11"/>
                  </a:lnTo>
                  <a:lnTo>
                    <a:pt x="96" y="12"/>
                  </a:lnTo>
                  <a:lnTo>
                    <a:pt x="98" y="14"/>
                  </a:lnTo>
                  <a:lnTo>
                    <a:pt x="100" y="16"/>
                  </a:lnTo>
                  <a:lnTo>
                    <a:pt x="103" y="18"/>
                  </a:lnTo>
                  <a:lnTo>
                    <a:pt x="104" y="20"/>
                  </a:lnTo>
                  <a:lnTo>
                    <a:pt x="106" y="23"/>
                  </a:lnTo>
                  <a:lnTo>
                    <a:pt x="108" y="24"/>
                  </a:lnTo>
                  <a:lnTo>
                    <a:pt x="110" y="26"/>
                  </a:lnTo>
                  <a:lnTo>
                    <a:pt x="111" y="29"/>
                  </a:lnTo>
                  <a:lnTo>
                    <a:pt x="112" y="31"/>
                  </a:lnTo>
                  <a:lnTo>
                    <a:pt x="114" y="35"/>
                  </a:lnTo>
                  <a:lnTo>
                    <a:pt x="115" y="37"/>
                  </a:lnTo>
                  <a:lnTo>
                    <a:pt x="116" y="40"/>
                  </a:lnTo>
                  <a:lnTo>
                    <a:pt x="117" y="42"/>
                  </a:lnTo>
                  <a:lnTo>
                    <a:pt x="118" y="46"/>
                  </a:lnTo>
                  <a:lnTo>
                    <a:pt x="118" y="48"/>
                  </a:lnTo>
                  <a:lnTo>
                    <a:pt x="120" y="52"/>
                  </a:lnTo>
                  <a:lnTo>
                    <a:pt x="120" y="54"/>
                  </a:lnTo>
                  <a:lnTo>
                    <a:pt x="120" y="58"/>
                  </a:lnTo>
                  <a:lnTo>
                    <a:pt x="120" y="60"/>
                  </a:lnTo>
                  <a:lnTo>
                    <a:pt x="120" y="61"/>
                  </a:lnTo>
                  <a:lnTo>
                    <a:pt x="120" y="64"/>
                  </a:lnTo>
                  <a:lnTo>
                    <a:pt x="120" y="67"/>
                  </a:lnTo>
                  <a:lnTo>
                    <a:pt x="120" y="70"/>
                  </a:lnTo>
                  <a:lnTo>
                    <a:pt x="118" y="73"/>
                  </a:lnTo>
                  <a:lnTo>
                    <a:pt x="118" y="76"/>
                  </a:lnTo>
                  <a:lnTo>
                    <a:pt x="117" y="79"/>
                  </a:lnTo>
                  <a:lnTo>
                    <a:pt x="116" y="82"/>
                  </a:lnTo>
                  <a:lnTo>
                    <a:pt x="115" y="84"/>
                  </a:lnTo>
                  <a:lnTo>
                    <a:pt x="114" y="86"/>
                  </a:lnTo>
                  <a:lnTo>
                    <a:pt x="112" y="90"/>
                  </a:lnTo>
                  <a:lnTo>
                    <a:pt x="111" y="92"/>
                  </a:lnTo>
                  <a:lnTo>
                    <a:pt x="110" y="95"/>
                  </a:lnTo>
                  <a:lnTo>
                    <a:pt x="108" y="97"/>
                  </a:lnTo>
                  <a:lnTo>
                    <a:pt x="106" y="98"/>
                  </a:lnTo>
                  <a:lnTo>
                    <a:pt x="104" y="101"/>
                  </a:lnTo>
                  <a:lnTo>
                    <a:pt x="103" y="103"/>
                  </a:lnTo>
                  <a:lnTo>
                    <a:pt x="100" y="106"/>
                  </a:lnTo>
                  <a:lnTo>
                    <a:pt x="98" y="107"/>
                  </a:lnTo>
                  <a:lnTo>
                    <a:pt x="96" y="109"/>
                  </a:lnTo>
                  <a:lnTo>
                    <a:pt x="93" y="110"/>
                  </a:lnTo>
                  <a:lnTo>
                    <a:pt x="91" y="112"/>
                  </a:lnTo>
                  <a:lnTo>
                    <a:pt x="88" y="114"/>
                  </a:lnTo>
                  <a:lnTo>
                    <a:pt x="86" y="115"/>
                  </a:lnTo>
                  <a:lnTo>
                    <a:pt x="84" y="116"/>
                  </a:lnTo>
                  <a:lnTo>
                    <a:pt x="81" y="116"/>
                  </a:lnTo>
                  <a:lnTo>
                    <a:pt x="78" y="118"/>
                  </a:lnTo>
                  <a:lnTo>
                    <a:pt x="75" y="119"/>
                  </a:lnTo>
                  <a:lnTo>
                    <a:pt x="73" y="119"/>
                  </a:lnTo>
                  <a:lnTo>
                    <a:pt x="69" y="120"/>
                  </a:lnTo>
                  <a:lnTo>
                    <a:pt x="67" y="120"/>
                  </a:lnTo>
                  <a:lnTo>
                    <a:pt x="63" y="120"/>
                  </a:lnTo>
                  <a:lnTo>
                    <a:pt x="61" y="120"/>
                  </a:lnTo>
                  <a:lnTo>
                    <a:pt x="60" y="120"/>
                  </a:lnTo>
                  <a:lnTo>
                    <a:pt x="56" y="120"/>
                  </a:lnTo>
                  <a:lnTo>
                    <a:pt x="54" y="120"/>
                  </a:lnTo>
                  <a:lnTo>
                    <a:pt x="50" y="120"/>
                  </a:lnTo>
                  <a:lnTo>
                    <a:pt x="48" y="119"/>
                  </a:lnTo>
                  <a:lnTo>
                    <a:pt x="44" y="119"/>
                  </a:lnTo>
                  <a:lnTo>
                    <a:pt x="42" y="118"/>
                  </a:lnTo>
                  <a:lnTo>
                    <a:pt x="39" y="116"/>
                  </a:lnTo>
                  <a:lnTo>
                    <a:pt x="37" y="116"/>
                  </a:lnTo>
                  <a:lnTo>
                    <a:pt x="33" y="115"/>
                  </a:lnTo>
                  <a:lnTo>
                    <a:pt x="31" y="114"/>
                  </a:lnTo>
                  <a:lnTo>
                    <a:pt x="28" y="112"/>
                  </a:lnTo>
                  <a:lnTo>
                    <a:pt x="26" y="110"/>
                  </a:lnTo>
                  <a:lnTo>
                    <a:pt x="24" y="109"/>
                  </a:lnTo>
                  <a:lnTo>
                    <a:pt x="21" y="107"/>
                  </a:lnTo>
                  <a:lnTo>
                    <a:pt x="20" y="106"/>
                  </a:lnTo>
                  <a:lnTo>
                    <a:pt x="18" y="103"/>
                  </a:lnTo>
                  <a:lnTo>
                    <a:pt x="15" y="101"/>
                  </a:lnTo>
                  <a:lnTo>
                    <a:pt x="14" y="98"/>
                  </a:lnTo>
                  <a:lnTo>
                    <a:pt x="12" y="97"/>
                  </a:lnTo>
                  <a:lnTo>
                    <a:pt x="10" y="95"/>
                  </a:lnTo>
                  <a:lnTo>
                    <a:pt x="8" y="92"/>
                  </a:lnTo>
                  <a:lnTo>
                    <a:pt x="7" y="90"/>
                  </a:lnTo>
                  <a:lnTo>
                    <a:pt x="6" y="86"/>
                  </a:lnTo>
                  <a:lnTo>
                    <a:pt x="4" y="84"/>
                  </a:lnTo>
                  <a:lnTo>
                    <a:pt x="3" y="82"/>
                  </a:lnTo>
                  <a:lnTo>
                    <a:pt x="3" y="79"/>
                  </a:lnTo>
                  <a:lnTo>
                    <a:pt x="2" y="76"/>
                  </a:lnTo>
                  <a:lnTo>
                    <a:pt x="1" y="73"/>
                  </a:lnTo>
                  <a:lnTo>
                    <a:pt x="1" y="70"/>
                  </a:lnTo>
                  <a:lnTo>
                    <a:pt x="1" y="67"/>
                  </a:lnTo>
                  <a:lnTo>
                    <a:pt x="0" y="64"/>
                  </a:lnTo>
                  <a:lnTo>
                    <a:pt x="0" y="61"/>
                  </a:lnTo>
                  <a:close/>
                </a:path>
              </a:pathLst>
            </a:custGeom>
            <a:solidFill>
              <a:srgbClr val="FFFFFF"/>
            </a:solidFill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631" name="Freeform 77"/>
            <p:cNvSpPr>
              <a:spLocks/>
            </p:cNvSpPr>
            <p:nvPr/>
          </p:nvSpPr>
          <p:spPr bwMode="auto">
            <a:xfrm>
              <a:off x="4716" y="490"/>
              <a:ext cx="60" cy="60"/>
            </a:xfrm>
            <a:custGeom>
              <a:avLst/>
              <a:gdLst>
                <a:gd name="T0" fmla="*/ 0 w 120"/>
                <a:gd name="T1" fmla="*/ 1 h 120"/>
                <a:gd name="T2" fmla="*/ 1 w 120"/>
                <a:gd name="T3" fmla="*/ 1 h 120"/>
                <a:gd name="T4" fmla="*/ 1 w 120"/>
                <a:gd name="T5" fmla="*/ 1 h 120"/>
                <a:gd name="T6" fmla="*/ 1 w 120"/>
                <a:gd name="T7" fmla="*/ 1 h 120"/>
                <a:gd name="T8" fmla="*/ 1 w 120"/>
                <a:gd name="T9" fmla="*/ 1 h 120"/>
                <a:gd name="T10" fmla="*/ 1 w 120"/>
                <a:gd name="T11" fmla="*/ 1 h 120"/>
                <a:gd name="T12" fmla="*/ 1 w 120"/>
                <a:gd name="T13" fmla="*/ 1 h 120"/>
                <a:gd name="T14" fmla="*/ 1 w 120"/>
                <a:gd name="T15" fmla="*/ 1 h 120"/>
                <a:gd name="T16" fmla="*/ 1 w 120"/>
                <a:gd name="T17" fmla="*/ 1 h 120"/>
                <a:gd name="T18" fmla="*/ 1 w 120"/>
                <a:gd name="T19" fmla="*/ 1 h 120"/>
                <a:gd name="T20" fmla="*/ 1 w 120"/>
                <a:gd name="T21" fmla="*/ 1 h 120"/>
                <a:gd name="T22" fmla="*/ 1 w 120"/>
                <a:gd name="T23" fmla="*/ 0 h 120"/>
                <a:gd name="T24" fmla="*/ 1 w 120"/>
                <a:gd name="T25" fmla="*/ 1 h 120"/>
                <a:gd name="T26" fmla="*/ 1 w 120"/>
                <a:gd name="T27" fmla="*/ 1 h 120"/>
                <a:gd name="T28" fmla="*/ 1 w 120"/>
                <a:gd name="T29" fmla="*/ 1 h 120"/>
                <a:gd name="T30" fmla="*/ 1 w 120"/>
                <a:gd name="T31" fmla="*/ 1 h 120"/>
                <a:gd name="T32" fmla="*/ 1 w 120"/>
                <a:gd name="T33" fmla="*/ 1 h 120"/>
                <a:gd name="T34" fmla="*/ 1 w 120"/>
                <a:gd name="T35" fmla="*/ 1 h 120"/>
                <a:gd name="T36" fmla="*/ 1 w 120"/>
                <a:gd name="T37" fmla="*/ 1 h 120"/>
                <a:gd name="T38" fmla="*/ 1 w 120"/>
                <a:gd name="T39" fmla="*/ 1 h 120"/>
                <a:gd name="T40" fmla="*/ 1 w 120"/>
                <a:gd name="T41" fmla="*/ 1 h 120"/>
                <a:gd name="T42" fmla="*/ 1 w 120"/>
                <a:gd name="T43" fmla="*/ 1 h 120"/>
                <a:gd name="T44" fmla="*/ 1 w 120"/>
                <a:gd name="T45" fmla="*/ 1 h 120"/>
                <a:gd name="T46" fmla="*/ 1 w 120"/>
                <a:gd name="T47" fmla="*/ 1 h 120"/>
                <a:gd name="T48" fmla="*/ 1 w 120"/>
                <a:gd name="T49" fmla="*/ 1 h 120"/>
                <a:gd name="T50" fmla="*/ 1 w 120"/>
                <a:gd name="T51" fmla="*/ 1 h 120"/>
                <a:gd name="T52" fmla="*/ 1 w 120"/>
                <a:gd name="T53" fmla="*/ 1 h 120"/>
                <a:gd name="T54" fmla="*/ 1 w 120"/>
                <a:gd name="T55" fmla="*/ 1 h 120"/>
                <a:gd name="T56" fmla="*/ 1 w 120"/>
                <a:gd name="T57" fmla="*/ 1 h 120"/>
                <a:gd name="T58" fmla="*/ 1 w 120"/>
                <a:gd name="T59" fmla="*/ 1 h 120"/>
                <a:gd name="T60" fmla="*/ 1 w 120"/>
                <a:gd name="T61" fmla="*/ 1 h 120"/>
                <a:gd name="T62" fmla="*/ 1 w 120"/>
                <a:gd name="T63" fmla="*/ 1 h 120"/>
                <a:gd name="T64" fmla="*/ 1 w 120"/>
                <a:gd name="T65" fmla="*/ 1 h 120"/>
                <a:gd name="T66" fmla="*/ 1 w 120"/>
                <a:gd name="T67" fmla="*/ 1 h 120"/>
                <a:gd name="T68" fmla="*/ 1 w 120"/>
                <a:gd name="T69" fmla="*/ 1 h 120"/>
                <a:gd name="T70" fmla="*/ 1 w 120"/>
                <a:gd name="T71" fmla="*/ 1 h 120"/>
                <a:gd name="T72" fmla="*/ 1 w 120"/>
                <a:gd name="T73" fmla="*/ 1 h 120"/>
                <a:gd name="T74" fmla="*/ 1 w 120"/>
                <a:gd name="T75" fmla="*/ 1 h 120"/>
                <a:gd name="T76" fmla="*/ 1 w 120"/>
                <a:gd name="T77" fmla="*/ 1 h 120"/>
                <a:gd name="T78" fmla="*/ 1 w 120"/>
                <a:gd name="T79" fmla="*/ 1 h 120"/>
                <a:gd name="T80" fmla="*/ 1 w 120"/>
                <a:gd name="T81" fmla="*/ 1 h 120"/>
                <a:gd name="T82" fmla="*/ 1 w 120"/>
                <a:gd name="T83" fmla="*/ 1 h 120"/>
                <a:gd name="T84" fmla="*/ 1 w 120"/>
                <a:gd name="T85" fmla="*/ 1 h 120"/>
                <a:gd name="T86" fmla="*/ 1 w 120"/>
                <a:gd name="T87" fmla="*/ 1 h 120"/>
                <a:gd name="T88" fmla="*/ 1 w 120"/>
                <a:gd name="T89" fmla="*/ 1 h 120"/>
                <a:gd name="T90" fmla="*/ 1 w 120"/>
                <a:gd name="T91" fmla="*/ 1 h 120"/>
                <a:gd name="T92" fmla="*/ 1 w 120"/>
                <a:gd name="T93" fmla="*/ 1 h 120"/>
                <a:gd name="T94" fmla="*/ 1 w 120"/>
                <a:gd name="T95" fmla="*/ 1 h 120"/>
                <a:gd name="T96" fmla="*/ 1 w 120"/>
                <a:gd name="T97" fmla="*/ 1 h 120"/>
                <a:gd name="T98" fmla="*/ 1 w 120"/>
                <a:gd name="T99" fmla="*/ 1 h 120"/>
                <a:gd name="T100" fmla="*/ 1 w 120"/>
                <a:gd name="T101" fmla="*/ 1 h 120"/>
                <a:gd name="T102" fmla="*/ 1 w 120"/>
                <a:gd name="T103" fmla="*/ 1 h 120"/>
                <a:gd name="T104" fmla="*/ 1 w 120"/>
                <a:gd name="T105" fmla="*/ 1 h 120"/>
                <a:gd name="T106" fmla="*/ 1 w 120"/>
                <a:gd name="T107" fmla="*/ 1 h 120"/>
                <a:gd name="T108" fmla="*/ 1 w 120"/>
                <a:gd name="T109" fmla="*/ 1 h 120"/>
                <a:gd name="T110" fmla="*/ 0 w 120"/>
                <a:gd name="T111" fmla="*/ 1 h 12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20"/>
                <a:gd name="T169" fmla="*/ 0 h 120"/>
                <a:gd name="T170" fmla="*/ 120 w 120"/>
                <a:gd name="T171" fmla="*/ 120 h 120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20" h="120">
                  <a:moveTo>
                    <a:pt x="0" y="61"/>
                  </a:moveTo>
                  <a:lnTo>
                    <a:pt x="0" y="60"/>
                  </a:lnTo>
                  <a:lnTo>
                    <a:pt x="0" y="58"/>
                  </a:lnTo>
                  <a:lnTo>
                    <a:pt x="1" y="54"/>
                  </a:lnTo>
                  <a:lnTo>
                    <a:pt x="1" y="52"/>
                  </a:lnTo>
                  <a:lnTo>
                    <a:pt x="1" y="48"/>
                  </a:lnTo>
                  <a:lnTo>
                    <a:pt x="2" y="46"/>
                  </a:lnTo>
                  <a:lnTo>
                    <a:pt x="3" y="42"/>
                  </a:lnTo>
                  <a:lnTo>
                    <a:pt x="3" y="40"/>
                  </a:lnTo>
                  <a:lnTo>
                    <a:pt x="5" y="37"/>
                  </a:lnTo>
                  <a:lnTo>
                    <a:pt x="6" y="35"/>
                  </a:lnTo>
                  <a:lnTo>
                    <a:pt x="7" y="31"/>
                  </a:lnTo>
                  <a:lnTo>
                    <a:pt x="8" y="29"/>
                  </a:lnTo>
                  <a:lnTo>
                    <a:pt x="11" y="27"/>
                  </a:lnTo>
                  <a:lnTo>
                    <a:pt x="12" y="24"/>
                  </a:lnTo>
                  <a:lnTo>
                    <a:pt x="14" y="23"/>
                  </a:lnTo>
                  <a:lnTo>
                    <a:pt x="15" y="21"/>
                  </a:lnTo>
                  <a:lnTo>
                    <a:pt x="18" y="18"/>
                  </a:lnTo>
                  <a:lnTo>
                    <a:pt x="20" y="16"/>
                  </a:lnTo>
                  <a:lnTo>
                    <a:pt x="21" y="15"/>
                  </a:lnTo>
                  <a:lnTo>
                    <a:pt x="24" y="12"/>
                  </a:lnTo>
                  <a:lnTo>
                    <a:pt x="26" y="11"/>
                  </a:lnTo>
                  <a:lnTo>
                    <a:pt x="29" y="10"/>
                  </a:lnTo>
                  <a:lnTo>
                    <a:pt x="31" y="7"/>
                  </a:lnTo>
                  <a:lnTo>
                    <a:pt x="33" y="6"/>
                  </a:lnTo>
                  <a:lnTo>
                    <a:pt x="37" y="5"/>
                  </a:lnTo>
                  <a:lnTo>
                    <a:pt x="39" y="5"/>
                  </a:lnTo>
                  <a:lnTo>
                    <a:pt x="42" y="4"/>
                  </a:lnTo>
                  <a:lnTo>
                    <a:pt x="44" y="3"/>
                  </a:lnTo>
                  <a:lnTo>
                    <a:pt x="48" y="3"/>
                  </a:lnTo>
                  <a:lnTo>
                    <a:pt x="50" y="1"/>
                  </a:lnTo>
                  <a:lnTo>
                    <a:pt x="54" y="1"/>
                  </a:lnTo>
                  <a:lnTo>
                    <a:pt x="56" y="1"/>
                  </a:lnTo>
                  <a:lnTo>
                    <a:pt x="60" y="0"/>
                  </a:lnTo>
                  <a:lnTo>
                    <a:pt x="61" y="0"/>
                  </a:lnTo>
                  <a:lnTo>
                    <a:pt x="63" y="1"/>
                  </a:lnTo>
                  <a:lnTo>
                    <a:pt x="67" y="1"/>
                  </a:lnTo>
                  <a:lnTo>
                    <a:pt x="69" y="1"/>
                  </a:lnTo>
                  <a:lnTo>
                    <a:pt x="73" y="3"/>
                  </a:lnTo>
                  <a:lnTo>
                    <a:pt x="75" y="3"/>
                  </a:lnTo>
                  <a:lnTo>
                    <a:pt x="78" y="4"/>
                  </a:lnTo>
                  <a:lnTo>
                    <a:pt x="81" y="5"/>
                  </a:lnTo>
                  <a:lnTo>
                    <a:pt x="84" y="5"/>
                  </a:lnTo>
                  <a:lnTo>
                    <a:pt x="86" y="6"/>
                  </a:lnTo>
                  <a:lnTo>
                    <a:pt x="89" y="7"/>
                  </a:lnTo>
                  <a:lnTo>
                    <a:pt x="91" y="10"/>
                  </a:lnTo>
                  <a:lnTo>
                    <a:pt x="93" y="11"/>
                  </a:lnTo>
                  <a:lnTo>
                    <a:pt x="96" y="12"/>
                  </a:lnTo>
                  <a:lnTo>
                    <a:pt x="98" y="15"/>
                  </a:lnTo>
                  <a:lnTo>
                    <a:pt x="101" y="16"/>
                  </a:lnTo>
                  <a:lnTo>
                    <a:pt x="103" y="18"/>
                  </a:lnTo>
                  <a:lnTo>
                    <a:pt x="104" y="21"/>
                  </a:lnTo>
                  <a:lnTo>
                    <a:pt x="107" y="23"/>
                  </a:lnTo>
                  <a:lnTo>
                    <a:pt x="108" y="24"/>
                  </a:lnTo>
                  <a:lnTo>
                    <a:pt x="110" y="27"/>
                  </a:lnTo>
                  <a:lnTo>
                    <a:pt x="111" y="29"/>
                  </a:lnTo>
                  <a:lnTo>
                    <a:pt x="113" y="31"/>
                  </a:lnTo>
                  <a:lnTo>
                    <a:pt x="114" y="35"/>
                  </a:lnTo>
                  <a:lnTo>
                    <a:pt x="115" y="37"/>
                  </a:lnTo>
                  <a:lnTo>
                    <a:pt x="116" y="40"/>
                  </a:lnTo>
                  <a:lnTo>
                    <a:pt x="117" y="42"/>
                  </a:lnTo>
                  <a:lnTo>
                    <a:pt x="119" y="46"/>
                  </a:lnTo>
                  <a:lnTo>
                    <a:pt x="119" y="48"/>
                  </a:lnTo>
                  <a:lnTo>
                    <a:pt x="120" y="52"/>
                  </a:lnTo>
                  <a:lnTo>
                    <a:pt x="120" y="54"/>
                  </a:lnTo>
                  <a:lnTo>
                    <a:pt x="120" y="58"/>
                  </a:lnTo>
                  <a:lnTo>
                    <a:pt x="120" y="60"/>
                  </a:lnTo>
                  <a:lnTo>
                    <a:pt x="120" y="61"/>
                  </a:lnTo>
                  <a:lnTo>
                    <a:pt x="120" y="64"/>
                  </a:lnTo>
                  <a:lnTo>
                    <a:pt x="120" y="67"/>
                  </a:lnTo>
                  <a:lnTo>
                    <a:pt x="120" y="70"/>
                  </a:lnTo>
                  <a:lnTo>
                    <a:pt x="119" y="73"/>
                  </a:lnTo>
                  <a:lnTo>
                    <a:pt x="119" y="76"/>
                  </a:lnTo>
                  <a:lnTo>
                    <a:pt x="117" y="79"/>
                  </a:lnTo>
                  <a:lnTo>
                    <a:pt x="116" y="82"/>
                  </a:lnTo>
                  <a:lnTo>
                    <a:pt x="115" y="84"/>
                  </a:lnTo>
                  <a:lnTo>
                    <a:pt x="114" y="87"/>
                  </a:lnTo>
                  <a:lnTo>
                    <a:pt x="113" y="90"/>
                  </a:lnTo>
                  <a:lnTo>
                    <a:pt x="111" y="93"/>
                  </a:lnTo>
                  <a:lnTo>
                    <a:pt x="110" y="95"/>
                  </a:lnTo>
                  <a:lnTo>
                    <a:pt x="108" y="97"/>
                  </a:lnTo>
                  <a:lnTo>
                    <a:pt x="107" y="99"/>
                  </a:lnTo>
                  <a:lnTo>
                    <a:pt x="104" y="101"/>
                  </a:lnTo>
                  <a:lnTo>
                    <a:pt x="103" y="103"/>
                  </a:lnTo>
                  <a:lnTo>
                    <a:pt x="101" y="106"/>
                  </a:lnTo>
                  <a:lnTo>
                    <a:pt x="98" y="107"/>
                  </a:lnTo>
                  <a:lnTo>
                    <a:pt x="96" y="109"/>
                  </a:lnTo>
                  <a:lnTo>
                    <a:pt x="93" y="111"/>
                  </a:lnTo>
                  <a:lnTo>
                    <a:pt x="91" y="112"/>
                  </a:lnTo>
                  <a:lnTo>
                    <a:pt x="89" y="114"/>
                  </a:lnTo>
                  <a:lnTo>
                    <a:pt x="86" y="115"/>
                  </a:lnTo>
                  <a:lnTo>
                    <a:pt x="84" y="117"/>
                  </a:lnTo>
                  <a:lnTo>
                    <a:pt x="81" y="117"/>
                  </a:lnTo>
                  <a:lnTo>
                    <a:pt x="78" y="118"/>
                  </a:lnTo>
                  <a:lnTo>
                    <a:pt x="75" y="119"/>
                  </a:lnTo>
                  <a:lnTo>
                    <a:pt x="73" y="119"/>
                  </a:lnTo>
                  <a:lnTo>
                    <a:pt x="69" y="120"/>
                  </a:lnTo>
                  <a:lnTo>
                    <a:pt x="67" y="120"/>
                  </a:lnTo>
                  <a:lnTo>
                    <a:pt x="63" y="120"/>
                  </a:lnTo>
                  <a:lnTo>
                    <a:pt x="61" y="120"/>
                  </a:lnTo>
                  <a:lnTo>
                    <a:pt x="60" y="120"/>
                  </a:lnTo>
                  <a:lnTo>
                    <a:pt x="56" y="120"/>
                  </a:lnTo>
                  <a:lnTo>
                    <a:pt x="54" y="120"/>
                  </a:lnTo>
                  <a:lnTo>
                    <a:pt x="50" y="120"/>
                  </a:lnTo>
                  <a:lnTo>
                    <a:pt x="48" y="119"/>
                  </a:lnTo>
                  <a:lnTo>
                    <a:pt x="44" y="119"/>
                  </a:lnTo>
                  <a:lnTo>
                    <a:pt x="42" y="118"/>
                  </a:lnTo>
                  <a:lnTo>
                    <a:pt x="39" y="117"/>
                  </a:lnTo>
                  <a:lnTo>
                    <a:pt x="37" y="117"/>
                  </a:lnTo>
                  <a:lnTo>
                    <a:pt x="33" y="115"/>
                  </a:lnTo>
                  <a:lnTo>
                    <a:pt x="31" y="114"/>
                  </a:lnTo>
                  <a:lnTo>
                    <a:pt x="29" y="112"/>
                  </a:lnTo>
                  <a:lnTo>
                    <a:pt x="26" y="111"/>
                  </a:lnTo>
                  <a:lnTo>
                    <a:pt x="24" y="109"/>
                  </a:lnTo>
                  <a:lnTo>
                    <a:pt x="21" y="107"/>
                  </a:lnTo>
                  <a:lnTo>
                    <a:pt x="20" y="106"/>
                  </a:lnTo>
                  <a:lnTo>
                    <a:pt x="18" y="103"/>
                  </a:lnTo>
                  <a:lnTo>
                    <a:pt x="15" y="101"/>
                  </a:lnTo>
                  <a:lnTo>
                    <a:pt x="14" y="99"/>
                  </a:lnTo>
                  <a:lnTo>
                    <a:pt x="12" y="97"/>
                  </a:lnTo>
                  <a:lnTo>
                    <a:pt x="11" y="95"/>
                  </a:lnTo>
                  <a:lnTo>
                    <a:pt x="8" y="93"/>
                  </a:lnTo>
                  <a:lnTo>
                    <a:pt x="7" y="90"/>
                  </a:lnTo>
                  <a:lnTo>
                    <a:pt x="6" y="87"/>
                  </a:lnTo>
                  <a:lnTo>
                    <a:pt x="5" y="84"/>
                  </a:lnTo>
                  <a:lnTo>
                    <a:pt x="3" y="82"/>
                  </a:lnTo>
                  <a:lnTo>
                    <a:pt x="3" y="79"/>
                  </a:lnTo>
                  <a:lnTo>
                    <a:pt x="2" y="76"/>
                  </a:lnTo>
                  <a:lnTo>
                    <a:pt x="1" y="73"/>
                  </a:lnTo>
                  <a:lnTo>
                    <a:pt x="1" y="70"/>
                  </a:lnTo>
                  <a:lnTo>
                    <a:pt x="1" y="67"/>
                  </a:lnTo>
                  <a:lnTo>
                    <a:pt x="0" y="64"/>
                  </a:lnTo>
                  <a:lnTo>
                    <a:pt x="0" y="61"/>
                  </a:lnTo>
                  <a:close/>
                </a:path>
              </a:pathLst>
            </a:custGeom>
            <a:solidFill>
              <a:srgbClr val="FFFFFF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632" name="Line 78"/>
            <p:cNvSpPr>
              <a:spLocks noChangeShapeType="1"/>
            </p:cNvSpPr>
            <p:nvPr/>
          </p:nvSpPr>
          <p:spPr bwMode="auto">
            <a:xfrm>
              <a:off x="2508" y="1176"/>
              <a:ext cx="1" cy="27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633" name="Freeform 79"/>
            <p:cNvSpPr>
              <a:spLocks/>
            </p:cNvSpPr>
            <p:nvPr/>
          </p:nvSpPr>
          <p:spPr bwMode="auto">
            <a:xfrm>
              <a:off x="2496" y="1440"/>
              <a:ext cx="24" cy="24"/>
            </a:xfrm>
            <a:custGeom>
              <a:avLst/>
              <a:gdLst>
                <a:gd name="T0" fmla="*/ 0 w 48"/>
                <a:gd name="T1" fmla="*/ 1 h 48"/>
                <a:gd name="T2" fmla="*/ 1 w 48"/>
                <a:gd name="T3" fmla="*/ 1 h 48"/>
                <a:gd name="T4" fmla="*/ 1 w 48"/>
                <a:gd name="T5" fmla="*/ 1 h 48"/>
                <a:gd name="T6" fmla="*/ 1 w 48"/>
                <a:gd name="T7" fmla="*/ 1 h 48"/>
                <a:gd name="T8" fmla="*/ 1 w 48"/>
                <a:gd name="T9" fmla="*/ 1 h 48"/>
                <a:gd name="T10" fmla="*/ 1 w 48"/>
                <a:gd name="T11" fmla="*/ 1 h 48"/>
                <a:gd name="T12" fmla="*/ 1 w 48"/>
                <a:gd name="T13" fmla="*/ 1 h 48"/>
                <a:gd name="T14" fmla="*/ 1 w 48"/>
                <a:gd name="T15" fmla="*/ 1 h 48"/>
                <a:gd name="T16" fmla="*/ 1 w 48"/>
                <a:gd name="T17" fmla="*/ 1 h 48"/>
                <a:gd name="T18" fmla="*/ 1 w 48"/>
                <a:gd name="T19" fmla="*/ 1 h 48"/>
                <a:gd name="T20" fmla="*/ 1 w 48"/>
                <a:gd name="T21" fmla="*/ 1 h 48"/>
                <a:gd name="T22" fmla="*/ 1 w 48"/>
                <a:gd name="T23" fmla="*/ 0 h 48"/>
                <a:gd name="T24" fmla="*/ 1 w 48"/>
                <a:gd name="T25" fmla="*/ 1 h 48"/>
                <a:gd name="T26" fmla="*/ 1 w 48"/>
                <a:gd name="T27" fmla="*/ 1 h 48"/>
                <a:gd name="T28" fmla="*/ 1 w 48"/>
                <a:gd name="T29" fmla="*/ 1 h 48"/>
                <a:gd name="T30" fmla="*/ 1 w 48"/>
                <a:gd name="T31" fmla="*/ 1 h 48"/>
                <a:gd name="T32" fmla="*/ 1 w 48"/>
                <a:gd name="T33" fmla="*/ 1 h 48"/>
                <a:gd name="T34" fmla="*/ 1 w 48"/>
                <a:gd name="T35" fmla="*/ 1 h 48"/>
                <a:gd name="T36" fmla="*/ 1 w 48"/>
                <a:gd name="T37" fmla="*/ 1 h 48"/>
                <a:gd name="T38" fmla="*/ 1 w 48"/>
                <a:gd name="T39" fmla="*/ 1 h 48"/>
                <a:gd name="T40" fmla="*/ 1 w 48"/>
                <a:gd name="T41" fmla="*/ 1 h 48"/>
                <a:gd name="T42" fmla="*/ 1 w 48"/>
                <a:gd name="T43" fmla="*/ 1 h 48"/>
                <a:gd name="T44" fmla="*/ 1 w 48"/>
                <a:gd name="T45" fmla="*/ 1 h 48"/>
                <a:gd name="T46" fmla="*/ 1 w 48"/>
                <a:gd name="T47" fmla="*/ 1 h 48"/>
                <a:gd name="T48" fmla="*/ 1 w 48"/>
                <a:gd name="T49" fmla="*/ 1 h 48"/>
                <a:gd name="T50" fmla="*/ 1 w 48"/>
                <a:gd name="T51" fmla="*/ 1 h 48"/>
                <a:gd name="T52" fmla="*/ 1 w 48"/>
                <a:gd name="T53" fmla="*/ 1 h 48"/>
                <a:gd name="T54" fmla="*/ 1 w 48"/>
                <a:gd name="T55" fmla="*/ 1 h 48"/>
                <a:gd name="T56" fmla="*/ 1 w 48"/>
                <a:gd name="T57" fmla="*/ 1 h 48"/>
                <a:gd name="T58" fmla="*/ 1 w 48"/>
                <a:gd name="T59" fmla="*/ 1 h 48"/>
                <a:gd name="T60" fmla="*/ 1 w 48"/>
                <a:gd name="T61" fmla="*/ 1 h 48"/>
                <a:gd name="T62" fmla="*/ 1 w 48"/>
                <a:gd name="T63" fmla="*/ 1 h 48"/>
                <a:gd name="T64" fmla="*/ 1 w 48"/>
                <a:gd name="T65" fmla="*/ 1 h 48"/>
                <a:gd name="T66" fmla="*/ 1 w 48"/>
                <a:gd name="T67" fmla="*/ 1 h 48"/>
                <a:gd name="T68" fmla="*/ 1 w 48"/>
                <a:gd name="T69" fmla="*/ 1 h 48"/>
                <a:gd name="T70" fmla="*/ 1 w 48"/>
                <a:gd name="T71" fmla="*/ 1 h 48"/>
                <a:gd name="T72" fmla="*/ 1 w 48"/>
                <a:gd name="T73" fmla="*/ 1 h 48"/>
                <a:gd name="T74" fmla="*/ 1 w 48"/>
                <a:gd name="T75" fmla="*/ 1 h 48"/>
                <a:gd name="T76" fmla="*/ 1 w 48"/>
                <a:gd name="T77" fmla="*/ 1 h 48"/>
                <a:gd name="T78" fmla="*/ 1 w 48"/>
                <a:gd name="T79" fmla="*/ 1 h 48"/>
                <a:gd name="T80" fmla="*/ 1 w 48"/>
                <a:gd name="T81" fmla="*/ 1 h 48"/>
                <a:gd name="T82" fmla="*/ 1 w 48"/>
                <a:gd name="T83" fmla="*/ 1 h 48"/>
                <a:gd name="T84" fmla="*/ 1 w 48"/>
                <a:gd name="T85" fmla="*/ 1 h 48"/>
                <a:gd name="T86" fmla="*/ 1 w 48"/>
                <a:gd name="T87" fmla="*/ 1 h 48"/>
                <a:gd name="T88" fmla="*/ 1 w 48"/>
                <a:gd name="T89" fmla="*/ 1 h 48"/>
                <a:gd name="T90" fmla="*/ 1 w 48"/>
                <a:gd name="T91" fmla="*/ 1 h 48"/>
                <a:gd name="T92" fmla="*/ 1 w 48"/>
                <a:gd name="T93" fmla="*/ 1 h 48"/>
                <a:gd name="T94" fmla="*/ 1 w 48"/>
                <a:gd name="T95" fmla="*/ 1 h 48"/>
                <a:gd name="T96" fmla="*/ 1 w 48"/>
                <a:gd name="T97" fmla="*/ 1 h 48"/>
                <a:gd name="T98" fmla="*/ 1 w 48"/>
                <a:gd name="T99" fmla="*/ 1 h 48"/>
                <a:gd name="T100" fmla="*/ 1 w 48"/>
                <a:gd name="T101" fmla="*/ 1 h 48"/>
                <a:gd name="T102" fmla="*/ 1 w 48"/>
                <a:gd name="T103" fmla="*/ 1 h 48"/>
                <a:gd name="T104" fmla="*/ 1 w 48"/>
                <a:gd name="T105" fmla="*/ 1 h 48"/>
                <a:gd name="T106" fmla="*/ 1 w 48"/>
                <a:gd name="T107" fmla="*/ 1 h 48"/>
                <a:gd name="T108" fmla="*/ 1 w 48"/>
                <a:gd name="T109" fmla="*/ 1 h 48"/>
                <a:gd name="T110" fmla="*/ 0 w 48"/>
                <a:gd name="T111" fmla="*/ 1 h 4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48"/>
                <a:gd name="T169" fmla="*/ 0 h 48"/>
                <a:gd name="T170" fmla="*/ 48 w 48"/>
                <a:gd name="T171" fmla="*/ 48 h 4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48" h="48">
                  <a:moveTo>
                    <a:pt x="0" y="20"/>
                  </a:moveTo>
                  <a:lnTo>
                    <a:pt x="0" y="30"/>
                  </a:lnTo>
                  <a:lnTo>
                    <a:pt x="0" y="28"/>
                  </a:lnTo>
                  <a:lnTo>
                    <a:pt x="0" y="27"/>
                  </a:lnTo>
                  <a:lnTo>
                    <a:pt x="1" y="26"/>
                  </a:lnTo>
                  <a:lnTo>
                    <a:pt x="1" y="24"/>
                  </a:lnTo>
                  <a:lnTo>
                    <a:pt x="1" y="23"/>
                  </a:lnTo>
                  <a:lnTo>
                    <a:pt x="1" y="22"/>
                  </a:lnTo>
                  <a:lnTo>
                    <a:pt x="2" y="20"/>
                  </a:lnTo>
                  <a:lnTo>
                    <a:pt x="2" y="18"/>
                  </a:lnTo>
                  <a:lnTo>
                    <a:pt x="4" y="17"/>
                  </a:lnTo>
                  <a:lnTo>
                    <a:pt x="4" y="16"/>
                  </a:lnTo>
                  <a:lnTo>
                    <a:pt x="5" y="15"/>
                  </a:lnTo>
                  <a:lnTo>
                    <a:pt x="5" y="14"/>
                  </a:lnTo>
                  <a:lnTo>
                    <a:pt x="6" y="12"/>
                  </a:lnTo>
                  <a:lnTo>
                    <a:pt x="7" y="11"/>
                  </a:lnTo>
                  <a:lnTo>
                    <a:pt x="8" y="10"/>
                  </a:lnTo>
                  <a:lnTo>
                    <a:pt x="10" y="9"/>
                  </a:lnTo>
                  <a:lnTo>
                    <a:pt x="11" y="8"/>
                  </a:lnTo>
                  <a:lnTo>
                    <a:pt x="12" y="6"/>
                  </a:lnTo>
                  <a:lnTo>
                    <a:pt x="13" y="6"/>
                  </a:lnTo>
                  <a:lnTo>
                    <a:pt x="14" y="5"/>
                  </a:lnTo>
                  <a:lnTo>
                    <a:pt x="16" y="4"/>
                  </a:lnTo>
                  <a:lnTo>
                    <a:pt x="17" y="4"/>
                  </a:lnTo>
                  <a:lnTo>
                    <a:pt x="18" y="3"/>
                  </a:lnTo>
                  <a:lnTo>
                    <a:pt x="19" y="3"/>
                  </a:lnTo>
                  <a:lnTo>
                    <a:pt x="20" y="3"/>
                  </a:lnTo>
                  <a:lnTo>
                    <a:pt x="22" y="2"/>
                  </a:lnTo>
                  <a:lnTo>
                    <a:pt x="24" y="2"/>
                  </a:lnTo>
                  <a:lnTo>
                    <a:pt x="25" y="2"/>
                  </a:lnTo>
                  <a:lnTo>
                    <a:pt x="26" y="2"/>
                  </a:lnTo>
                  <a:lnTo>
                    <a:pt x="28" y="2"/>
                  </a:lnTo>
                  <a:lnTo>
                    <a:pt x="29" y="0"/>
                  </a:lnTo>
                  <a:lnTo>
                    <a:pt x="19" y="0"/>
                  </a:lnTo>
                  <a:lnTo>
                    <a:pt x="20" y="2"/>
                  </a:lnTo>
                  <a:lnTo>
                    <a:pt x="23" y="2"/>
                  </a:lnTo>
                  <a:lnTo>
                    <a:pt x="24" y="2"/>
                  </a:lnTo>
                  <a:lnTo>
                    <a:pt x="25" y="2"/>
                  </a:lnTo>
                  <a:lnTo>
                    <a:pt x="26" y="2"/>
                  </a:lnTo>
                  <a:lnTo>
                    <a:pt x="28" y="3"/>
                  </a:lnTo>
                  <a:lnTo>
                    <a:pt x="29" y="3"/>
                  </a:lnTo>
                  <a:lnTo>
                    <a:pt x="31" y="3"/>
                  </a:lnTo>
                  <a:lnTo>
                    <a:pt x="32" y="4"/>
                  </a:lnTo>
                  <a:lnTo>
                    <a:pt x="34" y="4"/>
                  </a:lnTo>
                  <a:lnTo>
                    <a:pt x="35" y="5"/>
                  </a:lnTo>
                  <a:lnTo>
                    <a:pt x="36" y="6"/>
                  </a:lnTo>
                  <a:lnTo>
                    <a:pt x="37" y="6"/>
                  </a:lnTo>
                  <a:lnTo>
                    <a:pt x="37" y="8"/>
                  </a:lnTo>
                  <a:lnTo>
                    <a:pt x="38" y="9"/>
                  </a:lnTo>
                  <a:lnTo>
                    <a:pt x="40" y="10"/>
                  </a:lnTo>
                  <a:lnTo>
                    <a:pt x="41" y="10"/>
                  </a:lnTo>
                  <a:lnTo>
                    <a:pt x="42" y="11"/>
                  </a:lnTo>
                  <a:lnTo>
                    <a:pt x="42" y="12"/>
                  </a:lnTo>
                  <a:lnTo>
                    <a:pt x="43" y="14"/>
                  </a:lnTo>
                  <a:lnTo>
                    <a:pt x="44" y="15"/>
                  </a:lnTo>
                  <a:lnTo>
                    <a:pt x="44" y="16"/>
                  </a:lnTo>
                  <a:lnTo>
                    <a:pt x="46" y="17"/>
                  </a:lnTo>
                  <a:lnTo>
                    <a:pt x="46" y="18"/>
                  </a:lnTo>
                  <a:lnTo>
                    <a:pt x="47" y="20"/>
                  </a:lnTo>
                  <a:lnTo>
                    <a:pt x="47" y="22"/>
                  </a:lnTo>
                  <a:lnTo>
                    <a:pt x="48" y="23"/>
                  </a:lnTo>
                  <a:lnTo>
                    <a:pt x="48" y="24"/>
                  </a:lnTo>
                  <a:lnTo>
                    <a:pt x="48" y="26"/>
                  </a:lnTo>
                  <a:lnTo>
                    <a:pt x="48" y="27"/>
                  </a:lnTo>
                  <a:lnTo>
                    <a:pt x="48" y="28"/>
                  </a:lnTo>
                  <a:lnTo>
                    <a:pt x="48" y="30"/>
                  </a:lnTo>
                  <a:lnTo>
                    <a:pt x="48" y="20"/>
                  </a:lnTo>
                  <a:lnTo>
                    <a:pt x="48" y="22"/>
                  </a:lnTo>
                  <a:lnTo>
                    <a:pt x="48" y="23"/>
                  </a:lnTo>
                  <a:lnTo>
                    <a:pt x="48" y="24"/>
                  </a:lnTo>
                  <a:lnTo>
                    <a:pt x="48" y="26"/>
                  </a:lnTo>
                  <a:lnTo>
                    <a:pt x="48" y="27"/>
                  </a:lnTo>
                  <a:lnTo>
                    <a:pt x="47" y="28"/>
                  </a:lnTo>
                  <a:lnTo>
                    <a:pt x="47" y="30"/>
                  </a:lnTo>
                  <a:lnTo>
                    <a:pt x="46" y="32"/>
                  </a:lnTo>
                  <a:lnTo>
                    <a:pt x="46" y="33"/>
                  </a:lnTo>
                  <a:lnTo>
                    <a:pt x="44" y="34"/>
                  </a:lnTo>
                  <a:lnTo>
                    <a:pt x="44" y="35"/>
                  </a:lnTo>
                  <a:lnTo>
                    <a:pt x="43" y="36"/>
                  </a:lnTo>
                  <a:lnTo>
                    <a:pt x="42" y="38"/>
                  </a:lnTo>
                  <a:lnTo>
                    <a:pt x="42" y="39"/>
                  </a:lnTo>
                  <a:lnTo>
                    <a:pt x="41" y="40"/>
                  </a:lnTo>
                  <a:lnTo>
                    <a:pt x="40" y="40"/>
                  </a:lnTo>
                  <a:lnTo>
                    <a:pt x="38" y="41"/>
                  </a:lnTo>
                  <a:lnTo>
                    <a:pt x="37" y="42"/>
                  </a:lnTo>
                  <a:lnTo>
                    <a:pt x="37" y="44"/>
                  </a:lnTo>
                  <a:lnTo>
                    <a:pt x="36" y="44"/>
                  </a:lnTo>
                  <a:lnTo>
                    <a:pt x="35" y="45"/>
                  </a:lnTo>
                  <a:lnTo>
                    <a:pt x="34" y="46"/>
                  </a:lnTo>
                  <a:lnTo>
                    <a:pt x="32" y="46"/>
                  </a:lnTo>
                  <a:lnTo>
                    <a:pt x="31" y="47"/>
                  </a:lnTo>
                  <a:lnTo>
                    <a:pt x="29" y="47"/>
                  </a:lnTo>
                  <a:lnTo>
                    <a:pt x="28" y="47"/>
                  </a:lnTo>
                  <a:lnTo>
                    <a:pt x="26" y="48"/>
                  </a:lnTo>
                  <a:lnTo>
                    <a:pt x="25" y="48"/>
                  </a:lnTo>
                  <a:lnTo>
                    <a:pt x="24" y="48"/>
                  </a:lnTo>
                  <a:lnTo>
                    <a:pt x="23" y="48"/>
                  </a:lnTo>
                  <a:lnTo>
                    <a:pt x="20" y="48"/>
                  </a:lnTo>
                  <a:lnTo>
                    <a:pt x="19" y="48"/>
                  </a:lnTo>
                  <a:lnTo>
                    <a:pt x="29" y="48"/>
                  </a:lnTo>
                  <a:lnTo>
                    <a:pt x="28" y="48"/>
                  </a:lnTo>
                  <a:lnTo>
                    <a:pt x="26" y="48"/>
                  </a:lnTo>
                  <a:lnTo>
                    <a:pt x="25" y="48"/>
                  </a:lnTo>
                  <a:lnTo>
                    <a:pt x="24" y="48"/>
                  </a:lnTo>
                  <a:lnTo>
                    <a:pt x="22" y="48"/>
                  </a:lnTo>
                  <a:lnTo>
                    <a:pt x="20" y="47"/>
                  </a:lnTo>
                  <a:lnTo>
                    <a:pt x="19" y="47"/>
                  </a:lnTo>
                  <a:lnTo>
                    <a:pt x="18" y="47"/>
                  </a:lnTo>
                  <a:lnTo>
                    <a:pt x="17" y="46"/>
                  </a:lnTo>
                  <a:lnTo>
                    <a:pt x="16" y="46"/>
                  </a:lnTo>
                  <a:lnTo>
                    <a:pt x="14" y="45"/>
                  </a:lnTo>
                  <a:lnTo>
                    <a:pt x="13" y="44"/>
                  </a:lnTo>
                  <a:lnTo>
                    <a:pt x="12" y="44"/>
                  </a:lnTo>
                  <a:lnTo>
                    <a:pt x="11" y="42"/>
                  </a:lnTo>
                  <a:lnTo>
                    <a:pt x="10" y="41"/>
                  </a:lnTo>
                  <a:lnTo>
                    <a:pt x="8" y="40"/>
                  </a:lnTo>
                  <a:lnTo>
                    <a:pt x="7" y="39"/>
                  </a:lnTo>
                  <a:lnTo>
                    <a:pt x="6" y="38"/>
                  </a:lnTo>
                  <a:lnTo>
                    <a:pt x="5" y="36"/>
                  </a:lnTo>
                  <a:lnTo>
                    <a:pt x="5" y="35"/>
                  </a:lnTo>
                  <a:lnTo>
                    <a:pt x="4" y="34"/>
                  </a:lnTo>
                  <a:lnTo>
                    <a:pt x="4" y="33"/>
                  </a:lnTo>
                  <a:lnTo>
                    <a:pt x="2" y="32"/>
                  </a:lnTo>
                  <a:lnTo>
                    <a:pt x="2" y="30"/>
                  </a:lnTo>
                  <a:lnTo>
                    <a:pt x="1" y="28"/>
                  </a:lnTo>
                  <a:lnTo>
                    <a:pt x="1" y="27"/>
                  </a:lnTo>
                  <a:lnTo>
                    <a:pt x="1" y="26"/>
                  </a:lnTo>
                  <a:lnTo>
                    <a:pt x="1" y="24"/>
                  </a:lnTo>
                  <a:lnTo>
                    <a:pt x="0" y="23"/>
                  </a:lnTo>
                  <a:lnTo>
                    <a:pt x="0" y="22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000000"/>
            </a:solidFill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634" name="Freeform 80"/>
            <p:cNvSpPr>
              <a:spLocks/>
            </p:cNvSpPr>
            <p:nvPr/>
          </p:nvSpPr>
          <p:spPr bwMode="auto">
            <a:xfrm>
              <a:off x="3888" y="1440"/>
              <a:ext cx="36" cy="24"/>
            </a:xfrm>
            <a:custGeom>
              <a:avLst/>
              <a:gdLst>
                <a:gd name="T0" fmla="*/ 0 w 72"/>
                <a:gd name="T1" fmla="*/ 1 h 48"/>
                <a:gd name="T2" fmla="*/ 1 w 72"/>
                <a:gd name="T3" fmla="*/ 1 h 48"/>
                <a:gd name="T4" fmla="*/ 1 w 72"/>
                <a:gd name="T5" fmla="*/ 1 h 48"/>
                <a:gd name="T6" fmla="*/ 1 w 72"/>
                <a:gd name="T7" fmla="*/ 1 h 48"/>
                <a:gd name="T8" fmla="*/ 1 w 72"/>
                <a:gd name="T9" fmla="*/ 1 h 48"/>
                <a:gd name="T10" fmla="*/ 1 w 72"/>
                <a:gd name="T11" fmla="*/ 1 h 48"/>
                <a:gd name="T12" fmla="*/ 1 w 72"/>
                <a:gd name="T13" fmla="*/ 1 h 48"/>
                <a:gd name="T14" fmla="*/ 1 w 72"/>
                <a:gd name="T15" fmla="*/ 1 h 48"/>
                <a:gd name="T16" fmla="*/ 1 w 72"/>
                <a:gd name="T17" fmla="*/ 1 h 48"/>
                <a:gd name="T18" fmla="*/ 1 w 72"/>
                <a:gd name="T19" fmla="*/ 1 h 48"/>
                <a:gd name="T20" fmla="*/ 1 w 72"/>
                <a:gd name="T21" fmla="*/ 1 h 48"/>
                <a:gd name="T22" fmla="*/ 1 w 72"/>
                <a:gd name="T23" fmla="*/ 0 h 48"/>
                <a:gd name="T24" fmla="*/ 1 w 72"/>
                <a:gd name="T25" fmla="*/ 1 h 48"/>
                <a:gd name="T26" fmla="*/ 1 w 72"/>
                <a:gd name="T27" fmla="*/ 1 h 48"/>
                <a:gd name="T28" fmla="*/ 1 w 72"/>
                <a:gd name="T29" fmla="*/ 1 h 48"/>
                <a:gd name="T30" fmla="*/ 1 w 72"/>
                <a:gd name="T31" fmla="*/ 1 h 48"/>
                <a:gd name="T32" fmla="*/ 1 w 72"/>
                <a:gd name="T33" fmla="*/ 1 h 48"/>
                <a:gd name="T34" fmla="*/ 1 w 72"/>
                <a:gd name="T35" fmla="*/ 1 h 48"/>
                <a:gd name="T36" fmla="*/ 1 w 72"/>
                <a:gd name="T37" fmla="*/ 1 h 48"/>
                <a:gd name="T38" fmla="*/ 1 w 72"/>
                <a:gd name="T39" fmla="*/ 1 h 48"/>
                <a:gd name="T40" fmla="*/ 1 w 72"/>
                <a:gd name="T41" fmla="*/ 1 h 48"/>
                <a:gd name="T42" fmla="*/ 1 w 72"/>
                <a:gd name="T43" fmla="*/ 1 h 48"/>
                <a:gd name="T44" fmla="*/ 1 w 72"/>
                <a:gd name="T45" fmla="*/ 1 h 48"/>
                <a:gd name="T46" fmla="*/ 1 w 72"/>
                <a:gd name="T47" fmla="*/ 1 h 48"/>
                <a:gd name="T48" fmla="*/ 1 w 72"/>
                <a:gd name="T49" fmla="*/ 1 h 48"/>
                <a:gd name="T50" fmla="*/ 1 w 72"/>
                <a:gd name="T51" fmla="*/ 1 h 48"/>
                <a:gd name="T52" fmla="*/ 1 w 72"/>
                <a:gd name="T53" fmla="*/ 1 h 48"/>
                <a:gd name="T54" fmla="*/ 1 w 72"/>
                <a:gd name="T55" fmla="*/ 1 h 48"/>
                <a:gd name="T56" fmla="*/ 1 w 72"/>
                <a:gd name="T57" fmla="*/ 1 h 48"/>
                <a:gd name="T58" fmla="*/ 1 w 72"/>
                <a:gd name="T59" fmla="*/ 1 h 48"/>
                <a:gd name="T60" fmla="*/ 1 w 72"/>
                <a:gd name="T61" fmla="*/ 1 h 48"/>
                <a:gd name="T62" fmla="*/ 1 w 72"/>
                <a:gd name="T63" fmla="*/ 1 h 48"/>
                <a:gd name="T64" fmla="*/ 1 w 72"/>
                <a:gd name="T65" fmla="*/ 1 h 48"/>
                <a:gd name="T66" fmla="*/ 1 w 72"/>
                <a:gd name="T67" fmla="*/ 1 h 48"/>
                <a:gd name="T68" fmla="*/ 1 w 72"/>
                <a:gd name="T69" fmla="*/ 1 h 48"/>
                <a:gd name="T70" fmla="*/ 1 w 72"/>
                <a:gd name="T71" fmla="*/ 1 h 48"/>
                <a:gd name="T72" fmla="*/ 1 w 72"/>
                <a:gd name="T73" fmla="*/ 1 h 48"/>
                <a:gd name="T74" fmla="*/ 1 w 72"/>
                <a:gd name="T75" fmla="*/ 1 h 48"/>
                <a:gd name="T76" fmla="*/ 1 w 72"/>
                <a:gd name="T77" fmla="*/ 1 h 48"/>
                <a:gd name="T78" fmla="*/ 1 w 72"/>
                <a:gd name="T79" fmla="*/ 1 h 48"/>
                <a:gd name="T80" fmla="*/ 1 w 72"/>
                <a:gd name="T81" fmla="*/ 1 h 48"/>
                <a:gd name="T82" fmla="*/ 1 w 72"/>
                <a:gd name="T83" fmla="*/ 1 h 48"/>
                <a:gd name="T84" fmla="*/ 1 w 72"/>
                <a:gd name="T85" fmla="*/ 1 h 48"/>
                <a:gd name="T86" fmla="*/ 1 w 72"/>
                <a:gd name="T87" fmla="*/ 1 h 48"/>
                <a:gd name="T88" fmla="*/ 1 w 72"/>
                <a:gd name="T89" fmla="*/ 1 h 48"/>
                <a:gd name="T90" fmla="*/ 1 w 72"/>
                <a:gd name="T91" fmla="*/ 1 h 48"/>
                <a:gd name="T92" fmla="*/ 1 w 72"/>
                <a:gd name="T93" fmla="*/ 1 h 48"/>
                <a:gd name="T94" fmla="*/ 1 w 72"/>
                <a:gd name="T95" fmla="*/ 1 h 48"/>
                <a:gd name="T96" fmla="*/ 1 w 72"/>
                <a:gd name="T97" fmla="*/ 1 h 48"/>
                <a:gd name="T98" fmla="*/ 1 w 72"/>
                <a:gd name="T99" fmla="*/ 1 h 48"/>
                <a:gd name="T100" fmla="*/ 1 w 72"/>
                <a:gd name="T101" fmla="*/ 1 h 48"/>
                <a:gd name="T102" fmla="*/ 1 w 72"/>
                <a:gd name="T103" fmla="*/ 1 h 48"/>
                <a:gd name="T104" fmla="*/ 1 w 72"/>
                <a:gd name="T105" fmla="*/ 1 h 48"/>
                <a:gd name="T106" fmla="*/ 1 w 72"/>
                <a:gd name="T107" fmla="*/ 1 h 48"/>
                <a:gd name="T108" fmla="*/ 1 w 72"/>
                <a:gd name="T109" fmla="*/ 1 h 48"/>
                <a:gd name="T110" fmla="*/ 0 w 72"/>
                <a:gd name="T111" fmla="*/ 1 h 4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72"/>
                <a:gd name="T169" fmla="*/ 0 h 48"/>
                <a:gd name="T170" fmla="*/ 72 w 72"/>
                <a:gd name="T171" fmla="*/ 48 h 4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72" h="48">
                  <a:moveTo>
                    <a:pt x="0" y="20"/>
                  </a:moveTo>
                  <a:lnTo>
                    <a:pt x="0" y="30"/>
                  </a:lnTo>
                  <a:lnTo>
                    <a:pt x="0" y="28"/>
                  </a:lnTo>
                  <a:lnTo>
                    <a:pt x="0" y="27"/>
                  </a:lnTo>
                  <a:lnTo>
                    <a:pt x="1" y="26"/>
                  </a:lnTo>
                  <a:lnTo>
                    <a:pt x="1" y="24"/>
                  </a:lnTo>
                  <a:lnTo>
                    <a:pt x="1" y="23"/>
                  </a:lnTo>
                  <a:lnTo>
                    <a:pt x="1" y="22"/>
                  </a:lnTo>
                  <a:lnTo>
                    <a:pt x="2" y="20"/>
                  </a:lnTo>
                  <a:lnTo>
                    <a:pt x="2" y="18"/>
                  </a:lnTo>
                  <a:lnTo>
                    <a:pt x="3" y="17"/>
                  </a:lnTo>
                  <a:lnTo>
                    <a:pt x="3" y="16"/>
                  </a:lnTo>
                  <a:lnTo>
                    <a:pt x="4" y="15"/>
                  </a:lnTo>
                  <a:lnTo>
                    <a:pt x="4" y="14"/>
                  </a:lnTo>
                  <a:lnTo>
                    <a:pt x="6" y="12"/>
                  </a:lnTo>
                  <a:lnTo>
                    <a:pt x="7" y="11"/>
                  </a:lnTo>
                  <a:lnTo>
                    <a:pt x="8" y="10"/>
                  </a:lnTo>
                  <a:lnTo>
                    <a:pt x="9" y="9"/>
                  </a:lnTo>
                  <a:lnTo>
                    <a:pt x="10" y="8"/>
                  </a:lnTo>
                  <a:lnTo>
                    <a:pt x="12" y="6"/>
                  </a:lnTo>
                  <a:lnTo>
                    <a:pt x="13" y="6"/>
                  </a:lnTo>
                  <a:lnTo>
                    <a:pt x="14" y="5"/>
                  </a:lnTo>
                  <a:lnTo>
                    <a:pt x="15" y="4"/>
                  </a:lnTo>
                  <a:lnTo>
                    <a:pt x="16" y="4"/>
                  </a:lnTo>
                  <a:lnTo>
                    <a:pt x="18" y="3"/>
                  </a:lnTo>
                  <a:lnTo>
                    <a:pt x="19" y="3"/>
                  </a:lnTo>
                  <a:lnTo>
                    <a:pt x="20" y="3"/>
                  </a:lnTo>
                  <a:lnTo>
                    <a:pt x="21" y="2"/>
                  </a:lnTo>
                  <a:lnTo>
                    <a:pt x="24" y="2"/>
                  </a:lnTo>
                  <a:lnTo>
                    <a:pt x="25" y="2"/>
                  </a:lnTo>
                  <a:lnTo>
                    <a:pt x="26" y="2"/>
                  </a:lnTo>
                  <a:lnTo>
                    <a:pt x="27" y="2"/>
                  </a:lnTo>
                  <a:lnTo>
                    <a:pt x="28" y="0"/>
                  </a:lnTo>
                  <a:lnTo>
                    <a:pt x="43" y="0"/>
                  </a:lnTo>
                  <a:lnTo>
                    <a:pt x="44" y="2"/>
                  </a:lnTo>
                  <a:lnTo>
                    <a:pt x="46" y="2"/>
                  </a:lnTo>
                  <a:lnTo>
                    <a:pt x="48" y="2"/>
                  </a:lnTo>
                  <a:lnTo>
                    <a:pt x="49" y="2"/>
                  </a:lnTo>
                  <a:lnTo>
                    <a:pt x="50" y="2"/>
                  </a:lnTo>
                  <a:lnTo>
                    <a:pt x="51" y="3"/>
                  </a:lnTo>
                  <a:lnTo>
                    <a:pt x="52" y="3"/>
                  </a:lnTo>
                  <a:lnTo>
                    <a:pt x="55" y="3"/>
                  </a:lnTo>
                  <a:lnTo>
                    <a:pt x="56" y="4"/>
                  </a:lnTo>
                  <a:lnTo>
                    <a:pt x="57" y="4"/>
                  </a:lnTo>
                  <a:lnTo>
                    <a:pt x="58" y="5"/>
                  </a:lnTo>
                  <a:lnTo>
                    <a:pt x="60" y="6"/>
                  </a:lnTo>
                  <a:lnTo>
                    <a:pt x="61" y="6"/>
                  </a:lnTo>
                  <a:lnTo>
                    <a:pt x="61" y="8"/>
                  </a:lnTo>
                  <a:lnTo>
                    <a:pt x="62" y="9"/>
                  </a:lnTo>
                  <a:lnTo>
                    <a:pt x="63" y="10"/>
                  </a:lnTo>
                  <a:lnTo>
                    <a:pt x="64" y="10"/>
                  </a:lnTo>
                  <a:lnTo>
                    <a:pt x="66" y="11"/>
                  </a:lnTo>
                  <a:lnTo>
                    <a:pt x="66" y="12"/>
                  </a:lnTo>
                  <a:lnTo>
                    <a:pt x="67" y="14"/>
                  </a:lnTo>
                  <a:lnTo>
                    <a:pt x="68" y="15"/>
                  </a:lnTo>
                  <a:lnTo>
                    <a:pt x="68" y="16"/>
                  </a:lnTo>
                  <a:lnTo>
                    <a:pt x="69" y="17"/>
                  </a:lnTo>
                  <a:lnTo>
                    <a:pt x="69" y="18"/>
                  </a:lnTo>
                  <a:lnTo>
                    <a:pt x="70" y="20"/>
                  </a:lnTo>
                  <a:lnTo>
                    <a:pt x="70" y="22"/>
                  </a:lnTo>
                  <a:lnTo>
                    <a:pt x="72" y="23"/>
                  </a:lnTo>
                  <a:lnTo>
                    <a:pt x="72" y="24"/>
                  </a:lnTo>
                  <a:lnTo>
                    <a:pt x="72" y="26"/>
                  </a:lnTo>
                  <a:lnTo>
                    <a:pt x="72" y="27"/>
                  </a:lnTo>
                  <a:lnTo>
                    <a:pt x="72" y="28"/>
                  </a:lnTo>
                  <a:lnTo>
                    <a:pt x="72" y="30"/>
                  </a:lnTo>
                  <a:lnTo>
                    <a:pt x="72" y="20"/>
                  </a:lnTo>
                  <a:lnTo>
                    <a:pt x="72" y="22"/>
                  </a:lnTo>
                  <a:lnTo>
                    <a:pt x="72" y="23"/>
                  </a:lnTo>
                  <a:lnTo>
                    <a:pt x="72" y="24"/>
                  </a:lnTo>
                  <a:lnTo>
                    <a:pt x="72" y="26"/>
                  </a:lnTo>
                  <a:lnTo>
                    <a:pt x="72" y="27"/>
                  </a:lnTo>
                  <a:lnTo>
                    <a:pt x="70" y="28"/>
                  </a:lnTo>
                  <a:lnTo>
                    <a:pt x="70" y="30"/>
                  </a:lnTo>
                  <a:lnTo>
                    <a:pt x="69" y="32"/>
                  </a:lnTo>
                  <a:lnTo>
                    <a:pt x="69" y="33"/>
                  </a:lnTo>
                  <a:lnTo>
                    <a:pt x="68" y="34"/>
                  </a:lnTo>
                  <a:lnTo>
                    <a:pt x="68" y="35"/>
                  </a:lnTo>
                  <a:lnTo>
                    <a:pt x="67" y="36"/>
                  </a:lnTo>
                  <a:lnTo>
                    <a:pt x="66" y="38"/>
                  </a:lnTo>
                  <a:lnTo>
                    <a:pt x="66" y="39"/>
                  </a:lnTo>
                  <a:lnTo>
                    <a:pt x="64" y="40"/>
                  </a:lnTo>
                  <a:lnTo>
                    <a:pt x="63" y="40"/>
                  </a:lnTo>
                  <a:lnTo>
                    <a:pt x="62" y="41"/>
                  </a:lnTo>
                  <a:lnTo>
                    <a:pt x="61" y="42"/>
                  </a:lnTo>
                  <a:lnTo>
                    <a:pt x="61" y="44"/>
                  </a:lnTo>
                  <a:lnTo>
                    <a:pt x="60" y="44"/>
                  </a:lnTo>
                  <a:lnTo>
                    <a:pt x="58" y="45"/>
                  </a:lnTo>
                  <a:lnTo>
                    <a:pt x="57" y="46"/>
                  </a:lnTo>
                  <a:lnTo>
                    <a:pt x="56" y="46"/>
                  </a:lnTo>
                  <a:lnTo>
                    <a:pt x="55" y="47"/>
                  </a:lnTo>
                  <a:lnTo>
                    <a:pt x="52" y="47"/>
                  </a:lnTo>
                  <a:lnTo>
                    <a:pt x="51" y="47"/>
                  </a:lnTo>
                  <a:lnTo>
                    <a:pt x="50" y="48"/>
                  </a:lnTo>
                  <a:lnTo>
                    <a:pt x="49" y="48"/>
                  </a:lnTo>
                  <a:lnTo>
                    <a:pt x="48" y="48"/>
                  </a:lnTo>
                  <a:lnTo>
                    <a:pt x="46" y="48"/>
                  </a:lnTo>
                  <a:lnTo>
                    <a:pt x="44" y="48"/>
                  </a:lnTo>
                  <a:lnTo>
                    <a:pt x="43" y="48"/>
                  </a:lnTo>
                  <a:lnTo>
                    <a:pt x="28" y="48"/>
                  </a:lnTo>
                  <a:lnTo>
                    <a:pt x="27" y="48"/>
                  </a:lnTo>
                  <a:lnTo>
                    <a:pt x="26" y="48"/>
                  </a:lnTo>
                  <a:lnTo>
                    <a:pt x="25" y="48"/>
                  </a:lnTo>
                  <a:lnTo>
                    <a:pt x="24" y="48"/>
                  </a:lnTo>
                  <a:lnTo>
                    <a:pt x="21" y="48"/>
                  </a:lnTo>
                  <a:lnTo>
                    <a:pt x="20" y="47"/>
                  </a:lnTo>
                  <a:lnTo>
                    <a:pt x="19" y="47"/>
                  </a:lnTo>
                  <a:lnTo>
                    <a:pt x="18" y="47"/>
                  </a:lnTo>
                  <a:lnTo>
                    <a:pt x="16" y="46"/>
                  </a:lnTo>
                  <a:lnTo>
                    <a:pt x="15" y="46"/>
                  </a:lnTo>
                  <a:lnTo>
                    <a:pt x="14" y="45"/>
                  </a:lnTo>
                  <a:lnTo>
                    <a:pt x="13" y="44"/>
                  </a:lnTo>
                  <a:lnTo>
                    <a:pt x="12" y="44"/>
                  </a:lnTo>
                  <a:lnTo>
                    <a:pt x="10" y="42"/>
                  </a:lnTo>
                  <a:lnTo>
                    <a:pt x="9" y="41"/>
                  </a:lnTo>
                  <a:lnTo>
                    <a:pt x="8" y="40"/>
                  </a:lnTo>
                  <a:lnTo>
                    <a:pt x="7" y="39"/>
                  </a:lnTo>
                  <a:lnTo>
                    <a:pt x="6" y="38"/>
                  </a:lnTo>
                  <a:lnTo>
                    <a:pt x="4" y="36"/>
                  </a:lnTo>
                  <a:lnTo>
                    <a:pt x="4" y="35"/>
                  </a:lnTo>
                  <a:lnTo>
                    <a:pt x="3" y="34"/>
                  </a:lnTo>
                  <a:lnTo>
                    <a:pt x="3" y="33"/>
                  </a:lnTo>
                  <a:lnTo>
                    <a:pt x="2" y="32"/>
                  </a:lnTo>
                  <a:lnTo>
                    <a:pt x="2" y="30"/>
                  </a:lnTo>
                  <a:lnTo>
                    <a:pt x="1" y="28"/>
                  </a:lnTo>
                  <a:lnTo>
                    <a:pt x="1" y="27"/>
                  </a:lnTo>
                  <a:lnTo>
                    <a:pt x="1" y="26"/>
                  </a:lnTo>
                  <a:lnTo>
                    <a:pt x="1" y="24"/>
                  </a:lnTo>
                  <a:lnTo>
                    <a:pt x="0" y="23"/>
                  </a:lnTo>
                  <a:lnTo>
                    <a:pt x="0" y="22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000000"/>
            </a:solidFill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635" name="Freeform 81"/>
            <p:cNvSpPr>
              <a:spLocks/>
            </p:cNvSpPr>
            <p:nvPr/>
          </p:nvSpPr>
          <p:spPr bwMode="auto">
            <a:xfrm>
              <a:off x="1079" y="2057"/>
              <a:ext cx="3961" cy="168"/>
            </a:xfrm>
            <a:custGeom>
              <a:avLst/>
              <a:gdLst>
                <a:gd name="T0" fmla="*/ 1 w 7921"/>
                <a:gd name="T1" fmla="*/ 0 h 337"/>
                <a:gd name="T2" fmla="*/ 1 w 7921"/>
                <a:gd name="T3" fmla="*/ 0 h 337"/>
                <a:gd name="T4" fmla="*/ 1 w 7921"/>
                <a:gd name="T5" fmla="*/ 0 h 337"/>
                <a:gd name="T6" fmla="*/ 1 w 7921"/>
                <a:gd name="T7" fmla="*/ 0 h 337"/>
                <a:gd name="T8" fmla="*/ 1 w 7921"/>
                <a:gd name="T9" fmla="*/ 0 h 337"/>
                <a:gd name="T10" fmla="*/ 1 w 7921"/>
                <a:gd name="T11" fmla="*/ 0 h 337"/>
                <a:gd name="T12" fmla="*/ 1 w 7921"/>
                <a:gd name="T13" fmla="*/ 0 h 337"/>
                <a:gd name="T14" fmla="*/ 1 w 7921"/>
                <a:gd name="T15" fmla="*/ 0 h 337"/>
                <a:gd name="T16" fmla="*/ 1 w 7921"/>
                <a:gd name="T17" fmla="*/ 0 h 337"/>
                <a:gd name="T18" fmla="*/ 1 w 7921"/>
                <a:gd name="T19" fmla="*/ 0 h 337"/>
                <a:gd name="T20" fmla="*/ 1 w 7921"/>
                <a:gd name="T21" fmla="*/ 0 h 337"/>
                <a:gd name="T22" fmla="*/ 1 w 7921"/>
                <a:gd name="T23" fmla="*/ 0 h 337"/>
                <a:gd name="T24" fmla="*/ 1 w 7921"/>
                <a:gd name="T25" fmla="*/ 0 h 337"/>
                <a:gd name="T26" fmla="*/ 1 w 7921"/>
                <a:gd name="T27" fmla="*/ 0 h 337"/>
                <a:gd name="T28" fmla="*/ 1 w 7921"/>
                <a:gd name="T29" fmla="*/ 0 h 337"/>
                <a:gd name="T30" fmla="*/ 1 w 7921"/>
                <a:gd name="T31" fmla="*/ 0 h 337"/>
                <a:gd name="T32" fmla="*/ 1 w 7921"/>
                <a:gd name="T33" fmla="*/ 0 h 337"/>
                <a:gd name="T34" fmla="*/ 1 w 7921"/>
                <a:gd name="T35" fmla="*/ 0 h 337"/>
                <a:gd name="T36" fmla="*/ 1 w 7921"/>
                <a:gd name="T37" fmla="*/ 0 h 337"/>
                <a:gd name="T38" fmla="*/ 1 w 7921"/>
                <a:gd name="T39" fmla="*/ 0 h 337"/>
                <a:gd name="T40" fmla="*/ 1 w 7921"/>
                <a:gd name="T41" fmla="*/ 0 h 337"/>
                <a:gd name="T42" fmla="*/ 1 w 7921"/>
                <a:gd name="T43" fmla="*/ 0 h 337"/>
                <a:gd name="T44" fmla="*/ 1 w 7921"/>
                <a:gd name="T45" fmla="*/ 0 h 337"/>
                <a:gd name="T46" fmla="*/ 1 w 7921"/>
                <a:gd name="T47" fmla="*/ 0 h 337"/>
                <a:gd name="T48" fmla="*/ 1 w 7921"/>
                <a:gd name="T49" fmla="*/ 0 h 337"/>
                <a:gd name="T50" fmla="*/ 1 w 7921"/>
                <a:gd name="T51" fmla="*/ 0 h 337"/>
                <a:gd name="T52" fmla="*/ 1 w 7921"/>
                <a:gd name="T53" fmla="*/ 0 h 337"/>
                <a:gd name="T54" fmla="*/ 1 w 7921"/>
                <a:gd name="T55" fmla="*/ 0 h 337"/>
                <a:gd name="T56" fmla="*/ 1 w 7921"/>
                <a:gd name="T57" fmla="*/ 0 h 337"/>
                <a:gd name="T58" fmla="*/ 0 w 7921"/>
                <a:gd name="T59" fmla="*/ 0 h 337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7921"/>
                <a:gd name="T91" fmla="*/ 0 h 337"/>
                <a:gd name="T92" fmla="*/ 7921 w 7921"/>
                <a:gd name="T93" fmla="*/ 337 h 337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7921" h="337">
                  <a:moveTo>
                    <a:pt x="7921" y="337"/>
                  </a:moveTo>
                  <a:lnTo>
                    <a:pt x="7657" y="337"/>
                  </a:lnTo>
                  <a:lnTo>
                    <a:pt x="7657" y="0"/>
                  </a:lnTo>
                  <a:lnTo>
                    <a:pt x="7081" y="0"/>
                  </a:lnTo>
                  <a:lnTo>
                    <a:pt x="7081" y="337"/>
                  </a:lnTo>
                  <a:lnTo>
                    <a:pt x="6505" y="337"/>
                  </a:lnTo>
                  <a:lnTo>
                    <a:pt x="6505" y="0"/>
                  </a:lnTo>
                  <a:lnTo>
                    <a:pt x="5953" y="0"/>
                  </a:lnTo>
                  <a:lnTo>
                    <a:pt x="5953" y="337"/>
                  </a:lnTo>
                  <a:lnTo>
                    <a:pt x="5377" y="337"/>
                  </a:lnTo>
                  <a:lnTo>
                    <a:pt x="5377" y="0"/>
                  </a:lnTo>
                  <a:lnTo>
                    <a:pt x="4824" y="0"/>
                  </a:lnTo>
                  <a:lnTo>
                    <a:pt x="4824" y="337"/>
                  </a:lnTo>
                  <a:lnTo>
                    <a:pt x="4248" y="337"/>
                  </a:lnTo>
                  <a:lnTo>
                    <a:pt x="4248" y="0"/>
                  </a:lnTo>
                  <a:lnTo>
                    <a:pt x="3672" y="0"/>
                  </a:lnTo>
                  <a:lnTo>
                    <a:pt x="3672" y="337"/>
                  </a:lnTo>
                  <a:lnTo>
                    <a:pt x="3120" y="337"/>
                  </a:lnTo>
                  <a:lnTo>
                    <a:pt x="3120" y="0"/>
                  </a:lnTo>
                  <a:lnTo>
                    <a:pt x="2544" y="0"/>
                  </a:lnTo>
                  <a:lnTo>
                    <a:pt x="2544" y="337"/>
                  </a:lnTo>
                  <a:lnTo>
                    <a:pt x="1992" y="337"/>
                  </a:lnTo>
                  <a:lnTo>
                    <a:pt x="1992" y="0"/>
                  </a:lnTo>
                  <a:lnTo>
                    <a:pt x="1416" y="0"/>
                  </a:lnTo>
                  <a:lnTo>
                    <a:pt x="1416" y="337"/>
                  </a:lnTo>
                  <a:lnTo>
                    <a:pt x="864" y="337"/>
                  </a:lnTo>
                  <a:lnTo>
                    <a:pt x="864" y="0"/>
                  </a:lnTo>
                  <a:lnTo>
                    <a:pt x="288" y="0"/>
                  </a:lnTo>
                  <a:lnTo>
                    <a:pt x="288" y="337"/>
                  </a:lnTo>
                  <a:lnTo>
                    <a:pt x="0" y="337"/>
                  </a:lnTo>
                </a:path>
              </a:pathLst>
            </a:custGeom>
            <a:noFill/>
            <a:ln w="28575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636" name="Line 82"/>
            <p:cNvSpPr>
              <a:spLocks noChangeShapeType="1"/>
            </p:cNvSpPr>
            <p:nvPr/>
          </p:nvSpPr>
          <p:spPr bwMode="auto">
            <a:xfrm flipV="1">
              <a:off x="3600" y="2561"/>
              <a:ext cx="1" cy="768"/>
            </a:xfrm>
            <a:prstGeom prst="line">
              <a:avLst/>
            </a:prstGeom>
            <a:noFill/>
            <a:ln w="17463">
              <a:solidFill>
                <a:srgbClr val="7F7F7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637" name="Freeform 83"/>
            <p:cNvSpPr>
              <a:spLocks/>
            </p:cNvSpPr>
            <p:nvPr/>
          </p:nvSpPr>
          <p:spPr bwMode="auto">
            <a:xfrm>
              <a:off x="1079" y="2393"/>
              <a:ext cx="3961" cy="168"/>
            </a:xfrm>
            <a:custGeom>
              <a:avLst/>
              <a:gdLst>
                <a:gd name="T0" fmla="*/ 1 w 7921"/>
                <a:gd name="T1" fmla="*/ 1 h 336"/>
                <a:gd name="T2" fmla="*/ 1 w 7921"/>
                <a:gd name="T3" fmla="*/ 1 h 336"/>
                <a:gd name="T4" fmla="*/ 1 w 7921"/>
                <a:gd name="T5" fmla="*/ 0 h 336"/>
                <a:gd name="T6" fmla="*/ 1 w 7921"/>
                <a:gd name="T7" fmla="*/ 0 h 336"/>
                <a:gd name="T8" fmla="*/ 1 w 7921"/>
                <a:gd name="T9" fmla="*/ 1 h 336"/>
                <a:gd name="T10" fmla="*/ 1 w 7921"/>
                <a:gd name="T11" fmla="*/ 1 h 336"/>
                <a:gd name="T12" fmla="*/ 1 w 7921"/>
                <a:gd name="T13" fmla="*/ 0 h 336"/>
                <a:gd name="T14" fmla="*/ 1 w 7921"/>
                <a:gd name="T15" fmla="*/ 0 h 336"/>
                <a:gd name="T16" fmla="*/ 1 w 7921"/>
                <a:gd name="T17" fmla="*/ 1 h 336"/>
                <a:gd name="T18" fmla="*/ 1 w 7921"/>
                <a:gd name="T19" fmla="*/ 1 h 336"/>
                <a:gd name="T20" fmla="*/ 1 w 7921"/>
                <a:gd name="T21" fmla="*/ 0 h 336"/>
                <a:gd name="T22" fmla="*/ 1 w 7921"/>
                <a:gd name="T23" fmla="*/ 0 h 336"/>
                <a:gd name="T24" fmla="*/ 1 w 7921"/>
                <a:gd name="T25" fmla="*/ 1 h 336"/>
                <a:gd name="T26" fmla="*/ 1 w 7921"/>
                <a:gd name="T27" fmla="*/ 1 h 336"/>
                <a:gd name="T28" fmla="*/ 1 w 7921"/>
                <a:gd name="T29" fmla="*/ 0 h 336"/>
                <a:gd name="T30" fmla="*/ 1 w 7921"/>
                <a:gd name="T31" fmla="*/ 0 h 336"/>
                <a:gd name="T32" fmla="*/ 1 w 7921"/>
                <a:gd name="T33" fmla="*/ 1 h 336"/>
                <a:gd name="T34" fmla="*/ 0 w 7921"/>
                <a:gd name="T35" fmla="*/ 1 h 3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921"/>
                <a:gd name="T55" fmla="*/ 0 h 336"/>
                <a:gd name="T56" fmla="*/ 7921 w 7921"/>
                <a:gd name="T57" fmla="*/ 336 h 3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921" h="336">
                  <a:moveTo>
                    <a:pt x="7921" y="336"/>
                  </a:moveTo>
                  <a:lnTo>
                    <a:pt x="7153" y="336"/>
                  </a:lnTo>
                  <a:lnTo>
                    <a:pt x="7153" y="0"/>
                  </a:lnTo>
                  <a:lnTo>
                    <a:pt x="6025" y="0"/>
                  </a:lnTo>
                  <a:lnTo>
                    <a:pt x="6025" y="336"/>
                  </a:lnTo>
                  <a:lnTo>
                    <a:pt x="5016" y="336"/>
                  </a:lnTo>
                  <a:lnTo>
                    <a:pt x="5016" y="0"/>
                  </a:lnTo>
                  <a:lnTo>
                    <a:pt x="4896" y="0"/>
                  </a:lnTo>
                  <a:lnTo>
                    <a:pt x="4896" y="336"/>
                  </a:lnTo>
                  <a:lnTo>
                    <a:pt x="3744" y="336"/>
                  </a:lnTo>
                  <a:lnTo>
                    <a:pt x="3744" y="0"/>
                  </a:lnTo>
                  <a:lnTo>
                    <a:pt x="2616" y="0"/>
                  </a:lnTo>
                  <a:lnTo>
                    <a:pt x="2616" y="336"/>
                  </a:lnTo>
                  <a:lnTo>
                    <a:pt x="1488" y="336"/>
                  </a:lnTo>
                  <a:lnTo>
                    <a:pt x="1488" y="0"/>
                  </a:lnTo>
                  <a:lnTo>
                    <a:pt x="360" y="0"/>
                  </a:lnTo>
                  <a:lnTo>
                    <a:pt x="360" y="336"/>
                  </a:lnTo>
                  <a:lnTo>
                    <a:pt x="0" y="336"/>
                  </a:lnTo>
                </a:path>
              </a:pathLst>
            </a:custGeom>
            <a:noFill/>
            <a:ln w="28575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638" name="Freeform 84"/>
            <p:cNvSpPr>
              <a:spLocks/>
            </p:cNvSpPr>
            <p:nvPr/>
          </p:nvSpPr>
          <p:spPr bwMode="auto">
            <a:xfrm>
              <a:off x="1079" y="2741"/>
              <a:ext cx="3961" cy="168"/>
            </a:xfrm>
            <a:custGeom>
              <a:avLst/>
              <a:gdLst>
                <a:gd name="T0" fmla="*/ 1 w 7921"/>
                <a:gd name="T1" fmla="*/ 0 h 336"/>
                <a:gd name="T2" fmla="*/ 1 w 7921"/>
                <a:gd name="T3" fmla="*/ 0 h 336"/>
                <a:gd name="T4" fmla="*/ 1 w 7921"/>
                <a:gd name="T5" fmla="*/ 1 h 336"/>
                <a:gd name="T6" fmla="*/ 1 w 7921"/>
                <a:gd name="T7" fmla="*/ 1 h 336"/>
                <a:gd name="T8" fmla="*/ 1 w 7921"/>
                <a:gd name="T9" fmla="*/ 0 h 336"/>
                <a:gd name="T10" fmla="*/ 1 w 7921"/>
                <a:gd name="T11" fmla="*/ 0 h 336"/>
                <a:gd name="T12" fmla="*/ 1 w 7921"/>
                <a:gd name="T13" fmla="*/ 1 h 336"/>
                <a:gd name="T14" fmla="*/ 0 w 7921"/>
                <a:gd name="T15" fmla="*/ 1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7921"/>
                <a:gd name="T25" fmla="*/ 0 h 336"/>
                <a:gd name="T26" fmla="*/ 7921 w 7921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7921" h="336">
                  <a:moveTo>
                    <a:pt x="7921" y="0"/>
                  </a:moveTo>
                  <a:lnTo>
                    <a:pt x="7153" y="0"/>
                  </a:lnTo>
                  <a:lnTo>
                    <a:pt x="7153" y="336"/>
                  </a:lnTo>
                  <a:lnTo>
                    <a:pt x="3768" y="336"/>
                  </a:lnTo>
                  <a:lnTo>
                    <a:pt x="3768" y="0"/>
                  </a:lnTo>
                  <a:lnTo>
                    <a:pt x="1488" y="0"/>
                  </a:lnTo>
                  <a:lnTo>
                    <a:pt x="1488" y="336"/>
                  </a:lnTo>
                  <a:lnTo>
                    <a:pt x="0" y="336"/>
                  </a:lnTo>
                </a:path>
              </a:pathLst>
            </a:custGeom>
            <a:noFill/>
            <a:ln w="28575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639" name="Freeform 85"/>
            <p:cNvSpPr>
              <a:spLocks/>
            </p:cNvSpPr>
            <p:nvPr/>
          </p:nvSpPr>
          <p:spPr bwMode="auto">
            <a:xfrm>
              <a:off x="1079" y="3077"/>
              <a:ext cx="3961" cy="168"/>
            </a:xfrm>
            <a:custGeom>
              <a:avLst/>
              <a:gdLst>
                <a:gd name="T0" fmla="*/ 1 w 7921"/>
                <a:gd name="T1" fmla="*/ 1 h 336"/>
                <a:gd name="T2" fmla="*/ 1 w 7921"/>
                <a:gd name="T3" fmla="*/ 1 h 336"/>
                <a:gd name="T4" fmla="*/ 1 w 7921"/>
                <a:gd name="T5" fmla="*/ 0 h 336"/>
                <a:gd name="T6" fmla="*/ 1 w 7921"/>
                <a:gd name="T7" fmla="*/ 0 h 336"/>
                <a:gd name="T8" fmla="*/ 1 w 7921"/>
                <a:gd name="T9" fmla="*/ 1 h 336"/>
                <a:gd name="T10" fmla="*/ 0 w 7921"/>
                <a:gd name="T11" fmla="*/ 1 h 33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921"/>
                <a:gd name="T19" fmla="*/ 0 h 336"/>
                <a:gd name="T20" fmla="*/ 7921 w 7921"/>
                <a:gd name="T21" fmla="*/ 336 h 3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921" h="336">
                  <a:moveTo>
                    <a:pt x="7921" y="336"/>
                  </a:moveTo>
                  <a:lnTo>
                    <a:pt x="5016" y="336"/>
                  </a:lnTo>
                  <a:lnTo>
                    <a:pt x="5016" y="0"/>
                  </a:lnTo>
                  <a:lnTo>
                    <a:pt x="3744" y="0"/>
                  </a:lnTo>
                  <a:lnTo>
                    <a:pt x="3744" y="336"/>
                  </a:lnTo>
                  <a:lnTo>
                    <a:pt x="0" y="336"/>
                  </a:lnTo>
                </a:path>
              </a:pathLst>
            </a:custGeom>
            <a:noFill/>
            <a:ln w="28575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640" name="Rectangle 86"/>
            <p:cNvSpPr>
              <a:spLocks noChangeArrowheads="1"/>
            </p:cNvSpPr>
            <p:nvPr/>
          </p:nvSpPr>
          <p:spPr bwMode="auto">
            <a:xfrm>
              <a:off x="2530" y="3659"/>
              <a:ext cx="1012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1pPr>
              <a:lvl2pPr marL="742950" indent="-285750">
                <a:spcBef>
                  <a:spcPct val="20000"/>
                </a:spcBef>
                <a:buFont typeface="Wingdings" charset="2"/>
                <a:buChar char="§"/>
                <a:defRPr sz="2000"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0">
                  <a:solidFill>
                    <a:srgbClr val="000000"/>
                  </a:solidFill>
                  <a:latin typeface="Helvetica" charset="0"/>
                </a:rPr>
                <a:t>(b) Timing diagram</a:t>
              </a:r>
              <a:endParaRPr lang="en-US" altLang="en-US" b="0">
                <a:solidFill>
                  <a:srgbClr val="000000"/>
                </a:solidFill>
                <a:latin typeface="Times" charset="0"/>
              </a:endParaRPr>
            </a:p>
          </p:txBody>
        </p:sp>
        <p:sp>
          <p:nvSpPr>
            <p:cNvPr id="66641" name="Rectangle 87"/>
            <p:cNvSpPr>
              <a:spLocks noChangeArrowheads="1"/>
            </p:cNvSpPr>
            <p:nvPr/>
          </p:nvSpPr>
          <p:spPr bwMode="auto">
            <a:xfrm>
              <a:off x="1101" y="3396"/>
              <a:ext cx="85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1pPr>
              <a:lvl2pPr marL="742950" indent="-285750">
                <a:spcBef>
                  <a:spcPct val="20000"/>
                </a:spcBef>
                <a:buFont typeface="Wingdings" charset="2"/>
                <a:buChar char="§"/>
                <a:defRPr sz="2000"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charset="0"/>
                </a:rPr>
                <a:t>0 </a:t>
              </a:r>
              <a:endParaRPr lang="en-US" altLang="en-US" b="0">
                <a:solidFill>
                  <a:srgbClr val="000000"/>
                </a:solidFill>
                <a:latin typeface="Times" charset="0"/>
              </a:endParaRPr>
            </a:p>
          </p:txBody>
        </p:sp>
        <p:sp>
          <p:nvSpPr>
            <p:cNvPr id="66642" name="Rectangle 88"/>
            <p:cNvSpPr>
              <a:spLocks noChangeArrowheads="1"/>
            </p:cNvSpPr>
            <p:nvPr/>
          </p:nvSpPr>
          <p:spPr bwMode="auto">
            <a:xfrm>
              <a:off x="1481" y="3396"/>
              <a:ext cx="85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1pPr>
              <a:lvl2pPr marL="742950" indent="-285750">
                <a:spcBef>
                  <a:spcPct val="20000"/>
                </a:spcBef>
                <a:buFont typeface="Wingdings" charset="2"/>
                <a:buChar char="§"/>
                <a:defRPr sz="2000"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charset="0"/>
                </a:rPr>
                <a:t>1 </a:t>
              </a:r>
              <a:endParaRPr lang="en-US" altLang="en-US" b="0">
                <a:solidFill>
                  <a:srgbClr val="000000"/>
                </a:solidFill>
                <a:latin typeface="Times" charset="0"/>
              </a:endParaRPr>
            </a:p>
          </p:txBody>
        </p:sp>
        <p:sp>
          <p:nvSpPr>
            <p:cNvPr id="66643" name="Rectangle 89"/>
            <p:cNvSpPr>
              <a:spLocks noChangeArrowheads="1"/>
            </p:cNvSpPr>
            <p:nvPr/>
          </p:nvSpPr>
          <p:spPr bwMode="auto">
            <a:xfrm>
              <a:off x="2050" y="3396"/>
              <a:ext cx="85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1pPr>
              <a:lvl2pPr marL="742950" indent="-285750">
                <a:spcBef>
                  <a:spcPct val="20000"/>
                </a:spcBef>
                <a:buFont typeface="Wingdings" charset="2"/>
                <a:buChar char="§"/>
                <a:defRPr sz="2000"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charset="0"/>
                </a:rPr>
                <a:t>2 </a:t>
              </a:r>
              <a:endParaRPr lang="en-US" altLang="en-US" b="0">
                <a:solidFill>
                  <a:srgbClr val="000000"/>
                </a:solidFill>
                <a:latin typeface="Times" charset="0"/>
              </a:endParaRPr>
            </a:p>
          </p:txBody>
        </p:sp>
        <p:sp>
          <p:nvSpPr>
            <p:cNvPr id="66644" name="Rectangle 90"/>
            <p:cNvSpPr>
              <a:spLocks noChangeArrowheads="1"/>
            </p:cNvSpPr>
            <p:nvPr/>
          </p:nvSpPr>
          <p:spPr bwMode="auto">
            <a:xfrm>
              <a:off x="2618" y="3396"/>
              <a:ext cx="85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1pPr>
              <a:lvl2pPr marL="742950" indent="-285750">
                <a:spcBef>
                  <a:spcPct val="20000"/>
                </a:spcBef>
                <a:buFont typeface="Wingdings" charset="2"/>
                <a:buChar char="§"/>
                <a:defRPr sz="2000"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charset="0"/>
                </a:rPr>
                <a:t>3 </a:t>
              </a:r>
              <a:endParaRPr lang="en-US" altLang="en-US" b="0">
                <a:solidFill>
                  <a:srgbClr val="000000"/>
                </a:solidFill>
                <a:latin typeface="Times" charset="0"/>
              </a:endParaRPr>
            </a:p>
          </p:txBody>
        </p:sp>
        <p:sp>
          <p:nvSpPr>
            <p:cNvPr id="66645" name="Rectangle 91"/>
            <p:cNvSpPr>
              <a:spLocks noChangeArrowheads="1"/>
            </p:cNvSpPr>
            <p:nvPr/>
          </p:nvSpPr>
          <p:spPr bwMode="auto">
            <a:xfrm>
              <a:off x="3183" y="3396"/>
              <a:ext cx="85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1pPr>
              <a:lvl2pPr marL="742950" indent="-285750">
                <a:spcBef>
                  <a:spcPct val="20000"/>
                </a:spcBef>
                <a:buFont typeface="Wingdings" charset="2"/>
                <a:buChar char="§"/>
                <a:defRPr sz="2000"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charset="0"/>
                </a:rPr>
                <a:t>4 </a:t>
              </a:r>
              <a:endParaRPr lang="en-US" altLang="en-US" b="0">
                <a:solidFill>
                  <a:srgbClr val="000000"/>
                </a:solidFill>
                <a:latin typeface="Times" charset="0"/>
              </a:endParaRPr>
            </a:p>
          </p:txBody>
        </p:sp>
        <p:sp>
          <p:nvSpPr>
            <p:cNvPr id="66646" name="Rectangle 92"/>
            <p:cNvSpPr>
              <a:spLocks noChangeArrowheads="1"/>
            </p:cNvSpPr>
            <p:nvPr/>
          </p:nvSpPr>
          <p:spPr bwMode="auto">
            <a:xfrm>
              <a:off x="3538" y="3396"/>
              <a:ext cx="85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1pPr>
              <a:lvl2pPr marL="742950" indent="-285750">
                <a:spcBef>
                  <a:spcPct val="20000"/>
                </a:spcBef>
                <a:buFont typeface="Wingdings" charset="2"/>
                <a:buChar char="§"/>
                <a:defRPr sz="2000"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charset="0"/>
                </a:rPr>
                <a:t>5 </a:t>
              </a:r>
              <a:endParaRPr lang="en-US" altLang="en-US" b="0">
                <a:solidFill>
                  <a:srgbClr val="000000"/>
                </a:solidFill>
                <a:latin typeface="Times" charset="0"/>
              </a:endParaRPr>
            </a:p>
          </p:txBody>
        </p:sp>
        <p:sp>
          <p:nvSpPr>
            <p:cNvPr id="66647" name="Rectangle 93"/>
            <p:cNvSpPr>
              <a:spLocks noChangeArrowheads="1"/>
            </p:cNvSpPr>
            <p:nvPr/>
          </p:nvSpPr>
          <p:spPr bwMode="auto">
            <a:xfrm>
              <a:off x="3813" y="3396"/>
              <a:ext cx="85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1pPr>
              <a:lvl2pPr marL="742950" indent="-285750">
                <a:spcBef>
                  <a:spcPct val="20000"/>
                </a:spcBef>
                <a:buFont typeface="Wingdings" charset="2"/>
                <a:buChar char="§"/>
                <a:defRPr sz="2000"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charset="0"/>
                </a:rPr>
                <a:t>0 </a:t>
              </a:r>
              <a:endParaRPr lang="en-US" altLang="en-US" b="0">
                <a:solidFill>
                  <a:srgbClr val="000000"/>
                </a:solidFill>
                <a:latin typeface="Times" charset="0"/>
              </a:endParaRPr>
            </a:p>
          </p:txBody>
        </p:sp>
        <p:sp>
          <p:nvSpPr>
            <p:cNvPr id="66648" name="Rectangle 94"/>
            <p:cNvSpPr>
              <a:spLocks noChangeArrowheads="1"/>
            </p:cNvSpPr>
            <p:nvPr/>
          </p:nvSpPr>
          <p:spPr bwMode="auto">
            <a:xfrm>
              <a:off x="4314" y="3396"/>
              <a:ext cx="85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1pPr>
              <a:lvl2pPr marL="742950" indent="-285750">
                <a:spcBef>
                  <a:spcPct val="20000"/>
                </a:spcBef>
                <a:buFont typeface="Wingdings" charset="2"/>
                <a:buChar char="§"/>
                <a:defRPr sz="2000"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charset="0"/>
                </a:rPr>
                <a:t>1 </a:t>
              </a:r>
              <a:endParaRPr lang="en-US" altLang="en-US" b="0">
                <a:solidFill>
                  <a:srgbClr val="000000"/>
                </a:solidFill>
                <a:latin typeface="Times" charset="0"/>
              </a:endParaRPr>
            </a:p>
          </p:txBody>
        </p:sp>
        <p:sp>
          <p:nvSpPr>
            <p:cNvPr id="66649" name="Rectangle 95"/>
            <p:cNvSpPr>
              <a:spLocks noChangeArrowheads="1"/>
            </p:cNvSpPr>
            <p:nvPr/>
          </p:nvSpPr>
          <p:spPr bwMode="auto">
            <a:xfrm>
              <a:off x="4843" y="3396"/>
              <a:ext cx="85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1pPr>
              <a:lvl2pPr marL="742950" indent="-285750">
                <a:spcBef>
                  <a:spcPct val="20000"/>
                </a:spcBef>
                <a:buFont typeface="Wingdings" charset="2"/>
                <a:buChar char="§"/>
                <a:defRPr sz="2000"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charset="0"/>
                </a:rPr>
                <a:t>2 </a:t>
              </a:r>
              <a:endParaRPr lang="en-US" altLang="en-US" b="0">
                <a:solidFill>
                  <a:srgbClr val="000000"/>
                </a:solidFill>
                <a:latin typeface="Times" charset="0"/>
              </a:endParaRPr>
            </a:p>
          </p:txBody>
        </p:sp>
        <p:sp>
          <p:nvSpPr>
            <p:cNvPr id="66650" name="AutoShape 97"/>
            <p:cNvSpPr>
              <a:spLocks noChangeArrowheads="1"/>
            </p:cNvSpPr>
            <p:nvPr/>
          </p:nvSpPr>
          <p:spPr bwMode="auto">
            <a:xfrm>
              <a:off x="3060" y="379"/>
              <a:ext cx="294" cy="277"/>
            </a:xfrm>
            <a:prstGeom prst="flowChartDelay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1pPr>
              <a:lvl2pPr marL="742950" indent="-285750">
                <a:spcBef>
                  <a:spcPct val="20000"/>
                </a:spcBef>
                <a:buFont typeface="Wingdings" charset="2"/>
                <a:buChar char="§"/>
                <a:defRPr sz="2000"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b="0">
                <a:solidFill>
                  <a:srgbClr val="000000"/>
                </a:solidFill>
                <a:latin typeface="Times" charset="0"/>
              </a:endParaRPr>
            </a:p>
          </p:txBody>
        </p:sp>
        <p:sp>
          <p:nvSpPr>
            <p:cNvPr id="66651" name="AutoShape 98"/>
            <p:cNvSpPr>
              <a:spLocks noChangeArrowheads="1"/>
            </p:cNvSpPr>
            <p:nvPr/>
          </p:nvSpPr>
          <p:spPr bwMode="auto">
            <a:xfrm>
              <a:off x="4416" y="379"/>
              <a:ext cx="294" cy="277"/>
            </a:xfrm>
            <a:prstGeom prst="flowChartDelay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1pPr>
              <a:lvl2pPr marL="742950" indent="-285750">
                <a:spcBef>
                  <a:spcPct val="20000"/>
                </a:spcBef>
                <a:buFont typeface="Wingdings" charset="2"/>
                <a:buChar char="§"/>
                <a:defRPr sz="2000"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b="0">
                <a:solidFill>
                  <a:srgbClr val="000000"/>
                </a:solidFill>
                <a:latin typeface="Times" charset="0"/>
              </a:endParaRPr>
            </a:p>
          </p:txBody>
        </p:sp>
      </p:grpSp>
      <p:sp>
        <p:nvSpPr>
          <p:cNvPr id="66564" name="Oval 89"/>
          <p:cNvSpPr>
            <a:spLocks noChangeArrowheads="1"/>
          </p:cNvSpPr>
          <p:nvPr/>
        </p:nvSpPr>
        <p:spPr bwMode="auto">
          <a:xfrm>
            <a:off x="6323013" y="4222750"/>
            <a:ext cx="481012" cy="2127250"/>
          </a:xfrm>
          <a:prstGeom prst="ellips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Font typeface="Wingdings" charset="2"/>
              <a:buChar char="§"/>
              <a:defRPr sz="2000" b="1">
                <a:solidFill>
                  <a:schemeClr val="tx1"/>
                </a:solidFill>
                <a:latin typeface="Arial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charset="0"/>
                <a:ea typeface="MS PGothic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solidFill>
                <a:srgbClr val="000000"/>
              </a:solidFill>
              <a:latin typeface="Times" charset="0"/>
              <a:ea typeface="ＭＳ Ｐゴシック" charset="-128"/>
            </a:endParaRPr>
          </a:p>
        </p:txBody>
      </p:sp>
      <p:sp>
        <p:nvSpPr>
          <p:cNvPr id="66565" name="TextBox 90"/>
          <p:cNvSpPr txBox="1">
            <a:spLocks noChangeArrowheads="1"/>
          </p:cNvSpPr>
          <p:nvPr/>
        </p:nvSpPr>
        <p:spPr bwMode="auto">
          <a:xfrm>
            <a:off x="6673851" y="3036889"/>
            <a:ext cx="338931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Font typeface="Wingdings" charset="2"/>
              <a:buChar char="§"/>
              <a:defRPr sz="2000" b="1">
                <a:solidFill>
                  <a:schemeClr val="tx1"/>
                </a:solidFill>
                <a:latin typeface="Arial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charset="0"/>
                <a:ea typeface="MS PGothic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0">
                <a:solidFill>
                  <a:srgbClr val="FF0000"/>
                </a:solidFill>
                <a:latin typeface="Times" charset="0"/>
              </a:rPr>
              <a:t>The number 5 is displayed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0">
                <a:solidFill>
                  <a:srgbClr val="FF0000"/>
                </a:solidFill>
                <a:latin typeface="Times" charset="0"/>
              </a:rPr>
              <a:t>for a very short amount of time</a:t>
            </a:r>
          </a:p>
        </p:txBody>
      </p:sp>
      <p:cxnSp>
        <p:nvCxnSpPr>
          <p:cNvPr id="66566" name="Straight Arrow Connector 91"/>
          <p:cNvCxnSpPr>
            <a:cxnSpLocks noChangeShapeType="1"/>
          </p:cNvCxnSpPr>
          <p:nvPr/>
        </p:nvCxnSpPr>
        <p:spPr bwMode="auto">
          <a:xfrm flipH="1">
            <a:off x="6616701" y="3733801"/>
            <a:ext cx="263525" cy="517525"/>
          </a:xfrm>
          <a:prstGeom prst="straightConnector1">
            <a:avLst/>
          </a:prstGeom>
          <a:noFill/>
          <a:ln w="31750">
            <a:solidFill>
              <a:srgbClr val="FF0000"/>
            </a:solidFill>
            <a:round/>
            <a:headEnd/>
            <a:tailEnd type="arrow" w="med" len="med"/>
          </a:ln>
        </p:spPr>
      </p:cxnSp>
    </p:spTree>
  </p:cSld>
  <p:clrMapOvr>
    <a:masterClrMapping/>
  </p:clrMapOvr>
  <p:transition/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2">
            <a:extLst>
              <a:ext uri="{FF2B5EF4-FFF2-40B4-BE49-F238E27FC236}">
                <a16:creationId xmlns:a16="http://schemas.microsoft.com/office/drawing/2014/main" id="{51562331-7C50-8F48-8AD7-B7CECB3D348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3048000"/>
            <a:ext cx="91440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>
                <a:ea typeface="+mj-ea"/>
                <a:cs typeface="+mj-cs"/>
              </a:rPr>
              <a:t>Questions?</a:t>
            </a:r>
          </a:p>
        </p:txBody>
      </p:sp>
    </p:spTree>
  </p:cSld>
  <p:clrMapOvr>
    <a:masterClrMapping/>
  </p:clrMapOvr>
  <p:transition/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>
            <a:extLst>
              <a:ext uri="{FF2B5EF4-FFF2-40B4-BE49-F238E27FC236}">
                <a16:creationId xmlns:a16="http://schemas.microsoft.com/office/drawing/2014/main" id="{B60357AF-C513-EB47-91B5-2E4385B610C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2819400"/>
            <a:ext cx="91440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ea typeface="+mj-ea"/>
                <a:cs typeface="+mj-cs"/>
              </a:rPr>
              <a:t>THE END</a:t>
            </a:r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89" name="Group 4">
            <a:extLst>
              <a:ext uri="{FF2B5EF4-FFF2-40B4-BE49-F238E27FC236}">
                <a16:creationId xmlns:a16="http://schemas.microsoft.com/office/drawing/2014/main" id="{F305A001-7103-8240-A7A9-2692BDB3B3EC}"/>
              </a:ext>
            </a:extLst>
          </p:cNvPr>
          <p:cNvGrpSpPr>
            <a:grpSpLocks/>
          </p:cNvGrpSpPr>
          <p:nvPr/>
        </p:nvGrpSpPr>
        <p:grpSpPr bwMode="auto">
          <a:xfrm>
            <a:off x="1833564" y="4763"/>
            <a:ext cx="7634287" cy="6858000"/>
            <a:chOff x="762000" y="5442"/>
            <a:chExt cx="7634209" cy="6858000"/>
          </a:xfrm>
        </p:grpSpPr>
        <p:pic>
          <p:nvPicPr>
            <p:cNvPr id="12290" name="Picture 3" descr="Screen shot 2017-02-17 at 11.57.02 AM.png">
              <a:extLst>
                <a:ext uri="{FF2B5EF4-FFF2-40B4-BE49-F238E27FC236}">
                  <a16:creationId xmlns:a16="http://schemas.microsoft.com/office/drawing/2014/main" id="{4513FC28-7077-6D45-8E3F-F751F41CE50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" y="5442"/>
              <a:ext cx="6836661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2291" name="Group 7">
              <a:extLst>
                <a:ext uri="{FF2B5EF4-FFF2-40B4-BE49-F238E27FC236}">
                  <a16:creationId xmlns:a16="http://schemas.microsoft.com/office/drawing/2014/main" id="{6B62E995-DABF-5648-A43B-268CC30A8ED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52700" y="381000"/>
              <a:ext cx="5818193" cy="1142999"/>
              <a:chOff x="2590799" y="381000"/>
              <a:chExt cx="5780093" cy="1142999"/>
            </a:xfrm>
          </p:grpSpPr>
          <p:sp>
            <p:nvSpPr>
              <p:cNvPr id="12304" name="Rectangle 5">
                <a:extLst>
                  <a:ext uri="{FF2B5EF4-FFF2-40B4-BE49-F238E27FC236}">
                    <a16:creationId xmlns:a16="http://schemas.microsoft.com/office/drawing/2014/main" id="{58E44648-2832-F346-BD22-2539B08BFD3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90799" y="381000"/>
                <a:ext cx="4129008" cy="1142999"/>
              </a:xfrm>
              <a:prstGeom prst="rect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b="0">
                  <a:latin typeface="Times" pitchFamily="2" charset="0"/>
                </a:endParaRPr>
              </a:p>
            </p:txBody>
          </p:sp>
          <p:sp>
            <p:nvSpPr>
              <p:cNvPr id="12305" name="TextBox 2">
                <a:extLst>
                  <a:ext uri="{FF2B5EF4-FFF2-40B4-BE49-F238E27FC236}">
                    <a16:creationId xmlns:a16="http://schemas.microsoft.com/office/drawing/2014/main" id="{2425ED82-9502-2849-AD5A-AACD0BF8AED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878752" y="721666"/>
                <a:ext cx="1492140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b="0">
                    <a:solidFill>
                      <a:srgbClr val="FF0000"/>
                    </a:solidFill>
                    <a:latin typeface="Times" pitchFamily="2" charset="0"/>
                  </a:rPr>
                  <a:t>Register A</a:t>
                </a:r>
              </a:p>
            </p:txBody>
          </p:sp>
          <p:cxnSp>
            <p:nvCxnSpPr>
              <p:cNvPr id="12306" name="Straight Connector 3">
                <a:extLst>
                  <a:ext uri="{FF2B5EF4-FFF2-40B4-BE49-F238E27FC236}">
                    <a16:creationId xmlns:a16="http://schemas.microsoft.com/office/drawing/2014/main" id="{3489DD39-37D7-DC4B-B1B8-C6A33F572496}"/>
                  </a:ext>
                </a:extLst>
              </p:cNvPr>
              <p:cNvCxnSpPr>
                <a:cxnSpLocks noChangeShapeType="1"/>
                <a:stCxn id="12304" idx="0"/>
                <a:endCxn id="12304" idx="2"/>
              </p:cNvCxnSpPr>
              <p:nvPr/>
            </p:nvCxnSpPr>
            <p:spPr bwMode="auto">
              <a:xfrm>
                <a:off x="4655303" y="381000"/>
                <a:ext cx="0" cy="1142999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12292" name="Group 8">
              <a:extLst>
                <a:ext uri="{FF2B5EF4-FFF2-40B4-BE49-F238E27FC236}">
                  <a16:creationId xmlns:a16="http://schemas.microsoft.com/office/drawing/2014/main" id="{182C0550-A808-DA43-A67E-7C7B336BAA0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52699" y="1672167"/>
              <a:ext cx="5821523" cy="1145055"/>
              <a:chOff x="2595154" y="1672167"/>
              <a:chExt cx="5779067" cy="1145055"/>
            </a:xfrm>
          </p:grpSpPr>
          <p:sp>
            <p:nvSpPr>
              <p:cNvPr id="12301" name="Rectangle 18">
                <a:extLst>
                  <a:ext uri="{FF2B5EF4-FFF2-40B4-BE49-F238E27FC236}">
                    <a16:creationId xmlns:a16="http://schemas.microsoft.com/office/drawing/2014/main" id="{51273385-93EF-2B41-8AC9-1446702DD3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95154" y="1674223"/>
                <a:ext cx="4124653" cy="1142999"/>
              </a:xfrm>
              <a:prstGeom prst="rect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b="0">
                  <a:latin typeface="Times" pitchFamily="2" charset="0"/>
                </a:endParaRPr>
              </a:p>
            </p:txBody>
          </p:sp>
          <p:sp>
            <p:nvSpPr>
              <p:cNvPr id="12302" name="TextBox 19">
                <a:extLst>
                  <a:ext uri="{FF2B5EF4-FFF2-40B4-BE49-F238E27FC236}">
                    <a16:creationId xmlns:a16="http://schemas.microsoft.com/office/drawing/2014/main" id="{D227B0DF-029C-0C44-9F2D-88B55E7AE44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883107" y="2014889"/>
                <a:ext cx="1491114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b="0">
                    <a:solidFill>
                      <a:srgbClr val="FF0000"/>
                    </a:solidFill>
                    <a:latin typeface="Times" pitchFamily="2" charset="0"/>
                  </a:rPr>
                  <a:t>Register B</a:t>
                </a:r>
              </a:p>
            </p:txBody>
          </p:sp>
          <p:cxnSp>
            <p:nvCxnSpPr>
              <p:cNvPr id="12303" name="Straight Connector 26">
                <a:extLst>
                  <a:ext uri="{FF2B5EF4-FFF2-40B4-BE49-F238E27FC236}">
                    <a16:creationId xmlns:a16="http://schemas.microsoft.com/office/drawing/2014/main" id="{7A908980-A005-EF4B-BA9D-67BF88BE6736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4651769" y="1672167"/>
                <a:ext cx="0" cy="1142999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12293" name="Group 9">
              <a:extLst>
                <a:ext uri="{FF2B5EF4-FFF2-40B4-BE49-F238E27FC236}">
                  <a16:creationId xmlns:a16="http://schemas.microsoft.com/office/drawing/2014/main" id="{BF0BF354-F2A3-264E-BC59-480EE912D7E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52699" y="2999079"/>
              <a:ext cx="5825877" cy="1146200"/>
              <a:chOff x="2599508" y="2999079"/>
              <a:chExt cx="5779067" cy="1146200"/>
            </a:xfrm>
          </p:grpSpPr>
          <p:sp>
            <p:nvSpPr>
              <p:cNvPr id="12298" name="Rectangle 21">
                <a:extLst>
                  <a:ext uri="{FF2B5EF4-FFF2-40B4-BE49-F238E27FC236}">
                    <a16:creationId xmlns:a16="http://schemas.microsoft.com/office/drawing/2014/main" id="{92F47B98-B586-D74D-98D7-E835206CB04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99508" y="3002280"/>
                <a:ext cx="4120299" cy="1142999"/>
              </a:xfrm>
              <a:prstGeom prst="rect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b="0">
                  <a:latin typeface="Times" pitchFamily="2" charset="0"/>
                </a:endParaRPr>
              </a:p>
            </p:txBody>
          </p:sp>
          <p:sp>
            <p:nvSpPr>
              <p:cNvPr id="12299" name="TextBox 22">
                <a:extLst>
                  <a:ext uri="{FF2B5EF4-FFF2-40B4-BE49-F238E27FC236}">
                    <a16:creationId xmlns:a16="http://schemas.microsoft.com/office/drawing/2014/main" id="{A0081AA5-9477-DF4A-81EE-A5AE9DCB7CE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887461" y="3342946"/>
                <a:ext cx="1491114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b="0">
                    <a:solidFill>
                      <a:srgbClr val="FF0000"/>
                    </a:solidFill>
                    <a:latin typeface="Times" pitchFamily="2" charset="0"/>
                  </a:rPr>
                  <a:t>Register C</a:t>
                </a:r>
              </a:p>
            </p:txBody>
          </p:sp>
          <p:cxnSp>
            <p:nvCxnSpPr>
              <p:cNvPr id="12300" name="Straight Connector 27">
                <a:extLst>
                  <a:ext uri="{FF2B5EF4-FFF2-40B4-BE49-F238E27FC236}">
                    <a16:creationId xmlns:a16="http://schemas.microsoft.com/office/drawing/2014/main" id="{4D57561C-EDE3-D043-B2EF-727AB2D6CCEC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4651769" y="2999079"/>
                <a:ext cx="0" cy="1142999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12294" name="Group 10">
              <a:extLst>
                <a:ext uri="{FF2B5EF4-FFF2-40B4-BE49-F238E27FC236}">
                  <a16:creationId xmlns:a16="http://schemas.microsoft.com/office/drawing/2014/main" id="{86840F42-0C69-5C46-B180-3AEE52B8648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52701" y="4256315"/>
              <a:ext cx="5843508" cy="1142999"/>
              <a:chOff x="2599508" y="4256315"/>
              <a:chExt cx="5796699" cy="1142999"/>
            </a:xfrm>
          </p:grpSpPr>
          <p:sp>
            <p:nvSpPr>
              <p:cNvPr id="12295" name="Rectangle 24">
                <a:extLst>
                  <a:ext uri="{FF2B5EF4-FFF2-40B4-BE49-F238E27FC236}">
                    <a16:creationId xmlns:a16="http://schemas.microsoft.com/office/drawing/2014/main" id="{123C8069-EF0C-C14D-B07B-2330CA9DD29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99508" y="4256315"/>
                <a:ext cx="4120299" cy="1142999"/>
              </a:xfrm>
              <a:prstGeom prst="rect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b="0">
                  <a:latin typeface="Times" pitchFamily="2" charset="0"/>
                </a:endParaRPr>
              </a:p>
            </p:txBody>
          </p:sp>
          <p:sp>
            <p:nvSpPr>
              <p:cNvPr id="12296" name="TextBox 25">
                <a:extLst>
                  <a:ext uri="{FF2B5EF4-FFF2-40B4-BE49-F238E27FC236}">
                    <a16:creationId xmlns:a16="http://schemas.microsoft.com/office/drawing/2014/main" id="{EE0431B6-EDB7-5945-99F2-624F9A8EB8C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887461" y="4596981"/>
                <a:ext cx="1508746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b="0">
                    <a:solidFill>
                      <a:srgbClr val="FF0000"/>
                    </a:solidFill>
                    <a:latin typeface="Times" pitchFamily="2" charset="0"/>
                  </a:rPr>
                  <a:t>Register D</a:t>
                </a:r>
              </a:p>
            </p:txBody>
          </p:sp>
          <p:cxnSp>
            <p:nvCxnSpPr>
              <p:cNvPr id="12297" name="Straight Connector 28">
                <a:extLst>
                  <a:ext uri="{FF2B5EF4-FFF2-40B4-BE49-F238E27FC236}">
                    <a16:creationId xmlns:a16="http://schemas.microsoft.com/office/drawing/2014/main" id="{1527391F-1CEF-3040-A7CE-CA99CD37498E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4651769" y="4256315"/>
                <a:ext cx="0" cy="1142999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</p:grp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3" name="Group 4">
            <a:extLst>
              <a:ext uri="{FF2B5EF4-FFF2-40B4-BE49-F238E27FC236}">
                <a16:creationId xmlns:a16="http://schemas.microsoft.com/office/drawing/2014/main" id="{B24F8316-5F2F-7E4D-8104-9BC9151B5F56}"/>
              </a:ext>
            </a:extLst>
          </p:cNvPr>
          <p:cNvGrpSpPr>
            <a:grpSpLocks/>
          </p:cNvGrpSpPr>
          <p:nvPr/>
        </p:nvGrpSpPr>
        <p:grpSpPr bwMode="auto">
          <a:xfrm>
            <a:off x="1833564" y="4763"/>
            <a:ext cx="7634287" cy="6858000"/>
            <a:chOff x="762000" y="5442"/>
            <a:chExt cx="7634209" cy="6858000"/>
          </a:xfrm>
        </p:grpSpPr>
        <p:pic>
          <p:nvPicPr>
            <p:cNvPr id="13314" name="Picture 3" descr="Screen shot 2017-02-17 at 11.57.02 AM.png">
              <a:extLst>
                <a:ext uri="{FF2B5EF4-FFF2-40B4-BE49-F238E27FC236}">
                  <a16:creationId xmlns:a16="http://schemas.microsoft.com/office/drawing/2014/main" id="{8CF88661-7880-6243-8CB9-DDF02AC2E80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" y="5442"/>
              <a:ext cx="6836661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3315" name="Group 7">
              <a:extLst>
                <a:ext uri="{FF2B5EF4-FFF2-40B4-BE49-F238E27FC236}">
                  <a16:creationId xmlns:a16="http://schemas.microsoft.com/office/drawing/2014/main" id="{D09265A8-AEA7-FB4C-A21E-305D50DCE5A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52700" y="381000"/>
              <a:ext cx="5818193" cy="1142999"/>
              <a:chOff x="2590799" y="381000"/>
              <a:chExt cx="5780093" cy="1142999"/>
            </a:xfrm>
          </p:grpSpPr>
          <p:sp>
            <p:nvSpPr>
              <p:cNvPr id="13336" name="Rectangle 5">
                <a:extLst>
                  <a:ext uri="{FF2B5EF4-FFF2-40B4-BE49-F238E27FC236}">
                    <a16:creationId xmlns:a16="http://schemas.microsoft.com/office/drawing/2014/main" id="{CC1909B2-2401-A448-AE1D-02ADCDFCC5C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90799" y="381000"/>
                <a:ext cx="4129008" cy="1142999"/>
              </a:xfrm>
              <a:prstGeom prst="rect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b="0">
                  <a:latin typeface="Times" pitchFamily="2" charset="0"/>
                </a:endParaRPr>
              </a:p>
            </p:txBody>
          </p:sp>
          <p:sp>
            <p:nvSpPr>
              <p:cNvPr id="13337" name="TextBox 2">
                <a:extLst>
                  <a:ext uri="{FF2B5EF4-FFF2-40B4-BE49-F238E27FC236}">
                    <a16:creationId xmlns:a16="http://schemas.microsoft.com/office/drawing/2014/main" id="{9DA70A3F-79CB-2F40-897A-83D6232F852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878752" y="721666"/>
                <a:ext cx="1492140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b="0">
                    <a:solidFill>
                      <a:srgbClr val="FF0000"/>
                    </a:solidFill>
                    <a:latin typeface="Times" pitchFamily="2" charset="0"/>
                  </a:rPr>
                  <a:t>Register A</a:t>
                </a:r>
              </a:p>
            </p:txBody>
          </p:sp>
          <p:cxnSp>
            <p:nvCxnSpPr>
              <p:cNvPr id="13338" name="Straight Connector 3">
                <a:extLst>
                  <a:ext uri="{FF2B5EF4-FFF2-40B4-BE49-F238E27FC236}">
                    <a16:creationId xmlns:a16="http://schemas.microsoft.com/office/drawing/2014/main" id="{C1B32AC0-8645-2D42-8BF7-43C82855DA71}"/>
                  </a:ext>
                </a:extLst>
              </p:cNvPr>
              <p:cNvCxnSpPr>
                <a:cxnSpLocks noChangeShapeType="1"/>
                <a:stCxn id="13336" idx="0"/>
                <a:endCxn id="13336" idx="2"/>
              </p:cNvCxnSpPr>
              <p:nvPr/>
            </p:nvCxnSpPr>
            <p:spPr bwMode="auto">
              <a:xfrm>
                <a:off x="4655303" y="381000"/>
                <a:ext cx="0" cy="1142999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13316" name="Group 8">
              <a:extLst>
                <a:ext uri="{FF2B5EF4-FFF2-40B4-BE49-F238E27FC236}">
                  <a16:creationId xmlns:a16="http://schemas.microsoft.com/office/drawing/2014/main" id="{4CC0A02A-A158-FB4C-8BCE-9D2ADA14E85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52699" y="1672167"/>
              <a:ext cx="5821523" cy="1145055"/>
              <a:chOff x="2595154" y="1672167"/>
              <a:chExt cx="5779067" cy="1145055"/>
            </a:xfrm>
          </p:grpSpPr>
          <p:sp>
            <p:nvSpPr>
              <p:cNvPr id="13333" name="Rectangle 18">
                <a:extLst>
                  <a:ext uri="{FF2B5EF4-FFF2-40B4-BE49-F238E27FC236}">
                    <a16:creationId xmlns:a16="http://schemas.microsoft.com/office/drawing/2014/main" id="{8D6C9274-D0A3-A94D-881E-A1950021C2F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95154" y="1674223"/>
                <a:ext cx="4124653" cy="1142999"/>
              </a:xfrm>
              <a:prstGeom prst="rect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b="0">
                  <a:latin typeface="Times" pitchFamily="2" charset="0"/>
                </a:endParaRPr>
              </a:p>
            </p:txBody>
          </p:sp>
          <p:sp>
            <p:nvSpPr>
              <p:cNvPr id="13334" name="TextBox 19">
                <a:extLst>
                  <a:ext uri="{FF2B5EF4-FFF2-40B4-BE49-F238E27FC236}">
                    <a16:creationId xmlns:a16="http://schemas.microsoft.com/office/drawing/2014/main" id="{F7FAFF32-5544-3246-BA4E-A4E39145B70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883107" y="2014889"/>
                <a:ext cx="1491114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b="0">
                    <a:solidFill>
                      <a:srgbClr val="FF0000"/>
                    </a:solidFill>
                    <a:latin typeface="Times" pitchFamily="2" charset="0"/>
                  </a:rPr>
                  <a:t>Register B</a:t>
                </a:r>
              </a:p>
            </p:txBody>
          </p:sp>
          <p:cxnSp>
            <p:nvCxnSpPr>
              <p:cNvPr id="13335" name="Straight Connector 26">
                <a:extLst>
                  <a:ext uri="{FF2B5EF4-FFF2-40B4-BE49-F238E27FC236}">
                    <a16:creationId xmlns:a16="http://schemas.microsoft.com/office/drawing/2014/main" id="{94D47C78-B48E-6243-B84C-6306D4D4D074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4651769" y="1672167"/>
                <a:ext cx="0" cy="1142999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13317" name="Group 9">
              <a:extLst>
                <a:ext uri="{FF2B5EF4-FFF2-40B4-BE49-F238E27FC236}">
                  <a16:creationId xmlns:a16="http://schemas.microsoft.com/office/drawing/2014/main" id="{3F1D0B12-4EB3-1E47-B094-C9DF4F507D2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52699" y="2999079"/>
              <a:ext cx="5825877" cy="1146200"/>
              <a:chOff x="2599508" y="2999079"/>
              <a:chExt cx="5779067" cy="1146200"/>
            </a:xfrm>
          </p:grpSpPr>
          <p:sp>
            <p:nvSpPr>
              <p:cNvPr id="13330" name="Rectangle 21">
                <a:extLst>
                  <a:ext uri="{FF2B5EF4-FFF2-40B4-BE49-F238E27FC236}">
                    <a16:creationId xmlns:a16="http://schemas.microsoft.com/office/drawing/2014/main" id="{99E103A7-EC18-634E-B34E-A036BACDBDC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99508" y="3002280"/>
                <a:ext cx="4120299" cy="1142999"/>
              </a:xfrm>
              <a:prstGeom prst="rect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b="0">
                  <a:latin typeface="Times" pitchFamily="2" charset="0"/>
                </a:endParaRPr>
              </a:p>
            </p:txBody>
          </p:sp>
          <p:sp>
            <p:nvSpPr>
              <p:cNvPr id="13331" name="TextBox 22">
                <a:extLst>
                  <a:ext uri="{FF2B5EF4-FFF2-40B4-BE49-F238E27FC236}">
                    <a16:creationId xmlns:a16="http://schemas.microsoft.com/office/drawing/2014/main" id="{1996605F-F331-FA40-ACDE-629FFA3E2D2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887461" y="3342946"/>
                <a:ext cx="1491114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b="0">
                    <a:solidFill>
                      <a:srgbClr val="FF0000"/>
                    </a:solidFill>
                    <a:latin typeface="Times" pitchFamily="2" charset="0"/>
                  </a:rPr>
                  <a:t>Register C</a:t>
                </a:r>
              </a:p>
            </p:txBody>
          </p:sp>
          <p:cxnSp>
            <p:nvCxnSpPr>
              <p:cNvPr id="13332" name="Straight Connector 27">
                <a:extLst>
                  <a:ext uri="{FF2B5EF4-FFF2-40B4-BE49-F238E27FC236}">
                    <a16:creationId xmlns:a16="http://schemas.microsoft.com/office/drawing/2014/main" id="{8DBC4A15-FDB7-4D49-A2DE-9AED914FC8C8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4651769" y="2999079"/>
                <a:ext cx="0" cy="1142999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13318" name="Group 10">
              <a:extLst>
                <a:ext uri="{FF2B5EF4-FFF2-40B4-BE49-F238E27FC236}">
                  <a16:creationId xmlns:a16="http://schemas.microsoft.com/office/drawing/2014/main" id="{A472CFB2-49B8-024D-94C8-BFA0D6996FC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52701" y="4256315"/>
              <a:ext cx="5843508" cy="1142999"/>
              <a:chOff x="2599508" y="4256315"/>
              <a:chExt cx="5796699" cy="1142999"/>
            </a:xfrm>
          </p:grpSpPr>
          <p:sp>
            <p:nvSpPr>
              <p:cNvPr id="13327" name="Rectangle 24">
                <a:extLst>
                  <a:ext uri="{FF2B5EF4-FFF2-40B4-BE49-F238E27FC236}">
                    <a16:creationId xmlns:a16="http://schemas.microsoft.com/office/drawing/2014/main" id="{94BB7179-C111-CB47-B328-E948D9E4DCE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99508" y="4256315"/>
                <a:ext cx="4120299" cy="1142999"/>
              </a:xfrm>
              <a:prstGeom prst="rect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b="0">
                  <a:latin typeface="Times" pitchFamily="2" charset="0"/>
                </a:endParaRPr>
              </a:p>
            </p:txBody>
          </p:sp>
          <p:sp>
            <p:nvSpPr>
              <p:cNvPr id="13328" name="TextBox 25">
                <a:extLst>
                  <a:ext uri="{FF2B5EF4-FFF2-40B4-BE49-F238E27FC236}">
                    <a16:creationId xmlns:a16="http://schemas.microsoft.com/office/drawing/2014/main" id="{8717EC76-B84A-0D4F-8161-6ADA1F8F363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887461" y="4596981"/>
                <a:ext cx="1508746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b="0">
                    <a:solidFill>
                      <a:srgbClr val="FF0000"/>
                    </a:solidFill>
                    <a:latin typeface="Times" pitchFamily="2" charset="0"/>
                  </a:rPr>
                  <a:t>Register D</a:t>
                </a:r>
              </a:p>
            </p:txBody>
          </p:sp>
          <p:cxnSp>
            <p:nvCxnSpPr>
              <p:cNvPr id="13329" name="Straight Connector 28">
                <a:extLst>
                  <a:ext uri="{FF2B5EF4-FFF2-40B4-BE49-F238E27FC236}">
                    <a16:creationId xmlns:a16="http://schemas.microsoft.com/office/drawing/2014/main" id="{3E70DA40-797A-5841-9085-CAA4742910DC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4651769" y="4256315"/>
                <a:ext cx="0" cy="1142999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13319" name="TextBox 20">
              <a:extLst>
                <a:ext uri="{FF2B5EF4-FFF2-40B4-BE49-F238E27FC236}">
                  <a16:creationId xmlns:a16="http://schemas.microsoft.com/office/drawing/2014/main" id="{205A12AC-D039-B944-9AA0-FB836BA3E81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83873" y="483280"/>
              <a:ext cx="510076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b="0">
                  <a:solidFill>
                    <a:srgbClr val="FF0000"/>
                  </a:solidFill>
                  <a:latin typeface="Times" pitchFamily="2" charset="0"/>
                </a:rPr>
                <a:t>A</a:t>
              </a:r>
              <a:r>
                <a:rPr lang="en-US" altLang="en-US" b="0" baseline="-25000">
                  <a:solidFill>
                    <a:srgbClr val="FF0000"/>
                  </a:solidFill>
                  <a:latin typeface="Times" pitchFamily="2" charset="0"/>
                </a:rPr>
                <a:t>1</a:t>
              </a:r>
            </a:p>
          </p:txBody>
        </p:sp>
        <p:sp>
          <p:nvSpPr>
            <p:cNvPr id="13320" name="TextBox 23">
              <a:extLst>
                <a:ext uri="{FF2B5EF4-FFF2-40B4-BE49-F238E27FC236}">
                  <a16:creationId xmlns:a16="http://schemas.microsoft.com/office/drawing/2014/main" id="{F2E2B057-CC50-3848-B22A-EFFAF62B770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39245" y="487635"/>
              <a:ext cx="510076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b="0">
                  <a:solidFill>
                    <a:srgbClr val="FF0000"/>
                  </a:solidFill>
                  <a:latin typeface="Times" pitchFamily="2" charset="0"/>
                </a:rPr>
                <a:t>A</a:t>
              </a:r>
              <a:r>
                <a:rPr lang="en-US" altLang="en-US" b="0" baseline="-25000">
                  <a:solidFill>
                    <a:srgbClr val="FF0000"/>
                  </a:solidFill>
                  <a:latin typeface="Times" pitchFamily="2" charset="0"/>
                </a:rPr>
                <a:t>0</a:t>
              </a:r>
            </a:p>
          </p:txBody>
        </p:sp>
        <p:sp>
          <p:nvSpPr>
            <p:cNvPr id="13321" name="TextBox 30">
              <a:extLst>
                <a:ext uri="{FF2B5EF4-FFF2-40B4-BE49-F238E27FC236}">
                  <a16:creationId xmlns:a16="http://schemas.microsoft.com/office/drawing/2014/main" id="{1A2386D4-7F03-7D4D-B23B-E390BE6C2D7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83873" y="1734070"/>
              <a:ext cx="49244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b="0">
                  <a:solidFill>
                    <a:srgbClr val="FF0000"/>
                  </a:solidFill>
                  <a:latin typeface="Times" pitchFamily="2" charset="0"/>
                </a:rPr>
                <a:t>B</a:t>
              </a:r>
              <a:r>
                <a:rPr lang="en-US" altLang="en-US" b="0" baseline="-25000">
                  <a:solidFill>
                    <a:srgbClr val="FF0000"/>
                  </a:solidFill>
                  <a:latin typeface="Times" pitchFamily="2" charset="0"/>
                </a:rPr>
                <a:t>1</a:t>
              </a:r>
            </a:p>
          </p:txBody>
        </p:sp>
        <p:sp>
          <p:nvSpPr>
            <p:cNvPr id="13322" name="TextBox 31">
              <a:extLst>
                <a:ext uri="{FF2B5EF4-FFF2-40B4-BE49-F238E27FC236}">
                  <a16:creationId xmlns:a16="http://schemas.microsoft.com/office/drawing/2014/main" id="{C3993408-5219-0E48-9E26-3B40580CF88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39245" y="1738425"/>
              <a:ext cx="49244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b="0">
                  <a:solidFill>
                    <a:srgbClr val="FF0000"/>
                  </a:solidFill>
                  <a:latin typeface="Times" pitchFamily="2" charset="0"/>
                </a:rPr>
                <a:t>B</a:t>
              </a:r>
              <a:r>
                <a:rPr lang="en-US" altLang="en-US" b="0" baseline="-25000">
                  <a:solidFill>
                    <a:srgbClr val="FF0000"/>
                  </a:solidFill>
                  <a:latin typeface="Times" pitchFamily="2" charset="0"/>
                </a:rPr>
                <a:t>0</a:t>
              </a:r>
            </a:p>
          </p:txBody>
        </p:sp>
        <p:sp>
          <p:nvSpPr>
            <p:cNvPr id="13323" name="TextBox 32">
              <a:extLst>
                <a:ext uri="{FF2B5EF4-FFF2-40B4-BE49-F238E27FC236}">
                  <a16:creationId xmlns:a16="http://schemas.microsoft.com/office/drawing/2014/main" id="{8A55DA3F-CD83-5E47-9E21-9FF9A1A6833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88227" y="3108914"/>
              <a:ext cx="49244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b="0">
                  <a:solidFill>
                    <a:srgbClr val="FF0000"/>
                  </a:solidFill>
                  <a:latin typeface="Times" pitchFamily="2" charset="0"/>
                </a:rPr>
                <a:t>C</a:t>
              </a:r>
              <a:r>
                <a:rPr lang="en-US" altLang="en-US" b="0" baseline="-25000">
                  <a:solidFill>
                    <a:srgbClr val="FF0000"/>
                  </a:solidFill>
                  <a:latin typeface="Times" pitchFamily="2" charset="0"/>
                </a:rPr>
                <a:t>1</a:t>
              </a:r>
            </a:p>
          </p:txBody>
        </p:sp>
        <p:sp>
          <p:nvSpPr>
            <p:cNvPr id="13324" name="TextBox 33">
              <a:extLst>
                <a:ext uri="{FF2B5EF4-FFF2-40B4-BE49-F238E27FC236}">
                  <a16:creationId xmlns:a16="http://schemas.microsoft.com/office/drawing/2014/main" id="{9B726544-4DDA-8743-B949-BA4EA7AEE55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43599" y="3113269"/>
              <a:ext cx="49244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b="0">
                  <a:solidFill>
                    <a:srgbClr val="FF0000"/>
                  </a:solidFill>
                  <a:latin typeface="Times" pitchFamily="2" charset="0"/>
                </a:rPr>
                <a:t>C</a:t>
              </a:r>
              <a:r>
                <a:rPr lang="en-US" altLang="en-US" b="0" baseline="-25000">
                  <a:solidFill>
                    <a:srgbClr val="FF0000"/>
                  </a:solidFill>
                  <a:latin typeface="Times" pitchFamily="2" charset="0"/>
                </a:rPr>
                <a:t>0</a:t>
              </a:r>
            </a:p>
          </p:txBody>
        </p:sp>
        <p:sp>
          <p:nvSpPr>
            <p:cNvPr id="13325" name="TextBox 34">
              <a:extLst>
                <a:ext uri="{FF2B5EF4-FFF2-40B4-BE49-F238E27FC236}">
                  <a16:creationId xmlns:a16="http://schemas.microsoft.com/office/drawing/2014/main" id="{4EA7D199-BB7E-D94C-8CEC-B99F1D64066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79519" y="4380366"/>
              <a:ext cx="510076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b="0">
                  <a:solidFill>
                    <a:srgbClr val="FF0000"/>
                  </a:solidFill>
                  <a:latin typeface="Times" pitchFamily="2" charset="0"/>
                </a:rPr>
                <a:t>D</a:t>
              </a:r>
              <a:r>
                <a:rPr lang="en-US" altLang="en-US" b="0" baseline="-25000">
                  <a:solidFill>
                    <a:srgbClr val="FF0000"/>
                  </a:solidFill>
                  <a:latin typeface="Times" pitchFamily="2" charset="0"/>
                </a:rPr>
                <a:t>1</a:t>
              </a:r>
            </a:p>
          </p:txBody>
        </p:sp>
        <p:sp>
          <p:nvSpPr>
            <p:cNvPr id="13326" name="TextBox 35">
              <a:extLst>
                <a:ext uri="{FF2B5EF4-FFF2-40B4-BE49-F238E27FC236}">
                  <a16:creationId xmlns:a16="http://schemas.microsoft.com/office/drawing/2014/main" id="{C879D46F-D7A9-9949-9B61-85B154A3314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34891" y="4384721"/>
              <a:ext cx="510076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b="0">
                  <a:solidFill>
                    <a:srgbClr val="FF0000"/>
                  </a:solidFill>
                  <a:latin typeface="Times" pitchFamily="2" charset="0"/>
                </a:rPr>
                <a:t>D</a:t>
              </a:r>
              <a:r>
                <a:rPr lang="en-US" altLang="en-US" b="0" baseline="-25000">
                  <a:solidFill>
                    <a:srgbClr val="FF0000"/>
                  </a:solidFill>
                  <a:latin typeface="Times" pitchFamily="2" charset="0"/>
                </a:rPr>
                <a:t>0</a:t>
              </a:r>
            </a:p>
          </p:txBody>
        </p:sp>
      </p:grp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7" name="Group 4">
            <a:extLst>
              <a:ext uri="{FF2B5EF4-FFF2-40B4-BE49-F238E27FC236}">
                <a16:creationId xmlns:a16="http://schemas.microsoft.com/office/drawing/2014/main" id="{E7CF62FA-4EC0-3443-A9FA-02485EFBCE01}"/>
              </a:ext>
            </a:extLst>
          </p:cNvPr>
          <p:cNvGrpSpPr>
            <a:grpSpLocks/>
          </p:cNvGrpSpPr>
          <p:nvPr/>
        </p:nvGrpSpPr>
        <p:grpSpPr bwMode="auto">
          <a:xfrm>
            <a:off x="1833564" y="-14288"/>
            <a:ext cx="7634287" cy="6877051"/>
            <a:chOff x="762000" y="-15051"/>
            <a:chExt cx="7634209" cy="6878493"/>
          </a:xfrm>
        </p:grpSpPr>
        <p:pic>
          <p:nvPicPr>
            <p:cNvPr id="14338" name="Picture 3" descr="Screen shot 2017-02-17 at 11.57.02 AM.png">
              <a:extLst>
                <a:ext uri="{FF2B5EF4-FFF2-40B4-BE49-F238E27FC236}">
                  <a16:creationId xmlns:a16="http://schemas.microsoft.com/office/drawing/2014/main" id="{E7D56E1D-5BC7-4A4F-80AB-099BD125F2C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" y="5442"/>
              <a:ext cx="6836661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4339" name="Group 7">
              <a:extLst>
                <a:ext uri="{FF2B5EF4-FFF2-40B4-BE49-F238E27FC236}">
                  <a16:creationId xmlns:a16="http://schemas.microsoft.com/office/drawing/2014/main" id="{0FF35271-59E1-E440-AF87-DC02D26DE51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52700" y="381000"/>
              <a:ext cx="5818193" cy="1142999"/>
              <a:chOff x="2590799" y="381000"/>
              <a:chExt cx="5780093" cy="1142999"/>
            </a:xfrm>
          </p:grpSpPr>
          <p:sp>
            <p:nvSpPr>
              <p:cNvPr id="14370" name="Rectangle 5">
                <a:extLst>
                  <a:ext uri="{FF2B5EF4-FFF2-40B4-BE49-F238E27FC236}">
                    <a16:creationId xmlns:a16="http://schemas.microsoft.com/office/drawing/2014/main" id="{269DD5E1-0799-EA48-B3F5-16F3507A9B3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90799" y="381000"/>
                <a:ext cx="4129008" cy="1142999"/>
              </a:xfrm>
              <a:prstGeom prst="rect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b="0">
                  <a:latin typeface="Times" pitchFamily="2" charset="0"/>
                </a:endParaRPr>
              </a:p>
            </p:txBody>
          </p:sp>
          <p:sp>
            <p:nvSpPr>
              <p:cNvPr id="14371" name="TextBox 2">
                <a:extLst>
                  <a:ext uri="{FF2B5EF4-FFF2-40B4-BE49-F238E27FC236}">
                    <a16:creationId xmlns:a16="http://schemas.microsoft.com/office/drawing/2014/main" id="{90DF5A65-0162-EF47-A8D8-AF2394A7594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878752" y="721666"/>
                <a:ext cx="1492140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b="0">
                    <a:solidFill>
                      <a:srgbClr val="FF0000"/>
                    </a:solidFill>
                    <a:latin typeface="Times" pitchFamily="2" charset="0"/>
                  </a:rPr>
                  <a:t>Register A</a:t>
                </a:r>
              </a:p>
            </p:txBody>
          </p:sp>
          <p:cxnSp>
            <p:nvCxnSpPr>
              <p:cNvPr id="14372" name="Straight Connector 3">
                <a:extLst>
                  <a:ext uri="{FF2B5EF4-FFF2-40B4-BE49-F238E27FC236}">
                    <a16:creationId xmlns:a16="http://schemas.microsoft.com/office/drawing/2014/main" id="{0BF602B4-355E-9640-9570-A8F77463EE30}"/>
                  </a:ext>
                </a:extLst>
              </p:cNvPr>
              <p:cNvCxnSpPr>
                <a:cxnSpLocks noChangeShapeType="1"/>
                <a:stCxn id="14370" idx="0"/>
                <a:endCxn id="14370" idx="2"/>
              </p:cNvCxnSpPr>
              <p:nvPr/>
            </p:nvCxnSpPr>
            <p:spPr bwMode="auto">
              <a:xfrm>
                <a:off x="4655303" y="381000"/>
                <a:ext cx="0" cy="1142999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14340" name="Group 8">
              <a:extLst>
                <a:ext uri="{FF2B5EF4-FFF2-40B4-BE49-F238E27FC236}">
                  <a16:creationId xmlns:a16="http://schemas.microsoft.com/office/drawing/2014/main" id="{D551FF17-758D-234A-9948-989ABB0C822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52699" y="1672167"/>
              <a:ext cx="5821523" cy="1145055"/>
              <a:chOff x="2595154" y="1672167"/>
              <a:chExt cx="5779067" cy="1145055"/>
            </a:xfrm>
          </p:grpSpPr>
          <p:sp>
            <p:nvSpPr>
              <p:cNvPr id="14367" name="Rectangle 18">
                <a:extLst>
                  <a:ext uri="{FF2B5EF4-FFF2-40B4-BE49-F238E27FC236}">
                    <a16:creationId xmlns:a16="http://schemas.microsoft.com/office/drawing/2014/main" id="{49E5836F-0E0A-524B-93AB-759030B1668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95154" y="1674223"/>
                <a:ext cx="4124653" cy="1142999"/>
              </a:xfrm>
              <a:prstGeom prst="rect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b="0">
                  <a:latin typeface="Times" pitchFamily="2" charset="0"/>
                </a:endParaRPr>
              </a:p>
            </p:txBody>
          </p:sp>
          <p:sp>
            <p:nvSpPr>
              <p:cNvPr id="14368" name="TextBox 19">
                <a:extLst>
                  <a:ext uri="{FF2B5EF4-FFF2-40B4-BE49-F238E27FC236}">
                    <a16:creationId xmlns:a16="http://schemas.microsoft.com/office/drawing/2014/main" id="{3BC8D1F7-9F01-5043-ACE3-87828CFC930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883107" y="2014889"/>
                <a:ext cx="1491114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b="0">
                    <a:solidFill>
                      <a:srgbClr val="FF0000"/>
                    </a:solidFill>
                    <a:latin typeface="Times" pitchFamily="2" charset="0"/>
                  </a:rPr>
                  <a:t>Register B</a:t>
                </a:r>
              </a:p>
            </p:txBody>
          </p:sp>
          <p:cxnSp>
            <p:nvCxnSpPr>
              <p:cNvPr id="14369" name="Straight Connector 26">
                <a:extLst>
                  <a:ext uri="{FF2B5EF4-FFF2-40B4-BE49-F238E27FC236}">
                    <a16:creationId xmlns:a16="http://schemas.microsoft.com/office/drawing/2014/main" id="{04509BF2-F480-A345-963D-DD3B40CB5F57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4651769" y="1672167"/>
                <a:ext cx="0" cy="1142999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14341" name="Group 9">
              <a:extLst>
                <a:ext uri="{FF2B5EF4-FFF2-40B4-BE49-F238E27FC236}">
                  <a16:creationId xmlns:a16="http://schemas.microsoft.com/office/drawing/2014/main" id="{6AD5F192-DB35-CA4B-A2AA-86BC6C7273E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52699" y="2999079"/>
              <a:ext cx="5825877" cy="1146200"/>
              <a:chOff x="2599508" y="2999079"/>
              <a:chExt cx="5779067" cy="1146200"/>
            </a:xfrm>
          </p:grpSpPr>
          <p:sp>
            <p:nvSpPr>
              <p:cNvPr id="14364" name="Rectangle 21">
                <a:extLst>
                  <a:ext uri="{FF2B5EF4-FFF2-40B4-BE49-F238E27FC236}">
                    <a16:creationId xmlns:a16="http://schemas.microsoft.com/office/drawing/2014/main" id="{50753532-652D-B34F-AF53-37AE21CAEBB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99508" y="3002280"/>
                <a:ext cx="4120299" cy="1142999"/>
              </a:xfrm>
              <a:prstGeom prst="rect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b="0">
                  <a:latin typeface="Times" pitchFamily="2" charset="0"/>
                </a:endParaRPr>
              </a:p>
            </p:txBody>
          </p:sp>
          <p:sp>
            <p:nvSpPr>
              <p:cNvPr id="14365" name="TextBox 22">
                <a:extLst>
                  <a:ext uri="{FF2B5EF4-FFF2-40B4-BE49-F238E27FC236}">
                    <a16:creationId xmlns:a16="http://schemas.microsoft.com/office/drawing/2014/main" id="{845A1FAB-983F-3847-80F5-789E19AA65F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887461" y="3342946"/>
                <a:ext cx="1491114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b="0">
                    <a:solidFill>
                      <a:srgbClr val="FF0000"/>
                    </a:solidFill>
                    <a:latin typeface="Times" pitchFamily="2" charset="0"/>
                  </a:rPr>
                  <a:t>Register C</a:t>
                </a:r>
              </a:p>
            </p:txBody>
          </p:sp>
          <p:cxnSp>
            <p:nvCxnSpPr>
              <p:cNvPr id="14366" name="Straight Connector 27">
                <a:extLst>
                  <a:ext uri="{FF2B5EF4-FFF2-40B4-BE49-F238E27FC236}">
                    <a16:creationId xmlns:a16="http://schemas.microsoft.com/office/drawing/2014/main" id="{84D46446-ED01-1D4C-9E3A-7BE9E3EEF2B1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4651769" y="2999079"/>
                <a:ext cx="0" cy="1142999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14342" name="Group 10">
              <a:extLst>
                <a:ext uri="{FF2B5EF4-FFF2-40B4-BE49-F238E27FC236}">
                  <a16:creationId xmlns:a16="http://schemas.microsoft.com/office/drawing/2014/main" id="{3FBA005E-682C-8E43-8609-D319DAD0A27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52701" y="4256315"/>
              <a:ext cx="5843508" cy="1142999"/>
              <a:chOff x="2599508" y="4256315"/>
              <a:chExt cx="5796699" cy="1142999"/>
            </a:xfrm>
          </p:grpSpPr>
          <p:sp>
            <p:nvSpPr>
              <p:cNvPr id="14361" name="Rectangle 24">
                <a:extLst>
                  <a:ext uri="{FF2B5EF4-FFF2-40B4-BE49-F238E27FC236}">
                    <a16:creationId xmlns:a16="http://schemas.microsoft.com/office/drawing/2014/main" id="{E8FC953F-D685-4942-B73D-A168BC9C770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99508" y="4256315"/>
                <a:ext cx="4120299" cy="1142999"/>
              </a:xfrm>
              <a:prstGeom prst="rect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b="0">
                  <a:latin typeface="Times" pitchFamily="2" charset="0"/>
                </a:endParaRPr>
              </a:p>
            </p:txBody>
          </p:sp>
          <p:sp>
            <p:nvSpPr>
              <p:cNvPr id="14362" name="TextBox 25">
                <a:extLst>
                  <a:ext uri="{FF2B5EF4-FFF2-40B4-BE49-F238E27FC236}">
                    <a16:creationId xmlns:a16="http://schemas.microsoft.com/office/drawing/2014/main" id="{678D1431-7ABE-EE43-AABF-7329973E99A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887461" y="4596981"/>
                <a:ext cx="1508746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b="0">
                    <a:solidFill>
                      <a:srgbClr val="FF0000"/>
                    </a:solidFill>
                    <a:latin typeface="Times" pitchFamily="2" charset="0"/>
                  </a:rPr>
                  <a:t>Register D</a:t>
                </a:r>
              </a:p>
            </p:txBody>
          </p:sp>
          <p:cxnSp>
            <p:nvCxnSpPr>
              <p:cNvPr id="14363" name="Straight Connector 28">
                <a:extLst>
                  <a:ext uri="{FF2B5EF4-FFF2-40B4-BE49-F238E27FC236}">
                    <a16:creationId xmlns:a16="http://schemas.microsoft.com/office/drawing/2014/main" id="{FE55CB0F-2AA6-584A-9C48-DB7659C86AD4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4651769" y="4256315"/>
                <a:ext cx="0" cy="1142999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14343" name="TextBox 20">
              <a:extLst>
                <a:ext uri="{FF2B5EF4-FFF2-40B4-BE49-F238E27FC236}">
                  <a16:creationId xmlns:a16="http://schemas.microsoft.com/office/drawing/2014/main" id="{4E318D61-C5D4-234C-A483-3716C29D26E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83873" y="483280"/>
              <a:ext cx="510076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b="0">
                  <a:solidFill>
                    <a:srgbClr val="FF0000"/>
                  </a:solidFill>
                  <a:latin typeface="Times" pitchFamily="2" charset="0"/>
                </a:rPr>
                <a:t>A</a:t>
              </a:r>
              <a:r>
                <a:rPr lang="en-US" altLang="en-US" b="0" baseline="-25000">
                  <a:solidFill>
                    <a:srgbClr val="FF0000"/>
                  </a:solidFill>
                  <a:latin typeface="Times" pitchFamily="2" charset="0"/>
                </a:rPr>
                <a:t>1</a:t>
              </a:r>
            </a:p>
          </p:txBody>
        </p:sp>
        <p:sp>
          <p:nvSpPr>
            <p:cNvPr id="14344" name="TextBox 23">
              <a:extLst>
                <a:ext uri="{FF2B5EF4-FFF2-40B4-BE49-F238E27FC236}">
                  <a16:creationId xmlns:a16="http://schemas.microsoft.com/office/drawing/2014/main" id="{438D3CDB-22B1-B744-B33E-830A325BB50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39245" y="487635"/>
              <a:ext cx="510076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b="0">
                  <a:solidFill>
                    <a:srgbClr val="FF0000"/>
                  </a:solidFill>
                  <a:latin typeface="Times" pitchFamily="2" charset="0"/>
                </a:rPr>
                <a:t>A</a:t>
              </a:r>
              <a:r>
                <a:rPr lang="en-US" altLang="en-US" b="0" baseline="-25000">
                  <a:solidFill>
                    <a:srgbClr val="FF0000"/>
                  </a:solidFill>
                  <a:latin typeface="Times" pitchFamily="2" charset="0"/>
                </a:rPr>
                <a:t>0</a:t>
              </a:r>
            </a:p>
          </p:txBody>
        </p:sp>
        <p:sp>
          <p:nvSpPr>
            <p:cNvPr id="14345" name="TextBox 30">
              <a:extLst>
                <a:ext uri="{FF2B5EF4-FFF2-40B4-BE49-F238E27FC236}">
                  <a16:creationId xmlns:a16="http://schemas.microsoft.com/office/drawing/2014/main" id="{7A51EFFB-4659-9C46-BA8E-8A3D9AFFD61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83873" y="1734070"/>
              <a:ext cx="49244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b="0">
                  <a:solidFill>
                    <a:srgbClr val="FF0000"/>
                  </a:solidFill>
                  <a:latin typeface="Times" pitchFamily="2" charset="0"/>
                </a:rPr>
                <a:t>B</a:t>
              </a:r>
              <a:r>
                <a:rPr lang="en-US" altLang="en-US" b="0" baseline="-25000">
                  <a:solidFill>
                    <a:srgbClr val="FF0000"/>
                  </a:solidFill>
                  <a:latin typeface="Times" pitchFamily="2" charset="0"/>
                </a:rPr>
                <a:t>1</a:t>
              </a:r>
            </a:p>
          </p:txBody>
        </p:sp>
        <p:sp>
          <p:nvSpPr>
            <p:cNvPr id="14346" name="TextBox 31">
              <a:extLst>
                <a:ext uri="{FF2B5EF4-FFF2-40B4-BE49-F238E27FC236}">
                  <a16:creationId xmlns:a16="http://schemas.microsoft.com/office/drawing/2014/main" id="{B03EF337-5A3A-944F-A001-6975BC80D1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39245" y="1738425"/>
              <a:ext cx="49244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b="0">
                  <a:solidFill>
                    <a:srgbClr val="FF0000"/>
                  </a:solidFill>
                  <a:latin typeface="Times" pitchFamily="2" charset="0"/>
                </a:rPr>
                <a:t>B</a:t>
              </a:r>
              <a:r>
                <a:rPr lang="en-US" altLang="en-US" b="0" baseline="-25000">
                  <a:solidFill>
                    <a:srgbClr val="FF0000"/>
                  </a:solidFill>
                  <a:latin typeface="Times" pitchFamily="2" charset="0"/>
                </a:rPr>
                <a:t>0</a:t>
              </a:r>
            </a:p>
          </p:txBody>
        </p:sp>
        <p:sp>
          <p:nvSpPr>
            <p:cNvPr id="14347" name="TextBox 32">
              <a:extLst>
                <a:ext uri="{FF2B5EF4-FFF2-40B4-BE49-F238E27FC236}">
                  <a16:creationId xmlns:a16="http://schemas.microsoft.com/office/drawing/2014/main" id="{73345B93-51AE-0F4C-BC95-FBDE73C0E34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88227" y="3108914"/>
              <a:ext cx="49244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b="0">
                  <a:solidFill>
                    <a:srgbClr val="FF0000"/>
                  </a:solidFill>
                  <a:latin typeface="Times" pitchFamily="2" charset="0"/>
                </a:rPr>
                <a:t>C</a:t>
              </a:r>
              <a:r>
                <a:rPr lang="en-US" altLang="en-US" b="0" baseline="-25000">
                  <a:solidFill>
                    <a:srgbClr val="FF0000"/>
                  </a:solidFill>
                  <a:latin typeface="Times" pitchFamily="2" charset="0"/>
                </a:rPr>
                <a:t>1</a:t>
              </a:r>
            </a:p>
          </p:txBody>
        </p:sp>
        <p:sp>
          <p:nvSpPr>
            <p:cNvPr id="14348" name="TextBox 33">
              <a:extLst>
                <a:ext uri="{FF2B5EF4-FFF2-40B4-BE49-F238E27FC236}">
                  <a16:creationId xmlns:a16="http://schemas.microsoft.com/office/drawing/2014/main" id="{9773BA1F-707D-CE43-A9E8-ECF9A6962EB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43599" y="3113269"/>
              <a:ext cx="49244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b="0">
                  <a:solidFill>
                    <a:srgbClr val="FF0000"/>
                  </a:solidFill>
                  <a:latin typeface="Times" pitchFamily="2" charset="0"/>
                </a:rPr>
                <a:t>C</a:t>
              </a:r>
              <a:r>
                <a:rPr lang="en-US" altLang="en-US" b="0" baseline="-25000">
                  <a:solidFill>
                    <a:srgbClr val="FF0000"/>
                  </a:solidFill>
                  <a:latin typeface="Times" pitchFamily="2" charset="0"/>
                </a:rPr>
                <a:t>0</a:t>
              </a:r>
            </a:p>
          </p:txBody>
        </p:sp>
        <p:sp>
          <p:nvSpPr>
            <p:cNvPr id="14349" name="TextBox 34">
              <a:extLst>
                <a:ext uri="{FF2B5EF4-FFF2-40B4-BE49-F238E27FC236}">
                  <a16:creationId xmlns:a16="http://schemas.microsoft.com/office/drawing/2014/main" id="{AD84374E-CB0C-9E46-B2A2-65BA663DB68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79519" y="4380366"/>
              <a:ext cx="510076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b="0">
                  <a:solidFill>
                    <a:srgbClr val="FF0000"/>
                  </a:solidFill>
                  <a:latin typeface="Times" pitchFamily="2" charset="0"/>
                </a:rPr>
                <a:t>D</a:t>
              </a:r>
              <a:r>
                <a:rPr lang="en-US" altLang="en-US" b="0" baseline="-25000">
                  <a:solidFill>
                    <a:srgbClr val="FF0000"/>
                  </a:solidFill>
                  <a:latin typeface="Times" pitchFamily="2" charset="0"/>
                </a:rPr>
                <a:t>1</a:t>
              </a:r>
            </a:p>
          </p:txBody>
        </p:sp>
        <p:sp>
          <p:nvSpPr>
            <p:cNvPr id="14350" name="TextBox 35">
              <a:extLst>
                <a:ext uri="{FF2B5EF4-FFF2-40B4-BE49-F238E27FC236}">
                  <a16:creationId xmlns:a16="http://schemas.microsoft.com/office/drawing/2014/main" id="{54F410DD-9A75-7B48-AE8D-E414268A0B6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34891" y="4384721"/>
              <a:ext cx="510076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b="0">
                  <a:solidFill>
                    <a:srgbClr val="FF0000"/>
                  </a:solidFill>
                  <a:latin typeface="Times" pitchFamily="2" charset="0"/>
                </a:rPr>
                <a:t>D</a:t>
              </a:r>
              <a:r>
                <a:rPr lang="en-US" altLang="en-US" b="0" baseline="-25000">
                  <a:solidFill>
                    <a:srgbClr val="FF0000"/>
                  </a:solidFill>
                  <a:latin typeface="Times" pitchFamily="2" charset="0"/>
                </a:rPr>
                <a:t>0</a:t>
              </a:r>
            </a:p>
          </p:txBody>
        </p:sp>
        <p:sp>
          <p:nvSpPr>
            <p:cNvPr id="14351" name="Freeform 17">
              <a:extLst>
                <a:ext uri="{FF2B5EF4-FFF2-40B4-BE49-F238E27FC236}">
                  <a16:creationId xmlns:a16="http://schemas.microsoft.com/office/drawing/2014/main" id="{0E73791C-C6B9-E845-BD25-FAE949E3EEF9}"/>
                </a:ext>
              </a:extLst>
            </p:cNvPr>
            <p:cNvSpPr>
              <a:spLocks noChangeAspect="1"/>
            </p:cNvSpPr>
            <p:nvPr/>
          </p:nvSpPr>
          <p:spPr bwMode="auto">
            <a:xfrm flipH="1" flipV="1">
              <a:off x="2648486" y="121920"/>
              <a:ext cx="239493" cy="4838700"/>
            </a:xfrm>
            <a:custGeom>
              <a:avLst/>
              <a:gdLst>
                <a:gd name="T0" fmla="*/ 0 w 528"/>
                <a:gd name="T1" fmla="*/ 0 h 600"/>
                <a:gd name="T2" fmla="*/ 2147483646 w 528"/>
                <a:gd name="T3" fmla="*/ 0 h 600"/>
                <a:gd name="T4" fmla="*/ 2147483646 w 528"/>
                <a:gd name="T5" fmla="*/ 2147483646 h 600"/>
                <a:gd name="T6" fmla="*/ 0 60000 65536"/>
                <a:gd name="T7" fmla="*/ 0 60000 65536"/>
                <a:gd name="T8" fmla="*/ 0 60000 65536"/>
                <a:gd name="T9" fmla="*/ 0 w 528"/>
                <a:gd name="T10" fmla="*/ 0 h 600"/>
                <a:gd name="T11" fmla="*/ 528 w 528"/>
                <a:gd name="T12" fmla="*/ 600 h 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28" h="600">
                  <a:moveTo>
                    <a:pt x="0" y="0"/>
                  </a:moveTo>
                  <a:lnTo>
                    <a:pt x="528" y="0"/>
                  </a:lnTo>
                  <a:lnTo>
                    <a:pt x="528" y="600"/>
                  </a:lnTo>
                </a:path>
              </a:pathLst>
            </a:custGeom>
            <a:noFill/>
            <a:ln w="28575">
              <a:solidFill>
                <a:srgbClr val="00B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52" name="Freeform 17">
              <a:extLst>
                <a:ext uri="{FF2B5EF4-FFF2-40B4-BE49-F238E27FC236}">
                  <a16:creationId xmlns:a16="http://schemas.microsoft.com/office/drawing/2014/main" id="{AFCB88C3-887E-9042-8B59-BED213D586C6}"/>
                </a:ext>
              </a:extLst>
            </p:cNvPr>
            <p:cNvSpPr>
              <a:spLocks noChangeAspect="1"/>
            </p:cNvSpPr>
            <p:nvPr/>
          </p:nvSpPr>
          <p:spPr bwMode="auto">
            <a:xfrm flipH="1" flipV="1">
              <a:off x="4777739" y="114300"/>
              <a:ext cx="327659" cy="4838700"/>
            </a:xfrm>
            <a:custGeom>
              <a:avLst/>
              <a:gdLst>
                <a:gd name="T0" fmla="*/ 0 w 528"/>
                <a:gd name="T1" fmla="*/ 0 h 600"/>
                <a:gd name="T2" fmla="*/ 2147483646 w 528"/>
                <a:gd name="T3" fmla="*/ 0 h 600"/>
                <a:gd name="T4" fmla="*/ 2147483646 w 528"/>
                <a:gd name="T5" fmla="*/ 2147483646 h 600"/>
                <a:gd name="T6" fmla="*/ 0 60000 65536"/>
                <a:gd name="T7" fmla="*/ 0 60000 65536"/>
                <a:gd name="T8" fmla="*/ 0 60000 65536"/>
                <a:gd name="T9" fmla="*/ 0 w 528"/>
                <a:gd name="T10" fmla="*/ 0 h 600"/>
                <a:gd name="T11" fmla="*/ 528 w 528"/>
                <a:gd name="T12" fmla="*/ 600 h 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28" h="600">
                  <a:moveTo>
                    <a:pt x="0" y="0"/>
                  </a:moveTo>
                  <a:lnTo>
                    <a:pt x="528" y="0"/>
                  </a:lnTo>
                  <a:lnTo>
                    <a:pt x="528" y="600"/>
                  </a:lnTo>
                </a:path>
              </a:pathLst>
            </a:custGeom>
            <a:noFill/>
            <a:ln w="28575">
              <a:solidFill>
                <a:srgbClr val="00B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53" name="Line 101">
              <a:extLst>
                <a:ext uri="{FF2B5EF4-FFF2-40B4-BE49-F238E27FC236}">
                  <a16:creationId xmlns:a16="http://schemas.microsoft.com/office/drawing/2014/main" id="{FE64E333-9771-BB45-958F-2478C1F4A59C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>
              <a:off x="4938365" y="3518369"/>
              <a:ext cx="2404" cy="331665"/>
            </a:xfrm>
            <a:prstGeom prst="line">
              <a:avLst/>
            </a:prstGeom>
            <a:noFill/>
            <a:ln w="28575">
              <a:solidFill>
                <a:srgbClr val="00B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54" name="Line 101">
              <a:extLst>
                <a:ext uri="{FF2B5EF4-FFF2-40B4-BE49-F238E27FC236}">
                  <a16:creationId xmlns:a16="http://schemas.microsoft.com/office/drawing/2014/main" id="{F1EFB39E-1FF9-FE40-9E76-F40FFB4F2423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>
              <a:off x="4946158" y="2173559"/>
              <a:ext cx="1081" cy="317400"/>
            </a:xfrm>
            <a:prstGeom prst="line">
              <a:avLst/>
            </a:prstGeom>
            <a:noFill/>
            <a:ln w="28575">
              <a:solidFill>
                <a:srgbClr val="00B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55" name="Line 101">
              <a:extLst>
                <a:ext uri="{FF2B5EF4-FFF2-40B4-BE49-F238E27FC236}">
                  <a16:creationId xmlns:a16="http://schemas.microsoft.com/office/drawing/2014/main" id="{1B812DDD-2FBB-2A45-8158-0E7F099A89B9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 flipH="1">
              <a:off x="4942040" y="888199"/>
              <a:ext cx="2675" cy="339285"/>
            </a:xfrm>
            <a:prstGeom prst="line">
              <a:avLst/>
            </a:prstGeom>
            <a:noFill/>
            <a:ln w="28575">
              <a:solidFill>
                <a:srgbClr val="00B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56" name="Line 101">
              <a:extLst>
                <a:ext uri="{FF2B5EF4-FFF2-40B4-BE49-F238E27FC236}">
                  <a16:creationId xmlns:a16="http://schemas.microsoft.com/office/drawing/2014/main" id="{862A5F0C-4A7E-3541-838B-DC6C5ABE88EB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 flipH="1">
              <a:off x="2774750" y="926899"/>
              <a:ext cx="1619" cy="268020"/>
            </a:xfrm>
            <a:prstGeom prst="line">
              <a:avLst/>
            </a:prstGeom>
            <a:noFill/>
            <a:ln w="28575">
              <a:solidFill>
                <a:srgbClr val="00B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57" name="Line 101">
              <a:extLst>
                <a:ext uri="{FF2B5EF4-FFF2-40B4-BE49-F238E27FC236}">
                  <a16:creationId xmlns:a16="http://schemas.microsoft.com/office/drawing/2014/main" id="{B36B92AF-D2B1-334C-9A93-C95712851C85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>
              <a:off x="2772059" y="2209259"/>
              <a:ext cx="1081" cy="246000"/>
            </a:xfrm>
            <a:prstGeom prst="line">
              <a:avLst/>
            </a:prstGeom>
            <a:noFill/>
            <a:ln w="28575">
              <a:solidFill>
                <a:srgbClr val="00B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58" name="Line 101">
              <a:extLst>
                <a:ext uri="{FF2B5EF4-FFF2-40B4-BE49-F238E27FC236}">
                  <a16:creationId xmlns:a16="http://schemas.microsoft.com/office/drawing/2014/main" id="{5D07151C-B0C7-8349-983B-92FDF5009959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>
              <a:off x="2785080" y="3554564"/>
              <a:ext cx="1133" cy="245305"/>
            </a:xfrm>
            <a:prstGeom prst="line">
              <a:avLst/>
            </a:prstGeom>
            <a:noFill/>
            <a:ln w="28575">
              <a:solidFill>
                <a:srgbClr val="00B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59" name="TextBox 57">
              <a:extLst>
                <a:ext uri="{FF2B5EF4-FFF2-40B4-BE49-F238E27FC236}">
                  <a16:creationId xmlns:a16="http://schemas.microsoft.com/office/drawing/2014/main" id="{C3193B36-74B5-1E4A-BC0B-EEBEC4256C3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44805" y="-15051"/>
              <a:ext cx="511679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000">
                  <a:solidFill>
                    <a:srgbClr val="00B050"/>
                  </a:solidFill>
                  <a:latin typeface="Times" pitchFamily="2" charset="0"/>
                </a:rPr>
                <a:t>In</a:t>
              </a:r>
              <a:r>
                <a:rPr lang="en-US" altLang="en-US" sz="2000" baseline="-25000">
                  <a:solidFill>
                    <a:srgbClr val="00B050"/>
                  </a:solidFill>
                  <a:latin typeface="Times" pitchFamily="2" charset="0"/>
                </a:rPr>
                <a:t>1</a:t>
              </a:r>
            </a:p>
          </p:txBody>
        </p:sp>
        <p:sp>
          <p:nvSpPr>
            <p:cNvPr id="14360" name="TextBox 58">
              <a:extLst>
                <a:ext uri="{FF2B5EF4-FFF2-40B4-BE49-F238E27FC236}">
                  <a16:creationId xmlns:a16="http://schemas.microsoft.com/office/drawing/2014/main" id="{49210958-C235-E041-BC76-9FBC16D8178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79829" y="-7929"/>
              <a:ext cx="511679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000">
                  <a:solidFill>
                    <a:srgbClr val="00B050"/>
                  </a:solidFill>
                  <a:latin typeface="Times" pitchFamily="2" charset="0"/>
                </a:rPr>
                <a:t>In</a:t>
              </a:r>
              <a:r>
                <a:rPr lang="en-US" altLang="en-US" sz="2000" baseline="-25000">
                  <a:solidFill>
                    <a:srgbClr val="00B050"/>
                  </a:solidFill>
                  <a:latin typeface="Times" pitchFamily="2" charset="0"/>
                </a:rPr>
                <a:t>0</a:t>
              </a:r>
            </a:p>
          </p:txBody>
        </p:sp>
      </p:grp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1" name="Group 4">
            <a:extLst>
              <a:ext uri="{FF2B5EF4-FFF2-40B4-BE49-F238E27FC236}">
                <a16:creationId xmlns:a16="http://schemas.microsoft.com/office/drawing/2014/main" id="{E42F8337-7A69-8646-A2FC-E8D4356FC5E2}"/>
              </a:ext>
            </a:extLst>
          </p:cNvPr>
          <p:cNvGrpSpPr>
            <a:grpSpLocks/>
          </p:cNvGrpSpPr>
          <p:nvPr/>
        </p:nvGrpSpPr>
        <p:grpSpPr bwMode="auto">
          <a:xfrm>
            <a:off x="1069976" y="-14288"/>
            <a:ext cx="8397875" cy="6877051"/>
            <a:chOff x="-983" y="-15051"/>
            <a:chExt cx="8397192" cy="6878493"/>
          </a:xfrm>
        </p:grpSpPr>
        <p:pic>
          <p:nvPicPr>
            <p:cNvPr id="15362" name="Picture 3" descr="Screen shot 2017-02-17 at 11.57.02 AM.png">
              <a:extLst>
                <a:ext uri="{FF2B5EF4-FFF2-40B4-BE49-F238E27FC236}">
                  <a16:creationId xmlns:a16="http://schemas.microsoft.com/office/drawing/2014/main" id="{03F07129-5597-1F4F-8313-E9D90A48930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" y="5442"/>
              <a:ext cx="6836661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5363" name="Group 7">
              <a:extLst>
                <a:ext uri="{FF2B5EF4-FFF2-40B4-BE49-F238E27FC236}">
                  <a16:creationId xmlns:a16="http://schemas.microsoft.com/office/drawing/2014/main" id="{3AFF2748-1CF6-2F45-820C-CDE9134584E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52700" y="381000"/>
              <a:ext cx="5818193" cy="1142999"/>
              <a:chOff x="2590799" y="381000"/>
              <a:chExt cx="5780093" cy="1142999"/>
            </a:xfrm>
          </p:grpSpPr>
          <p:sp>
            <p:nvSpPr>
              <p:cNvPr id="15401" name="Rectangle 5">
                <a:extLst>
                  <a:ext uri="{FF2B5EF4-FFF2-40B4-BE49-F238E27FC236}">
                    <a16:creationId xmlns:a16="http://schemas.microsoft.com/office/drawing/2014/main" id="{B49179A5-418C-6C41-808A-381B3F82E1B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90799" y="381000"/>
                <a:ext cx="4129008" cy="1142999"/>
              </a:xfrm>
              <a:prstGeom prst="rect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b="0">
                  <a:latin typeface="Times" pitchFamily="2" charset="0"/>
                </a:endParaRPr>
              </a:p>
            </p:txBody>
          </p:sp>
          <p:sp>
            <p:nvSpPr>
              <p:cNvPr id="15402" name="TextBox 2">
                <a:extLst>
                  <a:ext uri="{FF2B5EF4-FFF2-40B4-BE49-F238E27FC236}">
                    <a16:creationId xmlns:a16="http://schemas.microsoft.com/office/drawing/2014/main" id="{F6F640AB-CAE9-DF41-A16B-6E2DB358F4E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878752" y="721666"/>
                <a:ext cx="1492140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b="0">
                    <a:solidFill>
                      <a:srgbClr val="FF0000"/>
                    </a:solidFill>
                    <a:latin typeface="Times" pitchFamily="2" charset="0"/>
                  </a:rPr>
                  <a:t>Register A</a:t>
                </a:r>
              </a:p>
            </p:txBody>
          </p:sp>
          <p:cxnSp>
            <p:nvCxnSpPr>
              <p:cNvPr id="15403" name="Straight Connector 3">
                <a:extLst>
                  <a:ext uri="{FF2B5EF4-FFF2-40B4-BE49-F238E27FC236}">
                    <a16:creationId xmlns:a16="http://schemas.microsoft.com/office/drawing/2014/main" id="{54D2F38F-DD98-1642-A1BE-D2CE0CC3DA9C}"/>
                  </a:ext>
                </a:extLst>
              </p:cNvPr>
              <p:cNvCxnSpPr>
                <a:cxnSpLocks noChangeShapeType="1"/>
                <a:stCxn id="15401" idx="0"/>
                <a:endCxn id="15401" idx="2"/>
              </p:cNvCxnSpPr>
              <p:nvPr/>
            </p:nvCxnSpPr>
            <p:spPr bwMode="auto">
              <a:xfrm>
                <a:off x="4655303" y="381000"/>
                <a:ext cx="0" cy="1142999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15364" name="Group 8">
              <a:extLst>
                <a:ext uri="{FF2B5EF4-FFF2-40B4-BE49-F238E27FC236}">
                  <a16:creationId xmlns:a16="http://schemas.microsoft.com/office/drawing/2014/main" id="{23C0816F-1DCB-A04F-9545-D88E12E6062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52699" y="1672167"/>
              <a:ext cx="5821523" cy="1145055"/>
              <a:chOff x="2595154" y="1672167"/>
              <a:chExt cx="5779067" cy="1145055"/>
            </a:xfrm>
          </p:grpSpPr>
          <p:sp>
            <p:nvSpPr>
              <p:cNvPr id="15398" name="Rectangle 18">
                <a:extLst>
                  <a:ext uri="{FF2B5EF4-FFF2-40B4-BE49-F238E27FC236}">
                    <a16:creationId xmlns:a16="http://schemas.microsoft.com/office/drawing/2014/main" id="{BC3E2805-CD99-BB4F-93B8-827623FE9AA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95154" y="1674223"/>
                <a:ext cx="4124653" cy="1142999"/>
              </a:xfrm>
              <a:prstGeom prst="rect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b="0">
                  <a:latin typeface="Times" pitchFamily="2" charset="0"/>
                </a:endParaRPr>
              </a:p>
            </p:txBody>
          </p:sp>
          <p:sp>
            <p:nvSpPr>
              <p:cNvPr id="15399" name="TextBox 19">
                <a:extLst>
                  <a:ext uri="{FF2B5EF4-FFF2-40B4-BE49-F238E27FC236}">
                    <a16:creationId xmlns:a16="http://schemas.microsoft.com/office/drawing/2014/main" id="{580A7B78-585B-C04F-B448-1981E52D2D4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883107" y="2014889"/>
                <a:ext cx="1491114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b="0">
                    <a:solidFill>
                      <a:srgbClr val="FF0000"/>
                    </a:solidFill>
                    <a:latin typeface="Times" pitchFamily="2" charset="0"/>
                  </a:rPr>
                  <a:t>Register B</a:t>
                </a:r>
              </a:p>
            </p:txBody>
          </p:sp>
          <p:cxnSp>
            <p:nvCxnSpPr>
              <p:cNvPr id="15400" name="Straight Connector 26">
                <a:extLst>
                  <a:ext uri="{FF2B5EF4-FFF2-40B4-BE49-F238E27FC236}">
                    <a16:creationId xmlns:a16="http://schemas.microsoft.com/office/drawing/2014/main" id="{911A29EB-99FB-F24C-AE1F-7854441C4BE3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4651769" y="1672167"/>
                <a:ext cx="0" cy="1142999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15365" name="Group 9">
              <a:extLst>
                <a:ext uri="{FF2B5EF4-FFF2-40B4-BE49-F238E27FC236}">
                  <a16:creationId xmlns:a16="http://schemas.microsoft.com/office/drawing/2014/main" id="{A2C45BCA-99F1-0E4F-BD36-8B2F0D1B1C0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52699" y="2999079"/>
              <a:ext cx="5825877" cy="1146200"/>
              <a:chOff x="2599508" y="2999079"/>
              <a:chExt cx="5779067" cy="1146200"/>
            </a:xfrm>
          </p:grpSpPr>
          <p:sp>
            <p:nvSpPr>
              <p:cNvPr id="15395" name="Rectangle 21">
                <a:extLst>
                  <a:ext uri="{FF2B5EF4-FFF2-40B4-BE49-F238E27FC236}">
                    <a16:creationId xmlns:a16="http://schemas.microsoft.com/office/drawing/2014/main" id="{66894709-BF0A-D14F-A89F-B1FA7E42180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99508" y="3002280"/>
                <a:ext cx="4120299" cy="1142999"/>
              </a:xfrm>
              <a:prstGeom prst="rect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b="0">
                  <a:latin typeface="Times" pitchFamily="2" charset="0"/>
                </a:endParaRPr>
              </a:p>
            </p:txBody>
          </p:sp>
          <p:sp>
            <p:nvSpPr>
              <p:cNvPr id="15396" name="TextBox 22">
                <a:extLst>
                  <a:ext uri="{FF2B5EF4-FFF2-40B4-BE49-F238E27FC236}">
                    <a16:creationId xmlns:a16="http://schemas.microsoft.com/office/drawing/2014/main" id="{4C5C56D6-93F4-E241-8CE3-F687DA3CB96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887461" y="3342946"/>
                <a:ext cx="1491114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b="0">
                    <a:solidFill>
                      <a:srgbClr val="FF0000"/>
                    </a:solidFill>
                    <a:latin typeface="Times" pitchFamily="2" charset="0"/>
                  </a:rPr>
                  <a:t>Register C</a:t>
                </a:r>
              </a:p>
            </p:txBody>
          </p:sp>
          <p:cxnSp>
            <p:nvCxnSpPr>
              <p:cNvPr id="15397" name="Straight Connector 27">
                <a:extLst>
                  <a:ext uri="{FF2B5EF4-FFF2-40B4-BE49-F238E27FC236}">
                    <a16:creationId xmlns:a16="http://schemas.microsoft.com/office/drawing/2014/main" id="{D1FF55E1-5632-304D-84D8-A1D6E783ADCF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4651769" y="2999079"/>
                <a:ext cx="0" cy="1142999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15366" name="Group 10">
              <a:extLst>
                <a:ext uri="{FF2B5EF4-FFF2-40B4-BE49-F238E27FC236}">
                  <a16:creationId xmlns:a16="http://schemas.microsoft.com/office/drawing/2014/main" id="{7A1D986E-B1B2-F348-BB19-8F3AE2585B3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52701" y="4256315"/>
              <a:ext cx="5843508" cy="1142999"/>
              <a:chOff x="2599508" y="4256315"/>
              <a:chExt cx="5796699" cy="1142999"/>
            </a:xfrm>
          </p:grpSpPr>
          <p:sp>
            <p:nvSpPr>
              <p:cNvPr id="15392" name="Rectangle 24">
                <a:extLst>
                  <a:ext uri="{FF2B5EF4-FFF2-40B4-BE49-F238E27FC236}">
                    <a16:creationId xmlns:a16="http://schemas.microsoft.com/office/drawing/2014/main" id="{9932532F-96BA-E641-AA0E-D7A6D40FF73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99508" y="4256315"/>
                <a:ext cx="4120299" cy="1142999"/>
              </a:xfrm>
              <a:prstGeom prst="rect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b="0">
                  <a:latin typeface="Times" pitchFamily="2" charset="0"/>
                </a:endParaRPr>
              </a:p>
            </p:txBody>
          </p:sp>
          <p:sp>
            <p:nvSpPr>
              <p:cNvPr id="15393" name="TextBox 25">
                <a:extLst>
                  <a:ext uri="{FF2B5EF4-FFF2-40B4-BE49-F238E27FC236}">
                    <a16:creationId xmlns:a16="http://schemas.microsoft.com/office/drawing/2014/main" id="{0BB9A487-72E2-A441-B103-C7001D36BEF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887461" y="4596981"/>
                <a:ext cx="1508746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b="0">
                    <a:solidFill>
                      <a:srgbClr val="FF0000"/>
                    </a:solidFill>
                    <a:latin typeface="Times" pitchFamily="2" charset="0"/>
                  </a:rPr>
                  <a:t>Register D</a:t>
                </a:r>
              </a:p>
            </p:txBody>
          </p:sp>
          <p:cxnSp>
            <p:nvCxnSpPr>
              <p:cNvPr id="15394" name="Straight Connector 28">
                <a:extLst>
                  <a:ext uri="{FF2B5EF4-FFF2-40B4-BE49-F238E27FC236}">
                    <a16:creationId xmlns:a16="http://schemas.microsoft.com/office/drawing/2014/main" id="{68C8205D-AE34-2744-A5E1-F004C2F3831E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4651769" y="4256315"/>
                <a:ext cx="0" cy="1142999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15367" name="TextBox 20">
              <a:extLst>
                <a:ext uri="{FF2B5EF4-FFF2-40B4-BE49-F238E27FC236}">
                  <a16:creationId xmlns:a16="http://schemas.microsoft.com/office/drawing/2014/main" id="{22A5A2BB-6E78-D64B-8157-6E365057E7D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83873" y="483280"/>
              <a:ext cx="510076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b="0">
                  <a:solidFill>
                    <a:srgbClr val="FF0000"/>
                  </a:solidFill>
                  <a:latin typeface="Times" pitchFamily="2" charset="0"/>
                </a:rPr>
                <a:t>A</a:t>
              </a:r>
              <a:r>
                <a:rPr lang="en-US" altLang="en-US" b="0" baseline="-25000">
                  <a:solidFill>
                    <a:srgbClr val="FF0000"/>
                  </a:solidFill>
                  <a:latin typeface="Times" pitchFamily="2" charset="0"/>
                </a:rPr>
                <a:t>1</a:t>
              </a:r>
            </a:p>
          </p:txBody>
        </p:sp>
        <p:sp>
          <p:nvSpPr>
            <p:cNvPr id="15368" name="TextBox 23">
              <a:extLst>
                <a:ext uri="{FF2B5EF4-FFF2-40B4-BE49-F238E27FC236}">
                  <a16:creationId xmlns:a16="http://schemas.microsoft.com/office/drawing/2014/main" id="{DF51BE8B-386F-9348-AC8A-51699C5AB37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39245" y="487635"/>
              <a:ext cx="510076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b="0">
                  <a:solidFill>
                    <a:srgbClr val="FF0000"/>
                  </a:solidFill>
                  <a:latin typeface="Times" pitchFamily="2" charset="0"/>
                </a:rPr>
                <a:t>A</a:t>
              </a:r>
              <a:r>
                <a:rPr lang="en-US" altLang="en-US" b="0" baseline="-25000">
                  <a:solidFill>
                    <a:srgbClr val="FF0000"/>
                  </a:solidFill>
                  <a:latin typeface="Times" pitchFamily="2" charset="0"/>
                </a:rPr>
                <a:t>0</a:t>
              </a:r>
            </a:p>
          </p:txBody>
        </p:sp>
        <p:sp>
          <p:nvSpPr>
            <p:cNvPr id="15369" name="TextBox 30">
              <a:extLst>
                <a:ext uri="{FF2B5EF4-FFF2-40B4-BE49-F238E27FC236}">
                  <a16:creationId xmlns:a16="http://schemas.microsoft.com/office/drawing/2014/main" id="{34BB6351-A22E-0044-B1AC-9E66E9EBC3B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83873" y="1734070"/>
              <a:ext cx="49244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b="0">
                  <a:solidFill>
                    <a:srgbClr val="FF0000"/>
                  </a:solidFill>
                  <a:latin typeface="Times" pitchFamily="2" charset="0"/>
                </a:rPr>
                <a:t>B</a:t>
              </a:r>
              <a:r>
                <a:rPr lang="en-US" altLang="en-US" b="0" baseline="-25000">
                  <a:solidFill>
                    <a:srgbClr val="FF0000"/>
                  </a:solidFill>
                  <a:latin typeface="Times" pitchFamily="2" charset="0"/>
                </a:rPr>
                <a:t>1</a:t>
              </a:r>
            </a:p>
          </p:txBody>
        </p:sp>
        <p:sp>
          <p:nvSpPr>
            <p:cNvPr id="15370" name="TextBox 31">
              <a:extLst>
                <a:ext uri="{FF2B5EF4-FFF2-40B4-BE49-F238E27FC236}">
                  <a16:creationId xmlns:a16="http://schemas.microsoft.com/office/drawing/2014/main" id="{F7829454-316F-144E-B03B-03D392A8AB4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39245" y="1738425"/>
              <a:ext cx="49244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b="0">
                  <a:solidFill>
                    <a:srgbClr val="FF0000"/>
                  </a:solidFill>
                  <a:latin typeface="Times" pitchFamily="2" charset="0"/>
                </a:rPr>
                <a:t>B</a:t>
              </a:r>
              <a:r>
                <a:rPr lang="en-US" altLang="en-US" b="0" baseline="-25000">
                  <a:solidFill>
                    <a:srgbClr val="FF0000"/>
                  </a:solidFill>
                  <a:latin typeface="Times" pitchFamily="2" charset="0"/>
                </a:rPr>
                <a:t>0</a:t>
              </a:r>
            </a:p>
          </p:txBody>
        </p:sp>
        <p:sp>
          <p:nvSpPr>
            <p:cNvPr id="15371" name="TextBox 32">
              <a:extLst>
                <a:ext uri="{FF2B5EF4-FFF2-40B4-BE49-F238E27FC236}">
                  <a16:creationId xmlns:a16="http://schemas.microsoft.com/office/drawing/2014/main" id="{88B4CC70-0654-4B48-AD93-DF2F55054A7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88227" y="3108914"/>
              <a:ext cx="49244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b="0">
                  <a:solidFill>
                    <a:srgbClr val="FF0000"/>
                  </a:solidFill>
                  <a:latin typeface="Times" pitchFamily="2" charset="0"/>
                </a:rPr>
                <a:t>C</a:t>
              </a:r>
              <a:r>
                <a:rPr lang="en-US" altLang="en-US" b="0" baseline="-25000">
                  <a:solidFill>
                    <a:srgbClr val="FF0000"/>
                  </a:solidFill>
                  <a:latin typeface="Times" pitchFamily="2" charset="0"/>
                </a:rPr>
                <a:t>1</a:t>
              </a:r>
            </a:p>
          </p:txBody>
        </p:sp>
        <p:sp>
          <p:nvSpPr>
            <p:cNvPr id="15372" name="TextBox 33">
              <a:extLst>
                <a:ext uri="{FF2B5EF4-FFF2-40B4-BE49-F238E27FC236}">
                  <a16:creationId xmlns:a16="http://schemas.microsoft.com/office/drawing/2014/main" id="{EAF4F3C4-2FF8-8048-90A6-8475FD35326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43599" y="3113269"/>
              <a:ext cx="49244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b="0">
                  <a:solidFill>
                    <a:srgbClr val="FF0000"/>
                  </a:solidFill>
                  <a:latin typeface="Times" pitchFamily="2" charset="0"/>
                </a:rPr>
                <a:t>C</a:t>
              </a:r>
              <a:r>
                <a:rPr lang="en-US" altLang="en-US" b="0" baseline="-25000">
                  <a:solidFill>
                    <a:srgbClr val="FF0000"/>
                  </a:solidFill>
                  <a:latin typeface="Times" pitchFamily="2" charset="0"/>
                </a:rPr>
                <a:t>0</a:t>
              </a:r>
            </a:p>
          </p:txBody>
        </p:sp>
        <p:sp>
          <p:nvSpPr>
            <p:cNvPr id="15373" name="TextBox 34">
              <a:extLst>
                <a:ext uri="{FF2B5EF4-FFF2-40B4-BE49-F238E27FC236}">
                  <a16:creationId xmlns:a16="http://schemas.microsoft.com/office/drawing/2014/main" id="{81D2BDB1-2251-714C-83ED-46A33845850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79519" y="4380366"/>
              <a:ext cx="510076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b="0">
                  <a:solidFill>
                    <a:srgbClr val="FF0000"/>
                  </a:solidFill>
                  <a:latin typeface="Times" pitchFamily="2" charset="0"/>
                </a:rPr>
                <a:t>D</a:t>
              </a:r>
              <a:r>
                <a:rPr lang="en-US" altLang="en-US" b="0" baseline="-25000">
                  <a:solidFill>
                    <a:srgbClr val="FF0000"/>
                  </a:solidFill>
                  <a:latin typeface="Times" pitchFamily="2" charset="0"/>
                </a:rPr>
                <a:t>1</a:t>
              </a:r>
            </a:p>
          </p:txBody>
        </p:sp>
        <p:sp>
          <p:nvSpPr>
            <p:cNvPr id="15374" name="TextBox 35">
              <a:extLst>
                <a:ext uri="{FF2B5EF4-FFF2-40B4-BE49-F238E27FC236}">
                  <a16:creationId xmlns:a16="http://schemas.microsoft.com/office/drawing/2014/main" id="{99B7C15F-FD75-BB4D-B4BC-890D1DD19BF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34891" y="4384721"/>
              <a:ext cx="510076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b="0">
                  <a:solidFill>
                    <a:srgbClr val="FF0000"/>
                  </a:solidFill>
                  <a:latin typeface="Times" pitchFamily="2" charset="0"/>
                </a:rPr>
                <a:t>D</a:t>
              </a:r>
              <a:r>
                <a:rPr lang="en-US" altLang="en-US" b="0" baseline="-25000">
                  <a:solidFill>
                    <a:srgbClr val="FF0000"/>
                  </a:solidFill>
                  <a:latin typeface="Times" pitchFamily="2" charset="0"/>
                </a:rPr>
                <a:t>0</a:t>
              </a:r>
            </a:p>
          </p:txBody>
        </p:sp>
        <p:sp>
          <p:nvSpPr>
            <p:cNvPr id="15375" name="Freeform 51">
              <a:extLst>
                <a:ext uri="{FF2B5EF4-FFF2-40B4-BE49-F238E27FC236}">
                  <a16:creationId xmlns:a16="http://schemas.microsoft.com/office/drawing/2014/main" id="{657DF76F-A981-CE41-BD0C-BA781C4EB978}"/>
                </a:ext>
              </a:extLst>
            </p:cNvPr>
            <p:cNvSpPr>
              <a:spLocks/>
            </p:cNvSpPr>
            <p:nvPr/>
          </p:nvSpPr>
          <p:spPr bwMode="auto">
            <a:xfrm rot="5400000" flipV="1">
              <a:off x="863411" y="1780734"/>
              <a:ext cx="5599288" cy="3074140"/>
            </a:xfrm>
            <a:custGeom>
              <a:avLst/>
              <a:gdLst>
                <a:gd name="T0" fmla="*/ 2147483646 w 10027"/>
                <a:gd name="T1" fmla="*/ 0 h 223130"/>
                <a:gd name="T2" fmla="*/ 2147483646 w 10027"/>
                <a:gd name="T3" fmla="*/ 2147483646 h 223130"/>
                <a:gd name="T4" fmla="*/ 2147483646 w 10027"/>
                <a:gd name="T5" fmla="*/ 2147483646 h 223130"/>
                <a:gd name="T6" fmla="*/ 0 w 10027"/>
                <a:gd name="T7" fmla="*/ 2147483646 h 22313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027" h="223130">
                  <a:moveTo>
                    <a:pt x="10026" y="0"/>
                  </a:moveTo>
                  <a:cubicBezTo>
                    <a:pt x="10021" y="1490"/>
                    <a:pt x="10031" y="3532"/>
                    <a:pt x="10026" y="5022"/>
                  </a:cubicBezTo>
                  <a:lnTo>
                    <a:pt x="26" y="5022"/>
                  </a:lnTo>
                  <a:cubicBezTo>
                    <a:pt x="26" y="3378"/>
                    <a:pt x="0" y="224765"/>
                    <a:pt x="0" y="223121"/>
                  </a:cubicBezTo>
                </a:path>
              </a:pathLst>
            </a:custGeom>
            <a:noFill/>
            <a:ln w="28575">
              <a:solidFill>
                <a:srgbClr val="7030A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76" name="Freeform 51">
              <a:extLst>
                <a:ext uri="{FF2B5EF4-FFF2-40B4-BE49-F238E27FC236}">
                  <a16:creationId xmlns:a16="http://schemas.microsoft.com/office/drawing/2014/main" id="{39FE4BDD-672D-D944-94D9-C055388640EF}"/>
                </a:ext>
              </a:extLst>
            </p:cNvPr>
            <p:cNvSpPr>
              <a:spLocks/>
            </p:cNvSpPr>
            <p:nvPr/>
          </p:nvSpPr>
          <p:spPr bwMode="auto">
            <a:xfrm rot="5400000" flipV="1">
              <a:off x="1431419" y="2477646"/>
              <a:ext cx="4455651" cy="3081760"/>
            </a:xfrm>
            <a:custGeom>
              <a:avLst/>
              <a:gdLst>
                <a:gd name="T0" fmla="*/ 2147483646 w 10043"/>
                <a:gd name="T1" fmla="*/ 0 h 223683"/>
                <a:gd name="T2" fmla="*/ 2147483646 w 10043"/>
                <a:gd name="T3" fmla="*/ 2147483646 h 223683"/>
                <a:gd name="T4" fmla="*/ 2147483646 w 10043"/>
                <a:gd name="T5" fmla="*/ 2147483646 h 223683"/>
                <a:gd name="T6" fmla="*/ 0 w 10043"/>
                <a:gd name="T7" fmla="*/ 2147483646 h 22368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043" h="223683">
                  <a:moveTo>
                    <a:pt x="10043" y="0"/>
                  </a:moveTo>
                  <a:cubicBezTo>
                    <a:pt x="10032" y="5361"/>
                    <a:pt x="10037" y="5745"/>
                    <a:pt x="10026" y="11106"/>
                  </a:cubicBezTo>
                  <a:lnTo>
                    <a:pt x="26" y="11106"/>
                  </a:lnTo>
                  <a:cubicBezTo>
                    <a:pt x="26" y="9462"/>
                    <a:pt x="0" y="225318"/>
                    <a:pt x="0" y="223674"/>
                  </a:cubicBezTo>
                </a:path>
              </a:pathLst>
            </a:custGeom>
            <a:noFill/>
            <a:ln w="28575">
              <a:solidFill>
                <a:srgbClr val="7030A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77" name="Freeform 51">
              <a:extLst>
                <a:ext uri="{FF2B5EF4-FFF2-40B4-BE49-F238E27FC236}">
                  <a16:creationId xmlns:a16="http://schemas.microsoft.com/office/drawing/2014/main" id="{1B2A1270-A3E2-0143-9820-15EBFC77E9CF}"/>
                </a:ext>
              </a:extLst>
            </p:cNvPr>
            <p:cNvSpPr>
              <a:spLocks/>
            </p:cNvSpPr>
            <p:nvPr/>
          </p:nvSpPr>
          <p:spPr bwMode="auto">
            <a:xfrm rot="5400000" flipV="1">
              <a:off x="2046182" y="3219232"/>
              <a:ext cx="3232377" cy="3072794"/>
            </a:xfrm>
            <a:custGeom>
              <a:avLst/>
              <a:gdLst>
                <a:gd name="T0" fmla="*/ 2147483646 w 10030"/>
                <a:gd name="T1" fmla="*/ 0 h 223651"/>
                <a:gd name="T2" fmla="*/ 2147483646 w 10030"/>
                <a:gd name="T3" fmla="*/ 2147483646 h 223651"/>
                <a:gd name="T4" fmla="*/ 2147483646 w 10030"/>
                <a:gd name="T5" fmla="*/ 2147483646 h 223651"/>
                <a:gd name="T6" fmla="*/ 0 w 10030"/>
                <a:gd name="T7" fmla="*/ 2147483646 h 22365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030" h="223651">
                  <a:moveTo>
                    <a:pt x="10025" y="0"/>
                  </a:moveTo>
                  <a:cubicBezTo>
                    <a:pt x="10009" y="7389"/>
                    <a:pt x="10042" y="9789"/>
                    <a:pt x="10026" y="17178"/>
                  </a:cubicBezTo>
                  <a:lnTo>
                    <a:pt x="26" y="17178"/>
                  </a:lnTo>
                  <a:cubicBezTo>
                    <a:pt x="26" y="15534"/>
                    <a:pt x="0" y="225286"/>
                    <a:pt x="0" y="223642"/>
                  </a:cubicBezTo>
                </a:path>
              </a:pathLst>
            </a:custGeom>
            <a:noFill/>
            <a:ln w="28575">
              <a:solidFill>
                <a:srgbClr val="7030A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78" name="Freeform 51">
              <a:extLst>
                <a:ext uri="{FF2B5EF4-FFF2-40B4-BE49-F238E27FC236}">
                  <a16:creationId xmlns:a16="http://schemas.microsoft.com/office/drawing/2014/main" id="{F1E8ECAA-182C-CF4B-B50B-8A9E941C0D09}"/>
                </a:ext>
              </a:extLst>
            </p:cNvPr>
            <p:cNvSpPr>
              <a:spLocks/>
            </p:cNvSpPr>
            <p:nvPr/>
          </p:nvSpPr>
          <p:spPr bwMode="auto">
            <a:xfrm rot="5400000" flipV="1">
              <a:off x="2619070" y="3941755"/>
              <a:ext cx="2095587" cy="3066521"/>
            </a:xfrm>
            <a:custGeom>
              <a:avLst/>
              <a:gdLst>
                <a:gd name="T0" fmla="*/ 2147483646 w 10063"/>
                <a:gd name="T1" fmla="*/ 0 h 222577"/>
                <a:gd name="T2" fmla="*/ 2147483646 w 10063"/>
                <a:gd name="T3" fmla="*/ 2147483646 h 222577"/>
                <a:gd name="T4" fmla="*/ 2147483646 w 10063"/>
                <a:gd name="T5" fmla="*/ 2147483646 h 222577"/>
                <a:gd name="T6" fmla="*/ 0 w 10063"/>
                <a:gd name="T7" fmla="*/ 2147483646 h 22257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063" h="222577">
                  <a:moveTo>
                    <a:pt x="10063" y="0"/>
                  </a:moveTo>
                  <a:cubicBezTo>
                    <a:pt x="10051" y="7758"/>
                    <a:pt x="10038" y="15516"/>
                    <a:pt x="10026" y="23274"/>
                  </a:cubicBezTo>
                  <a:lnTo>
                    <a:pt x="26" y="23274"/>
                  </a:lnTo>
                  <a:cubicBezTo>
                    <a:pt x="26" y="21630"/>
                    <a:pt x="0" y="224212"/>
                    <a:pt x="0" y="222568"/>
                  </a:cubicBezTo>
                </a:path>
              </a:pathLst>
            </a:custGeom>
            <a:noFill/>
            <a:ln w="28575">
              <a:solidFill>
                <a:srgbClr val="7030A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79" name="Freeform 17">
              <a:extLst>
                <a:ext uri="{FF2B5EF4-FFF2-40B4-BE49-F238E27FC236}">
                  <a16:creationId xmlns:a16="http://schemas.microsoft.com/office/drawing/2014/main" id="{9FA3CE24-BCDF-5C4E-A8F9-EF1DF9CFF5A4}"/>
                </a:ext>
              </a:extLst>
            </p:cNvPr>
            <p:cNvSpPr>
              <a:spLocks noChangeAspect="1"/>
            </p:cNvSpPr>
            <p:nvPr/>
          </p:nvSpPr>
          <p:spPr bwMode="auto">
            <a:xfrm flipH="1" flipV="1">
              <a:off x="2648486" y="121920"/>
              <a:ext cx="239493" cy="4838700"/>
            </a:xfrm>
            <a:custGeom>
              <a:avLst/>
              <a:gdLst>
                <a:gd name="T0" fmla="*/ 0 w 528"/>
                <a:gd name="T1" fmla="*/ 0 h 600"/>
                <a:gd name="T2" fmla="*/ 2147483646 w 528"/>
                <a:gd name="T3" fmla="*/ 0 h 600"/>
                <a:gd name="T4" fmla="*/ 2147483646 w 528"/>
                <a:gd name="T5" fmla="*/ 2147483646 h 600"/>
                <a:gd name="T6" fmla="*/ 0 60000 65536"/>
                <a:gd name="T7" fmla="*/ 0 60000 65536"/>
                <a:gd name="T8" fmla="*/ 0 60000 65536"/>
                <a:gd name="T9" fmla="*/ 0 w 528"/>
                <a:gd name="T10" fmla="*/ 0 h 600"/>
                <a:gd name="T11" fmla="*/ 528 w 528"/>
                <a:gd name="T12" fmla="*/ 600 h 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28" h="600">
                  <a:moveTo>
                    <a:pt x="0" y="0"/>
                  </a:moveTo>
                  <a:lnTo>
                    <a:pt x="528" y="0"/>
                  </a:lnTo>
                  <a:lnTo>
                    <a:pt x="528" y="600"/>
                  </a:lnTo>
                </a:path>
              </a:pathLst>
            </a:custGeom>
            <a:noFill/>
            <a:ln w="28575">
              <a:solidFill>
                <a:srgbClr val="00B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80" name="Freeform 17">
              <a:extLst>
                <a:ext uri="{FF2B5EF4-FFF2-40B4-BE49-F238E27FC236}">
                  <a16:creationId xmlns:a16="http://schemas.microsoft.com/office/drawing/2014/main" id="{154A1F1B-E584-2543-9BCD-E46A69CCA901}"/>
                </a:ext>
              </a:extLst>
            </p:cNvPr>
            <p:cNvSpPr>
              <a:spLocks noChangeAspect="1"/>
            </p:cNvSpPr>
            <p:nvPr/>
          </p:nvSpPr>
          <p:spPr bwMode="auto">
            <a:xfrm flipH="1" flipV="1">
              <a:off x="4777739" y="114300"/>
              <a:ext cx="327659" cy="4838700"/>
            </a:xfrm>
            <a:custGeom>
              <a:avLst/>
              <a:gdLst>
                <a:gd name="T0" fmla="*/ 0 w 528"/>
                <a:gd name="T1" fmla="*/ 0 h 600"/>
                <a:gd name="T2" fmla="*/ 2147483646 w 528"/>
                <a:gd name="T3" fmla="*/ 0 h 600"/>
                <a:gd name="T4" fmla="*/ 2147483646 w 528"/>
                <a:gd name="T5" fmla="*/ 2147483646 h 600"/>
                <a:gd name="T6" fmla="*/ 0 60000 65536"/>
                <a:gd name="T7" fmla="*/ 0 60000 65536"/>
                <a:gd name="T8" fmla="*/ 0 60000 65536"/>
                <a:gd name="T9" fmla="*/ 0 w 528"/>
                <a:gd name="T10" fmla="*/ 0 h 600"/>
                <a:gd name="T11" fmla="*/ 528 w 528"/>
                <a:gd name="T12" fmla="*/ 600 h 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28" h="600">
                  <a:moveTo>
                    <a:pt x="0" y="0"/>
                  </a:moveTo>
                  <a:lnTo>
                    <a:pt x="528" y="0"/>
                  </a:lnTo>
                  <a:lnTo>
                    <a:pt x="528" y="600"/>
                  </a:lnTo>
                </a:path>
              </a:pathLst>
            </a:custGeom>
            <a:noFill/>
            <a:ln w="28575">
              <a:solidFill>
                <a:srgbClr val="00B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81" name="Line 101">
              <a:extLst>
                <a:ext uri="{FF2B5EF4-FFF2-40B4-BE49-F238E27FC236}">
                  <a16:creationId xmlns:a16="http://schemas.microsoft.com/office/drawing/2014/main" id="{9B64000B-49EF-6D46-8369-AA213ABEE15C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>
              <a:off x="4938365" y="3518369"/>
              <a:ext cx="2404" cy="331665"/>
            </a:xfrm>
            <a:prstGeom prst="line">
              <a:avLst/>
            </a:prstGeom>
            <a:noFill/>
            <a:ln w="28575">
              <a:solidFill>
                <a:srgbClr val="00B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82" name="Line 101">
              <a:extLst>
                <a:ext uri="{FF2B5EF4-FFF2-40B4-BE49-F238E27FC236}">
                  <a16:creationId xmlns:a16="http://schemas.microsoft.com/office/drawing/2014/main" id="{FE234500-1849-304F-958C-90D9B1F21C38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>
              <a:off x="4946158" y="2173559"/>
              <a:ext cx="1081" cy="317400"/>
            </a:xfrm>
            <a:prstGeom prst="line">
              <a:avLst/>
            </a:prstGeom>
            <a:noFill/>
            <a:ln w="28575">
              <a:solidFill>
                <a:srgbClr val="00B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83" name="Line 101">
              <a:extLst>
                <a:ext uri="{FF2B5EF4-FFF2-40B4-BE49-F238E27FC236}">
                  <a16:creationId xmlns:a16="http://schemas.microsoft.com/office/drawing/2014/main" id="{EF59D53A-25F1-D04E-8864-591049C92742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 flipH="1">
              <a:off x="4942040" y="888199"/>
              <a:ext cx="2675" cy="339285"/>
            </a:xfrm>
            <a:prstGeom prst="line">
              <a:avLst/>
            </a:prstGeom>
            <a:noFill/>
            <a:ln w="28575">
              <a:solidFill>
                <a:srgbClr val="00B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84" name="Line 101">
              <a:extLst>
                <a:ext uri="{FF2B5EF4-FFF2-40B4-BE49-F238E27FC236}">
                  <a16:creationId xmlns:a16="http://schemas.microsoft.com/office/drawing/2014/main" id="{E50DE4B6-6542-E949-9F11-AEF17E93A3E0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 flipH="1">
              <a:off x="2774750" y="926899"/>
              <a:ext cx="1619" cy="268020"/>
            </a:xfrm>
            <a:prstGeom prst="line">
              <a:avLst/>
            </a:prstGeom>
            <a:noFill/>
            <a:ln w="28575">
              <a:solidFill>
                <a:srgbClr val="00B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85" name="Line 101">
              <a:extLst>
                <a:ext uri="{FF2B5EF4-FFF2-40B4-BE49-F238E27FC236}">
                  <a16:creationId xmlns:a16="http://schemas.microsoft.com/office/drawing/2014/main" id="{8482A80C-6E8B-314F-B291-FA68CB43F7B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>
              <a:off x="2772059" y="2209259"/>
              <a:ext cx="1081" cy="246000"/>
            </a:xfrm>
            <a:prstGeom prst="line">
              <a:avLst/>
            </a:prstGeom>
            <a:noFill/>
            <a:ln w="28575">
              <a:solidFill>
                <a:srgbClr val="00B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86" name="Line 101">
              <a:extLst>
                <a:ext uri="{FF2B5EF4-FFF2-40B4-BE49-F238E27FC236}">
                  <a16:creationId xmlns:a16="http://schemas.microsoft.com/office/drawing/2014/main" id="{02A6893E-0634-9F4D-BE80-FEB2002FCF1A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>
              <a:off x="2785080" y="3554564"/>
              <a:ext cx="1133" cy="245305"/>
            </a:xfrm>
            <a:prstGeom prst="line">
              <a:avLst/>
            </a:prstGeom>
            <a:noFill/>
            <a:ln w="28575">
              <a:solidFill>
                <a:srgbClr val="00B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87" name="TextBox 57">
              <a:extLst>
                <a:ext uri="{FF2B5EF4-FFF2-40B4-BE49-F238E27FC236}">
                  <a16:creationId xmlns:a16="http://schemas.microsoft.com/office/drawing/2014/main" id="{E86DCC68-EC21-7D4C-AC77-026EE9E5AC8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44805" y="-15051"/>
              <a:ext cx="511679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000">
                  <a:solidFill>
                    <a:srgbClr val="00B050"/>
                  </a:solidFill>
                  <a:latin typeface="Times" pitchFamily="2" charset="0"/>
                </a:rPr>
                <a:t>In</a:t>
              </a:r>
              <a:r>
                <a:rPr lang="en-US" altLang="en-US" sz="2000" baseline="-25000">
                  <a:solidFill>
                    <a:srgbClr val="00B050"/>
                  </a:solidFill>
                  <a:latin typeface="Times" pitchFamily="2" charset="0"/>
                </a:rPr>
                <a:t>1</a:t>
              </a:r>
            </a:p>
          </p:txBody>
        </p:sp>
        <p:sp>
          <p:nvSpPr>
            <p:cNvPr id="15388" name="TextBox 58">
              <a:extLst>
                <a:ext uri="{FF2B5EF4-FFF2-40B4-BE49-F238E27FC236}">
                  <a16:creationId xmlns:a16="http://schemas.microsoft.com/office/drawing/2014/main" id="{B39219F9-67B3-4749-99DF-8E9924C0BE3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79829" y="-7929"/>
              <a:ext cx="511679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000">
                  <a:solidFill>
                    <a:srgbClr val="00B050"/>
                  </a:solidFill>
                  <a:latin typeface="Times" pitchFamily="2" charset="0"/>
                </a:rPr>
                <a:t>In</a:t>
              </a:r>
              <a:r>
                <a:rPr lang="en-US" altLang="en-US" sz="2000" baseline="-25000">
                  <a:solidFill>
                    <a:srgbClr val="00B050"/>
                  </a:solidFill>
                  <a:latin typeface="Times" pitchFamily="2" charset="0"/>
                </a:rPr>
                <a:t>0</a:t>
              </a:r>
            </a:p>
          </p:txBody>
        </p:sp>
        <p:sp>
          <p:nvSpPr>
            <p:cNvPr id="15389" name="TextBox 61">
              <a:extLst>
                <a:ext uri="{FF2B5EF4-FFF2-40B4-BE49-F238E27FC236}">
                  <a16:creationId xmlns:a16="http://schemas.microsoft.com/office/drawing/2014/main" id="{02EF5507-521D-8E48-9C46-E30383D3D7E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2542" y="6321332"/>
              <a:ext cx="121873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solidFill>
                    <a:srgbClr val="7030A0"/>
                  </a:solidFill>
                  <a:latin typeface="Times" pitchFamily="2" charset="0"/>
                </a:rPr>
                <a:t>Write_enable</a:t>
              </a:r>
              <a:endParaRPr lang="en-US" altLang="en-US" sz="2000" baseline="-25000">
                <a:solidFill>
                  <a:srgbClr val="7030A0"/>
                </a:solidFill>
                <a:latin typeface="Times" pitchFamily="2" charset="0"/>
              </a:endParaRPr>
            </a:p>
          </p:txBody>
        </p:sp>
        <p:sp>
          <p:nvSpPr>
            <p:cNvPr id="15390" name="TextBox 62">
              <a:extLst>
                <a:ext uri="{FF2B5EF4-FFF2-40B4-BE49-F238E27FC236}">
                  <a16:creationId xmlns:a16="http://schemas.microsoft.com/office/drawing/2014/main" id="{60CEC8D1-975B-CA4D-B930-C3AE3674AD8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983" y="5898697"/>
              <a:ext cx="1486561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solidFill>
                    <a:srgbClr val="7030A0"/>
                  </a:solidFill>
                  <a:latin typeface="Times" pitchFamily="2" charset="0"/>
                </a:rPr>
                <a:t>Write_address_0</a:t>
              </a:r>
              <a:endParaRPr lang="en-US" altLang="en-US" sz="2000" baseline="-25000">
                <a:solidFill>
                  <a:srgbClr val="7030A0"/>
                </a:solidFill>
                <a:latin typeface="Times" pitchFamily="2" charset="0"/>
              </a:endParaRPr>
            </a:p>
          </p:txBody>
        </p:sp>
        <p:sp>
          <p:nvSpPr>
            <p:cNvPr id="15391" name="TextBox 63">
              <a:extLst>
                <a:ext uri="{FF2B5EF4-FFF2-40B4-BE49-F238E27FC236}">
                  <a16:creationId xmlns:a16="http://schemas.microsoft.com/office/drawing/2014/main" id="{F58C3A51-7B2D-9A4C-ACBE-EB7A8D957AF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8" y="6107657"/>
              <a:ext cx="1486561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solidFill>
                    <a:srgbClr val="7030A0"/>
                  </a:solidFill>
                  <a:latin typeface="Times" pitchFamily="2" charset="0"/>
                </a:rPr>
                <a:t>Write_address_1</a:t>
              </a:r>
              <a:endParaRPr lang="en-US" altLang="en-US" sz="2000" baseline="-25000">
                <a:solidFill>
                  <a:srgbClr val="7030A0"/>
                </a:solidFill>
                <a:latin typeface="Times" pitchFamily="2" charset="0"/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C4701BB0-3B4E-8D3A-56D0-7A50DEFD0B98}"/>
              </a:ext>
            </a:extLst>
          </p:cNvPr>
          <p:cNvGrpSpPr/>
          <p:nvPr/>
        </p:nvGrpSpPr>
        <p:grpSpPr>
          <a:xfrm>
            <a:off x="4041091" y="510570"/>
            <a:ext cx="2233996" cy="4211645"/>
            <a:chOff x="4041091" y="510570"/>
            <a:chExt cx="2233996" cy="4211645"/>
          </a:xfrm>
        </p:grpSpPr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F105CCF2-A83E-67D3-B97F-56BBB63890AF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6274889" y="514469"/>
              <a:ext cx="198" cy="31545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7030A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AC9AB25A-7D4F-5A82-B3CD-7020B17FA132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053125" y="510570"/>
              <a:ext cx="4292" cy="319349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7030A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57320D16-ABD9-58C7-ED3D-ABAEAACE7F21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6270597" y="1784787"/>
              <a:ext cx="198" cy="31545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7030A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A917A470-3281-3FB6-4382-2006391170A5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048833" y="1780888"/>
              <a:ext cx="4292" cy="319349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7030A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7F518FE7-5D33-3421-C15C-B5535FD15C90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6270597" y="3127892"/>
              <a:ext cx="198" cy="31545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7030A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B1184CEC-F2A8-1ECC-881B-662C1A410CB6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048833" y="3123993"/>
              <a:ext cx="4292" cy="319349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7030A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832767E0-45C5-47CA-0730-4CB2A829BCDE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6262855" y="4406765"/>
              <a:ext cx="198" cy="31545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7030A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7A264E6C-1C61-6216-D95C-BF626C0200F7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041091" y="4402866"/>
              <a:ext cx="4292" cy="319349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7030A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5" name="Group 4">
            <a:extLst>
              <a:ext uri="{FF2B5EF4-FFF2-40B4-BE49-F238E27FC236}">
                <a16:creationId xmlns:a16="http://schemas.microsoft.com/office/drawing/2014/main" id="{56A0B0F7-7F73-5149-982F-878DDC073753}"/>
              </a:ext>
            </a:extLst>
          </p:cNvPr>
          <p:cNvGrpSpPr>
            <a:grpSpLocks/>
          </p:cNvGrpSpPr>
          <p:nvPr/>
        </p:nvGrpSpPr>
        <p:grpSpPr bwMode="auto">
          <a:xfrm>
            <a:off x="1069976" y="-14288"/>
            <a:ext cx="8397875" cy="6877051"/>
            <a:chOff x="-983" y="-15051"/>
            <a:chExt cx="8397192" cy="6878493"/>
          </a:xfrm>
        </p:grpSpPr>
        <p:pic>
          <p:nvPicPr>
            <p:cNvPr id="16386" name="Picture 3" descr="Screen shot 2017-02-17 at 11.57.02 AM.png">
              <a:extLst>
                <a:ext uri="{FF2B5EF4-FFF2-40B4-BE49-F238E27FC236}">
                  <a16:creationId xmlns:a16="http://schemas.microsoft.com/office/drawing/2014/main" id="{1555EB73-45E2-904F-AD1C-E7B073C67ED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" y="5442"/>
              <a:ext cx="6836661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6387" name="Group 7">
              <a:extLst>
                <a:ext uri="{FF2B5EF4-FFF2-40B4-BE49-F238E27FC236}">
                  <a16:creationId xmlns:a16="http://schemas.microsoft.com/office/drawing/2014/main" id="{9EF4A83E-0C21-C746-88CD-FB5E119B017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52700" y="381000"/>
              <a:ext cx="5818193" cy="1142999"/>
              <a:chOff x="2590799" y="381000"/>
              <a:chExt cx="5780093" cy="1142999"/>
            </a:xfrm>
          </p:grpSpPr>
          <p:sp>
            <p:nvSpPr>
              <p:cNvPr id="16433" name="Rectangle 5">
                <a:extLst>
                  <a:ext uri="{FF2B5EF4-FFF2-40B4-BE49-F238E27FC236}">
                    <a16:creationId xmlns:a16="http://schemas.microsoft.com/office/drawing/2014/main" id="{A25AD96D-7759-9B4B-8360-801724CB706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90799" y="381000"/>
                <a:ext cx="4129008" cy="1142999"/>
              </a:xfrm>
              <a:prstGeom prst="rect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b="0">
                  <a:latin typeface="Times" pitchFamily="2" charset="0"/>
                </a:endParaRPr>
              </a:p>
            </p:txBody>
          </p:sp>
          <p:sp>
            <p:nvSpPr>
              <p:cNvPr id="16434" name="TextBox 2">
                <a:extLst>
                  <a:ext uri="{FF2B5EF4-FFF2-40B4-BE49-F238E27FC236}">
                    <a16:creationId xmlns:a16="http://schemas.microsoft.com/office/drawing/2014/main" id="{FD08245A-5545-E540-A23C-CBED11AF38F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878752" y="721666"/>
                <a:ext cx="1492140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b="0">
                    <a:solidFill>
                      <a:srgbClr val="FF0000"/>
                    </a:solidFill>
                    <a:latin typeface="Times" pitchFamily="2" charset="0"/>
                  </a:rPr>
                  <a:t>Register A</a:t>
                </a:r>
              </a:p>
            </p:txBody>
          </p:sp>
          <p:cxnSp>
            <p:nvCxnSpPr>
              <p:cNvPr id="16435" name="Straight Connector 3">
                <a:extLst>
                  <a:ext uri="{FF2B5EF4-FFF2-40B4-BE49-F238E27FC236}">
                    <a16:creationId xmlns:a16="http://schemas.microsoft.com/office/drawing/2014/main" id="{989AE8A4-92BD-CD4B-8CDD-B15A8FADB0CC}"/>
                  </a:ext>
                </a:extLst>
              </p:cNvPr>
              <p:cNvCxnSpPr>
                <a:cxnSpLocks noChangeShapeType="1"/>
                <a:stCxn id="16433" idx="0"/>
                <a:endCxn id="16433" idx="2"/>
              </p:cNvCxnSpPr>
              <p:nvPr/>
            </p:nvCxnSpPr>
            <p:spPr bwMode="auto">
              <a:xfrm>
                <a:off x="4655303" y="381000"/>
                <a:ext cx="0" cy="1142999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16388" name="Group 8">
              <a:extLst>
                <a:ext uri="{FF2B5EF4-FFF2-40B4-BE49-F238E27FC236}">
                  <a16:creationId xmlns:a16="http://schemas.microsoft.com/office/drawing/2014/main" id="{222FF236-66D7-DB4F-9F95-C1D4F2A0377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52699" y="1672167"/>
              <a:ext cx="5821523" cy="1145055"/>
              <a:chOff x="2595154" y="1672167"/>
              <a:chExt cx="5779067" cy="1145055"/>
            </a:xfrm>
          </p:grpSpPr>
          <p:sp>
            <p:nvSpPr>
              <p:cNvPr id="16430" name="Rectangle 18">
                <a:extLst>
                  <a:ext uri="{FF2B5EF4-FFF2-40B4-BE49-F238E27FC236}">
                    <a16:creationId xmlns:a16="http://schemas.microsoft.com/office/drawing/2014/main" id="{7060312B-148B-7044-9907-1F31665401E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95154" y="1674223"/>
                <a:ext cx="4124653" cy="1142999"/>
              </a:xfrm>
              <a:prstGeom prst="rect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b="0">
                  <a:latin typeface="Times" pitchFamily="2" charset="0"/>
                </a:endParaRPr>
              </a:p>
            </p:txBody>
          </p:sp>
          <p:sp>
            <p:nvSpPr>
              <p:cNvPr id="16431" name="TextBox 19">
                <a:extLst>
                  <a:ext uri="{FF2B5EF4-FFF2-40B4-BE49-F238E27FC236}">
                    <a16:creationId xmlns:a16="http://schemas.microsoft.com/office/drawing/2014/main" id="{456A6FAC-AEEF-5246-9B60-332D3711A5B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883107" y="2014889"/>
                <a:ext cx="1491114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b="0">
                    <a:solidFill>
                      <a:srgbClr val="FF0000"/>
                    </a:solidFill>
                    <a:latin typeface="Times" pitchFamily="2" charset="0"/>
                  </a:rPr>
                  <a:t>Register B</a:t>
                </a:r>
              </a:p>
            </p:txBody>
          </p:sp>
          <p:cxnSp>
            <p:nvCxnSpPr>
              <p:cNvPr id="16432" name="Straight Connector 26">
                <a:extLst>
                  <a:ext uri="{FF2B5EF4-FFF2-40B4-BE49-F238E27FC236}">
                    <a16:creationId xmlns:a16="http://schemas.microsoft.com/office/drawing/2014/main" id="{391AE9B2-B64A-B844-9208-C544644C2DA0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4651769" y="1672167"/>
                <a:ext cx="0" cy="1142999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16389" name="Group 9">
              <a:extLst>
                <a:ext uri="{FF2B5EF4-FFF2-40B4-BE49-F238E27FC236}">
                  <a16:creationId xmlns:a16="http://schemas.microsoft.com/office/drawing/2014/main" id="{3B714993-66A8-EA48-8CBD-2A12386A226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52699" y="2999079"/>
              <a:ext cx="5825877" cy="1146200"/>
              <a:chOff x="2599508" y="2999079"/>
              <a:chExt cx="5779067" cy="1146200"/>
            </a:xfrm>
          </p:grpSpPr>
          <p:sp>
            <p:nvSpPr>
              <p:cNvPr id="16427" name="Rectangle 21">
                <a:extLst>
                  <a:ext uri="{FF2B5EF4-FFF2-40B4-BE49-F238E27FC236}">
                    <a16:creationId xmlns:a16="http://schemas.microsoft.com/office/drawing/2014/main" id="{80F58095-6D02-3D43-897B-883A462EF2F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99508" y="3002280"/>
                <a:ext cx="4120299" cy="1142999"/>
              </a:xfrm>
              <a:prstGeom prst="rect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b="0">
                  <a:latin typeface="Times" pitchFamily="2" charset="0"/>
                </a:endParaRPr>
              </a:p>
            </p:txBody>
          </p:sp>
          <p:sp>
            <p:nvSpPr>
              <p:cNvPr id="16428" name="TextBox 22">
                <a:extLst>
                  <a:ext uri="{FF2B5EF4-FFF2-40B4-BE49-F238E27FC236}">
                    <a16:creationId xmlns:a16="http://schemas.microsoft.com/office/drawing/2014/main" id="{000D21C1-9231-F24C-B7B3-980B834A48C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887461" y="3342946"/>
                <a:ext cx="1491114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b="0">
                    <a:solidFill>
                      <a:srgbClr val="FF0000"/>
                    </a:solidFill>
                    <a:latin typeface="Times" pitchFamily="2" charset="0"/>
                  </a:rPr>
                  <a:t>Register C</a:t>
                </a:r>
              </a:p>
            </p:txBody>
          </p:sp>
          <p:cxnSp>
            <p:nvCxnSpPr>
              <p:cNvPr id="16429" name="Straight Connector 27">
                <a:extLst>
                  <a:ext uri="{FF2B5EF4-FFF2-40B4-BE49-F238E27FC236}">
                    <a16:creationId xmlns:a16="http://schemas.microsoft.com/office/drawing/2014/main" id="{D28CE9FB-CC03-BD4E-AAFC-FB8FEA7BD048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4651769" y="2999079"/>
                <a:ext cx="0" cy="1142999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16390" name="Group 10">
              <a:extLst>
                <a:ext uri="{FF2B5EF4-FFF2-40B4-BE49-F238E27FC236}">
                  <a16:creationId xmlns:a16="http://schemas.microsoft.com/office/drawing/2014/main" id="{7E86400B-84EA-9E4A-B653-9ED1C8D718C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52701" y="4256315"/>
              <a:ext cx="5843508" cy="1142999"/>
              <a:chOff x="2599508" y="4256315"/>
              <a:chExt cx="5796699" cy="1142999"/>
            </a:xfrm>
          </p:grpSpPr>
          <p:sp>
            <p:nvSpPr>
              <p:cNvPr id="16424" name="Rectangle 24">
                <a:extLst>
                  <a:ext uri="{FF2B5EF4-FFF2-40B4-BE49-F238E27FC236}">
                    <a16:creationId xmlns:a16="http://schemas.microsoft.com/office/drawing/2014/main" id="{A4E23C43-8929-BA48-A9AA-191920843A0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99508" y="4256315"/>
                <a:ext cx="4120299" cy="1142999"/>
              </a:xfrm>
              <a:prstGeom prst="rect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b="0">
                  <a:latin typeface="Times" pitchFamily="2" charset="0"/>
                </a:endParaRPr>
              </a:p>
            </p:txBody>
          </p:sp>
          <p:sp>
            <p:nvSpPr>
              <p:cNvPr id="16425" name="TextBox 25">
                <a:extLst>
                  <a:ext uri="{FF2B5EF4-FFF2-40B4-BE49-F238E27FC236}">
                    <a16:creationId xmlns:a16="http://schemas.microsoft.com/office/drawing/2014/main" id="{6A3EB9D5-513A-1344-AE03-C016CD18D10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887461" y="4596981"/>
                <a:ext cx="1508746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b="0">
                    <a:solidFill>
                      <a:srgbClr val="FF0000"/>
                    </a:solidFill>
                    <a:latin typeface="Times" pitchFamily="2" charset="0"/>
                  </a:rPr>
                  <a:t>Register D</a:t>
                </a:r>
              </a:p>
            </p:txBody>
          </p:sp>
          <p:cxnSp>
            <p:nvCxnSpPr>
              <p:cNvPr id="16426" name="Straight Connector 28">
                <a:extLst>
                  <a:ext uri="{FF2B5EF4-FFF2-40B4-BE49-F238E27FC236}">
                    <a16:creationId xmlns:a16="http://schemas.microsoft.com/office/drawing/2014/main" id="{F047C957-8E3C-854B-B8EB-78E4F475F937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4651769" y="4256315"/>
                <a:ext cx="0" cy="1142999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16391" name="TextBox 20">
              <a:extLst>
                <a:ext uri="{FF2B5EF4-FFF2-40B4-BE49-F238E27FC236}">
                  <a16:creationId xmlns:a16="http://schemas.microsoft.com/office/drawing/2014/main" id="{5BE04BEC-2E87-4E4A-856A-A7F1B1690F4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83873" y="483280"/>
              <a:ext cx="510076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b="0">
                  <a:solidFill>
                    <a:srgbClr val="FF0000"/>
                  </a:solidFill>
                  <a:latin typeface="Times" pitchFamily="2" charset="0"/>
                </a:rPr>
                <a:t>A</a:t>
              </a:r>
              <a:r>
                <a:rPr lang="en-US" altLang="en-US" b="0" baseline="-25000">
                  <a:solidFill>
                    <a:srgbClr val="FF0000"/>
                  </a:solidFill>
                  <a:latin typeface="Times" pitchFamily="2" charset="0"/>
                </a:rPr>
                <a:t>1</a:t>
              </a:r>
            </a:p>
          </p:txBody>
        </p:sp>
        <p:sp>
          <p:nvSpPr>
            <p:cNvPr id="16392" name="TextBox 23">
              <a:extLst>
                <a:ext uri="{FF2B5EF4-FFF2-40B4-BE49-F238E27FC236}">
                  <a16:creationId xmlns:a16="http://schemas.microsoft.com/office/drawing/2014/main" id="{8807873F-CA00-F244-873C-29444E6F23D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39245" y="487635"/>
              <a:ext cx="510076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b="0">
                  <a:solidFill>
                    <a:srgbClr val="FF0000"/>
                  </a:solidFill>
                  <a:latin typeface="Times" pitchFamily="2" charset="0"/>
                </a:rPr>
                <a:t>A</a:t>
              </a:r>
              <a:r>
                <a:rPr lang="en-US" altLang="en-US" b="0" baseline="-25000">
                  <a:solidFill>
                    <a:srgbClr val="FF0000"/>
                  </a:solidFill>
                  <a:latin typeface="Times" pitchFamily="2" charset="0"/>
                </a:rPr>
                <a:t>0</a:t>
              </a:r>
            </a:p>
          </p:txBody>
        </p:sp>
        <p:sp>
          <p:nvSpPr>
            <p:cNvPr id="16393" name="TextBox 30">
              <a:extLst>
                <a:ext uri="{FF2B5EF4-FFF2-40B4-BE49-F238E27FC236}">
                  <a16:creationId xmlns:a16="http://schemas.microsoft.com/office/drawing/2014/main" id="{87463D26-9172-7B4B-BF88-904625EFFDC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83873" y="1734070"/>
              <a:ext cx="49244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b="0">
                  <a:solidFill>
                    <a:srgbClr val="FF0000"/>
                  </a:solidFill>
                  <a:latin typeface="Times" pitchFamily="2" charset="0"/>
                </a:rPr>
                <a:t>B</a:t>
              </a:r>
              <a:r>
                <a:rPr lang="en-US" altLang="en-US" b="0" baseline="-25000">
                  <a:solidFill>
                    <a:srgbClr val="FF0000"/>
                  </a:solidFill>
                  <a:latin typeface="Times" pitchFamily="2" charset="0"/>
                </a:rPr>
                <a:t>1</a:t>
              </a:r>
            </a:p>
          </p:txBody>
        </p:sp>
        <p:sp>
          <p:nvSpPr>
            <p:cNvPr id="16394" name="TextBox 31">
              <a:extLst>
                <a:ext uri="{FF2B5EF4-FFF2-40B4-BE49-F238E27FC236}">
                  <a16:creationId xmlns:a16="http://schemas.microsoft.com/office/drawing/2014/main" id="{845ED8A2-2264-9E44-ACAA-ACB82B0651C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39245" y="1738425"/>
              <a:ext cx="49244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b="0">
                  <a:solidFill>
                    <a:srgbClr val="FF0000"/>
                  </a:solidFill>
                  <a:latin typeface="Times" pitchFamily="2" charset="0"/>
                </a:rPr>
                <a:t>B</a:t>
              </a:r>
              <a:r>
                <a:rPr lang="en-US" altLang="en-US" b="0" baseline="-25000">
                  <a:solidFill>
                    <a:srgbClr val="FF0000"/>
                  </a:solidFill>
                  <a:latin typeface="Times" pitchFamily="2" charset="0"/>
                </a:rPr>
                <a:t>0</a:t>
              </a:r>
            </a:p>
          </p:txBody>
        </p:sp>
        <p:sp>
          <p:nvSpPr>
            <p:cNvPr id="16395" name="TextBox 32">
              <a:extLst>
                <a:ext uri="{FF2B5EF4-FFF2-40B4-BE49-F238E27FC236}">
                  <a16:creationId xmlns:a16="http://schemas.microsoft.com/office/drawing/2014/main" id="{90807B8B-35FE-5240-A780-F3ED9A2ED62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88227" y="3108914"/>
              <a:ext cx="49244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b="0">
                  <a:solidFill>
                    <a:srgbClr val="FF0000"/>
                  </a:solidFill>
                  <a:latin typeface="Times" pitchFamily="2" charset="0"/>
                </a:rPr>
                <a:t>C</a:t>
              </a:r>
              <a:r>
                <a:rPr lang="en-US" altLang="en-US" b="0" baseline="-25000">
                  <a:solidFill>
                    <a:srgbClr val="FF0000"/>
                  </a:solidFill>
                  <a:latin typeface="Times" pitchFamily="2" charset="0"/>
                </a:rPr>
                <a:t>1</a:t>
              </a:r>
            </a:p>
          </p:txBody>
        </p:sp>
        <p:sp>
          <p:nvSpPr>
            <p:cNvPr id="16396" name="TextBox 33">
              <a:extLst>
                <a:ext uri="{FF2B5EF4-FFF2-40B4-BE49-F238E27FC236}">
                  <a16:creationId xmlns:a16="http://schemas.microsoft.com/office/drawing/2014/main" id="{7B0737CB-2BF3-A942-9B8D-7739C5995BA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43599" y="3113269"/>
              <a:ext cx="49244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b="0">
                  <a:solidFill>
                    <a:srgbClr val="FF0000"/>
                  </a:solidFill>
                  <a:latin typeface="Times" pitchFamily="2" charset="0"/>
                </a:rPr>
                <a:t>C</a:t>
              </a:r>
              <a:r>
                <a:rPr lang="en-US" altLang="en-US" b="0" baseline="-25000">
                  <a:solidFill>
                    <a:srgbClr val="FF0000"/>
                  </a:solidFill>
                  <a:latin typeface="Times" pitchFamily="2" charset="0"/>
                </a:rPr>
                <a:t>0</a:t>
              </a:r>
            </a:p>
          </p:txBody>
        </p:sp>
        <p:sp>
          <p:nvSpPr>
            <p:cNvPr id="16397" name="Freeform 17">
              <a:extLst>
                <a:ext uri="{FF2B5EF4-FFF2-40B4-BE49-F238E27FC236}">
                  <a16:creationId xmlns:a16="http://schemas.microsoft.com/office/drawing/2014/main" id="{2AD20506-9933-8F42-BCA9-5B9C6C94AFD8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640667" y="3589868"/>
              <a:ext cx="371926" cy="2594354"/>
            </a:xfrm>
            <a:custGeom>
              <a:avLst/>
              <a:gdLst>
                <a:gd name="T0" fmla="*/ 0 w 528"/>
                <a:gd name="T1" fmla="*/ 0 h 600"/>
                <a:gd name="T2" fmla="*/ 2147483646 w 528"/>
                <a:gd name="T3" fmla="*/ 0 h 600"/>
                <a:gd name="T4" fmla="*/ 2147483646 w 528"/>
                <a:gd name="T5" fmla="*/ 2147483646 h 600"/>
                <a:gd name="T6" fmla="*/ 0 60000 65536"/>
                <a:gd name="T7" fmla="*/ 0 60000 65536"/>
                <a:gd name="T8" fmla="*/ 0 60000 65536"/>
                <a:gd name="T9" fmla="*/ 0 w 528"/>
                <a:gd name="T10" fmla="*/ 0 h 600"/>
                <a:gd name="T11" fmla="*/ 528 w 528"/>
                <a:gd name="T12" fmla="*/ 600 h 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28" h="600">
                  <a:moveTo>
                    <a:pt x="0" y="0"/>
                  </a:moveTo>
                  <a:lnTo>
                    <a:pt x="528" y="0"/>
                  </a:lnTo>
                  <a:lnTo>
                    <a:pt x="528" y="600"/>
                  </a:lnTo>
                </a:path>
              </a:pathLst>
            </a:custGeom>
            <a:noFill/>
            <a:ln w="28575">
              <a:solidFill>
                <a:srgbClr val="007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98" name="Freeform 17">
              <a:extLst>
                <a:ext uri="{FF2B5EF4-FFF2-40B4-BE49-F238E27FC236}">
                  <a16:creationId xmlns:a16="http://schemas.microsoft.com/office/drawing/2014/main" id="{773C601C-BC7E-CE41-B986-6412551EC8A3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649133" y="4859866"/>
              <a:ext cx="185660" cy="1324355"/>
            </a:xfrm>
            <a:custGeom>
              <a:avLst/>
              <a:gdLst>
                <a:gd name="T0" fmla="*/ 0 w 528"/>
                <a:gd name="T1" fmla="*/ 0 h 600"/>
                <a:gd name="T2" fmla="*/ 2147483646 w 528"/>
                <a:gd name="T3" fmla="*/ 0 h 600"/>
                <a:gd name="T4" fmla="*/ 2147483646 w 528"/>
                <a:gd name="T5" fmla="*/ 2147483646 h 600"/>
                <a:gd name="T6" fmla="*/ 0 60000 65536"/>
                <a:gd name="T7" fmla="*/ 0 60000 65536"/>
                <a:gd name="T8" fmla="*/ 0 60000 65536"/>
                <a:gd name="T9" fmla="*/ 0 w 528"/>
                <a:gd name="T10" fmla="*/ 0 h 600"/>
                <a:gd name="T11" fmla="*/ 528 w 528"/>
                <a:gd name="T12" fmla="*/ 600 h 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28" h="600">
                  <a:moveTo>
                    <a:pt x="0" y="0"/>
                  </a:moveTo>
                  <a:lnTo>
                    <a:pt x="528" y="0"/>
                  </a:lnTo>
                  <a:lnTo>
                    <a:pt x="528" y="600"/>
                  </a:lnTo>
                </a:path>
              </a:pathLst>
            </a:custGeom>
            <a:noFill/>
            <a:ln w="28575">
              <a:solidFill>
                <a:srgbClr val="007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99" name="Freeform 17">
              <a:extLst>
                <a:ext uri="{FF2B5EF4-FFF2-40B4-BE49-F238E27FC236}">
                  <a16:creationId xmlns:a16="http://schemas.microsoft.com/office/drawing/2014/main" id="{6A449DB3-AC5C-CF4C-AB54-04FD23746F4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657600" y="2243667"/>
              <a:ext cx="549726" cy="3932088"/>
            </a:xfrm>
            <a:custGeom>
              <a:avLst/>
              <a:gdLst>
                <a:gd name="T0" fmla="*/ 0 w 528"/>
                <a:gd name="T1" fmla="*/ 0 h 600"/>
                <a:gd name="T2" fmla="*/ 2147483646 w 528"/>
                <a:gd name="T3" fmla="*/ 0 h 600"/>
                <a:gd name="T4" fmla="*/ 2147483646 w 528"/>
                <a:gd name="T5" fmla="*/ 2147483646 h 600"/>
                <a:gd name="T6" fmla="*/ 0 60000 65536"/>
                <a:gd name="T7" fmla="*/ 0 60000 65536"/>
                <a:gd name="T8" fmla="*/ 0 60000 65536"/>
                <a:gd name="T9" fmla="*/ 0 w 528"/>
                <a:gd name="T10" fmla="*/ 0 h 600"/>
                <a:gd name="T11" fmla="*/ 528 w 528"/>
                <a:gd name="T12" fmla="*/ 600 h 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28" h="600">
                  <a:moveTo>
                    <a:pt x="0" y="0"/>
                  </a:moveTo>
                  <a:lnTo>
                    <a:pt x="528" y="0"/>
                  </a:lnTo>
                  <a:lnTo>
                    <a:pt x="528" y="600"/>
                  </a:lnTo>
                </a:path>
              </a:pathLst>
            </a:custGeom>
            <a:noFill/>
            <a:ln w="28575">
              <a:solidFill>
                <a:srgbClr val="007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00" name="Freeform 17">
              <a:extLst>
                <a:ext uri="{FF2B5EF4-FFF2-40B4-BE49-F238E27FC236}">
                  <a16:creationId xmlns:a16="http://schemas.microsoft.com/office/drawing/2014/main" id="{D2BC1BB8-D87E-7547-80FF-CF50C4FAD0E0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657600" y="973667"/>
              <a:ext cx="719059" cy="5202088"/>
            </a:xfrm>
            <a:custGeom>
              <a:avLst/>
              <a:gdLst>
                <a:gd name="T0" fmla="*/ 0 w 528"/>
                <a:gd name="T1" fmla="*/ 0 h 600"/>
                <a:gd name="T2" fmla="*/ 2147483646 w 528"/>
                <a:gd name="T3" fmla="*/ 0 h 600"/>
                <a:gd name="T4" fmla="*/ 2147483646 w 528"/>
                <a:gd name="T5" fmla="*/ 2147483646 h 600"/>
                <a:gd name="T6" fmla="*/ 0 60000 65536"/>
                <a:gd name="T7" fmla="*/ 0 60000 65536"/>
                <a:gd name="T8" fmla="*/ 0 60000 65536"/>
                <a:gd name="T9" fmla="*/ 0 w 528"/>
                <a:gd name="T10" fmla="*/ 0 h 600"/>
                <a:gd name="T11" fmla="*/ 528 w 528"/>
                <a:gd name="T12" fmla="*/ 600 h 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28" h="600">
                  <a:moveTo>
                    <a:pt x="0" y="0"/>
                  </a:moveTo>
                  <a:lnTo>
                    <a:pt x="528" y="0"/>
                  </a:lnTo>
                  <a:lnTo>
                    <a:pt x="528" y="600"/>
                  </a:lnTo>
                </a:path>
              </a:pathLst>
            </a:custGeom>
            <a:noFill/>
            <a:ln w="28575">
              <a:solidFill>
                <a:srgbClr val="007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01" name="TextBox 34">
              <a:extLst>
                <a:ext uri="{FF2B5EF4-FFF2-40B4-BE49-F238E27FC236}">
                  <a16:creationId xmlns:a16="http://schemas.microsoft.com/office/drawing/2014/main" id="{7DD6D25C-FF6E-CC4C-A877-B520BB295A9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79519" y="4380366"/>
              <a:ext cx="510076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b="0">
                  <a:solidFill>
                    <a:srgbClr val="FF0000"/>
                  </a:solidFill>
                  <a:latin typeface="Times" pitchFamily="2" charset="0"/>
                </a:rPr>
                <a:t>D</a:t>
              </a:r>
              <a:r>
                <a:rPr lang="en-US" altLang="en-US" b="0" baseline="-25000">
                  <a:solidFill>
                    <a:srgbClr val="FF0000"/>
                  </a:solidFill>
                  <a:latin typeface="Times" pitchFamily="2" charset="0"/>
                </a:rPr>
                <a:t>1</a:t>
              </a:r>
            </a:p>
          </p:txBody>
        </p:sp>
        <p:sp>
          <p:nvSpPr>
            <p:cNvPr id="16402" name="Freeform 17">
              <a:extLst>
                <a:ext uri="{FF2B5EF4-FFF2-40B4-BE49-F238E27FC236}">
                  <a16:creationId xmlns:a16="http://schemas.microsoft.com/office/drawing/2014/main" id="{EA38AF66-9B1A-E44C-9A22-4B5481F2DE23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857461" y="3589868"/>
              <a:ext cx="347998" cy="2594354"/>
            </a:xfrm>
            <a:custGeom>
              <a:avLst/>
              <a:gdLst>
                <a:gd name="T0" fmla="*/ 0 w 528"/>
                <a:gd name="T1" fmla="*/ 0 h 600"/>
                <a:gd name="T2" fmla="*/ 2147483646 w 528"/>
                <a:gd name="T3" fmla="*/ 0 h 600"/>
                <a:gd name="T4" fmla="*/ 2147483646 w 528"/>
                <a:gd name="T5" fmla="*/ 2147483646 h 600"/>
                <a:gd name="T6" fmla="*/ 0 60000 65536"/>
                <a:gd name="T7" fmla="*/ 0 60000 65536"/>
                <a:gd name="T8" fmla="*/ 0 60000 65536"/>
                <a:gd name="T9" fmla="*/ 0 w 528"/>
                <a:gd name="T10" fmla="*/ 0 h 600"/>
                <a:gd name="T11" fmla="*/ 528 w 528"/>
                <a:gd name="T12" fmla="*/ 600 h 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28" h="600">
                  <a:moveTo>
                    <a:pt x="0" y="0"/>
                  </a:moveTo>
                  <a:lnTo>
                    <a:pt x="528" y="0"/>
                  </a:lnTo>
                  <a:lnTo>
                    <a:pt x="528" y="600"/>
                  </a:lnTo>
                </a:path>
              </a:pathLst>
            </a:custGeom>
            <a:noFill/>
            <a:ln w="28575">
              <a:solidFill>
                <a:srgbClr val="007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03" name="Freeform 17">
              <a:extLst>
                <a:ext uri="{FF2B5EF4-FFF2-40B4-BE49-F238E27FC236}">
                  <a16:creationId xmlns:a16="http://schemas.microsoft.com/office/drawing/2014/main" id="{8A33232A-4207-5141-B74E-99E3444A0FD7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857461" y="4859866"/>
              <a:ext cx="176824" cy="1324355"/>
            </a:xfrm>
            <a:custGeom>
              <a:avLst/>
              <a:gdLst>
                <a:gd name="T0" fmla="*/ 0 w 528"/>
                <a:gd name="T1" fmla="*/ 0 h 600"/>
                <a:gd name="T2" fmla="*/ 2147483646 w 528"/>
                <a:gd name="T3" fmla="*/ 0 h 600"/>
                <a:gd name="T4" fmla="*/ 2147483646 w 528"/>
                <a:gd name="T5" fmla="*/ 2147483646 h 600"/>
                <a:gd name="T6" fmla="*/ 0 60000 65536"/>
                <a:gd name="T7" fmla="*/ 0 60000 65536"/>
                <a:gd name="T8" fmla="*/ 0 60000 65536"/>
                <a:gd name="T9" fmla="*/ 0 w 528"/>
                <a:gd name="T10" fmla="*/ 0 h 600"/>
                <a:gd name="T11" fmla="*/ 528 w 528"/>
                <a:gd name="T12" fmla="*/ 600 h 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28" h="600">
                  <a:moveTo>
                    <a:pt x="0" y="0"/>
                  </a:moveTo>
                  <a:lnTo>
                    <a:pt x="528" y="0"/>
                  </a:lnTo>
                  <a:lnTo>
                    <a:pt x="528" y="600"/>
                  </a:lnTo>
                </a:path>
              </a:pathLst>
            </a:custGeom>
            <a:noFill/>
            <a:ln w="28575">
              <a:solidFill>
                <a:srgbClr val="007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04" name="Freeform 17">
              <a:extLst>
                <a:ext uri="{FF2B5EF4-FFF2-40B4-BE49-F238E27FC236}">
                  <a16:creationId xmlns:a16="http://schemas.microsoft.com/office/drawing/2014/main" id="{BA6B99B8-B8CF-5E44-810F-AB287463CE0B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857460" y="2243667"/>
              <a:ext cx="542731" cy="3932088"/>
            </a:xfrm>
            <a:custGeom>
              <a:avLst/>
              <a:gdLst>
                <a:gd name="T0" fmla="*/ 0 w 528"/>
                <a:gd name="T1" fmla="*/ 0 h 600"/>
                <a:gd name="T2" fmla="*/ 2147483646 w 528"/>
                <a:gd name="T3" fmla="*/ 0 h 600"/>
                <a:gd name="T4" fmla="*/ 2147483646 w 528"/>
                <a:gd name="T5" fmla="*/ 2147483646 h 600"/>
                <a:gd name="T6" fmla="*/ 0 60000 65536"/>
                <a:gd name="T7" fmla="*/ 0 60000 65536"/>
                <a:gd name="T8" fmla="*/ 0 60000 65536"/>
                <a:gd name="T9" fmla="*/ 0 w 528"/>
                <a:gd name="T10" fmla="*/ 0 h 600"/>
                <a:gd name="T11" fmla="*/ 528 w 528"/>
                <a:gd name="T12" fmla="*/ 600 h 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28" h="600">
                  <a:moveTo>
                    <a:pt x="0" y="0"/>
                  </a:moveTo>
                  <a:lnTo>
                    <a:pt x="528" y="0"/>
                  </a:lnTo>
                  <a:lnTo>
                    <a:pt x="528" y="600"/>
                  </a:lnTo>
                </a:path>
              </a:pathLst>
            </a:custGeom>
            <a:noFill/>
            <a:ln w="28575">
              <a:solidFill>
                <a:srgbClr val="007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05" name="Freeform 17">
              <a:extLst>
                <a:ext uri="{FF2B5EF4-FFF2-40B4-BE49-F238E27FC236}">
                  <a16:creationId xmlns:a16="http://schemas.microsoft.com/office/drawing/2014/main" id="{EF505A97-2CF1-0045-8AD3-CC03868ABF57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863718" y="973667"/>
              <a:ext cx="719059" cy="5202088"/>
            </a:xfrm>
            <a:custGeom>
              <a:avLst/>
              <a:gdLst>
                <a:gd name="T0" fmla="*/ 0 w 528"/>
                <a:gd name="T1" fmla="*/ 0 h 600"/>
                <a:gd name="T2" fmla="*/ 2147483646 w 528"/>
                <a:gd name="T3" fmla="*/ 0 h 600"/>
                <a:gd name="T4" fmla="*/ 2147483646 w 528"/>
                <a:gd name="T5" fmla="*/ 2147483646 h 600"/>
                <a:gd name="T6" fmla="*/ 0 60000 65536"/>
                <a:gd name="T7" fmla="*/ 0 60000 65536"/>
                <a:gd name="T8" fmla="*/ 0 60000 65536"/>
                <a:gd name="T9" fmla="*/ 0 w 528"/>
                <a:gd name="T10" fmla="*/ 0 h 600"/>
                <a:gd name="T11" fmla="*/ 528 w 528"/>
                <a:gd name="T12" fmla="*/ 600 h 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28" h="600">
                  <a:moveTo>
                    <a:pt x="0" y="0"/>
                  </a:moveTo>
                  <a:lnTo>
                    <a:pt x="528" y="0"/>
                  </a:lnTo>
                  <a:lnTo>
                    <a:pt x="528" y="600"/>
                  </a:lnTo>
                </a:path>
              </a:pathLst>
            </a:custGeom>
            <a:noFill/>
            <a:ln w="28575">
              <a:solidFill>
                <a:srgbClr val="007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06" name="TextBox 35">
              <a:extLst>
                <a:ext uri="{FF2B5EF4-FFF2-40B4-BE49-F238E27FC236}">
                  <a16:creationId xmlns:a16="http://schemas.microsoft.com/office/drawing/2014/main" id="{AAF36476-C9D3-9347-9DE7-02BF1C6ABA6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34891" y="4384721"/>
              <a:ext cx="510076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b="0">
                  <a:solidFill>
                    <a:srgbClr val="FF0000"/>
                  </a:solidFill>
                  <a:latin typeface="Times" pitchFamily="2" charset="0"/>
                </a:rPr>
                <a:t>D</a:t>
              </a:r>
              <a:r>
                <a:rPr lang="en-US" altLang="en-US" b="0" baseline="-25000">
                  <a:solidFill>
                    <a:srgbClr val="FF0000"/>
                  </a:solidFill>
                  <a:latin typeface="Times" pitchFamily="2" charset="0"/>
                </a:rPr>
                <a:t>0</a:t>
              </a:r>
            </a:p>
          </p:txBody>
        </p:sp>
        <p:sp>
          <p:nvSpPr>
            <p:cNvPr id="16407" name="Freeform 51">
              <a:extLst>
                <a:ext uri="{FF2B5EF4-FFF2-40B4-BE49-F238E27FC236}">
                  <a16:creationId xmlns:a16="http://schemas.microsoft.com/office/drawing/2014/main" id="{6DCB6DD9-1807-4841-8A4B-5DB877AF8DEE}"/>
                </a:ext>
              </a:extLst>
            </p:cNvPr>
            <p:cNvSpPr>
              <a:spLocks/>
            </p:cNvSpPr>
            <p:nvPr/>
          </p:nvSpPr>
          <p:spPr bwMode="auto">
            <a:xfrm rot="5400000" flipV="1">
              <a:off x="863411" y="1780734"/>
              <a:ext cx="5599288" cy="3074140"/>
            </a:xfrm>
            <a:custGeom>
              <a:avLst/>
              <a:gdLst>
                <a:gd name="T0" fmla="*/ 2147483646 w 10027"/>
                <a:gd name="T1" fmla="*/ 0 h 223130"/>
                <a:gd name="T2" fmla="*/ 2147483646 w 10027"/>
                <a:gd name="T3" fmla="*/ 2147483646 h 223130"/>
                <a:gd name="T4" fmla="*/ 2147483646 w 10027"/>
                <a:gd name="T5" fmla="*/ 2147483646 h 223130"/>
                <a:gd name="T6" fmla="*/ 0 w 10027"/>
                <a:gd name="T7" fmla="*/ 2147483646 h 22313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027" h="223130">
                  <a:moveTo>
                    <a:pt x="10026" y="0"/>
                  </a:moveTo>
                  <a:cubicBezTo>
                    <a:pt x="10021" y="1490"/>
                    <a:pt x="10031" y="3532"/>
                    <a:pt x="10026" y="5022"/>
                  </a:cubicBezTo>
                  <a:lnTo>
                    <a:pt x="26" y="5022"/>
                  </a:lnTo>
                  <a:cubicBezTo>
                    <a:pt x="26" y="3378"/>
                    <a:pt x="0" y="224765"/>
                    <a:pt x="0" y="223121"/>
                  </a:cubicBezTo>
                </a:path>
              </a:pathLst>
            </a:custGeom>
            <a:noFill/>
            <a:ln w="28575">
              <a:solidFill>
                <a:srgbClr val="7030A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08" name="Freeform 51">
              <a:extLst>
                <a:ext uri="{FF2B5EF4-FFF2-40B4-BE49-F238E27FC236}">
                  <a16:creationId xmlns:a16="http://schemas.microsoft.com/office/drawing/2014/main" id="{F8D9C20C-ECE4-034C-9667-FC20D8C6BB05}"/>
                </a:ext>
              </a:extLst>
            </p:cNvPr>
            <p:cNvSpPr>
              <a:spLocks/>
            </p:cNvSpPr>
            <p:nvPr/>
          </p:nvSpPr>
          <p:spPr bwMode="auto">
            <a:xfrm rot="5400000" flipV="1">
              <a:off x="1431419" y="2477646"/>
              <a:ext cx="4455651" cy="3081760"/>
            </a:xfrm>
            <a:custGeom>
              <a:avLst/>
              <a:gdLst>
                <a:gd name="T0" fmla="*/ 2147483646 w 10043"/>
                <a:gd name="T1" fmla="*/ 0 h 223683"/>
                <a:gd name="T2" fmla="*/ 2147483646 w 10043"/>
                <a:gd name="T3" fmla="*/ 2147483646 h 223683"/>
                <a:gd name="T4" fmla="*/ 2147483646 w 10043"/>
                <a:gd name="T5" fmla="*/ 2147483646 h 223683"/>
                <a:gd name="T6" fmla="*/ 0 w 10043"/>
                <a:gd name="T7" fmla="*/ 2147483646 h 22368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043" h="223683">
                  <a:moveTo>
                    <a:pt x="10043" y="0"/>
                  </a:moveTo>
                  <a:cubicBezTo>
                    <a:pt x="10032" y="5361"/>
                    <a:pt x="10037" y="5745"/>
                    <a:pt x="10026" y="11106"/>
                  </a:cubicBezTo>
                  <a:lnTo>
                    <a:pt x="26" y="11106"/>
                  </a:lnTo>
                  <a:cubicBezTo>
                    <a:pt x="26" y="9462"/>
                    <a:pt x="0" y="225318"/>
                    <a:pt x="0" y="223674"/>
                  </a:cubicBezTo>
                </a:path>
              </a:pathLst>
            </a:custGeom>
            <a:noFill/>
            <a:ln w="28575">
              <a:solidFill>
                <a:srgbClr val="7030A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09" name="Freeform 51">
              <a:extLst>
                <a:ext uri="{FF2B5EF4-FFF2-40B4-BE49-F238E27FC236}">
                  <a16:creationId xmlns:a16="http://schemas.microsoft.com/office/drawing/2014/main" id="{90A96F03-92CC-5642-AE9F-9AD705C753A2}"/>
                </a:ext>
              </a:extLst>
            </p:cNvPr>
            <p:cNvSpPr>
              <a:spLocks/>
            </p:cNvSpPr>
            <p:nvPr/>
          </p:nvSpPr>
          <p:spPr bwMode="auto">
            <a:xfrm rot="5400000" flipV="1">
              <a:off x="2046182" y="3219232"/>
              <a:ext cx="3232377" cy="3072794"/>
            </a:xfrm>
            <a:custGeom>
              <a:avLst/>
              <a:gdLst>
                <a:gd name="T0" fmla="*/ 2147483646 w 10030"/>
                <a:gd name="T1" fmla="*/ 0 h 223651"/>
                <a:gd name="T2" fmla="*/ 2147483646 w 10030"/>
                <a:gd name="T3" fmla="*/ 2147483646 h 223651"/>
                <a:gd name="T4" fmla="*/ 2147483646 w 10030"/>
                <a:gd name="T5" fmla="*/ 2147483646 h 223651"/>
                <a:gd name="T6" fmla="*/ 0 w 10030"/>
                <a:gd name="T7" fmla="*/ 2147483646 h 22365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030" h="223651">
                  <a:moveTo>
                    <a:pt x="10025" y="0"/>
                  </a:moveTo>
                  <a:cubicBezTo>
                    <a:pt x="10009" y="7389"/>
                    <a:pt x="10042" y="9789"/>
                    <a:pt x="10026" y="17178"/>
                  </a:cubicBezTo>
                  <a:lnTo>
                    <a:pt x="26" y="17178"/>
                  </a:lnTo>
                  <a:cubicBezTo>
                    <a:pt x="26" y="15534"/>
                    <a:pt x="0" y="225286"/>
                    <a:pt x="0" y="223642"/>
                  </a:cubicBezTo>
                </a:path>
              </a:pathLst>
            </a:custGeom>
            <a:noFill/>
            <a:ln w="28575">
              <a:solidFill>
                <a:srgbClr val="7030A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10" name="Freeform 51">
              <a:extLst>
                <a:ext uri="{FF2B5EF4-FFF2-40B4-BE49-F238E27FC236}">
                  <a16:creationId xmlns:a16="http://schemas.microsoft.com/office/drawing/2014/main" id="{75AC0657-C43D-A049-BB87-50B26295E86B}"/>
                </a:ext>
              </a:extLst>
            </p:cNvPr>
            <p:cNvSpPr>
              <a:spLocks/>
            </p:cNvSpPr>
            <p:nvPr/>
          </p:nvSpPr>
          <p:spPr bwMode="auto">
            <a:xfrm rot="5400000" flipV="1">
              <a:off x="2619070" y="3941755"/>
              <a:ext cx="2095587" cy="3066521"/>
            </a:xfrm>
            <a:custGeom>
              <a:avLst/>
              <a:gdLst>
                <a:gd name="T0" fmla="*/ 2147483646 w 10063"/>
                <a:gd name="T1" fmla="*/ 0 h 222577"/>
                <a:gd name="T2" fmla="*/ 2147483646 w 10063"/>
                <a:gd name="T3" fmla="*/ 2147483646 h 222577"/>
                <a:gd name="T4" fmla="*/ 2147483646 w 10063"/>
                <a:gd name="T5" fmla="*/ 2147483646 h 222577"/>
                <a:gd name="T6" fmla="*/ 0 w 10063"/>
                <a:gd name="T7" fmla="*/ 2147483646 h 22257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063" h="222577">
                  <a:moveTo>
                    <a:pt x="10063" y="0"/>
                  </a:moveTo>
                  <a:cubicBezTo>
                    <a:pt x="10051" y="7758"/>
                    <a:pt x="10038" y="15516"/>
                    <a:pt x="10026" y="23274"/>
                  </a:cubicBezTo>
                  <a:lnTo>
                    <a:pt x="26" y="23274"/>
                  </a:lnTo>
                  <a:cubicBezTo>
                    <a:pt x="26" y="21630"/>
                    <a:pt x="0" y="224212"/>
                    <a:pt x="0" y="222568"/>
                  </a:cubicBezTo>
                </a:path>
              </a:pathLst>
            </a:custGeom>
            <a:noFill/>
            <a:ln w="28575">
              <a:solidFill>
                <a:srgbClr val="7030A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11" name="Freeform 17">
              <a:extLst>
                <a:ext uri="{FF2B5EF4-FFF2-40B4-BE49-F238E27FC236}">
                  <a16:creationId xmlns:a16="http://schemas.microsoft.com/office/drawing/2014/main" id="{88D0CC8C-28EE-F84E-874B-CD30A661DDA4}"/>
                </a:ext>
              </a:extLst>
            </p:cNvPr>
            <p:cNvSpPr>
              <a:spLocks noChangeAspect="1"/>
            </p:cNvSpPr>
            <p:nvPr/>
          </p:nvSpPr>
          <p:spPr bwMode="auto">
            <a:xfrm flipH="1" flipV="1">
              <a:off x="2648486" y="121920"/>
              <a:ext cx="239493" cy="4838700"/>
            </a:xfrm>
            <a:custGeom>
              <a:avLst/>
              <a:gdLst>
                <a:gd name="T0" fmla="*/ 0 w 528"/>
                <a:gd name="T1" fmla="*/ 0 h 600"/>
                <a:gd name="T2" fmla="*/ 2147483646 w 528"/>
                <a:gd name="T3" fmla="*/ 0 h 600"/>
                <a:gd name="T4" fmla="*/ 2147483646 w 528"/>
                <a:gd name="T5" fmla="*/ 2147483646 h 600"/>
                <a:gd name="T6" fmla="*/ 0 60000 65536"/>
                <a:gd name="T7" fmla="*/ 0 60000 65536"/>
                <a:gd name="T8" fmla="*/ 0 60000 65536"/>
                <a:gd name="T9" fmla="*/ 0 w 528"/>
                <a:gd name="T10" fmla="*/ 0 h 600"/>
                <a:gd name="T11" fmla="*/ 528 w 528"/>
                <a:gd name="T12" fmla="*/ 600 h 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28" h="600">
                  <a:moveTo>
                    <a:pt x="0" y="0"/>
                  </a:moveTo>
                  <a:lnTo>
                    <a:pt x="528" y="0"/>
                  </a:lnTo>
                  <a:lnTo>
                    <a:pt x="528" y="600"/>
                  </a:lnTo>
                </a:path>
              </a:pathLst>
            </a:custGeom>
            <a:noFill/>
            <a:ln w="28575">
              <a:solidFill>
                <a:srgbClr val="00B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12" name="Freeform 17">
              <a:extLst>
                <a:ext uri="{FF2B5EF4-FFF2-40B4-BE49-F238E27FC236}">
                  <a16:creationId xmlns:a16="http://schemas.microsoft.com/office/drawing/2014/main" id="{B6162B09-9487-5C4F-93A0-6092B135E876}"/>
                </a:ext>
              </a:extLst>
            </p:cNvPr>
            <p:cNvSpPr>
              <a:spLocks noChangeAspect="1"/>
            </p:cNvSpPr>
            <p:nvPr/>
          </p:nvSpPr>
          <p:spPr bwMode="auto">
            <a:xfrm flipH="1" flipV="1">
              <a:off x="4777739" y="114300"/>
              <a:ext cx="327659" cy="4838700"/>
            </a:xfrm>
            <a:custGeom>
              <a:avLst/>
              <a:gdLst>
                <a:gd name="T0" fmla="*/ 0 w 528"/>
                <a:gd name="T1" fmla="*/ 0 h 600"/>
                <a:gd name="T2" fmla="*/ 2147483646 w 528"/>
                <a:gd name="T3" fmla="*/ 0 h 600"/>
                <a:gd name="T4" fmla="*/ 2147483646 w 528"/>
                <a:gd name="T5" fmla="*/ 2147483646 h 600"/>
                <a:gd name="T6" fmla="*/ 0 60000 65536"/>
                <a:gd name="T7" fmla="*/ 0 60000 65536"/>
                <a:gd name="T8" fmla="*/ 0 60000 65536"/>
                <a:gd name="T9" fmla="*/ 0 w 528"/>
                <a:gd name="T10" fmla="*/ 0 h 600"/>
                <a:gd name="T11" fmla="*/ 528 w 528"/>
                <a:gd name="T12" fmla="*/ 600 h 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28" h="600">
                  <a:moveTo>
                    <a:pt x="0" y="0"/>
                  </a:moveTo>
                  <a:lnTo>
                    <a:pt x="528" y="0"/>
                  </a:lnTo>
                  <a:lnTo>
                    <a:pt x="528" y="600"/>
                  </a:lnTo>
                </a:path>
              </a:pathLst>
            </a:custGeom>
            <a:noFill/>
            <a:ln w="28575">
              <a:solidFill>
                <a:srgbClr val="00B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13" name="Line 101">
              <a:extLst>
                <a:ext uri="{FF2B5EF4-FFF2-40B4-BE49-F238E27FC236}">
                  <a16:creationId xmlns:a16="http://schemas.microsoft.com/office/drawing/2014/main" id="{95F3AF46-62BE-534A-A6A9-82F1A8FC5B54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>
              <a:off x="4938365" y="3518369"/>
              <a:ext cx="2404" cy="331665"/>
            </a:xfrm>
            <a:prstGeom prst="line">
              <a:avLst/>
            </a:prstGeom>
            <a:noFill/>
            <a:ln w="28575">
              <a:solidFill>
                <a:srgbClr val="00B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14" name="Line 101">
              <a:extLst>
                <a:ext uri="{FF2B5EF4-FFF2-40B4-BE49-F238E27FC236}">
                  <a16:creationId xmlns:a16="http://schemas.microsoft.com/office/drawing/2014/main" id="{64374A50-FF25-6D47-B6B8-1F33F8EB05B7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>
              <a:off x="4946158" y="2173559"/>
              <a:ext cx="1081" cy="317400"/>
            </a:xfrm>
            <a:prstGeom prst="line">
              <a:avLst/>
            </a:prstGeom>
            <a:noFill/>
            <a:ln w="28575">
              <a:solidFill>
                <a:srgbClr val="00B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15" name="Line 101">
              <a:extLst>
                <a:ext uri="{FF2B5EF4-FFF2-40B4-BE49-F238E27FC236}">
                  <a16:creationId xmlns:a16="http://schemas.microsoft.com/office/drawing/2014/main" id="{B68CD6FB-1876-7648-AACF-972D8DF9CDDB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 flipH="1">
              <a:off x="4942040" y="888199"/>
              <a:ext cx="2675" cy="339285"/>
            </a:xfrm>
            <a:prstGeom prst="line">
              <a:avLst/>
            </a:prstGeom>
            <a:noFill/>
            <a:ln w="28575">
              <a:solidFill>
                <a:srgbClr val="00B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16" name="Line 101">
              <a:extLst>
                <a:ext uri="{FF2B5EF4-FFF2-40B4-BE49-F238E27FC236}">
                  <a16:creationId xmlns:a16="http://schemas.microsoft.com/office/drawing/2014/main" id="{60992BC6-3C98-F344-A956-2BC090EDEEF9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 flipH="1">
              <a:off x="2774750" y="926899"/>
              <a:ext cx="1619" cy="268020"/>
            </a:xfrm>
            <a:prstGeom prst="line">
              <a:avLst/>
            </a:prstGeom>
            <a:noFill/>
            <a:ln w="28575">
              <a:solidFill>
                <a:srgbClr val="00B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17" name="Line 101">
              <a:extLst>
                <a:ext uri="{FF2B5EF4-FFF2-40B4-BE49-F238E27FC236}">
                  <a16:creationId xmlns:a16="http://schemas.microsoft.com/office/drawing/2014/main" id="{B1EA25B3-0668-2B48-8844-407E6DF557C2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>
              <a:off x="2772059" y="2209259"/>
              <a:ext cx="1081" cy="246000"/>
            </a:xfrm>
            <a:prstGeom prst="line">
              <a:avLst/>
            </a:prstGeom>
            <a:noFill/>
            <a:ln w="28575">
              <a:solidFill>
                <a:srgbClr val="00B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18" name="Line 101">
              <a:extLst>
                <a:ext uri="{FF2B5EF4-FFF2-40B4-BE49-F238E27FC236}">
                  <a16:creationId xmlns:a16="http://schemas.microsoft.com/office/drawing/2014/main" id="{2F245115-508E-6747-9BE9-2F151EE04210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>
              <a:off x="2785080" y="3554564"/>
              <a:ext cx="1133" cy="245305"/>
            </a:xfrm>
            <a:prstGeom prst="line">
              <a:avLst/>
            </a:prstGeom>
            <a:noFill/>
            <a:ln w="28575">
              <a:solidFill>
                <a:srgbClr val="00B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19" name="TextBox 57">
              <a:extLst>
                <a:ext uri="{FF2B5EF4-FFF2-40B4-BE49-F238E27FC236}">
                  <a16:creationId xmlns:a16="http://schemas.microsoft.com/office/drawing/2014/main" id="{AA803204-FF06-4443-8A87-0267359F02C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44805" y="-15051"/>
              <a:ext cx="511679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000">
                  <a:solidFill>
                    <a:srgbClr val="00B050"/>
                  </a:solidFill>
                  <a:latin typeface="Times" pitchFamily="2" charset="0"/>
                </a:rPr>
                <a:t>In</a:t>
              </a:r>
              <a:r>
                <a:rPr lang="en-US" altLang="en-US" sz="2000" baseline="-25000">
                  <a:solidFill>
                    <a:srgbClr val="00B050"/>
                  </a:solidFill>
                  <a:latin typeface="Times" pitchFamily="2" charset="0"/>
                </a:rPr>
                <a:t>1</a:t>
              </a:r>
            </a:p>
          </p:txBody>
        </p:sp>
        <p:sp>
          <p:nvSpPr>
            <p:cNvPr id="16420" name="TextBox 58">
              <a:extLst>
                <a:ext uri="{FF2B5EF4-FFF2-40B4-BE49-F238E27FC236}">
                  <a16:creationId xmlns:a16="http://schemas.microsoft.com/office/drawing/2014/main" id="{C31CA443-4D1C-F748-87F0-ED74079FB49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79829" y="-7929"/>
              <a:ext cx="511679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000">
                  <a:solidFill>
                    <a:srgbClr val="00B050"/>
                  </a:solidFill>
                  <a:latin typeface="Times" pitchFamily="2" charset="0"/>
                </a:rPr>
                <a:t>In</a:t>
              </a:r>
              <a:r>
                <a:rPr lang="en-US" altLang="en-US" sz="2000" baseline="-25000">
                  <a:solidFill>
                    <a:srgbClr val="00B050"/>
                  </a:solidFill>
                  <a:latin typeface="Times" pitchFamily="2" charset="0"/>
                </a:rPr>
                <a:t>0</a:t>
              </a:r>
            </a:p>
          </p:txBody>
        </p:sp>
        <p:sp>
          <p:nvSpPr>
            <p:cNvPr id="16421" name="TextBox 61">
              <a:extLst>
                <a:ext uri="{FF2B5EF4-FFF2-40B4-BE49-F238E27FC236}">
                  <a16:creationId xmlns:a16="http://schemas.microsoft.com/office/drawing/2014/main" id="{1D3CFF25-63C5-3947-9604-B6D7CF9B48A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2542" y="6321332"/>
              <a:ext cx="121873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solidFill>
                    <a:srgbClr val="7030A0"/>
                  </a:solidFill>
                  <a:latin typeface="Times" pitchFamily="2" charset="0"/>
                </a:rPr>
                <a:t>Write_enable</a:t>
              </a:r>
              <a:endParaRPr lang="en-US" altLang="en-US" sz="2000" baseline="-25000">
                <a:solidFill>
                  <a:srgbClr val="7030A0"/>
                </a:solidFill>
                <a:latin typeface="Times" pitchFamily="2" charset="0"/>
              </a:endParaRPr>
            </a:p>
          </p:txBody>
        </p:sp>
        <p:sp>
          <p:nvSpPr>
            <p:cNvPr id="16422" name="TextBox 62">
              <a:extLst>
                <a:ext uri="{FF2B5EF4-FFF2-40B4-BE49-F238E27FC236}">
                  <a16:creationId xmlns:a16="http://schemas.microsoft.com/office/drawing/2014/main" id="{2C75FB21-969C-0146-B1D9-5C3E3852D54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983" y="5898697"/>
              <a:ext cx="1486561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solidFill>
                    <a:srgbClr val="7030A0"/>
                  </a:solidFill>
                  <a:latin typeface="Times" pitchFamily="2" charset="0"/>
                </a:rPr>
                <a:t>Write_address_0</a:t>
              </a:r>
              <a:endParaRPr lang="en-US" altLang="en-US" sz="2000" baseline="-25000">
                <a:solidFill>
                  <a:srgbClr val="7030A0"/>
                </a:solidFill>
                <a:latin typeface="Times" pitchFamily="2" charset="0"/>
              </a:endParaRPr>
            </a:p>
          </p:txBody>
        </p:sp>
        <p:sp>
          <p:nvSpPr>
            <p:cNvPr id="16423" name="TextBox 63">
              <a:extLst>
                <a:ext uri="{FF2B5EF4-FFF2-40B4-BE49-F238E27FC236}">
                  <a16:creationId xmlns:a16="http://schemas.microsoft.com/office/drawing/2014/main" id="{2C5E0EDC-A86A-6C42-8369-81FD86C580A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8" y="6107657"/>
              <a:ext cx="1486561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solidFill>
                    <a:srgbClr val="7030A0"/>
                  </a:solidFill>
                  <a:latin typeface="Times" pitchFamily="2" charset="0"/>
                </a:rPr>
                <a:t>Write_address_1</a:t>
              </a:r>
              <a:endParaRPr lang="en-US" altLang="en-US" sz="2000" baseline="-25000">
                <a:solidFill>
                  <a:srgbClr val="7030A0"/>
                </a:solidFill>
                <a:latin typeface="Times" pitchFamily="2" charset="0"/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83488511-872D-1E32-DCD6-A929A08ABE4B}"/>
              </a:ext>
            </a:extLst>
          </p:cNvPr>
          <p:cNvGrpSpPr/>
          <p:nvPr/>
        </p:nvGrpSpPr>
        <p:grpSpPr>
          <a:xfrm>
            <a:off x="4041091" y="510570"/>
            <a:ext cx="2233996" cy="4211645"/>
            <a:chOff x="4041091" y="510570"/>
            <a:chExt cx="2233996" cy="4211645"/>
          </a:xfrm>
        </p:grpSpPr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93E84648-3146-619C-027F-C054A13830C9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6274889" y="514469"/>
              <a:ext cx="198" cy="31545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7030A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24B9E553-21D1-1169-5D5A-D9482812F2DC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053125" y="510570"/>
              <a:ext cx="4292" cy="319349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7030A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F5473D39-14B2-BC64-FBC7-A785AEBD120E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6270597" y="1784787"/>
              <a:ext cx="198" cy="31545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7030A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D3A99BD5-E52D-3BCF-CF0B-1DCF75D1ECED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048833" y="1780888"/>
              <a:ext cx="4292" cy="319349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7030A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3DA9CDD5-D4E0-DF98-570A-DFA9DCCC8625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6270597" y="3127892"/>
              <a:ext cx="198" cy="31545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7030A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665387E8-E170-DAA5-9E6B-A0A52DC95874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048833" y="3123993"/>
              <a:ext cx="4292" cy="319349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7030A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2E498BC3-552B-DA23-083E-12FE15AF1947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6262855" y="4406765"/>
              <a:ext cx="198" cy="31545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7030A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7EDBCF9-53CF-15C3-7FEC-62B467AA09C7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041091" y="4402866"/>
              <a:ext cx="4292" cy="319349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7030A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09" name="Group 4">
            <a:extLst>
              <a:ext uri="{FF2B5EF4-FFF2-40B4-BE49-F238E27FC236}">
                <a16:creationId xmlns:a16="http://schemas.microsoft.com/office/drawing/2014/main" id="{88210BA8-AFFF-F442-A80C-C96B7062553A}"/>
              </a:ext>
            </a:extLst>
          </p:cNvPr>
          <p:cNvGrpSpPr>
            <a:grpSpLocks/>
          </p:cNvGrpSpPr>
          <p:nvPr/>
        </p:nvGrpSpPr>
        <p:grpSpPr bwMode="auto">
          <a:xfrm>
            <a:off x="1069976" y="-14288"/>
            <a:ext cx="8836025" cy="6921501"/>
            <a:chOff x="-983" y="-15051"/>
            <a:chExt cx="8835814" cy="6922430"/>
          </a:xfrm>
        </p:grpSpPr>
        <p:pic>
          <p:nvPicPr>
            <p:cNvPr id="17410" name="Picture 3" descr="Screen shot 2017-02-17 at 11.57.02 AM.png">
              <a:extLst>
                <a:ext uri="{FF2B5EF4-FFF2-40B4-BE49-F238E27FC236}">
                  <a16:creationId xmlns:a16="http://schemas.microsoft.com/office/drawing/2014/main" id="{D02F98D5-D308-1544-9FFE-A5B1BB2849B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" y="5442"/>
              <a:ext cx="6836661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7411" name="Group 7">
              <a:extLst>
                <a:ext uri="{FF2B5EF4-FFF2-40B4-BE49-F238E27FC236}">
                  <a16:creationId xmlns:a16="http://schemas.microsoft.com/office/drawing/2014/main" id="{F9CF40BB-78B7-3D47-9901-984D27639C9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52700" y="381000"/>
              <a:ext cx="5818193" cy="1142999"/>
              <a:chOff x="2590799" y="381000"/>
              <a:chExt cx="5780093" cy="1142999"/>
            </a:xfrm>
          </p:grpSpPr>
          <p:sp>
            <p:nvSpPr>
              <p:cNvPr id="17472" name="Rectangle 5">
                <a:extLst>
                  <a:ext uri="{FF2B5EF4-FFF2-40B4-BE49-F238E27FC236}">
                    <a16:creationId xmlns:a16="http://schemas.microsoft.com/office/drawing/2014/main" id="{830F0AFC-C24C-E640-BF05-450D3387505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90799" y="381000"/>
                <a:ext cx="4129008" cy="1142999"/>
              </a:xfrm>
              <a:prstGeom prst="rect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b="0">
                  <a:latin typeface="Times" pitchFamily="2" charset="0"/>
                </a:endParaRPr>
              </a:p>
            </p:txBody>
          </p:sp>
          <p:sp>
            <p:nvSpPr>
              <p:cNvPr id="17473" name="TextBox 2">
                <a:extLst>
                  <a:ext uri="{FF2B5EF4-FFF2-40B4-BE49-F238E27FC236}">
                    <a16:creationId xmlns:a16="http://schemas.microsoft.com/office/drawing/2014/main" id="{F36DC292-435A-7046-9E8C-1BD31286763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878752" y="721666"/>
                <a:ext cx="1492140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b="0">
                    <a:solidFill>
                      <a:srgbClr val="FF0000"/>
                    </a:solidFill>
                    <a:latin typeface="Times" pitchFamily="2" charset="0"/>
                  </a:rPr>
                  <a:t>Register A</a:t>
                </a:r>
              </a:p>
            </p:txBody>
          </p:sp>
          <p:cxnSp>
            <p:nvCxnSpPr>
              <p:cNvPr id="17474" name="Straight Connector 3">
                <a:extLst>
                  <a:ext uri="{FF2B5EF4-FFF2-40B4-BE49-F238E27FC236}">
                    <a16:creationId xmlns:a16="http://schemas.microsoft.com/office/drawing/2014/main" id="{966BC237-0D7D-1D47-8CF4-72026770424C}"/>
                  </a:ext>
                </a:extLst>
              </p:cNvPr>
              <p:cNvCxnSpPr>
                <a:cxnSpLocks noChangeShapeType="1"/>
                <a:stCxn id="17472" idx="0"/>
                <a:endCxn id="17472" idx="2"/>
              </p:cNvCxnSpPr>
              <p:nvPr/>
            </p:nvCxnSpPr>
            <p:spPr bwMode="auto">
              <a:xfrm>
                <a:off x="4655303" y="381000"/>
                <a:ext cx="0" cy="1142999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17412" name="Group 8">
              <a:extLst>
                <a:ext uri="{FF2B5EF4-FFF2-40B4-BE49-F238E27FC236}">
                  <a16:creationId xmlns:a16="http://schemas.microsoft.com/office/drawing/2014/main" id="{DE218D17-D6F0-9C40-A0B3-85FA7836B70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52699" y="1672167"/>
              <a:ext cx="5821523" cy="1145055"/>
              <a:chOff x="2595154" y="1672167"/>
              <a:chExt cx="5779067" cy="1145055"/>
            </a:xfrm>
          </p:grpSpPr>
          <p:sp>
            <p:nvSpPr>
              <p:cNvPr id="17469" name="Rectangle 18">
                <a:extLst>
                  <a:ext uri="{FF2B5EF4-FFF2-40B4-BE49-F238E27FC236}">
                    <a16:creationId xmlns:a16="http://schemas.microsoft.com/office/drawing/2014/main" id="{11EC9F58-09BF-7648-BBD1-FF996FDE842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95154" y="1674223"/>
                <a:ext cx="4124653" cy="1142999"/>
              </a:xfrm>
              <a:prstGeom prst="rect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b="0">
                  <a:latin typeface="Times" pitchFamily="2" charset="0"/>
                </a:endParaRPr>
              </a:p>
            </p:txBody>
          </p:sp>
          <p:sp>
            <p:nvSpPr>
              <p:cNvPr id="17470" name="TextBox 19">
                <a:extLst>
                  <a:ext uri="{FF2B5EF4-FFF2-40B4-BE49-F238E27FC236}">
                    <a16:creationId xmlns:a16="http://schemas.microsoft.com/office/drawing/2014/main" id="{73DC511E-E90B-F840-817B-08F00745120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883107" y="2014889"/>
                <a:ext cx="1491114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b="0">
                    <a:solidFill>
                      <a:srgbClr val="FF0000"/>
                    </a:solidFill>
                    <a:latin typeface="Times" pitchFamily="2" charset="0"/>
                  </a:rPr>
                  <a:t>Register B</a:t>
                </a:r>
              </a:p>
            </p:txBody>
          </p:sp>
          <p:cxnSp>
            <p:nvCxnSpPr>
              <p:cNvPr id="17471" name="Straight Connector 26">
                <a:extLst>
                  <a:ext uri="{FF2B5EF4-FFF2-40B4-BE49-F238E27FC236}">
                    <a16:creationId xmlns:a16="http://schemas.microsoft.com/office/drawing/2014/main" id="{6D8377E9-B9CE-0C4F-A5F7-41B96F0ACDA5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4651769" y="1672167"/>
                <a:ext cx="0" cy="1142999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17413" name="Group 9">
              <a:extLst>
                <a:ext uri="{FF2B5EF4-FFF2-40B4-BE49-F238E27FC236}">
                  <a16:creationId xmlns:a16="http://schemas.microsoft.com/office/drawing/2014/main" id="{BBCE7205-FAB2-CA4E-8BB4-19AF4E1F667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52699" y="2999079"/>
              <a:ext cx="5825877" cy="1146200"/>
              <a:chOff x="2599508" y="2999079"/>
              <a:chExt cx="5779067" cy="1146200"/>
            </a:xfrm>
          </p:grpSpPr>
          <p:sp>
            <p:nvSpPr>
              <p:cNvPr id="17466" name="Rectangle 21">
                <a:extLst>
                  <a:ext uri="{FF2B5EF4-FFF2-40B4-BE49-F238E27FC236}">
                    <a16:creationId xmlns:a16="http://schemas.microsoft.com/office/drawing/2014/main" id="{E431D496-D09B-654B-AF4E-1FC2C934D23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99508" y="3002280"/>
                <a:ext cx="4120299" cy="1142999"/>
              </a:xfrm>
              <a:prstGeom prst="rect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b="0">
                  <a:latin typeface="Times" pitchFamily="2" charset="0"/>
                </a:endParaRPr>
              </a:p>
            </p:txBody>
          </p:sp>
          <p:sp>
            <p:nvSpPr>
              <p:cNvPr id="17467" name="TextBox 22">
                <a:extLst>
                  <a:ext uri="{FF2B5EF4-FFF2-40B4-BE49-F238E27FC236}">
                    <a16:creationId xmlns:a16="http://schemas.microsoft.com/office/drawing/2014/main" id="{CC52EF17-EAE8-CB48-B9C0-3DB0E84DDBC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887461" y="3342946"/>
                <a:ext cx="1491114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b="0">
                    <a:solidFill>
                      <a:srgbClr val="FF0000"/>
                    </a:solidFill>
                    <a:latin typeface="Times" pitchFamily="2" charset="0"/>
                  </a:rPr>
                  <a:t>Register C</a:t>
                </a:r>
              </a:p>
            </p:txBody>
          </p:sp>
          <p:cxnSp>
            <p:nvCxnSpPr>
              <p:cNvPr id="17468" name="Straight Connector 27">
                <a:extLst>
                  <a:ext uri="{FF2B5EF4-FFF2-40B4-BE49-F238E27FC236}">
                    <a16:creationId xmlns:a16="http://schemas.microsoft.com/office/drawing/2014/main" id="{69E89129-98B3-674A-A97A-6AE7E9BAFEDE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4651769" y="2999079"/>
                <a:ext cx="0" cy="1142999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17414" name="Group 10">
              <a:extLst>
                <a:ext uri="{FF2B5EF4-FFF2-40B4-BE49-F238E27FC236}">
                  <a16:creationId xmlns:a16="http://schemas.microsoft.com/office/drawing/2014/main" id="{970DE014-73E9-154B-BE55-F8080D4BBEC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52701" y="4256315"/>
              <a:ext cx="5843508" cy="1142999"/>
              <a:chOff x="2599508" y="4256315"/>
              <a:chExt cx="5796699" cy="1142999"/>
            </a:xfrm>
          </p:grpSpPr>
          <p:sp>
            <p:nvSpPr>
              <p:cNvPr id="17463" name="Rectangle 24">
                <a:extLst>
                  <a:ext uri="{FF2B5EF4-FFF2-40B4-BE49-F238E27FC236}">
                    <a16:creationId xmlns:a16="http://schemas.microsoft.com/office/drawing/2014/main" id="{7BB50B61-D945-A343-B1EE-58A2F318DBC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99508" y="4256315"/>
                <a:ext cx="4120299" cy="1142999"/>
              </a:xfrm>
              <a:prstGeom prst="rect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b="0">
                  <a:latin typeface="Times" pitchFamily="2" charset="0"/>
                </a:endParaRPr>
              </a:p>
            </p:txBody>
          </p:sp>
          <p:sp>
            <p:nvSpPr>
              <p:cNvPr id="17464" name="TextBox 25">
                <a:extLst>
                  <a:ext uri="{FF2B5EF4-FFF2-40B4-BE49-F238E27FC236}">
                    <a16:creationId xmlns:a16="http://schemas.microsoft.com/office/drawing/2014/main" id="{36ADDDF2-96F5-6E46-9F77-C41676423D3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887461" y="4596981"/>
                <a:ext cx="1508746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b="0">
                    <a:solidFill>
                      <a:srgbClr val="FF0000"/>
                    </a:solidFill>
                    <a:latin typeface="Times" pitchFamily="2" charset="0"/>
                  </a:rPr>
                  <a:t>Register D</a:t>
                </a:r>
              </a:p>
            </p:txBody>
          </p:sp>
          <p:cxnSp>
            <p:nvCxnSpPr>
              <p:cNvPr id="17465" name="Straight Connector 28">
                <a:extLst>
                  <a:ext uri="{FF2B5EF4-FFF2-40B4-BE49-F238E27FC236}">
                    <a16:creationId xmlns:a16="http://schemas.microsoft.com/office/drawing/2014/main" id="{99D48887-B300-0545-8B21-B73807973D28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4651769" y="4256315"/>
                <a:ext cx="0" cy="1142999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17415" name="TextBox 20">
              <a:extLst>
                <a:ext uri="{FF2B5EF4-FFF2-40B4-BE49-F238E27FC236}">
                  <a16:creationId xmlns:a16="http://schemas.microsoft.com/office/drawing/2014/main" id="{362FA581-788D-714A-BF9B-6602788D739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83873" y="483280"/>
              <a:ext cx="510076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b="0">
                  <a:solidFill>
                    <a:srgbClr val="FF0000"/>
                  </a:solidFill>
                  <a:latin typeface="Times" pitchFamily="2" charset="0"/>
                </a:rPr>
                <a:t>A</a:t>
              </a:r>
              <a:r>
                <a:rPr lang="en-US" altLang="en-US" b="0" baseline="-25000">
                  <a:solidFill>
                    <a:srgbClr val="FF0000"/>
                  </a:solidFill>
                  <a:latin typeface="Times" pitchFamily="2" charset="0"/>
                </a:rPr>
                <a:t>1</a:t>
              </a:r>
            </a:p>
          </p:txBody>
        </p:sp>
        <p:sp>
          <p:nvSpPr>
            <p:cNvPr id="17416" name="TextBox 23">
              <a:extLst>
                <a:ext uri="{FF2B5EF4-FFF2-40B4-BE49-F238E27FC236}">
                  <a16:creationId xmlns:a16="http://schemas.microsoft.com/office/drawing/2014/main" id="{20E7CA7B-A2C1-7548-96EF-AC2106BA91E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39245" y="487635"/>
              <a:ext cx="510076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b="0">
                  <a:solidFill>
                    <a:srgbClr val="FF0000"/>
                  </a:solidFill>
                  <a:latin typeface="Times" pitchFamily="2" charset="0"/>
                </a:rPr>
                <a:t>A</a:t>
              </a:r>
              <a:r>
                <a:rPr lang="en-US" altLang="en-US" b="0" baseline="-25000">
                  <a:solidFill>
                    <a:srgbClr val="FF0000"/>
                  </a:solidFill>
                  <a:latin typeface="Times" pitchFamily="2" charset="0"/>
                </a:rPr>
                <a:t>0</a:t>
              </a:r>
            </a:p>
          </p:txBody>
        </p:sp>
        <p:sp>
          <p:nvSpPr>
            <p:cNvPr id="17417" name="TextBox 30">
              <a:extLst>
                <a:ext uri="{FF2B5EF4-FFF2-40B4-BE49-F238E27FC236}">
                  <a16:creationId xmlns:a16="http://schemas.microsoft.com/office/drawing/2014/main" id="{68ECA1BC-B275-864B-AB92-209C9A65252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83873" y="1734070"/>
              <a:ext cx="49244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b="0">
                  <a:solidFill>
                    <a:srgbClr val="FF0000"/>
                  </a:solidFill>
                  <a:latin typeface="Times" pitchFamily="2" charset="0"/>
                </a:rPr>
                <a:t>B</a:t>
              </a:r>
              <a:r>
                <a:rPr lang="en-US" altLang="en-US" b="0" baseline="-25000">
                  <a:solidFill>
                    <a:srgbClr val="FF0000"/>
                  </a:solidFill>
                  <a:latin typeface="Times" pitchFamily="2" charset="0"/>
                </a:rPr>
                <a:t>1</a:t>
              </a:r>
            </a:p>
          </p:txBody>
        </p:sp>
        <p:sp>
          <p:nvSpPr>
            <p:cNvPr id="17418" name="TextBox 31">
              <a:extLst>
                <a:ext uri="{FF2B5EF4-FFF2-40B4-BE49-F238E27FC236}">
                  <a16:creationId xmlns:a16="http://schemas.microsoft.com/office/drawing/2014/main" id="{8816AE5E-DFEE-4346-8B0F-2220CF2CDED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39245" y="1738425"/>
              <a:ext cx="49244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b="0">
                  <a:solidFill>
                    <a:srgbClr val="FF0000"/>
                  </a:solidFill>
                  <a:latin typeface="Times" pitchFamily="2" charset="0"/>
                </a:rPr>
                <a:t>B</a:t>
              </a:r>
              <a:r>
                <a:rPr lang="en-US" altLang="en-US" b="0" baseline="-25000">
                  <a:solidFill>
                    <a:srgbClr val="FF0000"/>
                  </a:solidFill>
                  <a:latin typeface="Times" pitchFamily="2" charset="0"/>
                </a:rPr>
                <a:t>0</a:t>
              </a:r>
            </a:p>
          </p:txBody>
        </p:sp>
        <p:sp>
          <p:nvSpPr>
            <p:cNvPr id="17419" name="TextBox 32">
              <a:extLst>
                <a:ext uri="{FF2B5EF4-FFF2-40B4-BE49-F238E27FC236}">
                  <a16:creationId xmlns:a16="http://schemas.microsoft.com/office/drawing/2014/main" id="{D20AABD2-6249-8041-AEAB-1FF9B648075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88227" y="3108914"/>
              <a:ext cx="49244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b="0">
                  <a:solidFill>
                    <a:srgbClr val="FF0000"/>
                  </a:solidFill>
                  <a:latin typeface="Times" pitchFamily="2" charset="0"/>
                </a:rPr>
                <a:t>C</a:t>
              </a:r>
              <a:r>
                <a:rPr lang="en-US" altLang="en-US" b="0" baseline="-25000">
                  <a:solidFill>
                    <a:srgbClr val="FF0000"/>
                  </a:solidFill>
                  <a:latin typeface="Times" pitchFamily="2" charset="0"/>
                </a:rPr>
                <a:t>1</a:t>
              </a:r>
            </a:p>
          </p:txBody>
        </p:sp>
        <p:sp>
          <p:nvSpPr>
            <p:cNvPr id="17420" name="TextBox 33">
              <a:extLst>
                <a:ext uri="{FF2B5EF4-FFF2-40B4-BE49-F238E27FC236}">
                  <a16:creationId xmlns:a16="http://schemas.microsoft.com/office/drawing/2014/main" id="{1750B78C-BCC5-C342-BF5E-5E274D16ACB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43599" y="3113269"/>
              <a:ext cx="49244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b="0">
                  <a:solidFill>
                    <a:srgbClr val="FF0000"/>
                  </a:solidFill>
                  <a:latin typeface="Times" pitchFamily="2" charset="0"/>
                </a:rPr>
                <a:t>C</a:t>
              </a:r>
              <a:r>
                <a:rPr lang="en-US" altLang="en-US" b="0" baseline="-25000">
                  <a:solidFill>
                    <a:srgbClr val="FF0000"/>
                  </a:solidFill>
                  <a:latin typeface="Times" pitchFamily="2" charset="0"/>
                </a:rPr>
                <a:t>0</a:t>
              </a:r>
            </a:p>
          </p:txBody>
        </p:sp>
        <p:sp>
          <p:nvSpPr>
            <p:cNvPr id="17421" name="Freeform 17">
              <a:extLst>
                <a:ext uri="{FF2B5EF4-FFF2-40B4-BE49-F238E27FC236}">
                  <a16:creationId xmlns:a16="http://schemas.microsoft.com/office/drawing/2014/main" id="{01D9FE9B-91A8-294A-8415-5EBEEEF93C26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640667" y="3589868"/>
              <a:ext cx="371926" cy="2594354"/>
            </a:xfrm>
            <a:custGeom>
              <a:avLst/>
              <a:gdLst>
                <a:gd name="T0" fmla="*/ 0 w 528"/>
                <a:gd name="T1" fmla="*/ 0 h 600"/>
                <a:gd name="T2" fmla="*/ 2147483646 w 528"/>
                <a:gd name="T3" fmla="*/ 0 h 600"/>
                <a:gd name="T4" fmla="*/ 2147483646 w 528"/>
                <a:gd name="T5" fmla="*/ 2147483646 h 600"/>
                <a:gd name="T6" fmla="*/ 0 60000 65536"/>
                <a:gd name="T7" fmla="*/ 0 60000 65536"/>
                <a:gd name="T8" fmla="*/ 0 60000 65536"/>
                <a:gd name="T9" fmla="*/ 0 w 528"/>
                <a:gd name="T10" fmla="*/ 0 h 600"/>
                <a:gd name="T11" fmla="*/ 528 w 528"/>
                <a:gd name="T12" fmla="*/ 600 h 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28" h="600">
                  <a:moveTo>
                    <a:pt x="0" y="0"/>
                  </a:moveTo>
                  <a:lnTo>
                    <a:pt x="528" y="0"/>
                  </a:lnTo>
                  <a:lnTo>
                    <a:pt x="528" y="600"/>
                  </a:lnTo>
                </a:path>
              </a:pathLst>
            </a:custGeom>
            <a:noFill/>
            <a:ln w="28575">
              <a:solidFill>
                <a:srgbClr val="007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22" name="Freeform 17">
              <a:extLst>
                <a:ext uri="{FF2B5EF4-FFF2-40B4-BE49-F238E27FC236}">
                  <a16:creationId xmlns:a16="http://schemas.microsoft.com/office/drawing/2014/main" id="{E16BD4A0-4754-4447-AFCE-8984614FB4FB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649133" y="4859866"/>
              <a:ext cx="185660" cy="1324355"/>
            </a:xfrm>
            <a:custGeom>
              <a:avLst/>
              <a:gdLst>
                <a:gd name="T0" fmla="*/ 0 w 528"/>
                <a:gd name="T1" fmla="*/ 0 h 600"/>
                <a:gd name="T2" fmla="*/ 2147483646 w 528"/>
                <a:gd name="T3" fmla="*/ 0 h 600"/>
                <a:gd name="T4" fmla="*/ 2147483646 w 528"/>
                <a:gd name="T5" fmla="*/ 2147483646 h 600"/>
                <a:gd name="T6" fmla="*/ 0 60000 65536"/>
                <a:gd name="T7" fmla="*/ 0 60000 65536"/>
                <a:gd name="T8" fmla="*/ 0 60000 65536"/>
                <a:gd name="T9" fmla="*/ 0 w 528"/>
                <a:gd name="T10" fmla="*/ 0 h 600"/>
                <a:gd name="T11" fmla="*/ 528 w 528"/>
                <a:gd name="T12" fmla="*/ 600 h 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28" h="600">
                  <a:moveTo>
                    <a:pt x="0" y="0"/>
                  </a:moveTo>
                  <a:lnTo>
                    <a:pt x="528" y="0"/>
                  </a:lnTo>
                  <a:lnTo>
                    <a:pt x="528" y="600"/>
                  </a:lnTo>
                </a:path>
              </a:pathLst>
            </a:custGeom>
            <a:noFill/>
            <a:ln w="28575">
              <a:solidFill>
                <a:srgbClr val="007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23" name="Freeform 17">
              <a:extLst>
                <a:ext uri="{FF2B5EF4-FFF2-40B4-BE49-F238E27FC236}">
                  <a16:creationId xmlns:a16="http://schemas.microsoft.com/office/drawing/2014/main" id="{5F9B8665-5A71-C447-BFB1-40246A9B0C48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657600" y="2243667"/>
              <a:ext cx="549726" cy="3932088"/>
            </a:xfrm>
            <a:custGeom>
              <a:avLst/>
              <a:gdLst>
                <a:gd name="T0" fmla="*/ 0 w 528"/>
                <a:gd name="T1" fmla="*/ 0 h 600"/>
                <a:gd name="T2" fmla="*/ 2147483646 w 528"/>
                <a:gd name="T3" fmla="*/ 0 h 600"/>
                <a:gd name="T4" fmla="*/ 2147483646 w 528"/>
                <a:gd name="T5" fmla="*/ 2147483646 h 600"/>
                <a:gd name="T6" fmla="*/ 0 60000 65536"/>
                <a:gd name="T7" fmla="*/ 0 60000 65536"/>
                <a:gd name="T8" fmla="*/ 0 60000 65536"/>
                <a:gd name="T9" fmla="*/ 0 w 528"/>
                <a:gd name="T10" fmla="*/ 0 h 600"/>
                <a:gd name="T11" fmla="*/ 528 w 528"/>
                <a:gd name="T12" fmla="*/ 600 h 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28" h="600">
                  <a:moveTo>
                    <a:pt x="0" y="0"/>
                  </a:moveTo>
                  <a:lnTo>
                    <a:pt x="528" y="0"/>
                  </a:lnTo>
                  <a:lnTo>
                    <a:pt x="528" y="600"/>
                  </a:lnTo>
                </a:path>
              </a:pathLst>
            </a:custGeom>
            <a:noFill/>
            <a:ln w="28575">
              <a:solidFill>
                <a:srgbClr val="007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24" name="Freeform 17">
              <a:extLst>
                <a:ext uri="{FF2B5EF4-FFF2-40B4-BE49-F238E27FC236}">
                  <a16:creationId xmlns:a16="http://schemas.microsoft.com/office/drawing/2014/main" id="{4DE8198B-D87A-024B-A9CD-16BCB63FA102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657600" y="973667"/>
              <a:ext cx="719059" cy="5202088"/>
            </a:xfrm>
            <a:custGeom>
              <a:avLst/>
              <a:gdLst>
                <a:gd name="T0" fmla="*/ 0 w 528"/>
                <a:gd name="T1" fmla="*/ 0 h 600"/>
                <a:gd name="T2" fmla="*/ 2147483646 w 528"/>
                <a:gd name="T3" fmla="*/ 0 h 600"/>
                <a:gd name="T4" fmla="*/ 2147483646 w 528"/>
                <a:gd name="T5" fmla="*/ 2147483646 h 600"/>
                <a:gd name="T6" fmla="*/ 0 60000 65536"/>
                <a:gd name="T7" fmla="*/ 0 60000 65536"/>
                <a:gd name="T8" fmla="*/ 0 60000 65536"/>
                <a:gd name="T9" fmla="*/ 0 w 528"/>
                <a:gd name="T10" fmla="*/ 0 h 600"/>
                <a:gd name="T11" fmla="*/ 528 w 528"/>
                <a:gd name="T12" fmla="*/ 600 h 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28" h="600">
                  <a:moveTo>
                    <a:pt x="0" y="0"/>
                  </a:moveTo>
                  <a:lnTo>
                    <a:pt x="528" y="0"/>
                  </a:lnTo>
                  <a:lnTo>
                    <a:pt x="528" y="600"/>
                  </a:lnTo>
                </a:path>
              </a:pathLst>
            </a:custGeom>
            <a:noFill/>
            <a:ln w="28575">
              <a:solidFill>
                <a:srgbClr val="007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25" name="TextBox 34">
              <a:extLst>
                <a:ext uri="{FF2B5EF4-FFF2-40B4-BE49-F238E27FC236}">
                  <a16:creationId xmlns:a16="http://schemas.microsoft.com/office/drawing/2014/main" id="{7AB1E726-652E-7B47-8D12-1548F73A20F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79519" y="4380366"/>
              <a:ext cx="510076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b="0">
                  <a:solidFill>
                    <a:srgbClr val="FF0000"/>
                  </a:solidFill>
                  <a:latin typeface="Times" pitchFamily="2" charset="0"/>
                </a:rPr>
                <a:t>D</a:t>
              </a:r>
              <a:r>
                <a:rPr lang="en-US" altLang="en-US" b="0" baseline="-25000">
                  <a:solidFill>
                    <a:srgbClr val="FF0000"/>
                  </a:solidFill>
                  <a:latin typeface="Times" pitchFamily="2" charset="0"/>
                </a:rPr>
                <a:t>1</a:t>
              </a:r>
            </a:p>
          </p:txBody>
        </p:sp>
        <p:sp>
          <p:nvSpPr>
            <p:cNvPr id="17426" name="Freeform 17">
              <a:extLst>
                <a:ext uri="{FF2B5EF4-FFF2-40B4-BE49-F238E27FC236}">
                  <a16:creationId xmlns:a16="http://schemas.microsoft.com/office/drawing/2014/main" id="{C21D56D9-1C4F-854D-9A14-7A056B0EEE50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857461" y="3589868"/>
              <a:ext cx="347998" cy="2594354"/>
            </a:xfrm>
            <a:custGeom>
              <a:avLst/>
              <a:gdLst>
                <a:gd name="T0" fmla="*/ 0 w 528"/>
                <a:gd name="T1" fmla="*/ 0 h 600"/>
                <a:gd name="T2" fmla="*/ 2147483646 w 528"/>
                <a:gd name="T3" fmla="*/ 0 h 600"/>
                <a:gd name="T4" fmla="*/ 2147483646 w 528"/>
                <a:gd name="T5" fmla="*/ 2147483646 h 600"/>
                <a:gd name="T6" fmla="*/ 0 60000 65536"/>
                <a:gd name="T7" fmla="*/ 0 60000 65536"/>
                <a:gd name="T8" fmla="*/ 0 60000 65536"/>
                <a:gd name="T9" fmla="*/ 0 w 528"/>
                <a:gd name="T10" fmla="*/ 0 h 600"/>
                <a:gd name="T11" fmla="*/ 528 w 528"/>
                <a:gd name="T12" fmla="*/ 600 h 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28" h="600">
                  <a:moveTo>
                    <a:pt x="0" y="0"/>
                  </a:moveTo>
                  <a:lnTo>
                    <a:pt x="528" y="0"/>
                  </a:lnTo>
                  <a:lnTo>
                    <a:pt x="528" y="600"/>
                  </a:lnTo>
                </a:path>
              </a:pathLst>
            </a:custGeom>
            <a:noFill/>
            <a:ln w="28575">
              <a:solidFill>
                <a:srgbClr val="007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27" name="Freeform 17">
              <a:extLst>
                <a:ext uri="{FF2B5EF4-FFF2-40B4-BE49-F238E27FC236}">
                  <a16:creationId xmlns:a16="http://schemas.microsoft.com/office/drawing/2014/main" id="{875B7FD2-C6BC-2B48-9539-F5A7640C9EB1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857461" y="4859866"/>
              <a:ext cx="176824" cy="1324355"/>
            </a:xfrm>
            <a:custGeom>
              <a:avLst/>
              <a:gdLst>
                <a:gd name="T0" fmla="*/ 0 w 528"/>
                <a:gd name="T1" fmla="*/ 0 h 600"/>
                <a:gd name="T2" fmla="*/ 2147483646 w 528"/>
                <a:gd name="T3" fmla="*/ 0 h 600"/>
                <a:gd name="T4" fmla="*/ 2147483646 w 528"/>
                <a:gd name="T5" fmla="*/ 2147483646 h 600"/>
                <a:gd name="T6" fmla="*/ 0 60000 65536"/>
                <a:gd name="T7" fmla="*/ 0 60000 65536"/>
                <a:gd name="T8" fmla="*/ 0 60000 65536"/>
                <a:gd name="T9" fmla="*/ 0 w 528"/>
                <a:gd name="T10" fmla="*/ 0 h 600"/>
                <a:gd name="T11" fmla="*/ 528 w 528"/>
                <a:gd name="T12" fmla="*/ 600 h 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28" h="600">
                  <a:moveTo>
                    <a:pt x="0" y="0"/>
                  </a:moveTo>
                  <a:lnTo>
                    <a:pt x="528" y="0"/>
                  </a:lnTo>
                  <a:lnTo>
                    <a:pt x="528" y="600"/>
                  </a:lnTo>
                </a:path>
              </a:pathLst>
            </a:custGeom>
            <a:noFill/>
            <a:ln w="28575">
              <a:solidFill>
                <a:srgbClr val="007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28" name="Freeform 17">
              <a:extLst>
                <a:ext uri="{FF2B5EF4-FFF2-40B4-BE49-F238E27FC236}">
                  <a16:creationId xmlns:a16="http://schemas.microsoft.com/office/drawing/2014/main" id="{B93EC561-3F5E-5B41-98E9-07BDC08A67F9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857460" y="2243667"/>
              <a:ext cx="542731" cy="3932088"/>
            </a:xfrm>
            <a:custGeom>
              <a:avLst/>
              <a:gdLst>
                <a:gd name="T0" fmla="*/ 0 w 528"/>
                <a:gd name="T1" fmla="*/ 0 h 600"/>
                <a:gd name="T2" fmla="*/ 2147483646 w 528"/>
                <a:gd name="T3" fmla="*/ 0 h 600"/>
                <a:gd name="T4" fmla="*/ 2147483646 w 528"/>
                <a:gd name="T5" fmla="*/ 2147483646 h 600"/>
                <a:gd name="T6" fmla="*/ 0 60000 65536"/>
                <a:gd name="T7" fmla="*/ 0 60000 65536"/>
                <a:gd name="T8" fmla="*/ 0 60000 65536"/>
                <a:gd name="T9" fmla="*/ 0 w 528"/>
                <a:gd name="T10" fmla="*/ 0 h 600"/>
                <a:gd name="T11" fmla="*/ 528 w 528"/>
                <a:gd name="T12" fmla="*/ 600 h 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28" h="600">
                  <a:moveTo>
                    <a:pt x="0" y="0"/>
                  </a:moveTo>
                  <a:lnTo>
                    <a:pt x="528" y="0"/>
                  </a:lnTo>
                  <a:lnTo>
                    <a:pt x="528" y="600"/>
                  </a:lnTo>
                </a:path>
              </a:pathLst>
            </a:custGeom>
            <a:noFill/>
            <a:ln w="28575">
              <a:solidFill>
                <a:srgbClr val="007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29" name="Freeform 17">
              <a:extLst>
                <a:ext uri="{FF2B5EF4-FFF2-40B4-BE49-F238E27FC236}">
                  <a16:creationId xmlns:a16="http://schemas.microsoft.com/office/drawing/2014/main" id="{364FA930-804C-774C-89A1-46F176D97BCA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863718" y="973667"/>
              <a:ext cx="719059" cy="5202088"/>
            </a:xfrm>
            <a:custGeom>
              <a:avLst/>
              <a:gdLst>
                <a:gd name="T0" fmla="*/ 0 w 528"/>
                <a:gd name="T1" fmla="*/ 0 h 600"/>
                <a:gd name="T2" fmla="*/ 2147483646 w 528"/>
                <a:gd name="T3" fmla="*/ 0 h 600"/>
                <a:gd name="T4" fmla="*/ 2147483646 w 528"/>
                <a:gd name="T5" fmla="*/ 2147483646 h 600"/>
                <a:gd name="T6" fmla="*/ 0 60000 65536"/>
                <a:gd name="T7" fmla="*/ 0 60000 65536"/>
                <a:gd name="T8" fmla="*/ 0 60000 65536"/>
                <a:gd name="T9" fmla="*/ 0 w 528"/>
                <a:gd name="T10" fmla="*/ 0 h 600"/>
                <a:gd name="T11" fmla="*/ 528 w 528"/>
                <a:gd name="T12" fmla="*/ 600 h 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28" h="600">
                  <a:moveTo>
                    <a:pt x="0" y="0"/>
                  </a:moveTo>
                  <a:lnTo>
                    <a:pt x="528" y="0"/>
                  </a:lnTo>
                  <a:lnTo>
                    <a:pt x="528" y="600"/>
                  </a:lnTo>
                </a:path>
              </a:pathLst>
            </a:custGeom>
            <a:noFill/>
            <a:ln w="28575">
              <a:solidFill>
                <a:srgbClr val="007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30" name="TextBox 35">
              <a:extLst>
                <a:ext uri="{FF2B5EF4-FFF2-40B4-BE49-F238E27FC236}">
                  <a16:creationId xmlns:a16="http://schemas.microsoft.com/office/drawing/2014/main" id="{2F04BEC2-B8AA-7C4E-8196-1F4BEF424A0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34891" y="4384721"/>
              <a:ext cx="510076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b="0">
                  <a:solidFill>
                    <a:srgbClr val="FF0000"/>
                  </a:solidFill>
                  <a:latin typeface="Times" pitchFamily="2" charset="0"/>
                </a:rPr>
                <a:t>D</a:t>
              </a:r>
              <a:r>
                <a:rPr lang="en-US" altLang="en-US" b="0" baseline="-25000">
                  <a:solidFill>
                    <a:srgbClr val="FF0000"/>
                  </a:solidFill>
                  <a:latin typeface="Times" pitchFamily="2" charset="0"/>
                </a:rPr>
                <a:t>0</a:t>
              </a:r>
            </a:p>
          </p:txBody>
        </p:sp>
        <p:grpSp>
          <p:nvGrpSpPr>
            <p:cNvPr id="17431" name="Group 127">
              <a:extLst>
                <a:ext uri="{FF2B5EF4-FFF2-40B4-BE49-F238E27FC236}">
                  <a16:creationId xmlns:a16="http://schemas.microsoft.com/office/drawing/2014/main" id="{AC03FF92-15CC-B54C-ACC0-D2B93EAC4B0C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4438897" y="6214992"/>
              <a:ext cx="2964591" cy="374566"/>
              <a:chOff x="3688829" y="3297291"/>
              <a:chExt cx="3397195" cy="429223"/>
            </a:xfrm>
          </p:grpSpPr>
          <p:sp>
            <p:nvSpPr>
              <p:cNvPr id="17453" name="Line 101">
                <a:extLst>
                  <a:ext uri="{FF2B5EF4-FFF2-40B4-BE49-F238E27FC236}">
                    <a16:creationId xmlns:a16="http://schemas.microsoft.com/office/drawing/2014/main" id="{1F923CCF-E0D2-B749-801C-8A9FC6BA0DD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5400000">
                <a:off x="6667572" y="2955370"/>
                <a:ext cx="0" cy="789191"/>
              </a:xfrm>
              <a:prstGeom prst="line">
                <a:avLst/>
              </a:prstGeom>
              <a:noFill/>
              <a:ln w="28575">
                <a:solidFill>
                  <a:srgbClr val="007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54" name="Freeform 17">
                <a:extLst>
                  <a:ext uri="{FF2B5EF4-FFF2-40B4-BE49-F238E27FC236}">
                    <a16:creationId xmlns:a16="http://schemas.microsoft.com/office/drawing/2014/main" id="{DD9FA9B0-0113-A147-8F02-307C0DCA7865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5400000" flipH="1">
                <a:off x="3843953" y="3267418"/>
                <a:ext cx="279505" cy="440719"/>
              </a:xfrm>
              <a:custGeom>
                <a:avLst/>
                <a:gdLst>
                  <a:gd name="T0" fmla="*/ 0 w 528"/>
                  <a:gd name="T1" fmla="*/ 0 h 600"/>
                  <a:gd name="T2" fmla="*/ 2147483646 w 528"/>
                  <a:gd name="T3" fmla="*/ 0 h 600"/>
                  <a:gd name="T4" fmla="*/ 2147483646 w 528"/>
                  <a:gd name="T5" fmla="*/ 2147483646 h 600"/>
                  <a:gd name="T6" fmla="*/ 0 60000 65536"/>
                  <a:gd name="T7" fmla="*/ 0 60000 65536"/>
                  <a:gd name="T8" fmla="*/ 0 60000 65536"/>
                  <a:gd name="T9" fmla="*/ 0 w 528"/>
                  <a:gd name="T10" fmla="*/ 0 h 600"/>
                  <a:gd name="T11" fmla="*/ 528 w 528"/>
                  <a:gd name="T12" fmla="*/ 600 h 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28" h="600">
                    <a:moveTo>
                      <a:pt x="0" y="0"/>
                    </a:moveTo>
                    <a:lnTo>
                      <a:pt x="528" y="0"/>
                    </a:lnTo>
                    <a:lnTo>
                      <a:pt x="528" y="600"/>
                    </a:lnTo>
                  </a:path>
                </a:pathLst>
              </a:custGeom>
              <a:noFill/>
              <a:ln w="28575">
                <a:solidFill>
                  <a:srgbClr val="007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55" name="Line 101">
                <a:extLst>
                  <a:ext uri="{FF2B5EF4-FFF2-40B4-BE49-F238E27FC236}">
                    <a16:creationId xmlns:a16="http://schemas.microsoft.com/office/drawing/2014/main" id="{3E4CCFE0-C1EE-1040-87F8-0247C97D641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5400000" flipH="1">
                <a:off x="5341358" y="2474118"/>
                <a:ext cx="5133" cy="2311961"/>
              </a:xfrm>
              <a:prstGeom prst="line">
                <a:avLst/>
              </a:prstGeom>
              <a:noFill/>
              <a:ln w="28575">
                <a:solidFill>
                  <a:srgbClr val="007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56" name="Freeform 17">
                <a:extLst>
                  <a:ext uri="{FF2B5EF4-FFF2-40B4-BE49-F238E27FC236}">
                    <a16:creationId xmlns:a16="http://schemas.microsoft.com/office/drawing/2014/main" id="{FF3C3878-5C0E-CA4E-B02C-F1AD022B19BA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5400000" flipH="1">
                <a:off x="3757776" y="3414297"/>
                <a:ext cx="241658" cy="379552"/>
              </a:xfrm>
              <a:custGeom>
                <a:avLst/>
                <a:gdLst>
                  <a:gd name="T0" fmla="*/ 0 w 528"/>
                  <a:gd name="T1" fmla="*/ 0 h 600"/>
                  <a:gd name="T2" fmla="*/ 2147483646 w 528"/>
                  <a:gd name="T3" fmla="*/ 0 h 600"/>
                  <a:gd name="T4" fmla="*/ 2147483646 w 528"/>
                  <a:gd name="T5" fmla="*/ 2147483646 h 600"/>
                  <a:gd name="T6" fmla="*/ 0 60000 65536"/>
                  <a:gd name="T7" fmla="*/ 0 60000 65536"/>
                  <a:gd name="T8" fmla="*/ 0 60000 65536"/>
                  <a:gd name="T9" fmla="*/ 0 w 528"/>
                  <a:gd name="T10" fmla="*/ 0 h 600"/>
                  <a:gd name="T11" fmla="*/ 528 w 528"/>
                  <a:gd name="T12" fmla="*/ 600 h 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28" h="600">
                    <a:moveTo>
                      <a:pt x="0" y="0"/>
                    </a:moveTo>
                    <a:lnTo>
                      <a:pt x="528" y="0"/>
                    </a:lnTo>
                    <a:lnTo>
                      <a:pt x="528" y="600"/>
                    </a:lnTo>
                  </a:path>
                </a:pathLst>
              </a:custGeom>
              <a:noFill/>
              <a:ln w="28575">
                <a:solidFill>
                  <a:srgbClr val="007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57" name="Line 101">
                <a:extLst>
                  <a:ext uri="{FF2B5EF4-FFF2-40B4-BE49-F238E27FC236}">
                    <a16:creationId xmlns:a16="http://schemas.microsoft.com/office/drawing/2014/main" id="{01A86017-040A-2146-8ECE-193D5BC6CC8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5400000" flipH="1">
                <a:off x="5409823" y="2369784"/>
                <a:ext cx="1611" cy="2711850"/>
              </a:xfrm>
              <a:prstGeom prst="line">
                <a:avLst/>
              </a:prstGeom>
              <a:noFill/>
              <a:ln w="28575">
                <a:solidFill>
                  <a:srgbClr val="007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58" name="Freeform 17">
                <a:extLst>
                  <a:ext uri="{FF2B5EF4-FFF2-40B4-BE49-F238E27FC236}">
                    <a16:creationId xmlns:a16="http://schemas.microsoft.com/office/drawing/2014/main" id="{00CD84D2-9B02-DC4A-9DBF-1593BEFC8AA3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5400000" flipH="1">
                <a:off x="6236878" y="3376594"/>
                <a:ext cx="285121" cy="216748"/>
              </a:xfrm>
              <a:custGeom>
                <a:avLst/>
                <a:gdLst>
                  <a:gd name="T0" fmla="*/ 0 w 528"/>
                  <a:gd name="T1" fmla="*/ 0 h 600"/>
                  <a:gd name="T2" fmla="*/ 2147483646 w 528"/>
                  <a:gd name="T3" fmla="*/ 0 h 600"/>
                  <a:gd name="T4" fmla="*/ 2147483646 w 528"/>
                  <a:gd name="T5" fmla="*/ 2147483646 h 600"/>
                  <a:gd name="T6" fmla="*/ 0 60000 65536"/>
                  <a:gd name="T7" fmla="*/ 0 60000 65536"/>
                  <a:gd name="T8" fmla="*/ 0 60000 65536"/>
                  <a:gd name="T9" fmla="*/ 0 w 528"/>
                  <a:gd name="T10" fmla="*/ 0 h 600"/>
                  <a:gd name="T11" fmla="*/ 528 w 528"/>
                  <a:gd name="T12" fmla="*/ 600 h 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28" h="600">
                    <a:moveTo>
                      <a:pt x="0" y="0"/>
                    </a:moveTo>
                    <a:lnTo>
                      <a:pt x="528" y="0"/>
                    </a:lnTo>
                    <a:lnTo>
                      <a:pt x="528" y="600"/>
                    </a:lnTo>
                  </a:path>
                </a:pathLst>
              </a:custGeom>
              <a:noFill/>
              <a:ln w="28575">
                <a:solidFill>
                  <a:srgbClr val="007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59" name="Line 101">
                <a:extLst>
                  <a:ext uri="{FF2B5EF4-FFF2-40B4-BE49-F238E27FC236}">
                    <a16:creationId xmlns:a16="http://schemas.microsoft.com/office/drawing/2014/main" id="{1A7B8E40-231D-E84B-9B3B-F4B54699718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5400000">
                <a:off x="6638496" y="3038276"/>
                <a:ext cx="2560" cy="892496"/>
              </a:xfrm>
              <a:prstGeom prst="line">
                <a:avLst/>
              </a:prstGeom>
              <a:noFill/>
              <a:ln w="28575">
                <a:solidFill>
                  <a:srgbClr val="007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60" name="Oval 68">
                <a:extLst>
                  <a:ext uri="{FF2B5EF4-FFF2-40B4-BE49-F238E27FC236}">
                    <a16:creationId xmlns:a16="http://schemas.microsoft.com/office/drawing/2014/main" id="{9A1BDCE1-0302-5E4C-B053-299C16323A3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6435163" y="3293947"/>
                <a:ext cx="95365" cy="102053"/>
              </a:xfrm>
              <a:prstGeom prst="ellipse">
                <a:avLst/>
              </a:prstGeom>
              <a:solidFill>
                <a:srgbClr val="0070C0"/>
              </a:solidFill>
              <a:ln w="9525">
                <a:solidFill>
                  <a:srgbClr val="0070C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b="0">
                  <a:latin typeface="Times" pitchFamily="2" charset="0"/>
                </a:endParaRPr>
              </a:p>
            </p:txBody>
          </p:sp>
          <p:sp>
            <p:nvSpPr>
              <p:cNvPr id="17461" name="Oval 68">
                <a:extLst>
                  <a:ext uri="{FF2B5EF4-FFF2-40B4-BE49-F238E27FC236}">
                    <a16:creationId xmlns:a16="http://schemas.microsoft.com/office/drawing/2014/main" id="{3300595D-609C-DF40-B26F-882069E65EB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6711505" y="3449437"/>
                <a:ext cx="95364" cy="102053"/>
              </a:xfrm>
              <a:prstGeom prst="ellipse">
                <a:avLst/>
              </a:prstGeom>
              <a:solidFill>
                <a:srgbClr val="0070C0"/>
              </a:solidFill>
              <a:ln w="9525">
                <a:solidFill>
                  <a:srgbClr val="0070C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b="0">
                  <a:latin typeface="Times" pitchFamily="2" charset="0"/>
                </a:endParaRPr>
              </a:p>
            </p:txBody>
          </p:sp>
          <p:sp>
            <p:nvSpPr>
              <p:cNvPr id="17462" name="Line 6">
                <a:extLst>
                  <a:ext uri="{FF2B5EF4-FFF2-40B4-BE49-F238E27FC236}">
                    <a16:creationId xmlns:a16="http://schemas.microsoft.com/office/drawing/2014/main" id="{CF7124EA-0978-A645-A391-2AEC472CBB64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 rot="5400000" flipH="1">
                <a:off x="6638062" y="3605626"/>
                <a:ext cx="233001" cy="0"/>
              </a:xfrm>
              <a:prstGeom prst="line">
                <a:avLst/>
              </a:prstGeom>
              <a:noFill/>
              <a:ln w="28575">
                <a:solidFill>
                  <a:srgbClr val="007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7432" name="Freeform 51">
              <a:extLst>
                <a:ext uri="{FF2B5EF4-FFF2-40B4-BE49-F238E27FC236}">
                  <a16:creationId xmlns:a16="http://schemas.microsoft.com/office/drawing/2014/main" id="{C30F1BEE-FFC6-E840-A43E-F2641C74E48E}"/>
                </a:ext>
              </a:extLst>
            </p:cNvPr>
            <p:cNvSpPr>
              <a:spLocks/>
            </p:cNvSpPr>
            <p:nvPr/>
          </p:nvSpPr>
          <p:spPr bwMode="auto">
            <a:xfrm rot="5400000" flipV="1">
              <a:off x="863411" y="1780734"/>
              <a:ext cx="5599288" cy="3074140"/>
            </a:xfrm>
            <a:custGeom>
              <a:avLst/>
              <a:gdLst>
                <a:gd name="T0" fmla="*/ 2147483646 w 10027"/>
                <a:gd name="T1" fmla="*/ 0 h 223130"/>
                <a:gd name="T2" fmla="*/ 2147483646 w 10027"/>
                <a:gd name="T3" fmla="*/ 2147483646 h 223130"/>
                <a:gd name="T4" fmla="*/ 2147483646 w 10027"/>
                <a:gd name="T5" fmla="*/ 2147483646 h 223130"/>
                <a:gd name="T6" fmla="*/ 0 w 10027"/>
                <a:gd name="T7" fmla="*/ 2147483646 h 22313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027" h="223130">
                  <a:moveTo>
                    <a:pt x="10026" y="0"/>
                  </a:moveTo>
                  <a:cubicBezTo>
                    <a:pt x="10021" y="1490"/>
                    <a:pt x="10031" y="3532"/>
                    <a:pt x="10026" y="5022"/>
                  </a:cubicBezTo>
                  <a:lnTo>
                    <a:pt x="26" y="5022"/>
                  </a:lnTo>
                  <a:cubicBezTo>
                    <a:pt x="26" y="3378"/>
                    <a:pt x="0" y="224765"/>
                    <a:pt x="0" y="223121"/>
                  </a:cubicBezTo>
                </a:path>
              </a:pathLst>
            </a:custGeom>
            <a:noFill/>
            <a:ln w="28575">
              <a:solidFill>
                <a:srgbClr val="7030A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33" name="Freeform 51">
              <a:extLst>
                <a:ext uri="{FF2B5EF4-FFF2-40B4-BE49-F238E27FC236}">
                  <a16:creationId xmlns:a16="http://schemas.microsoft.com/office/drawing/2014/main" id="{69DD2FE1-F37F-6348-8101-044FBA8FCBC8}"/>
                </a:ext>
              </a:extLst>
            </p:cNvPr>
            <p:cNvSpPr>
              <a:spLocks/>
            </p:cNvSpPr>
            <p:nvPr/>
          </p:nvSpPr>
          <p:spPr bwMode="auto">
            <a:xfrm rot="5400000" flipV="1">
              <a:off x="1431419" y="2477646"/>
              <a:ext cx="4455651" cy="3081760"/>
            </a:xfrm>
            <a:custGeom>
              <a:avLst/>
              <a:gdLst>
                <a:gd name="T0" fmla="*/ 2147483646 w 10043"/>
                <a:gd name="T1" fmla="*/ 0 h 223683"/>
                <a:gd name="T2" fmla="*/ 2147483646 w 10043"/>
                <a:gd name="T3" fmla="*/ 2147483646 h 223683"/>
                <a:gd name="T4" fmla="*/ 2147483646 w 10043"/>
                <a:gd name="T5" fmla="*/ 2147483646 h 223683"/>
                <a:gd name="T6" fmla="*/ 0 w 10043"/>
                <a:gd name="T7" fmla="*/ 2147483646 h 22368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043" h="223683">
                  <a:moveTo>
                    <a:pt x="10043" y="0"/>
                  </a:moveTo>
                  <a:cubicBezTo>
                    <a:pt x="10032" y="5361"/>
                    <a:pt x="10037" y="5745"/>
                    <a:pt x="10026" y="11106"/>
                  </a:cubicBezTo>
                  <a:lnTo>
                    <a:pt x="26" y="11106"/>
                  </a:lnTo>
                  <a:cubicBezTo>
                    <a:pt x="26" y="9462"/>
                    <a:pt x="0" y="225318"/>
                    <a:pt x="0" y="223674"/>
                  </a:cubicBezTo>
                </a:path>
              </a:pathLst>
            </a:custGeom>
            <a:noFill/>
            <a:ln w="28575">
              <a:solidFill>
                <a:srgbClr val="7030A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34" name="Freeform 51">
              <a:extLst>
                <a:ext uri="{FF2B5EF4-FFF2-40B4-BE49-F238E27FC236}">
                  <a16:creationId xmlns:a16="http://schemas.microsoft.com/office/drawing/2014/main" id="{569CBC6F-B297-6E4D-8D20-4BCE036FFDAF}"/>
                </a:ext>
              </a:extLst>
            </p:cNvPr>
            <p:cNvSpPr>
              <a:spLocks/>
            </p:cNvSpPr>
            <p:nvPr/>
          </p:nvSpPr>
          <p:spPr bwMode="auto">
            <a:xfrm rot="5400000" flipV="1">
              <a:off x="2046182" y="3219232"/>
              <a:ext cx="3232377" cy="3072794"/>
            </a:xfrm>
            <a:custGeom>
              <a:avLst/>
              <a:gdLst>
                <a:gd name="T0" fmla="*/ 2147483646 w 10030"/>
                <a:gd name="T1" fmla="*/ 0 h 223651"/>
                <a:gd name="T2" fmla="*/ 2147483646 w 10030"/>
                <a:gd name="T3" fmla="*/ 2147483646 h 223651"/>
                <a:gd name="T4" fmla="*/ 2147483646 w 10030"/>
                <a:gd name="T5" fmla="*/ 2147483646 h 223651"/>
                <a:gd name="T6" fmla="*/ 0 w 10030"/>
                <a:gd name="T7" fmla="*/ 2147483646 h 22365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030" h="223651">
                  <a:moveTo>
                    <a:pt x="10025" y="0"/>
                  </a:moveTo>
                  <a:cubicBezTo>
                    <a:pt x="10009" y="7389"/>
                    <a:pt x="10042" y="9789"/>
                    <a:pt x="10026" y="17178"/>
                  </a:cubicBezTo>
                  <a:lnTo>
                    <a:pt x="26" y="17178"/>
                  </a:lnTo>
                  <a:cubicBezTo>
                    <a:pt x="26" y="15534"/>
                    <a:pt x="0" y="225286"/>
                    <a:pt x="0" y="223642"/>
                  </a:cubicBezTo>
                </a:path>
              </a:pathLst>
            </a:custGeom>
            <a:noFill/>
            <a:ln w="28575">
              <a:solidFill>
                <a:srgbClr val="7030A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35" name="Freeform 51">
              <a:extLst>
                <a:ext uri="{FF2B5EF4-FFF2-40B4-BE49-F238E27FC236}">
                  <a16:creationId xmlns:a16="http://schemas.microsoft.com/office/drawing/2014/main" id="{B9CECFC6-B922-F34E-B1D8-8F2F8DE7BB64}"/>
                </a:ext>
              </a:extLst>
            </p:cNvPr>
            <p:cNvSpPr>
              <a:spLocks/>
            </p:cNvSpPr>
            <p:nvPr/>
          </p:nvSpPr>
          <p:spPr bwMode="auto">
            <a:xfrm rot="5400000" flipV="1">
              <a:off x="2619070" y="3941755"/>
              <a:ext cx="2095587" cy="3066521"/>
            </a:xfrm>
            <a:custGeom>
              <a:avLst/>
              <a:gdLst>
                <a:gd name="T0" fmla="*/ 2147483646 w 10063"/>
                <a:gd name="T1" fmla="*/ 0 h 222577"/>
                <a:gd name="T2" fmla="*/ 2147483646 w 10063"/>
                <a:gd name="T3" fmla="*/ 2147483646 h 222577"/>
                <a:gd name="T4" fmla="*/ 2147483646 w 10063"/>
                <a:gd name="T5" fmla="*/ 2147483646 h 222577"/>
                <a:gd name="T6" fmla="*/ 0 w 10063"/>
                <a:gd name="T7" fmla="*/ 2147483646 h 22257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063" h="222577">
                  <a:moveTo>
                    <a:pt x="10063" y="0"/>
                  </a:moveTo>
                  <a:cubicBezTo>
                    <a:pt x="10051" y="7758"/>
                    <a:pt x="10038" y="15516"/>
                    <a:pt x="10026" y="23274"/>
                  </a:cubicBezTo>
                  <a:lnTo>
                    <a:pt x="26" y="23274"/>
                  </a:lnTo>
                  <a:cubicBezTo>
                    <a:pt x="26" y="21630"/>
                    <a:pt x="0" y="224212"/>
                    <a:pt x="0" y="222568"/>
                  </a:cubicBezTo>
                </a:path>
              </a:pathLst>
            </a:custGeom>
            <a:noFill/>
            <a:ln w="28575">
              <a:solidFill>
                <a:srgbClr val="7030A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36" name="Freeform 17">
              <a:extLst>
                <a:ext uri="{FF2B5EF4-FFF2-40B4-BE49-F238E27FC236}">
                  <a16:creationId xmlns:a16="http://schemas.microsoft.com/office/drawing/2014/main" id="{22B6E212-94C8-274E-8623-B3D7D07170AD}"/>
                </a:ext>
              </a:extLst>
            </p:cNvPr>
            <p:cNvSpPr>
              <a:spLocks noChangeAspect="1"/>
            </p:cNvSpPr>
            <p:nvPr/>
          </p:nvSpPr>
          <p:spPr bwMode="auto">
            <a:xfrm flipH="1" flipV="1">
              <a:off x="2648486" y="121920"/>
              <a:ext cx="239493" cy="4838700"/>
            </a:xfrm>
            <a:custGeom>
              <a:avLst/>
              <a:gdLst>
                <a:gd name="T0" fmla="*/ 0 w 528"/>
                <a:gd name="T1" fmla="*/ 0 h 600"/>
                <a:gd name="T2" fmla="*/ 2147483646 w 528"/>
                <a:gd name="T3" fmla="*/ 0 h 600"/>
                <a:gd name="T4" fmla="*/ 2147483646 w 528"/>
                <a:gd name="T5" fmla="*/ 2147483646 h 600"/>
                <a:gd name="T6" fmla="*/ 0 60000 65536"/>
                <a:gd name="T7" fmla="*/ 0 60000 65536"/>
                <a:gd name="T8" fmla="*/ 0 60000 65536"/>
                <a:gd name="T9" fmla="*/ 0 w 528"/>
                <a:gd name="T10" fmla="*/ 0 h 600"/>
                <a:gd name="T11" fmla="*/ 528 w 528"/>
                <a:gd name="T12" fmla="*/ 600 h 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28" h="600">
                  <a:moveTo>
                    <a:pt x="0" y="0"/>
                  </a:moveTo>
                  <a:lnTo>
                    <a:pt x="528" y="0"/>
                  </a:lnTo>
                  <a:lnTo>
                    <a:pt x="528" y="600"/>
                  </a:lnTo>
                </a:path>
              </a:pathLst>
            </a:custGeom>
            <a:noFill/>
            <a:ln w="28575">
              <a:solidFill>
                <a:srgbClr val="00B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37" name="Freeform 17">
              <a:extLst>
                <a:ext uri="{FF2B5EF4-FFF2-40B4-BE49-F238E27FC236}">
                  <a16:creationId xmlns:a16="http://schemas.microsoft.com/office/drawing/2014/main" id="{64A5A92A-4399-B14A-B326-222EA971C4C7}"/>
                </a:ext>
              </a:extLst>
            </p:cNvPr>
            <p:cNvSpPr>
              <a:spLocks noChangeAspect="1"/>
            </p:cNvSpPr>
            <p:nvPr/>
          </p:nvSpPr>
          <p:spPr bwMode="auto">
            <a:xfrm flipH="1" flipV="1">
              <a:off x="4777739" y="114300"/>
              <a:ext cx="327659" cy="4838700"/>
            </a:xfrm>
            <a:custGeom>
              <a:avLst/>
              <a:gdLst>
                <a:gd name="T0" fmla="*/ 0 w 528"/>
                <a:gd name="T1" fmla="*/ 0 h 600"/>
                <a:gd name="T2" fmla="*/ 2147483646 w 528"/>
                <a:gd name="T3" fmla="*/ 0 h 600"/>
                <a:gd name="T4" fmla="*/ 2147483646 w 528"/>
                <a:gd name="T5" fmla="*/ 2147483646 h 600"/>
                <a:gd name="T6" fmla="*/ 0 60000 65536"/>
                <a:gd name="T7" fmla="*/ 0 60000 65536"/>
                <a:gd name="T8" fmla="*/ 0 60000 65536"/>
                <a:gd name="T9" fmla="*/ 0 w 528"/>
                <a:gd name="T10" fmla="*/ 0 h 600"/>
                <a:gd name="T11" fmla="*/ 528 w 528"/>
                <a:gd name="T12" fmla="*/ 600 h 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28" h="600">
                  <a:moveTo>
                    <a:pt x="0" y="0"/>
                  </a:moveTo>
                  <a:lnTo>
                    <a:pt x="528" y="0"/>
                  </a:lnTo>
                  <a:lnTo>
                    <a:pt x="528" y="600"/>
                  </a:lnTo>
                </a:path>
              </a:pathLst>
            </a:custGeom>
            <a:noFill/>
            <a:ln w="28575">
              <a:solidFill>
                <a:srgbClr val="00B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38" name="Line 101">
              <a:extLst>
                <a:ext uri="{FF2B5EF4-FFF2-40B4-BE49-F238E27FC236}">
                  <a16:creationId xmlns:a16="http://schemas.microsoft.com/office/drawing/2014/main" id="{B6DBFFA5-EA88-5841-B04E-3226B824748E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>
              <a:off x="4938365" y="3518369"/>
              <a:ext cx="2404" cy="331665"/>
            </a:xfrm>
            <a:prstGeom prst="line">
              <a:avLst/>
            </a:prstGeom>
            <a:noFill/>
            <a:ln w="28575">
              <a:solidFill>
                <a:srgbClr val="00B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39" name="Line 101">
              <a:extLst>
                <a:ext uri="{FF2B5EF4-FFF2-40B4-BE49-F238E27FC236}">
                  <a16:creationId xmlns:a16="http://schemas.microsoft.com/office/drawing/2014/main" id="{4F44A1CB-3D67-4C41-A8C7-9D3D96A9C494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>
              <a:off x="4946158" y="2173559"/>
              <a:ext cx="1081" cy="317400"/>
            </a:xfrm>
            <a:prstGeom prst="line">
              <a:avLst/>
            </a:prstGeom>
            <a:noFill/>
            <a:ln w="28575">
              <a:solidFill>
                <a:srgbClr val="00B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40" name="Line 101">
              <a:extLst>
                <a:ext uri="{FF2B5EF4-FFF2-40B4-BE49-F238E27FC236}">
                  <a16:creationId xmlns:a16="http://schemas.microsoft.com/office/drawing/2014/main" id="{636B2A2A-1B4C-8E45-811B-76527D9A0848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 flipH="1">
              <a:off x="4942040" y="888199"/>
              <a:ext cx="2675" cy="339285"/>
            </a:xfrm>
            <a:prstGeom prst="line">
              <a:avLst/>
            </a:prstGeom>
            <a:noFill/>
            <a:ln w="28575">
              <a:solidFill>
                <a:srgbClr val="00B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41" name="Line 101">
              <a:extLst>
                <a:ext uri="{FF2B5EF4-FFF2-40B4-BE49-F238E27FC236}">
                  <a16:creationId xmlns:a16="http://schemas.microsoft.com/office/drawing/2014/main" id="{BC0664B5-51D0-8044-91C0-ED7C2944D9FE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 flipH="1">
              <a:off x="2774750" y="926899"/>
              <a:ext cx="1619" cy="268020"/>
            </a:xfrm>
            <a:prstGeom prst="line">
              <a:avLst/>
            </a:prstGeom>
            <a:noFill/>
            <a:ln w="28575">
              <a:solidFill>
                <a:srgbClr val="00B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42" name="Line 101">
              <a:extLst>
                <a:ext uri="{FF2B5EF4-FFF2-40B4-BE49-F238E27FC236}">
                  <a16:creationId xmlns:a16="http://schemas.microsoft.com/office/drawing/2014/main" id="{134042FC-2A68-5C4F-8497-7D23489BC254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>
              <a:off x="2772059" y="2209259"/>
              <a:ext cx="1081" cy="246000"/>
            </a:xfrm>
            <a:prstGeom prst="line">
              <a:avLst/>
            </a:prstGeom>
            <a:noFill/>
            <a:ln w="28575">
              <a:solidFill>
                <a:srgbClr val="00B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43" name="Line 101">
              <a:extLst>
                <a:ext uri="{FF2B5EF4-FFF2-40B4-BE49-F238E27FC236}">
                  <a16:creationId xmlns:a16="http://schemas.microsoft.com/office/drawing/2014/main" id="{F0C48361-0AFF-864C-9799-370BC20743E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>
              <a:off x="2785080" y="3554564"/>
              <a:ext cx="1133" cy="245305"/>
            </a:xfrm>
            <a:prstGeom prst="line">
              <a:avLst/>
            </a:prstGeom>
            <a:noFill/>
            <a:ln w="28575">
              <a:solidFill>
                <a:srgbClr val="00B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44" name="TextBox 57">
              <a:extLst>
                <a:ext uri="{FF2B5EF4-FFF2-40B4-BE49-F238E27FC236}">
                  <a16:creationId xmlns:a16="http://schemas.microsoft.com/office/drawing/2014/main" id="{659908E6-E908-F549-9460-FA04ABB15F1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44805" y="-15051"/>
              <a:ext cx="511679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000">
                  <a:solidFill>
                    <a:srgbClr val="00B050"/>
                  </a:solidFill>
                  <a:latin typeface="Times" pitchFamily="2" charset="0"/>
                </a:rPr>
                <a:t>In</a:t>
              </a:r>
              <a:r>
                <a:rPr lang="en-US" altLang="en-US" sz="2000" baseline="-25000">
                  <a:solidFill>
                    <a:srgbClr val="00B050"/>
                  </a:solidFill>
                  <a:latin typeface="Times" pitchFamily="2" charset="0"/>
                </a:rPr>
                <a:t>1</a:t>
              </a:r>
            </a:p>
          </p:txBody>
        </p:sp>
        <p:sp>
          <p:nvSpPr>
            <p:cNvPr id="17445" name="TextBox 58">
              <a:extLst>
                <a:ext uri="{FF2B5EF4-FFF2-40B4-BE49-F238E27FC236}">
                  <a16:creationId xmlns:a16="http://schemas.microsoft.com/office/drawing/2014/main" id="{9840ACDD-14F7-454A-8F93-294BAC2A23B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79829" y="-7929"/>
              <a:ext cx="511679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000">
                  <a:solidFill>
                    <a:srgbClr val="00B050"/>
                  </a:solidFill>
                  <a:latin typeface="Times" pitchFamily="2" charset="0"/>
                </a:rPr>
                <a:t>In</a:t>
              </a:r>
              <a:r>
                <a:rPr lang="en-US" altLang="en-US" sz="2000" baseline="-25000">
                  <a:solidFill>
                    <a:srgbClr val="00B050"/>
                  </a:solidFill>
                  <a:latin typeface="Times" pitchFamily="2" charset="0"/>
                </a:rPr>
                <a:t>0</a:t>
              </a:r>
            </a:p>
          </p:txBody>
        </p:sp>
        <p:sp>
          <p:nvSpPr>
            <p:cNvPr id="17446" name="TextBox 59">
              <a:extLst>
                <a:ext uri="{FF2B5EF4-FFF2-40B4-BE49-F238E27FC236}">
                  <a16:creationId xmlns:a16="http://schemas.microsoft.com/office/drawing/2014/main" id="{D9FF4C6E-BE81-4F47-8D8D-DF1090A932C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19130" y="6483056"/>
              <a:ext cx="696024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000">
                  <a:solidFill>
                    <a:srgbClr val="0070C0"/>
                  </a:solidFill>
                  <a:latin typeface="Times" pitchFamily="2" charset="0"/>
                </a:rPr>
                <a:t>Out</a:t>
              </a:r>
              <a:r>
                <a:rPr lang="en-US" altLang="en-US" sz="2000" baseline="-25000">
                  <a:solidFill>
                    <a:srgbClr val="0070C0"/>
                  </a:solidFill>
                  <a:latin typeface="Times" pitchFamily="2" charset="0"/>
                </a:rPr>
                <a:t>1</a:t>
              </a:r>
            </a:p>
          </p:txBody>
        </p:sp>
        <p:sp>
          <p:nvSpPr>
            <p:cNvPr id="17447" name="TextBox 60">
              <a:extLst>
                <a:ext uri="{FF2B5EF4-FFF2-40B4-BE49-F238E27FC236}">
                  <a16:creationId xmlns:a16="http://schemas.microsoft.com/office/drawing/2014/main" id="{BE059CEB-A620-844B-A4BD-0AD696DC721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22521" y="6507269"/>
              <a:ext cx="696024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000">
                  <a:solidFill>
                    <a:srgbClr val="0070C0"/>
                  </a:solidFill>
                  <a:latin typeface="Times" pitchFamily="2" charset="0"/>
                </a:rPr>
                <a:t>Out</a:t>
              </a:r>
              <a:r>
                <a:rPr lang="en-US" altLang="en-US" sz="2000" baseline="-25000">
                  <a:solidFill>
                    <a:srgbClr val="0070C0"/>
                  </a:solidFill>
                  <a:latin typeface="Times" pitchFamily="2" charset="0"/>
                </a:rPr>
                <a:t>0</a:t>
              </a:r>
            </a:p>
          </p:txBody>
        </p:sp>
        <p:sp>
          <p:nvSpPr>
            <p:cNvPr id="17448" name="TextBox 61">
              <a:extLst>
                <a:ext uri="{FF2B5EF4-FFF2-40B4-BE49-F238E27FC236}">
                  <a16:creationId xmlns:a16="http://schemas.microsoft.com/office/drawing/2014/main" id="{702B13D9-579C-B44D-8F62-11951F864CD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2542" y="6321332"/>
              <a:ext cx="121873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solidFill>
                    <a:srgbClr val="7030A0"/>
                  </a:solidFill>
                  <a:latin typeface="Times" pitchFamily="2" charset="0"/>
                </a:rPr>
                <a:t>Write_enable</a:t>
              </a:r>
              <a:endParaRPr lang="en-US" altLang="en-US" sz="2000" baseline="-25000">
                <a:solidFill>
                  <a:srgbClr val="7030A0"/>
                </a:solidFill>
                <a:latin typeface="Times" pitchFamily="2" charset="0"/>
              </a:endParaRPr>
            </a:p>
          </p:txBody>
        </p:sp>
        <p:sp>
          <p:nvSpPr>
            <p:cNvPr id="17449" name="TextBox 62">
              <a:extLst>
                <a:ext uri="{FF2B5EF4-FFF2-40B4-BE49-F238E27FC236}">
                  <a16:creationId xmlns:a16="http://schemas.microsoft.com/office/drawing/2014/main" id="{32DDE1B6-F8B4-8547-8AC3-1D0763DF36D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983" y="5898697"/>
              <a:ext cx="1486561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solidFill>
                    <a:srgbClr val="7030A0"/>
                  </a:solidFill>
                  <a:latin typeface="Times" pitchFamily="2" charset="0"/>
                </a:rPr>
                <a:t>Write_address_0</a:t>
              </a:r>
              <a:endParaRPr lang="en-US" altLang="en-US" sz="2000" baseline="-25000">
                <a:solidFill>
                  <a:srgbClr val="7030A0"/>
                </a:solidFill>
                <a:latin typeface="Times" pitchFamily="2" charset="0"/>
              </a:endParaRPr>
            </a:p>
          </p:txBody>
        </p:sp>
        <p:sp>
          <p:nvSpPr>
            <p:cNvPr id="17450" name="TextBox 63">
              <a:extLst>
                <a:ext uri="{FF2B5EF4-FFF2-40B4-BE49-F238E27FC236}">
                  <a16:creationId xmlns:a16="http://schemas.microsoft.com/office/drawing/2014/main" id="{FA80315B-EE2A-5E4F-8CEC-64244F25B11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8" y="6107657"/>
              <a:ext cx="1486561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solidFill>
                    <a:srgbClr val="7030A0"/>
                  </a:solidFill>
                  <a:latin typeface="Times" pitchFamily="2" charset="0"/>
                </a:rPr>
                <a:t>Write_address_1</a:t>
              </a:r>
              <a:endParaRPr lang="en-US" altLang="en-US" sz="2000" baseline="-25000">
                <a:solidFill>
                  <a:srgbClr val="7030A0"/>
                </a:solidFill>
                <a:latin typeface="Times" pitchFamily="2" charset="0"/>
              </a:endParaRPr>
            </a:p>
          </p:txBody>
        </p:sp>
        <p:sp>
          <p:nvSpPr>
            <p:cNvPr id="17451" name="TextBox 64">
              <a:extLst>
                <a:ext uri="{FF2B5EF4-FFF2-40B4-BE49-F238E27FC236}">
                  <a16:creationId xmlns:a16="http://schemas.microsoft.com/office/drawing/2014/main" id="{C0587A13-8A01-D64F-9E68-2EE935210E0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93313" y="6057433"/>
              <a:ext cx="1439946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solidFill>
                    <a:srgbClr val="0070C0"/>
                  </a:solidFill>
                  <a:latin typeface="Times" pitchFamily="2" charset="0"/>
                </a:rPr>
                <a:t>Read_address_1</a:t>
              </a:r>
              <a:endParaRPr lang="en-US" altLang="en-US" sz="2000" baseline="-25000">
                <a:solidFill>
                  <a:srgbClr val="0070C0"/>
                </a:solidFill>
                <a:latin typeface="Times" pitchFamily="2" charset="0"/>
              </a:endParaRPr>
            </a:p>
          </p:txBody>
        </p:sp>
        <p:sp>
          <p:nvSpPr>
            <p:cNvPr id="17452" name="TextBox 65">
              <a:extLst>
                <a:ext uri="{FF2B5EF4-FFF2-40B4-BE49-F238E27FC236}">
                  <a16:creationId xmlns:a16="http://schemas.microsoft.com/office/drawing/2014/main" id="{31FEB290-9E0F-874C-A069-534EE3EFE64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94885" y="6247540"/>
              <a:ext cx="1439946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solidFill>
                    <a:srgbClr val="0070C0"/>
                  </a:solidFill>
                  <a:latin typeface="Times" pitchFamily="2" charset="0"/>
                </a:rPr>
                <a:t>Read_address_0</a:t>
              </a:r>
              <a:endParaRPr lang="en-US" altLang="en-US" sz="2000" baseline="-25000">
                <a:solidFill>
                  <a:srgbClr val="0070C0"/>
                </a:solidFill>
                <a:latin typeface="Times" pitchFamily="2" charset="0"/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BAB4009A-C8F4-F455-94D1-3ECB8A935955}"/>
              </a:ext>
            </a:extLst>
          </p:cNvPr>
          <p:cNvGrpSpPr/>
          <p:nvPr/>
        </p:nvGrpSpPr>
        <p:grpSpPr>
          <a:xfrm>
            <a:off x="4041091" y="510570"/>
            <a:ext cx="2233996" cy="4211645"/>
            <a:chOff x="4041091" y="510570"/>
            <a:chExt cx="2233996" cy="4211645"/>
          </a:xfrm>
        </p:grpSpPr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6A9CB862-14D0-8C31-4D74-2BBDCFE0DA16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6274889" y="514469"/>
              <a:ext cx="198" cy="31545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7030A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90ACD286-096C-43FD-EC53-84BB585110D9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053125" y="510570"/>
              <a:ext cx="4292" cy="319349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7030A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60C8748C-D30B-084F-BC47-26F23B70C0DC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6270597" y="1784787"/>
              <a:ext cx="198" cy="31545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7030A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41097EC3-FFEB-3676-74B6-C1D3479EC90F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048833" y="1780888"/>
              <a:ext cx="4292" cy="319349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7030A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4C58BABC-9D86-751B-7AAD-20308AE47B73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6270597" y="3127892"/>
              <a:ext cx="198" cy="31545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7030A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7F4CA514-610E-4FDB-8367-569EC9FD5BC3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048833" y="3123993"/>
              <a:ext cx="4292" cy="319349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7030A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74FF76A2-D3F9-B483-5D9B-1B7A97F90ECD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6262855" y="4406765"/>
              <a:ext cx="198" cy="31545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7030A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27CB2B21-AAF5-5699-5D80-326AF13C67F5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041091" y="4402866"/>
              <a:ext cx="4292" cy="319349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7030A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3" name="Group 4">
            <a:extLst>
              <a:ext uri="{FF2B5EF4-FFF2-40B4-BE49-F238E27FC236}">
                <a16:creationId xmlns:a16="http://schemas.microsoft.com/office/drawing/2014/main" id="{E56BBBDD-192B-064C-BE1D-E28A606BA9F8}"/>
              </a:ext>
            </a:extLst>
          </p:cNvPr>
          <p:cNvGrpSpPr>
            <a:grpSpLocks/>
          </p:cNvGrpSpPr>
          <p:nvPr/>
        </p:nvGrpSpPr>
        <p:grpSpPr bwMode="auto">
          <a:xfrm>
            <a:off x="1069976" y="-14288"/>
            <a:ext cx="8836025" cy="6921501"/>
            <a:chOff x="-983" y="-15051"/>
            <a:chExt cx="8835814" cy="6922430"/>
          </a:xfrm>
        </p:grpSpPr>
        <p:pic>
          <p:nvPicPr>
            <p:cNvPr id="18434" name="Picture 3" descr="Screen shot 2017-02-17 at 11.57.02 AM.png">
              <a:extLst>
                <a:ext uri="{FF2B5EF4-FFF2-40B4-BE49-F238E27FC236}">
                  <a16:creationId xmlns:a16="http://schemas.microsoft.com/office/drawing/2014/main" id="{5AB2F0DD-EAC8-8444-A211-F8CE7F61CD9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" y="5442"/>
              <a:ext cx="6836661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8435" name="Group 7">
              <a:extLst>
                <a:ext uri="{FF2B5EF4-FFF2-40B4-BE49-F238E27FC236}">
                  <a16:creationId xmlns:a16="http://schemas.microsoft.com/office/drawing/2014/main" id="{1B36443F-5312-484B-89AB-A5FC9A107A7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52700" y="381000"/>
              <a:ext cx="5818193" cy="1142999"/>
              <a:chOff x="2590799" y="381000"/>
              <a:chExt cx="5780093" cy="1142999"/>
            </a:xfrm>
          </p:grpSpPr>
          <p:sp>
            <p:nvSpPr>
              <p:cNvPr id="18507" name="Rectangle 5">
                <a:extLst>
                  <a:ext uri="{FF2B5EF4-FFF2-40B4-BE49-F238E27FC236}">
                    <a16:creationId xmlns:a16="http://schemas.microsoft.com/office/drawing/2014/main" id="{7656422B-3E1A-2442-BDD6-5AEA3C6E929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90799" y="381000"/>
                <a:ext cx="4129008" cy="1142999"/>
              </a:xfrm>
              <a:prstGeom prst="rect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b="0">
                  <a:latin typeface="Times" pitchFamily="2" charset="0"/>
                </a:endParaRPr>
              </a:p>
            </p:txBody>
          </p:sp>
          <p:sp>
            <p:nvSpPr>
              <p:cNvPr id="18508" name="TextBox 2">
                <a:extLst>
                  <a:ext uri="{FF2B5EF4-FFF2-40B4-BE49-F238E27FC236}">
                    <a16:creationId xmlns:a16="http://schemas.microsoft.com/office/drawing/2014/main" id="{C5F4FE52-C424-5D45-BE64-21645D143FE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878752" y="721666"/>
                <a:ext cx="1492140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b="0">
                    <a:solidFill>
                      <a:srgbClr val="FF0000"/>
                    </a:solidFill>
                    <a:latin typeface="Times" pitchFamily="2" charset="0"/>
                  </a:rPr>
                  <a:t>Register A</a:t>
                </a:r>
              </a:p>
            </p:txBody>
          </p:sp>
          <p:cxnSp>
            <p:nvCxnSpPr>
              <p:cNvPr id="18509" name="Straight Connector 3">
                <a:extLst>
                  <a:ext uri="{FF2B5EF4-FFF2-40B4-BE49-F238E27FC236}">
                    <a16:creationId xmlns:a16="http://schemas.microsoft.com/office/drawing/2014/main" id="{3A765F05-59F6-9D45-A66D-697C47229D6B}"/>
                  </a:ext>
                </a:extLst>
              </p:cNvPr>
              <p:cNvCxnSpPr>
                <a:cxnSpLocks noChangeShapeType="1"/>
                <a:stCxn id="18507" idx="0"/>
                <a:endCxn id="18507" idx="2"/>
              </p:cNvCxnSpPr>
              <p:nvPr/>
            </p:nvCxnSpPr>
            <p:spPr bwMode="auto">
              <a:xfrm>
                <a:off x="4655303" y="381000"/>
                <a:ext cx="0" cy="1142999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18436" name="Group 8">
              <a:extLst>
                <a:ext uri="{FF2B5EF4-FFF2-40B4-BE49-F238E27FC236}">
                  <a16:creationId xmlns:a16="http://schemas.microsoft.com/office/drawing/2014/main" id="{12D6EDF3-9E87-D249-AA2F-547FB22B1E6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52699" y="1672167"/>
              <a:ext cx="5821523" cy="1145055"/>
              <a:chOff x="2595154" y="1672167"/>
              <a:chExt cx="5779067" cy="1145055"/>
            </a:xfrm>
          </p:grpSpPr>
          <p:sp>
            <p:nvSpPr>
              <p:cNvPr id="18504" name="Rectangle 18">
                <a:extLst>
                  <a:ext uri="{FF2B5EF4-FFF2-40B4-BE49-F238E27FC236}">
                    <a16:creationId xmlns:a16="http://schemas.microsoft.com/office/drawing/2014/main" id="{2FCFF004-65D7-FC43-A76C-7C7125E2B84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95154" y="1674223"/>
                <a:ext cx="4124653" cy="1142999"/>
              </a:xfrm>
              <a:prstGeom prst="rect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b="0">
                  <a:latin typeface="Times" pitchFamily="2" charset="0"/>
                </a:endParaRPr>
              </a:p>
            </p:txBody>
          </p:sp>
          <p:sp>
            <p:nvSpPr>
              <p:cNvPr id="18505" name="TextBox 19">
                <a:extLst>
                  <a:ext uri="{FF2B5EF4-FFF2-40B4-BE49-F238E27FC236}">
                    <a16:creationId xmlns:a16="http://schemas.microsoft.com/office/drawing/2014/main" id="{34B59A6E-B4E9-6348-829C-18DDABA90D6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883107" y="2014889"/>
                <a:ext cx="1491114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b="0">
                    <a:solidFill>
                      <a:srgbClr val="FF0000"/>
                    </a:solidFill>
                    <a:latin typeface="Times" pitchFamily="2" charset="0"/>
                  </a:rPr>
                  <a:t>Register B</a:t>
                </a:r>
              </a:p>
            </p:txBody>
          </p:sp>
          <p:cxnSp>
            <p:nvCxnSpPr>
              <p:cNvPr id="18506" name="Straight Connector 26">
                <a:extLst>
                  <a:ext uri="{FF2B5EF4-FFF2-40B4-BE49-F238E27FC236}">
                    <a16:creationId xmlns:a16="http://schemas.microsoft.com/office/drawing/2014/main" id="{38021CA9-0F37-2645-8EFD-724668F762CD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4651769" y="1672167"/>
                <a:ext cx="0" cy="1142999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18437" name="Group 9">
              <a:extLst>
                <a:ext uri="{FF2B5EF4-FFF2-40B4-BE49-F238E27FC236}">
                  <a16:creationId xmlns:a16="http://schemas.microsoft.com/office/drawing/2014/main" id="{AE7E9DBE-FBBD-F141-9064-2E4F988692B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52699" y="2999079"/>
              <a:ext cx="5825877" cy="1146200"/>
              <a:chOff x="2599508" y="2999079"/>
              <a:chExt cx="5779067" cy="1146200"/>
            </a:xfrm>
          </p:grpSpPr>
          <p:sp>
            <p:nvSpPr>
              <p:cNvPr id="18501" name="Rectangle 21">
                <a:extLst>
                  <a:ext uri="{FF2B5EF4-FFF2-40B4-BE49-F238E27FC236}">
                    <a16:creationId xmlns:a16="http://schemas.microsoft.com/office/drawing/2014/main" id="{668B42D8-2C3A-5A4D-BF74-03BE0BF6B98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99508" y="3002280"/>
                <a:ext cx="4120299" cy="1142999"/>
              </a:xfrm>
              <a:prstGeom prst="rect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b="0">
                  <a:latin typeface="Times" pitchFamily="2" charset="0"/>
                </a:endParaRPr>
              </a:p>
            </p:txBody>
          </p:sp>
          <p:sp>
            <p:nvSpPr>
              <p:cNvPr id="18502" name="TextBox 22">
                <a:extLst>
                  <a:ext uri="{FF2B5EF4-FFF2-40B4-BE49-F238E27FC236}">
                    <a16:creationId xmlns:a16="http://schemas.microsoft.com/office/drawing/2014/main" id="{A5774DDE-7045-834D-9D5E-0713BFF8BCF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887461" y="3342946"/>
                <a:ext cx="1491114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b="0">
                    <a:solidFill>
                      <a:srgbClr val="FF0000"/>
                    </a:solidFill>
                    <a:latin typeface="Times" pitchFamily="2" charset="0"/>
                  </a:rPr>
                  <a:t>Register C</a:t>
                </a:r>
              </a:p>
            </p:txBody>
          </p:sp>
          <p:cxnSp>
            <p:nvCxnSpPr>
              <p:cNvPr id="18503" name="Straight Connector 27">
                <a:extLst>
                  <a:ext uri="{FF2B5EF4-FFF2-40B4-BE49-F238E27FC236}">
                    <a16:creationId xmlns:a16="http://schemas.microsoft.com/office/drawing/2014/main" id="{237915C7-3759-F041-A970-520AFFD486CE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4651769" y="2999079"/>
                <a:ext cx="0" cy="1142999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18438" name="Group 10">
              <a:extLst>
                <a:ext uri="{FF2B5EF4-FFF2-40B4-BE49-F238E27FC236}">
                  <a16:creationId xmlns:a16="http://schemas.microsoft.com/office/drawing/2014/main" id="{6668AF08-1783-284D-95A7-D370AE3B55C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52701" y="4256315"/>
              <a:ext cx="5843508" cy="1142999"/>
              <a:chOff x="2599508" y="4256315"/>
              <a:chExt cx="5796699" cy="1142999"/>
            </a:xfrm>
          </p:grpSpPr>
          <p:sp>
            <p:nvSpPr>
              <p:cNvPr id="18498" name="Rectangle 24">
                <a:extLst>
                  <a:ext uri="{FF2B5EF4-FFF2-40B4-BE49-F238E27FC236}">
                    <a16:creationId xmlns:a16="http://schemas.microsoft.com/office/drawing/2014/main" id="{F2F2D442-7444-9F4B-947D-FC4C0417FA8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99508" y="4256315"/>
                <a:ext cx="4120299" cy="1142999"/>
              </a:xfrm>
              <a:prstGeom prst="rect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b="0">
                  <a:latin typeface="Times" pitchFamily="2" charset="0"/>
                </a:endParaRPr>
              </a:p>
            </p:txBody>
          </p:sp>
          <p:sp>
            <p:nvSpPr>
              <p:cNvPr id="18499" name="TextBox 25">
                <a:extLst>
                  <a:ext uri="{FF2B5EF4-FFF2-40B4-BE49-F238E27FC236}">
                    <a16:creationId xmlns:a16="http://schemas.microsoft.com/office/drawing/2014/main" id="{95584029-91FE-9B42-9CA0-18942E3CEF4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887461" y="4596981"/>
                <a:ext cx="1508746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b="0">
                    <a:solidFill>
                      <a:srgbClr val="FF0000"/>
                    </a:solidFill>
                    <a:latin typeface="Times" pitchFamily="2" charset="0"/>
                  </a:rPr>
                  <a:t>Register D</a:t>
                </a:r>
              </a:p>
            </p:txBody>
          </p:sp>
          <p:cxnSp>
            <p:nvCxnSpPr>
              <p:cNvPr id="18500" name="Straight Connector 28">
                <a:extLst>
                  <a:ext uri="{FF2B5EF4-FFF2-40B4-BE49-F238E27FC236}">
                    <a16:creationId xmlns:a16="http://schemas.microsoft.com/office/drawing/2014/main" id="{ADE0340D-7317-EC44-A61F-644C0864B3FA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4651769" y="4256315"/>
                <a:ext cx="0" cy="1142999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18439" name="TextBox 20">
              <a:extLst>
                <a:ext uri="{FF2B5EF4-FFF2-40B4-BE49-F238E27FC236}">
                  <a16:creationId xmlns:a16="http://schemas.microsoft.com/office/drawing/2014/main" id="{C22B5E03-C0EC-8E47-9BF8-26582CE9A3A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83873" y="483280"/>
              <a:ext cx="510076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b="0">
                  <a:solidFill>
                    <a:srgbClr val="FF0000"/>
                  </a:solidFill>
                  <a:latin typeface="Times" pitchFamily="2" charset="0"/>
                </a:rPr>
                <a:t>A</a:t>
              </a:r>
              <a:r>
                <a:rPr lang="en-US" altLang="en-US" b="0" baseline="-25000">
                  <a:solidFill>
                    <a:srgbClr val="FF0000"/>
                  </a:solidFill>
                  <a:latin typeface="Times" pitchFamily="2" charset="0"/>
                </a:rPr>
                <a:t>1</a:t>
              </a:r>
            </a:p>
          </p:txBody>
        </p:sp>
        <p:sp>
          <p:nvSpPr>
            <p:cNvPr id="18440" name="TextBox 23">
              <a:extLst>
                <a:ext uri="{FF2B5EF4-FFF2-40B4-BE49-F238E27FC236}">
                  <a16:creationId xmlns:a16="http://schemas.microsoft.com/office/drawing/2014/main" id="{BBE79865-8FE9-BE4D-A2D2-4348E23107E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39245" y="487635"/>
              <a:ext cx="510076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b="0">
                  <a:solidFill>
                    <a:srgbClr val="FF0000"/>
                  </a:solidFill>
                  <a:latin typeface="Times" pitchFamily="2" charset="0"/>
                </a:rPr>
                <a:t>A</a:t>
              </a:r>
              <a:r>
                <a:rPr lang="en-US" altLang="en-US" b="0" baseline="-25000">
                  <a:solidFill>
                    <a:srgbClr val="FF0000"/>
                  </a:solidFill>
                  <a:latin typeface="Times" pitchFamily="2" charset="0"/>
                </a:rPr>
                <a:t>0</a:t>
              </a:r>
            </a:p>
          </p:txBody>
        </p:sp>
        <p:sp>
          <p:nvSpPr>
            <p:cNvPr id="18441" name="TextBox 30">
              <a:extLst>
                <a:ext uri="{FF2B5EF4-FFF2-40B4-BE49-F238E27FC236}">
                  <a16:creationId xmlns:a16="http://schemas.microsoft.com/office/drawing/2014/main" id="{DAB45E5E-3D72-C041-89FD-83632BE741D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83873" y="1734070"/>
              <a:ext cx="49244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b="0">
                  <a:solidFill>
                    <a:srgbClr val="FF0000"/>
                  </a:solidFill>
                  <a:latin typeface="Times" pitchFamily="2" charset="0"/>
                </a:rPr>
                <a:t>B</a:t>
              </a:r>
              <a:r>
                <a:rPr lang="en-US" altLang="en-US" b="0" baseline="-25000">
                  <a:solidFill>
                    <a:srgbClr val="FF0000"/>
                  </a:solidFill>
                  <a:latin typeface="Times" pitchFamily="2" charset="0"/>
                </a:rPr>
                <a:t>1</a:t>
              </a:r>
            </a:p>
          </p:txBody>
        </p:sp>
        <p:sp>
          <p:nvSpPr>
            <p:cNvPr id="18442" name="TextBox 31">
              <a:extLst>
                <a:ext uri="{FF2B5EF4-FFF2-40B4-BE49-F238E27FC236}">
                  <a16:creationId xmlns:a16="http://schemas.microsoft.com/office/drawing/2014/main" id="{EA7ED416-7E6E-634B-8641-579B143998B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39245" y="1738425"/>
              <a:ext cx="49244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b="0">
                  <a:solidFill>
                    <a:srgbClr val="FF0000"/>
                  </a:solidFill>
                  <a:latin typeface="Times" pitchFamily="2" charset="0"/>
                </a:rPr>
                <a:t>B</a:t>
              </a:r>
              <a:r>
                <a:rPr lang="en-US" altLang="en-US" b="0" baseline="-25000">
                  <a:solidFill>
                    <a:srgbClr val="FF0000"/>
                  </a:solidFill>
                  <a:latin typeface="Times" pitchFamily="2" charset="0"/>
                </a:rPr>
                <a:t>0</a:t>
              </a:r>
            </a:p>
          </p:txBody>
        </p:sp>
        <p:sp>
          <p:nvSpPr>
            <p:cNvPr id="18443" name="TextBox 32">
              <a:extLst>
                <a:ext uri="{FF2B5EF4-FFF2-40B4-BE49-F238E27FC236}">
                  <a16:creationId xmlns:a16="http://schemas.microsoft.com/office/drawing/2014/main" id="{E6793101-C966-E64D-AEE6-02F529B5F3B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88227" y="3108914"/>
              <a:ext cx="49244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b="0">
                  <a:solidFill>
                    <a:srgbClr val="FF0000"/>
                  </a:solidFill>
                  <a:latin typeface="Times" pitchFamily="2" charset="0"/>
                </a:rPr>
                <a:t>C</a:t>
              </a:r>
              <a:r>
                <a:rPr lang="en-US" altLang="en-US" b="0" baseline="-25000">
                  <a:solidFill>
                    <a:srgbClr val="FF0000"/>
                  </a:solidFill>
                  <a:latin typeface="Times" pitchFamily="2" charset="0"/>
                </a:rPr>
                <a:t>1</a:t>
              </a:r>
            </a:p>
          </p:txBody>
        </p:sp>
        <p:sp>
          <p:nvSpPr>
            <p:cNvPr id="18444" name="TextBox 33">
              <a:extLst>
                <a:ext uri="{FF2B5EF4-FFF2-40B4-BE49-F238E27FC236}">
                  <a16:creationId xmlns:a16="http://schemas.microsoft.com/office/drawing/2014/main" id="{F333BA5D-4370-CB4B-971F-546DBF2BF5E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43599" y="3113269"/>
              <a:ext cx="49244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b="0">
                  <a:solidFill>
                    <a:srgbClr val="FF0000"/>
                  </a:solidFill>
                  <a:latin typeface="Times" pitchFamily="2" charset="0"/>
                </a:rPr>
                <a:t>C</a:t>
              </a:r>
              <a:r>
                <a:rPr lang="en-US" altLang="en-US" b="0" baseline="-25000">
                  <a:solidFill>
                    <a:srgbClr val="FF0000"/>
                  </a:solidFill>
                  <a:latin typeface="Times" pitchFamily="2" charset="0"/>
                </a:rPr>
                <a:t>0</a:t>
              </a:r>
            </a:p>
          </p:txBody>
        </p:sp>
        <p:sp>
          <p:nvSpPr>
            <p:cNvPr id="18445" name="Freeform 17">
              <a:extLst>
                <a:ext uri="{FF2B5EF4-FFF2-40B4-BE49-F238E27FC236}">
                  <a16:creationId xmlns:a16="http://schemas.microsoft.com/office/drawing/2014/main" id="{74705143-7F43-5846-B0C1-08A859D57EE9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640667" y="3589868"/>
              <a:ext cx="371926" cy="2594354"/>
            </a:xfrm>
            <a:custGeom>
              <a:avLst/>
              <a:gdLst>
                <a:gd name="T0" fmla="*/ 0 w 528"/>
                <a:gd name="T1" fmla="*/ 0 h 600"/>
                <a:gd name="T2" fmla="*/ 2147483646 w 528"/>
                <a:gd name="T3" fmla="*/ 0 h 600"/>
                <a:gd name="T4" fmla="*/ 2147483646 w 528"/>
                <a:gd name="T5" fmla="*/ 2147483646 h 600"/>
                <a:gd name="T6" fmla="*/ 0 60000 65536"/>
                <a:gd name="T7" fmla="*/ 0 60000 65536"/>
                <a:gd name="T8" fmla="*/ 0 60000 65536"/>
                <a:gd name="T9" fmla="*/ 0 w 528"/>
                <a:gd name="T10" fmla="*/ 0 h 600"/>
                <a:gd name="T11" fmla="*/ 528 w 528"/>
                <a:gd name="T12" fmla="*/ 600 h 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28" h="600">
                  <a:moveTo>
                    <a:pt x="0" y="0"/>
                  </a:moveTo>
                  <a:lnTo>
                    <a:pt x="528" y="0"/>
                  </a:lnTo>
                  <a:lnTo>
                    <a:pt x="528" y="600"/>
                  </a:lnTo>
                </a:path>
              </a:pathLst>
            </a:custGeom>
            <a:noFill/>
            <a:ln w="28575">
              <a:solidFill>
                <a:srgbClr val="007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46" name="Freeform 17">
              <a:extLst>
                <a:ext uri="{FF2B5EF4-FFF2-40B4-BE49-F238E27FC236}">
                  <a16:creationId xmlns:a16="http://schemas.microsoft.com/office/drawing/2014/main" id="{53778392-F39E-3145-B8CC-B9EEF2AEB425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649133" y="4859866"/>
              <a:ext cx="185660" cy="1324355"/>
            </a:xfrm>
            <a:custGeom>
              <a:avLst/>
              <a:gdLst>
                <a:gd name="T0" fmla="*/ 0 w 528"/>
                <a:gd name="T1" fmla="*/ 0 h 600"/>
                <a:gd name="T2" fmla="*/ 2147483646 w 528"/>
                <a:gd name="T3" fmla="*/ 0 h 600"/>
                <a:gd name="T4" fmla="*/ 2147483646 w 528"/>
                <a:gd name="T5" fmla="*/ 2147483646 h 600"/>
                <a:gd name="T6" fmla="*/ 0 60000 65536"/>
                <a:gd name="T7" fmla="*/ 0 60000 65536"/>
                <a:gd name="T8" fmla="*/ 0 60000 65536"/>
                <a:gd name="T9" fmla="*/ 0 w 528"/>
                <a:gd name="T10" fmla="*/ 0 h 600"/>
                <a:gd name="T11" fmla="*/ 528 w 528"/>
                <a:gd name="T12" fmla="*/ 600 h 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28" h="600">
                  <a:moveTo>
                    <a:pt x="0" y="0"/>
                  </a:moveTo>
                  <a:lnTo>
                    <a:pt x="528" y="0"/>
                  </a:lnTo>
                  <a:lnTo>
                    <a:pt x="528" y="600"/>
                  </a:lnTo>
                </a:path>
              </a:pathLst>
            </a:custGeom>
            <a:noFill/>
            <a:ln w="28575">
              <a:solidFill>
                <a:srgbClr val="007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47" name="Freeform 17">
              <a:extLst>
                <a:ext uri="{FF2B5EF4-FFF2-40B4-BE49-F238E27FC236}">
                  <a16:creationId xmlns:a16="http://schemas.microsoft.com/office/drawing/2014/main" id="{58250BD9-5903-0340-B7A4-E2E0273F3C82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657600" y="2243667"/>
              <a:ext cx="549726" cy="3932088"/>
            </a:xfrm>
            <a:custGeom>
              <a:avLst/>
              <a:gdLst>
                <a:gd name="T0" fmla="*/ 0 w 528"/>
                <a:gd name="T1" fmla="*/ 0 h 600"/>
                <a:gd name="T2" fmla="*/ 2147483646 w 528"/>
                <a:gd name="T3" fmla="*/ 0 h 600"/>
                <a:gd name="T4" fmla="*/ 2147483646 w 528"/>
                <a:gd name="T5" fmla="*/ 2147483646 h 600"/>
                <a:gd name="T6" fmla="*/ 0 60000 65536"/>
                <a:gd name="T7" fmla="*/ 0 60000 65536"/>
                <a:gd name="T8" fmla="*/ 0 60000 65536"/>
                <a:gd name="T9" fmla="*/ 0 w 528"/>
                <a:gd name="T10" fmla="*/ 0 h 600"/>
                <a:gd name="T11" fmla="*/ 528 w 528"/>
                <a:gd name="T12" fmla="*/ 600 h 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28" h="600">
                  <a:moveTo>
                    <a:pt x="0" y="0"/>
                  </a:moveTo>
                  <a:lnTo>
                    <a:pt x="528" y="0"/>
                  </a:lnTo>
                  <a:lnTo>
                    <a:pt x="528" y="600"/>
                  </a:lnTo>
                </a:path>
              </a:pathLst>
            </a:custGeom>
            <a:noFill/>
            <a:ln w="28575">
              <a:solidFill>
                <a:srgbClr val="007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48" name="Freeform 17">
              <a:extLst>
                <a:ext uri="{FF2B5EF4-FFF2-40B4-BE49-F238E27FC236}">
                  <a16:creationId xmlns:a16="http://schemas.microsoft.com/office/drawing/2014/main" id="{86390AE3-9DD5-6141-BD31-FE141B649845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657600" y="973667"/>
              <a:ext cx="719059" cy="5202088"/>
            </a:xfrm>
            <a:custGeom>
              <a:avLst/>
              <a:gdLst>
                <a:gd name="T0" fmla="*/ 0 w 528"/>
                <a:gd name="T1" fmla="*/ 0 h 600"/>
                <a:gd name="T2" fmla="*/ 2147483646 w 528"/>
                <a:gd name="T3" fmla="*/ 0 h 600"/>
                <a:gd name="T4" fmla="*/ 2147483646 w 528"/>
                <a:gd name="T5" fmla="*/ 2147483646 h 600"/>
                <a:gd name="T6" fmla="*/ 0 60000 65536"/>
                <a:gd name="T7" fmla="*/ 0 60000 65536"/>
                <a:gd name="T8" fmla="*/ 0 60000 65536"/>
                <a:gd name="T9" fmla="*/ 0 w 528"/>
                <a:gd name="T10" fmla="*/ 0 h 600"/>
                <a:gd name="T11" fmla="*/ 528 w 528"/>
                <a:gd name="T12" fmla="*/ 600 h 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28" h="600">
                  <a:moveTo>
                    <a:pt x="0" y="0"/>
                  </a:moveTo>
                  <a:lnTo>
                    <a:pt x="528" y="0"/>
                  </a:lnTo>
                  <a:lnTo>
                    <a:pt x="528" y="600"/>
                  </a:lnTo>
                </a:path>
              </a:pathLst>
            </a:custGeom>
            <a:noFill/>
            <a:ln w="28575">
              <a:solidFill>
                <a:srgbClr val="007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49" name="TextBox 34">
              <a:extLst>
                <a:ext uri="{FF2B5EF4-FFF2-40B4-BE49-F238E27FC236}">
                  <a16:creationId xmlns:a16="http://schemas.microsoft.com/office/drawing/2014/main" id="{9AA91EBD-DF33-DA4A-A34D-5A3E5AC63AB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79519" y="4380366"/>
              <a:ext cx="510076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b="0">
                  <a:solidFill>
                    <a:srgbClr val="FF0000"/>
                  </a:solidFill>
                  <a:latin typeface="Times" pitchFamily="2" charset="0"/>
                </a:rPr>
                <a:t>D</a:t>
              </a:r>
              <a:r>
                <a:rPr lang="en-US" altLang="en-US" b="0" baseline="-25000">
                  <a:solidFill>
                    <a:srgbClr val="FF0000"/>
                  </a:solidFill>
                  <a:latin typeface="Times" pitchFamily="2" charset="0"/>
                </a:rPr>
                <a:t>1</a:t>
              </a:r>
            </a:p>
          </p:txBody>
        </p:sp>
        <p:sp>
          <p:nvSpPr>
            <p:cNvPr id="18450" name="Freeform 17">
              <a:extLst>
                <a:ext uri="{FF2B5EF4-FFF2-40B4-BE49-F238E27FC236}">
                  <a16:creationId xmlns:a16="http://schemas.microsoft.com/office/drawing/2014/main" id="{AB510E76-5BF0-8044-9533-22725ACBBF49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857461" y="3589868"/>
              <a:ext cx="347998" cy="2594354"/>
            </a:xfrm>
            <a:custGeom>
              <a:avLst/>
              <a:gdLst>
                <a:gd name="T0" fmla="*/ 0 w 528"/>
                <a:gd name="T1" fmla="*/ 0 h 600"/>
                <a:gd name="T2" fmla="*/ 2147483646 w 528"/>
                <a:gd name="T3" fmla="*/ 0 h 600"/>
                <a:gd name="T4" fmla="*/ 2147483646 w 528"/>
                <a:gd name="T5" fmla="*/ 2147483646 h 600"/>
                <a:gd name="T6" fmla="*/ 0 60000 65536"/>
                <a:gd name="T7" fmla="*/ 0 60000 65536"/>
                <a:gd name="T8" fmla="*/ 0 60000 65536"/>
                <a:gd name="T9" fmla="*/ 0 w 528"/>
                <a:gd name="T10" fmla="*/ 0 h 600"/>
                <a:gd name="T11" fmla="*/ 528 w 528"/>
                <a:gd name="T12" fmla="*/ 600 h 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28" h="600">
                  <a:moveTo>
                    <a:pt x="0" y="0"/>
                  </a:moveTo>
                  <a:lnTo>
                    <a:pt x="528" y="0"/>
                  </a:lnTo>
                  <a:lnTo>
                    <a:pt x="528" y="600"/>
                  </a:lnTo>
                </a:path>
              </a:pathLst>
            </a:custGeom>
            <a:noFill/>
            <a:ln w="28575">
              <a:solidFill>
                <a:srgbClr val="007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51" name="Freeform 17">
              <a:extLst>
                <a:ext uri="{FF2B5EF4-FFF2-40B4-BE49-F238E27FC236}">
                  <a16:creationId xmlns:a16="http://schemas.microsoft.com/office/drawing/2014/main" id="{B2F51BA3-6D30-704C-B7F1-CFCDE2517763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857461" y="4859866"/>
              <a:ext cx="176824" cy="1324355"/>
            </a:xfrm>
            <a:custGeom>
              <a:avLst/>
              <a:gdLst>
                <a:gd name="T0" fmla="*/ 0 w 528"/>
                <a:gd name="T1" fmla="*/ 0 h 600"/>
                <a:gd name="T2" fmla="*/ 2147483646 w 528"/>
                <a:gd name="T3" fmla="*/ 0 h 600"/>
                <a:gd name="T4" fmla="*/ 2147483646 w 528"/>
                <a:gd name="T5" fmla="*/ 2147483646 h 600"/>
                <a:gd name="T6" fmla="*/ 0 60000 65536"/>
                <a:gd name="T7" fmla="*/ 0 60000 65536"/>
                <a:gd name="T8" fmla="*/ 0 60000 65536"/>
                <a:gd name="T9" fmla="*/ 0 w 528"/>
                <a:gd name="T10" fmla="*/ 0 h 600"/>
                <a:gd name="T11" fmla="*/ 528 w 528"/>
                <a:gd name="T12" fmla="*/ 600 h 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28" h="600">
                  <a:moveTo>
                    <a:pt x="0" y="0"/>
                  </a:moveTo>
                  <a:lnTo>
                    <a:pt x="528" y="0"/>
                  </a:lnTo>
                  <a:lnTo>
                    <a:pt x="528" y="600"/>
                  </a:lnTo>
                </a:path>
              </a:pathLst>
            </a:custGeom>
            <a:noFill/>
            <a:ln w="28575">
              <a:solidFill>
                <a:srgbClr val="007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52" name="Freeform 17">
              <a:extLst>
                <a:ext uri="{FF2B5EF4-FFF2-40B4-BE49-F238E27FC236}">
                  <a16:creationId xmlns:a16="http://schemas.microsoft.com/office/drawing/2014/main" id="{0FB10B82-8C0F-6F42-A9EC-590E1D170D38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857460" y="2243667"/>
              <a:ext cx="542731" cy="3932088"/>
            </a:xfrm>
            <a:custGeom>
              <a:avLst/>
              <a:gdLst>
                <a:gd name="T0" fmla="*/ 0 w 528"/>
                <a:gd name="T1" fmla="*/ 0 h 600"/>
                <a:gd name="T2" fmla="*/ 2147483646 w 528"/>
                <a:gd name="T3" fmla="*/ 0 h 600"/>
                <a:gd name="T4" fmla="*/ 2147483646 w 528"/>
                <a:gd name="T5" fmla="*/ 2147483646 h 600"/>
                <a:gd name="T6" fmla="*/ 0 60000 65536"/>
                <a:gd name="T7" fmla="*/ 0 60000 65536"/>
                <a:gd name="T8" fmla="*/ 0 60000 65536"/>
                <a:gd name="T9" fmla="*/ 0 w 528"/>
                <a:gd name="T10" fmla="*/ 0 h 600"/>
                <a:gd name="T11" fmla="*/ 528 w 528"/>
                <a:gd name="T12" fmla="*/ 600 h 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28" h="600">
                  <a:moveTo>
                    <a:pt x="0" y="0"/>
                  </a:moveTo>
                  <a:lnTo>
                    <a:pt x="528" y="0"/>
                  </a:lnTo>
                  <a:lnTo>
                    <a:pt x="528" y="600"/>
                  </a:lnTo>
                </a:path>
              </a:pathLst>
            </a:custGeom>
            <a:noFill/>
            <a:ln w="28575">
              <a:solidFill>
                <a:srgbClr val="007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53" name="Freeform 17">
              <a:extLst>
                <a:ext uri="{FF2B5EF4-FFF2-40B4-BE49-F238E27FC236}">
                  <a16:creationId xmlns:a16="http://schemas.microsoft.com/office/drawing/2014/main" id="{D5B43A37-9348-7145-A01E-A903973EDE4A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863718" y="973667"/>
              <a:ext cx="719059" cy="5202088"/>
            </a:xfrm>
            <a:custGeom>
              <a:avLst/>
              <a:gdLst>
                <a:gd name="T0" fmla="*/ 0 w 528"/>
                <a:gd name="T1" fmla="*/ 0 h 600"/>
                <a:gd name="T2" fmla="*/ 2147483646 w 528"/>
                <a:gd name="T3" fmla="*/ 0 h 600"/>
                <a:gd name="T4" fmla="*/ 2147483646 w 528"/>
                <a:gd name="T5" fmla="*/ 2147483646 h 600"/>
                <a:gd name="T6" fmla="*/ 0 60000 65536"/>
                <a:gd name="T7" fmla="*/ 0 60000 65536"/>
                <a:gd name="T8" fmla="*/ 0 60000 65536"/>
                <a:gd name="T9" fmla="*/ 0 w 528"/>
                <a:gd name="T10" fmla="*/ 0 h 600"/>
                <a:gd name="T11" fmla="*/ 528 w 528"/>
                <a:gd name="T12" fmla="*/ 600 h 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28" h="600">
                  <a:moveTo>
                    <a:pt x="0" y="0"/>
                  </a:moveTo>
                  <a:lnTo>
                    <a:pt x="528" y="0"/>
                  </a:lnTo>
                  <a:lnTo>
                    <a:pt x="528" y="600"/>
                  </a:lnTo>
                </a:path>
              </a:pathLst>
            </a:custGeom>
            <a:noFill/>
            <a:ln w="28575">
              <a:solidFill>
                <a:srgbClr val="007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54" name="TextBox 35">
              <a:extLst>
                <a:ext uri="{FF2B5EF4-FFF2-40B4-BE49-F238E27FC236}">
                  <a16:creationId xmlns:a16="http://schemas.microsoft.com/office/drawing/2014/main" id="{0E3AD386-7EA8-E348-BD71-D186C862CF6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34891" y="4384721"/>
              <a:ext cx="510076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b="0">
                  <a:solidFill>
                    <a:srgbClr val="FF0000"/>
                  </a:solidFill>
                  <a:latin typeface="Times" pitchFamily="2" charset="0"/>
                </a:rPr>
                <a:t>D</a:t>
              </a:r>
              <a:r>
                <a:rPr lang="en-US" altLang="en-US" b="0" baseline="-25000">
                  <a:solidFill>
                    <a:srgbClr val="FF0000"/>
                  </a:solidFill>
                  <a:latin typeface="Times" pitchFamily="2" charset="0"/>
                </a:rPr>
                <a:t>0</a:t>
              </a:r>
            </a:p>
          </p:txBody>
        </p:sp>
        <p:grpSp>
          <p:nvGrpSpPr>
            <p:cNvPr id="18455" name="Group 127">
              <a:extLst>
                <a:ext uri="{FF2B5EF4-FFF2-40B4-BE49-F238E27FC236}">
                  <a16:creationId xmlns:a16="http://schemas.microsoft.com/office/drawing/2014/main" id="{3C9539C4-0F30-A245-924D-075B4CF86C09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4438897" y="6214992"/>
              <a:ext cx="2964591" cy="374566"/>
              <a:chOff x="3688829" y="3297291"/>
              <a:chExt cx="3397195" cy="429223"/>
            </a:xfrm>
          </p:grpSpPr>
          <p:sp>
            <p:nvSpPr>
              <p:cNvPr id="18488" name="Line 101">
                <a:extLst>
                  <a:ext uri="{FF2B5EF4-FFF2-40B4-BE49-F238E27FC236}">
                    <a16:creationId xmlns:a16="http://schemas.microsoft.com/office/drawing/2014/main" id="{E9CFE169-A415-024E-9449-0143FF24DBE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5400000">
                <a:off x="6667572" y="2955370"/>
                <a:ext cx="0" cy="789191"/>
              </a:xfrm>
              <a:prstGeom prst="line">
                <a:avLst/>
              </a:prstGeom>
              <a:noFill/>
              <a:ln w="28575">
                <a:solidFill>
                  <a:srgbClr val="007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89" name="Freeform 17">
                <a:extLst>
                  <a:ext uri="{FF2B5EF4-FFF2-40B4-BE49-F238E27FC236}">
                    <a16:creationId xmlns:a16="http://schemas.microsoft.com/office/drawing/2014/main" id="{2E690C61-8120-F34A-ABE2-83176792BF8F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5400000" flipH="1">
                <a:off x="3843953" y="3267418"/>
                <a:ext cx="279505" cy="440719"/>
              </a:xfrm>
              <a:custGeom>
                <a:avLst/>
                <a:gdLst>
                  <a:gd name="T0" fmla="*/ 0 w 528"/>
                  <a:gd name="T1" fmla="*/ 0 h 600"/>
                  <a:gd name="T2" fmla="*/ 2147483646 w 528"/>
                  <a:gd name="T3" fmla="*/ 0 h 600"/>
                  <a:gd name="T4" fmla="*/ 2147483646 w 528"/>
                  <a:gd name="T5" fmla="*/ 2147483646 h 600"/>
                  <a:gd name="T6" fmla="*/ 0 60000 65536"/>
                  <a:gd name="T7" fmla="*/ 0 60000 65536"/>
                  <a:gd name="T8" fmla="*/ 0 60000 65536"/>
                  <a:gd name="T9" fmla="*/ 0 w 528"/>
                  <a:gd name="T10" fmla="*/ 0 h 600"/>
                  <a:gd name="T11" fmla="*/ 528 w 528"/>
                  <a:gd name="T12" fmla="*/ 600 h 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28" h="600">
                    <a:moveTo>
                      <a:pt x="0" y="0"/>
                    </a:moveTo>
                    <a:lnTo>
                      <a:pt x="528" y="0"/>
                    </a:lnTo>
                    <a:lnTo>
                      <a:pt x="528" y="600"/>
                    </a:lnTo>
                  </a:path>
                </a:pathLst>
              </a:custGeom>
              <a:noFill/>
              <a:ln w="28575">
                <a:solidFill>
                  <a:srgbClr val="007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90" name="Line 101">
                <a:extLst>
                  <a:ext uri="{FF2B5EF4-FFF2-40B4-BE49-F238E27FC236}">
                    <a16:creationId xmlns:a16="http://schemas.microsoft.com/office/drawing/2014/main" id="{6CD06131-9A3D-794D-80BF-39D02FF1079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5400000" flipH="1">
                <a:off x="5341358" y="2474118"/>
                <a:ext cx="5133" cy="2311961"/>
              </a:xfrm>
              <a:prstGeom prst="line">
                <a:avLst/>
              </a:prstGeom>
              <a:noFill/>
              <a:ln w="28575">
                <a:solidFill>
                  <a:srgbClr val="007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91" name="Freeform 17">
                <a:extLst>
                  <a:ext uri="{FF2B5EF4-FFF2-40B4-BE49-F238E27FC236}">
                    <a16:creationId xmlns:a16="http://schemas.microsoft.com/office/drawing/2014/main" id="{70EB8576-8089-114B-908A-8B4DEFD0E0D1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5400000" flipH="1">
                <a:off x="3757776" y="3414297"/>
                <a:ext cx="241658" cy="379552"/>
              </a:xfrm>
              <a:custGeom>
                <a:avLst/>
                <a:gdLst>
                  <a:gd name="T0" fmla="*/ 0 w 528"/>
                  <a:gd name="T1" fmla="*/ 0 h 600"/>
                  <a:gd name="T2" fmla="*/ 2147483646 w 528"/>
                  <a:gd name="T3" fmla="*/ 0 h 600"/>
                  <a:gd name="T4" fmla="*/ 2147483646 w 528"/>
                  <a:gd name="T5" fmla="*/ 2147483646 h 600"/>
                  <a:gd name="T6" fmla="*/ 0 60000 65536"/>
                  <a:gd name="T7" fmla="*/ 0 60000 65536"/>
                  <a:gd name="T8" fmla="*/ 0 60000 65536"/>
                  <a:gd name="T9" fmla="*/ 0 w 528"/>
                  <a:gd name="T10" fmla="*/ 0 h 600"/>
                  <a:gd name="T11" fmla="*/ 528 w 528"/>
                  <a:gd name="T12" fmla="*/ 600 h 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28" h="600">
                    <a:moveTo>
                      <a:pt x="0" y="0"/>
                    </a:moveTo>
                    <a:lnTo>
                      <a:pt x="528" y="0"/>
                    </a:lnTo>
                    <a:lnTo>
                      <a:pt x="528" y="600"/>
                    </a:lnTo>
                  </a:path>
                </a:pathLst>
              </a:custGeom>
              <a:noFill/>
              <a:ln w="28575">
                <a:solidFill>
                  <a:srgbClr val="007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92" name="Line 101">
                <a:extLst>
                  <a:ext uri="{FF2B5EF4-FFF2-40B4-BE49-F238E27FC236}">
                    <a16:creationId xmlns:a16="http://schemas.microsoft.com/office/drawing/2014/main" id="{4D65AF4E-B82B-A441-98E6-3F1B2A6F0E3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5400000" flipH="1">
                <a:off x="5409823" y="2369784"/>
                <a:ext cx="1611" cy="2711850"/>
              </a:xfrm>
              <a:prstGeom prst="line">
                <a:avLst/>
              </a:prstGeom>
              <a:noFill/>
              <a:ln w="28575">
                <a:solidFill>
                  <a:srgbClr val="007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93" name="Freeform 17">
                <a:extLst>
                  <a:ext uri="{FF2B5EF4-FFF2-40B4-BE49-F238E27FC236}">
                    <a16:creationId xmlns:a16="http://schemas.microsoft.com/office/drawing/2014/main" id="{27A9846C-4FCD-E945-B450-1DDF9809E23B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5400000" flipH="1">
                <a:off x="6236878" y="3376594"/>
                <a:ext cx="285121" cy="216748"/>
              </a:xfrm>
              <a:custGeom>
                <a:avLst/>
                <a:gdLst>
                  <a:gd name="T0" fmla="*/ 0 w 528"/>
                  <a:gd name="T1" fmla="*/ 0 h 600"/>
                  <a:gd name="T2" fmla="*/ 2147483646 w 528"/>
                  <a:gd name="T3" fmla="*/ 0 h 600"/>
                  <a:gd name="T4" fmla="*/ 2147483646 w 528"/>
                  <a:gd name="T5" fmla="*/ 2147483646 h 600"/>
                  <a:gd name="T6" fmla="*/ 0 60000 65536"/>
                  <a:gd name="T7" fmla="*/ 0 60000 65536"/>
                  <a:gd name="T8" fmla="*/ 0 60000 65536"/>
                  <a:gd name="T9" fmla="*/ 0 w 528"/>
                  <a:gd name="T10" fmla="*/ 0 h 600"/>
                  <a:gd name="T11" fmla="*/ 528 w 528"/>
                  <a:gd name="T12" fmla="*/ 600 h 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28" h="600">
                    <a:moveTo>
                      <a:pt x="0" y="0"/>
                    </a:moveTo>
                    <a:lnTo>
                      <a:pt x="528" y="0"/>
                    </a:lnTo>
                    <a:lnTo>
                      <a:pt x="528" y="600"/>
                    </a:lnTo>
                  </a:path>
                </a:pathLst>
              </a:custGeom>
              <a:noFill/>
              <a:ln w="28575">
                <a:solidFill>
                  <a:srgbClr val="007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94" name="Line 101">
                <a:extLst>
                  <a:ext uri="{FF2B5EF4-FFF2-40B4-BE49-F238E27FC236}">
                    <a16:creationId xmlns:a16="http://schemas.microsoft.com/office/drawing/2014/main" id="{4F9B8CEA-E728-774D-90BF-5919062D209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5400000">
                <a:off x="6638496" y="3038276"/>
                <a:ext cx="2560" cy="892496"/>
              </a:xfrm>
              <a:prstGeom prst="line">
                <a:avLst/>
              </a:prstGeom>
              <a:noFill/>
              <a:ln w="28575">
                <a:solidFill>
                  <a:srgbClr val="007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95" name="Oval 68">
                <a:extLst>
                  <a:ext uri="{FF2B5EF4-FFF2-40B4-BE49-F238E27FC236}">
                    <a16:creationId xmlns:a16="http://schemas.microsoft.com/office/drawing/2014/main" id="{2609D37D-5292-CD4D-91AA-0212F42A6D0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6435163" y="3293947"/>
                <a:ext cx="95365" cy="102053"/>
              </a:xfrm>
              <a:prstGeom prst="ellipse">
                <a:avLst/>
              </a:prstGeom>
              <a:solidFill>
                <a:srgbClr val="0070C0"/>
              </a:solidFill>
              <a:ln w="9525">
                <a:solidFill>
                  <a:srgbClr val="0070C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b="0">
                  <a:latin typeface="Times" pitchFamily="2" charset="0"/>
                </a:endParaRPr>
              </a:p>
            </p:txBody>
          </p:sp>
          <p:sp>
            <p:nvSpPr>
              <p:cNvPr id="18496" name="Oval 68">
                <a:extLst>
                  <a:ext uri="{FF2B5EF4-FFF2-40B4-BE49-F238E27FC236}">
                    <a16:creationId xmlns:a16="http://schemas.microsoft.com/office/drawing/2014/main" id="{5FAC94F5-DB4E-824F-B6E3-73BA763CCC1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6711505" y="3449437"/>
                <a:ext cx="95364" cy="102053"/>
              </a:xfrm>
              <a:prstGeom prst="ellipse">
                <a:avLst/>
              </a:prstGeom>
              <a:solidFill>
                <a:srgbClr val="0070C0"/>
              </a:solidFill>
              <a:ln w="9525">
                <a:solidFill>
                  <a:srgbClr val="0070C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b="0">
                  <a:latin typeface="Times" pitchFamily="2" charset="0"/>
                </a:endParaRPr>
              </a:p>
            </p:txBody>
          </p:sp>
          <p:sp>
            <p:nvSpPr>
              <p:cNvPr id="18497" name="Line 6">
                <a:extLst>
                  <a:ext uri="{FF2B5EF4-FFF2-40B4-BE49-F238E27FC236}">
                    <a16:creationId xmlns:a16="http://schemas.microsoft.com/office/drawing/2014/main" id="{CFC239CB-EFC4-CC46-9897-B14D93313CED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 rot="5400000" flipH="1">
                <a:off x="6638062" y="3605626"/>
                <a:ext cx="233001" cy="0"/>
              </a:xfrm>
              <a:prstGeom prst="line">
                <a:avLst/>
              </a:prstGeom>
              <a:noFill/>
              <a:ln w="28575">
                <a:solidFill>
                  <a:srgbClr val="007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8456" name="Freeform 51">
              <a:extLst>
                <a:ext uri="{FF2B5EF4-FFF2-40B4-BE49-F238E27FC236}">
                  <a16:creationId xmlns:a16="http://schemas.microsoft.com/office/drawing/2014/main" id="{B08A7E8B-E707-5E4C-83D0-884021D0301C}"/>
                </a:ext>
              </a:extLst>
            </p:cNvPr>
            <p:cNvSpPr>
              <a:spLocks/>
            </p:cNvSpPr>
            <p:nvPr/>
          </p:nvSpPr>
          <p:spPr bwMode="auto">
            <a:xfrm rot="5400000" flipV="1">
              <a:off x="863411" y="1780734"/>
              <a:ext cx="5599288" cy="3074140"/>
            </a:xfrm>
            <a:custGeom>
              <a:avLst/>
              <a:gdLst>
                <a:gd name="T0" fmla="*/ 2147483646 w 10027"/>
                <a:gd name="T1" fmla="*/ 0 h 223130"/>
                <a:gd name="T2" fmla="*/ 2147483646 w 10027"/>
                <a:gd name="T3" fmla="*/ 2147483646 h 223130"/>
                <a:gd name="T4" fmla="*/ 2147483646 w 10027"/>
                <a:gd name="T5" fmla="*/ 2147483646 h 223130"/>
                <a:gd name="T6" fmla="*/ 0 w 10027"/>
                <a:gd name="T7" fmla="*/ 2147483646 h 22313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027" h="223130">
                  <a:moveTo>
                    <a:pt x="10026" y="0"/>
                  </a:moveTo>
                  <a:cubicBezTo>
                    <a:pt x="10021" y="1490"/>
                    <a:pt x="10031" y="3532"/>
                    <a:pt x="10026" y="5022"/>
                  </a:cubicBezTo>
                  <a:lnTo>
                    <a:pt x="26" y="5022"/>
                  </a:lnTo>
                  <a:cubicBezTo>
                    <a:pt x="26" y="3378"/>
                    <a:pt x="0" y="224765"/>
                    <a:pt x="0" y="223121"/>
                  </a:cubicBezTo>
                </a:path>
              </a:pathLst>
            </a:custGeom>
            <a:noFill/>
            <a:ln w="28575">
              <a:solidFill>
                <a:srgbClr val="7030A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57" name="Freeform 51">
              <a:extLst>
                <a:ext uri="{FF2B5EF4-FFF2-40B4-BE49-F238E27FC236}">
                  <a16:creationId xmlns:a16="http://schemas.microsoft.com/office/drawing/2014/main" id="{85EF8C5C-2106-1C4B-A98D-E25EDCD6E296}"/>
                </a:ext>
              </a:extLst>
            </p:cNvPr>
            <p:cNvSpPr>
              <a:spLocks/>
            </p:cNvSpPr>
            <p:nvPr/>
          </p:nvSpPr>
          <p:spPr bwMode="auto">
            <a:xfrm rot="5400000" flipV="1">
              <a:off x="1431419" y="2477646"/>
              <a:ext cx="4455651" cy="3081760"/>
            </a:xfrm>
            <a:custGeom>
              <a:avLst/>
              <a:gdLst>
                <a:gd name="T0" fmla="*/ 2147483646 w 10043"/>
                <a:gd name="T1" fmla="*/ 0 h 223683"/>
                <a:gd name="T2" fmla="*/ 2147483646 w 10043"/>
                <a:gd name="T3" fmla="*/ 2147483646 h 223683"/>
                <a:gd name="T4" fmla="*/ 2147483646 w 10043"/>
                <a:gd name="T5" fmla="*/ 2147483646 h 223683"/>
                <a:gd name="T6" fmla="*/ 0 w 10043"/>
                <a:gd name="T7" fmla="*/ 2147483646 h 22368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043" h="223683">
                  <a:moveTo>
                    <a:pt x="10043" y="0"/>
                  </a:moveTo>
                  <a:cubicBezTo>
                    <a:pt x="10032" y="5361"/>
                    <a:pt x="10037" y="5745"/>
                    <a:pt x="10026" y="11106"/>
                  </a:cubicBezTo>
                  <a:lnTo>
                    <a:pt x="26" y="11106"/>
                  </a:lnTo>
                  <a:cubicBezTo>
                    <a:pt x="26" y="9462"/>
                    <a:pt x="0" y="225318"/>
                    <a:pt x="0" y="223674"/>
                  </a:cubicBezTo>
                </a:path>
              </a:pathLst>
            </a:custGeom>
            <a:noFill/>
            <a:ln w="28575">
              <a:solidFill>
                <a:srgbClr val="7030A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58" name="Freeform 51">
              <a:extLst>
                <a:ext uri="{FF2B5EF4-FFF2-40B4-BE49-F238E27FC236}">
                  <a16:creationId xmlns:a16="http://schemas.microsoft.com/office/drawing/2014/main" id="{509105B5-8D92-E44D-A368-1DFB939E47E0}"/>
                </a:ext>
              </a:extLst>
            </p:cNvPr>
            <p:cNvSpPr>
              <a:spLocks/>
            </p:cNvSpPr>
            <p:nvPr/>
          </p:nvSpPr>
          <p:spPr bwMode="auto">
            <a:xfrm rot="5400000" flipV="1">
              <a:off x="2046182" y="3219232"/>
              <a:ext cx="3232377" cy="3072794"/>
            </a:xfrm>
            <a:custGeom>
              <a:avLst/>
              <a:gdLst>
                <a:gd name="T0" fmla="*/ 2147483646 w 10030"/>
                <a:gd name="T1" fmla="*/ 0 h 223651"/>
                <a:gd name="T2" fmla="*/ 2147483646 w 10030"/>
                <a:gd name="T3" fmla="*/ 2147483646 h 223651"/>
                <a:gd name="T4" fmla="*/ 2147483646 w 10030"/>
                <a:gd name="T5" fmla="*/ 2147483646 h 223651"/>
                <a:gd name="T6" fmla="*/ 0 w 10030"/>
                <a:gd name="T7" fmla="*/ 2147483646 h 22365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030" h="223651">
                  <a:moveTo>
                    <a:pt x="10025" y="0"/>
                  </a:moveTo>
                  <a:cubicBezTo>
                    <a:pt x="10009" y="7389"/>
                    <a:pt x="10042" y="9789"/>
                    <a:pt x="10026" y="17178"/>
                  </a:cubicBezTo>
                  <a:lnTo>
                    <a:pt x="26" y="17178"/>
                  </a:lnTo>
                  <a:cubicBezTo>
                    <a:pt x="26" y="15534"/>
                    <a:pt x="0" y="225286"/>
                    <a:pt x="0" y="223642"/>
                  </a:cubicBezTo>
                </a:path>
              </a:pathLst>
            </a:custGeom>
            <a:noFill/>
            <a:ln w="28575">
              <a:solidFill>
                <a:srgbClr val="7030A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59" name="Freeform 51">
              <a:extLst>
                <a:ext uri="{FF2B5EF4-FFF2-40B4-BE49-F238E27FC236}">
                  <a16:creationId xmlns:a16="http://schemas.microsoft.com/office/drawing/2014/main" id="{E5B83056-F9AC-3C41-BAA3-F9B96B7E9403}"/>
                </a:ext>
              </a:extLst>
            </p:cNvPr>
            <p:cNvSpPr>
              <a:spLocks/>
            </p:cNvSpPr>
            <p:nvPr/>
          </p:nvSpPr>
          <p:spPr bwMode="auto">
            <a:xfrm rot="5400000" flipV="1">
              <a:off x="2619070" y="3941755"/>
              <a:ext cx="2095587" cy="3066521"/>
            </a:xfrm>
            <a:custGeom>
              <a:avLst/>
              <a:gdLst>
                <a:gd name="T0" fmla="*/ 2147483646 w 10063"/>
                <a:gd name="T1" fmla="*/ 0 h 222577"/>
                <a:gd name="T2" fmla="*/ 2147483646 w 10063"/>
                <a:gd name="T3" fmla="*/ 2147483646 h 222577"/>
                <a:gd name="T4" fmla="*/ 2147483646 w 10063"/>
                <a:gd name="T5" fmla="*/ 2147483646 h 222577"/>
                <a:gd name="T6" fmla="*/ 0 w 10063"/>
                <a:gd name="T7" fmla="*/ 2147483646 h 22257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063" h="222577">
                  <a:moveTo>
                    <a:pt x="10063" y="0"/>
                  </a:moveTo>
                  <a:cubicBezTo>
                    <a:pt x="10051" y="7758"/>
                    <a:pt x="10038" y="15516"/>
                    <a:pt x="10026" y="23274"/>
                  </a:cubicBezTo>
                  <a:lnTo>
                    <a:pt x="26" y="23274"/>
                  </a:lnTo>
                  <a:cubicBezTo>
                    <a:pt x="26" y="21630"/>
                    <a:pt x="0" y="224212"/>
                    <a:pt x="0" y="222568"/>
                  </a:cubicBezTo>
                </a:path>
              </a:pathLst>
            </a:custGeom>
            <a:noFill/>
            <a:ln w="28575">
              <a:solidFill>
                <a:srgbClr val="7030A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60" name="Freeform 17">
              <a:extLst>
                <a:ext uri="{FF2B5EF4-FFF2-40B4-BE49-F238E27FC236}">
                  <a16:creationId xmlns:a16="http://schemas.microsoft.com/office/drawing/2014/main" id="{C9EE7A75-6A42-D448-97CC-E7190103B4F3}"/>
                </a:ext>
              </a:extLst>
            </p:cNvPr>
            <p:cNvSpPr>
              <a:spLocks noChangeAspect="1"/>
            </p:cNvSpPr>
            <p:nvPr/>
          </p:nvSpPr>
          <p:spPr bwMode="auto">
            <a:xfrm flipH="1" flipV="1">
              <a:off x="2648486" y="121920"/>
              <a:ext cx="239493" cy="4838700"/>
            </a:xfrm>
            <a:custGeom>
              <a:avLst/>
              <a:gdLst>
                <a:gd name="T0" fmla="*/ 0 w 528"/>
                <a:gd name="T1" fmla="*/ 0 h 600"/>
                <a:gd name="T2" fmla="*/ 2147483646 w 528"/>
                <a:gd name="T3" fmla="*/ 0 h 600"/>
                <a:gd name="T4" fmla="*/ 2147483646 w 528"/>
                <a:gd name="T5" fmla="*/ 2147483646 h 600"/>
                <a:gd name="T6" fmla="*/ 0 60000 65536"/>
                <a:gd name="T7" fmla="*/ 0 60000 65536"/>
                <a:gd name="T8" fmla="*/ 0 60000 65536"/>
                <a:gd name="T9" fmla="*/ 0 w 528"/>
                <a:gd name="T10" fmla="*/ 0 h 600"/>
                <a:gd name="T11" fmla="*/ 528 w 528"/>
                <a:gd name="T12" fmla="*/ 600 h 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28" h="600">
                  <a:moveTo>
                    <a:pt x="0" y="0"/>
                  </a:moveTo>
                  <a:lnTo>
                    <a:pt x="528" y="0"/>
                  </a:lnTo>
                  <a:lnTo>
                    <a:pt x="528" y="600"/>
                  </a:lnTo>
                </a:path>
              </a:pathLst>
            </a:custGeom>
            <a:noFill/>
            <a:ln w="28575">
              <a:solidFill>
                <a:srgbClr val="00B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61" name="Freeform 17">
              <a:extLst>
                <a:ext uri="{FF2B5EF4-FFF2-40B4-BE49-F238E27FC236}">
                  <a16:creationId xmlns:a16="http://schemas.microsoft.com/office/drawing/2014/main" id="{374A9FAC-CB5A-8245-93E7-54EE4F025E8D}"/>
                </a:ext>
              </a:extLst>
            </p:cNvPr>
            <p:cNvSpPr>
              <a:spLocks noChangeAspect="1"/>
            </p:cNvSpPr>
            <p:nvPr/>
          </p:nvSpPr>
          <p:spPr bwMode="auto">
            <a:xfrm flipH="1" flipV="1">
              <a:off x="4777739" y="114300"/>
              <a:ext cx="327659" cy="4838700"/>
            </a:xfrm>
            <a:custGeom>
              <a:avLst/>
              <a:gdLst>
                <a:gd name="T0" fmla="*/ 0 w 528"/>
                <a:gd name="T1" fmla="*/ 0 h 600"/>
                <a:gd name="T2" fmla="*/ 2147483646 w 528"/>
                <a:gd name="T3" fmla="*/ 0 h 600"/>
                <a:gd name="T4" fmla="*/ 2147483646 w 528"/>
                <a:gd name="T5" fmla="*/ 2147483646 h 600"/>
                <a:gd name="T6" fmla="*/ 0 60000 65536"/>
                <a:gd name="T7" fmla="*/ 0 60000 65536"/>
                <a:gd name="T8" fmla="*/ 0 60000 65536"/>
                <a:gd name="T9" fmla="*/ 0 w 528"/>
                <a:gd name="T10" fmla="*/ 0 h 600"/>
                <a:gd name="T11" fmla="*/ 528 w 528"/>
                <a:gd name="T12" fmla="*/ 600 h 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28" h="600">
                  <a:moveTo>
                    <a:pt x="0" y="0"/>
                  </a:moveTo>
                  <a:lnTo>
                    <a:pt x="528" y="0"/>
                  </a:lnTo>
                  <a:lnTo>
                    <a:pt x="528" y="600"/>
                  </a:lnTo>
                </a:path>
              </a:pathLst>
            </a:custGeom>
            <a:noFill/>
            <a:ln w="28575">
              <a:solidFill>
                <a:srgbClr val="00B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62" name="Line 101">
              <a:extLst>
                <a:ext uri="{FF2B5EF4-FFF2-40B4-BE49-F238E27FC236}">
                  <a16:creationId xmlns:a16="http://schemas.microsoft.com/office/drawing/2014/main" id="{31271AE7-1E4F-D34C-8C48-D13E270ED831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>
              <a:off x="4938365" y="3518369"/>
              <a:ext cx="2404" cy="331665"/>
            </a:xfrm>
            <a:prstGeom prst="line">
              <a:avLst/>
            </a:prstGeom>
            <a:noFill/>
            <a:ln w="28575">
              <a:solidFill>
                <a:srgbClr val="00B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63" name="Line 101">
              <a:extLst>
                <a:ext uri="{FF2B5EF4-FFF2-40B4-BE49-F238E27FC236}">
                  <a16:creationId xmlns:a16="http://schemas.microsoft.com/office/drawing/2014/main" id="{1EEDBDB5-FA6A-FF4F-B5E1-E2AEE96D7A30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>
              <a:off x="4946158" y="2173559"/>
              <a:ext cx="1081" cy="317400"/>
            </a:xfrm>
            <a:prstGeom prst="line">
              <a:avLst/>
            </a:prstGeom>
            <a:noFill/>
            <a:ln w="28575">
              <a:solidFill>
                <a:srgbClr val="00B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64" name="Line 101">
              <a:extLst>
                <a:ext uri="{FF2B5EF4-FFF2-40B4-BE49-F238E27FC236}">
                  <a16:creationId xmlns:a16="http://schemas.microsoft.com/office/drawing/2014/main" id="{4BE7930E-3B27-F248-8CFC-35F2754A0404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 flipH="1">
              <a:off x="4942040" y="888199"/>
              <a:ext cx="2675" cy="339285"/>
            </a:xfrm>
            <a:prstGeom prst="line">
              <a:avLst/>
            </a:prstGeom>
            <a:noFill/>
            <a:ln w="28575">
              <a:solidFill>
                <a:srgbClr val="00B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65" name="Line 101">
              <a:extLst>
                <a:ext uri="{FF2B5EF4-FFF2-40B4-BE49-F238E27FC236}">
                  <a16:creationId xmlns:a16="http://schemas.microsoft.com/office/drawing/2014/main" id="{A39A7A32-5AB6-B247-B543-9CD691431B64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 flipH="1">
              <a:off x="2774750" y="926899"/>
              <a:ext cx="1619" cy="268020"/>
            </a:xfrm>
            <a:prstGeom prst="line">
              <a:avLst/>
            </a:prstGeom>
            <a:noFill/>
            <a:ln w="28575">
              <a:solidFill>
                <a:srgbClr val="00B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66" name="Line 101">
              <a:extLst>
                <a:ext uri="{FF2B5EF4-FFF2-40B4-BE49-F238E27FC236}">
                  <a16:creationId xmlns:a16="http://schemas.microsoft.com/office/drawing/2014/main" id="{3C27C4E4-7BBF-F14E-8B20-9CF8AB6698C8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>
              <a:off x="2772059" y="2209259"/>
              <a:ext cx="1081" cy="246000"/>
            </a:xfrm>
            <a:prstGeom prst="line">
              <a:avLst/>
            </a:prstGeom>
            <a:noFill/>
            <a:ln w="28575">
              <a:solidFill>
                <a:srgbClr val="00B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67" name="Line 101">
              <a:extLst>
                <a:ext uri="{FF2B5EF4-FFF2-40B4-BE49-F238E27FC236}">
                  <a16:creationId xmlns:a16="http://schemas.microsoft.com/office/drawing/2014/main" id="{688148D1-A3FF-094A-B12B-4B5B1EB035FD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>
              <a:off x="2785080" y="3554564"/>
              <a:ext cx="1133" cy="245305"/>
            </a:xfrm>
            <a:prstGeom prst="line">
              <a:avLst/>
            </a:prstGeom>
            <a:noFill/>
            <a:ln w="28575">
              <a:solidFill>
                <a:srgbClr val="00B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68" name="TextBox 57">
              <a:extLst>
                <a:ext uri="{FF2B5EF4-FFF2-40B4-BE49-F238E27FC236}">
                  <a16:creationId xmlns:a16="http://schemas.microsoft.com/office/drawing/2014/main" id="{557D761E-D52E-624A-B6E7-0BAF5702848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44805" y="-15051"/>
              <a:ext cx="511679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000">
                  <a:solidFill>
                    <a:srgbClr val="00B050"/>
                  </a:solidFill>
                  <a:latin typeface="Times" pitchFamily="2" charset="0"/>
                </a:rPr>
                <a:t>In</a:t>
              </a:r>
              <a:r>
                <a:rPr lang="en-US" altLang="en-US" sz="2000" baseline="-25000">
                  <a:solidFill>
                    <a:srgbClr val="00B050"/>
                  </a:solidFill>
                  <a:latin typeface="Times" pitchFamily="2" charset="0"/>
                </a:rPr>
                <a:t>1</a:t>
              </a:r>
            </a:p>
          </p:txBody>
        </p:sp>
        <p:sp>
          <p:nvSpPr>
            <p:cNvPr id="18469" name="TextBox 58">
              <a:extLst>
                <a:ext uri="{FF2B5EF4-FFF2-40B4-BE49-F238E27FC236}">
                  <a16:creationId xmlns:a16="http://schemas.microsoft.com/office/drawing/2014/main" id="{C25F811B-A3F1-E84F-9E0A-77B33372A1E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79829" y="-7929"/>
              <a:ext cx="511679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000">
                  <a:solidFill>
                    <a:srgbClr val="00B050"/>
                  </a:solidFill>
                  <a:latin typeface="Times" pitchFamily="2" charset="0"/>
                </a:rPr>
                <a:t>In</a:t>
              </a:r>
              <a:r>
                <a:rPr lang="en-US" altLang="en-US" sz="2000" baseline="-25000">
                  <a:solidFill>
                    <a:srgbClr val="00B050"/>
                  </a:solidFill>
                  <a:latin typeface="Times" pitchFamily="2" charset="0"/>
                </a:rPr>
                <a:t>0</a:t>
              </a:r>
            </a:p>
          </p:txBody>
        </p:sp>
        <p:sp>
          <p:nvSpPr>
            <p:cNvPr id="18470" name="TextBox 59">
              <a:extLst>
                <a:ext uri="{FF2B5EF4-FFF2-40B4-BE49-F238E27FC236}">
                  <a16:creationId xmlns:a16="http://schemas.microsoft.com/office/drawing/2014/main" id="{FAA881E3-2B71-B04E-BADD-B280506FBFA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19130" y="6483056"/>
              <a:ext cx="696024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000">
                  <a:solidFill>
                    <a:srgbClr val="0070C0"/>
                  </a:solidFill>
                  <a:latin typeface="Times" pitchFamily="2" charset="0"/>
                </a:rPr>
                <a:t>Out</a:t>
              </a:r>
              <a:r>
                <a:rPr lang="en-US" altLang="en-US" sz="2000" baseline="-25000">
                  <a:solidFill>
                    <a:srgbClr val="0070C0"/>
                  </a:solidFill>
                  <a:latin typeface="Times" pitchFamily="2" charset="0"/>
                </a:rPr>
                <a:t>1</a:t>
              </a:r>
            </a:p>
          </p:txBody>
        </p:sp>
        <p:sp>
          <p:nvSpPr>
            <p:cNvPr id="18471" name="TextBox 60">
              <a:extLst>
                <a:ext uri="{FF2B5EF4-FFF2-40B4-BE49-F238E27FC236}">
                  <a16:creationId xmlns:a16="http://schemas.microsoft.com/office/drawing/2014/main" id="{9FD8EA3C-D868-FB4B-99E3-365F355A0D8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22521" y="6507269"/>
              <a:ext cx="696024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000">
                  <a:solidFill>
                    <a:srgbClr val="0070C0"/>
                  </a:solidFill>
                  <a:latin typeface="Times" pitchFamily="2" charset="0"/>
                </a:rPr>
                <a:t>Out</a:t>
              </a:r>
              <a:r>
                <a:rPr lang="en-US" altLang="en-US" sz="2000" baseline="-25000">
                  <a:solidFill>
                    <a:srgbClr val="0070C0"/>
                  </a:solidFill>
                  <a:latin typeface="Times" pitchFamily="2" charset="0"/>
                </a:rPr>
                <a:t>0</a:t>
              </a:r>
            </a:p>
          </p:txBody>
        </p:sp>
        <p:sp>
          <p:nvSpPr>
            <p:cNvPr id="18472" name="TextBox 61">
              <a:extLst>
                <a:ext uri="{FF2B5EF4-FFF2-40B4-BE49-F238E27FC236}">
                  <a16:creationId xmlns:a16="http://schemas.microsoft.com/office/drawing/2014/main" id="{EE30FD1B-EF01-AD4F-A82D-E38F55A59F9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2542" y="6321332"/>
              <a:ext cx="121873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solidFill>
                    <a:srgbClr val="7030A0"/>
                  </a:solidFill>
                  <a:latin typeface="Times" pitchFamily="2" charset="0"/>
                </a:rPr>
                <a:t>Write_enable</a:t>
              </a:r>
              <a:endParaRPr lang="en-US" altLang="en-US" sz="2000" baseline="-25000">
                <a:solidFill>
                  <a:srgbClr val="7030A0"/>
                </a:solidFill>
                <a:latin typeface="Times" pitchFamily="2" charset="0"/>
              </a:endParaRPr>
            </a:p>
          </p:txBody>
        </p:sp>
        <p:sp>
          <p:nvSpPr>
            <p:cNvPr id="18473" name="TextBox 62">
              <a:extLst>
                <a:ext uri="{FF2B5EF4-FFF2-40B4-BE49-F238E27FC236}">
                  <a16:creationId xmlns:a16="http://schemas.microsoft.com/office/drawing/2014/main" id="{8E185950-739F-C54D-90D0-DBE56D857B9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983" y="5898697"/>
              <a:ext cx="1486561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solidFill>
                    <a:srgbClr val="7030A0"/>
                  </a:solidFill>
                  <a:latin typeface="Times" pitchFamily="2" charset="0"/>
                </a:rPr>
                <a:t>Write_address_0</a:t>
              </a:r>
              <a:endParaRPr lang="en-US" altLang="en-US" sz="2000" baseline="-25000">
                <a:solidFill>
                  <a:srgbClr val="7030A0"/>
                </a:solidFill>
                <a:latin typeface="Times" pitchFamily="2" charset="0"/>
              </a:endParaRPr>
            </a:p>
          </p:txBody>
        </p:sp>
        <p:sp>
          <p:nvSpPr>
            <p:cNvPr id="18474" name="TextBox 63">
              <a:extLst>
                <a:ext uri="{FF2B5EF4-FFF2-40B4-BE49-F238E27FC236}">
                  <a16:creationId xmlns:a16="http://schemas.microsoft.com/office/drawing/2014/main" id="{50B5D9F2-445C-9A40-8D3C-1576178E155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8" y="6107657"/>
              <a:ext cx="1486561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solidFill>
                    <a:srgbClr val="7030A0"/>
                  </a:solidFill>
                  <a:latin typeface="Times" pitchFamily="2" charset="0"/>
                </a:rPr>
                <a:t>Write_address_1</a:t>
              </a:r>
              <a:endParaRPr lang="en-US" altLang="en-US" sz="2000" baseline="-25000">
                <a:solidFill>
                  <a:srgbClr val="7030A0"/>
                </a:solidFill>
                <a:latin typeface="Times" pitchFamily="2" charset="0"/>
              </a:endParaRPr>
            </a:p>
          </p:txBody>
        </p:sp>
        <p:sp>
          <p:nvSpPr>
            <p:cNvPr id="18475" name="TextBox 64">
              <a:extLst>
                <a:ext uri="{FF2B5EF4-FFF2-40B4-BE49-F238E27FC236}">
                  <a16:creationId xmlns:a16="http://schemas.microsoft.com/office/drawing/2014/main" id="{FCF4D4CF-4A73-1947-A0A9-E76A67405F1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93313" y="6057433"/>
              <a:ext cx="1439946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solidFill>
                    <a:srgbClr val="0070C0"/>
                  </a:solidFill>
                  <a:latin typeface="Times" pitchFamily="2" charset="0"/>
                </a:rPr>
                <a:t>Read_address_1</a:t>
              </a:r>
              <a:endParaRPr lang="en-US" altLang="en-US" sz="2000" baseline="-25000">
                <a:solidFill>
                  <a:srgbClr val="0070C0"/>
                </a:solidFill>
                <a:latin typeface="Times" pitchFamily="2" charset="0"/>
              </a:endParaRPr>
            </a:p>
          </p:txBody>
        </p:sp>
        <p:sp>
          <p:nvSpPr>
            <p:cNvPr id="18476" name="TextBox 65">
              <a:extLst>
                <a:ext uri="{FF2B5EF4-FFF2-40B4-BE49-F238E27FC236}">
                  <a16:creationId xmlns:a16="http://schemas.microsoft.com/office/drawing/2014/main" id="{74491489-EFA0-9646-AF14-DF8CCF5FF6E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94885" y="6247540"/>
              <a:ext cx="1439946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solidFill>
                    <a:srgbClr val="0070C0"/>
                  </a:solidFill>
                  <a:latin typeface="Times" pitchFamily="2" charset="0"/>
                </a:rPr>
                <a:t>Read_address_0</a:t>
              </a:r>
              <a:endParaRPr lang="en-US" altLang="en-US" sz="2000" baseline="-25000">
                <a:solidFill>
                  <a:srgbClr val="0070C0"/>
                </a:solidFill>
                <a:latin typeface="Times" pitchFamily="2" charset="0"/>
              </a:endParaRPr>
            </a:p>
          </p:txBody>
        </p:sp>
        <p:sp>
          <p:nvSpPr>
            <p:cNvPr id="18477" name="Freeform 17">
              <a:extLst>
                <a:ext uri="{FF2B5EF4-FFF2-40B4-BE49-F238E27FC236}">
                  <a16:creationId xmlns:a16="http://schemas.microsoft.com/office/drawing/2014/main" id="{894CFB02-55EB-A343-987B-3F3FD07B958D}"/>
                </a:ext>
              </a:extLst>
            </p:cNvPr>
            <p:cNvSpPr>
              <a:spLocks noChangeAspect="1"/>
            </p:cNvSpPr>
            <p:nvPr/>
          </p:nvSpPr>
          <p:spPr bwMode="auto">
            <a:xfrm flipV="1">
              <a:off x="709082" y="1245324"/>
              <a:ext cx="4647718" cy="4396281"/>
            </a:xfrm>
            <a:custGeom>
              <a:avLst/>
              <a:gdLst>
                <a:gd name="T0" fmla="*/ 0 w 528"/>
                <a:gd name="T1" fmla="*/ 0 h 600"/>
                <a:gd name="T2" fmla="*/ 2147483646 w 528"/>
                <a:gd name="T3" fmla="*/ 0 h 600"/>
                <a:gd name="T4" fmla="*/ 2147483646 w 528"/>
                <a:gd name="T5" fmla="*/ 2147483646 h 600"/>
                <a:gd name="T6" fmla="*/ 0 60000 65536"/>
                <a:gd name="T7" fmla="*/ 0 60000 65536"/>
                <a:gd name="T8" fmla="*/ 0 60000 65536"/>
                <a:gd name="T9" fmla="*/ 0 w 528"/>
                <a:gd name="T10" fmla="*/ 0 h 600"/>
                <a:gd name="T11" fmla="*/ 528 w 528"/>
                <a:gd name="T12" fmla="*/ 600 h 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28" h="600">
                  <a:moveTo>
                    <a:pt x="0" y="0"/>
                  </a:moveTo>
                  <a:lnTo>
                    <a:pt x="528" y="0"/>
                  </a:lnTo>
                  <a:lnTo>
                    <a:pt x="528" y="600"/>
                  </a:lnTo>
                </a:path>
              </a:pathLst>
            </a:custGeom>
            <a:noFill/>
            <a:ln w="28575">
              <a:solidFill>
                <a:srgbClr val="FFC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78" name="TextBox 69">
              <a:extLst>
                <a:ext uri="{FF2B5EF4-FFF2-40B4-BE49-F238E27FC236}">
                  <a16:creationId xmlns:a16="http://schemas.microsoft.com/office/drawing/2014/main" id="{3350E8A3-2A5C-614A-BF3A-07F9E6DBA5C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142" y="5472932"/>
              <a:ext cx="633507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solidFill>
                    <a:srgbClr val="FFC000"/>
                  </a:solidFill>
                  <a:latin typeface="Times" pitchFamily="2" charset="0"/>
                </a:rPr>
                <a:t>Clock</a:t>
              </a:r>
              <a:endParaRPr lang="en-US" altLang="en-US" sz="2000" baseline="-25000">
                <a:solidFill>
                  <a:srgbClr val="FFC000"/>
                </a:solidFill>
                <a:latin typeface="Times" pitchFamily="2" charset="0"/>
              </a:endParaRPr>
            </a:p>
          </p:txBody>
        </p:sp>
        <p:sp>
          <p:nvSpPr>
            <p:cNvPr id="18479" name="Line 101">
              <a:extLst>
                <a:ext uri="{FF2B5EF4-FFF2-40B4-BE49-F238E27FC236}">
                  <a16:creationId xmlns:a16="http://schemas.microsoft.com/office/drawing/2014/main" id="{88C804DF-11DE-5640-ADDE-5258632CF444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 flipH="1">
              <a:off x="3225588" y="5061589"/>
              <a:ext cx="217" cy="143805"/>
            </a:xfrm>
            <a:prstGeom prst="line">
              <a:avLst/>
            </a:prstGeom>
            <a:noFill/>
            <a:ln w="28575">
              <a:solidFill>
                <a:srgbClr val="FFC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80" name="Line 101">
              <a:extLst>
                <a:ext uri="{FF2B5EF4-FFF2-40B4-BE49-F238E27FC236}">
                  <a16:creationId xmlns:a16="http://schemas.microsoft.com/office/drawing/2014/main" id="{702A54E7-CB94-4347-851B-A29C54484F32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 flipH="1">
              <a:off x="3222540" y="3792097"/>
              <a:ext cx="217" cy="143805"/>
            </a:xfrm>
            <a:prstGeom prst="line">
              <a:avLst/>
            </a:prstGeom>
            <a:noFill/>
            <a:ln w="28575">
              <a:solidFill>
                <a:srgbClr val="FFC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81" name="Line 101">
              <a:extLst>
                <a:ext uri="{FF2B5EF4-FFF2-40B4-BE49-F238E27FC236}">
                  <a16:creationId xmlns:a16="http://schemas.microsoft.com/office/drawing/2014/main" id="{D2757451-4A27-8044-B904-9C900CD274AA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 flipH="1">
              <a:off x="3217968" y="2438785"/>
              <a:ext cx="217" cy="143805"/>
            </a:xfrm>
            <a:prstGeom prst="line">
              <a:avLst/>
            </a:prstGeom>
            <a:noFill/>
            <a:ln w="28575">
              <a:solidFill>
                <a:srgbClr val="FFC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82" name="Line 101">
              <a:extLst>
                <a:ext uri="{FF2B5EF4-FFF2-40B4-BE49-F238E27FC236}">
                  <a16:creationId xmlns:a16="http://schemas.microsoft.com/office/drawing/2014/main" id="{7D197FC3-602A-464F-81DB-C5C03C0A5241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 flipH="1">
              <a:off x="3210348" y="1173865"/>
              <a:ext cx="217" cy="143805"/>
            </a:xfrm>
            <a:prstGeom prst="line">
              <a:avLst/>
            </a:prstGeom>
            <a:noFill/>
            <a:ln w="28575">
              <a:solidFill>
                <a:srgbClr val="FFC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83" name="Line 101">
              <a:extLst>
                <a:ext uri="{FF2B5EF4-FFF2-40B4-BE49-F238E27FC236}">
                  <a16:creationId xmlns:a16="http://schemas.microsoft.com/office/drawing/2014/main" id="{D668F93B-A75C-5D46-A18F-965D5229AD99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 flipH="1">
              <a:off x="5424720" y="1175389"/>
              <a:ext cx="217" cy="143805"/>
            </a:xfrm>
            <a:prstGeom prst="line">
              <a:avLst/>
            </a:prstGeom>
            <a:noFill/>
            <a:ln w="28575">
              <a:solidFill>
                <a:srgbClr val="FFC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84" name="Line 101">
              <a:extLst>
                <a:ext uri="{FF2B5EF4-FFF2-40B4-BE49-F238E27FC236}">
                  <a16:creationId xmlns:a16="http://schemas.microsoft.com/office/drawing/2014/main" id="{8AE9C4C0-1E61-3F45-B66C-EF63BD5BD7DB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 flipH="1">
              <a:off x="5421672" y="2447929"/>
              <a:ext cx="217" cy="143805"/>
            </a:xfrm>
            <a:prstGeom prst="line">
              <a:avLst/>
            </a:prstGeom>
            <a:noFill/>
            <a:ln w="28575">
              <a:solidFill>
                <a:srgbClr val="FFC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85" name="Line 101">
              <a:extLst>
                <a:ext uri="{FF2B5EF4-FFF2-40B4-BE49-F238E27FC236}">
                  <a16:creationId xmlns:a16="http://schemas.microsoft.com/office/drawing/2014/main" id="{FE623E3C-5762-F040-80BD-701AA4344681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 flipH="1">
              <a:off x="5423196" y="3793621"/>
              <a:ext cx="217" cy="143805"/>
            </a:xfrm>
            <a:prstGeom prst="line">
              <a:avLst/>
            </a:prstGeom>
            <a:noFill/>
            <a:ln w="28575">
              <a:solidFill>
                <a:srgbClr val="FFC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86" name="Line 101">
              <a:extLst>
                <a:ext uri="{FF2B5EF4-FFF2-40B4-BE49-F238E27FC236}">
                  <a16:creationId xmlns:a16="http://schemas.microsoft.com/office/drawing/2014/main" id="{8E7C84DA-458D-614D-8157-7D6FA4938D42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 flipH="1">
              <a:off x="5420148" y="5061589"/>
              <a:ext cx="217" cy="143805"/>
            </a:xfrm>
            <a:prstGeom prst="line">
              <a:avLst/>
            </a:prstGeom>
            <a:noFill/>
            <a:ln w="28575">
              <a:solidFill>
                <a:srgbClr val="FFC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18487" name="Straight Connector 80">
              <a:extLst>
                <a:ext uri="{FF2B5EF4-FFF2-40B4-BE49-F238E27FC236}">
                  <a16:creationId xmlns:a16="http://schemas.microsoft.com/office/drawing/2014/main" id="{8B7C2874-5EE9-BA4E-B1E4-FE064D05950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3147277" y="1243052"/>
              <a:ext cx="0" cy="4397531"/>
            </a:xfrm>
            <a:prstGeom prst="line">
              <a:avLst/>
            </a:prstGeom>
            <a:noFill/>
            <a:ln w="28575">
              <a:solidFill>
                <a:srgbClr val="FFC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FF18B111-3BA7-DAB2-E2E9-573ADDB4D4F9}"/>
              </a:ext>
            </a:extLst>
          </p:cNvPr>
          <p:cNvGrpSpPr/>
          <p:nvPr/>
        </p:nvGrpSpPr>
        <p:grpSpPr>
          <a:xfrm>
            <a:off x="4041091" y="510570"/>
            <a:ext cx="2233996" cy="4211645"/>
            <a:chOff x="4041091" y="510570"/>
            <a:chExt cx="2233996" cy="4211645"/>
          </a:xfrm>
        </p:grpSpPr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DEC413B7-F24E-253D-2A0D-326F7309BAF9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6274889" y="514469"/>
              <a:ext cx="198" cy="31545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7030A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0466F2FA-A520-9BEE-1330-D08ED349CE1E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053125" y="510570"/>
              <a:ext cx="4292" cy="319349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7030A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CE2CB445-2535-F0AF-D653-3443020FA253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6270597" y="1784787"/>
              <a:ext cx="198" cy="31545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7030A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3EDF0CF8-27F5-9462-910F-BB8BE1AC4BBA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048833" y="1780888"/>
              <a:ext cx="4292" cy="319349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7030A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C99C378D-3272-4FE5-EA62-8698E79F7464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6270597" y="3127892"/>
              <a:ext cx="198" cy="31545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7030A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1B089E16-94E7-B7A7-4588-CF126285D3E3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048833" y="3123993"/>
              <a:ext cx="4292" cy="319349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7030A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3C2C87EC-5698-A7C5-4A54-68D217FAE51B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6262855" y="4406765"/>
              <a:ext cx="198" cy="31545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7030A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DC2C74EA-7123-BEE2-5778-19F6C4BA266A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041091" y="4402866"/>
              <a:ext cx="4292" cy="319349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7030A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7" name="Group 4">
            <a:extLst>
              <a:ext uri="{FF2B5EF4-FFF2-40B4-BE49-F238E27FC236}">
                <a16:creationId xmlns:a16="http://schemas.microsoft.com/office/drawing/2014/main" id="{8913601F-3E3D-2F44-9429-DF38B58100A2}"/>
              </a:ext>
            </a:extLst>
          </p:cNvPr>
          <p:cNvGrpSpPr>
            <a:grpSpLocks/>
          </p:cNvGrpSpPr>
          <p:nvPr/>
        </p:nvGrpSpPr>
        <p:grpSpPr bwMode="auto">
          <a:xfrm>
            <a:off x="1069976" y="-14288"/>
            <a:ext cx="8836025" cy="6921501"/>
            <a:chOff x="-983" y="-15051"/>
            <a:chExt cx="8835814" cy="6922430"/>
          </a:xfrm>
        </p:grpSpPr>
        <p:pic>
          <p:nvPicPr>
            <p:cNvPr id="19458" name="Picture 3" descr="Screen shot 2017-02-17 at 11.57.02 AM.png">
              <a:extLst>
                <a:ext uri="{FF2B5EF4-FFF2-40B4-BE49-F238E27FC236}">
                  <a16:creationId xmlns:a16="http://schemas.microsoft.com/office/drawing/2014/main" id="{FFDD5EA7-251B-DB43-84E1-57B3FE386F5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" y="5442"/>
              <a:ext cx="6836661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459" name="TextBox 20">
              <a:extLst>
                <a:ext uri="{FF2B5EF4-FFF2-40B4-BE49-F238E27FC236}">
                  <a16:creationId xmlns:a16="http://schemas.microsoft.com/office/drawing/2014/main" id="{D13831F3-B8FF-BF43-B94B-74C4689A4B0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83873" y="483280"/>
              <a:ext cx="510076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b="0">
                  <a:solidFill>
                    <a:srgbClr val="FF0000"/>
                  </a:solidFill>
                  <a:latin typeface="Times" pitchFamily="2" charset="0"/>
                </a:rPr>
                <a:t>A</a:t>
              </a:r>
              <a:r>
                <a:rPr lang="en-US" altLang="en-US" b="0" baseline="-25000">
                  <a:solidFill>
                    <a:srgbClr val="FF0000"/>
                  </a:solidFill>
                  <a:latin typeface="Times" pitchFamily="2" charset="0"/>
                </a:rPr>
                <a:t>1</a:t>
              </a:r>
            </a:p>
          </p:txBody>
        </p:sp>
        <p:sp>
          <p:nvSpPr>
            <p:cNvPr id="19460" name="TextBox 23">
              <a:extLst>
                <a:ext uri="{FF2B5EF4-FFF2-40B4-BE49-F238E27FC236}">
                  <a16:creationId xmlns:a16="http://schemas.microsoft.com/office/drawing/2014/main" id="{45D0FBCF-8908-B045-B78E-F68CE98875F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39245" y="487635"/>
              <a:ext cx="510076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b="0">
                  <a:solidFill>
                    <a:srgbClr val="FF0000"/>
                  </a:solidFill>
                  <a:latin typeface="Times" pitchFamily="2" charset="0"/>
                </a:rPr>
                <a:t>A</a:t>
              </a:r>
              <a:r>
                <a:rPr lang="en-US" altLang="en-US" b="0" baseline="-25000">
                  <a:solidFill>
                    <a:srgbClr val="FF0000"/>
                  </a:solidFill>
                  <a:latin typeface="Times" pitchFamily="2" charset="0"/>
                </a:rPr>
                <a:t>0</a:t>
              </a:r>
            </a:p>
          </p:txBody>
        </p:sp>
        <p:sp>
          <p:nvSpPr>
            <p:cNvPr id="19461" name="TextBox 30">
              <a:extLst>
                <a:ext uri="{FF2B5EF4-FFF2-40B4-BE49-F238E27FC236}">
                  <a16:creationId xmlns:a16="http://schemas.microsoft.com/office/drawing/2014/main" id="{B2519107-C9B4-6D4C-B00D-859F6794C15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83873" y="1734070"/>
              <a:ext cx="49244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b="0">
                  <a:solidFill>
                    <a:srgbClr val="FF0000"/>
                  </a:solidFill>
                  <a:latin typeface="Times" pitchFamily="2" charset="0"/>
                </a:rPr>
                <a:t>B</a:t>
              </a:r>
              <a:r>
                <a:rPr lang="en-US" altLang="en-US" b="0" baseline="-25000">
                  <a:solidFill>
                    <a:srgbClr val="FF0000"/>
                  </a:solidFill>
                  <a:latin typeface="Times" pitchFamily="2" charset="0"/>
                </a:rPr>
                <a:t>1</a:t>
              </a:r>
            </a:p>
          </p:txBody>
        </p:sp>
        <p:sp>
          <p:nvSpPr>
            <p:cNvPr id="19462" name="TextBox 31">
              <a:extLst>
                <a:ext uri="{FF2B5EF4-FFF2-40B4-BE49-F238E27FC236}">
                  <a16:creationId xmlns:a16="http://schemas.microsoft.com/office/drawing/2014/main" id="{A59270C3-51E5-A547-A816-79BE27ADBAB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39245" y="1738425"/>
              <a:ext cx="49244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b="0">
                  <a:solidFill>
                    <a:srgbClr val="FF0000"/>
                  </a:solidFill>
                  <a:latin typeface="Times" pitchFamily="2" charset="0"/>
                </a:rPr>
                <a:t>B</a:t>
              </a:r>
              <a:r>
                <a:rPr lang="en-US" altLang="en-US" b="0" baseline="-25000">
                  <a:solidFill>
                    <a:srgbClr val="FF0000"/>
                  </a:solidFill>
                  <a:latin typeface="Times" pitchFamily="2" charset="0"/>
                </a:rPr>
                <a:t>0</a:t>
              </a:r>
            </a:p>
          </p:txBody>
        </p:sp>
        <p:sp>
          <p:nvSpPr>
            <p:cNvPr id="19463" name="TextBox 32">
              <a:extLst>
                <a:ext uri="{FF2B5EF4-FFF2-40B4-BE49-F238E27FC236}">
                  <a16:creationId xmlns:a16="http://schemas.microsoft.com/office/drawing/2014/main" id="{16750D83-45EF-2A4D-9FE8-54011251990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88227" y="3108914"/>
              <a:ext cx="49244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b="0">
                  <a:solidFill>
                    <a:srgbClr val="FF0000"/>
                  </a:solidFill>
                  <a:latin typeface="Times" pitchFamily="2" charset="0"/>
                </a:rPr>
                <a:t>C</a:t>
              </a:r>
              <a:r>
                <a:rPr lang="en-US" altLang="en-US" b="0" baseline="-25000">
                  <a:solidFill>
                    <a:srgbClr val="FF0000"/>
                  </a:solidFill>
                  <a:latin typeface="Times" pitchFamily="2" charset="0"/>
                </a:rPr>
                <a:t>1</a:t>
              </a:r>
            </a:p>
          </p:txBody>
        </p:sp>
        <p:sp>
          <p:nvSpPr>
            <p:cNvPr id="19464" name="TextBox 33">
              <a:extLst>
                <a:ext uri="{FF2B5EF4-FFF2-40B4-BE49-F238E27FC236}">
                  <a16:creationId xmlns:a16="http://schemas.microsoft.com/office/drawing/2014/main" id="{FB0D75E4-8EEF-A748-B972-C4181C55760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43599" y="3113269"/>
              <a:ext cx="49244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b="0">
                  <a:solidFill>
                    <a:srgbClr val="FF0000"/>
                  </a:solidFill>
                  <a:latin typeface="Times" pitchFamily="2" charset="0"/>
                </a:rPr>
                <a:t>C</a:t>
              </a:r>
              <a:r>
                <a:rPr lang="en-US" altLang="en-US" b="0" baseline="-25000">
                  <a:solidFill>
                    <a:srgbClr val="FF0000"/>
                  </a:solidFill>
                  <a:latin typeface="Times" pitchFamily="2" charset="0"/>
                </a:rPr>
                <a:t>0</a:t>
              </a:r>
            </a:p>
          </p:txBody>
        </p:sp>
        <p:sp>
          <p:nvSpPr>
            <p:cNvPr id="19465" name="Freeform 17">
              <a:extLst>
                <a:ext uri="{FF2B5EF4-FFF2-40B4-BE49-F238E27FC236}">
                  <a16:creationId xmlns:a16="http://schemas.microsoft.com/office/drawing/2014/main" id="{4A847920-B545-6B4D-B14F-ACF892556F5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640667" y="3589868"/>
              <a:ext cx="371926" cy="2594354"/>
            </a:xfrm>
            <a:custGeom>
              <a:avLst/>
              <a:gdLst>
                <a:gd name="T0" fmla="*/ 0 w 528"/>
                <a:gd name="T1" fmla="*/ 0 h 600"/>
                <a:gd name="T2" fmla="*/ 2147483646 w 528"/>
                <a:gd name="T3" fmla="*/ 0 h 600"/>
                <a:gd name="T4" fmla="*/ 2147483646 w 528"/>
                <a:gd name="T5" fmla="*/ 2147483646 h 600"/>
                <a:gd name="T6" fmla="*/ 0 60000 65536"/>
                <a:gd name="T7" fmla="*/ 0 60000 65536"/>
                <a:gd name="T8" fmla="*/ 0 60000 65536"/>
                <a:gd name="T9" fmla="*/ 0 w 528"/>
                <a:gd name="T10" fmla="*/ 0 h 600"/>
                <a:gd name="T11" fmla="*/ 528 w 528"/>
                <a:gd name="T12" fmla="*/ 600 h 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28" h="600">
                  <a:moveTo>
                    <a:pt x="0" y="0"/>
                  </a:moveTo>
                  <a:lnTo>
                    <a:pt x="528" y="0"/>
                  </a:lnTo>
                  <a:lnTo>
                    <a:pt x="528" y="600"/>
                  </a:lnTo>
                </a:path>
              </a:pathLst>
            </a:custGeom>
            <a:noFill/>
            <a:ln w="28575">
              <a:solidFill>
                <a:srgbClr val="007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66" name="Freeform 17">
              <a:extLst>
                <a:ext uri="{FF2B5EF4-FFF2-40B4-BE49-F238E27FC236}">
                  <a16:creationId xmlns:a16="http://schemas.microsoft.com/office/drawing/2014/main" id="{001A4278-75F3-3343-847F-E3754E9B5F15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649133" y="4859866"/>
              <a:ext cx="185660" cy="1324355"/>
            </a:xfrm>
            <a:custGeom>
              <a:avLst/>
              <a:gdLst>
                <a:gd name="T0" fmla="*/ 0 w 528"/>
                <a:gd name="T1" fmla="*/ 0 h 600"/>
                <a:gd name="T2" fmla="*/ 2147483646 w 528"/>
                <a:gd name="T3" fmla="*/ 0 h 600"/>
                <a:gd name="T4" fmla="*/ 2147483646 w 528"/>
                <a:gd name="T5" fmla="*/ 2147483646 h 600"/>
                <a:gd name="T6" fmla="*/ 0 60000 65536"/>
                <a:gd name="T7" fmla="*/ 0 60000 65536"/>
                <a:gd name="T8" fmla="*/ 0 60000 65536"/>
                <a:gd name="T9" fmla="*/ 0 w 528"/>
                <a:gd name="T10" fmla="*/ 0 h 600"/>
                <a:gd name="T11" fmla="*/ 528 w 528"/>
                <a:gd name="T12" fmla="*/ 600 h 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28" h="600">
                  <a:moveTo>
                    <a:pt x="0" y="0"/>
                  </a:moveTo>
                  <a:lnTo>
                    <a:pt x="528" y="0"/>
                  </a:lnTo>
                  <a:lnTo>
                    <a:pt x="528" y="600"/>
                  </a:lnTo>
                </a:path>
              </a:pathLst>
            </a:custGeom>
            <a:noFill/>
            <a:ln w="28575">
              <a:solidFill>
                <a:srgbClr val="007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67" name="Freeform 17">
              <a:extLst>
                <a:ext uri="{FF2B5EF4-FFF2-40B4-BE49-F238E27FC236}">
                  <a16:creationId xmlns:a16="http://schemas.microsoft.com/office/drawing/2014/main" id="{38C1E0AC-5609-0446-816F-0B63E642F996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657600" y="2243667"/>
              <a:ext cx="549726" cy="3932088"/>
            </a:xfrm>
            <a:custGeom>
              <a:avLst/>
              <a:gdLst>
                <a:gd name="T0" fmla="*/ 0 w 528"/>
                <a:gd name="T1" fmla="*/ 0 h 600"/>
                <a:gd name="T2" fmla="*/ 2147483646 w 528"/>
                <a:gd name="T3" fmla="*/ 0 h 600"/>
                <a:gd name="T4" fmla="*/ 2147483646 w 528"/>
                <a:gd name="T5" fmla="*/ 2147483646 h 600"/>
                <a:gd name="T6" fmla="*/ 0 60000 65536"/>
                <a:gd name="T7" fmla="*/ 0 60000 65536"/>
                <a:gd name="T8" fmla="*/ 0 60000 65536"/>
                <a:gd name="T9" fmla="*/ 0 w 528"/>
                <a:gd name="T10" fmla="*/ 0 h 600"/>
                <a:gd name="T11" fmla="*/ 528 w 528"/>
                <a:gd name="T12" fmla="*/ 600 h 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28" h="600">
                  <a:moveTo>
                    <a:pt x="0" y="0"/>
                  </a:moveTo>
                  <a:lnTo>
                    <a:pt x="528" y="0"/>
                  </a:lnTo>
                  <a:lnTo>
                    <a:pt x="528" y="600"/>
                  </a:lnTo>
                </a:path>
              </a:pathLst>
            </a:custGeom>
            <a:noFill/>
            <a:ln w="28575">
              <a:solidFill>
                <a:srgbClr val="007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68" name="Freeform 17">
              <a:extLst>
                <a:ext uri="{FF2B5EF4-FFF2-40B4-BE49-F238E27FC236}">
                  <a16:creationId xmlns:a16="http://schemas.microsoft.com/office/drawing/2014/main" id="{F0B02CC0-6194-6944-BA83-47CFC7B96528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657600" y="973667"/>
              <a:ext cx="719059" cy="5202088"/>
            </a:xfrm>
            <a:custGeom>
              <a:avLst/>
              <a:gdLst>
                <a:gd name="T0" fmla="*/ 0 w 528"/>
                <a:gd name="T1" fmla="*/ 0 h 600"/>
                <a:gd name="T2" fmla="*/ 2147483646 w 528"/>
                <a:gd name="T3" fmla="*/ 0 h 600"/>
                <a:gd name="T4" fmla="*/ 2147483646 w 528"/>
                <a:gd name="T5" fmla="*/ 2147483646 h 600"/>
                <a:gd name="T6" fmla="*/ 0 60000 65536"/>
                <a:gd name="T7" fmla="*/ 0 60000 65536"/>
                <a:gd name="T8" fmla="*/ 0 60000 65536"/>
                <a:gd name="T9" fmla="*/ 0 w 528"/>
                <a:gd name="T10" fmla="*/ 0 h 600"/>
                <a:gd name="T11" fmla="*/ 528 w 528"/>
                <a:gd name="T12" fmla="*/ 600 h 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28" h="600">
                  <a:moveTo>
                    <a:pt x="0" y="0"/>
                  </a:moveTo>
                  <a:lnTo>
                    <a:pt x="528" y="0"/>
                  </a:lnTo>
                  <a:lnTo>
                    <a:pt x="528" y="600"/>
                  </a:lnTo>
                </a:path>
              </a:pathLst>
            </a:custGeom>
            <a:noFill/>
            <a:ln w="28575">
              <a:solidFill>
                <a:srgbClr val="007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69" name="TextBox 34">
              <a:extLst>
                <a:ext uri="{FF2B5EF4-FFF2-40B4-BE49-F238E27FC236}">
                  <a16:creationId xmlns:a16="http://schemas.microsoft.com/office/drawing/2014/main" id="{DC578D2A-DE4A-0443-8966-E770999440F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79519" y="4380366"/>
              <a:ext cx="510076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b="0">
                  <a:solidFill>
                    <a:srgbClr val="FF0000"/>
                  </a:solidFill>
                  <a:latin typeface="Times" pitchFamily="2" charset="0"/>
                </a:rPr>
                <a:t>D</a:t>
              </a:r>
              <a:r>
                <a:rPr lang="en-US" altLang="en-US" b="0" baseline="-25000">
                  <a:solidFill>
                    <a:srgbClr val="FF0000"/>
                  </a:solidFill>
                  <a:latin typeface="Times" pitchFamily="2" charset="0"/>
                </a:rPr>
                <a:t>1</a:t>
              </a:r>
            </a:p>
          </p:txBody>
        </p:sp>
        <p:sp>
          <p:nvSpPr>
            <p:cNvPr id="19470" name="Freeform 17">
              <a:extLst>
                <a:ext uri="{FF2B5EF4-FFF2-40B4-BE49-F238E27FC236}">
                  <a16:creationId xmlns:a16="http://schemas.microsoft.com/office/drawing/2014/main" id="{72EEE855-60C6-4A41-BEA3-FDBD2B057A9B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857461" y="3589868"/>
              <a:ext cx="347998" cy="2594354"/>
            </a:xfrm>
            <a:custGeom>
              <a:avLst/>
              <a:gdLst>
                <a:gd name="T0" fmla="*/ 0 w 528"/>
                <a:gd name="T1" fmla="*/ 0 h 600"/>
                <a:gd name="T2" fmla="*/ 2147483646 w 528"/>
                <a:gd name="T3" fmla="*/ 0 h 600"/>
                <a:gd name="T4" fmla="*/ 2147483646 w 528"/>
                <a:gd name="T5" fmla="*/ 2147483646 h 600"/>
                <a:gd name="T6" fmla="*/ 0 60000 65536"/>
                <a:gd name="T7" fmla="*/ 0 60000 65536"/>
                <a:gd name="T8" fmla="*/ 0 60000 65536"/>
                <a:gd name="T9" fmla="*/ 0 w 528"/>
                <a:gd name="T10" fmla="*/ 0 h 600"/>
                <a:gd name="T11" fmla="*/ 528 w 528"/>
                <a:gd name="T12" fmla="*/ 600 h 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28" h="600">
                  <a:moveTo>
                    <a:pt x="0" y="0"/>
                  </a:moveTo>
                  <a:lnTo>
                    <a:pt x="528" y="0"/>
                  </a:lnTo>
                  <a:lnTo>
                    <a:pt x="528" y="600"/>
                  </a:lnTo>
                </a:path>
              </a:pathLst>
            </a:custGeom>
            <a:noFill/>
            <a:ln w="28575">
              <a:solidFill>
                <a:srgbClr val="007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71" name="Freeform 17">
              <a:extLst>
                <a:ext uri="{FF2B5EF4-FFF2-40B4-BE49-F238E27FC236}">
                  <a16:creationId xmlns:a16="http://schemas.microsoft.com/office/drawing/2014/main" id="{E72A2A8C-EFBE-304D-9496-5CDBA619BB35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857461" y="4859866"/>
              <a:ext cx="176824" cy="1324355"/>
            </a:xfrm>
            <a:custGeom>
              <a:avLst/>
              <a:gdLst>
                <a:gd name="T0" fmla="*/ 0 w 528"/>
                <a:gd name="T1" fmla="*/ 0 h 600"/>
                <a:gd name="T2" fmla="*/ 2147483646 w 528"/>
                <a:gd name="T3" fmla="*/ 0 h 600"/>
                <a:gd name="T4" fmla="*/ 2147483646 w 528"/>
                <a:gd name="T5" fmla="*/ 2147483646 h 600"/>
                <a:gd name="T6" fmla="*/ 0 60000 65536"/>
                <a:gd name="T7" fmla="*/ 0 60000 65536"/>
                <a:gd name="T8" fmla="*/ 0 60000 65536"/>
                <a:gd name="T9" fmla="*/ 0 w 528"/>
                <a:gd name="T10" fmla="*/ 0 h 600"/>
                <a:gd name="T11" fmla="*/ 528 w 528"/>
                <a:gd name="T12" fmla="*/ 600 h 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28" h="600">
                  <a:moveTo>
                    <a:pt x="0" y="0"/>
                  </a:moveTo>
                  <a:lnTo>
                    <a:pt x="528" y="0"/>
                  </a:lnTo>
                  <a:lnTo>
                    <a:pt x="528" y="600"/>
                  </a:lnTo>
                </a:path>
              </a:pathLst>
            </a:custGeom>
            <a:noFill/>
            <a:ln w="28575">
              <a:solidFill>
                <a:srgbClr val="007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72" name="Freeform 17">
              <a:extLst>
                <a:ext uri="{FF2B5EF4-FFF2-40B4-BE49-F238E27FC236}">
                  <a16:creationId xmlns:a16="http://schemas.microsoft.com/office/drawing/2014/main" id="{CE610A8C-8D71-6B47-95D3-94CA7C741646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857460" y="2243667"/>
              <a:ext cx="542731" cy="3932088"/>
            </a:xfrm>
            <a:custGeom>
              <a:avLst/>
              <a:gdLst>
                <a:gd name="T0" fmla="*/ 0 w 528"/>
                <a:gd name="T1" fmla="*/ 0 h 600"/>
                <a:gd name="T2" fmla="*/ 2147483646 w 528"/>
                <a:gd name="T3" fmla="*/ 0 h 600"/>
                <a:gd name="T4" fmla="*/ 2147483646 w 528"/>
                <a:gd name="T5" fmla="*/ 2147483646 h 600"/>
                <a:gd name="T6" fmla="*/ 0 60000 65536"/>
                <a:gd name="T7" fmla="*/ 0 60000 65536"/>
                <a:gd name="T8" fmla="*/ 0 60000 65536"/>
                <a:gd name="T9" fmla="*/ 0 w 528"/>
                <a:gd name="T10" fmla="*/ 0 h 600"/>
                <a:gd name="T11" fmla="*/ 528 w 528"/>
                <a:gd name="T12" fmla="*/ 600 h 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28" h="600">
                  <a:moveTo>
                    <a:pt x="0" y="0"/>
                  </a:moveTo>
                  <a:lnTo>
                    <a:pt x="528" y="0"/>
                  </a:lnTo>
                  <a:lnTo>
                    <a:pt x="528" y="600"/>
                  </a:lnTo>
                </a:path>
              </a:pathLst>
            </a:custGeom>
            <a:noFill/>
            <a:ln w="28575">
              <a:solidFill>
                <a:srgbClr val="007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73" name="Freeform 17">
              <a:extLst>
                <a:ext uri="{FF2B5EF4-FFF2-40B4-BE49-F238E27FC236}">
                  <a16:creationId xmlns:a16="http://schemas.microsoft.com/office/drawing/2014/main" id="{7075BA53-8217-9D46-8327-2132EB9EC1D3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863718" y="973667"/>
              <a:ext cx="719059" cy="5202088"/>
            </a:xfrm>
            <a:custGeom>
              <a:avLst/>
              <a:gdLst>
                <a:gd name="T0" fmla="*/ 0 w 528"/>
                <a:gd name="T1" fmla="*/ 0 h 600"/>
                <a:gd name="T2" fmla="*/ 2147483646 w 528"/>
                <a:gd name="T3" fmla="*/ 0 h 600"/>
                <a:gd name="T4" fmla="*/ 2147483646 w 528"/>
                <a:gd name="T5" fmla="*/ 2147483646 h 600"/>
                <a:gd name="T6" fmla="*/ 0 60000 65536"/>
                <a:gd name="T7" fmla="*/ 0 60000 65536"/>
                <a:gd name="T8" fmla="*/ 0 60000 65536"/>
                <a:gd name="T9" fmla="*/ 0 w 528"/>
                <a:gd name="T10" fmla="*/ 0 h 600"/>
                <a:gd name="T11" fmla="*/ 528 w 528"/>
                <a:gd name="T12" fmla="*/ 600 h 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28" h="600">
                  <a:moveTo>
                    <a:pt x="0" y="0"/>
                  </a:moveTo>
                  <a:lnTo>
                    <a:pt x="528" y="0"/>
                  </a:lnTo>
                  <a:lnTo>
                    <a:pt x="528" y="600"/>
                  </a:lnTo>
                </a:path>
              </a:pathLst>
            </a:custGeom>
            <a:noFill/>
            <a:ln w="28575">
              <a:solidFill>
                <a:srgbClr val="007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74" name="TextBox 35">
              <a:extLst>
                <a:ext uri="{FF2B5EF4-FFF2-40B4-BE49-F238E27FC236}">
                  <a16:creationId xmlns:a16="http://schemas.microsoft.com/office/drawing/2014/main" id="{1A6514D6-F539-0F42-903B-B68AA85A5B0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34891" y="4384721"/>
              <a:ext cx="510076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b="0">
                  <a:solidFill>
                    <a:srgbClr val="FF0000"/>
                  </a:solidFill>
                  <a:latin typeface="Times" pitchFamily="2" charset="0"/>
                </a:rPr>
                <a:t>D</a:t>
              </a:r>
              <a:r>
                <a:rPr lang="en-US" altLang="en-US" b="0" baseline="-25000">
                  <a:solidFill>
                    <a:srgbClr val="FF0000"/>
                  </a:solidFill>
                  <a:latin typeface="Times" pitchFamily="2" charset="0"/>
                </a:rPr>
                <a:t>0</a:t>
              </a:r>
            </a:p>
          </p:txBody>
        </p:sp>
        <p:grpSp>
          <p:nvGrpSpPr>
            <p:cNvPr id="19475" name="Group 127">
              <a:extLst>
                <a:ext uri="{FF2B5EF4-FFF2-40B4-BE49-F238E27FC236}">
                  <a16:creationId xmlns:a16="http://schemas.microsoft.com/office/drawing/2014/main" id="{35906C5D-F3DA-F843-9CA5-D060A4E9A5FD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4438897" y="6214992"/>
              <a:ext cx="2964591" cy="374566"/>
              <a:chOff x="3688829" y="3297291"/>
              <a:chExt cx="3397195" cy="429223"/>
            </a:xfrm>
          </p:grpSpPr>
          <p:sp>
            <p:nvSpPr>
              <p:cNvPr id="19508" name="Line 101">
                <a:extLst>
                  <a:ext uri="{FF2B5EF4-FFF2-40B4-BE49-F238E27FC236}">
                    <a16:creationId xmlns:a16="http://schemas.microsoft.com/office/drawing/2014/main" id="{B0834430-C29D-D241-A630-7F90E2D1E70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5400000">
                <a:off x="6667572" y="2955370"/>
                <a:ext cx="0" cy="789191"/>
              </a:xfrm>
              <a:prstGeom prst="line">
                <a:avLst/>
              </a:prstGeom>
              <a:noFill/>
              <a:ln w="28575">
                <a:solidFill>
                  <a:srgbClr val="007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509" name="Freeform 17">
                <a:extLst>
                  <a:ext uri="{FF2B5EF4-FFF2-40B4-BE49-F238E27FC236}">
                    <a16:creationId xmlns:a16="http://schemas.microsoft.com/office/drawing/2014/main" id="{BA45B4DE-7AF8-8648-8773-E697351F350F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5400000" flipH="1">
                <a:off x="3843953" y="3267418"/>
                <a:ext cx="279505" cy="440719"/>
              </a:xfrm>
              <a:custGeom>
                <a:avLst/>
                <a:gdLst>
                  <a:gd name="T0" fmla="*/ 0 w 528"/>
                  <a:gd name="T1" fmla="*/ 0 h 600"/>
                  <a:gd name="T2" fmla="*/ 2147483646 w 528"/>
                  <a:gd name="T3" fmla="*/ 0 h 600"/>
                  <a:gd name="T4" fmla="*/ 2147483646 w 528"/>
                  <a:gd name="T5" fmla="*/ 2147483646 h 600"/>
                  <a:gd name="T6" fmla="*/ 0 60000 65536"/>
                  <a:gd name="T7" fmla="*/ 0 60000 65536"/>
                  <a:gd name="T8" fmla="*/ 0 60000 65536"/>
                  <a:gd name="T9" fmla="*/ 0 w 528"/>
                  <a:gd name="T10" fmla="*/ 0 h 600"/>
                  <a:gd name="T11" fmla="*/ 528 w 528"/>
                  <a:gd name="T12" fmla="*/ 600 h 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28" h="600">
                    <a:moveTo>
                      <a:pt x="0" y="0"/>
                    </a:moveTo>
                    <a:lnTo>
                      <a:pt x="528" y="0"/>
                    </a:lnTo>
                    <a:lnTo>
                      <a:pt x="528" y="600"/>
                    </a:lnTo>
                  </a:path>
                </a:pathLst>
              </a:custGeom>
              <a:noFill/>
              <a:ln w="28575">
                <a:solidFill>
                  <a:srgbClr val="007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10" name="Line 101">
                <a:extLst>
                  <a:ext uri="{FF2B5EF4-FFF2-40B4-BE49-F238E27FC236}">
                    <a16:creationId xmlns:a16="http://schemas.microsoft.com/office/drawing/2014/main" id="{D1ED1B6C-45A9-5D43-9DCA-569474B39CB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5400000" flipH="1">
                <a:off x="5341358" y="2474118"/>
                <a:ext cx="5133" cy="2311961"/>
              </a:xfrm>
              <a:prstGeom prst="line">
                <a:avLst/>
              </a:prstGeom>
              <a:noFill/>
              <a:ln w="28575">
                <a:solidFill>
                  <a:srgbClr val="007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511" name="Freeform 17">
                <a:extLst>
                  <a:ext uri="{FF2B5EF4-FFF2-40B4-BE49-F238E27FC236}">
                    <a16:creationId xmlns:a16="http://schemas.microsoft.com/office/drawing/2014/main" id="{8919FE09-41A0-4045-847A-C4ECD2C02B14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5400000" flipH="1">
                <a:off x="3757776" y="3414297"/>
                <a:ext cx="241658" cy="379552"/>
              </a:xfrm>
              <a:custGeom>
                <a:avLst/>
                <a:gdLst>
                  <a:gd name="T0" fmla="*/ 0 w 528"/>
                  <a:gd name="T1" fmla="*/ 0 h 600"/>
                  <a:gd name="T2" fmla="*/ 2147483646 w 528"/>
                  <a:gd name="T3" fmla="*/ 0 h 600"/>
                  <a:gd name="T4" fmla="*/ 2147483646 w 528"/>
                  <a:gd name="T5" fmla="*/ 2147483646 h 600"/>
                  <a:gd name="T6" fmla="*/ 0 60000 65536"/>
                  <a:gd name="T7" fmla="*/ 0 60000 65536"/>
                  <a:gd name="T8" fmla="*/ 0 60000 65536"/>
                  <a:gd name="T9" fmla="*/ 0 w 528"/>
                  <a:gd name="T10" fmla="*/ 0 h 600"/>
                  <a:gd name="T11" fmla="*/ 528 w 528"/>
                  <a:gd name="T12" fmla="*/ 600 h 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28" h="600">
                    <a:moveTo>
                      <a:pt x="0" y="0"/>
                    </a:moveTo>
                    <a:lnTo>
                      <a:pt x="528" y="0"/>
                    </a:lnTo>
                    <a:lnTo>
                      <a:pt x="528" y="600"/>
                    </a:lnTo>
                  </a:path>
                </a:pathLst>
              </a:custGeom>
              <a:noFill/>
              <a:ln w="28575">
                <a:solidFill>
                  <a:srgbClr val="007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12" name="Line 101">
                <a:extLst>
                  <a:ext uri="{FF2B5EF4-FFF2-40B4-BE49-F238E27FC236}">
                    <a16:creationId xmlns:a16="http://schemas.microsoft.com/office/drawing/2014/main" id="{C931883A-B438-AC40-9951-D69EA83B877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5400000" flipH="1">
                <a:off x="5409823" y="2369784"/>
                <a:ext cx="1611" cy="2711850"/>
              </a:xfrm>
              <a:prstGeom prst="line">
                <a:avLst/>
              </a:prstGeom>
              <a:noFill/>
              <a:ln w="28575">
                <a:solidFill>
                  <a:srgbClr val="007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513" name="Freeform 17">
                <a:extLst>
                  <a:ext uri="{FF2B5EF4-FFF2-40B4-BE49-F238E27FC236}">
                    <a16:creationId xmlns:a16="http://schemas.microsoft.com/office/drawing/2014/main" id="{FF42AF4C-2AA8-964C-9CD9-9C308FAD11D4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5400000" flipH="1">
                <a:off x="6236878" y="3376594"/>
                <a:ext cx="285121" cy="216748"/>
              </a:xfrm>
              <a:custGeom>
                <a:avLst/>
                <a:gdLst>
                  <a:gd name="T0" fmla="*/ 0 w 528"/>
                  <a:gd name="T1" fmla="*/ 0 h 600"/>
                  <a:gd name="T2" fmla="*/ 2147483646 w 528"/>
                  <a:gd name="T3" fmla="*/ 0 h 600"/>
                  <a:gd name="T4" fmla="*/ 2147483646 w 528"/>
                  <a:gd name="T5" fmla="*/ 2147483646 h 600"/>
                  <a:gd name="T6" fmla="*/ 0 60000 65536"/>
                  <a:gd name="T7" fmla="*/ 0 60000 65536"/>
                  <a:gd name="T8" fmla="*/ 0 60000 65536"/>
                  <a:gd name="T9" fmla="*/ 0 w 528"/>
                  <a:gd name="T10" fmla="*/ 0 h 600"/>
                  <a:gd name="T11" fmla="*/ 528 w 528"/>
                  <a:gd name="T12" fmla="*/ 600 h 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28" h="600">
                    <a:moveTo>
                      <a:pt x="0" y="0"/>
                    </a:moveTo>
                    <a:lnTo>
                      <a:pt x="528" y="0"/>
                    </a:lnTo>
                    <a:lnTo>
                      <a:pt x="528" y="600"/>
                    </a:lnTo>
                  </a:path>
                </a:pathLst>
              </a:custGeom>
              <a:noFill/>
              <a:ln w="28575">
                <a:solidFill>
                  <a:srgbClr val="007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14" name="Line 101">
                <a:extLst>
                  <a:ext uri="{FF2B5EF4-FFF2-40B4-BE49-F238E27FC236}">
                    <a16:creationId xmlns:a16="http://schemas.microsoft.com/office/drawing/2014/main" id="{65CBD401-87A4-5C42-96C8-1D15155C266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5400000">
                <a:off x="6638496" y="3038276"/>
                <a:ext cx="2560" cy="892496"/>
              </a:xfrm>
              <a:prstGeom prst="line">
                <a:avLst/>
              </a:prstGeom>
              <a:noFill/>
              <a:ln w="28575">
                <a:solidFill>
                  <a:srgbClr val="007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515" name="Oval 68">
                <a:extLst>
                  <a:ext uri="{FF2B5EF4-FFF2-40B4-BE49-F238E27FC236}">
                    <a16:creationId xmlns:a16="http://schemas.microsoft.com/office/drawing/2014/main" id="{8D2286DF-52D0-BF43-9128-E065F8927F2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6435163" y="3293947"/>
                <a:ext cx="95365" cy="102053"/>
              </a:xfrm>
              <a:prstGeom prst="ellipse">
                <a:avLst/>
              </a:prstGeom>
              <a:solidFill>
                <a:srgbClr val="0070C0"/>
              </a:solidFill>
              <a:ln w="9525">
                <a:solidFill>
                  <a:srgbClr val="0070C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b="0">
                  <a:latin typeface="Times" pitchFamily="2" charset="0"/>
                </a:endParaRPr>
              </a:p>
            </p:txBody>
          </p:sp>
          <p:sp>
            <p:nvSpPr>
              <p:cNvPr id="19516" name="Oval 68">
                <a:extLst>
                  <a:ext uri="{FF2B5EF4-FFF2-40B4-BE49-F238E27FC236}">
                    <a16:creationId xmlns:a16="http://schemas.microsoft.com/office/drawing/2014/main" id="{3339175D-FF1D-F045-8E67-17151F54EB1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6711505" y="3449437"/>
                <a:ext cx="95364" cy="102053"/>
              </a:xfrm>
              <a:prstGeom prst="ellipse">
                <a:avLst/>
              </a:prstGeom>
              <a:solidFill>
                <a:srgbClr val="0070C0"/>
              </a:solidFill>
              <a:ln w="9525">
                <a:solidFill>
                  <a:srgbClr val="0070C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b="0">
                  <a:latin typeface="Times" pitchFamily="2" charset="0"/>
                </a:endParaRPr>
              </a:p>
            </p:txBody>
          </p:sp>
          <p:sp>
            <p:nvSpPr>
              <p:cNvPr id="19517" name="Line 6">
                <a:extLst>
                  <a:ext uri="{FF2B5EF4-FFF2-40B4-BE49-F238E27FC236}">
                    <a16:creationId xmlns:a16="http://schemas.microsoft.com/office/drawing/2014/main" id="{9CD57BA1-8977-B94C-B70B-CCA118A875E8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 rot="5400000" flipH="1">
                <a:off x="6638062" y="3605626"/>
                <a:ext cx="233001" cy="0"/>
              </a:xfrm>
              <a:prstGeom prst="line">
                <a:avLst/>
              </a:prstGeom>
              <a:noFill/>
              <a:ln w="28575">
                <a:solidFill>
                  <a:srgbClr val="007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9476" name="Freeform 51">
              <a:extLst>
                <a:ext uri="{FF2B5EF4-FFF2-40B4-BE49-F238E27FC236}">
                  <a16:creationId xmlns:a16="http://schemas.microsoft.com/office/drawing/2014/main" id="{F51FE11F-79AB-F148-81BE-1A98ED17E73F}"/>
                </a:ext>
              </a:extLst>
            </p:cNvPr>
            <p:cNvSpPr>
              <a:spLocks/>
            </p:cNvSpPr>
            <p:nvPr/>
          </p:nvSpPr>
          <p:spPr bwMode="auto">
            <a:xfrm rot="5400000" flipV="1">
              <a:off x="863411" y="1780734"/>
              <a:ext cx="5599288" cy="3074140"/>
            </a:xfrm>
            <a:custGeom>
              <a:avLst/>
              <a:gdLst>
                <a:gd name="T0" fmla="*/ 2147483646 w 10027"/>
                <a:gd name="T1" fmla="*/ 0 h 223130"/>
                <a:gd name="T2" fmla="*/ 2147483646 w 10027"/>
                <a:gd name="T3" fmla="*/ 2147483646 h 223130"/>
                <a:gd name="T4" fmla="*/ 2147483646 w 10027"/>
                <a:gd name="T5" fmla="*/ 2147483646 h 223130"/>
                <a:gd name="T6" fmla="*/ 0 w 10027"/>
                <a:gd name="T7" fmla="*/ 2147483646 h 22313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027" h="223130">
                  <a:moveTo>
                    <a:pt x="10026" y="0"/>
                  </a:moveTo>
                  <a:cubicBezTo>
                    <a:pt x="10021" y="1490"/>
                    <a:pt x="10031" y="3532"/>
                    <a:pt x="10026" y="5022"/>
                  </a:cubicBezTo>
                  <a:lnTo>
                    <a:pt x="26" y="5022"/>
                  </a:lnTo>
                  <a:cubicBezTo>
                    <a:pt x="26" y="3378"/>
                    <a:pt x="0" y="224765"/>
                    <a:pt x="0" y="223121"/>
                  </a:cubicBezTo>
                </a:path>
              </a:pathLst>
            </a:custGeom>
            <a:noFill/>
            <a:ln w="28575">
              <a:solidFill>
                <a:srgbClr val="7030A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77" name="Freeform 51">
              <a:extLst>
                <a:ext uri="{FF2B5EF4-FFF2-40B4-BE49-F238E27FC236}">
                  <a16:creationId xmlns:a16="http://schemas.microsoft.com/office/drawing/2014/main" id="{39A64A48-D8F1-824F-9254-E2C2E16D62C5}"/>
                </a:ext>
              </a:extLst>
            </p:cNvPr>
            <p:cNvSpPr>
              <a:spLocks/>
            </p:cNvSpPr>
            <p:nvPr/>
          </p:nvSpPr>
          <p:spPr bwMode="auto">
            <a:xfrm rot="5400000" flipV="1">
              <a:off x="1431419" y="2477646"/>
              <a:ext cx="4455651" cy="3081760"/>
            </a:xfrm>
            <a:custGeom>
              <a:avLst/>
              <a:gdLst>
                <a:gd name="T0" fmla="*/ 2147483646 w 10043"/>
                <a:gd name="T1" fmla="*/ 0 h 223683"/>
                <a:gd name="T2" fmla="*/ 2147483646 w 10043"/>
                <a:gd name="T3" fmla="*/ 2147483646 h 223683"/>
                <a:gd name="T4" fmla="*/ 2147483646 w 10043"/>
                <a:gd name="T5" fmla="*/ 2147483646 h 223683"/>
                <a:gd name="T6" fmla="*/ 0 w 10043"/>
                <a:gd name="T7" fmla="*/ 2147483646 h 22368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043" h="223683">
                  <a:moveTo>
                    <a:pt x="10043" y="0"/>
                  </a:moveTo>
                  <a:cubicBezTo>
                    <a:pt x="10032" y="5361"/>
                    <a:pt x="10037" y="5745"/>
                    <a:pt x="10026" y="11106"/>
                  </a:cubicBezTo>
                  <a:lnTo>
                    <a:pt x="26" y="11106"/>
                  </a:lnTo>
                  <a:cubicBezTo>
                    <a:pt x="26" y="9462"/>
                    <a:pt x="0" y="225318"/>
                    <a:pt x="0" y="223674"/>
                  </a:cubicBezTo>
                </a:path>
              </a:pathLst>
            </a:custGeom>
            <a:noFill/>
            <a:ln w="28575">
              <a:solidFill>
                <a:srgbClr val="7030A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78" name="Freeform 51">
              <a:extLst>
                <a:ext uri="{FF2B5EF4-FFF2-40B4-BE49-F238E27FC236}">
                  <a16:creationId xmlns:a16="http://schemas.microsoft.com/office/drawing/2014/main" id="{6527E932-1524-0843-878F-C7CCFA7D34F4}"/>
                </a:ext>
              </a:extLst>
            </p:cNvPr>
            <p:cNvSpPr>
              <a:spLocks/>
            </p:cNvSpPr>
            <p:nvPr/>
          </p:nvSpPr>
          <p:spPr bwMode="auto">
            <a:xfrm rot="5400000" flipV="1">
              <a:off x="2046182" y="3219232"/>
              <a:ext cx="3232377" cy="3072794"/>
            </a:xfrm>
            <a:custGeom>
              <a:avLst/>
              <a:gdLst>
                <a:gd name="T0" fmla="*/ 2147483646 w 10030"/>
                <a:gd name="T1" fmla="*/ 0 h 223651"/>
                <a:gd name="T2" fmla="*/ 2147483646 w 10030"/>
                <a:gd name="T3" fmla="*/ 2147483646 h 223651"/>
                <a:gd name="T4" fmla="*/ 2147483646 w 10030"/>
                <a:gd name="T5" fmla="*/ 2147483646 h 223651"/>
                <a:gd name="T6" fmla="*/ 0 w 10030"/>
                <a:gd name="T7" fmla="*/ 2147483646 h 22365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030" h="223651">
                  <a:moveTo>
                    <a:pt x="10025" y="0"/>
                  </a:moveTo>
                  <a:cubicBezTo>
                    <a:pt x="10009" y="7389"/>
                    <a:pt x="10042" y="9789"/>
                    <a:pt x="10026" y="17178"/>
                  </a:cubicBezTo>
                  <a:lnTo>
                    <a:pt x="26" y="17178"/>
                  </a:lnTo>
                  <a:cubicBezTo>
                    <a:pt x="26" y="15534"/>
                    <a:pt x="0" y="225286"/>
                    <a:pt x="0" y="223642"/>
                  </a:cubicBezTo>
                </a:path>
              </a:pathLst>
            </a:custGeom>
            <a:noFill/>
            <a:ln w="28575">
              <a:solidFill>
                <a:srgbClr val="7030A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79" name="Freeform 51">
              <a:extLst>
                <a:ext uri="{FF2B5EF4-FFF2-40B4-BE49-F238E27FC236}">
                  <a16:creationId xmlns:a16="http://schemas.microsoft.com/office/drawing/2014/main" id="{6E2EA249-3B05-F74C-95FC-39CF480C1989}"/>
                </a:ext>
              </a:extLst>
            </p:cNvPr>
            <p:cNvSpPr>
              <a:spLocks/>
            </p:cNvSpPr>
            <p:nvPr/>
          </p:nvSpPr>
          <p:spPr bwMode="auto">
            <a:xfrm rot="5400000" flipV="1">
              <a:off x="2619070" y="3941755"/>
              <a:ext cx="2095587" cy="3066521"/>
            </a:xfrm>
            <a:custGeom>
              <a:avLst/>
              <a:gdLst>
                <a:gd name="T0" fmla="*/ 2147483646 w 10063"/>
                <a:gd name="T1" fmla="*/ 0 h 222577"/>
                <a:gd name="T2" fmla="*/ 2147483646 w 10063"/>
                <a:gd name="T3" fmla="*/ 2147483646 h 222577"/>
                <a:gd name="T4" fmla="*/ 2147483646 w 10063"/>
                <a:gd name="T5" fmla="*/ 2147483646 h 222577"/>
                <a:gd name="T6" fmla="*/ 0 w 10063"/>
                <a:gd name="T7" fmla="*/ 2147483646 h 22257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063" h="222577">
                  <a:moveTo>
                    <a:pt x="10063" y="0"/>
                  </a:moveTo>
                  <a:cubicBezTo>
                    <a:pt x="10051" y="7758"/>
                    <a:pt x="10038" y="15516"/>
                    <a:pt x="10026" y="23274"/>
                  </a:cubicBezTo>
                  <a:lnTo>
                    <a:pt x="26" y="23274"/>
                  </a:lnTo>
                  <a:cubicBezTo>
                    <a:pt x="26" y="21630"/>
                    <a:pt x="0" y="224212"/>
                    <a:pt x="0" y="222568"/>
                  </a:cubicBezTo>
                </a:path>
              </a:pathLst>
            </a:custGeom>
            <a:noFill/>
            <a:ln w="28575">
              <a:solidFill>
                <a:srgbClr val="7030A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80" name="Freeform 17">
              <a:extLst>
                <a:ext uri="{FF2B5EF4-FFF2-40B4-BE49-F238E27FC236}">
                  <a16:creationId xmlns:a16="http://schemas.microsoft.com/office/drawing/2014/main" id="{29191549-4BF7-774D-A054-DA4323DC4F1D}"/>
                </a:ext>
              </a:extLst>
            </p:cNvPr>
            <p:cNvSpPr>
              <a:spLocks noChangeAspect="1"/>
            </p:cNvSpPr>
            <p:nvPr/>
          </p:nvSpPr>
          <p:spPr bwMode="auto">
            <a:xfrm flipH="1" flipV="1">
              <a:off x="2648486" y="121920"/>
              <a:ext cx="239493" cy="4838700"/>
            </a:xfrm>
            <a:custGeom>
              <a:avLst/>
              <a:gdLst>
                <a:gd name="T0" fmla="*/ 0 w 528"/>
                <a:gd name="T1" fmla="*/ 0 h 600"/>
                <a:gd name="T2" fmla="*/ 2147483646 w 528"/>
                <a:gd name="T3" fmla="*/ 0 h 600"/>
                <a:gd name="T4" fmla="*/ 2147483646 w 528"/>
                <a:gd name="T5" fmla="*/ 2147483646 h 600"/>
                <a:gd name="T6" fmla="*/ 0 60000 65536"/>
                <a:gd name="T7" fmla="*/ 0 60000 65536"/>
                <a:gd name="T8" fmla="*/ 0 60000 65536"/>
                <a:gd name="T9" fmla="*/ 0 w 528"/>
                <a:gd name="T10" fmla="*/ 0 h 600"/>
                <a:gd name="T11" fmla="*/ 528 w 528"/>
                <a:gd name="T12" fmla="*/ 600 h 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28" h="600">
                  <a:moveTo>
                    <a:pt x="0" y="0"/>
                  </a:moveTo>
                  <a:lnTo>
                    <a:pt x="528" y="0"/>
                  </a:lnTo>
                  <a:lnTo>
                    <a:pt x="528" y="600"/>
                  </a:lnTo>
                </a:path>
              </a:pathLst>
            </a:custGeom>
            <a:noFill/>
            <a:ln w="28575">
              <a:solidFill>
                <a:srgbClr val="00B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81" name="Freeform 17">
              <a:extLst>
                <a:ext uri="{FF2B5EF4-FFF2-40B4-BE49-F238E27FC236}">
                  <a16:creationId xmlns:a16="http://schemas.microsoft.com/office/drawing/2014/main" id="{DE9DB77B-4079-084E-967F-11C14D48C6CE}"/>
                </a:ext>
              </a:extLst>
            </p:cNvPr>
            <p:cNvSpPr>
              <a:spLocks noChangeAspect="1"/>
            </p:cNvSpPr>
            <p:nvPr/>
          </p:nvSpPr>
          <p:spPr bwMode="auto">
            <a:xfrm flipH="1" flipV="1">
              <a:off x="4777739" y="114300"/>
              <a:ext cx="327659" cy="4838700"/>
            </a:xfrm>
            <a:custGeom>
              <a:avLst/>
              <a:gdLst>
                <a:gd name="T0" fmla="*/ 0 w 528"/>
                <a:gd name="T1" fmla="*/ 0 h 600"/>
                <a:gd name="T2" fmla="*/ 2147483646 w 528"/>
                <a:gd name="T3" fmla="*/ 0 h 600"/>
                <a:gd name="T4" fmla="*/ 2147483646 w 528"/>
                <a:gd name="T5" fmla="*/ 2147483646 h 600"/>
                <a:gd name="T6" fmla="*/ 0 60000 65536"/>
                <a:gd name="T7" fmla="*/ 0 60000 65536"/>
                <a:gd name="T8" fmla="*/ 0 60000 65536"/>
                <a:gd name="T9" fmla="*/ 0 w 528"/>
                <a:gd name="T10" fmla="*/ 0 h 600"/>
                <a:gd name="T11" fmla="*/ 528 w 528"/>
                <a:gd name="T12" fmla="*/ 600 h 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28" h="600">
                  <a:moveTo>
                    <a:pt x="0" y="0"/>
                  </a:moveTo>
                  <a:lnTo>
                    <a:pt x="528" y="0"/>
                  </a:lnTo>
                  <a:lnTo>
                    <a:pt x="528" y="600"/>
                  </a:lnTo>
                </a:path>
              </a:pathLst>
            </a:custGeom>
            <a:noFill/>
            <a:ln w="28575">
              <a:solidFill>
                <a:srgbClr val="00B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82" name="Line 101">
              <a:extLst>
                <a:ext uri="{FF2B5EF4-FFF2-40B4-BE49-F238E27FC236}">
                  <a16:creationId xmlns:a16="http://schemas.microsoft.com/office/drawing/2014/main" id="{2B8DFC33-F546-5A48-BE47-CA631070BAE7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>
              <a:off x="4938365" y="3518369"/>
              <a:ext cx="2404" cy="331665"/>
            </a:xfrm>
            <a:prstGeom prst="line">
              <a:avLst/>
            </a:prstGeom>
            <a:noFill/>
            <a:ln w="28575">
              <a:solidFill>
                <a:srgbClr val="00B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83" name="Line 101">
              <a:extLst>
                <a:ext uri="{FF2B5EF4-FFF2-40B4-BE49-F238E27FC236}">
                  <a16:creationId xmlns:a16="http://schemas.microsoft.com/office/drawing/2014/main" id="{EDC71129-3C78-FB41-AFAD-E493A5F91635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>
              <a:off x="4946158" y="2173559"/>
              <a:ext cx="1081" cy="317400"/>
            </a:xfrm>
            <a:prstGeom prst="line">
              <a:avLst/>
            </a:prstGeom>
            <a:noFill/>
            <a:ln w="28575">
              <a:solidFill>
                <a:srgbClr val="00B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84" name="Line 101">
              <a:extLst>
                <a:ext uri="{FF2B5EF4-FFF2-40B4-BE49-F238E27FC236}">
                  <a16:creationId xmlns:a16="http://schemas.microsoft.com/office/drawing/2014/main" id="{1C320686-B3A2-404D-ABA6-F14A23D7DE89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 flipH="1">
              <a:off x="4942040" y="888199"/>
              <a:ext cx="2675" cy="339285"/>
            </a:xfrm>
            <a:prstGeom prst="line">
              <a:avLst/>
            </a:prstGeom>
            <a:noFill/>
            <a:ln w="28575">
              <a:solidFill>
                <a:srgbClr val="00B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85" name="Line 101">
              <a:extLst>
                <a:ext uri="{FF2B5EF4-FFF2-40B4-BE49-F238E27FC236}">
                  <a16:creationId xmlns:a16="http://schemas.microsoft.com/office/drawing/2014/main" id="{BEB98220-6E80-654E-990E-24BBDFFB95A3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 flipH="1">
              <a:off x="2774750" y="926899"/>
              <a:ext cx="1619" cy="268020"/>
            </a:xfrm>
            <a:prstGeom prst="line">
              <a:avLst/>
            </a:prstGeom>
            <a:noFill/>
            <a:ln w="28575">
              <a:solidFill>
                <a:srgbClr val="00B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86" name="Line 101">
              <a:extLst>
                <a:ext uri="{FF2B5EF4-FFF2-40B4-BE49-F238E27FC236}">
                  <a16:creationId xmlns:a16="http://schemas.microsoft.com/office/drawing/2014/main" id="{61AF5CC2-702F-E54E-A9D8-9B92ABC1C6F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>
              <a:off x="2772059" y="2209259"/>
              <a:ext cx="1081" cy="246000"/>
            </a:xfrm>
            <a:prstGeom prst="line">
              <a:avLst/>
            </a:prstGeom>
            <a:noFill/>
            <a:ln w="28575">
              <a:solidFill>
                <a:srgbClr val="00B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87" name="Line 101">
              <a:extLst>
                <a:ext uri="{FF2B5EF4-FFF2-40B4-BE49-F238E27FC236}">
                  <a16:creationId xmlns:a16="http://schemas.microsoft.com/office/drawing/2014/main" id="{30AD7651-B486-0E47-B270-BA61BD76A1AB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>
              <a:off x="2785080" y="3554564"/>
              <a:ext cx="1133" cy="245305"/>
            </a:xfrm>
            <a:prstGeom prst="line">
              <a:avLst/>
            </a:prstGeom>
            <a:noFill/>
            <a:ln w="28575">
              <a:solidFill>
                <a:srgbClr val="00B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88" name="TextBox 57">
              <a:extLst>
                <a:ext uri="{FF2B5EF4-FFF2-40B4-BE49-F238E27FC236}">
                  <a16:creationId xmlns:a16="http://schemas.microsoft.com/office/drawing/2014/main" id="{A0F9CBFD-F33A-694E-9956-6D282A464EC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44805" y="-15051"/>
              <a:ext cx="511679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000">
                  <a:solidFill>
                    <a:srgbClr val="00B050"/>
                  </a:solidFill>
                  <a:latin typeface="Times" pitchFamily="2" charset="0"/>
                </a:rPr>
                <a:t>In</a:t>
              </a:r>
              <a:r>
                <a:rPr lang="en-US" altLang="en-US" sz="2000" baseline="-25000">
                  <a:solidFill>
                    <a:srgbClr val="00B050"/>
                  </a:solidFill>
                  <a:latin typeface="Times" pitchFamily="2" charset="0"/>
                </a:rPr>
                <a:t>1</a:t>
              </a:r>
            </a:p>
          </p:txBody>
        </p:sp>
        <p:sp>
          <p:nvSpPr>
            <p:cNvPr id="19489" name="TextBox 58">
              <a:extLst>
                <a:ext uri="{FF2B5EF4-FFF2-40B4-BE49-F238E27FC236}">
                  <a16:creationId xmlns:a16="http://schemas.microsoft.com/office/drawing/2014/main" id="{4486289A-16B4-3642-8CB9-28011D18812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79829" y="-7929"/>
              <a:ext cx="511679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000">
                  <a:solidFill>
                    <a:srgbClr val="00B050"/>
                  </a:solidFill>
                  <a:latin typeface="Times" pitchFamily="2" charset="0"/>
                </a:rPr>
                <a:t>In</a:t>
              </a:r>
              <a:r>
                <a:rPr lang="en-US" altLang="en-US" sz="2000" baseline="-25000">
                  <a:solidFill>
                    <a:srgbClr val="00B050"/>
                  </a:solidFill>
                  <a:latin typeface="Times" pitchFamily="2" charset="0"/>
                </a:rPr>
                <a:t>0</a:t>
              </a:r>
            </a:p>
          </p:txBody>
        </p:sp>
        <p:sp>
          <p:nvSpPr>
            <p:cNvPr id="19490" name="TextBox 59">
              <a:extLst>
                <a:ext uri="{FF2B5EF4-FFF2-40B4-BE49-F238E27FC236}">
                  <a16:creationId xmlns:a16="http://schemas.microsoft.com/office/drawing/2014/main" id="{7EE5F710-23AA-8346-8F78-B0E34B15A13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19130" y="6483056"/>
              <a:ext cx="696024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000">
                  <a:solidFill>
                    <a:srgbClr val="0070C0"/>
                  </a:solidFill>
                  <a:latin typeface="Times" pitchFamily="2" charset="0"/>
                </a:rPr>
                <a:t>Out</a:t>
              </a:r>
              <a:r>
                <a:rPr lang="en-US" altLang="en-US" sz="2000" baseline="-25000">
                  <a:solidFill>
                    <a:srgbClr val="0070C0"/>
                  </a:solidFill>
                  <a:latin typeface="Times" pitchFamily="2" charset="0"/>
                </a:rPr>
                <a:t>1</a:t>
              </a:r>
            </a:p>
          </p:txBody>
        </p:sp>
        <p:sp>
          <p:nvSpPr>
            <p:cNvPr id="19491" name="TextBox 60">
              <a:extLst>
                <a:ext uri="{FF2B5EF4-FFF2-40B4-BE49-F238E27FC236}">
                  <a16:creationId xmlns:a16="http://schemas.microsoft.com/office/drawing/2014/main" id="{0927B63A-B332-9D46-B037-75EAAD2CFBD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22521" y="6507269"/>
              <a:ext cx="696024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000">
                  <a:solidFill>
                    <a:srgbClr val="0070C0"/>
                  </a:solidFill>
                  <a:latin typeface="Times" pitchFamily="2" charset="0"/>
                </a:rPr>
                <a:t>Out</a:t>
              </a:r>
              <a:r>
                <a:rPr lang="en-US" altLang="en-US" sz="2000" baseline="-25000">
                  <a:solidFill>
                    <a:srgbClr val="0070C0"/>
                  </a:solidFill>
                  <a:latin typeface="Times" pitchFamily="2" charset="0"/>
                </a:rPr>
                <a:t>0</a:t>
              </a:r>
            </a:p>
          </p:txBody>
        </p:sp>
        <p:sp>
          <p:nvSpPr>
            <p:cNvPr id="19492" name="TextBox 61">
              <a:extLst>
                <a:ext uri="{FF2B5EF4-FFF2-40B4-BE49-F238E27FC236}">
                  <a16:creationId xmlns:a16="http://schemas.microsoft.com/office/drawing/2014/main" id="{E7DDB682-1FB3-0945-B2B8-448F3D32E25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2542" y="6321332"/>
              <a:ext cx="121873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solidFill>
                    <a:srgbClr val="7030A0"/>
                  </a:solidFill>
                  <a:latin typeface="Times" pitchFamily="2" charset="0"/>
                </a:rPr>
                <a:t>Write_enable</a:t>
              </a:r>
              <a:endParaRPr lang="en-US" altLang="en-US" sz="2000" baseline="-25000">
                <a:solidFill>
                  <a:srgbClr val="7030A0"/>
                </a:solidFill>
                <a:latin typeface="Times" pitchFamily="2" charset="0"/>
              </a:endParaRPr>
            </a:p>
          </p:txBody>
        </p:sp>
        <p:sp>
          <p:nvSpPr>
            <p:cNvPr id="19493" name="TextBox 62">
              <a:extLst>
                <a:ext uri="{FF2B5EF4-FFF2-40B4-BE49-F238E27FC236}">
                  <a16:creationId xmlns:a16="http://schemas.microsoft.com/office/drawing/2014/main" id="{BB356F4E-0621-DE46-8F9B-EDB992FD352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983" y="5898697"/>
              <a:ext cx="1486561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solidFill>
                    <a:srgbClr val="7030A0"/>
                  </a:solidFill>
                  <a:latin typeface="Times" pitchFamily="2" charset="0"/>
                </a:rPr>
                <a:t>Write_address_0</a:t>
              </a:r>
              <a:endParaRPr lang="en-US" altLang="en-US" sz="2000" baseline="-25000">
                <a:solidFill>
                  <a:srgbClr val="7030A0"/>
                </a:solidFill>
                <a:latin typeface="Times" pitchFamily="2" charset="0"/>
              </a:endParaRPr>
            </a:p>
          </p:txBody>
        </p:sp>
        <p:sp>
          <p:nvSpPr>
            <p:cNvPr id="19494" name="TextBox 63">
              <a:extLst>
                <a:ext uri="{FF2B5EF4-FFF2-40B4-BE49-F238E27FC236}">
                  <a16:creationId xmlns:a16="http://schemas.microsoft.com/office/drawing/2014/main" id="{5A9B23E4-7652-0441-9614-4AFFC1CCFDB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8" y="6107657"/>
              <a:ext cx="1486561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solidFill>
                    <a:srgbClr val="7030A0"/>
                  </a:solidFill>
                  <a:latin typeface="Times" pitchFamily="2" charset="0"/>
                </a:rPr>
                <a:t>Write_address_1</a:t>
              </a:r>
              <a:endParaRPr lang="en-US" altLang="en-US" sz="2000" baseline="-25000">
                <a:solidFill>
                  <a:srgbClr val="7030A0"/>
                </a:solidFill>
                <a:latin typeface="Times" pitchFamily="2" charset="0"/>
              </a:endParaRPr>
            </a:p>
          </p:txBody>
        </p:sp>
        <p:sp>
          <p:nvSpPr>
            <p:cNvPr id="19495" name="TextBox 64">
              <a:extLst>
                <a:ext uri="{FF2B5EF4-FFF2-40B4-BE49-F238E27FC236}">
                  <a16:creationId xmlns:a16="http://schemas.microsoft.com/office/drawing/2014/main" id="{7EF3E518-BCBB-5145-BAAE-4EBE5DC6799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93313" y="6057433"/>
              <a:ext cx="1439946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solidFill>
                    <a:srgbClr val="0070C0"/>
                  </a:solidFill>
                  <a:latin typeface="Times" pitchFamily="2" charset="0"/>
                </a:rPr>
                <a:t>Read_address_1</a:t>
              </a:r>
              <a:endParaRPr lang="en-US" altLang="en-US" sz="2000" baseline="-25000">
                <a:solidFill>
                  <a:srgbClr val="0070C0"/>
                </a:solidFill>
                <a:latin typeface="Times" pitchFamily="2" charset="0"/>
              </a:endParaRPr>
            </a:p>
          </p:txBody>
        </p:sp>
        <p:sp>
          <p:nvSpPr>
            <p:cNvPr id="19496" name="TextBox 65">
              <a:extLst>
                <a:ext uri="{FF2B5EF4-FFF2-40B4-BE49-F238E27FC236}">
                  <a16:creationId xmlns:a16="http://schemas.microsoft.com/office/drawing/2014/main" id="{F2DEB231-4696-2249-A0AA-9095F3F1C93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94885" y="6247540"/>
              <a:ext cx="1439946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solidFill>
                    <a:srgbClr val="0070C0"/>
                  </a:solidFill>
                  <a:latin typeface="Times" pitchFamily="2" charset="0"/>
                </a:rPr>
                <a:t>Read_address_0</a:t>
              </a:r>
              <a:endParaRPr lang="en-US" altLang="en-US" sz="2000" baseline="-25000">
                <a:solidFill>
                  <a:srgbClr val="0070C0"/>
                </a:solidFill>
                <a:latin typeface="Times" pitchFamily="2" charset="0"/>
              </a:endParaRPr>
            </a:p>
          </p:txBody>
        </p:sp>
        <p:sp>
          <p:nvSpPr>
            <p:cNvPr id="19497" name="Freeform 17">
              <a:extLst>
                <a:ext uri="{FF2B5EF4-FFF2-40B4-BE49-F238E27FC236}">
                  <a16:creationId xmlns:a16="http://schemas.microsoft.com/office/drawing/2014/main" id="{59BA0281-21BF-A14B-98A8-D2DB5E5DD4D3}"/>
                </a:ext>
              </a:extLst>
            </p:cNvPr>
            <p:cNvSpPr>
              <a:spLocks noChangeAspect="1"/>
            </p:cNvSpPr>
            <p:nvPr/>
          </p:nvSpPr>
          <p:spPr bwMode="auto">
            <a:xfrm flipV="1">
              <a:off x="709082" y="1245324"/>
              <a:ext cx="4647718" cy="4396281"/>
            </a:xfrm>
            <a:custGeom>
              <a:avLst/>
              <a:gdLst>
                <a:gd name="T0" fmla="*/ 0 w 528"/>
                <a:gd name="T1" fmla="*/ 0 h 600"/>
                <a:gd name="T2" fmla="*/ 2147483646 w 528"/>
                <a:gd name="T3" fmla="*/ 0 h 600"/>
                <a:gd name="T4" fmla="*/ 2147483646 w 528"/>
                <a:gd name="T5" fmla="*/ 2147483646 h 600"/>
                <a:gd name="T6" fmla="*/ 0 60000 65536"/>
                <a:gd name="T7" fmla="*/ 0 60000 65536"/>
                <a:gd name="T8" fmla="*/ 0 60000 65536"/>
                <a:gd name="T9" fmla="*/ 0 w 528"/>
                <a:gd name="T10" fmla="*/ 0 h 600"/>
                <a:gd name="T11" fmla="*/ 528 w 528"/>
                <a:gd name="T12" fmla="*/ 600 h 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28" h="600">
                  <a:moveTo>
                    <a:pt x="0" y="0"/>
                  </a:moveTo>
                  <a:lnTo>
                    <a:pt x="528" y="0"/>
                  </a:lnTo>
                  <a:lnTo>
                    <a:pt x="528" y="600"/>
                  </a:lnTo>
                </a:path>
              </a:pathLst>
            </a:custGeom>
            <a:noFill/>
            <a:ln w="28575">
              <a:solidFill>
                <a:srgbClr val="FFC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98" name="TextBox 69">
              <a:extLst>
                <a:ext uri="{FF2B5EF4-FFF2-40B4-BE49-F238E27FC236}">
                  <a16:creationId xmlns:a16="http://schemas.microsoft.com/office/drawing/2014/main" id="{AB035BBA-617F-6342-A0F2-577029C10DE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142" y="5472932"/>
              <a:ext cx="633507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solidFill>
                    <a:srgbClr val="FFC000"/>
                  </a:solidFill>
                  <a:latin typeface="Times" pitchFamily="2" charset="0"/>
                </a:rPr>
                <a:t>Clock</a:t>
              </a:r>
              <a:endParaRPr lang="en-US" altLang="en-US" sz="2000" baseline="-25000">
                <a:solidFill>
                  <a:srgbClr val="FFC000"/>
                </a:solidFill>
                <a:latin typeface="Times" pitchFamily="2" charset="0"/>
              </a:endParaRPr>
            </a:p>
          </p:txBody>
        </p:sp>
        <p:sp>
          <p:nvSpPr>
            <p:cNvPr id="19499" name="Line 101">
              <a:extLst>
                <a:ext uri="{FF2B5EF4-FFF2-40B4-BE49-F238E27FC236}">
                  <a16:creationId xmlns:a16="http://schemas.microsoft.com/office/drawing/2014/main" id="{485A7C25-507A-DF40-8928-7482CAB447DE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 flipH="1">
              <a:off x="3225588" y="5061589"/>
              <a:ext cx="217" cy="143805"/>
            </a:xfrm>
            <a:prstGeom prst="line">
              <a:avLst/>
            </a:prstGeom>
            <a:noFill/>
            <a:ln w="28575">
              <a:solidFill>
                <a:srgbClr val="FFC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00" name="Line 101">
              <a:extLst>
                <a:ext uri="{FF2B5EF4-FFF2-40B4-BE49-F238E27FC236}">
                  <a16:creationId xmlns:a16="http://schemas.microsoft.com/office/drawing/2014/main" id="{BDD73FDE-7C65-3F42-A0B1-F794D8AB72B1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 flipH="1">
              <a:off x="3222540" y="3792097"/>
              <a:ext cx="217" cy="143805"/>
            </a:xfrm>
            <a:prstGeom prst="line">
              <a:avLst/>
            </a:prstGeom>
            <a:noFill/>
            <a:ln w="28575">
              <a:solidFill>
                <a:srgbClr val="FFC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01" name="Line 101">
              <a:extLst>
                <a:ext uri="{FF2B5EF4-FFF2-40B4-BE49-F238E27FC236}">
                  <a16:creationId xmlns:a16="http://schemas.microsoft.com/office/drawing/2014/main" id="{90A5D6F0-3124-374A-8F7B-C9EEB6C8E290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 flipH="1">
              <a:off x="3217968" y="2438785"/>
              <a:ext cx="217" cy="143805"/>
            </a:xfrm>
            <a:prstGeom prst="line">
              <a:avLst/>
            </a:prstGeom>
            <a:noFill/>
            <a:ln w="28575">
              <a:solidFill>
                <a:srgbClr val="FFC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02" name="Line 101">
              <a:extLst>
                <a:ext uri="{FF2B5EF4-FFF2-40B4-BE49-F238E27FC236}">
                  <a16:creationId xmlns:a16="http://schemas.microsoft.com/office/drawing/2014/main" id="{233A1A54-A11D-1B49-A81E-7FA8FD4936F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 flipH="1">
              <a:off x="3210348" y="1173865"/>
              <a:ext cx="217" cy="143805"/>
            </a:xfrm>
            <a:prstGeom prst="line">
              <a:avLst/>
            </a:prstGeom>
            <a:noFill/>
            <a:ln w="28575">
              <a:solidFill>
                <a:srgbClr val="FFC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03" name="Line 101">
              <a:extLst>
                <a:ext uri="{FF2B5EF4-FFF2-40B4-BE49-F238E27FC236}">
                  <a16:creationId xmlns:a16="http://schemas.microsoft.com/office/drawing/2014/main" id="{DEEC23BC-80F3-E742-A7BB-2C0CC6C0BB30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 flipH="1">
              <a:off x="5424720" y="1175389"/>
              <a:ext cx="217" cy="143805"/>
            </a:xfrm>
            <a:prstGeom prst="line">
              <a:avLst/>
            </a:prstGeom>
            <a:noFill/>
            <a:ln w="28575">
              <a:solidFill>
                <a:srgbClr val="FFC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04" name="Line 101">
              <a:extLst>
                <a:ext uri="{FF2B5EF4-FFF2-40B4-BE49-F238E27FC236}">
                  <a16:creationId xmlns:a16="http://schemas.microsoft.com/office/drawing/2014/main" id="{F51D9B8A-0599-1E47-B26C-BFB4E26B1F9A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 flipH="1">
              <a:off x="5421672" y="2447929"/>
              <a:ext cx="217" cy="143805"/>
            </a:xfrm>
            <a:prstGeom prst="line">
              <a:avLst/>
            </a:prstGeom>
            <a:noFill/>
            <a:ln w="28575">
              <a:solidFill>
                <a:srgbClr val="FFC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05" name="Line 101">
              <a:extLst>
                <a:ext uri="{FF2B5EF4-FFF2-40B4-BE49-F238E27FC236}">
                  <a16:creationId xmlns:a16="http://schemas.microsoft.com/office/drawing/2014/main" id="{D5BECC80-5DA0-C844-88D2-51DEE82C1AA5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 flipH="1">
              <a:off x="5423196" y="3793621"/>
              <a:ext cx="217" cy="143805"/>
            </a:xfrm>
            <a:prstGeom prst="line">
              <a:avLst/>
            </a:prstGeom>
            <a:noFill/>
            <a:ln w="28575">
              <a:solidFill>
                <a:srgbClr val="FFC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06" name="Line 101">
              <a:extLst>
                <a:ext uri="{FF2B5EF4-FFF2-40B4-BE49-F238E27FC236}">
                  <a16:creationId xmlns:a16="http://schemas.microsoft.com/office/drawing/2014/main" id="{58CD5AD5-95BE-6C41-A846-36E5E96054D0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 flipH="1">
              <a:off x="5420148" y="5061589"/>
              <a:ext cx="217" cy="143805"/>
            </a:xfrm>
            <a:prstGeom prst="line">
              <a:avLst/>
            </a:prstGeom>
            <a:noFill/>
            <a:ln w="28575">
              <a:solidFill>
                <a:srgbClr val="FFC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19507" name="Straight Connector 80">
              <a:extLst>
                <a:ext uri="{FF2B5EF4-FFF2-40B4-BE49-F238E27FC236}">
                  <a16:creationId xmlns:a16="http://schemas.microsoft.com/office/drawing/2014/main" id="{4EDDFC73-11DE-3F47-9035-4889419731A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3147277" y="1243052"/>
              <a:ext cx="0" cy="4397531"/>
            </a:xfrm>
            <a:prstGeom prst="line">
              <a:avLst/>
            </a:prstGeom>
            <a:noFill/>
            <a:ln w="28575">
              <a:solidFill>
                <a:srgbClr val="FFC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CB2C44E8-B6A8-3625-D858-DE338F7B6B15}"/>
              </a:ext>
            </a:extLst>
          </p:cNvPr>
          <p:cNvGrpSpPr/>
          <p:nvPr/>
        </p:nvGrpSpPr>
        <p:grpSpPr>
          <a:xfrm>
            <a:off x="4041091" y="510570"/>
            <a:ext cx="2233996" cy="4211645"/>
            <a:chOff x="4041091" y="510570"/>
            <a:chExt cx="2233996" cy="4211645"/>
          </a:xfrm>
        </p:grpSpPr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66F52A7D-C9E4-A482-9243-AFF13D316A54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6274889" y="514469"/>
              <a:ext cx="198" cy="31545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7030A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ED22F507-FA6E-0EE3-93BD-D8E26AC952A2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053125" y="510570"/>
              <a:ext cx="4292" cy="319349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7030A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EB8DF351-30CE-A937-86CC-803C59FFDAC8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6270597" y="1784787"/>
              <a:ext cx="198" cy="31545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7030A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458E83C9-B655-A9A3-F1AE-E772B6CCF006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048833" y="1780888"/>
              <a:ext cx="4292" cy="319349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7030A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E6D3D4CE-285E-1A43-3A9B-7FC90DDD2C2C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6270597" y="3127892"/>
              <a:ext cx="198" cy="31545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7030A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74699EEC-BC58-5CFB-2AB9-67E391C45EC2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048833" y="3123993"/>
              <a:ext cx="4292" cy="319349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7030A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581A99C0-01D5-F1D5-7711-04A8A7067C0C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6262855" y="4406765"/>
              <a:ext cx="198" cy="31545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7030A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9D068D15-DE31-CA47-7378-81006B9E4038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041091" y="4402866"/>
              <a:ext cx="4292" cy="319349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7030A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3">
            <a:extLst>
              <a:ext uri="{FF2B5EF4-FFF2-40B4-BE49-F238E27FC236}">
                <a16:creationId xmlns:a16="http://schemas.microsoft.com/office/drawing/2014/main" id="{971CA6E6-17AD-A040-A195-1D2AA91BDC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2590800"/>
            <a:ext cx="914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>
                <a:solidFill>
                  <a:srgbClr val="000000"/>
                </a:solidFill>
              </a:rPr>
              <a:t>Components of the Register File</a:t>
            </a: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3">
            <a:extLst>
              <a:ext uri="{FF2B5EF4-FFF2-40B4-BE49-F238E27FC236}">
                <a16:creationId xmlns:a16="http://schemas.microsoft.com/office/drawing/2014/main" id="{1659209B-7643-8243-ACFF-C78EA474D4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2209800"/>
            <a:ext cx="914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/>
              <a:t>Counters</a:t>
            </a:r>
          </a:p>
        </p:txBody>
      </p:sp>
      <p:sp>
        <p:nvSpPr>
          <p:cNvPr id="5122" name="Text Box 5">
            <a:extLst>
              <a:ext uri="{FF2B5EF4-FFF2-40B4-BE49-F238E27FC236}">
                <a16:creationId xmlns:a16="http://schemas.microsoft.com/office/drawing/2014/main" id="{6FF86951-A344-5E49-A28C-4B57078656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5942014"/>
            <a:ext cx="3810000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0" i="1" dirty="0" err="1"/>
              <a:t>CprE</a:t>
            </a:r>
            <a:r>
              <a:rPr lang="en-US" altLang="en-US" sz="1800" b="0" i="1" dirty="0"/>
              <a:t> 2810: Digital Logic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0" i="1" dirty="0"/>
              <a:t>Iowa State University, Ames, IA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0" i="1" dirty="0"/>
              <a:t>Copyright © Alexander Stoytchev</a:t>
            </a: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29" name="Group 4">
            <a:extLst>
              <a:ext uri="{FF2B5EF4-FFF2-40B4-BE49-F238E27FC236}">
                <a16:creationId xmlns:a16="http://schemas.microsoft.com/office/drawing/2014/main" id="{E5AC90B8-C66F-F844-8693-C7FB7200FFD9}"/>
              </a:ext>
            </a:extLst>
          </p:cNvPr>
          <p:cNvGrpSpPr>
            <a:grpSpLocks/>
          </p:cNvGrpSpPr>
          <p:nvPr/>
        </p:nvGrpSpPr>
        <p:grpSpPr bwMode="auto">
          <a:xfrm>
            <a:off x="1069976" y="-14288"/>
            <a:ext cx="8836025" cy="6921501"/>
            <a:chOff x="-983" y="-15051"/>
            <a:chExt cx="8835814" cy="6922430"/>
          </a:xfrm>
        </p:grpSpPr>
        <p:pic>
          <p:nvPicPr>
            <p:cNvPr id="22532" name="Picture 3" descr="Screen shot 2017-02-17 at 11.57.02 AM.png">
              <a:extLst>
                <a:ext uri="{FF2B5EF4-FFF2-40B4-BE49-F238E27FC236}">
                  <a16:creationId xmlns:a16="http://schemas.microsoft.com/office/drawing/2014/main" id="{A5B11EFD-37B4-C749-8A01-47376C789C0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" y="5442"/>
              <a:ext cx="6836661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533" name="TextBox 20">
              <a:extLst>
                <a:ext uri="{FF2B5EF4-FFF2-40B4-BE49-F238E27FC236}">
                  <a16:creationId xmlns:a16="http://schemas.microsoft.com/office/drawing/2014/main" id="{9D9BD1F0-7314-A54F-A736-4B3FD1BB5D8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83873" y="483280"/>
              <a:ext cx="510076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b="0">
                  <a:solidFill>
                    <a:srgbClr val="FF0000"/>
                  </a:solidFill>
                  <a:latin typeface="Times" pitchFamily="2" charset="0"/>
                </a:rPr>
                <a:t>A</a:t>
              </a:r>
              <a:r>
                <a:rPr lang="en-US" altLang="en-US" b="0" baseline="-25000">
                  <a:solidFill>
                    <a:srgbClr val="FF0000"/>
                  </a:solidFill>
                  <a:latin typeface="Times" pitchFamily="2" charset="0"/>
                </a:rPr>
                <a:t>1</a:t>
              </a:r>
            </a:p>
          </p:txBody>
        </p:sp>
        <p:sp>
          <p:nvSpPr>
            <p:cNvPr id="22534" name="TextBox 23">
              <a:extLst>
                <a:ext uri="{FF2B5EF4-FFF2-40B4-BE49-F238E27FC236}">
                  <a16:creationId xmlns:a16="http://schemas.microsoft.com/office/drawing/2014/main" id="{85831F0A-6B44-5348-B8E6-661462B8AA5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39245" y="487635"/>
              <a:ext cx="510076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b="0">
                  <a:solidFill>
                    <a:srgbClr val="FF0000"/>
                  </a:solidFill>
                  <a:latin typeface="Times" pitchFamily="2" charset="0"/>
                </a:rPr>
                <a:t>A</a:t>
              </a:r>
              <a:r>
                <a:rPr lang="en-US" altLang="en-US" b="0" baseline="-25000">
                  <a:solidFill>
                    <a:srgbClr val="FF0000"/>
                  </a:solidFill>
                  <a:latin typeface="Times" pitchFamily="2" charset="0"/>
                </a:rPr>
                <a:t>0</a:t>
              </a:r>
            </a:p>
          </p:txBody>
        </p:sp>
        <p:sp>
          <p:nvSpPr>
            <p:cNvPr id="22535" name="TextBox 30">
              <a:extLst>
                <a:ext uri="{FF2B5EF4-FFF2-40B4-BE49-F238E27FC236}">
                  <a16:creationId xmlns:a16="http://schemas.microsoft.com/office/drawing/2014/main" id="{1F98EAAF-F170-3941-9CF7-38062FF50C1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83873" y="1734070"/>
              <a:ext cx="49244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b="0">
                  <a:solidFill>
                    <a:srgbClr val="FF0000"/>
                  </a:solidFill>
                  <a:latin typeface="Times" pitchFamily="2" charset="0"/>
                </a:rPr>
                <a:t>B</a:t>
              </a:r>
              <a:r>
                <a:rPr lang="en-US" altLang="en-US" b="0" baseline="-25000">
                  <a:solidFill>
                    <a:srgbClr val="FF0000"/>
                  </a:solidFill>
                  <a:latin typeface="Times" pitchFamily="2" charset="0"/>
                </a:rPr>
                <a:t>1</a:t>
              </a:r>
            </a:p>
          </p:txBody>
        </p:sp>
        <p:sp>
          <p:nvSpPr>
            <p:cNvPr id="22536" name="TextBox 31">
              <a:extLst>
                <a:ext uri="{FF2B5EF4-FFF2-40B4-BE49-F238E27FC236}">
                  <a16:creationId xmlns:a16="http://schemas.microsoft.com/office/drawing/2014/main" id="{E0367F85-445F-A642-AE46-2B704BAE345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39245" y="1738425"/>
              <a:ext cx="49244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b="0">
                  <a:solidFill>
                    <a:srgbClr val="FF0000"/>
                  </a:solidFill>
                  <a:latin typeface="Times" pitchFamily="2" charset="0"/>
                </a:rPr>
                <a:t>B</a:t>
              </a:r>
              <a:r>
                <a:rPr lang="en-US" altLang="en-US" b="0" baseline="-25000">
                  <a:solidFill>
                    <a:srgbClr val="FF0000"/>
                  </a:solidFill>
                  <a:latin typeface="Times" pitchFamily="2" charset="0"/>
                </a:rPr>
                <a:t>0</a:t>
              </a:r>
            </a:p>
          </p:txBody>
        </p:sp>
        <p:sp>
          <p:nvSpPr>
            <p:cNvPr id="22537" name="TextBox 32">
              <a:extLst>
                <a:ext uri="{FF2B5EF4-FFF2-40B4-BE49-F238E27FC236}">
                  <a16:creationId xmlns:a16="http://schemas.microsoft.com/office/drawing/2014/main" id="{878D4FC6-5BBC-BF40-9F70-8CDA7386714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88227" y="3108914"/>
              <a:ext cx="49244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b="0">
                  <a:solidFill>
                    <a:srgbClr val="FF0000"/>
                  </a:solidFill>
                  <a:latin typeface="Times" pitchFamily="2" charset="0"/>
                </a:rPr>
                <a:t>C</a:t>
              </a:r>
              <a:r>
                <a:rPr lang="en-US" altLang="en-US" b="0" baseline="-25000">
                  <a:solidFill>
                    <a:srgbClr val="FF0000"/>
                  </a:solidFill>
                  <a:latin typeface="Times" pitchFamily="2" charset="0"/>
                </a:rPr>
                <a:t>1</a:t>
              </a:r>
            </a:p>
          </p:txBody>
        </p:sp>
        <p:sp>
          <p:nvSpPr>
            <p:cNvPr id="22538" name="TextBox 33">
              <a:extLst>
                <a:ext uri="{FF2B5EF4-FFF2-40B4-BE49-F238E27FC236}">
                  <a16:creationId xmlns:a16="http://schemas.microsoft.com/office/drawing/2014/main" id="{DF896D2F-063D-C740-88ED-63C145A39E0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43599" y="3113269"/>
              <a:ext cx="49244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b="0">
                  <a:solidFill>
                    <a:srgbClr val="FF0000"/>
                  </a:solidFill>
                  <a:latin typeface="Times" pitchFamily="2" charset="0"/>
                </a:rPr>
                <a:t>C</a:t>
              </a:r>
              <a:r>
                <a:rPr lang="en-US" altLang="en-US" b="0" baseline="-25000">
                  <a:solidFill>
                    <a:srgbClr val="FF0000"/>
                  </a:solidFill>
                  <a:latin typeface="Times" pitchFamily="2" charset="0"/>
                </a:rPr>
                <a:t>0</a:t>
              </a:r>
            </a:p>
          </p:txBody>
        </p:sp>
        <p:sp>
          <p:nvSpPr>
            <p:cNvPr id="22539" name="Freeform 17">
              <a:extLst>
                <a:ext uri="{FF2B5EF4-FFF2-40B4-BE49-F238E27FC236}">
                  <a16:creationId xmlns:a16="http://schemas.microsoft.com/office/drawing/2014/main" id="{80451DD5-FFB5-F14E-8DF2-3D69116AA9E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640667" y="3589868"/>
              <a:ext cx="371926" cy="2594354"/>
            </a:xfrm>
            <a:custGeom>
              <a:avLst/>
              <a:gdLst>
                <a:gd name="T0" fmla="*/ 0 w 528"/>
                <a:gd name="T1" fmla="*/ 0 h 600"/>
                <a:gd name="T2" fmla="*/ 2147483646 w 528"/>
                <a:gd name="T3" fmla="*/ 0 h 600"/>
                <a:gd name="T4" fmla="*/ 2147483646 w 528"/>
                <a:gd name="T5" fmla="*/ 2147483646 h 600"/>
                <a:gd name="T6" fmla="*/ 0 60000 65536"/>
                <a:gd name="T7" fmla="*/ 0 60000 65536"/>
                <a:gd name="T8" fmla="*/ 0 60000 65536"/>
                <a:gd name="T9" fmla="*/ 0 w 528"/>
                <a:gd name="T10" fmla="*/ 0 h 600"/>
                <a:gd name="T11" fmla="*/ 528 w 528"/>
                <a:gd name="T12" fmla="*/ 600 h 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28" h="600">
                  <a:moveTo>
                    <a:pt x="0" y="0"/>
                  </a:moveTo>
                  <a:lnTo>
                    <a:pt x="528" y="0"/>
                  </a:lnTo>
                  <a:lnTo>
                    <a:pt x="528" y="600"/>
                  </a:lnTo>
                </a:path>
              </a:pathLst>
            </a:custGeom>
            <a:noFill/>
            <a:ln w="28575">
              <a:solidFill>
                <a:srgbClr val="007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40" name="Freeform 17">
              <a:extLst>
                <a:ext uri="{FF2B5EF4-FFF2-40B4-BE49-F238E27FC236}">
                  <a16:creationId xmlns:a16="http://schemas.microsoft.com/office/drawing/2014/main" id="{B1CE3816-1276-2D4A-90F5-44CECC3C9B1F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649133" y="4859866"/>
              <a:ext cx="185660" cy="1324355"/>
            </a:xfrm>
            <a:custGeom>
              <a:avLst/>
              <a:gdLst>
                <a:gd name="T0" fmla="*/ 0 w 528"/>
                <a:gd name="T1" fmla="*/ 0 h 600"/>
                <a:gd name="T2" fmla="*/ 2147483646 w 528"/>
                <a:gd name="T3" fmla="*/ 0 h 600"/>
                <a:gd name="T4" fmla="*/ 2147483646 w 528"/>
                <a:gd name="T5" fmla="*/ 2147483646 h 600"/>
                <a:gd name="T6" fmla="*/ 0 60000 65536"/>
                <a:gd name="T7" fmla="*/ 0 60000 65536"/>
                <a:gd name="T8" fmla="*/ 0 60000 65536"/>
                <a:gd name="T9" fmla="*/ 0 w 528"/>
                <a:gd name="T10" fmla="*/ 0 h 600"/>
                <a:gd name="T11" fmla="*/ 528 w 528"/>
                <a:gd name="T12" fmla="*/ 600 h 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28" h="600">
                  <a:moveTo>
                    <a:pt x="0" y="0"/>
                  </a:moveTo>
                  <a:lnTo>
                    <a:pt x="528" y="0"/>
                  </a:lnTo>
                  <a:lnTo>
                    <a:pt x="528" y="600"/>
                  </a:lnTo>
                </a:path>
              </a:pathLst>
            </a:custGeom>
            <a:noFill/>
            <a:ln w="28575">
              <a:solidFill>
                <a:srgbClr val="007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41" name="Freeform 17">
              <a:extLst>
                <a:ext uri="{FF2B5EF4-FFF2-40B4-BE49-F238E27FC236}">
                  <a16:creationId xmlns:a16="http://schemas.microsoft.com/office/drawing/2014/main" id="{9EC93618-F75E-B94F-9654-14EA8281CFBA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657600" y="2243667"/>
              <a:ext cx="549726" cy="3932088"/>
            </a:xfrm>
            <a:custGeom>
              <a:avLst/>
              <a:gdLst>
                <a:gd name="T0" fmla="*/ 0 w 528"/>
                <a:gd name="T1" fmla="*/ 0 h 600"/>
                <a:gd name="T2" fmla="*/ 2147483646 w 528"/>
                <a:gd name="T3" fmla="*/ 0 h 600"/>
                <a:gd name="T4" fmla="*/ 2147483646 w 528"/>
                <a:gd name="T5" fmla="*/ 2147483646 h 600"/>
                <a:gd name="T6" fmla="*/ 0 60000 65536"/>
                <a:gd name="T7" fmla="*/ 0 60000 65536"/>
                <a:gd name="T8" fmla="*/ 0 60000 65536"/>
                <a:gd name="T9" fmla="*/ 0 w 528"/>
                <a:gd name="T10" fmla="*/ 0 h 600"/>
                <a:gd name="T11" fmla="*/ 528 w 528"/>
                <a:gd name="T12" fmla="*/ 600 h 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28" h="600">
                  <a:moveTo>
                    <a:pt x="0" y="0"/>
                  </a:moveTo>
                  <a:lnTo>
                    <a:pt x="528" y="0"/>
                  </a:lnTo>
                  <a:lnTo>
                    <a:pt x="528" y="600"/>
                  </a:lnTo>
                </a:path>
              </a:pathLst>
            </a:custGeom>
            <a:noFill/>
            <a:ln w="28575">
              <a:solidFill>
                <a:srgbClr val="007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42" name="Freeform 17">
              <a:extLst>
                <a:ext uri="{FF2B5EF4-FFF2-40B4-BE49-F238E27FC236}">
                  <a16:creationId xmlns:a16="http://schemas.microsoft.com/office/drawing/2014/main" id="{1D0569AB-9933-2B48-9893-42193DD596BD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657600" y="973667"/>
              <a:ext cx="719059" cy="5202088"/>
            </a:xfrm>
            <a:custGeom>
              <a:avLst/>
              <a:gdLst>
                <a:gd name="T0" fmla="*/ 0 w 528"/>
                <a:gd name="T1" fmla="*/ 0 h 600"/>
                <a:gd name="T2" fmla="*/ 2147483646 w 528"/>
                <a:gd name="T3" fmla="*/ 0 h 600"/>
                <a:gd name="T4" fmla="*/ 2147483646 w 528"/>
                <a:gd name="T5" fmla="*/ 2147483646 h 600"/>
                <a:gd name="T6" fmla="*/ 0 60000 65536"/>
                <a:gd name="T7" fmla="*/ 0 60000 65536"/>
                <a:gd name="T8" fmla="*/ 0 60000 65536"/>
                <a:gd name="T9" fmla="*/ 0 w 528"/>
                <a:gd name="T10" fmla="*/ 0 h 600"/>
                <a:gd name="T11" fmla="*/ 528 w 528"/>
                <a:gd name="T12" fmla="*/ 600 h 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28" h="600">
                  <a:moveTo>
                    <a:pt x="0" y="0"/>
                  </a:moveTo>
                  <a:lnTo>
                    <a:pt x="528" y="0"/>
                  </a:lnTo>
                  <a:lnTo>
                    <a:pt x="528" y="600"/>
                  </a:lnTo>
                </a:path>
              </a:pathLst>
            </a:custGeom>
            <a:noFill/>
            <a:ln w="28575">
              <a:solidFill>
                <a:srgbClr val="007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43" name="TextBox 34">
              <a:extLst>
                <a:ext uri="{FF2B5EF4-FFF2-40B4-BE49-F238E27FC236}">
                  <a16:creationId xmlns:a16="http://schemas.microsoft.com/office/drawing/2014/main" id="{D25DFD74-814D-CC47-A7A9-DDD761B99A6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79519" y="4380366"/>
              <a:ext cx="510076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b="0">
                  <a:solidFill>
                    <a:srgbClr val="FF0000"/>
                  </a:solidFill>
                  <a:latin typeface="Times" pitchFamily="2" charset="0"/>
                </a:rPr>
                <a:t>D</a:t>
              </a:r>
              <a:r>
                <a:rPr lang="en-US" altLang="en-US" b="0" baseline="-25000">
                  <a:solidFill>
                    <a:srgbClr val="FF0000"/>
                  </a:solidFill>
                  <a:latin typeface="Times" pitchFamily="2" charset="0"/>
                </a:rPr>
                <a:t>1</a:t>
              </a:r>
            </a:p>
          </p:txBody>
        </p:sp>
        <p:sp>
          <p:nvSpPr>
            <p:cNvPr id="22544" name="Freeform 17">
              <a:extLst>
                <a:ext uri="{FF2B5EF4-FFF2-40B4-BE49-F238E27FC236}">
                  <a16:creationId xmlns:a16="http://schemas.microsoft.com/office/drawing/2014/main" id="{FC0083D2-1195-1143-B8F1-5B84DE912B80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857461" y="3589868"/>
              <a:ext cx="347998" cy="2594354"/>
            </a:xfrm>
            <a:custGeom>
              <a:avLst/>
              <a:gdLst>
                <a:gd name="T0" fmla="*/ 0 w 528"/>
                <a:gd name="T1" fmla="*/ 0 h 600"/>
                <a:gd name="T2" fmla="*/ 2147483646 w 528"/>
                <a:gd name="T3" fmla="*/ 0 h 600"/>
                <a:gd name="T4" fmla="*/ 2147483646 w 528"/>
                <a:gd name="T5" fmla="*/ 2147483646 h 600"/>
                <a:gd name="T6" fmla="*/ 0 60000 65536"/>
                <a:gd name="T7" fmla="*/ 0 60000 65536"/>
                <a:gd name="T8" fmla="*/ 0 60000 65536"/>
                <a:gd name="T9" fmla="*/ 0 w 528"/>
                <a:gd name="T10" fmla="*/ 0 h 600"/>
                <a:gd name="T11" fmla="*/ 528 w 528"/>
                <a:gd name="T12" fmla="*/ 600 h 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28" h="600">
                  <a:moveTo>
                    <a:pt x="0" y="0"/>
                  </a:moveTo>
                  <a:lnTo>
                    <a:pt x="528" y="0"/>
                  </a:lnTo>
                  <a:lnTo>
                    <a:pt x="528" y="600"/>
                  </a:lnTo>
                </a:path>
              </a:pathLst>
            </a:custGeom>
            <a:noFill/>
            <a:ln w="28575">
              <a:solidFill>
                <a:srgbClr val="007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45" name="Freeform 17">
              <a:extLst>
                <a:ext uri="{FF2B5EF4-FFF2-40B4-BE49-F238E27FC236}">
                  <a16:creationId xmlns:a16="http://schemas.microsoft.com/office/drawing/2014/main" id="{22C9A454-1294-B449-84B2-E53787D14560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857461" y="4859866"/>
              <a:ext cx="176824" cy="1324355"/>
            </a:xfrm>
            <a:custGeom>
              <a:avLst/>
              <a:gdLst>
                <a:gd name="T0" fmla="*/ 0 w 528"/>
                <a:gd name="T1" fmla="*/ 0 h 600"/>
                <a:gd name="T2" fmla="*/ 2147483646 w 528"/>
                <a:gd name="T3" fmla="*/ 0 h 600"/>
                <a:gd name="T4" fmla="*/ 2147483646 w 528"/>
                <a:gd name="T5" fmla="*/ 2147483646 h 600"/>
                <a:gd name="T6" fmla="*/ 0 60000 65536"/>
                <a:gd name="T7" fmla="*/ 0 60000 65536"/>
                <a:gd name="T8" fmla="*/ 0 60000 65536"/>
                <a:gd name="T9" fmla="*/ 0 w 528"/>
                <a:gd name="T10" fmla="*/ 0 h 600"/>
                <a:gd name="T11" fmla="*/ 528 w 528"/>
                <a:gd name="T12" fmla="*/ 600 h 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28" h="600">
                  <a:moveTo>
                    <a:pt x="0" y="0"/>
                  </a:moveTo>
                  <a:lnTo>
                    <a:pt x="528" y="0"/>
                  </a:lnTo>
                  <a:lnTo>
                    <a:pt x="528" y="600"/>
                  </a:lnTo>
                </a:path>
              </a:pathLst>
            </a:custGeom>
            <a:noFill/>
            <a:ln w="28575">
              <a:solidFill>
                <a:srgbClr val="007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46" name="Freeform 17">
              <a:extLst>
                <a:ext uri="{FF2B5EF4-FFF2-40B4-BE49-F238E27FC236}">
                  <a16:creationId xmlns:a16="http://schemas.microsoft.com/office/drawing/2014/main" id="{D66AF683-A753-B14F-9335-5AF723672539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857460" y="2243667"/>
              <a:ext cx="542731" cy="3932088"/>
            </a:xfrm>
            <a:custGeom>
              <a:avLst/>
              <a:gdLst>
                <a:gd name="T0" fmla="*/ 0 w 528"/>
                <a:gd name="T1" fmla="*/ 0 h 600"/>
                <a:gd name="T2" fmla="*/ 2147483646 w 528"/>
                <a:gd name="T3" fmla="*/ 0 h 600"/>
                <a:gd name="T4" fmla="*/ 2147483646 w 528"/>
                <a:gd name="T5" fmla="*/ 2147483646 h 600"/>
                <a:gd name="T6" fmla="*/ 0 60000 65536"/>
                <a:gd name="T7" fmla="*/ 0 60000 65536"/>
                <a:gd name="T8" fmla="*/ 0 60000 65536"/>
                <a:gd name="T9" fmla="*/ 0 w 528"/>
                <a:gd name="T10" fmla="*/ 0 h 600"/>
                <a:gd name="T11" fmla="*/ 528 w 528"/>
                <a:gd name="T12" fmla="*/ 600 h 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28" h="600">
                  <a:moveTo>
                    <a:pt x="0" y="0"/>
                  </a:moveTo>
                  <a:lnTo>
                    <a:pt x="528" y="0"/>
                  </a:lnTo>
                  <a:lnTo>
                    <a:pt x="528" y="600"/>
                  </a:lnTo>
                </a:path>
              </a:pathLst>
            </a:custGeom>
            <a:noFill/>
            <a:ln w="28575">
              <a:solidFill>
                <a:srgbClr val="007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47" name="Freeform 17">
              <a:extLst>
                <a:ext uri="{FF2B5EF4-FFF2-40B4-BE49-F238E27FC236}">
                  <a16:creationId xmlns:a16="http://schemas.microsoft.com/office/drawing/2014/main" id="{0E626FF1-5A39-9F43-BEE4-FD3C7DCCE32D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863718" y="973667"/>
              <a:ext cx="719059" cy="5202088"/>
            </a:xfrm>
            <a:custGeom>
              <a:avLst/>
              <a:gdLst>
                <a:gd name="T0" fmla="*/ 0 w 528"/>
                <a:gd name="T1" fmla="*/ 0 h 600"/>
                <a:gd name="T2" fmla="*/ 2147483646 w 528"/>
                <a:gd name="T3" fmla="*/ 0 h 600"/>
                <a:gd name="T4" fmla="*/ 2147483646 w 528"/>
                <a:gd name="T5" fmla="*/ 2147483646 h 600"/>
                <a:gd name="T6" fmla="*/ 0 60000 65536"/>
                <a:gd name="T7" fmla="*/ 0 60000 65536"/>
                <a:gd name="T8" fmla="*/ 0 60000 65536"/>
                <a:gd name="T9" fmla="*/ 0 w 528"/>
                <a:gd name="T10" fmla="*/ 0 h 600"/>
                <a:gd name="T11" fmla="*/ 528 w 528"/>
                <a:gd name="T12" fmla="*/ 600 h 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28" h="600">
                  <a:moveTo>
                    <a:pt x="0" y="0"/>
                  </a:moveTo>
                  <a:lnTo>
                    <a:pt x="528" y="0"/>
                  </a:lnTo>
                  <a:lnTo>
                    <a:pt x="528" y="600"/>
                  </a:lnTo>
                </a:path>
              </a:pathLst>
            </a:custGeom>
            <a:noFill/>
            <a:ln w="28575">
              <a:solidFill>
                <a:srgbClr val="007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48" name="TextBox 35">
              <a:extLst>
                <a:ext uri="{FF2B5EF4-FFF2-40B4-BE49-F238E27FC236}">
                  <a16:creationId xmlns:a16="http://schemas.microsoft.com/office/drawing/2014/main" id="{8E288422-3448-1E42-AFA0-DCC3A9748A5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34891" y="4384721"/>
              <a:ext cx="510076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b="0">
                  <a:solidFill>
                    <a:srgbClr val="FF0000"/>
                  </a:solidFill>
                  <a:latin typeface="Times" pitchFamily="2" charset="0"/>
                </a:rPr>
                <a:t>D</a:t>
              </a:r>
              <a:r>
                <a:rPr lang="en-US" altLang="en-US" b="0" baseline="-25000">
                  <a:solidFill>
                    <a:srgbClr val="FF0000"/>
                  </a:solidFill>
                  <a:latin typeface="Times" pitchFamily="2" charset="0"/>
                </a:rPr>
                <a:t>0</a:t>
              </a:r>
            </a:p>
          </p:txBody>
        </p:sp>
        <p:grpSp>
          <p:nvGrpSpPr>
            <p:cNvPr id="22549" name="Group 127">
              <a:extLst>
                <a:ext uri="{FF2B5EF4-FFF2-40B4-BE49-F238E27FC236}">
                  <a16:creationId xmlns:a16="http://schemas.microsoft.com/office/drawing/2014/main" id="{8F271F83-E17C-9443-84DA-745B13C5BB9D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4438897" y="6214992"/>
              <a:ext cx="2964591" cy="374566"/>
              <a:chOff x="3688829" y="3297291"/>
              <a:chExt cx="3397195" cy="429223"/>
            </a:xfrm>
          </p:grpSpPr>
          <p:sp>
            <p:nvSpPr>
              <p:cNvPr id="22582" name="Line 101">
                <a:extLst>
                  <a:ext uri="{FF2B5EF4-FFF2-40B4-BE49-F238E27FC236}">
                    <a16:creationId xmlns:a16="http://schemas.microsoft.com/office/drawing/2014/main" id="{AF4F2861-2F8C-0C46-ADAC-323DDE1DED3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5400000">
                <a:off x="6667572" y="2955370"/>
                <a:ext cx="0" cy="789191"/>
              </a:xfrm>
              <a:prstGeom prst="line">
                <a:avLst/>
              </a:prstGeom>
              <a:noFill/>
              <a:ln w="28575">
                <a:solidFill>
                  <a:srgbClr val="007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583" name="Freeform 17">
                <a:extLst>
                  <a:ext uri="{FF2B5EF4-FFF2-40B4-BE49-F238E27FC236}">
                    <a16:creationId xmlns:a16="http://schemas.microsoft.com/office/drawing/2014/main" id="{6A95A208-81BC-BE42-BF8D-A92B7864B21A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5400000" flipH="1">
                <a:off x="3843953" y="3267418"/>
                <a:ext cx="279505" cy="440719"/>
              </a:xfrm>
              <a:custGeom>
                <a:avLst/>
                <a:gdLst>
                  <a:gd name="T0" fmla="*/ 0 w 528"/>
                  <a:gd name="T1" fmla="*/ 0 h 600"/>
                  <a:gd name="T2" fmla="*/ 2147483646 w 528"/>
                  <a:gd name="T3" fmla="*/ 0 h 600"/>
                  <a:gd name="T4" fmla="*/ 2147483646 w 528"/>
                  <a:gd name="T5" fmla="*/ 2147483646 h 600"/>
                  <a:gd name="T6" fmla="*/ 0 60000 65536"/>
                  <a:gd name="T7" fmla="*/ 0 60000 65536"/>
                  <a:gd name="T8" fmla="*/ 0 60000 65536"/>
                  <a:gd name="T9" fmla="*/ 0 w 528"/>
                  <a:gd name="T10" fmla="*/ 0 h 600"/>
                  <a:gd name="T11" fmla="*/ 528 w 528"/>
                  <a:gd name="T12" fmla="*/ 600 h 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28" h="600">
                    <a:moveTo>
                      <a:pt x="0" y="0"/>
                    </a:moveTo>
                    <a:lnTo>
                      <a:pt x="528" y="0"/>
                    </a:lnTo>
                    <a:lnTo>
                      <a:pt x="528" y="600"/>
                    </a:lnTo>
                  </a:path>
                </a:pathLst>
              </a:custGeom>
              <a:noFill/>
              <a:ln w="28575">
                <a:solidFill>
                  <a:srgbClr val="007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84" name="Line 101">
                <a:extLst>
                  <a:ext uri="{FF2B5EF4-FFF2-40B4-BE49-F238E27FC236}">
                    <a16:creationId xmlns:a16="http://schemas.microsoft.com/office/drawing/2014/main" id="{34DED9D5-2B55-9747-B9EF-ECB1BEDE8BF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5400000" flipH="1">
                <a:off x="5341358" y="2474118"/>
                <a:ext cx="5133" cy="2311961"/>
              </a:xfrm>
              <a:prstGeom prst="line">
                <a:avLst/>
              </a:prstGeom>
              <a:noFill/>
              <a:ln w="28575">
                <a:solidFill>
                  <a:srgbClr val="007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585" name="Freeform 17">
                <a:extLst>
                  <a:ext uri="{FF2B5EF4-FFF2-40B4-BE49-F238E27FC236}">
                    <a16:creationId xmlns:a16="http://schemas.microsoft.com/office/drawing/2014/main" id="{3C9541A5-4713-0643-8537-24BE44F24953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5400000" flipH="1">
                <a:off x="3757776" y="3414297"/>
                <a:ext cx="241658" cy="379552"/>
              </a:xfrm>
              <a:custGeom>
                <a:avLst/>
                <a:gdLst>
                  <a:gd name="T0" fmla="*/ 0 w 528"/>
                  <a:gd name="T1" fmla="*/ 0 h 600"/>
                  <a:gd name="T2" fmla="*/ 2147483646 w 528"/>
                  <a:gd name="T3" fmla="*/ 0 h 600"/>
                  <a:gd name="T4" fmla="*/ 2147483646 w 528"/>
                  <a:gd name="T5" fmla="*/ 2147483646 h 600"/>
                  <a:gd name="T6" fmla="*/ 0 60000 65536"/>
                  <a:gd name="T7" fmla="*/ 0 60000 65536"/>
                  <a:gd name="T8" fmla="*/ 0 60000 65536"/>
                  <a:gd name="T9" fmla="*/ 0 w 528"/>
                  <a:gd name="T10" fmla="*/ 0 h 600"/>
                  <a:gd name="T11" fmla="*/ 528 w 528"/>
                  <a:gd name="T12" fmla="*/ 600 h 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28" h="600">
                    <a:moveTo>
                      <a:pt x="0" y="0"/>
                    </a:moveTo>
                    <a:lnTo>
                      <a:pt x="528" y="0"/>
                    </a:lnTo>
                    <a:lnTo>
                      <a:pt x="528" y="600"/>
                    </a:lnTo>
                  </a:path>
                </a:pathLst>
              </a:custGeom>
              <a:noFill/>
              <a:ln w="28575">
                <a:solidFill>
                  <a:srgbClr val="007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86" name="Line 101">
                <a:extLst>
                  <a:ext uri="{FF2B5EF4-FFF2-40B4-BE49-F238E27FC236}">
                    <a16:creationId xmlns:a16="http://schemas.microsoft.com/office/drawing/2014/main" id="{A95B2B46-A466-4549-8372-B22779068DB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5400000" flipH="1">
                <a:off x="5409823" y="2369784"/>
                <a:ext cx="1611" cy="2711850"/>
              </a:xfrm>
              <a:prstGeom prst="line">
                <a:avLst/>
              </a:prstGeom>
              <a:noFill/>
              <a:ln w="28575">
                <a:solidFill>
                  <a:srgbClr val="007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587" name="Freeform 17">
                <a:extLst>
                  <a:ext uri="{FF2B5EF4-FFF2-40B4-BE49-F238E27FC236}">
                    <a16:creationId xmlns:a16="http://schemas.microsoft.com/office/drawing/2014/main" id="{7CF6C5B2-41AC-DD4E-BA22-83346A6B0BFA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5400000" flipH="1">
                <a:off x="6236878" y="3376594"/>
                <a:ext cx="285121" cy="216748"/>
              </a:xfrm>
              <a:custGeom>
                <a:avLst/>
                <a:gdLst>
                  <a:gd name="T0" fmla="*/ 0 w 528"/>
                  <a:gd name="T1" fmla="*/ 0 h 600"/>
                  <a:gd name="T2" fmla="*/ 2147483646 w 528"/>
                  <a:gd name="T3" fmla="*/ 0 h 600"/>
                  <a:gd name="T4" fmla="*/ 2147483646 w 528"/>
                  <a:gd name="T5" fmla="*/ 2147483646 h 600"/>
                  <a:gd name="T6" fmla="*/ 0 60000 65536"/>
                  <a:gd name="T7" fmla="*/ 0 60000 65536"/>
                  <a:gd name="T8" fmla="*/ 0 60000 65536"/>
                  <a:gd name="T9" fmla="*/ 0 w 528"/>
                  <a:gd name="T10" fmla="*/ 0 h 600"/>
                  <a:gd name="T11" fmla="*/ 528 w 528"/>
                  <a:gd name="T12" fmla="*/ 600 h 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28" h="600">
                    <a:moveTo>
                      <a:pt x="0" y="0"/>
                    </a:moveTo>
                    <a:lnTo>
                      <a:pt x="528" y="0"/>
                    </a:lnTo>
                    <a:lnTo>
                      <a:pt x="528" y="600"/>
                    </a:lnTo>
                  </a:path>
                </a:pathLst>
              </a:custGeom>
              <a:noFill/>
              <a:ln w="28575">
                <a:solidFill>
                  <a:srgbClr val="007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88" name="Line 101">
                <a:extLst>
                  <a:ext uri="{FF2B5EF4-FFF2-40B4-BE49-F238E27FC236}">
                    <a16:creationId xmlns:a16="http://schemas.microsoft.com/office/drawing/2014/main" id="{46B10710-A698-FA40-89E4-DA447D911C3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5400000">
                <a:off x="6638496" y="3038276"/>
                <a:ext cx="2560" cy="892496"/>
              </a:xfrm>
              <a:prstGeom prst="line">
                <a:avLst/>
              </a:prstGeom>
              <a:noFill/>
              <a:ln w="28575">
                <a:solidFill>
                  <a:srgbClr val="007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589" name="Oval 68">
                <a:extLst>
                  <a:ext uri="{FF2B5EF4-FFF2-40B4-BE49-F238E27FC236}">
                    <a16:creationId xmlns:a16="http://schemas.microsoft.com/office/drawing/2014/main" id="{86143420-DFCC-E442-BBE5-00F7FD5CBCE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6435163" y="3293947"/>
                <a:ext cx="95365" cy="102053"/>
              </a:xfrm>
              <a:prstGeom prst="ellipse">
                <a:avLst/>
              </a:prstGeom>
              <a:solidFill>
                <a:srgbClr val="0070C0"/>
              </a:solidFill>
              <a:ln w="9525">
                <a:solidFill>
                  <a:srgbClr val="0070C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b="0">
                  <a:latin typeface="Times" pitchFamily="2" charset="0"/>
                </a:endParaRPr>
              </a:p>
            </p:txBody>
          </p:sp>
          <p:sp>
            <p:nvSpPr>
              <p:cNvPr id="22590" name="Oval 68">
                <a:extLst>
                  <a:ext uri="{FF2B5EF4-FFF2-40B4-BE49-F238E27FC236}">
                    <a16:creationId xmlns:a16="http://schemas.microsoft.com/office/drawing/2014/main" id="{F8AB5284-583F-8049-B8C8-29FCFC289B2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6711505" y="3449437"/>
                <a:ext cx="95364" cy="102053"/>
              </a:xfrm>
              <a:prstGeom prst="ellipse">
                <a:avLst/>
              </a:prstGeom>
              <a:solidFill>
                <a:srgbClr val="0070C0"/>
              </a:solidFill>
              <a:ln w="9525">
                <a:solidFill>
                  <a:srgbClr val="0070C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b="0">
                  <a:latin typeface="Times" pitchFamily="2" charset="0"/>
                </a:endParaRPr>
              </a:p>
            </p:txBody>
          </p:sp>
          <p:sp>
            <p:nvSpPr>
              <p:cNvPr id="22591" name="Line 6">
                <a:extLst>
                  <a:ext uri="{FF2B5EF4-FFF2-40B4-BE49-F238E27FC236}">
                    <a16:creationId xmlns:a16="http://schemas.microsoft.com/office/drawing/2014/main" id="{8302D6E6-7D95-C044-BF33-8D0F6DD1264A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 rot="5400000" flipH="1">
                <a:off x="6638062" y="3605626"/>
                <a:ext cx="233001" cy="0"/>
              </a:xfrm>
              <a:prstGeom prst="line">
                <a:avLst/>
              </a:prstGeom>
              <a:noFill/>
              <a:ln w="28575">
                <a:solidFill>
                  <a:srgbClr val="007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2550" name="Freeform 51">
              <a:extLst>
                <a:ext uri="{FF2B5EF4-FFF2-40B4-BE49-F238E27FC236}">
                  <a16:creationId xmlns:a16="http://schemas.microsoft.com/office/drawing/2014/main" id="{8B7B279A-EDD1-7243-AFE0-C33DC41C664E}"/>
                </a:ext>
              </a:extLst>
            </p:cNvPr>
            <p:cNvSpPr>
              <a:spLocks/>
            </p:cNvSpPr>
            <p:nvPr/>
          </p:nvSpPr>
          <p:spPr bwMode="auto">
            <a:xfrm rot="5400000" flipV="1">
              <a:off x="863411" y="1780734"/>
              <a:ext cx="5599288" cy="3074140"/>
            </a:xfrm>
            <a:custGeom>
              <a:avLst/>
              <a:gdLst>
                <a:gd name="T0" fmla="*/ 2147483646 w 10027"/>
                <a:gd name="T1" fmla="*/ 0 h 223130"/>
                <a:gd name="T2" fmla="*/ 2147483646 w 10027"/>
                <a:gd name="T3" fmla="*/ 2147483646 h 223130"/>
                <a:gd name="T4" fmla="*/ 2147483646 w 10027"/>
                <a:gd name="T5" fmla="*/ 2147483646 h 223130"/>
                <a:gd name="T6" fmla="*/ 0 w 10027"/>
                <a:gd name="T7" fmla="*/ 2147483646 h 22313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027" h="223130">
                  <a:moveTo>
                    <a:pt x="10026" y="0"/>
                  </a:moveTo>
                  <a:cubicBezTo>
                    <a:pt x="10021" y="1490"/>
                    <a:pt x="10031" y="3532"/>
                    <a:pt x="10026" y="5022"/>
                  </a:cubicBezTo>
                  <a:lnTo>
                    <a:pt x="26" y="5022"/>
                  </a:lnTo>
                  <a:cubicBezTo>
                    <a:pt x="26" y="3378"/>
                    <a:pt x="0" y="224765"/>
                    <a:pt x="0" y="223121"/>
                  </a:cubicBezTo>
                </a:path>
              </a:pathLst>
            </a:custGeom>
            <a:noFill/>
            <a:ln w="28575">
              <a:solidFill>
                <a:srgbClr val="7030A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51" name="Freeform 51">
              <a:extLst>
                <a:ext uri="{FF2B5EF4-FFF2-40B4-BE49-F238E27FC236}">
                  <a16:creationId xmlns:a16="http://schemas.microsoft.com/office/drawing/2014/main" id="{69D3B228-8C80-CD4A-BBED-ABAD22F76602}"/>
                </a:ext>
              </a:extLst>
            </p:cNvPr>
            <p:cNvSpPr>
              <a:spLocks/>
            </p:cNvSpPr>
            <p:nvPr/>
          </p:nvSpPr>
          <p:spPr bwMode="auto">
            <a:xfrm rot="5400000" flipV="1">
              <a:off x="1431419" y="2477646"/>
              <a:ext cx="4455651" cy="3081760"/>
            </a:xfrm>
            <a:custGeom>
              <a:avLst/>
              <a:gdLst>
                <a:gd name="T0" fmla="*/ 2147483646 w 10043"/>
                <a:gd name="T1" fmla="*/ 0 h 223683"/>
                <a:gd name="T2" fmla="*/ 2147483646 w 10043"/>
                <a:gd name="T3" fmla="*/ 2147483646 h 223683"/>
                <a:gd name="T4" fmla="*/ 2147483646 w 10043"/>
                <a:gd name="T5" fmla="*/ 2147483646 h 223683"/>
                <a:gd name="T6" fmla="*/ 0 w 10043"/>
                <a:gd name="T7" fmla="*/ 2147483646 h 22368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043" h="223683">
                  <a:moveTo>
                    <a:pt x="10043" y="0"/>
                  </a:moveTo>
                  <a:cubicBezTo>
                    <a:pt x="10032" y="5361"/>
                    <a:pt x="10037" y="5745"/>
                    <a:pt x="10026" y="11106"/>
                  </a:cubicBezTo>
                  <a:lnTo>
                    <a:pt x="26" y="11106"/>
                  </a:lnTo>
                  <a:cubicBezTo>
                    <a:pt x="26" y="9462"/>
                    <a:pt x="0" y="225318"/>
                    <a:pt x="0" y="223674"/>
                  </a:cubicBezTo>
                </a:path>
              </a:pathLst>
            </a:custGeom>
            <a:noFill/>
            <a:ln w="28575">
              <a:solidFill>
                <a:srgbClr val="7030A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52" name="Freeform 51">
              <a:extLst>
                <a:ext uri="{FF2B5EF4-FFF2-40B4-BE49-F238E27FC236}">
                  <a16:creationId xmlns:a16="http://schemas.microsoft.com/office/drawing/2014/main" id="{A53696B1-2CCB-E743-B6F3-85F14DEE6FFD}"/>
                </a:ext>
              </a:extLst>
            </p:cNvPr>
            <p:cNvSpPr>
              <a:spLocks/>
            </p:cNvSpPr>
            <p:nvPr/>
          </p:nvSpPr>
          <p:spPr bwMode="auto">
            <a:xfrm rot="5400000" flipV="1">
              <a:off x="2046182" y="3219232"/>
              <a:ext cx="3232377" cy="3072794"/>
            </a:xfrm>
            <a:custGeom>
              <a:avLst/>
              <a:gdLst>
                <a:gd name="T0" fmla="*/ 2147483646 w 10030"/>
                <a:gd name="T1" fmla="*/ 0 h 223651"/>
                <a:gd name="T2" fmla="*/ 2147483646 w 10030"/>
                <a:gd name="T3" fmla="*/ 2147483646 h 223651"/>
                <a:gd name="T4" fmla="*/ 2147483646 w 10030"/>
                <a:gd name="T5" fmla="*/ 2147483646 h 223651"/>
                <a:gd name="T6" fmla="*/ 0 w 10030"/>
                <a:gd name="T7" fmla="*/ 2147483646 h 22365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030" h="223651">
                  <a:moveTo>
                    <a:pt x="10025" y="0"/>
                  </a:moveTo>
                  <a:cubicBezTo>
                    <a:pt x="10009" y="7389"/>
                    <a:pt x="10042" y="9789"/>
                    <a:pt x="10026" y="17178"/>
                  </a:cubicBezTo>
                  <a:lnTo>
                    <a:pt x="26" y="17178"/>
                  </a:lnTo>
                  <a:cubicBezTo>
                    <a:pt x="26" y="15534"/>
                    <a:pt x="0" y="225286"/>
                    <a:pt x="0" y="223642"/>
                  </a:cubicBezTo>
                </a:path>
              </a:pathLst>
            </a:custGeom>
            <a:noFill/>
            <a:ln w="28575">
              <a:solidFill>
                <a:srgbClr val="7030A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53" name="Freeform 51">
              <a:extLst>
                <a:ext uri="{FF2B5EF4-FFF2-40B4-BE49-F238E27FC236}">
                  <a16:creationId xmlns:a16="http://schemas.microsoft.com/office/drawing/2014/main" id="{F402A0F0-B4DA-794A-9B2C-204DB0F99C8D}"/>
                </a:ext>
              </a:extLst>
            </p:cNvPr>
            <p:cNvSpPr>
              <a:spLocks/>
            </p:cNvSpPr>
            <p:nvPr/>
          </p:nvSpPr>
          <p:spPr bwMode="auto">
            <a:xfrm rot="5400000" flipV="1">
              <a:off x="2619070" y="3941755"/>
              <a:ext cx="2095587" cy="3066521"/>
            </a:xfrm>
            <a:custGeom>
              <a:avLst/>
              <a:gdLst>
                <a:gd name="T0" fmla="*/ 2147483646 w 10063"/>
                <a:gd name="T1" fmla="*/ 0 h 222577"/>
                <a:gd name="T2" fmla="*/ 2147483646 w 10063"/>
                <a:gd name="T3" fmla="*/ 2147483646 h 222577"/>
                <a:gd name="T4" fmla="*/ 2147483646 w 10063"/>
                <a:gd name="T5" fmla="*/ 2147483646 h 222577"/>
                <a:gd name="T6" fmla="*/ 0 w 10063"/>
                <a:gd name="T7" fmla="*/ 2147483646 h 22257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063" h="222577">
                  <a:moveTo>
                    <a:pt x="10063" y="0"/>
                  </a:moveTo>
                  <a:cubicBezTo>
                    <a:pt x="10051" y="7758"/>
                    <a:pt x="10038" y="15516"/>
                    <a:pt x="10026" y="23274"/>
                  </a:cubicBezTo>
                  <a:lnTo>
                    <a:pt x="26" y="23274"/>
                  </a:lnTo>
                  <a:cubicBezTo>
                    <a:pt x="26" y="21630"/>
                    <a:pt x="0" y="224212"/>
                    <a:pt x="0" y="222568"/>
                  </a:cubicBezTo>
                </a:path>
              </a:pathLst>
            </a:custGeom>
            <a:noFill/>
            <a:ln w="28575">
              <a:solidFill>
                <a:srgbClr val="7030A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54" name="Freeform 17">
              <a:extLst>
                <a:ext uri="{FF2B5EF4-FFF2-40B4-BE49-F238E27FC236}">
                  <a16:creationId xmlns:a16="http://schemas.microsoft.com/office/drawing/2014/main" id="{9A4268F4-AE72-804D-BD41-B724C7BB7984}"/>
                </a:ext>
              </a:extLst>
            </p:cNvPr>
            <p:cNvSpPr>
              <a:spLocks noChangeAspect="1"/>
            </p:cNvSpPr>
            <p:nvPr/>
          </p:nvSpPr>
          <p:spPr bwMode="auto">
            <a:xfrm flipH="1" flipV="1">
              <a:off x="2648486" y="121920"/>
              <a:ext cx="239493" cy="4838700"/>
            </a:xfrm>
            <a:custGeom>
              <a:avLst/>
              <a:gdLst>
                <a:gd name="T0" fmla="*/ 0 w 528"/>
                <a:gd name="T1" fmla="*/ 0 h 600"/>
                <a:gd name="T2" fmla="*/ 2147483646 w 528"/>
                <a:gd name="T3" fmla="*/ 0 h 600"/>
                <a:gd name="T4" fmla="*/ 2147483646 w 528"/>
                <a:gd name="T5" fmla="*/ 2147483646 h 600"/>
                <a:gd name="T6" fmla="*/ 0 60000 65536"/>
                <a:gd name="T7" fmla="*/ 0 60000 65536"/>
                <a:gd name="T8" fmla="*/ 0 60000 65536"/>
                <a:gd name="T9" fmla="*/ 0 w 528"/>
                <a:gd name="T10" fmla="*/ 0 h 600"/>
                <a:gd name="T11" fmla="*/ 528 w 528"/>
                <a:gd name="T12" fmla="*/ 600 h 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28" h="600">
                  <a:moveTo>
                    <a:pt x="0" y="0"/>
                  </a:moveTo>
                  <a:lnTo>
                    <a:pt x="528" y="0"/>
                  </a:lnTo>
                  <a:lnTo>
                    <a:pt x="528" y="600"/>
                  </a:lnTo>
                </a:path>
              </a:pathLst>
            </a:custGeom>
            <a:noFill/>
            <a:ln w="28575">
              <a:solidFill>
                <a:srgbClr val="00B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55" name="Freeform 17">
              <a:extLst>
                <a:ext uri="{FF2B5EF4-FFF2-40B4-BE49-F238E27FC236}">
                  <a16:creationId xmlns:a16="http://schemas.microsoft.com/office/drawing/2014/main" id="{11A58F41-45C0-644D-8DB9-B6D468134F7E}"/>
                </a:ext>
              </a:extLst>
            </p:cNvPr>
            <p:cNvSpPr>
              <a:spLocks noChangeAspect="1"/>
            </p:cNvSpPr>
            <p:nvPr/>
          </p:nvSpPr>
          <p:spPr bwMode="auto">
            <a:xfrm flipH="1" flipV="1">
              <a:off x="4777739" y="114300"/>
              <a:ext cx="327659" cy="4838700"/>
            </a:xfrm>
            <a:custGeom>
              <a:avLst/>
              <a:gdLst>
                <a:gd name="T0" fmla="*/ 0 w 528"/>
                <a:gd name="T1" fmla="*/ 0 h 600"/>
                <a:gd name="T2" fmla="*/ 2147483646 w 528"/>
                <a:gd name="T3" fmla="*/ 0 h 600"/>
                <a:gd name="T4" fmla="*/ 2147483646 w 528"/>
                <a:gd name="T5" fmla="*/ 2147483646 h 600"/>
                <a:gd name="T6" fmla="*/ 0 60000 65536"/>
                <a:gd name="T7" fmla="*/ 0 60000 65536"/>
                <a:gd name="T8" fmla="*/ 0 60000 65536"/>
                <a:gd name="T9" fmla="*/ 0 w 528"/>
                <a:gd name="T10" fmla="*/ 0 h 600"/>
                <a:gd name="T11" fmla="*/ 528 w 528"/>
                <a:gd name="T12" fmla="*/ 600 h 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28" h="600">
                  <a:moveTo>
                    <a:pt x="0" y="0"/>
                  </a:moveTo>
                  <a:lnTo>
                    <a:pt x="528" y="0"/>
                  </a:lnTo>
                  <a:lnTo>
                    <a:pt x="528" y="600"/>
                  </a:lnTo>
                </a:path>
              </a:pathLst>
            </a:custGeom>
            <a:noFill/>
            <a:ln w="28575">
              <a:solidFill>
                <a:srgbClr val="00B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56" name="Line 101">
              <a:extLst>
                <a:ext uri="{FF2B5EF4-FFF2-40B4-BE49-F238E27FC236}">
                  <a16:creationId xmlns:a16="http://schemas.microsoft.com/office/drawing/2014/main" id="{2DC70A85-5CC7-C941-8C67-E306DB150A08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>
              <a:off x="4938365" y="3518369"/>
              <a:ext cx="2404" cy="331665"/>
            </a:xfrm>
            <a:prstGeom prst="line">
              <a:avLst/>
            </a:prstGeom>
            <a:noFill/>
            <a:ln w="28575">
              <a:solidFill>
                <a:srgbClr val="00B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57" name="Line 101">
              <a:extLst>
                <a:ext uri="{FF2B5EF4-FFF2-40B4-BE49-F238E27FC236}">
                  <a16:creationId xmlns:a16="http://schemas.microsoft.com/office/drawing/2014/main" id="{44378E2C-3DB3-4543-91AD-4B0BE2DF24E8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>
              <a:off x="4946158" y="2173559"/>
              <a:ext cx="1081" cy="317400"/>
            </a:xfrm>
            <a:prstGeom prst="line">
              <a:avLst/>
            </a:prstGeom>
            <a:noFill/>
            <a:ln w="28575">
              <a:solidFill>
                <a:srgbClr val="00B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58" name="Line 101">
              <a:extLst>
                <a:ext uri="{FF2B5EF4-FFF2-40B4-BE49-F238E27FC236}">
                  <a16:creationId xmlns:a16="http://schemas.microsoft.com/office/drawing/2014/main" id="{20ABF506-B684-174B-B671-BE19C58763F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 flipH="1">
              <a:off x="4942040" y="888199"/>
              <a:ext cx="2675" cy="339285"/>
            </a:xfrm>
            <a:prstGeom prst="line">
              <a:avLst/>
            </a:prstGeom>
            <a:noFill/>
            <a:ln w="28575">
              <a:solidFill>
                <a:srgbClr val="00B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59" name="Line 101">
              <a:extLst>
                <a:ext uri="{FF2B5EF4-FFF2-40B4-BE49-F238E27FC236}">
                  <a16:creationId xmlns:a16="http://schemas.microsoft.com/office/drawing/2014/main" id="{BA58AE08-DD17-0849-8F96-E060D617A927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 flipH="1">
              <a:off x="2774750" y="926899"/>
              <a:ext cx="1619" cy="268020"/>
            </a:xfrm>
            <a:prstGeom prst="line">
              <a:avLst/>
            </a:prstGeom>
            <a:noFill/>
            <a:ln w="28575">
              <a:solidFill>
                <a:srgbClr val="00B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60" name="Line 101">
              <a:extLst>
                <a:ext uri="{FF2B5EF4-FFF2-40B4-BE49-F238E27FC236}">
                  <a16:creationId xmlns:a16="http://schemas.microsoft.com/office/drawing/2014/main" id="{7B52C483-1244-D04E-A64F-98A4B4D514E5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>
              <a:off x="2772059" y="2209259"/>
              <a:ext cx="1081" cy="246000"/>
            </a:xfrm>
            <a:prstGeom prst="line">
              <a:avLst/>
            </a:prstGeom>
            <a:noFill/>
            <a:ln w="28575">
              <a:solidFill>
                <a:srgbClr val="00B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61" name="Line 101">
              <a:extLst>
                <a:ext uri="{FF2B5EF4-FFF2-40B4-BE49-F238E27FC236}">
                  <a16:creationId xmlns:a16="http://schemas.microsoft.com/office/drawing/2014/main" id="{B7F8DE30-7FB2-7B44-A089-8ADD5A04F1EB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>
              <a:off x="2785080" y="3554564"/>
              <a:ext cx="1133" cy="245305"/>
            </a:xfrm>
            <a:prstGeom prst="line">
              <a:avLst/>
            </a:prstGeom>
            <a:noFill/>
            <a:ln w="28575">
              <a:solidFill>
                <a:srgbClr val="00B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62" name="TextBox 57">
              <a:extLst>
                <a:ext uri="{FF2B5EF4-FFF2-40B4-BE49-F238E27FC236}">
                  <a16:creationId xmlns:a16="http://schemas.microsoft.com/office/drawing/2014/main" id="{23D6DB6A-78D8-0546-87A5-5FBA16EB719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44805" y="-15051"/>
              <a:ext cx="511679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000">
                  <a:solidFill>
                    <a:srgbClr val="00B050"/>
                  </a:solidFill>
                  <a:latin typeface="Times" pitchFamily="2" charset="0"/>
                </a:rPr>
                <a:t>In</a:t>
              </a:r>
              <a:r>
                <a:rPr lang="en-US" altLang="en-US" sz="2000" baseline="-25000">
                  <a:solidFill>
                    <a:srgbClr val="00B050"/>
                  </a:solidFill>
                  <a:latin typeface="Times" pitchFamily="2" charset="0"/>
                </a:rPr>
                <a:t>1</a:t>
              </a:r>
            </a:p>
          </p:txBody>
        </p:sp>
        <p:sp>
          <p:nvSpPr>
            <p:cNvPr id="22563" name="TextBox 58">
              <a:extLst>
                <a:ext uri="{FF2B5EF4-FFF2-40B4-BE49-F238E27FC236}">
                  <a16:creationId xmlns:a16="http://schemas.microsoft.com/office/drawing/2014/main" id="{D9E81C8E-F9CF-4040-AC36-C498171B1CB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79829" y="-7929"/>
              <a:ext cx="511679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000">
                  <a:solidFill>
                    <a:srgbClr val="00B050"/>
                  </a:solidFill>
                  <a:latin typeface="Times" pitchFamily="2" charset="0"/>
                </a:rPr>
                <a:t>In</a:t>
              </a:r>
              <a:r>
                <a:rPr lang="en-US" altLang="en-US" sz="2000" baseline="-25000">
                  <a:solidFill>
                    <a:srgbClr val="00B050"/>
                  </a:solidFill>
                  <a:latin typeface="Times" pitchFamily="2" charset="0"/>
                </a:rPr>
                <a:t>0</a:t>
              </a:r>
            </a:p>
          </p:txBody>
        </p:sp>
        <p:sp>
          <p:nvSpPr>
            <p:cNvPr id="22564" name="TextBox 59">
              <a:extLst>
                <a:ext uri="{FF2B5EF4-FFF2-40B4-BE49-F238E27FC236}">
                  <a16:creationId xmlns:a16="http://schemas.microsoft.com/office/drawing/2014/main" id="{F264EAEF-0078-A240-9DDE-D427CC08BB5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19130" y="6483056"/>
              <a:ext cx="696024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000">
                  <a:solidFill>
                    <a:srgbClr val="0070C0"/>
                  </a:solidFill>
                  <a:latin typeface="Times" pitchFamily="2" charset="0"/>
                </a:rPr>
                <a:t>Out</a:t>
              </a:r>
              <a:r>
                <a:rPr lang="en-US" altLang="en-US" sz="2000" baseline="-25000">
                  <a:solidFill>
                    <a:srgbClr val="0070C0"/>
                  </a:solidFill>
                  <a:latin typeface="Times" pitchFamily="2" charset="0"/>
                </a:rPr>
                <a:t>1</a:t>
              </a:r>
            </a:p>
          </p:txBody>
        </p:sp>
        <p:sp>
          <p:nvSpPr>
            <p:cNvPr id="22565" name="TextBox 60">
              <a:extLst>
                <a:ext uri="{FF2B5EF4-FFF2-40B4-BE49-F238E27FC236}">
                  <a16:creationId xmlns:a16="http://schemas.microsoft.com/office/drawing/2014/main" id="{6A875C11-0342-AF43-AB9C-3584278D2A8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22521" y="6507269"/>
              <a:ext cx="696024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000">
                  <a:solidFill>
                    <a:srgbClr val="0070C0"/>
                  </a:solidFill>
                  <a:latin typeface="Times" pitchFamily="2" charset="0"/>
                </a:rPr>
                <a:t>Out</a:t>
              </a:r>
              <a:r>
                <a:rPr lang="en-US" altLang="en-US" sz="2000" baseline="-25000">
                  <a:solidFill>
                    <a:srgbClr val="0070C0"/>
                  </a:solidFill>
                  <a:latin typeface="Times" pitchFamily="2" charset="0"/>
                </a:rPr>
                <a:t>0</a:t>
              </a:r>
            </a:p>
          </p:txBody>
        </p:sp>
        <p:sp>
          <p:nvSpPr>
            <p:cNvPr id="22566" name="TextBox 61">
              <a:extLst>
                <a:ext uri="{FF2B5EF4-FFF2-40B4-BE49-F238E27FC236}">
                  <a16:creationId xmlns:a16="http://schemas.microsoft.com/office/drawing/2014/main" id="{8A0F05A9-2765-E743-B9B0-B42AB519431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2542" y="6321332"/>
              <a:ext cx="121873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solidFill>
                    <a:srgbClr val="7030A0"/>
                  </a:solidFill>
                  <a:latin typeface="Times" pitchFamily="2" charset="0"/>
                </a:rPr>
                <a:t>Write_enable</a:t>
              </a:r>
              <a:endParaRPr lang="en-US" altLang="en-US" sz="2000" baseline="-25000">
                <a:solidFill>
                  <a:srgbClr val="7030A0"/>
                </a:solidFill>
                <a:latin typeface="Times" pitchFamily="2" charset="0"/>
              </a:endParaRPr>
            </a:p>
          </p:txBody>
        </p:sp>
        <p:sp>
          <p:nvSpPr>
            <p:cNvPr id="22567" name="TextBox 62">
              <a:extLst>
                <a:ext uri="{FF2B5EF4-FFF2-40B4-BE49-F238E27FC236}">
                  <a16:creationId xmlns:a16="http://schemas.microsoft.com/office/drawing/2014/main" id="{58E4D99B-A8E8-7943-92FB-BB740B1CDA1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983" y="5898697"/>
              <a:ext cx="1486561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solidFill>
                    <a:srgbClr val="7030A0"/>
                  </a:solidFill>
                  <a:latin typeface="Times" pitchFamily="2" charset="0"/>
                </a:rPr>
                <a:t>Write_address_0</a:t>
              </a:r>
              <a:endParaRPr lang="en-US" altLang="en-US" sz="2000" baseline="-25000">
                <a:solidFill>
                  <a:srgbClr val="7030A0"/>
                </a:solidFill>
                <a:latin typeface="Times" pitchFamily="2" charset="0"/>
              </a:endParaRPr>
            </a:p>
          </p:txBody>
        </p:sp>
        <p:sp>
          <p:nvSpPr>
            <p:cNvPr id="22568" name="TextBox 63">
              <a:extLst>
                <a:ext uri="{FF2B5EF4-FFF2-40B4-BE49-F238E27FC236}">
                  <a16:creationId xmlns:a16="http://schemas.microsoft.com/office/drawing/2014/main" id="{659ACA73-9BFF-214B-A0A2-2EBEB467D13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8" y="6107657"/>
              <a:ext cx="1486561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solidFill>
                    <a:srgbClr val="7030A0"/>
                  </a:solidFill>
                  <a:latin typeface="Times" pitchFamily="2" charset="0"/>
                </a:rPr>
                <a:t>Write_address_1</a:t>
              </a:r>
              <a:endParaRPr lang="en-US" altLang="en-US" sz="2000" baseline="-25000">
                <a:solidFill>
                  <a:srgbClr val="7030A0"/>
                </a:solidFill>
                <a:latin typeface="Times" pitchFamily="2" charset="0"/>
              </a:endParaRPr>
            </a:p>
          </p:txBody>
        </p:sp>
        <p:sp>
          <p:nvSpPr>
            <p:cNvPr id="22569" name="TextBox 64">
              <a:extLst>
                <a:ext uri="{FF2B5EF4-FFF2-40B4-BE49-F238E27FC236}">
                  <a16:creationId xmlns:a16="http://schemas.microsoft.com/office/drawing/2014/main" id="{F132ACD1-1D72-8C49-8D5F-BC586FF45EA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93313" y="6057433"/>
              <a:ext cx="1439946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solidFill>
                    <a:srgbClr val="0070C0"/>
                  </a:solidFill>
                  <a:latin typeface="Times" pitchFamily="2" charset="0"/>
                </a:rPr>
                <a:t>Read_address_1</a:t>
              </a:r>
              <a:endParaRPr lang="en-US" altLang="en-US" sz="2000" baseline="-25000">
                <a:solidFill>
                  <a:srgbClr val="0070C0"/>
                </a:solidFill>
                <a:latin typeface="Times" pitchFamily="2" charset="0"/>
              </a:endParaRPr>
            </a:p>
          </p:txBody>
        </p:sp>
        <p:sp>
          <p:nvSpPr>
            <p:cNvPr id="22570" name="TextBox 65">
              <a:extLst>
                <a:ext uri="{FF2B5EF4-FFF2-40B4-BE49-F238E27FC236}">
                  <a16:creationId xmlns:a16="http://schemas.microsoft.com/office/drawing/2014/main" id="{98B848B6-DED7-5C40-AF39-D888B71342C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94885" y="6247540"/>
              <a:ext cx="1439946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solidFill>
                    <a:srgbClr val="0070C0"/>
                  </a:solidFill>
                  <a:latin typeface="Times" pitchFamily="2" charset="0"/>
                </a:rPr>
                <a:t>Read_address_0</a:t>
              </a:r>
              <a:endParaRPr lang="en-US" altLang="en-US" sz="2000" baseline="-25000">
                <a:solidFill>
                  <a:srgbClr val="0070C0"/>
                </a:solidFill>
                <a:latin typeface="Times" pitchFamily="2" charset="0"/>
              </a:endParaRPr>
            </a:p>
          </p:txBody>
        </p:sp>
        <p:sp>
          <p:nvSpPr>
            <p:cNvPr id="22571" name="Freeform 17">
              <a:extLst>
                <a:ext uri="{FF2B5EF4-FFF2-40B4-BE49-F238E27FC236}">
                  <a16:creationId xmlns:a16="http://schemas.microsoft.com/office/drawing/2014/main" id="{4C15B268-34ED-6944-BD54-B14F5DCDBCDC}"/>
                </a:ext>
              </a:extLst>
            </p:cNvPr>
            <p:cNvSpPr>
              <a:spLocks noChangeAspect="1"/>
            </p:cNvSpPr>
            <p:nvPr/>
          </p:nvSpPr>
          <p:spPr bwMode="auto">
            <a:xfrm flipV="1">
              <a:off x="709082" y="1245324"/>
              <a:ext cx="4647718" cy="4396281"/>
            </a:xfrm>
            <a:custGeom>
              <a:avLst/>
              <a:gdLst>
                <a:gd name="T0" fmla="*/ 0 w 528"/>
                <a:gd name="T1" fmla="*/ 0 h 600"/>
                <a:gd name="T2" fmla="*/ 2147483646 w 528"/>
                <a:gd name="T3" fmla="*/ 0 h 600"/>
                <a:gd name="T4" fmla="*/ 2147483646 w 528"/>
                <a:gd name="T5" fmla="*/ 2147483646 h 600"/>
                <a:gd name="T6" fmla="*/ 0 60000 65536"/>
                <a:gd name="T7" fmla="*/ 0 60000 65536"/>
                <a:gd name="T8" fmla="*/ 0 60000 65536"/>
                <a:gd name="T9" fmla="*/ 0 w 528"/>
                <a:gd name="T10" fmla="*/ 0 h 600"/>
                <a:gd name="T11" fmla="*/ 528 w 528"/>
                <a:gd name="T12" fmla="*/ 600 h 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28" h="600">
                  <a:moveTo>
                    <a:pt x="0" y="0"/>
                  </a:moveTo>
                  <a:lnTo>
                    <a:pt x="528" y="0"/>
                  </a:lnTo>
                  <a:lnTo>
                    <a:pt x="528" y="600"/>
                  </a:lnTo>
                </a:path>
              </a:pathLst>
            </a:custGeom>
            <a:noFill/>
            <a:ln w="28575">
              <a:solidFill>
                <a:srgbClr val="FFC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72" name="TextBox 69">
              <a:extLst>
                <a:ext uri="{FF2B5EF4-FFF2-40B4-BE49-F238E27FC236}">
                  <a16:creationId xmlns:a16="http://schemas.microsoft.com/office/drawing/2014/main" id="{F9E44EEA-9F8D-FE4A-9A91-F4ED5EBA897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142" y="5472932"/>
              <a:ext cx="633507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solidFill>
                    <a:srgbClr val="FFC000"/>
                  </a:solidFill>
                  <a:latin typeface="Times" pitchFamily="2" charset="0"/>
                </a:rPr>
                <a:t>Clock</a:t>
              </a:r>
              <a:endParaRPr lang="en-US" altLang="en-US" sz="2000" baseline="-25000">
                <a:solidFill>
                  <a:srgbClr val="FFC000"/>
                </a:solidFill>
                <a:latin typeface="Times" pitchFamily="2" charset="0"/>
              </a:endParaRPr>
            </a:p>
          </p:txBody>
        </p:sp>
        <p:sp>
          <p:nvSpPr>
            <p:cNvPr id="22573" name="Line 101">
              <a:extLst>
                <a:ext uri="{FF2B5EF4-FFF2-40B4-BE49-F238E27FC236}">
                  <a16:creationId xmlns:a16="http://schemas.microsoft.com/office/drawing/2014/main" id="{203C7477-6523-2E4D-916E-3CACC9049881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 flipH="1">
              <a:off x="3225588" y="5061589"/>
              <a:ext cx="217" cy="143805"/>
            </a:xfrm>
            <a:prstGeom prst="line">
              <a:avLst/>
            </a:prstGeom>
            <a:noFill/>
            <a:ln w="28575">
              <a:solidFill>
                <a:srgbClr val="FFC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74" name="Line 101">
              <a:extLst>
                <a:ext uri="{FF2B5EF4-FFF2-40B4-BE49-F238E27FC236}">
                  <a16:creationId xmlns:a16="http://schemas.microsoft.com/office/drawing/2014/main" id="{77E96907-92F0-5640-80F9-2E426350F73D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 flipH="1">
              <a:off x="3222540" y="3792097"/>
              <a:ext cx="217" cy="143805"/>
            </a:xfrm>
            <a:prstGeom prst="line">
              <a:avLst/>
            </a:prstGeom>
            <a:noFill/>
            <a:ln w="28575">
              <a:solidFill>
                <a:srgbClr val="FFC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75" name="Line 101">
              <a:extLst>
                <a:ext uri="{FF2B5EF4-FFF2-40B4-BE49-F238E27FC236}">
                  <a16:creationId xmlns:a16="http://schemas.microsoft.com/office/drawing/2014/main" id="{57F598BE-48E0-F54F-A66D-F854EA5681B3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 flipH="1">
              <a:off x="3217968" y="2438785"/>
              <a:ext cx="217" cy="143805"/>
            </a:xfrm>
            <a:prstGeom prst="line">
              <a:avLst/>
            </a:prstGeom>
            <a:noFill/>
            <a:ln w="28575">
              <a:solidFill>
                <a:srgbClr val="FFC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76" name="Line 101">
              <a:extLst>
                <a:ext uri="{FF2B5EF4-FFF2-40B4-BE49-F238E27FC236}">
                  <a16:creationId xmlns:a16="http://schemas.microsoft.com/office/drawing/2014/main" id="{11D5C4B9-9D38-FC4E-B391-22038A726CDB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 flipH="1">
              <a:off x="3210348" y="1173865"/>
              <a:ext cx="217" cy="143805"/>
            </a:xfrm>
            <a:prstGeom prst="line">
              <a:avLst/>
            </a:prstGeom>
            <a:noFill/>
            <a:ln w="28575">
              <a:solidFill>
                <a:srgbClr val="FFC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77" name="Line 101">
              <a:extLst>
                <a:ext uri="{FF2B5EF4-FFF2-40B4-BE49-F238E27FC236}">
                  <a16:creationId xmlns:a16="http://schemas.microsoft.com/office/drawing/2014/main" id="{2961DC27-F5FC-7645-AD31-E73B02BCC674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 flipH="1">
              <a:off x="5424720" y="1175389"/>
              <a:ext cx="217" cy="143805"/>
            </a:xfrm>
            <a:prstGeom prst="line">
              <a:avLst/>
            </a:prstGeom>
            <a:noFill/>
            <a:ln w="28575">
              <a:solidFill>
                <a:srgbClr val="FFC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78" name="Line 101">
              <a:extLst>
                <a:ext uri="{FF2B5EF4-FFF2-40B4-BE49-F238E27FC236}">
                  <a16:creationId xmlns:a16="http://schemas.microsoft.com/office/drawing/2014/main" id="{DA487A7C-3028-B04E-930F-86B8815C0F77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 flipH="1">
              <a:off x="5421672" y="2447929"/>
              <a:ext cx="217" cy="143805"/>
            </a:xfrm>
            <a:prstGeom prst="line">
              <a:avLst/>
            </a:prstGeom>
            <a:noFill/>
            <a:ln w="28575">
              <a:solidFill>
                <a:srgbClr val="FFC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79" name="Line 101">
              <a:extLst>
                <a:ext uri="{FF2B5EF4-FFF2-40B4-BE49-F238E27FC236}">
                  <a16:creationId xmlns:a16="http://schemas.microsoft.com/office/drawing/2014/main" id="{79CB09E7-819A-7F45-95A9-71EC88752C1A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 flipH="1">
              <a:off x="5423196" y="3793621"/>
              <a:ext cx="217" cy="143805"/>
            </a:xfrm>
            <a:prstGeom prst="line">
              <a:avLst/>
            </a:prstGeom>
            <a:noFill/>
            <a:ln w="28575">
              <a:solidFill>
                <a:srgbClr val="FFC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80" name="Line 101">
              <a:extLst>
                <a:ext uri="{FF2B5EF4-FFF2-40B4-BE49-F238E27FC236}">
                  <a16:creationId xmlns:a16="http://schemas.microsoft.com/office/drawing/2014/main" id="{DB77FB92-4018-CF4A-818F-89396090E692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 flipH="1">
              <a:off x="5420148" y="5061589"/>
              <a:ext cx="217" cy="143805"/>
            </a:xfrm>
            <a:prstGeom prst="line">
              <a:avLst/>
            </a:prstGeom>
            <a:noFill/>
            <a:ln w="28575">
              <a:solidFill>
                <a:srgbClr val="FFC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22581" name="Straight Connector 80">
              <a:extLst>
                <a:ext uri="{FF2B5EF4-FFF2-40B4-BE49-F238E27FC236}">
                  <a16:creationId xmlns:a16="http://schemas.microsoft.com/office/drawing/2014/main" id="{35B9B650-5C55-094E-8FDA-97F45A4C383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3147277" y="1243052"/>
              <a:ext cx="0" cy="4397531"/>
            </a:xfrm>
            <a:prstGeom prst="line">
              <a:avLst/>
            </a:prstGeom>
            <a:noFill/>
            <a:ln w="28575">
              <a:solidFill>
                <a:srgbClr val="FFC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2530" name="Oval 2">
            <a:extLst>
              <a:ext uri="{FF2B5EF4-FFF2-40B4-BE49-F238E27FC236}">
                <a16:creationId xmlns:a16="http://schemas.microsoft.com/office/drawing/2014/main" id="{62E34CBF-31F9-BF4D-ABF6-F758471C11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2988" y="5543551"/>
            <a:ext cx="2711450" cy="1304925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22531" name="TextBox 1">
            <a:extLst>
              <a:ext uri="{FF2B5EF4-FFF2-40B4-BE49-F238E27FC236}">
                <a16:creationId xmlns:a16="http://schemas.microsoft.com/office/drawing/2014/main" id="{F9803DF9-5E7C-3742-B287-5D3AB47186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5851" y="4486276"/>
            <a:ext cx="1985963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FF0000"/>
                </a:solidFill>
                <a:latin typeface="Times" pitchFamily="2" charset="0"/>
              </a:rPr>
              <a:t>2-to-4 decoder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FF0000"/>
                </a:solidFill>
                <a:latin typeface="Times" pitchFamily="2" charset="0"/>
              </a:rPr>
              <a:t>with enable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2E3A7D7A-780D-1225-B4CF-9A95B6AB73ED}"/>
              </a:ext>
            </a:extLst>
          </p:cNvPr>
          <p:cNvGrpSpPr/>
          <p:nvPr/>
        </p:nvGrpSpPr>
        <p:grpSpPr>
          <a:xfrm>
            <a:off x="4041091" y="510570"/>
            <a:ext cx="2233996" cy="4211645"/>
            <a:chOff x="4041091" y="510570"/>
            <a:chExt cx="2233996" cy="4211645"/>
          </a:xfrm>
        </p:grpSpPr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7D084A9A-8561-1F7D-8002-0B4183C07F24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6274889" y="514469"/>
              <a:ext cx="198" cy="31545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7030A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B0700215-E5DA-9485-0799-1DE7B6F8EA11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053125" y="510570"/>
              <a:ext cx="4292" cy="319349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7030A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1CB98EDB-0B28-D541-DC36-012B48E34E1F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6270597" y="1784787"/>
              <a:ext cx="198" cy="31545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7030A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0274EE47-B0C2-8227-C30B-CA95955EC619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048833" y="1780888"/>
              <a:ext cx="4292" cy="319349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7030A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689AB1F8-2368-82D8-38A0-CE617D4EA51D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6270597" y="3127892"/>
              <a:ext cx="198" cy="31545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7030A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39EC41F5-8A06-6BE5-73F6-67BB440608E8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048833" y="3123993"/>
              <a:ext cx="4292" cy="319349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7030A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EED15875-2E68-112E-EBFE-B834D1B4E61A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6262855" y="4406765"/>
              <a:ext cx="198" cy="31545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7030A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6792248E-97C7-139C-36D1-A388BB984907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041091" y="4402866"/>
              <a:ext cx="4292" cy="319349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7030A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769" name="Group 4">
            <a:extLst>
              <a:ext uri="{FF2B5EF4-FFF2-40B4-BE49-F238E27FC236}">
                <a16:creationId xmlns:a16="http://schemas.microsoft.com/office/drawing/2014/main" id="{4404A77E-1055-7342-A8FF-D8B0847AA391}"/>
              </a:ext>
            </a:extLst>
          </p:cNvPr>
          <p:cNvGrpSpPr>
            <a:grpSpLocks/>
          </p:cNvGrpSpPr>
          <p:nvPr/>
        </p:nvGrpSpPr>
        <p:grpSpPr bwMode="auto">
          <a:xfrm>
            <a:off x="1069976" y="-14288"/>
            <a:ext cx="8836025" cy="6921501"/>
            <a:chOff x="-983" y="-15051"/>
            <a:chExt cx="8835814" cy="6922430"/>
          </a:xfrm>
        </p:grpSpPr>
        <p:pic>
          <p:nvPicPr>
            <p:cNvPr id="32772" name="Picture 3" descr="Screen shot 2017-02-17 at 11.57.02 AM.png">
              <a:extLst>
                <a:ext uri="{FF2B5EF4-FFF2-40B4-BE49-F238E27FC236}">
                  <a16:creationId xmlns:a16="http://schemas.microsoft.com/office/drawing/2014/main" id="{91B033E8-721F-0E43-B30C-67F55492BCD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" y="5442"/>
              <a:ext cx="6836661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773" name="TextBox 20">
              <a:extLst>
                <a:ext uri="{FF2B5EF4-FFF2-40B4-BE49-F238E27FC236}">
                  <a16:creationId xmlns:a16="http://schemas.microsoft.com/office/drawing/2014/main" id="{F4B1FAC0-31E8-8741-A8C0-31E2634029A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83873" y="483280"/>
              <a:ext cx="510076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b="0">
                  <a:solidFill>
                    <a:srgbClr val="FF0000"/>
                  </a:solidFill>
                  <a:latin typeface="Times" pitchFamily="2" charset="0"/>
                </a:rPr>
                <a:t>A</a:t>
              </a:r>
              <a:r>
                <a:rPr lang="en-US" altLang="en-US" b="0" baseline="-25000">
                  <a:solidFill>
                    <a:srgbClr val="FF0000"/>
                  </a:solidFill>
                  <a:latin typeface="Times" pitchFamily="2" charset="0"/>
                </a:rPr>
                <a:t>1</a:t>
              </a:r>
            </a:p>
          </p:txBody>
        </p:sp>
        <p:sp>
          <p:nvSpPr>
            <p:cNvPr id="32774" name="TextBox 23">
              <a:extLst>
                <a:ext uri="{FF2B5EF4-FFF2-40B4-BE49-F238E27FC236}">
                  <a16:creationId xmlns:a16="http://schemas.microsoft.com/office/drawing/2014/main" id="{ACC7EFB9-7D35-8448-A135-B58628A883D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39245" y="487635"/>
              <a:ext cx="510076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b="0">
                  <a:solidFill>
                    <a:srgbClr val="FF0000"/>
                  </a:solidFill>
                  <a:latin typeface="Times" pitchFamily="2" charset="0"/>
                </a:rPr>
                <a:t>A</a:t>
              </a:r>
              <a:r>
                <a:rPr lang="en-US" altLang="en-US" b="0" baseline="-25000">
                  <a:solidFill>
                    <a:srgbClr val="FF0000"/>
                  </a:solidFill>
                  <a:latin typeface="Times" pitchFamily="2" charset="0"/>
                </a:rPr>
                <a:t>0</a:t>
              </a:r>
            </a:p>
          </p:txBody>
        </p:sp>
        <p:sp>
          <p:nvSpPr>
            <p:cNvPr id="32775" name="TextBox 30">
              <a:extLst>
                <a:ext uri="{FF2B5EF4-FFF2-40B4-BE49-F238E27FC236}">
                  <a16:creationId xmlns:a16="http://schemas.microsoft.com/office/drawing/2014/main" id="{DA984ED3-695C-9F4E-98CB-7517590F7ED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83873" y="1734070"/>
              <a:ext cx="49244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b="0">
                  <a:solidFill>
                    <a:srgbClr val="FF0000"/>
                  </a:solidFill>
                  <a:latin typeface="Times" pitchFamily="2" charset="0"/>
                </a:rPr>
                <a:t>B</a:t>
              </a:r>
              <a:r>
                <a:rPr lang="en-US" altLang="en-US" b="0" baseline="-25000">
                  <a:solidFill>
                    <a:srgbClr val="FF0000"/>
                  </a:solidFill>
                  <a:latin typeface="Times" pitchFamily="2" charset="0"/>
                </a:rPr>
                <a:t>1</a:t>
              </a:r>
            </a:p>
          </p:txBody>
        </p:sp>
        <p:sp>
          <p:nvSpPr>
            <p:cNvPr id="32776" name="TextBox 31">
              <a:extLst>
                <a:ext uri="{FF2B5EF4-FFF2-40B4-BE49-F238E27FC236}">
                  <a16:creationId xmlns:a16="http://schemas.microsoft.com/office/drawing/2014/main" id="{54B41ED2-19A9-8E43-AD75-343394CB65E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39245" y="1738425"/>
              <a:ext cx="49244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b="0">
                  <a:solidFill>
                    <a:srgbClr val="FF0000"/>
                  </a:solidFill>
                  <a:latin typeface="Times" pitchFamily="2" charset="0"/>
                </a:rPr>
                <a:t>B</a:t>
              </a:r>
              <a:r>
                <a:rPr lang="en-US" altLang="en-US" b="0" baseline="-25000">
                  <a:solidFill>
                    <a:srgbClr val="FF0000"/>
                  </a:solidFill>
                  <a:latin typeface="Times" pitchFamily="2" charset="0"/>
                </a:rPr>
                <a:t>0</a:t>
              </a:r>
            </a:p>
          </p:txBody>
        </p:sp>
        <p:sp>
          <p:nvSpPr>
            <p:cNvPr id="32777" name="TextBox 32">
              <a:extLst>
                <a:ext uri="{FF2B5EF4-FFF2-40B4-BE49-F238E27FC236}">
                  <a16:creationId xmlns:a16="http://schemas.microsoft.com/office/drawing/2014/main" id="{88C9FDB2-F87F-2F49-8260-20EB3E82A00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88227" y="3108914"/>
              <a:ext cx="49244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b="0">
                  <a:solidFill>
                    <a:srgbClr val="FF0000"/>
                  </a:solidFill>
                  <a:latin typeface="Times" pitchFamily="2" charset="0"/>
                </a:rPr>
                <a:t>C</a:t>
              </a:r>
              <a:r>
                <a:rPr lang="en-US" altLang="en-US" b="0" baseline="-25000">
                  <a:solidFill>
                    <a:srgbClr val="FF0000"/>
                  </a:solidFill>
                  <a:latin typeface="Times" pitchFamily="2" charset="0"/>
                </a:rPr>
                <a:t>1</a:t>
              </a:r>
            </a:p>
          </p:txBody>
        </p:sp>
        <p:sp>
          <p:nvSpPr>
            <p:cNvPr id="32778" name="TextBox 33">
              <a:extLst>
                <a:ext uri="{FF2B5EF4-FFF2-40B4-BE49-F238E27FC236}">
                  <a16:creationId xmlns:a16="http://schemas.microsoft.com/office/drawing/2014/main" id="{9E1F20D5-5113-7A4C-B623-3D88E43D8F7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43599" y="3113269"/>
              <a:ext cx="49244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b="0">
                  <a:solidFill>
                    <a:srgbClr val="FF0000"/>
                  </a:solidFill>
                  <a:latin typeface="Times" pitchFamily="2" charset="0"/>
                </a:rPr>
                <a:t>C</a:t>
              </a:r>
              <a:r>
                <a:rPr lang="en-US" altLang="en-US" b="0" baseline="-25000">
                  <a:solidFill>
                    <a:srgbClr val="FF0000"/>
                  </a:solidFill>
                  <a:latin typeface="Times" pitchFamily="2" charset="0"/>
                </a:rPr>
                <a:t>0</a:t>
              </a:r>
            </a:p>
          </p:txBody>
        </p:sp>
        <p:sp>
          <p:nvSpPr>
            <p:cNvPr id="32779" name="Freeform 17">
              <a:extLst>
                <a:ext uri="{FF2B5EF4-FFF2-40B4-BE49-F238E27FC236}">
                  <a16:creationId xmlns:a16="http://schemas.microsoft.com/office/drawing/2014/main" id="{73780F85-4D38-0F4A-93A4-6AFEA0BE6754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640667" y="3589868"/>
              <a:ext cx="371926" cy="2594354"/>
            </a:xfrm>
            <a:custGeom>
              <a:avLst/>
              <a:gdLst>
                <a:gd name="T0" fmla="*/ 0 w 528"/>
                <a:gd name="T1" fmla="*/ 0 h 600"/>
                <a:gd name="T2" fmla="*/ 2147483646 w 528"/>
                <a:gd name="T3" fmla="*/ 0 h 600"/>
                <a:gd name="T4" fmla="*/ 2147483646 w 528"/>
                <a:gd name="T5" fmla="*/ 2147483646 h 600"/>
                <a:gd name="T6" fmla="*/ 0 60000 65536"/>
                <a:gd name="T7" fmla="*/ 0 60000 65536"/>
                <a:gd name="T8" fmla="*/ 0 60000 65536"/>
                <a:gd name="T9" fmla="*/ 0 w 528"/>
                <a:gd name="T10" fmla="*/ 0 h 600"/>
                <a:gd name="T11" fmla="*/ 528 w 528"/>
                <a:gd name="T12" fmla="*/ 600 h 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28" h="600">
                  <a:moveTo>
                    <a:pt x="0" y="0"/>
                  </a:moveTo>
                  <a:lnTo>
                    <a:pt x="528" y="0"/>
                  </a:lnTo>
                  <a:lnTo>
                    <a:pt x="528" y="600"/>
                  </a:lnTo>
                </a:path>
              </a:pathLst>
            </a:custGeom>
            <a:noFill/>
            <a:ln w="28575">
              <a:solidFill>
                <a:srgbClr val="007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780" name="Freeform 17">
              <a:extLst>
                <a:ext uri="{FF2B5EF4-FFF2-40B4-BE49-F238E27FC236}">
                  <a16:creationId xmlns:a16="http://schemas.microsoft.com/office/drawing/2014/main" id="{1AD42478-6783-7D45-B666-9CF972BCD749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649133" y="4859866"/>
              <a:ext cx="185660" cy="1324355"/>
            </a:xfrm>
            <a:custGeom>
              <a:avLst/>
              <a:gdLst>
                <a:gd name="T0" fmla="*/ 0 w 528"/>
                <a:gd name="T1" fmla="*/ 0 h 600"/>
                <a:gd name="T2" fmla="*/ 2147483646 w 528"/>
                <a:gd name="T3" fmla="*/ 0 h 600"/>
                <a:gd name="T4" fmla="*/ 2147483646 w 528"/>
                <a:gd name="T5" fmla="*/ 2147483646 h 600"/>
                <a:gd name="T6" fmla="*/ 0 60000 65536"/>
                <a:gd name="T7" fmla="*/ 0 60000 65536"/>
                <a:gd name="T8" fmla="*/ 0 60000 65536"/>
                <a:gd name="T9" fmla="*/ 0 w 528"/>
                <a:gd name="T10" fmla="*/ 0 h 600"/>
                <a:gd name="T11" fmla="*/ 528 w 528"/>
                <a:gd name="T12" fmla="*/ 600 h 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28" h="600">
                  <a:moveTo>
                    <a:pt x="0" y="0"/>
                  </a:moveTo>
                  <a:lnTo>
                    <a:pt x="528" y="0"/>
                  </a:lnTo>
                  <a:lnTo>
                    <a:pt x="528" y="600"/>
                  </a:lnTo>
                </a:path>
              </a:pathLst>
            </a:custGeom>
            <a:noFill/>
            <a:ln w="28575">
              <a:solidFill>
                <a:srgbClr val="007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781" name="Freeform 17">
              <a:extLst>
                <a:ext uri="{FF2B5EF4-FFF2-40B4-BE49-F238E27FC236}">
                  <a16:creationId xmlns:a16="http://schemas.microsoft.com/office/drawing/2014/main" id="{1359BFD0-E366-2A49-BB19-58577FC6190E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657600" y="2243667"/>
              <a:ext cx="549726" cy="3932088"/>
            </a:xfrm>
            <a:custGeom>
              <a:avLst/>
              <a:gdLst>
                <a:gd name="T0" fmla="*/ 0 w 528"/>
                <a:gd name="T1" fmla="*/ 0 h 600"/>
                <a:gd name="T2" fmla="*/ 2147483646 w 528"/>
                <a:gd name="T3" fmla="*/ 0 h 600"/>
                <a:gd name="T4" fmla="*/ 2147483646 w 528"/>
                <a:gd name="T5" fmla="*/ 2147483646 h 600"/>
                <a:gd name="T6" fmla="*/ 0 60000 65536"/>
                <a:gd name="T7" fmla="*/ 0 60000 65536"/>
                <a:gd name="T8" fmla="*/ 0 60000 65536"/>
                <a:gd name="T9" fmla="*/ 0 w 528"/>
                <a:gd name="T10" fmla="*/ 0 h 600"/>
                <a:gd name="T11" fmla="*/ 528 w 528"/>
                <a:gd name="T12" fmla="*/ 600 h 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28" h="600">
                  <a:moveTo>
                    <a:pt x="0" y="0"/>
                  </a:moveTo>
                  <a:lnTo>
                    <a:pt x="528" y="0"/>
                  </a:lnTo>
                  <a:lnTo>
                    <a:pt x="528" y="600"/>
                  </a:lnTo>
                </a:path>
              </a:pathLst>
            </a:custGeom>
            <a:noFill/>
            <a:ln w="28575">
              <a:solidFill>
                <a:srgbClr val="007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782" name="Freeform 17">
              <a:extLst>
                <a:ext uri="{FF2B5EF4-FFF2-40B4-BE49-F238E27FC236}">
                  <a16:creationId xmlns:a16="http://schemas.microsoft.com/office/drawing/2014/main" id="{E761B3BE-F9DB-264A-ABBC-3121A45E1E06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657600" y="973667"/>
              <a:ext cx="719059" cy="5202088"/>
            </a:xfrm>
            <a:custGeom>
              <a:avLst/>
              <a:gdLst>
                <a:gd name="T0" fmla="*/ 0 w 528"/>
                <a:gd name="T1" fmla="*/ 0 h 600"/>
                <a:gd name="T2" fmla="*/ 2147483646 w 528"/>
                <a:gd name="T3" fmla="*/ 0 h 600"/>
                <a:gd name="T4" fmla="*/ 2147483646 w 528"/>
                <a:gd name="T5" fmla="*/ 2147483646 h 600"/>
                <a:gd name="T6" fmla="*/ 0 60000 65536"/>
                <a:gd name="T7" fmla="*/ 0 60000 65536"/>
                <a:gd name="T8" fmla="*/ 0 60000 65536"/>
                <a:gd name="T9" fmla="*/ 0 w 528"/>
                <a:gd name="T10" fmla="*/ 0 h 600"/>
                <a:gd name="T11" fmla="*/ 528 w 528"/>
                <a:gd name="T12" fmla="*/ 600 h 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28" h="600">
                  <a:moveTo>
                    <a:pt x="0" y="0"/>
                  </a:moveTo>
                  <a:lnTo>
                    <a:pt x="528" y="0"/>
                  </a:lnTo>
                  <a:lnTo>
                    <a:pt x="528" y="600"/>
                  </a:lnTo>
                </a:path>
              </a:pathLst>
            </a:custGeom>
            <a:noFill/>
            <a:ln w="28575">
              <a:solidFill>
                <a:srgbClr val="007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783" name="TextBox 34">
              <a:extLst>
                <a:ext uri="{FF2B5EF4-FFF2-40B4-BE49-F238E27FC236}">
                  <a16:creationId xmlns:a16="http://schemas.microsoft.com/office/drawing/2014/main" id="{17B11E2D-4D9E-7D45-96CC-AD8F0F6ED06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79519" y="4380366"/>
              <a:ext cx="510076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b="0">
                  <a:solidFill>
                    <a:srgbClr val="FF0000"/>
                  </a:solidFill>
                  <a:latin typeface="Times" pitchFamily="2" charset="0"/>
                </a:rPr>
                <a:t>D</a:t>
              </a:r>
              <a:r>
                <a:rPr lang="en-US" altLang="en-US" b="0" baseline="-25000">
                  <a:solidFill>
                    <a:srgbClr val="FF0000"/>
                  </a:solidFill>
                  <a:latin typeface="Times" pitchFamily="2" charset="0"/>
                </a:rPr>
                <a:t>1</a:t>
              </a:r>
            </a:p>
          </p:txBody>
        </p:sp>
        <p:sp>
          <p:nvSpPr>
            <p:cNvPr id="32784" name="Freeform 17">
              <a:extLst>
                <a:ext uri="{FF2B5EF4-FFF2-40B4-BE49-F238E27FC236}">
                  <a16:creationId xmlns:a16="http://schemas.microsoft.com/office/drawing/2014/main" id="{FA183C04-7B0A-864B-9DA8-A64123502B72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857461" y="3589868"/>
              <a:ext cx="347998" cy="2594354"/>
            </a:xfrm>
            <a:custGeom>
              <a:avLst/>
              <a:gdLst>
                <a:gd name="T0" fmla="*/ 0 w 528"/>
                <a:gd name="T1" fmla="*/ 0 h 600"/>
                <a:gd name="T2" fmla="*/ 2147483646 w 528"/>
                <a:gd name="T3" fmla="*/ 0 h 600"/>
                <a:gd name="T4" fmla="*/ 2147483646 w 528"/>
                <a:gd name="T5" fmla="*/ 2147483646 h 600"/>
                <a:gd name="T6" fmla="*/ 0 60000 65536"/>
                <a:gd name="T7" fmla="*/ 0 60000 65536"/>
                <a:gd name="T8" fmla="*/ 0 60000 65536"/>
                <a:gd name="T9" fmla="*/ 0 w 528"/>
                <a:gd name="T10" fmla="*/ 0 h 600"/>
                <a:gd name="T11" fmla="*/ 528 w 528"/>
                <a:gd name="T12" fmla="*/ 600 h 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28" h="600">
                  <a:moveTo>
                    <a:pt x="0" y="0"/>
                  </a:moveTo>
                  <a:lnTo>
                    <a:pt x="528" y="0"/>
                  </a:lnTo>
                  <a:lnTo>
                    <a:pt x="528" y="600"/>
                  </a:lnTo>
                </a:path>
              </a:pathLst>
            </a:custGeom>
            <a:noFill/>
            <a:ln w="28575">
              <a:solidFill>
                <a:srgbClr val="007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785" name="Freeform 17">
              <a:extLst>
                <a:ext uri="{FF2B5EF4-FFF2-40B4-BE49-F238E27FC236}">
                  <a16:creationId xmlns:a16="http://schemas.microsoft.com/office/drawing/2014/main" id="{314A36F2-9658-F149-9D3F-D1074354AA2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857461" y="4859866"/>
              <a:ext cx="176824" cy="1324355"/>
            </a:xfrm>
            <a:custGeom>
              <a:avLst/>
              <a:gdLst>
                <a:gd name="T0" fmla="*/ 0 w 528"/>
                <a:gd name="T1" fmla="*/ 0 h 600"/>
                <a:gd name="T2" fmla="*/ 2147483646 w 528"/>
                <a:gd name="T3" fmla="*/ 0 h 600"/>
                <a:gd name="T4" fmla="*/ 2147483646 w 528"/>
                <a:gd name="T5" fmla="*/ 2147483646 h 600"/>
                <a:gd name="T6" fmla="*/ 0 60000 65536"/>
                <a:gd name="T7" fmla="*/ 0 60000 65536"/>
                <a:gd name="T8" fmla="*/ 0 60000 65536"/>
                <a:gd name="T9" fmla="*/ 0 w 528"/>
                <a:gd name="T10" fmla="*/ 0 h 600"/>
                <a:gd name="T11" fmla="*/ 528 w 528"/>
                <a:gd name="T12" fmla="*/ 600 h 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28" h="600">
                  <a:moveTo>
                    <a:pt x="0" y="0"/>
                  </a:moveTo>
                  <a:lnTo>
                    <a:pt x="528" y="0"/>
                  </a:lnTo>
                  <a:lnTo>
                    <a:pt x="528" y="600"/>
                  </a:lnTo>
                </a:path>
              </a:pathLst>
            </a:custGeom>
            <a:noFill/>
            <a:ln w="28575">
              <a:solidFill>
                <a:srgbClr val="007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786" name="Freeform 17">
              <a:extLst>
                <a:ext uri="{FF2B5EF4-FFF2-40B4-BE49-F238E27FC236}">
                  <a16:creationId xmlns:a16="http://schemas.microsoft.com/office/drawing/2014/main" id="{902D0727-E365-EE4D-B4AD-CFC1514EAA0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857460" y="2243667"/>
              <a:ext cx="542731" cy="3932088"/>
            </a:xfrm>
            <a:custGeom>
              <a:avLst/>
              <a:gdLst>
                <a:gd name="T0" fmla="*/ 0 w 528"/>
                <a:gd name="T1" fmla="*/ 0 h 600"/>
                <a:gd name="T2" fmla="*/ 2147483646 w 528"/>
                <a:gd name="T3" fmla="*/ 0 h 600"/>
                <a:gd name="T4" fmla="*/ 2147483646 w 528"/>
                <a:gd name="T5" fmla="*/ 2147483646 h 600"/>
                <a:gd name="T6" fmla="*/ 0 60000 65536"/>
                <a:gd name="T7" fmla="*/ 0 60000 65536"/>
                <a:gd name="T8" fmla="*/ 0 60000 65536"/>
                <a:gd name="T9" fmla="*/ 0 w 528"/>
                <a:gd name="T10" fmla="*/ 0 h 600"/>
                <a:gd name="T11" fmla="*/ 528 w 528"/>
                <a:gd name="T12" fmla="*/ 600 h 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28" h="600">
                  <a:moveTo>
                    <a:pt x="0" y="0"/>
                  </a:moveTo>
                  <a:lnTo>
                    <a:pt x="528" y="0"/>
                  </a:lnTo>
                  <a:lnTo>
                    <a:pt x="528" y="600"/>
                  </a:lnTo>
                </a:path>
              </a:pathLst>
            </a:custGeom>
            <a:noFill/>
            <a:ln w="28575">
              <a:solidFill>
                <a:srgbClr val="007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787" name="Freeform 17">
              <a:extLst>
                <a:ext uri="{FF2B5EF4-FFF2-40B4-BE49-F238E27FC236}">
                  <a16:creationId xmlns:a16="http://schemas.microsoft.com/office/drawing/2014/main" id="{5239B0D8-EDBA-EB41-B1C4-59DCBA9FFE62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863718" y="973667"/>
              <a:ext cx="719059" cy="5202088"/>
            </a:xfrm>
            <a:custGeom>
              <a:avLst/>
              <a:gdLst>
                <a:gd name="T0" fmla="*/ 0 w 528"/>
                <a:gd name="T1" fmla="*/ 0 h 600"/>
                <a:gd name="T2" fmla="*/ 2147483646 w 528"/>
                <a:gd name="T3" fmla="*/ 0 h 600"/>
                <a:gd name="T4" fmla="*/ 2147483646 w 528"/>
                <a:gd name="T5" fmla="*/ 2147483646 h 600"/>
                <a:gd name="T6" fmla="*/ 0 60000 65536"/>
                <a:gd name="T7" fmla="*/ 0 60000 65536"/>
                <a:gd name="T8" fmla="*/ 0 60000 65536"/>
                <a:gd name="T9" fmla="*/ 0 w 528"/>
                <a:gd name="T10" fmla="*/ 0 h 600"/>
                <a:gd name="T11" fmla="*/ 528 w 528"/>
                <a:gd name="T12" fmla="*/ 600 h 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28" h="600">
                  <a:moveTo>
                    <a:pt x="0" y="0"/>
                  </a:moveTo>
                  <a:lnTo>
                    <a:pt x="528" y="0"/>
                  </a:lnTo>
                  <a:lnTo>
                    <a:pt x="528" y="600"/>
                  </a:lnTo>
                </a:path>
              </a:pathLst>
            </a:custGeom>
            <a:noFill/>
            <a:ln w="28575">
              <a:solidFill>
                <a:srgbClr val="007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788" name="TextBox 35">
              <a:extLst>
                <a:ext uri="{FF2B5EF4-FFF2-40B4-BE49-F238E27FC236}">
                  <a16:creationId xmlns:a16="http://schemas.microsoft.com/office/drawing/2014/main" id="{83F30EE7-B9F7-9441-ADA3-FAD71085EBD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34891" y="4384721"/>
              <a:ext cx="510076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b="0">
                  <a:solidFill>
                    <a:srgbClr val="FF0000"/>
                  </a:solidFill>
                  <a:latin typeface="Times" pitchFamily="2" charset="0"/>
                </a:rPr>
                <a:t>D</a:t>
              </a:r>
              <a:r>
                <a:rPr lang="en-US" altLang="en-US" b="0" baseline="-25000">
                  <a:solidFill>
                    <a:srgbClr val="FF0000"/>
                  </a:solidFill>
                  <a:latin typeface="Times" pitchFamily="2" charset="0"/>
                </a:rPr>
                <a:t>0</a:t>
              </a:r>
            </a:p>
          </p:txBody>
        </p:sp>
        <p:grpSp>
          <p:nvGrpSpPr>
            <p:cNvPr id="32789" name="Group 127">
              <a:extLst>
                <a:ext uri="{FF2B5EF4-FFF2-40B4-BE49-F238E27FC236}">
                  <a16:creationId xmlns:a16="http://schemas.microsoft.com/office/drawing/2014/main" id="{2A1ABBE4-A752-DB46-A511-A2451BF4CED5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4438897" y="6214992"/>
              <a:ext cx="2964591" cy="374566"/>
              <a:chOff x="3688829" y="3297291"/>
              <a:chExt cx="3397195" cy="429223"/>
            </a:xfrm>
          </p:grpSpPr>
          <p:sp>
            <p:nvSpPr>
              <p:cNvPr id="32822" name="Line 101">
                <a:extLst>
                  <a:ext uri="{FF2B5EF4-FFF2-40B4-BE49-F238E27FC236}">
                    <a16:creationId xmlns:a16="http://schemas.microsoft.com/office/drawing/2014/main" id="{738F6DAD-3219-4246-B711-1135F63174D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5400000">
                <a:off x="6667572" y="2955370"/>
                <a:ext cx="0" cy="789191"/>
              </a:xfrm>
              <a:prstGeom prst="line">
                <a:avLst/>
              </a:prstGeom>
              <a:noFill/>
              <a:ln w="28575">
                <a:solidFill>
                  <a:srgbClr val="007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823" name="Freeform 17">
                <a:extLst>
                  <a:ext uri="{FF2B5EF4-FFF2-40B4-BE49-F238E27FC236}">
                    <a16:creationId xmlns:a16="http://schemas.microsoft.com/office/drawing/2014/main" id="{92822EBC-EB75-E34F-9C5D-9927AE3A6200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5400000" flipH="1">
                <a:off x="3843953" y="3267418"/>
                <a:ext cx="279505" cy="440719"/>
              </a:xfrm>
              <a:custGeom>
                <a:avLst/>
                <a:gdLst>
                  <a:gd name="T0" fmla="*/ 0 w 528"/>
                  <a:gd name="T1" fmla="*/ 0 h 600"/>
                  <a:gd name="T2" fmla="*/ 2147483646 w 528"/>
                  <a:gd name="T3" fmla="*/ 0 h 600"/>
                  <a:gd name="T4" fmla="*/ 2147483646 w 528"/>
                  <a:gd name="T5" fmla="*/ 2147483646 h 600"/>
                  <a:gd name="T6" fmla="*/ 0 60000 65536"/>
                  <a:gd name="T7" fmla="*/ 0 60000 65536"/>
                  <a:gd name="T8" fmla="*/ 0 60000 65536"/>
                  <a:gd name="T9" fmla="*/ 0 w 528"/>
                  <a:gd name="T10" fmla="*/ 0 h 600"/>
                  <a:gd name="T11" fmla="*/ 528 w 528"/>
                  <a:gd name="T12" fmla="*/ 600 h 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28" h="600">
                    <a:moveTo>
                      <a:pt x="0" y="0"/>
                    </a:moveTo>
                    <a:lnTo>
                      <a:pt x="528" y="0"/>
                    </a:lnTo>
                    <a:lnTo>
                      <a:pt x="528" y="600"/>
                    </a:lnTo>
                  </a:path>
                </a:pathLst>
              </a:custGeom>
              <a:noFill/>
              <a:ln w="28575">
                <a:solidFill>
                  <a:srgbClr val="007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24" name="Line 101">
                <a:extLst>
                  <a:ext uri="{FF2B5EF4-FFF2-40B4-BE49-F238E27FC236}">
                    <a16:creationId xmlns:a16="http://schemas.microsoft.com/office/drawing/2014/main" id="{9E78F9D1-29B7-164D-9001-B1CB584BE10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5400000" flipH="1">
                <a:off x="5341358" y="2474118"/>
                <a:ext cx="5133" cy="2311961"/>
              </a:xfrm>
              <a:prstGeom prst="line">
                <a:avLst/>
              </a:prstGeom>
              <a:noFill/>
              <a:ln w="28575">
                <a:solidFill>
                  <a:srgbClr val="007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825" name="Freeform 17">
                <a:extLst>
                  <a:ext uri="{FF2B5EF4-FFF2-40B4-BE49-F238E27FC236}">
                    <a16:creationId xmlns:a16="http://schemas.microsoft.com/office/drawing/2014/main" id="{BC018012-765C-5848-86AB-09DDB374AB48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5400000" flipH="1">
                <a:off x="3757776" y="3414297"/>
                <a:ext cx="241658" cy="379552"/>
              </a:xfrm>
              <a:custGeom>
                <a:avLst/>
                <a:gdLst>
                  <a:gd name="T0" fmla="*/ 0 w 528"/>
                  <a:gd name="T1" fmla="*/ 0 h 600"/>
                  <a:gd name="T2" fmla="*/ 2147483646 w 528"/>
                  <a:gd name="T3" fmla="*/ 0 h 600"/>
                  <a:gd name="T4" fmla="*/ 2147483646 w 528"/>
                  <a:gd name="T5" fmla="*/ 2147483646 h 600"/>
                  <a:gd name="T6" fmla="*/ 0 60000 65536"/>
                  <a:gd name="T7" fmla="*/ 0 60000 65536"/>
                  <a:gd name="T8" fmla="*/ 0 60000 65536"/>
                  <a:gd name="T9" fmla="*/ 0 w 528"/>
                  <a:gd name="T10" fmla="*/ 0 h 600"/>
                  <a:gd name="T11" fmla="*/ 528 w 528"/>
                  <a:gd name="T12" fmla="*/ 600 h 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28" h="600">
                    <a:moveTo>
                      <a:pt x="0" y="0"/>
                    </a:moveTo>
                    <a:lnTo>
                      <a:pt x="528" y="0"/>
                    </a:lnTo>
                    <a:lnTo>
                      <a:pt x="528" y="600"/>
                    </a:lnTo>
                  </a:path>
                </a:pathLst>
              </a:custGeom>
              <a:noFill/>
              <a:ln w="28575">
                <a:solidFill>
                  <a:srgbClr val="007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26" name="Line 101">
                <a:extLst>
                  <a:ext uri="{FF2B5EF4-FFF2-40B4-BE49-F238E27FC236}">
                    <a16:creationId xmlns:a16="http://schemas.microsoft.com/office/drawing/2014/main" id="{535CB188-1261-AC4E-9AA9-999CBA0360A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5400000" flipH="1">
                <a:off x="5409823" y="2369784"/>
                <a:ext cx="1611" cy="2711850"/>
              </a:xfrm>
              <a:prstGeom prst="line">
                <a:avLst/>
              </a:prstGeom>
              <a:noFill/>
              <a:ln w="28575">
                <a:solidFill>
                  <a:srgbClr val="007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827" name="Freeform 17">
                <a:extLst>
                  <a:ext uri="{FF2B5EF4-FFF2-40B4-BE49-F238E27FC236}">
                    <a16:creationId xmlns:a16="http://schemas.microsoft.com/office/drawing/2014/main" id="{79811ACA-E9F6-ED44-92D7-F22AE266CA19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5400000" flipH="1">
                <a:off x="6236878" y="3376594"/>
                <a:ext cx="285121" cy="216748"/>
              </a:xfrm>
              <a:custGeom>
                <a:avLst/>
                <a:gdLst>
                  <a:gd name="T0" fmla="*/ 0 w 528"/>
                  <a:gd name="T1" fmla="*/ 0 h 600"/>
                  <a:gd name="T2" fmla="*/ 2147483646 w 528"/>
                  <a:gd name="T3" fmla="*/ 0 h 600"/>
                  <a:gd name="T4" fmla="*/ 2147483646 w 528"/>
                  <a:gd name="T5" fmla="*/ 2147483646 h 600"/>
                  <a:gd name="T6" fmla="*/ 0 60000 65536"/>
                  <a:gd name="T7" fmla="*/ 0 60000 65536"/>
                  <a:gd name="T8" fmla="*/ 0 60000 65536"/>
                  <a:gd name="T9" fmla="*/ 0 w 528"/>
                  <a:gd name="T10" fmla="*/ 0 h 600"/>
                  <a:gd name="T11" fmla="*/ 528 w 528"/>
                  <a:gd name="T12" fmla="*/ 600 h 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28" h="600">
                    <a:moveTo>
                      <a:pt x="0" y="0"/>
                    </a:moveTo>
                    <a:lnTo>
                      <a:pt x="528" y="0"/>
                    </a:lnTo>
                    <a:lnTo>
                      <a:pt x="528" y="600"/>
                    </a:lnTo>
                  </a:path>
                </a:pathLst>
              </a:custGeom>
              <a:noFill/>
              <a:ln w="28575">
                <a:solidFill>
                  <a:srgbClr val="007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28" name="Line 101">
                <a:extLst>
                  <a:ext uri="{FF2B5EF4-FFF2-40B4-BE49-F238E27FC236}">
                    <a16:creationId xmlns:a16="http://schemas.microsoft.com/office/drawing/2014/main" id="{EF5B28CC-3890-C04C-B29C-12EA8771E01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5400000">
                <a:off x="6638496" y="3038276"/>
                <a:ext cx="2560" cy="892496"/>
              </a:xfrm>
              <a:prstGeom prst="line">
                <a:avLst/>
              </a:prstGeom>
              <a:noFill/>
              <a:ln w="28575">
                <a:solidFill>
                  <a:srgbClr val="007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829" name="Oval 68">
                <a:extLst>
                  <a:ext uri="{FF2B5EF4-FFF2-40B4-BE49-F238E27FC236}">
                    <a16:creationId xmlns:a16="http://schemas.microsoft.com/office/drawing/2014/main" id="{12A9F24E-84B5-7C46-800B-6956AB49A71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6435163" y="3293947"/>
                <a:ext cx="95365" cy="102053"/>
              </a:xfrm>
              <a:prstGeom prst="ellipse">
                <a:avLst/>
              </a:prstGeom>
              <a:solidFill>
                <a:srgbClr val="0070C0"/>
              </a:solidFill>
              <a:ln w="9525">
                <a:solidFill>
                  <a:srgbClr val="0070C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b="0">
                  <a:latin typeface="Times" pitchFamily="2" charset="0"/>
                </a:endParaRPr>
              </a:p>
            </p:txBody>
          </p:sp>
          <p:sp>
            <p:nvSpPr>
              <p:cNvPr id="32830" name="Oval 68">
                <a:extLst>
                  <a:ext uri="{FF2B5EF4-FFF2-40B4-BE49-F238E27FC236}">
                    <a16:creationId xmlns:a16="http://schemas.microsoft.com/office/drawing/2014/main" id="{94ACA4D7-24BA-364F-B188-E11ED8453D1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6711505" y="3449437"/>
                <a:ext cx="95364" cy="102053"/>
              </a:xfrm>
              <a:prstGeom prst="ellipse">
                <a:avLst/>
              </a:prstGeom>
              <a:solidFill>
                <a:srgbClr val="0070C0"/>
              </a:solidFill>
              <a:ln w="9525">
                <a:solidFill>
                  <a:srgbClr val="0070C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b="0">
                  <a:latin typeface="Times" pitchFamily="2" charset="0"/>
                </a:endParaRPr>
              </a:p>
            </p:txBody>
          </p:sp>
          <p:sp>
            <p:nvSpPr>
              <p:cNvPr id="32831" name="Line 6">
                <a:extLst>
                  <a:ext uri="{FF2B5EF4-FFF2-40B4-BE49-F238E27FC236}">
                    <a16:creationId xmlns:a16="http://schemas.microsoft.com/office/drawing/2014/main" id="{B25385CF-04CE-9246-B03F-43122023F611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 rot="5400000" flipH="1">
                <a:off x="6638062" y="3605626"/>
                <a:ext cx="233001" cy="0"/>
              </a:xfrm>
              <a:prstGeom prst="line">
                <a:avLst/>
              </a:prstGeom>
              <a:noFill/>
              <a:ln w="28575">
                <a:solidFill>
                  <a:srgbClr val="007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2790" name="Freeform 51">
              <a:extLst>
                <a:ext uri="{FF2B5EF4-FFF2-40B4-BE49-F238E27FC236}">
                  <a16:creationId xmlns:a16="http://schemas.microsoft.com/office/drawing/2014/main" id="{79ECACA5-0736-EE4E-B996-D1771D3D8C56}"/>
                </a:ext>
              </a:extLst>
            </p:cNvPr>
            <p:cNvSpPr>
              <a:spLocks/>
            </p:cNvSpPr>
            <p:nvPr/>
          </p:nvSpPr>
          <p:spPr bwMode="auto">
            <a:xfrm rot="5400000" flipV="1">
              <a:off x="863411" y="1780734"/>
              <a:ext cx="5599288" cy="3074140"/>
            </a:xfrm>
            <a:custGeom>
              <a:avLst/>
              <a:gdLst>
                <a:gd name="T0" fmla="*/ 2147483646 w 10027"/>
                <a:gd name="T1" fmla="*/ 0 h 223130"/>
                <a:gd name="T2" fmla="*/ 2147483646 w 10027"/>
                <a:gd name="T3" fmla="*/ 2147483646 h 223130"/>
                <a:gd name="T4" fmla="*/ 2147483646 w 10027"/>
                <a:gd name="T5" fmla="*/ 2147483646 h 223130"/>
                <a:gd name="T6" fmla="*/ 0 w 10027"/>
                <a:gd name="T7" fmla="*/ 2147483646 h 22313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027" h="223130">
                  <a:moveTo>
                    <a:pt x="10026" y="0"/>
                  </a:moveTo>
                  <a:cubicBezTo>
                    <a:pt x="10021" y="1490"/>
                    <a:pt x="10031" y="3532"/>
                    <a:pt x="10026" y="5022"/>
                  </a:cubicBezTo>
                  <a:lnTo>
                    <a:pt x="26" y="5022"/>
                  </a:lnTo>
                  <a:cubicBezTo>
                    <a:pt x="26" y="3378"/>
                    <a:pt x="0" y="224765"/>
                    <a:pt x="0" y="223121"/>
                  </a:cubicBezTo>
                </a:path>
              </a:pathLst>
            </a:custGeom>
            <a:noFill/>
            <a:ln w="28575">
              <a:solidFill>
                <a:srgbClr val="7030A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791" name="Freeform 51">
              <a:extLst>
                <a:ext uri="{FF2B5EF4-FFF2-40B4-BE49-F238E27FC236}">
                  <a16:creationId xmlns:a16="http://schemas.microsoft.com/office/drawing/2014/main" id="{57C80ACE-CA8A-F045-A62A-EDEF74EF94DB}"/>
                </a:ext>
              </a:extLst>
            </p:cNvPr>
            <p:cNvSpPr>
              <a:spLocks/>
            </p:cNvSpPr>
            <p:nvPr/>
          </p:nvSpPr>
          <p:spPr bwMode="auto">
            <a:xfrm rot="5400000" flipV="1">
              <a:off x="1431419" y="2477646"/>
              <a:ext cx="4455651" cy="3081760"/>
            </a:xfrm>
            <a:custGeom>
              <a:avLst/>
              <a:gdLst>
                <a:gd name="T0" fmla="*/ 2147483646 w 10043"/>
                <a:gd name="T1" fmla="*/ 0 h 223683"/>
                <a:gd name="T2" fmla="*/ 2147483646 w 10043"/>
                <a:gd name="T3" fmla="*/ 2147483646 h 223683"/>
                <a:gd name="T4" fmla="*/ 2147483646 w 10043"/>
                <a:gd name="T5" fmla="*/ 2147483646 h 223683"/>
                <a:gd name="T6" fmla="*/ 0 w 10043"/>
                <a:gd name="T7" fmla="*/ 2147483646 h 22368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043" h="223683">
                  <a:moveTo>
                    <a:pt x="10043" y="0"/>
                  </a:moveTo>
                  <a:cubicBezTo>
                    <a:pt x="10032" y="5361"/>
                    <a:pt x="10037" y="5745"/>
                    <a:pt x="10026" y="11106"/>
                  </a:cubicBezTo>
                  <a:lnTo>
                    <a:pt x="26" y="11106"/>
                  </a:lnTo>
                  <a:cubicBezTo>
                    <a:pt x="26" y="9462"/>
                    <a:pt x="0" y="225318"/>
                    <a:pt x="0" y="223674"/>
                  </a:cubicBezTo>
                </a:path>
              </a:pathLst>
            </a:custGeom>
            <a:noFill/>
            <a:ln w="28575">
              <a:solidFill>
                <a:srgbClr val="7030A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792" name="Freeform 51">
              <a:extLst>
                <a:ext uri="{FF2B5EF4-FFF2-40B4-BE49-F238E27FC236}">
                  <a16:creationId xmlns:a16="http://schemas.microsoft.com/office/drawing/2014/main" id="{039BDDA4-2A46-F240-85B0-B2C58DDF26FA}"/>
                </a:ext>
              </a:extLst>
            </p:cNvPr>
            <p:cNvSpPr>
              <a:spLocks/>
            </p:cNvSpPr>
            <p:nvPr/>
          </p:nvSpPr>
          <p:spPr bwMode="auto">
            <a:xfrm rot="5400000" flipV="1">
              <a:off x="2046182" y="3219232"/>
              <a:ext cx="3232377" cy="3072794"/>
            </a:xfrm>
            <a:custGeom>
              <a:avLst/>
              <a:gdLst>
                <a:gd name="T0" fmla="*/ 2147483646 w 10030"/>
                <a:gd name="T1" fmla="*/ 0 h 223651"/>
                <a:gd name="T2" fmla="*/ 2147483646 w 10030"/>
                <a:gd name="T3" fmla="*/ 2147483646 h 223651"/>
                <a:gd name="T4" fmla="*/ 2147483646 w 10030"/>
                <a:gd name="T5" fmla="*/ 2147483646 h 223651"/>
                <a:gd name="T6" fmla="*/ 0 w 10030"/>
                <a:gd name="T7" fmla="*/ 2147483646 h 22365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030" h="223651">
                  <a:moveTo>
                    <a:pt x="10025" y="0"/>
                  </a:moveTo>
                  <a:cubicBezTo>
                    <a:pt x="10009" y="7389"/>
                    <a:pt x="10042" y="9789"/>
                    <a:pt x="10026" y="17178"/>
                  </a:cubicBezTo>
                  <a:lnTo>
                    <a:pt x="26" y="17178"/>
                  </a:lnTo>
                  <a:cubicBezTo>
                    <a:pt x="26" y="15534"/>
                    <a:pt x="0" y="225286"/>
                    <a:pt x="0" y="223642"/>
                  </a:cubicBezTo>
                </a:path>
              </a:pathLst>
            </a:custGeom>
            <a:noFill/>
            <a:ln w="28575">
              <a:solidFill>
                <a:srgbClr val="7030A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793" name="Freeform 51">
              <a:extLst>
                <a:ext uri="{FF2B5EF4-FFF2-40B4-BE49-F238E27FC236}">
                  <a16:creationId xmlns:a16="http://schemas.microsoft.com/office/drawing/2014/main" id="{775C24AE-4149-EE4C-BD28-BD95D3A11CCA}"/>
                </a:ext>
              </a:extLst>
            </p:cNvPr>
            <p:cNvSpPr>
              <a:spLocks/>
            </p:cNvSpPr>
            <p:nvPr/>
          </p:nvSpPr>
          <p:spPr bwMode="auto">
            <a:xfrm rot="5400000" flipV="1">
              <a:off x="2619070" y="3941755"/>
              <a:ext cx="2095587" cy="3066521"/>
            </a:xfrm>
            <a:custGeom>
              <a:avLst/>
              <a:gdLst>
                <a:gd name="T0" fmla="*/ 2147483646 w 10063"/>
                <a:gd name="T1" fmla="*/ 0 h 222577"/>
                <a:gd name="T2" fmla="*/ 2147483646 w 10063"/>
                <a:gd name="T3" fmla="*/ 2147483646 h 222577"/>
                <a:gd name="T4" fmla="*/ 2147483646 w 10063"/>
                <a:gd name="T5" fmla="*/ 2147483646 h 222577"/>
                <a:gd name="T6" fmla="*/ 0 w 10063"/>
                <a:gd name="T7" fmla="*/ 2147483646 h 22257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063" h="222577">
                  <a:moveTo>
                    <a:pt x="10063" y="0"/>
                  </a:moveTo>
                  <a:cubicBezTo>
                    <a:pt x="10051" y="7758"/>
                    <a:pt x="10038" y="15516"/>
                    <a:pt x="10026" y="23274"/>
                  </a:cubicBezTo>
                  <a:lnTo>
                    <a:pt x="26" y="23274"/>
                  </a:lnTo>
                  <a:cubicBezTo>
                    <a:pt x="26" y="21630"/>
                    <a:pt x="0" y="224212"/>
                    <a:pt x="0" y="222568"/>
                  </a:cubicBezTo>
                </a:path>
              </a:pathLst>
            </a:custGeom>
            <a:noFill/>
            <a:ln w="28575">
              <a:solidFill>
                <a:srgbClr val="7030A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794" name="Freeform 17">
              <a:extLst>
                <a:ext uri="{FF2B5EF4-FFF2-40B4-BE49-F238E27FC236}">
                  <a16:creationId xmlns:a16="http://schemas.microsoft.com/office/drawing/2014/main" id="{C5F00483-BF5A-CD4E-84AA-4237B70DAF46}"/>
                </a:ext>
              </a:extLst>
            </p:cNvPr>
            <p:cNvSpPr>
              <a:spLocks noChangeAspect="1"/>
            </p:cNvSpPr>
            <p:nvPr/>
          </p:nvSpPr>
          <p:spPr bwMode="auto">
            <a:xfrm flipH="1" flipV="1">
              <a:off x="2648486" y="121920"/>
              <a:ext cx="239493" cy="4838700"/>
            </a:xfrm>
            <a:custGeom>
              <a:avLst/>
              <a:gdLst>
                <a:gd name="T0" fmla="*/ 0 w 528"/>
                <a:gd name="T1" fmla="*/ 0 h 600"/>
                <a:gd name="T2" fmla="*/ 2147483646 w 528"/>
                <a:gd name="T3" fmla="*/ 0 h 600"/>
                <a:gd name="T4" fmla="*/ 2147483646 w 528"/>
                <a:gd name="T5" fmla="*/ 2147483646 h 600"/>
                <a:gd name="T6" fmla="*/ 0 60000 65536"/>
                <a:gd name="T7" fmla="*/ 0 60000 65536"/>
                <a:gd name="T8" fmla="*/ 0 60000 65536"/>
                <a:gd name="T9" fmla="*/ 0 w 528"/>
                <a:gd name="T10" fmla="*/ 0 h 600"/>
                <a:gd name="T11" fmla="*/ 528 w 528"/>
                <a:gd name="T12" fmla="*/ 600 h 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28" h="600">
                  <a:moveTo>
                    <a:pt x="0" y="0"/>
                  </a:moveTo>
                  <a:lnTo>
                    <a:pt x="528" y="0"/>
                  </a:lnTo>
                  <a:lnTo>
                    <a:pt x="528" y="600"/>
                  </a:lnTo>
                </a:path>
              </a:pathLst>
            </a:custGeom>
            <a:noFill/>
            <a:ln w="28575">
              <a:solidFill>
                <a:srgbClr val="00B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795" name="Freeform 17">
              <a:extLst>
                <a:ext uri="{FF2B5EF4-FFF2-40B4-BE49-F238E27FC236}">
                  <a16:creationId xmlns:a16="http://schemas.microsoft.com/office/drawing/2014/main" id="{C9D76039-4142-2F4B-A4AA-213D0F4DF119}"/>
                </a:ext>
              </a:extLst>
            </p:cNvPr>
            <p:cNvSpPr>
              <a:spLocks noChangeAspect="1"/>
            </p:cNvSpPr>
            <p:nvPr/>
          </p:nvSpPr>
          <p:spPr bwMode="auto">
            <a:xfrm flipH="1" flipV="1">
              <a:off x="4777739" y="114300"/>
              <a:ext cx="327659" cy="4838700"/>
            </a:xfrm>
            <a:custGeom>
              <a:avLst/>
              <a:gdLst>
                <a:gd name="T0" fmla="*/ 0 w 528"/>
                <a:gd name="T1" fmla="*/ 0 h 600"/>
                <a:gd name="T2" fmla="*/ 2147483646 w 528"/>
                <a:gd name="T3" fmla="*/ 0 h 600"/>
                <a:gd name="T4" fmla="*/ 2147483646 w 528"/>
                <a:gd name="T5" fmla="*/ 2147483646 h 600"/>
                <a:gd name="T6" fmla="*/ 0 60000 65536"/>
                <a:gd name="T7" fmla="*/ 0 60000 65536"/>
                <a:gd name="T8" fmla="*/ 0 60000 65536"/>
                <a:gd name="T9" fmla="*/ 0 w 528"/>
                <a:gd name="T10" fmla="*/ 0 h 600"/>
                <a:gd name="T11" fmla="*/ 528 w 528"/>
                <a:gd name="T12" fmla="*/ 600 h 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28" h="600">
                  <a:moveTo>
                    <a:pt x="0" y="0"/>
                  </a:moveTo>
                  <a:lnTo>
                    <a:pt x="528" y="0"/>
                  </a:lnTo>
                  <a:lnTo>
                    <a:pt x="528" y="600"/>
                  </a:lnTo>
                </a:path>
              </a:pathLst>
            </a:custGeom>
            <a:noFill/>
            <a:ln w="28575">
              <a:solidFill>
                <a:srgbClr val="00B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796" name="Line 101">
              <a:extLst>
                <a:ext uri="{FF2B5EF4-FFF2-40B4-BE49-F238E27FC236}">
                  <a16:creationId xmlns:a16="http://schemas.microsoft.com/office/drawing/2014/main" id="{C308ADDC-3591-064A-B350-44B136430104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>
              <a:off x="4938365" y="3518369"/>
              <a:ext cx="2404" cy="331665"/>
            </a:xfrm>
            <a:prstGeom prst="line">
              <a:avLst/>
            </a:prstGeom>
            <a:noFill/>
            <a:ln w="28575">
              <a:solidFill>
                <a:srgbClr val="00B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97" name="Line 101">
              <a:extLst>
                <a:ext uri="{FF2B5EF4-FFF2-40B4-BE49-F238E27FC236}">
                  <a16:creationId xmlns:a16="http://schemas.microsoft.com/office/drawing/2014/main" id="{8164B9C7-72A4-AB4B-87AA-23C9C78819E4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>
              <a:off x="4946158" y="2173559"/>
              <a:ext cx="1081" cy="317400"/>
            </a:xfrm>
            <a:prstGeom prst="line">
              <a:avLst/>
            </a:prstGeom>
            <a:noFill/>
            <a:ln w="28575">
              <a:solidFill>
                <a:srgbClr val="00B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98" name="Line 101">
              <a:extLst>
                <a:ext uri="{FF2B5EF4-FFF2-40B4-BE49-F238E27FC236}">
                  <a16:creationId xmlns:a16="http://schemas.microsoft.com/office/drawing/2014/main" id="{D2403C8B-7DF3-7A4E-9E9F-E7DC59343ABD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 flipH="1">
              <a:off x="4942040" y="888199"/>
              <a:ext cx="2675" cy="339285"/>
            </a:xfrm>
            <a:prstGeom prst="line">
              <a:avLst/>
            </a:prstGeom>
            <a:noFill/>
            <a:ln w="28575">
              <a:solidFill>
                <a:srgbClr val="00B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99" name="Line 101">
              <a:extLst>
                <a:ext uri="{FF2B5EF4-FFF2-40B4-BE49-F238E27FC236}">
                  <a16:creationId xmlns:a16="http://schemas.microsoft.com/office/drawing/2014/main" id="{0497C657-2A69-6548-B65D-FD890B414638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 flipH="1">
              <a:off x="2774750" y="926899"/>
              <a:ext cx="1619" cy="268020"/>
            </a:xfrm>
            <a:prstGeom prst="line">
              <a:avLst/>
            </a:prstGeom>
            <a:noFill/>
            <a:ln w="28575">
              <a:solidFill>
                <a:srgbClr val="00B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00" name="Line 101">
              <a:extLst>
                <a:ext uri="{FF2B5EF4-FFF2-40B4-BE49-F238E27FC236}">
                  <a16:creationId xmlns:a16="http://schemas.microsoft.com/office/drawing/2014/main" id="{DA160DC4-CF90-0043-9DCD-DD1A3B4F9A7E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>
              <a:off x="2772059" y="2209259"/>
              <a:ext cx="1081" cy="246000"/>
            </a:xfrm>
            <a:prstGeom prst="line">
              <a:avLst/>
            </a:prstGeom>
            <a:noFill/>
            <a:ln w="28575">
              <a:solidFill>
                <a:srgbClr val="00B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01" name="Line 101">
              <a:extLst>
                <a:ext uri="{FF2B5EF4-FFF2-40B4-BE49-F238E27FC236}">
                  <a16:creationId xmlns:a16="http://schemas.microsoft.com/office/drawing/2014/main" id="{A0A2EC0E-70A2-A94B-85F7-F4ADA8260FB9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>
              <a:off x="2785080" y="3554564"/>
              <a:ext cx="1133" cy="245305"/>
            </a:xfrm>
            <a:prstGeom prst="line">
              <a:avLst/>
            </a:prstGeom>
            <a:noFill/>
            <a:ln w="28575">
              <a:solidFill>
                <a:srgbClr val="00B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02" name="TextBox 57">
              <a:extLst>
                <a:ext uri="{FF2B5EF4-FFF2-40B4-BE49-F238E27FC236}">
                  <a16:creationId xmlns:a16="http://schemas.microsoft.com/office/drawing/2014/main" id="{9B7A03B4-DBA3-7C4E-B636-CD0FC2657CB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44805" y="-15051"/>
              <a:ext cx="511679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000">
                  <a:solidFill>
                    <a:srgbClr val="00B050"/>
                  </a:solidFill>
                  <a:latin typeface="Times" pitchFamily="2" charset="0"/>
                </a:rPr>
                <a:t>In</a:t>
              </a:r>
              <a:r>
                <a:rPr lang="en-US" altLang="en-US" sz="2000" baseline="-25000">
                  <a:solidFill>
                    <a:srgbClr val="00B050"/>
                  </a:solidFill>
                  <a:latin typeface="Times" pitchFamily="2" charset="0"/>
                </a:rPr>
                <a:t>1</a:t>
              </a:r>
            </a:p>
          </p:txBody>
        </p:sp>
        <p:sp>
          <p:nvSpPr>
            <p:cNvPr id="32803" name="TextBox 58">
              <a:extLst>
                <a:ext uri="{FF2B5EF4-FFF2-40B4-BE49-F238E27FC236}">
                  <a16:creationId xmlns:a16="http://schemas.microsoft.com/office/drawing/2014/main" id="{1F88BFAF-14E3-384C-AFBD-A272592D9D2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79829" y="-7929"/>
              <a:ext cx="511679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000">
                  <a:solidFill>
                    <a:srgbClr val="00B050"/>
                  </a:solidFill>
                  <a:latin typeface="Times" pitchFamily="2" charset="0"/>
                </a:rPr>
                <a:t>In</a:t>
              </a:r>
              <a:r>
                <a:rPr lang="en-US" altLang="en-US" sz="2000" baseline="-25000">
                  <a:solidFill>
                    <a:srgbClr val="00B050"/>
                  </a:solidFill>
                  <a:latin typeface="Times" pitchFamily="2" charset="0"/>
                </a:rPr>
                <a:t>0</a:t>
              </a:r>
            </a:p>
          </p:txBody>
        </p:sp>
        <p:sp>
          <p:nvSpPr>
            <p:cNvPr id="32804" name="TextBox 59">
              <a:extLst>
                <a:ext uri="{FF2B5EF4-FFF2-40B4-BE49-F238E27FC236}">
                  <a16:creationId xmlns:a16="http://schemas.microsoft.com/office/drawing/2014/main" id="{0D6D661F-21F1-3245-AFCF-552EA8D00C0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19130" y="6483056"/>
              <a:ext cx="696024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000">
                  <a:solidFill>
                    <a:srgbClr val="0070C0"/>
                  </a:solidFill>
                  <a:latin typeface="Times" pitchFamily="2" charset="0"/>
                </a:rPr>
                <a:t>Out</a:t>
              </a:r>
              <a:r>
                <a:rPr lang="en-US" altLang="en-US" sz="2000" baseline="-25000">
                  <a:solidFill>
                    <a:srgbClr val="0070C0"/>
                  </a:solidFill>
                  <a:latin typeface="Times" pitchFamily="2" charset="0"/>
                </a:rPr>
                <a:t>1</a:t>
              </a:r>
            </a:p>
          </p:txBody>
        </p:sp>
        <p:sp>
          <p:nvSpPr>
            <p:cNvPr id="32805" name="TextBox 60">
              <a:extLst>
                <a:ext uri="{FF2B5EF4-FFF2-40B4-BE49-F238E27FC236}">
                  <a16:creationId xmlns:a16="http://schemas.microsoft.com/office/drawing/2014/main" id="{99C8F938-71FE-D140-A130-5D9C91D07D7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22521" y="6507269"/>
              <a:ext cx="696024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000">
                  <a:solidFill>
                    <a:srgbClr val="0070C0"/>
                  </a:solidFill>
                  <a:latin typeface="Times" pitchFamily="2" charset="0"/>
                </a:rPr>
                <a:t>Out</a:t>
              </a:r>
              <a:r>
                <a:rPr lang="en-US" altLang="en-US" sz="2000" baseline="-25000">
                  <a:solidFill>
                    <a:srgbClr val="0070C0"/>
                  </a:solidFill>
                  <a:latin typeface="Times" pitchFamily="2" charset="0"/>
                </a:rPr>
                <a:t>0</a:t>
              </a:r>
            </a:p>
          </p:txBody>
        </p:sp>
        <p:sp>
          <p:nvSpPr>
            <p:cNvPr id="32806" name="TextBox 61">
              <a:extLst>
                <a:ext uri="{FF2B5EF4-FFF2-40B4-BE49-F238E27FC236}">
                  <a16:creationId xmlns:a16="http://schemas.microsoft.com/office/drawing/2014/main" id="{3519A6D4-02F5-5543-BA29-7C84B1828D4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2542" y="6321332"/>
              <a:ext cx="121873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solidFill>
                    <a:srgbClr val="7030A0"/>
                  </a:solidFill>
                  <a:latin typeface="Times" pitchFamily="2" charset="0"/>
                </a:rPr>
                <a:t>Write_enable</a:t>
              </a:r>
              <a:endParaRPr lang="en-US" altLang="en-US" sz="2000" baseline="-25000">
                <a:solidFill>
                  <a:srgbClr val="7030A0"/>
                </a:solidFill>
                <a:latin typeface="Times" pitchFamily="2" charset="0"/>
              </a:endParaRPr>
            </a:p>
          </p:txBody>
        </p:sp>
        <p:sp>
          <p:nvSpPr>
            <p:cNvPr id="32807" name="TextBox 62">
              <a:extLst>
                <a:ext uri="{FF2B5EF4-FFF2-40B4-BE49-F238E27FC236}">
                  <a16:creationId xmlns:a16="http://schemas.microsoft.com/office/drawing/2014/main" id="{160D8D29-639B-CA4A-BAAD-F371B5866BC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983" y="5898697"/>
              <a:ext cx="1486561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solidFill>
                    <a:srgbClr val="7030A0"/>
                  </a:solidFill>
                  <a:latin typeface="Times" pitchFamily="2" charset="0"/>
                </a:rPr>
                <a:t>Write_address_0</a:t>
              </a:r>
              <a:endParaRPr lang="en-US" altLang="en-US" sz="2000" baseline="-25000">
                <a:solidFill>
                  <a:srgbClr val="7030A0"/>
                </a:solidFill>
                <a:latin typeface="Times" pitchFamily="2" charset="0"/>
              </a:endParaRPr>
            </a:p>
          </p:txBody>
        </p:sp>
        <p:sp>
          <p:nvSpPr>
            <p:cNvPr id="32808" name="TextBox 63">
              <a:extLst>
                <a:ext uri="{FF2B5EF4-FFF2-40B4-BE49-F238E27FC236}">
                  <a16:creationId xmlns:a16="http://schemas.microsoft.com/office/drawing/2014/main" id="{88CA7EA8-1602-A841-A301-AB707671A3A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8" y="6107657"/>
              <a:ext cx="1486561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solidFill>
                    <a:srgbClr val="7030A0"/>
                  </a:solidFill>
                  <a:latin typeface="Times" pitchFamily="2" charset="0"/>
                </a:rPr>
                <a:t>Write_address_1</a:t>
              </a:r>
              <a:endParaRPr lang="en-US" altLang="en-US" sz="2000" baseline="-25000">
                <a:solidFill>
                  <a:srgbClr val="7030A0"/>
                </a:solidFill>
                <a:latin typeface="Times" pitchFamily="2" charset="0"/>
              </a:endParaRPr>
            </a:p>
          </p:txBody>
        </p:sp>
        <p:sp>
          <p:nvSpPr>
            <p:cNvPr id="32809" name="TextBox 64">
              <a:extLst>
                <a:ext uri="{FF2B5EF4-FFF2-40B4-BE49-F238E27FC236}">
                  <a16:creationId xmlns:a16="http://schemas.microsoft.com/office/drawing/2014/main" id="{439AC815-0918-124E-864B-7FF265ED9C1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93313" y="6057433"/>
              <a:ext cx="1439946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solidFill>
                    <a:srgbClr val="0070C0"/>
                  </a:solidFill>
                  <a:latin typeface="Times" pitchFamily="2" charset="0"/>
                </a:rPr>
                <a:t>Read_address_1</a:t>
              </a:r>
              <a:endParaRPr lang="en-US" altLang="en-US" sz="2000" baseline="-25000">
                <a:solidFill>
                  <a:srgbClr val="0070C0"/>
                </a:solidFill>
                <a:latin typeface="Times" pitchFamily="2" charset="0"/>
              </a:endParaRPr>
            </a:p>
          </p:txBody>
        </p:sp>
        <p:sp>
          <p:nvSpPr>
            <p:cNvPr id="32810" name="TextBox 65">
              <a:extLst>
                <a:ext uri="{FF2B5EF4-FFF2-40B4-BE49-F238E27FC236}">
                  <a16:creationId xmlns:a16="http://schemas.microsoft.com/office/drawing/2014/main" id="{97E20D19-6578-EB44-9756-E2BADDEA16B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94885" y="6247540"/>
              <a:ext cx="1439946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solidFill>
                    <a:srgbClr val="0070C0"/>
                  </a:solidFill>
                  <a:latin typeface="Times" pitchFamily="2" charset="0"/>
                </a:rPr>
                <a:t>Read_address_0</a:t>
              </a:r>
              <a:endParaRPr lang="en-US" altLang="en-US" sz="2000" baseline="-25000">
                <a:solidFill>
                  <a:srgbClr val="0070C0"/>
                </a:solidFill>
                <a:latin typeface="Times" pitchFamily="2" charset="0"/>
              </a:endParaRPr>
            </a:p>
          </p:txBody>
        </p:sp>
        <p:sp>
          <p:nvSpPr>
            <p:cNvPr id="32811" name="Freeform 17">
              <a:extLst>
                <a:ext uri="{FF2B5EF4-FFF2-40B4-BE49-F238E27FC236}">
                  <a16:creationId xmlns:a16="http://schemas.microsoft.com/office/drawing/2014/main" id="{F47E6A23-1349-6C4D-AE90-E6025B8BEF85}"/>
                </a:ext>
              </a:extLst>
            </p:cNvPr>
            <p:cNvSpPr>
              <a:spLocks noChangeAspect="1"/>
            </p:cNvSpPr>
            <p:nvPr/>
          </p:nvSpPr>
          <p:spPr bwMode="auto">
            <a:xfrm flipV="1">
              <a:off x="709082" y="1245324"/>
              <a:ext cx="4647718" cy="4396281"/>
            </a:xfrm>
            <a:custGeom>
              <a:avLst/>
              <a:gdLst>
                <a:gd name="T0" fmla="*/ 0 w 528"/>
                <a:gd name="T1" fmla="*/ 0 h 600"/>
                <a:gd name="T2" fmla="*/ 2147483646 w 528"/>
                <a:gd name="T3" fmla="*/ 0 h 600"/>
                <a:gd name="T4" fmla="*/ 2147483646 w 528"/>
                <a:gd name="T5" fmla="*/ 2147483646 h 600"/>
                <a:gd name="T6" fmla="*/ 0 60000 65536"/>
                <a:gd name="T7" fmla="*/ 0 60000 65536"/>
                <a:gd name="T8" fmla="*/ 0 60000 65536"/>
                <a:gd name="T9" fmla="*/ 0 w 528"/>
                <a:gd name="T10" fmla="*/ 0 h 600"/>
                <a:gd name="T11" fmla="*/ 528 w 528"/>
                <a:gd name="T12" fmla="*/ 600 h 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28" h="600">
                  <a:moveTo>
                    <a:pt x="0" y="0"/>
                  </a:moveTo>
                  <a:lnTo>
                    <a:pt x="528" y="0"/>
                  </a:lnTo>
                  <a:lnTo>
                    <a:pt x="528" y="600"/>
                  </a:lnTo>
                </a:path>
              </a:pathLst>
            </a:custGeom>
            <a:noFill/>
            <a:ln w="28575">
              <a:solidFill>
                <a:srgbClr val="FFC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12" name="TextBox 69">
              <a:extLst>
                <a:ext uri="{FF2B5EF4-FFF2-40B4-BE49-F238E27FC236}">
                  <a16:creationId xmlns:a16="http://schemas.microsoft.com/office/drawing/2014/main" id="{4AD26A59-2130-E84A-AE24-93C139ADB63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142" y="5472932"/>
              <a:ext cx="633507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solidFill>
                    <a:srgbClr val="FFC000"/>
                  </a:solidFill>
                  <a:latin typeface="Times" pitchFamily="2" charset="0"/>
                </a:rPr>
                <a:t>Clock</a:t>
              </a:r>
              <a:endParaRPr lang="en-US" altLang="en-US" sz="2000" baseline="-25000">
                <a:solidFill>
                  <a:srgbClr val="FFC000"/>
                </a:solidFill>
                <a:latin typeface="Times" pitchFamily="2" charset="0"/>
              </a:endParaRPr>
            </a:p>
          </p:txBody>
        </p:sp>
        <p:sp>
          <p:nvSpPr>
            <p:cNvPr id="32813" name="Line 101">
              <a:extLst>
                <a:ext uri="{FF2B5EF4-FFF2-40B4-BE49-F238E27FC236}">
                  <a16:creationId xmlns:a16="http://schemas.microsoft.com/office/drawing/2014/main" id="{CF82AAF9-EA09-324B-9942-27395139223A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 flipH="1">
              <a:off x="3225588" y="5061589"/>
              <a:ext cx="217" cy="143805"/>
            </a:xfrm>
            <a:prstGeom prst="line">
              <a:avLst/>
            </a:prstGeom>
            <a:noFill/>
            <a:ln w="28575">
              <a:solidFill>
                <a:srgbClr val="FFC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14" name="Line 101">
              <a:extLst>
                <a:ext uri="{FF2B5EF4-FFF2-40B4-BE49-F238E27FC236}">
                  <a16:creationId xmlns:a16="http://schemas.microsoft.com/office/drawing/2014/main" id="{0664F753-8572-594C-B5A3-502948952549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 flipH="1">
              <a:off x="3222540" y="3792097"/>
              <a:ext cx="217" cy="143805"/>
            </a:xfrm>
            <a:prstGeom prst="line">
              <a:avLst/>
            </a:prstGeom>
            <a:noFill/>
            <a:ln w="28575">
              <a:solidFill>
                <a:srgbClr val="FFC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15" name="Line 101">
              <a:extLst>
                <a:ext uri="{FF2B5EF4-FFF2-40B4-BE49-F238E27FC236}">
                  <a16:creationId xmlns:a16="http://schemas.microsoft.com/office/drawing/2014/main" id="{24187F5A-DE37-574C-8359-96450021E835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 flipH="1">
              <a:off x="3217968" y="2438785"/>
              <a:ext cx="217" cy="143805"/>
            </a:xfrm>
            <a:prstGeom prst="line">
              <a:avLst/>
            </a:prstGeom>
            <a:noFill/>
            <a:ln w="28575">
              <a:solidFill>
                <a:srgbClr val="FFC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16" name="Line 101">
              <a:extLst>
                <a:ext uri="{FF2B5EF4-FFF2-40B4-BE49-F238E27FC236}">
                  <a16:creationId xmlns:a16="http://schemas.microsoft.com/office/drawing/2014/main" id="{C7DBD502-109C-0343-97A6-3449E61BC97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 flipH="1">
              <a:off x="3210348" y="1173865"/>
              <a:ext cx="217" cy="143805"/>
            </a:xfrm>
            <a:prstGeom prst="line">
              <a:avLst/>
            </a:prstGeom>
            <a:noFill/>
            <a:ln w="28575">
              <a:solidFill>
                <a:srgbClr val="FFC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17" name="Line 101">
              <a:extLst>
                <a:ext uri="{FF2B5EF4-FFF2-40B4-BE49-F238E27FC236}">
                  <a16:creationId xmlns:a16="http://schemas.microsoft.com/office/drawing/2014/main" id="{787995B1-9A81-0C49-9571-2085735B9533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 flipH="1">
              <a:off x="5424720" y="1175389"/>
              <a:ext cx="217" cy="143805"/>
            </a:xfrm>
            <a:prstGeom prst="line">
              <a:avLst/>
            </a:prstGeom>
            <a:noFill/>
            <a:ln w="28575">
              <a:solidFill>
                <a:srgbClr val="FFC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18" name="Line 101">
              <a:extLst>
                <a:ext uri="{FF2B5EF4-FFF2-40B4-BE49-F238E27FC236}">
                  <a16:creationId xmlns:a16="http://schemas.microsoft.com/office/drawing/2014/main" id="{FF01A6CF-3B88-474D-9069-763B23D7800A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 flipH="1">
              <a:off x="5421672" y="2447929"/>
              <a:ext cx="217" cy="143805"/>
            </a:xfrm>
            <a:prstGeom prst="line">
              <a:avLst/>
            </a:prstGeom>
            <a:noFill/>
            <a:ln w="28575">
              <a:solidFill>
                <a:srgbClr val="FFC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19" name="Line 101">
              <a:extLst>
                <a:ext uri="{FF2B5EF4-FFF2-40B4-BE49-F238E27FC236}">
                  <a16:creationId xmlns:a16="http://schemas.microsoft.com/office/drawing/2014/main" id="{AA56E414-4578-2441-A813-12642CE897B2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 flipH="1">
              <a:off x="5423196" y="3793621"/>
              <a:ext cx="217" cy="143805"/>
            </a:xfrm>
            <a:prstGeom prst="line">
              <a:avLst/>
            </a:prstGeom>
            <a:noFill/>
            <a:ln w="28575">
              <a:solidFill>
                <a:srgbClr val="FFC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20" name="Line 101">
              <a:extLst>
                <a:ext uri="{FF2B5EF4-FFF2-40B4-BE49-F238E27FC236}">
                  <a16:creationId xmlns:a16="http://schemas.microsoft.com/office/drawing/2014/main" id="{18FE05A9-2840-4C44-98B0-7DE1E954294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 flipH="1">
              <a:off x="5420148" y="5061589"/>
              <a:ext cx="217" cy="143805"/>
            </a:xfrm>
            <a:prstGeom prst="line">
              <a:avLst/>
            </a:prstGeom>
            <a:noFill/>
            <a:ln w="28575">
              <a:solidFill>
                <a:srgbClr val="FFC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32821" name="Straight Connector 80">
              <a:extLst>
                <a:ext uri="{FF2B5EF4-FFF2-40B4-BE49-F238E27FC236}">
                  <a16:creationId xmlns:a16="http://schemas.microsoft.com/office/drawing/2014/main" id="{F255530F-52B5-4045-9FB2-0A15DD6C9234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3147277" y="1243052"/>
              <a:ext cx="0" cy="4397531"/>
            </a:xfrm>
            <a:prstGeom prst="line">
              <a:avLst/>
            </a:prstGeom>
            <a:noFill/>
            <a:ln w="28575">
              <a:solidFill>
                <a:srgbClr val="FFC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32770" name="Oval 2">
            <a:extLst>
              <a:ext uri="{FF2B5EF4-FFF2-40B4-BE49-F238E27FC236}">
                <a16:creationId xmlns:a16="http://schemas.microsoft.com/office/drawing/2014/main" id="{6A142090-33FC-A547-BF0C-5DE6EB4293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43688" y="5846763"/>
            <a:ext cx="1600200" cy="976312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32771" name="TextBox 1">
            <a:extLst>
              <a:ext uri="{FF2B5EF4-FFF2-40B4-BE49-F238E27FC236}">
                <a16:creationId xmlns:a16="http://schemas.microsoft.com/office/drawing/2014/main" id="{2CBCED2C-ECE5-D54A-94F9-3003D0FF6D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18414" y="5270501"/>
            <a:ext cx="24653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FF0000"/>
                </a:solidFill>
                <a:latin typeface="Times" pitchFamily="2" charset="0"/>
              </a:rPr>
              <a:t>4-to-1 Multiplexer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4D27D7D-7FC1-84E1-E906-1AC3CB8924DC}"/>
              </a:ext>
            </a:extLst>
          </p:cNvPr>
          <p:cNvGrpSpPr/>
          <p:nvPr/>
        </p:nvGrpSpPr>
        <p:grpSpPr>
          <a:xfrm>
            <a:off x="4041091" y="510570"/>
            <a:ext cx="2233996" cy="4211645"/>
            <a:chOff x="4041091" y="510570"/>
            <a:chExt cx="2233996" cy="4211645"/>
          </a:xfrm>
        </p:grpSpPr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E89D733E-57C0-C152-4ADB-721FC51A5747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6274889" y="514469"/>
              <a:ext cx="198" cy="31545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7030A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AE660028-BFFE-706F-1AC9-A959C288514C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053125" y="510570"/>
              <a:ext cx="4292" cy="319349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7030A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88ADDD37-A974-E30F-F4CB-31C070BEDC7A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6270597" y="1784787"/>
              <a:ext cx="198" cy="31545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7030A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0A361B22-8C28-301A-550B-D6B3740749C8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048833" y="1780888"/>
              <a:ext cx="4292" cy="319349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7030A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13D42352-AB1F-29C1-D45A-E1C5144AA334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6270597" y="3127892"/>
              <a:ext cx="198" cy="31545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7030A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2712D8CF-481D-737D-8B25-005ABCD06796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048833" y="3123993"/>
              <a:ext cx="4292" cy="319349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7030A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3B4A4D47-1C25-422E-945B-A153263CE4E1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6262855" y="4406765"/>
              <a:ext cx="198" cy="31545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7030A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6D41A53A-66F2-E646-F980-ABF56408587C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041091" y="4402866"/>
              <a:ext cx="4292" cy="319349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7030A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793" name="Group 4">
            <a:extLst>
              <a:ext uri="{FF2B5EF4-FFF2-40B4-BE49-F238E27FC236}">
                <a16:creationId xmlns:a16="http://schemas.microsoft.com/office/drawing/2014/main" id="{D184D2FB-4185-3547-9B82-A540590464DC}"/>
              </a:ext>
            </a:extLst>
          </p:cNvPr>
          <p:cNvGrpSpPr>
            <a:grpSpLocks/>
          </p:cNvGrpSpPr>
          <p:nvPr/>
        </p:nvGrpSpPr>
        <p:grpSpPr bwMode="auto">
          <a:xfrm>
            <a:off x="1069976" y="-14288"/>
            <a:ext cx="8836025" cy="6921501"/>
            <a:chOff x="-983" y="-15051"/>
            <a:chExt cx="8835814" cy="6922430"/>
          </a:xfrm>
        </p:grpSpPr>
        <p:pic>
          <p:nvPicPr>
            <p:cNvPr id="33796" name="Picture 3" descr="Screen shot 2017-02-17 at 11.57.02 AM.png">
              <a:extLst>
                <a:ext uri="{FF2B5EF4-FFF2-40B4-BE49-F238E27FC236}">
                  <a16:creationId xmlns:a16="http://schemas.microsoft.com/office/drawing/2014/main" id="{F60E88E1-EC00-AA4D-9C8B-3857A02EAAD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" y="5442"/>
              <a:ext cx="6836661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3797" name="TextBox 20">
              <a:extLst>
                <a:ext uri="{FF2B5EF4-FFF2-40B4-BE49-F238E27FC236}">
                  <a16:creationId xmlns:a16="http://schemas.microsoft.com/office/drawing/2014/main" id="{624549C5-D86C-6343-8534-8B03DAA9F04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83873" y="483280"/>
              <a:ext cx="510076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b="0">
                  <a:solidFill>
                    <a:srgbClr val="FF0000"/>
                  </a:solidFill>
                  <a:latin typeface="Times" pitchFamily="2" charset="0"/>
                </a:rPr>
                <a:t>A</a:t>
              </a:r>
              <a:r>
                <a:rPr lang="en-US" altLang="en-US" b="0" baseline="-25000">
                  <a:solidFill>
                    <a:srgbClr val="FF0000"/>
                  </a:solidFill>
                  <a:latin typeface="Times" pitchFamily="2" charset="0"/>
                </a:rPr>
                <a:t>1</a:t>
              </a:r>
            </a:p>
          </p:txBody>
        </p:sp>
        <p:sp>
          <p:nvSpPr>
            <p:cNvPr id="33798" name="TextBox 23">
              <a:extLst>
                <a:ext uri="{FF2B5EF4-FFF2-40B4-BE49-F238E27FC236}">
                  <a16:creationId xmlns:a16="http://schemas.microsoft.com/office/drawing/2014/main" id="{0445BEB3-14DC-A248-8AB2-6B20D328BD6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39245" y="487635"/>
              <a:ext cx="510076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b="0">
                  <a:solidFill>
                    <a:srgbClr val="FF0000"/>
                  </a:solidFill>
                  <a:latin typeface="Times" pitchFamily="2" charset="0"/>
                </a:rPr>
                <a:t>A</a:t>
              </a:r>
              <a:r>
                <a:rPr lang="en-US" altLang="en-US" b="0" baseline="-25000">
                  <a:solidFill>
                    <a:srgbClr val="FF0000"/>
                  </a:solidFill>
                  <a:latin typeface="Times" pitchFamily="2" charset="0"/>
                </a:rPr>
                <a:t>0</a:t>
              </a:r>
            </a:p>
          </p:txBody>
        </p:sp>
        <p:sp>
          <p:nvSpPr>
            <p:cNvPr id="33799" name="TextBox 30">
              <a:extLst>
                <a:ext uri="{FF2B5EF4-FFF2-40B4-BE49-F238E27FC236}">
                  <a16:creationId xmlns:a16="http://schemas.microsoft.com/office/drawing/2014/main" id="{6DF2D168-8C68-404D-A1D2-04ECCBBCA64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83873" y="1734070"/>
              <a:ext cx="49244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b="0">
                  <a:solidFill>
                    <a:srgbClr val="FF0000"/>
                  </a:solidFill>
                  <a:latin typeface="Times" pitchFamily="2" charset="0"/>
                </a:rPr>
                <a:t>B</a:t>
              </a:r>
              <a:r>
                <a:rPr lang="en-US" altLang="en-US" b="0" baseline="-25000">
                  <a:solidFill>
                    <a:srgbClr val="FF0000"/>
                  </a:solidFill>
                  <a:latin typeface="Times" pitchFamily="2" charset="0"/>
                </a:rPr>
                <a:t>1</a:t>
              </a:r>
            </a:p>
          </p:txBody>
        </p:sp>
        <p:sp>
          <p:nvSpPr>
            <p:cNvPr id="33800" name="TextBox 31">
              <a:extLst>
                <a:ext uri="{FF2B5EF4-FFF2-40B4-BE49-F238E27FC236}">
                  <a16:creationId xmlns:a16="http://schemas.microsoft.com/office/drawing/2014/main" id="{280CD233-2F76-EB47-B622-C6D93D7A9C8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39245" y="1738425"/>
              <a:ext cx="49244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b="0">
                  <a:solidFill>
                    <a:srgbClr val="FF0000"/>
                  </a:solidFill>
                  <a:latin typeface="Times" pitchFamily="2" charset="0"/>
                </a:rPr>
                <a:t>B</a:t>
              </a:r>
              <a:r>
                <a:rPr lang="en-US" altLang="en-US" b="0" baseline="-25000">
                  <a:solidFill>
                    <a:srgbClr val="FF0000"/>
                  </a:solidFill>
                  <a:latin typeface="Times" pitchFamily="2" charset="0"/>
                </a:rPr>
                <a:t>0</a:t>
              </a:r>
            </a:p>
          </p:txBody>
        </p:sp>
        <p:sp>
          <p:nvSpPr>
            <p:cNvPr id="33801" name="TextBox 32">
              <a:extLst>
                <a:ext uri="{FF2B5EF4-FFF2-40B4-BE49-F238E27FC236}">
                  <a16:creationId xmlns:a16="http://schemas.microsoft.com/office/drawing/2014/main" id="{F6F43D57-EBC7-5249-8A1B-C7818D4DD24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88227" y="3108914"/>
              <a:ext cx="49244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b="0">
                  <a:solidFill>
                    <a:srgbClr val="FF0000"/>
                  </a:solidFill>
                  <a:latin typeface="Times" pitchFamily="2" charset="0"/>
                </a:rPr>
                <a:t>C</a:t>
              </a:r>
              <a:r>
                <a:rPr lang="en-US" altLang="en-US" b="0" baseline="-25000">
                  <a:solidFill>
                    <a:srgbClr val="FF0000"/>
                  </a:solidFill>
                  <a:latin typeface="Times" pitchFamily="2" charset="0"/>
                </a:rPr>
                <a:t>1</a:t>
              </a:r>
            </a:p>
          </p:txBody>
        </p:sp>
        <p:sp>
          <p:nvSpPr>
            <p:cNvPr id="33802" name="TextBox 33">
              <a:extLst>
                <a:ext uri="{FF2B5EF4-FFF2-40B4-BE49-F238E27FC236}">
                  <a16:creationId xmlns:a16="http://schemas.microsoft.com/office/drawing/2014/main" id="{4EADD137-20AC-C343-B3F4-0937385F742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43599" y="3113269"/>
              <a:ext cx="49244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b="0">
                  <a:solidFill>
                    <a:srgbClr val="FF0000"/>
                  </a:solidFill>
                  <a:latin typeface="Times" pitchFamily="2" charset="0"/>
                </a:rPr>
                <a:t>C</a:t>
              </a:r>
              <a:r>
                <a:rPr lang="en-US" altLang="en-US" b="0" baseline="-25000">
                  <a:solidFill>
                    <a:srgbClr val="FF0000"/>
                  </a:solidFill>
                  <a:latin typeface="Times" pitchFamily="2" charset="0"/>
                </a:rPr>
                <a:t>0</a:t>
              </a:r>
            </a:p>
          </p:txBody>
        </p:sp>
        <p:sp>
          <p:nvSpPr>
            <p:cNvPr id="33803" name="Freeform 17">
              <a:extLst>
                <a:ext uri="{FF2B5EF4-FFF2-40B4-BE49-F238E27FC236}">
                  <a16:creationId xmlns:a16="http://schemas.microsoft.com/office/drawing/2014/main" id="{D9A6D34C-562D-BA48-BD79-E8A52E672DA3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640667" y="3589868"/>
              <a:ext cx="371926" cy="2594354"/>
            </a:xfrm>
            <a:custGeom>
              <a:avLst/>
              <a:gdLst>
                <a:gd name="T0" fmla="*/ 0 w 528"/>
                <a:gd name="T1" fmla="*/ 0 h 600"/>
                <a:gd name="T2" fmla="*/ 2147483646 w 528"/>
                <a:gd name="T3" fmla="*/ 0 h 600"/>
                <a:gd name="T4" fmla="*/ 2147483646 w 528"/>
                <a:gd name="T5" fmla="*/ 2147483646 h 600"/>
                <a:gd name="T6" fmla="*/ 0 60000 65536"/>
                <a:gd name="T7" fmla="*/ 0 60000 65536"/>
                <a:gd name="T8" fmla="*/ 0 60000 65536"/>
                <a:gd name="T9" fmla="*/ 0 w 528"/>
                <a:gd name="T10" fmla="*/ 0 h 600"/>
                <a:gd name="T11" fmla="*/ 528 w 528"/>
                <a:gd name="T12" fmla="*/ 600 h 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28" h="600">
                  <a:moveTo>
                    <a:pt x="0" y="0"/>
                  </a:moveTo>
                  <a:lnTo>
                    <a:pt x="528" y="0"/>
                  </a:lnTo>
                  <a:lnTo>
                    <a:pt x="528" y="600"/>
                  </a:lnTo>
                </a:path>
              </a:pathLst>
            </a:custGeom>
            <a:noFill/>
            <a:ln w="28575">
              <a:solidFill>
                <a:srgbClr val="007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04" name="Freeform 17">
              <a:extLst>
                <a:ext uri="{FF2B5EF4-FFF2-40B4-BE49-F238E27FC236}">
                  <a16:creationId xmlns:a16="http://schemas.microsoft.com/office/drawing/2014/main" id="{181B78F2-CB4F-5944-9B34-539764AF6550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649133" y="4859866"/>
              <a:ext cx="185660" cy="1324355"/>
            </a:xfrm>
            <a:custGeom>
              <a:avLst/>
              <a:gdLst>
                <a:gd name="T0" fmla="*/ 0 w 528"/>
                <a:gd name="T1" fmla="*/ 0 h 600"/>
                <a:gd name="T2" fmla="*/ 2147483646 w 528"/>
                <a:gd name="T3" fmla="*/ 0 h 600"/>
                <a:gd name="T4" fmla="*/ 2147483646 w 528"/>
                <a:gd name="T5" fmla="*/ 2147483646 h 600"/>
                <a:gd name="T6" fmla="*/ 0 60000 65536"/>
                <a:gd name="T7" fmla="*/ 0 60000 65536"/>
                <a:gd name="T8" fmla="*/ 0 60000 65536"/>
                <a:gd name="T9" fmla="*/ 0 w 528"/>
                <a:gd name="T10" fmla="*/ 0 h 600"/>
                <a:gd name="T11" fmla="*/ 528 w 528"/>
                <a:gd name="T12" fmla="*/ 600 h 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28" h="600">
                  <a:moveTo>
                    <a:pt x="0" y="0"/>
                  </a:moveTo>
                  <a:lnTo>
                    <a:pt x="528" y="0"/>
                  </a:lnTo>
                  <a:lnTo>
                    <a:pt x="528" y="600"/>
                  </a:lnTo>
                </a:path>
              </a:pathLst>
            </a:custGeom>
            <a:noFill/>
            <a:ln w="28575">
              <a:solidFill>
                <a:srgbClr val="007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05" name="Freeform 17">
              <a:extLst>
                <a:ext uri="{FF2B5EF4-FFF2-40B4-BE49-F238E27FC236}">
                  <a16:creationId xmlns:a16="http://schemas.microsoft.com/office/drawing/2014/main" id="{99DBC057-566C-4749-A612-70BD8C166A41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657600" y="2243667"/>
              <a:ext cx="549726" cy="3932088"/>
            </a:xfrm>
            <a:custGeom>
              <a:avLst/>
              <a:gdLst>
                <a:gd name="T0" fmla="*/ 0 w 528"/>
                <a:gd name="T1" fmla="*/ 0 h 600"/>
                <a:gd name="T2" fmla="*/ 2147483646 w 528"/>
                <a:gd name="T3" fmla="*/ 0 h 600"/>
                <a:gd name="T4" fmla="*/ 2147483646 w 528"/>
                <a:gd name="T5" fmla="*/ 2147483646 h 600"/>
                <a:gd name="T6" fmla="*/ 0 60000 65536"/>
                <a:gd name="T7" fmla="*/ 0 60000 65536"/>
                <a:gd name="T8" fmla="*/ 0 60000 65536"/>
                <a:gd name="T9" fmla="*/ 0 w 528"/>
                <a:gd name="T10" fmla="*/ 0 h 600"/>
                <a:gd name="T11" fmla="*/ 528 w 528"/>
                <a:gd name="T12" fmla="*/ 600 h 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28" h="600">
                  <a:moveTo>
                    <a:pt x="0" y="0"/>
                  </a:moveTo>
                  <a:lnTo>
                    <a:pt x="528" y="0"/>
                  </a:lnTo>
                  <a:lnTo>
                    <a:pt x="528" y="600"/>
                  </a:lnTo>
                </a:path>
              </a:pathLst>
            </a:custGeom>
            <a:noFill/>
            <a:ln w="28575">
              <a:solidFill>
                <a:srgbClr val="007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06" name="Freeform 17">
              <a:extLst>
                <a:ext uri="{FF2B5EF4-FFF2-40B4-BE49-F238E27FC236}">
                  <a16:creationId xmlns:a16="http://schemas.microsoft.com/office/drawing/2014/main" id="{61B24012-1CC2-C34F-8CFB-52ACD20C949F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657600" y="973667"/>
              <a:ext cx="719059" cy="5202088"/>
            </a:xfrm>
            <a:custGeom>
              <a:avLst/>
              <a:gdLst>
                <a:gd name="T0" fmla="*/ 0 w 528"/>
                <a:gd name="T1" fmla="*/ 0 h 600"/>
                <a:gd name="T2" fmla="*/ 2147483646 w 528"/>
                <a:gd name="T3" fmla="*/ 0 h 600"/>
                <a:gd name="T4" fmla="*/ 2147483646 w 528"/>
                <a:gd name="T5" fmla="*/ 2147483646 h 600"/>
                <a:gd name="T6" fmla="*/ 0 60000 65536"/>
                <a:gd name="T7" fmla="*/ 0 60000 65536"/>
                <a:gd name="T8" fmla="*/ 0 60000 65536"/>
                <a:gd name="T9" fmla="*/ 0 w 528"/>
                <a:gd name="T10" fmla="*/ 0 h 600"/>
                <a:gd name="T11" fmla="*/ 528 w 528"/>
                <a:gd name="T12" fmla="*/ 600 h 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28" h="600">
                  <a:moveTo>
                    <a:pt x="0" y="0"/>
                  </a:moveTo>
                  <a:lnTo>
                    <a:pt x="528" y="0"/>
                  </a:lnTo>
                  <a:lnTo>
                    <a:pt x="528" y="600"/>
                  </a:lnTo>
                </a:path>
              </a:pathLst>
            </a:custGeom>
            <a:noFill/>
            <a:ln w="28575">
              <a:solidFill>
                <a:srgbClr val="007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07" name="TextBox 34">
              <a:extLst>
                <a:ext uri="{FF2B5EF4-FFF2-40B4-BE49-F238E27FC236}">
                  <a16:creationId xmlns:a16="http://schemas.microsoft.com/office/drawing/2014/main" id="{59A176E3-AE20-FB48-9AE3-BCBA8F2FE9E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79519" y="4380366"/>
              <a:ext cx="510076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b="0">
                  <a:solidFill>
                    <a:srgbClr val="FF0000"/>
                  </a:solidFill>
                  <a:latin typeface="Times" pitchFamily="2" charset="0"/>
                </a:rPr>
                <a:t>D</a:t>
              </a:r>
              <a:r>
                <a:rPr lang="en-US" altLang="en-US" b="0" baseline="-25000">
                  <a:solidFill>
                    <a:srgbClr val="FF0000"/>
                  </a:solidFill>
                  <a:latin typeface="Times" pitchFamily="2" charset="0"/>
                </a:rPr>
                <a:t>1</a:t>
              </a:r>
            </a:p>
          </p:txBody>
        </p:sp>
        <p:sp>
          <p:nvSpPr>
            <p:cNvPr id="33808" name="Freeform 17">
              <a:extLst>
                <a:ext uri="{FF2B5EF4-FFF2-40B4-BE49-F238E27FC236}">
                  <a16:creationId xmlns:a16="http://schemas.microsoft.com/office/drawing/2014/main" id="{AF373DEC-10A1-F44E-A532-774A9C06D885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857461" y="3589868"/>
              <a:ext cx="347998" cy="2594354"/>
            </a:xfrm>
            <a:custGeom>
              <a:avLst/>
              <a:gdLst>
                <a:gd name="T0" fmla="*/ 0 w 528"/>
                <a:gd name="T1" fmla="*/ 0 h 600"/>
                <a:gd name="T2" fmla="*/ 2147483646 w 528"/>
                <a:gd name="T3" fmla="*/ 0 h 600"/>
                <a:gd name="T4" fmla="*/ 2147483646 w 528"/>
                <a:gd name="T5" fmla="*/ 2147483646 h 600"/>
                <a:gd name="T6" fmla="*/ 0 60000 65536"/>
                <a:gd name="T7" fmla="*/ 0 60000 65536"/>
                <a:gd name="T8" fmla="*/ 0 60000 65536"/>
                <a:gd name="T9" fmla="*/ 0 w 528"/>
                <a:gd name="T10" fmla="*/ 0 h 600"/>
                <a:gd name="T11" fmla="*/ 528 w 528"/>
                <a:gd name="T12" fmla="*/ 600 h 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28" h="600">
                  <a:moveTo>
                    <a:pt x="0" y="0"/>
                  </a:moveTo>
                  <a:lnTo>
                    <a:pt x="528" y="0"/>
                  </a:lnTo>
                  <a:lnTo>
                    <a:pt x="528" y="600"/>
                  </a:lnTo>
                </a:path>
              </a:pathLst>
            </a:custGeom>
            <a:noFill/>
            <a:ln w="28575">
              <a:solidFill>
                <a:srgbClr val="007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09" name="Freeform 17">
              <a:extLst>
                <a:ext uri="{FF2B5EF4-FFF2-40B4-BE49-F238E27FC236}">
                  <a16:creationId xmlns:a16="http://schemas.microsoft.com/office/drawing/2014/main" id="{C1F320D2-7D51-EA49-8312-930530A2F495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857461" y="4859866"/>
              <a:ext cx="176824" cy="1324355"/>
            </a:xfrm>
            <a:custGeom>
              <a:avLst/>
              <a:gdLst>
                <a:gd name="T0" fmla="*/ 0 w 528"/>
                <a:gd name="T1" fmla="*/ 0 h 600"/>
                <a:gd name="T2" fmla="*/ 2147483646 w 528"/>
                <a:gd name="T3" fmla="*/ 0 h 600"/>
                <a:gd name="T4" fmla="*/ 2147483646 w 528"/>
                <a:gd name="T5" fmla="*/ 2147483646 h 600"/>
                <a:gd name="T6" fmla="*/ 0 60000 65536"/>
                <a:gd name="T7" fmla="*/ 0 60000 65536"/>
                <a:gd name="T8" fmla="*/ 0 60000 65536"/>
                <a:gd name="T9" fmla="*/ 0 w 528"/>
                <a:gd name="T10" fmla="*/ 0 h 600"/>
                <a:gd name="T11" fmla="*/ 528 w 528"/>
                <a:gd name="T12" fmla="*/ 600 h 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28" h="600">
                  <a:moveTo>
                    <a:pt x="0" y="0"/>
                  </a:moveTo>
                  <a:lnTo>
                    <a:pt x="528" y="0"/>
                  </a:lnTo>
                  <a:lnTo>
                    <a:pt x="528" y="600"/>
                  </a:lnTo>
                </a:path>
              </a:pathLst>
            </a:custGeom>
            <a:noFill/>
            <a:ln w="28575">
              <a:solidFill>
                <a:srgbClr val="007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10" name="Freeform 17">
              <a:extLst>
                <a:ext uri="{FF2B5EF4-FFF2-40B4-BE49-F238E27FC236}">
                  <a16:creationId xmlns:a16="http://schemas.microsoft.com/office/drawing/2014/main" id="{CC970E5F-4910-5B45-8987-4F0CCCB6DADE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857460" y="2243667"/>
              <a:ext cx="542731" cy="3932088"/>
            </a:xfrm>
            <a:custGeom>
              <a:avLst/>
              <a:gdLst>
                <a:gd name="T0" fmla="*/ 0 w 528"/>
                <a:gd name="T1" fmla="*/ 0 h 600"/>
                <a:gd name="T2" fmla="*/ 2147483646 w 528"/>
                <a:gd name="T3" fmla="*/ 0 h 600"/>
                <a:gd name="T4" fmla="*/ 2147483646 w 528"/>
                <a:gd name="T5" fmla="*/ 2147483646 h 600"/>
                <a:gd name="T6" fmla="*/ 0 60000 65536"/>
                <a:gd name="T7" fmla="*/ 0 60000 65536"/>
                <a:gd name="T8" fmla="*/ 0 60000 65536"/>
                <a:gd name="T9" fmla="*/ 0 w 528"/>
                <a:gd name="T10" fmla="*/ 0 h 600"/>
                <a:gd name="T11" fmla="*/ 528 w 528"/>
                <a:gd name="T12" fmla="*/ 600 h 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28" h="600">
                  <a:moveTo>
                    <a:pt x="0" y="0"/>
                  </a:moveTo>
                  <a:lnTo>
                    <a:pt x="528" y="0"/>
                  </a:lnTo>
                  <a:lnTo>
                    <a:pt x="528" y="600"/>
                  </a:lnTo>
                </a:path>
              </a:pathLst>
            </a:custGeom>
            <a:noFill/>
            <a:ln w="28575">
              <a:solidFill>
                <a:srgbClr val="007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11" name="Freeform 17">
              <a:extLst>
                <a:ext uri="{FF2B5EF4-FFF2-40B4-BE49-F238E27FC236}">
                  <a16:creationId xmlns:a16="http://schemas.microsoft.com/office/drawing/2014/main" id="{D28E5ECC-51B8-274F-93EE-7D164F2BF139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863718" y="973667"/>
              <a:ext cx="719059" cy="5202088"/>
            </a:xfrm>
            <a:custGeom>
              <a:avLst/>
              <a:gdLst>
                <a:gd name="T0" fmla="*/ 0 w 528"/>
                <a:gd name="T1" fmla="*/ 0 h 600"/>
                <a:gd name="T2" fmla="*/ 2147483646 w 528"/>
                <a:gd name="T3" fmla="*/ 0 h 600"/>
                <a:gd name="T4" fmla="*/ 2147483646 w 528"/>
                <a:gd name="T5" fmla="*/ 2147483646 h 600"/>
                <a:gd name="T6" fmla="*/ 0 60000 65536"/>
                <a:gd name="T7" fmla="*/ 0 60000 65536"/>
                <a:gd name="T8" fmla="*/ 0 60000 65536"/>
                <a:gd name="T9" fmla="*/ 0 w 528"/>
                <a:gd name="T10" fmla="*/ 0 h 600"/>
                <a:gd name="T11" fmla="*/ 528 w 528"/>
                <a:gd name="T12" fmla="*/ 600 h 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28" h="600">
                  <a:moveTo>
                    <a:pt x="0" y="0"/>
                  </a:moveTo>
                  <a:lnTo>
                    <a:pt x="528" y="0"/>
                  </a:lnTo>
                  <a:lnTo>
                    <a:pt x="528" y="600"/>
                  </a:lnTo>
                </a:path>
              </a:pathLst>
            </a:custGeom>
            <a:noFill/>
            <a:ln w="28575">
              <a:solidFill>
                <a:srgbClr val="007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12" name="TextBox 35">
              <a:extLst>
                <a:ext uri="{FF2B5EF4-FFF2-40B4-BE49-F238E27FC236}">
                  <a16:creationId xmlns:a16="http://schemas.microsoft.com/office/drawing/2014/main" id="{C3D2AF73-EAD8-0646-AFC4-44C83AE69D1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34891" y="4384721"/>
              <a:ext cx="510076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b="0">
                  <a:solidFill>
                    <a:srgbClr val="FF0000"/>
                  </a:solidFill>
                  <a:latin typeface="Times" pitchFamily="2" charset="0"/>
                </a:rPr>
                <a:t>D</a:t>
              </a:r>
              <a:r>
                <a:rPr lang="en-US" altLang="en-US" b="0" baseline="-25000">
                  <a:solidFill>
                    <a:srgbClr val="FF0000"/>
                  </a:solidFill>
                  <a:latin typeface="Times" pitchFamily="2" charset="0"/>
                </a:rPr>
                <a:t>0</a:t>
              </a:r>
            </a:p>
          </p:txBody>
        </p:sp>
        <p:grpSp>
          <p:nvGrpSpPr>
            <p:cNvPr id="33813" name="Group 127">
              <a:extLst>
                <a:ext uri="{FF2B5EF4-FFF2-40B4-BE49-F238E27FC236}">
                  <a16:creationId xmlns:a16="http://schemas.microsoft.com/office/drawing/2014/main" id="{FDDABEC6-B243-F84C-8636-D1D52B032D85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4438897" y="6214992"/>
              <a:ext cx="2964591" cy="374566"/>
              <a:chOff x="3688829" y="3297291"/>
              <a:chExt cx="3397195" cy="429223"/>
            </a:xfrm>
          </p:grpSpPr>
          <p:sp>
            <p:nvSpPr>
              <p:cNvPr id="33846" name="Line 101">
                <a:extLst>
                  <a:ext uri="{FF2B5EF4-FFF2-40B4-BE49-F238E27FC236}">
                    <a16:creationId xmlns:a16="http://schemas.microsoft.com/office/drawing/2014/main" id="{61B03EEA-398A-684F-8774-0E741A647E5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5400000">
                <a:off x="6667572" y="2955370"/>
                <a:ext cx="0" cy="789191"/>
              </a:xfrm>
              <a:prstGeom prst="line">
                <a:avLst/>
              </a:prstGeom>
              <a:noFill/>
              <a:ln w="28575">
                <a:solidFill>
                  <a:srgbClr val="007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847" name="Freeform 17">
                <a:extLst>
                  <a:ext uri="{FF2B5EF4-FFF2-40B4-BE49-F238E27FC236}">
                    <a16:creationId xmlns:a16="http://schemas.microsoft.com/office/drawing/2014/main" id="{24B5233D-F46F-0246-9C3B-BB40A89382F5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5400000" flipH="1">
                <a:off x="3843953" y="3267418"/>
                <a:ext cx="279505" cy="440719"/>
              </a:xfrm>
              <a:custGeom>
                <a:avLst/>
                <a:gdLst>
                  <a:gd name="T0" fmla="*/ 0 w 528"/>
                  <a:gd name="T1" fmla="*/ 0 h 600"/>
                  <a:gd name="T2" fmla="*/ 2147483646 w 528"/>
                  <a:gd name="T3" fmla="*/ 0 h 600"/>
                  <a:gd name="T4" fmla="*/ 2147483646 w 528"/>
                  <a:gd name="T5" fmla="*/ 2147483646 h 600"/>
                  <a:gd name="T6" fmla="*/ 0 60000 65536"/>
                  <a:gd name="T7" fmla="*/ 0 60000 65536"/>
                  <a:gd name="T8" fmla="*/ 0 60000 65536"/>
                  <a:gd name="T9" fmla="*/ 0 w 528"/>
                  <a:gd name="T10" fmla="*/ 0 h 600"/>
                  <a:gd name="T11" fmla="*/ 528 w 528"/>
                  <a:gd name="T12" fmla="*/ 600 h 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28" h="600">
                    <a:moveTo>
                      <a:pt x="0" y="0"/>
                    </a:moveTo>
                    <a:lnTo>
                      <a:pt x="528" y="0"/>
                    </a:lnTo>
                    <a:lnTo>
                      <a:pt x="528" y="600"/>
                    </a:lnTo>
                  </a:path>
                </a:pathLst>
              </a:custGeom>
              <a:noFill/>
              <a:ln w="28575">
                <a:solidFill>
                  <a:srgbClr val="007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848" name="Line 101">
                <a:extLst>
                  <a:ext uri="{FF2B5EF4-FFF2-40B4-BE49-F238E27FC236}">
                    <a16:creationId xmlns:a16="http://schemas.microsoft.com/office/drawing/2014/main" id="{CC0F03E8-C0E0-4842-8C07-F246682CB3B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5400000" flipH="1">
                <a:off x="5341358" y="2474118"/>
                <a:ext cx="5133" cy="2311961"/>
              </a:xfrm>
              <a:prstGeom prst="line">
                <a:avLst/>
              </a:prstGeom>
              <a:noFill/>
              <a:ln w="28575">
                <a:solidFill>
                  <a:srgbClr val="007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849" name="Freeform 17">
                <a:extLst>
                  <a:ext uri="{FF2B5EF4-FFF2-40B4-BE49-F238E27FC236}">
                    <a16:creationId xmlns:a16="http://schemas.microsoft.com/office/drawing/2014/main" id="{E6870EA9-7236-434A-8EC7-3AFB1823A2D1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5400000" flipH="1">
                <a:off x="3757776" y="3414297"/>
                <a:ext cx="241658" cy="379552"/>
              </a:xfrm>
              <a:custGeom>
                <a:avLst/>
                <a:gdLst>
                  <a:gd name="T0" fmla="*/ 0 w 528"/>
                  <a:gd name="T1" fmla="*/ 0 h 600"/>
                  <a:gd name="T2" fmla="*/ 2147483646 w 528"/>
                  <a:gd name="T3" fmla="*/ 0 h 600"/>
                  <a:gd name="T4" fmla="*/ 2147483646 w 528"/>
                  <a:gd name="T5" fmla="*/ 2147483646 h 600"/>
                  <a:gd name="T6" fmla="*/ 0 60000 65536"/>
                  <a:gd name="T7" fmla="*/ 0 60000 65536"/>
                  <a:gd name="T8" fmla="*/ 0 60000 65536"/>
                  <a:gd name="T9" fmla="*/ 0 w 528"/>
                  <a:gd name="T10" fmla="*/ 0 h 600"/>
                  <a:gd name="T11" fmla="*/ 528 w 528"/>
                  <a:gd name="T12" fmla="*/ 600 h 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28" h="600">
                    <a:moveTo>
                      <a:pt x="0" y="0"/>
                    </a:moveTo>
                    <a:lnTo>
                      <a:pt x="528" y="0"/>
                    </a:lnTo>
                    <a:lnTo>
                      <a:pt x="528" y="600"/>
                    </a:lnTo>
                  </a:path>
                </a:pathLst>
              </a:custGeom>
              <a:noFill/>
              <a:ln w="28575">
                <a:solidFill>
                  <a:srgbClr val="007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850" name="Line 101">
                <a:extLst>
                  <a:ext uri="{FF2B5EF4-FFF2-40B4-BE49-F238E27FC236}">
                    <a16:creationId xmlns:a16="http://schemas.microsoft.com/office/drawing/2014/main" id="{3AC51B4A-F071-834E-9351-198B1899727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5400000" flipH="1">
                <a:off x="5409823" y="2369784"/>
                <a:ext cx="1611" cy="2711850"/>
              </a:xfrm>
              <a:prstGeom prst="line">
                <a:avLst/>
              </a:prstGeom>
              <a:noFill/>
              <a:ln w="28575">
                <a:solidFill>
                  <a:srgbClr val="007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851" name="Freeform 17">
                <a:extLst>
                  <a:ext uri="{FF2B5EF4-FFF2-40B4-BE49-F238E27FC236}">
                    <a16:creationId xmlns:a16="http://schemas.microsoft.com/office/drawing/2014/main" id="{0586CE8F-122D-0146-8BF6-CA55763DA329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5400000" flipH="1">
                <a:off x="6236878" y="3376594"/>
                <a:ext cx="285121" cy="216748"/>
              </a:xfrm>
              <a:custGeom>
                <a:avLst/>
                <a:gdLst>
                  <a:gd name="T0" fmla="*/ 0 w 528"/>
                  <a:gd name="T1" fmla="*/ 0 h 600"/>
                  <a:gd name="T2" fmla="*/ 2147483646 w 528"/>
                  <a:gd name="T3" fmla="*/ 0 h 600"/>
                  <a:gd name="T4" fmla="*/ 2147483646 w 528"/>
                  <a:gd name="T5" fmla="*/ 2147483646 h 600"/>
                  <a:gd name="T6" fmla="*/ 0 60000 65536"/>
                  <a:gd name="T7" fmla="*/ 0 60000 65536"/>
                  <a:gd name="T8" fmla="*/ 0 60000 65536"/>
                  <a:gd name="T9" fmla="*/ 0 w 528"/>
                  <a:gd name="T10" fmla="*/ 0 h 600"/>
                  <a:gd name="T11" fmla="*/ 528 w 528"/>
                  <a:gd name="T12" fmla="*/ 600 h 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28" h="600">
                    <a:moveTo>
                      <a:pt x="0" y="0"/>
                    </a:moveTo>
                    <a:lnTo>
                      <a:pt x="528" y="0"/>
                    </a:lnTo>
                    <a:lnTo>
                      <a:pt x="528" y="600"/>
                    </a:lnTo>
                  </a:path>
                </a:pathLst>
              </a:custGeom>
              <a:noFill/>
              <a:ln w="28575">
                <a:solidFill>
                  <a:srgbClr val="007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852" name="Line 101">
                <a:extLst>
                  <a:ext uri="{FF2B5EF4-FFF2-40B4-BE49-F238E27FC236}">
                    <a16:creationId xmlns:a16="http://schemas.microsoft.com/office/drawing/2014/main" id="{50E2932D-09B0-944C-BAC0-A616DE4D04B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5400000">
                <a:off x="6638496" y="3038276"/>
                <a:ext cx="2560" cy="892496"/>
              </a:xfrm>
              <a:prstGeom prst="line">
                <a:avLst/>
              </a:prstGeom>
              <a:noFill/>
              <a:ln w="28575">
                <a:solidFill>
                  <a:srgbClr val="007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853" name="Oval 68">
                <a:extLst>
                  <a:ext uri="{FF2B5EF4-FFF2-40B4-BE49-F238E27FC236}">
                    <a16:creationId xmlns:a16="http://schemas.microsoft.com/office/drawing/2014/main" id="{50091FCB-772C-B74E-9944-33E49E23060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6435163" y="3293947"/>
                <a:ext cx="95365" cy="102053"/>
              </a:xfrm>
              <a:prstGeom prst="ellipse">
                <a:avLst/>
              </a:prstGeom>
              <a:solidFill>
                <a:srgbClr val="0070C0"/>
              </a:solidFill>
              <a:ln w="9525">
                <a:solidFill>
                  <a:srgbClr val="0070C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b="0">
                  <a:latin typeface="Times" pitchFamily="2" charset="0"/>
                </a:endParaRPr>
              </a:p>
            </p:txBody>
          </p:sp>
          <p:sp>
            <p:nvSpPr>
              <p:cNvPr id="33854" name="Oval 68">
                <a:extLst>
                  <a:ext uri="{FF2B5EF4-FFF2-40B4-BE49-F238E27FC236}">
                    <a16:creationId xmlns:a16="http://schemas.microsoft.com/office/drawing/2014/main" id="{8F2F324D-C900-9143-88E9-3ADB3DA0284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6711505" y="3449437"/>
                <a:ext cx="95364" cy="102053"/>
              </a:xfrm>
              <a:prstGeom prst="ellipse">
                <a:avLst/>
              </a:prstGeom>
              <a:solidFill>
                <a:srgbClr val="0070C0"/>
              </a:solidFill>
              <a:ln w="9525">
                <a:solidFill>
                  <a:srgbClr val="0070C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b="0">
                  <a:latin typeface="Times" pitchFamily="2" charset="0"/>
                </a:endParaRPr>
              </a:p>
            </p:txBody>
          </p:sp>
          <p:sp>
            <p:nvSpPr>
              <p:cNvPr id="33855" name="Line 6">
                <a:extLst>
                  <a:ext uri="{FF2B5EF4-FFF2-40B4-BE49-F238E27FC236}">
                    <a16:creationId xmlns:a16="http://schemas.microsoft.com/office/drawing/2014/main" id="{AF6D9324-77B3-024E-806E-44BB1D7E47A8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 rot="5400000" flipH="1">
                <a:off x="6638062" y="3605626"/>
                <a:ext cx="233001" cy="0"/>
              </a:xfrm>
              <a:prstGeom prst="line">
                <a:avLst/>
              </a:prstGeom>
              <a:noFill/>
              <a:ln w="28575">
                <a:solidFill>
                  <a:srgbClr val="007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3814" name="Freeform 51">
              <a:extLst>
                <a:ext uri="{FF2B5EF4-FFF2-40B4-BE49-F238E27FC236}">
                  <a16:creationId xmlns:a16="http://schemas.microsoft.com/office/drawing/2014/main" id="{C39DBC63-598F-924C-9E8D-F574B5771BEA}"/>
                </a:ext>
              </a:extLst>
            </p:cNvPr>
            <p:cNvSpPr>
              <a:spLocks/>
            </p:cNvSpPr>
            <p:nvPr/>
          </p:nvSpPr>
          <p:spPr bwMode="auto">
            <a:xfrm rot="5400000" flipV="1">
              <a:off x="863411" y="1780734"/>
              <a:ext cx="5599288" cy="3074140"/>
            </a:xfrm>
            <a:custGeom>
              <a:avLst/>
              <a:gdLst>
                <a:gd name="T0" fmla="*/ 2147483646 w 10027"/>
                <a:gd name="T1" fmla="*/ 0 h 223130"/>
                <a:gd name="T2" fmla="*/ 2147483646 w 10027"/>
                <a:gd name="T3" fmla="*/ 2147483646 h 223130"/>
                <a:gd name="T4" fmla="*/ 2147483646 w 10027"/>
                <a:gd name="T5" fmla="*/ 2147483646 h 223130"/>
                <a:gd name="T6" fmla="*/ 0 w 10027"/>
                <a:gd name="T7" fmla="*/ 2147483646 h 22313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027" h="223130">
                  <a:moveTo>
                    <a:pt x="10026" y="0"/>
                  </a:moveTo>
                  <a:cubicBezTo>
                    <a:pt x="10021" y="1490"/>
                    <a:pt x="10031" y="3532"/>
                    <a:pt x="10026" y="5022"/>
                  </a:cubicBezTo>
                  <a:lnTo>
                    <a:pt x="26" y="5022"/>
                  </a:lnTo>
                  <a:cubicBezTo>
                    <a:pt x="26" y="3378"/>
                    <a:pt x="0" y="224765"/>
                    <a:pt x="0" y="223121"/>
                  </a:cubicBezTo>
                </a:path>
              </a:pathLst>
            </a:custGeom>
            <a:noFill/>
            <a:ln w="28575">
              <a:solidFill>
                <a:srgbClr val="7030A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15" name="Freeform 51">
              <a:extLst>
                <a:ext uri="{FF2B5EF4-FFF2-40B4-BE49-F238E27FC236}">
                  <a16:creationId xmlns:a16="http://schemas.microsoft.com/office/drawing/2014/main" id="{A47D66CB-4D76-4B42-B565-C285B00178E8}"/>
                </a:ext>
              </a:extLst>
            </p:cNvPr>
            <p:cNvSpPr>
              <a:spLocks/>
            </p:cNvSpPr>
            <p:nvPr/>
          </p:nvSpPr>
          <p:spPr bwMode="auto">
            <a:xfrm rot="5400000" flipV="1">
              <a:off x="1431419" y="2477646"/>
              <a:ext cx="4455651" cy="3081760"/>
            </a:xfrm>
            <a:custGeom>
              <a:avLst/>
              <a:gdLst>
                <a:gd name="T0" fmla="*/ 2147483646 w 10043"/>
                <a:gd name="T1" fmla="*/ 0 h 223683"/>
                <a:gd name="T2" fmla="*/ 2147483646 w 10043"/>
                <a:gd name="T3" fmla="*/ 2147483646 h 223683"/>
                <a:gd name="T4" fmla="*/ 2147483646 w 10043"/>
                <a:gd name="T5" fmla="*/ 2147483646 h 223683"/>
                <a:gd name="T6" fmla="*/ 0 w 10043"/>
                <a:gd name="T7" fmla="*/ 2147483646 h 22368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043" h="223683">
                  <a:moveTo>
                    <a:pt x="10043" y="0"/>
                  </a:moveTo>
                  <a:cubicBezTo>
                    <a:pt x="10032" y="5361"/>
                    <a:pt x="10037" y="5745"/>
                    <a:pt x="10026" y="11106"/>
                  </a:cubicBezTo>
                  <a:lnTo>
                    <a:pt x="26" y="11106"/>
                  </a:lnTo>
                  <a:cubicBezTo>
                    <a:pt x="26" y="9462"/>
                    <a:pt x="0" y="225318"/>
                    <a:pt x="0" y="223674"/>
                  </a:cubicBezTo>
                </a:path>
              </a:pathLst>
            </a:custGeom>
            <a:noFill/>
            <a:ln w="28575">
              <a:solidFill>
                <a:srgbClr val="7030A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16" name="Freeform 51">
              <a:extLst>
                <a:ext uri="{FF2B5EF4-FFF2-40B4-BE49-F238E27FC236}">
                  <a16:creationId xmlns:a16="http://schemas.microsoft.com/office/drawing/2014/main" id="{C26998D0-5CEB-8B4E-B3B3-3BF11715679F}"/>
                </a:ext>
              </a:extLst>
            </p:cNvPr>
            <p:cNvSpPr>
              <a:spLocks/>
            </p:cNvSpPr>
            <p:nvPr/>
          </p:nvSpPr>
          <p:spPr bwMode="auto">
            <a:xfrm rot="5400000" flipV="1">
              <a:off x="2046182" y="3219232"/>
              <a:ext cx="3232377" cy="3072794"/>
            </a:xfrm>
            <a:custGeom>
              <a:avLst/>
              <a:gdLst>
                <a:gd name="T0" fmla="*/ 2147483646 w 10030"/>
                <a:gd name="T1" fmla="*/ 0 h 223651"/>
                <a:gd name="T2" fmla="*/ 2147483646 w 10030"/>
                <a:gd name="T3" fmla="*/ 2147483646 h 223651"/>
                <a:gd name="T4" fmla="*/ 2147483646 w 10030"/>
                <a:gd name="T5" fmla="*/ 2147483646 h 223651"/>
                <a:gd name="T6" fmla="*/ 0 w 10030"/>
                <a:gd name="T7" fmla="*/ 2147483646 h 22365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030" h="223651">
                  <a:moveTo>
                    <a:pt x="10025" y="0"/>
                  </a:moveTo>
                  <a:cubicBezTo>
                    <a:pt x="10009" y="7389"/>
                    <a:pt x="10042" y="9789"/>
                    <a:pt x="10026" y="17178"/>
                  </a:cubicBezTo>
                  <a:lnTo>
                    <a:pt x="26" y="17178"/>
                  </a:lnTo>
                  <a:cubicBezTo>
                    <a:pt x="26" y="15534"/>
                    <a:pt x="0" y="225286"/>
                    <a:pt x="0" y="223642"/>
                  </a:cubicBezTo>
                </a:path>
              </a:pathLst>
            </a:custGeom>
            <a:noFill/>
            <a:ln w="28575">
              <a:solidFill>
                <a:srgbClr val="7030A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17" name="Freeform 51">
              <a:extLst>
                <a:ext uri="{FF2B5EF4-FFF2-40B4-BE49-F238E27FC236}">
                  <a16:creationId xmlns:a16="http://schemas.microsoft.com/office/drawing/2014/main" id="{8867850D-3944-6F44-BB88-63BD7A713360}"/>
                </a:ext>
              </a:extLst>
            </p:cNvPr>
            <p:cNvSpPr>
              <a:spLocks/>
            </p:cNvSpPr>
            <p:nvPr/>
          </p:nvSpPr>
          <p:spPr bwMode="auto">
            <a:xfrm rot="5400000" flipV="1">
              <a:off x="2619070" y="3941755"/>
              <a:ext cx="2095587" cy="3066521"/>
            </a:xfrm>
            <a:custGeom>
              <a:avLst/>
              <a:gdLst>
                <a:gd name="T0" fmla="*/ 2147483646 w 10063"/>
                <a:gd name="T1" fmla="*/ 0 h 222577"/>
                <a:gd name="T2" fmla="*/ 2147483646 w 10063"/>
                <a:gd name="T3" fmla="*/ 2147483646 h 222577"/>
                <a:gd name="T4" fmla="*/ 2147483646 w 10063"/>
                <a:gd name="T5" fmla="*/ 2147483646 h 222577"/>
                <a:gd name="T6" fmla="*/ 0 w 10063"/>
                <a:gd name="T7" fmla="*/ 2147483646 h 22257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063" h="222577">
                  <a:moveTo>
                    <a:pt x="10063" y="0"/>
                  </a:moveTo>
                  <a:cubicBezTo>
                    <a:pt x="10051" y="7758"/>
                    <a:pt x="10038" y="15516"/>
                    <a:pt x="10026" y="23274"/>
                  </a:cubicBezTo>
                  <a:lnTo>
                    <a:pt x="26" y="23274"/>
                  </a:lnTo>
                  <a:cubicBezTo>
                    <a:pt x="26" y="21630"/>
                    <a:pt x="0" y="224212"/>
                    <a:pt x="0" y="222568"/>
                  </a:cubicBezTo>
                </a:path>
              </a:pathLst>
            </a:custGeom>
            <a:noFill/>
            <a:ln w="28575">
              <a:solidFill>
                <a:srgbClr val="7030A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18" name="Freeform 17">
              <a:extLst>
                <a:ext uri="{FF2B5EF4-FFF2-40B4-BE49-F238E27FC236}">
                  <a16:creationId xmlns:a16="http://schemas.microsoft.com/office/drawing/2014/main" id="{01D62A7C-2C72-4545-8B57-21D0834E826E}"/>
                </a:ext>
              </a:extLst>
            </p:cNvPr>
            <p:cNvSpPr>
              <a:spLocks noChangeAspect="1"/>
            </p:cNvSpPr>
            <p:nvPr/>
          </p:nvSpPr>
          <p:spPr bwMode="auto">
            <a:xfrm flipH="1" flipV="1">
              <a:off x="2648486" y="121920"/>
              <a:ext cx="239493" cy="4838700"/>
            </a:xfrm>
            <a:custGeom>
              <a:avLst/>
              <a:gdLst>
                <a:gd name="T0" fmla="*/ 0 w 528"/>
                <a:gd name="T1" fmla="*/ 0 h 600"/>
                <a:gd name="T2" fmla="*/ 2147483646 w 528"/>
                <a:gd name="T3" fmla="*/ 0 h 600"/>
                <a:gd name="T4" fmla="*/ 2147483646 w 528"/>
                <a:gd name="T5" fmla="*/ 2147483646 h 600"/>
                <a:gd name="T6" fmla="*/ 0 60000 65536"/>
                <a:gd name="T7" fmla="*/ 0 60000 65536"/>
                <a:gd name="T8" fmla="*/ 0 60000 65536"/>
                <a:gd name="T9" fmla="*/ 0 w 528"/>
                <a:gd name="T10" fmla="*/ 0 h 600"/>
                <a:gd name="T11" fmla="*/ 528 w 528"/>
                <a:gd name="T12" fmla="*/ 600 h 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28" h="600">
                  <a:moveTo>
                    <a:pt x="0" y="0"/>
                  </a:moveTo>
                  <a:lnTo>
                    <a:pt x="528" y="0"/>
                  </a:lnTo>
                  <a:lnTo>
                    <a:pt x="528" y="600"/>
                  </a:lnTo>
                </a:path>
              </a:pathLst>
            </a:custGeom>
            <a:noFill/>
            <a:ln w="28575">
              <a:solidFill>
                <a:srgbClr val="00B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19" name="Freeform 17">
              <a:extLst>
                <a:ext uri="{FF2B5EF4-FFF2-40B4-BE49-F238E27FC236}">
                  <a16:creationId xmlns:a16="http://schemas.microsoft.com/office/drawing/2014/main" id="{881F7778-B0CF-7B4B-B635-6D5B4E7541DA}"/>
                </a:ext>
              </a:extLst>
            </p:cNvPr>
            <p:cNvSpPr>
              <a:spLocks noChangeAspect="1"/>
            </p:cNvSpPr>
            <p:nvPr/>
          </p:nvSpPr>
          <p:spPr bwMode="auto">
            <a:xfrm flipH="1" flipV="1">
              <a:off x="4777739" y="114300"/>
              <a:ext cx="327659" cy="4838700"/>
            </a:xfrm>
            <a:custGeom>
              <a:avLst/>
              <a:gdLst>
                <a:gd name="T0" fmla="*/ 0 w 528"/>
                <a:gd name="T1" fmla="*/ 0 h 600"/>
                <a:gd name="T2" fmla="*/ 2147483646 w 528"/>
                <a:gd name="T3" fmla="*/ 0 h 600"/>
                <a:gd name="T4" fmla="*/ 2147483646 w 528"/>
                <a:gd name="T5" fmla="*/ 2147483646 h 600"/>
                <a:gd name="T6" fmla="*/ 0 60000 65536"/>
                <a:gd name="T7" fmla="*/ 0 60000 65536"/>
                <a:gd name="T8" fmla="*/ 0 60000 65536"/>
                <a:gd name="T9" fmla="*/ 0 w 528"/>
                <a:gd name="T10" fmla="*/ 0 h 600"/>
                <a:gd name="T11" fmla="*/ 528 w 528"/>
                <a:gd name="T12" fmla="*/ 600 h 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28" h="600">
                  <a:moveTo>
                    <a:pt x="0" y="0"/>
                  </a:moveTo>
                  <a:lnTo>
                    <a:pt x="528" y="0"/>
                  </a:lnTo>
                  <a:lnTo>
                    <a:pt x="528" y="600"/>
                  </a:lnTo>
                </a:path>
              </a:pathLst>
            </a:custGeom>
            <a:noFill/>
            <a:ln w="28575">
              <a:solidFill>
                <a:srgbClr val="00B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20" name="Line 101">
              <a:extLst>
                <a:ext uri="{FF2B5EF4-FFF2-40B4-BE49-F238E27FC236}">
                  <a16:creationId xmlns:a16="http://schemas.microsoft.com/office/drawing/2014/main" id="{E89BF082-CDA8-D04A-9AFA-5804FF28F854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>
              <a:off x="4938365" y="3518369"/>
              <a:ext cx="2404" cy="331665"/>
            </a:xfrm>
            <a:prstGeom prst="line">
              <a:avLst/>
            </a:prstGeom>
            <a:noFill/>
            <a:ln w="28575">
              <a:solidFill>
                <a:srgbClr val="00B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21" name="Line 101">
              <a:extLst>
                <a:ext uri="{FF2B5EF4-FFF2-40B4-BE49-F238E27FC236}">
                  <a16:creationId xmlns:a16="http://schemas.microsoft.com/office/drawing/2014/main" id="{E6A9C005-7E35-3544-9EB4-C1EE5B32D0AD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>
              <a:off x="4946158" y="2173559"/>
              <a:ext cx="1081" cy="317400"/>
            </a:xfrm>
            <a:prstGeom prst="line">
              <a:avLst/>
            </a:prstGeom>
            <a:noFill/>
            <a:ln w="28575">
              <a:solidFill>
                <a:srgbClr val="00B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22" name="Line 101">
              <a:extLst>
                <a:ext uri="{FF2B5EF4-FFF2-40B4-BE49-F238E27FC236}">
                  <a16:creationId xmlns:a16="http://schemas.microsoft.com/office/drawing/2014/main" id="{EDB0E0A5-A0C1-5A42-82C5-10C021FC0E95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 flipH="1">
              <a:off x="4942040" y="888199"/>
              <a:ext cx="2675" cy="339285"/>
            </a:xfrm>
            <a:prstGeom prst="line">
              <a:avLst/>
            </a:prstGeom>
            <a:noFill/>
            <a:ln w="28575">
              <a:solidFill>
                <a:srgbClr val="00B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23" name="Line 101">
              <a:extLst>
                <a:ext uri="{FF2B5EF4-FFF2-40B4-BE49-F238E27FC236}">
                  <a16:creationId xmlns:a16="http://schemas.microsoft.com/office/drawing/2014/main" id="{0EDE5596-9047-9D46-9770-8946BBBF913E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 flipH="1">
              <a:off x="2774750" y="926899"/>
              <a:ext cx="1619" cy="268020"/>
            </a:xfrm>
            <a:prstGeom prst="line">
              <a:avLst/>
            </a:prstGeom>
            <a:noFill/>
            <a:ln w="28575">
              <a:solidFill>
                <a:srgbClr val="00B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24" name="Line 101">
              <a:extLst>
                <a:ext uri="{FF2B5EF4-FFF2-40B4-BE49-F238E27FC236}">
                  <a16:creationId xmlns:a16="http://schemas.microsoft.com/office/drawing/2014/main" id="{6DCFBF02-4D71-2E4B-AF44-28D3B12F4867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>
              <a:off x="2772059" y="2209259"/>
              <a:ext cx="1081" cy="246000"/>
            </a:xfrm>
            <a:prstGeom prst="line">
              <a:avLst/>
            </a:prstGeom>
            <a:noFill/>
            <a:ln w="28575">
              <a:solidFill>
                <a:srgbClr val="00B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25" name="Line 101">
              <a:extLst>
                <a:ext uri="{FF2B5EF4-FFF2-40B4-BE49-F238E27FC236}">
                  <a16:creationId xmlns:a16="http://schemas.microsoft.com/office/drawing/2014/main" id="{B016C094-13A4-4A46-BE12-7D7E600099C8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>
              <a:off x="2785080" y="3554564"/>
              <a:ext cx="1133" cy="245305"/>
            </a:xfrm>
            <a:prstGeom prst="line">
              <a:avLst/>
            </a:prstGeom>
            <a:noFill/>
            <a:ln w="28575">
              <a:solidFill>
                <a:srgbClr val="00B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26" name="TextBox 57">
              <a:extLst>
                <a:ext uri="{FF2B5EF4-FFF2-40B4-BE49-F238E27FC236}">
                  <a16:creationId xmlns:a16="http://schemas.microsoft.com/office/drawing/2014/main" id="{578AA3B9-E4F0-C04D-AA56-1A0AFE34238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44805" y="-15051"/>
              <a:ext cx="511679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000">
                  <a:solidFill>
                    <a:srgbClr val="00B050"/>
                  </a:solidFill>
                  <a:latin typeface="Times" pitchFamily="2" charset="0"/>
                </a:rPr>
                <a:t>In</a:t>
              </a:r>
              <a:r>
                <a:rPr lang="en-US" altLang="en-US" sz="2000" baseline="-25000">
                  <a:solidFill>
                    <a:srgbClr val="00B050"/>
                  </a:solidFill>
                  <a:latin typeface="Times" pitchFamily="2" charset="0"/>
                </a:rPr>
                <a:t>1</a:t>
              </a:r>
            </a:p>
          </p:txBody>
        </p:sp>
        <p:sp>
          <p:nvSpPr>
            <p:cNvPr id="33827" name="TextBox 58">
              <a:extLst>
                <a:ext uri="{FF2B5EF4-FFF2-40B4-BE49-F238E27FC236}">
                  <a16:creationId xmlns:a16="http://schemas.microsoft.com/office/drawing/2014/main" id="{7CA579BE-A6C5-9043-B1E1-DD36FF5107D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79829" y="-7929"/>
              <a:ext cx="511679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000">
                  <a:solidFill>
                    <a:srgbClr val="00B050"/>
                  </a:solidFill>
                  <a:latin typeface="Times" pitchFamily="2" charset="0"/>
                </a:rPr>
                <a:t>In</a:t>
              </a:r>
              <a:r>
                <a:rPr lang="en-US" altLang="en-US" sz="2000" baseline="-25000">
                  <a:solidFill>
                    <a:srgbClr val="00B050"/>
                  </a:solidFill>
                  <a:latin typeface="Times" pitchFamily="2" charset="0"/>
                </a:rPr>
                <a:t>0</a:t>
              </a:r>
            </a:p>
          </p:txBody>
        </p:sp>
        <p:sp>
          <p:nvSpPr>
            <p:cNvPr id="33828" name="TextBox 59">
              <a:extLst>
                <a:ext uri="{FF2B5EF4-FFF2-40B4-BE49-F238E27FC236}">
                  <a16:creationId xmlns:a16="http://schemas.microsoft.com/office/drawing/2014/main" id="{B26F420E-5DD1-0C44-8BBE-86004C76EF1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19130" y="6483056"/>
              <a:ext cx="696024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000">
                  <a:solidFill>
                    <a:srgbClr val="0070C0"/>
                  </a:solidFill>
                  <a:latin typeface="Times" pitchFamily="2" charset="0"/>
                </a:rPr>
                <a:t>Out</a:t>
              </a:r>
              <a:r>
                <a:rPr lang="en-US" altLang="en-US" sz="2000" baseline="-25000">
                  <a:solidFill>
                    <a:srgbClr val="0070C0"/>
                  </a:solidFill>
                  <a:latin typeface="Times" pitchFamily="2" charset="0"/>
                </a:rPr>
                <a:t>1</a:t>
              </a:r>
            </a:p>
          </p:txBody>
        </p:sp>
        <p:sp>
          <p:nvSpPr>
            <p:cNvPr id="33829" name="TextBox 60">
              <a:extLst>
                <a:ext uri="{FF2B5EF4-FFF2-40B4-BE49-F238E27FC236}">
                  <a16:creationId xmlns:a16="http://schemas.microsoft.com/office/drawing/2014/main" id="{80E0DE07-A250-664E-B001-FA3DB126881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22521" y="6507269"/>
              <a:ext cx="696024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000">
                  <a:solidFill>
                    <a:srgbClr val="0070C0"/>
                  </a:solidFill>
                  <a:latin typeface="Times" pitchFamily="2" charset="0"/>
                </a:rPr>
                <a:t>Out</a:t>
              </a:r>
              <a:r>
                <a:rPr lang="en-US" altLang="en-US" sz="2000" baseline="-25000">
                  <a:solidFill>
                    <a:srgbClr val="0070C0"/>
                  </a:solidFill>
                  <a:latin typeface="Times" pitchFamily="2" charset="0"/>
                </a:rPr>
                <a:t>0</a:t>
              </a:r>
            </a:p>
          </p:txBody>
        </p:sp>
        <p:sp>
          <p:nvSpPr>
            <p:cNvPr id="33830" name="TextBox 61">
              <a:extLst>
                <a:ext uri="{FF2B5EF4-FFF2-40B4-BE49-F238E27FC236}">
                  <a16:creationId xmlns:a16="http://schemas.microsoft.com/office/drawing/2014/main" id="{25DCAB8B-5D76-9342-B77F-98B17A2EF15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2542" y="6321332"/>
              <a:ext cx="121873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solidFill>
                    <a:srgbClr val="7030A0"/>
                  </a:solidFill>
                  <a:latin typeface="Times" pitchFamily="2" charset="0"/>
                </a:rPr>
                <a:t>Write_enable</a:t>
              </a:r>
              <a:endParaRPr lang="en-US" altLang="en-US" sz="2000" baseline="-25000">
                <a:solidFill>
                  <a:srgbClr val="7030A0"/>
                </a:solidFill>
                <a:latin typeface="Times" pitchFamily="2" charset="0"/>
              </a:endParaRPr>
            </a:p>
          </p:txBody>
        </p:sp>
        <p:sp>
          <p:nvSpPr>
            <p:cNvPr id="33831" name="TextBox 62">
              <a:extLst>
                <a:ext uri="{FF2B5EF4-FFF2-40B4-BE49-F238E27FC236}">
                  <a16:creationId xmlns:a16="http://schemas.microsoft.com/office/drawing/2014/main" id="{F08A15FD-6EA3-834E-B153-1E21F536A93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983" y="5898697"/>
              <a:ext cx="1486561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solidFill>
                    <a:srgbClr val="7030A0"/>
                  </a:solidFill>
                  <a:latin typeface="Times" pitchFamily="2" charset="0"/>
                </a:rPr>
                <a:t>Write_address_0</a:t>
              </a:r>
              <a:endParaRPr lang="en-US" altLang="en-US" sz="2000" baseline="-25000">
                <a:solidFill>
                  <a:srgbClr val="7030A0"/>
                </a:solidFill>
                <a:latin typeface="Times" pitchFamily="2" charset="0"/>
              </a:endParaRPr>
            </a:p>
          </p:txBody>
        </p:sp>
        <p:sp>
          <p:nvSpPr>
            <p:cNvPr id="33832" name="TextBox 63">
              <a:extLst>
                <a:ext uri="{FF2B5EF4-FFF2-40B4-BE49-F238E27FC236}">
                  <a16:creationId xmlns:a16="http://schemas.microsoft.com/office/drawing/2014/main" id="{35965E2A-BF3E-A94B-84AF-B167BFECA24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8" y="6107657"/>
              <a:ext cx="1486561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solidFill>
                    <a:srgbClr val="7030A0"/>
                  </a:solidFill>
                  <a:latin typeface="Times" pitchFamily="2" charset="0"/>
                </a:rPr>
                <a:t>Write_address_1</a:t>
              </a:r>
              <a:endParaRPr lang="en-US" altLang="en-US" sz="2000" baseline="-25000">
                <a:solidFill>
                  <a:srgbClr val="7030A0"/>
                </a:solidFill>
                <a:latin typeface="Times" pitchFamily="2" charset="0"/>
              </a:endParaRPr>
            </a:p>
          </p:txBody>
        </p:sp>
        <p:sp>
          <p:nvSpPr>
            <p:cNvPr id="33833" name="TextBox 64">
              <a:extLst>
                <a:ext uri="{FF2B5EF4-FFF2-40B4-BE49-F238E27FC236}">
                  <a16:creationId xmlns:a16="http://schemas.microsoft.com/office/drawing/2014/main" id="{DA70EE1B-2730-134B-ACD6-DAC7A39B5BB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93313" y="6057433"/>
              <a:ext cx="1439946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solidFill>
                    <a:srgbClr val="0070C0"/>
                  </a:solidFill>
                  <a:latin typeface="Times" pitchFamily="2" charset="0"/>
                </a:rPr>
                <a:t>Read_address_1</a:t>
              </a:r>
              <a:endParaRPr lang="en-US" altLang="en-US" sz="2000" baseline="-25000">
                <a:solidFill>
                  <a:srgbClr val="0070C0"/>
                </a:solidFill>
                <a:latin typeface="Times" pitchFamily="2" charset="0"/>
              </a:endParaRPr>
            </a:p>
          </p:txBody>
        </p:sp>
        <p:sp>
          <p:nvSpPr>
            <p:cNvPr id="33834" name="TextBox 65">
              <a:extLst>
                <a:ext uri="{FF2B5EF4-FFF2-40B4-BE49-F238E27FC236}">
                  <a16:creationId xmlns:a16="http://schemas.microsoft.com/office/drawing/2014/main" id="{3E3BDECC-FDCE-A548-880F-9413BAD89C7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94885" y="6247540"/>
              <a:ext cx="1439946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solidFill>
                    <a:srgbClr val="0070C0"/>
                  </a:solidFill>
                  <a:latin typeface="Times" pitchFamily="2" charset="0"/>
                </a:rPr>
                <a:t>Read_address_0</a:t>
              </a:r>
              <a:endParaRPr lang="en-US" altLang="en-US" sz="2000" baseline="-25000">
                <a:solidFill>
                  <a:srgbClr val="0070C0"/>
                </a:solidFill>
                <a:latin typeface="Times" pitchFamily="2" charset="0"/>
              </a:endParaRPr>
            </a:p>
          </p:txBody>
        </p:sp>
        <p:sp>
          <p:nvSpPr>
            <p:cNvPr id="33835" name="Freeform 17">
              <a:extLst>
                <a:ext uri="{FF2B5EF4-FFF2-40B4-BE49-F238E27FC236}">
                  <a16:creationId xmlns:a16="http://schemas.microsoft.com/office/drawing/2014/main" id="{3407F77F-4E8E-4D42-83A7-28EE6420873A}"/>
                </a:ext>
              </a:extLst>
            </p:cNvPr>
            <p:cNvSpPr>
              <a:spLocks noChangeAspect="1"/>
            </p:cNvSpPr>
            <p:nvPr/>
          </p:nvSpPr>
          <p:spPr bwMode="auto">
            <a:xfrm flipV="1">
              <a:off x="709082" y="1245324"/>
              <a:ext cx="4647718" cy="4396281"/>
            </a:xfrm>
            <a:custGeom>
              <a:avLst/>
              <a:gdLst>
                <a:gd name="T0" fmla="*/ 0 w 528"/>
                <a:gd name="T1" fmla="*/ 0 h 600"/>
                <a:gd name="T2" fmla="*/ 2147483646 w 528"/>
                <a:gd name="T3" fmla="*/ 0 h 600"/>
                <a:gd name="T4" fmla="*/ 2147483646 w 528"/>
                <a:gd name="T5" fmla="*/ 2147483646 h 600"/>
                <a:gd name="T6" fmla="*/ 0 60000 65536"/>
                <a:gd name="T7" fmla="*/ 0 60000 65536"/>
                <a:gd name="T8" fmla="*/ 0 60000 65536"/>
                <a:gd name="T9" fmla="*/ 0 w 528"/>
                <a:gd name="T10" fmla="*/ 0 h 600"/>
                <a:gd name="T11" fmla="*/ 528 w 528"/>
                <a:gd name="T12" fmla="*/ 600 h 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28" h="600">
                  <a:moveTo>
                    <a:pt x="0" y="0"/>
                  </a:moveTo>
                  <a:lnTo>
                    <a:pt x="528" y="0"/>
                  </a:lnTo>
                  <a:lnTo>
                    <a:pt x="528" y="600"/>
                  </a:lnTo>
                </a:path>
              </a:pathLst>
            </a:custGeom>
            <a:noFill/>
            <a:ln w="28575">
              <a:solidFill>
                <a:srgbClr val="FFC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36" name="TextBox 69">
              <a:extLst>
                <a:ext uri="{FF2B5EF4-FFF2-40B4-BE49-F238E27FC236}">
                  <a16:creationId xmlns:a16="http://schemas.microsoft.com/office/drawing/2014/main" id="{82FB0BD8-D282-874B-AE54-B11BBED01D2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142" y="5472932"/>
              <a:ext cx="633507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solidFill>
                    <a:srgbClr val="FFC000"/>
                  </a:solidFill>
                  <a:latin typeface="Times" pitchFamily="2" charset="0"/>
                </a:rPr>
                <a:t>Clock</a:t>
              </a:r>
              <a:endParaRPr lang="en-US" altLang="en-US" sz="2000" baseline="-25000">
                <a:solidFill>
                  <a:srgbClr val="FFC000"/>
                </a:solidFill>
                <a:latin typeface="Times" pitchFamily="2" charset="0"/>
              </a:endParaRPr>
            </a:p>
          </p:txBody>
        </p:sp>
        <p:sp>
          <p:nvSpPr>
            <p:cNvPr id="33837" name="Line 101">
              <a:extLst>
                <a:ext uri="{FF2B5EF4-FFF2-40B4-BE49-F238E27FC236}">
                  <a16:creationId xmlns:a16="http://schemas.microsoft.com/office/drawing/2014/main" id="{AE3F0F6E-6CF8-5A4D-AD9D-3F95A4A21961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 flipH="1">
              <a:off x="3225588" y="5061589"/>
              <a:ext cx="217" cy="143805"/>
            </a:xfrm>
            <a:prstGeom prst="line">
              <a:avLst/>
            </a:prstGeom>
            <a:noFill/>
            <a:ln w="28575">
              <a:solidFill>
                <a:srgbClr val="FFC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38" name="Line 101">
              <a:extLst>
                <a:ext uri="{FF2B5EF4-FFF2-40B4-BE49-F238E27FC236}">
                  <a16:creationId xmlns:a16="http://schemas.microsoft.com/office/drawing/2014/main" id="{F7313341-48A6-0A47-A69F-BA2534FF2BF8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 flipH="1">
              <a:off x="3222540" y="3792097"/>
              <a:ext cx="217" cy="143805"/>
            </a:xfrm>
            <a:prstGeom prst="line">
              <a:avLst/>
            </a:prstGeom>
            <a:noFill/>
            <a:ln w="28575">
              <a:solidFill>
                <a:srgbClr val="FFC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39" name="Line 101">
              <a:extLst>
                <a:ext uri="{FF2B5EF4-FFF2-40B4-BE49-F238E27FC236}">
                  <a16:creationId xmlns:a16="http://schemas.microsoft.com/office/drawing/2014/main" id="{0DBF3458-29E2-AF47-A4A1-3244E9B111FC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 flipH="1">
              <a:off x="3217968" y="2438785"/>
              <a:ext cx="217" cy="143805"/>
            </a:xfrm>
            <a:prstGeom prst="line">
              <a:avLst/>
            </a:prstGeom>
            <a:noFill/>
            <a:ln w="28575">
              <a:solidFill>
                <a:srgbClr val="FFC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40" name="Line 101">
              <a:extLst>
                <a:ext uri="{FF2B5EF4-FFF2-40B4-BE49-F238E27FC236}">
                  <a16:creationId xmlns:a16="http://schemas.microsoft.com/office/drawing/2014/main" id="{53429711-03A6-0F44-A275-4EDB4F074F07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 flipH="1">
              <a:off x="3210348" y="1173865"/>
              <a:ext cx="217" cy="143805"/>
            </a:xfrm>
            <a:prstGeom prst="line">
              <a:avLst/>
            </a:prstGeom>
            <a:noFill/>
            <a:ln w="28575">
              <a:solidFill>
                <a:srgbClr val="FFC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41" name="Line 101">
              <a:extLst>
                <a:ext uri="{FF2B5EF4-FFF2-40B4-BE49-F238E27FC236}">
                  <a16:creationId xmlns:a16="http://schemas.microsoft.com/office/drawing/2014/main" id="{3ED09046-37C5-BF4B-9EE3-B6C6898B1770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 flipH="1">
              <a:off x="5424720" y="1175389"/>
              <a:ext cx="217" cy="143805"/>
            </a:xfrm>
            <a:prstGeom prst="line">
              <a:avLst/>
            </a:prstGeom>
            <a:noFill/>
            <a:ln w="28575">
              <a:solidFill>
                <a:srgbClr val="FFC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42" name="Line 101">
              <a:extLst>
                <a:ext uri="{FF2B5EF4-FFF2-40B4-BE49-F238E27FC236}">
                  <a16:creationId xmlns:a16="http://schemas.microsoft.com/office/drawing/2014/main" id="{54B09631-A984-AD46-9E5D-1BDEBC4771D1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 flipH="1">
              <a:off x="5421672" y="2447929"/>
              <a:ext cx="217" cy="143805"/>
            </a:xfrm>
            <a:prstGeom prst="line">
              <a:avLst/>
            </a:prstGeom>
            <a:noFill/>
            <a:ln w="28575">
              <a:solidFill>
                <a:srgbClr val="FFC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43" name="Line 101">
              <a:extLst>
                <a:ext uri="{FF2B5EF4-FFF2-40B4-BE49-F238E27FC236}">
                  <a16:creationId xmlns:a16="http://schemas.microsoft.com/office/drawing/2014/main" id="{FA0D2690-10B1-2B41-9085-8498D21F4924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 flipH="1">
              <a:off x="5423196" y="3793621"/>
              <a:ext cx="217" cy="143805"/>
            </a:xfrm>
            <a:prstGeom prst="line">
              <a:avLst/>
            </a:prstGeom>
            <a:noFill/>
            <a:ln w="28575">
              <a:solidFill>
                <a:srgbClr val="FFC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44" name="Line 101">
              <a:extLst>
                <a:ext uri="{FF2B5EF4-FFF2-40B4-BE49-F238E27FC236}">
                  <a16:creationId xmlns:a16="http://schemas.microsoft.com/office/drawing/2014/main" id="{979A6CA6-926A-F847-9292-B372DB1CB869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 flipH="1">
              <a:off x="5420148" y="5061589"/>
              <a:ext cx="217" cy="143805"/>
            </a:xfrm>
            <a:prstGeom prst="line">
              <a:avLst/>
            </a:prstGeom>
            <a:noFill/>
            <a:ln w="28575">
              <a:solidFill>
                <a:srgbClr val="FFC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33845" name="Straight Connector 80">
              <a:extLst>
                <a:ext uri="{FF2B5EF4-FFF2-40B4-BE49-F238E27FC236}">
                  <a16:creationId xmlns:a16="http://schemas.microsoft.com/office/drawing/2014/main" id="{0BAC502D-6F93-094B-B27F-0DA1DA01257A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3147277" y="1243052"/>
              <a:ext cx="0" cy="4397531"/>
            </a:xfrm>
            <a:prstGeom prst="line">
              <a:avLst/>
            </a:prstGeom>
            <a:noFill/>
            <a:ln w="28575">
              <a:solidFill>
                <a:srgbClr val="FFC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33794" name="Oval 2">
            <a:extLst>
              <a:ext uri="{FF2B5EF4-FFF2-40B4-BE49-F238E27FC236}">
                <a16:creationId xmlns:a16="http://schemas.microsoft.com/office/drawing/2014/main" id="{DEBED312-3B68-DB4B-AFF2-975F0C6369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3400" y="5846763"/>
            <a:ext cx="1600200" cy="976312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33795" name="TextBox 1">
            <a:extLst>
              <a:ext uri="{FF2B5EF4-FFF2-40B4-BE49-F238E27FC236}">
                <a16:creationId xmlns:a16="http://schemas.microsoft.com/office/drawing/2014/main" id="{E8338E96-376B-644C-935A-F662EF9A8C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18414" y="5270501"/>
            <a:ext cx="24653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FF0000"/>
                </a:solidFill>
                <a:latin typeface="Times" pitchFamily="2" charset="0"/>
              </a:rPr>
              <a:t>4-to-1 Multiplexer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9221CB3-4486-A2DC-FD41-7FB15F50D115}"/>
              </a:ext>
            </a:extLst>
          </p:cNvPr>
          <p:cNvGrpSpPr/>
          <p:nvPr/>
        </p:nvGrpSpPr>
        <p:grpSpPr>
          <a:xfrm>
            <a:off x="4041091" y="510570"/>
            <a:ext cx="2233996" cy="4211645"/>
            <a:chOff x="4041091" y="510570"/>
            <a:chExt cx="2233996" cy="4211645"/>
          </a:xfrm>
        </p:grpSpPr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92962B2F-BF86-4224-35D0-39A53264B89E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6274889" y="514469"/>
              <a:ext cx="198" cy="31545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7030A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EDD1E996-7FCB-21DE-290B-B1B85D93D262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053125" y="510570"/>
              <a:ext cx="4292" cy="319349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7030A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C046E19A-3E1A-6314-F06E-9CD1D5FEE51A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6270597" y="1784787"/>
              <a:ext cx="198" cy="31545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7030A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174EB692-53DF-BCFF-208E-0333802FD71B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048833" y="1780888"/>
              <a:ext cx="4292" cy="319349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7030A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3B929274-58BF-2666-AE48-018707AE1DFC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6270597" y="3127892"/>
              <a:ext cx="198" cy="31545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7030A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6F5CACB0-A9D5-AC8C-5F75-2AB96DAD2FAB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048833" y="3123993"/>
              <a:ext cx="4292" cy="319349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7030A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4E7F96E4-2971-0320-84BE-BE5C5311C278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6262855" y="4406765"/>
              <a:ext cx="198" cy="31545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7030A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159E92F9-C9B7-EE35-2C15-D092011EB1B4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041091" y="4402866"/>
              <a:ext cx="4292" cy="319349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7030A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369" name="Group 4">
            <a:extLst>
              <a:ext uri="{FF2B5EF4-FFF2-40B4-BE49-F238E27FC236}">
                <a16:creationId xmlns:a16="http://schemas.microsoft.com/office/drawing/2014/main" id="{70890E31-126F-4B48-A17E-2771E308CB21}"/>
              </a:ext>
            </a:extLst>
          </p:cNvPr>
          <p:cNvGrpSpPr>
            <a:grpSpLocks/>
          </p:cNvGrpSpPr>
          <p:nvPr/>
        </p:nvGrpSpPr>
        <p:grpSpPr bwMode="auto">
          <a:xfrm>
            <a:off x="1069976" y="-14288"/>
            <a:ext cx="8836025" cy="6921501"/>
            <a:chOff x="-983" y="-15051"/>
            <a:chExt cx="8835814" cy="6922430"/>
          </a:xfrm>
        </p:grpSpPr>
        <p:pic>
          <p:nvPicPr>
            <p:cNvPr id="58372" name="Picture 3" descr="Screen shot 2017-02-17 at 11.57.02 AM.png">
              <a:extLst>
                <a:ext uri="{FF2B5EF4-FFF2-40B4-BE49-F238E27FC236}">
                  <a16:creationId xmlns:a16="http://schemas.microsoft.com/office/drawing/2014/main" id="{B8F39A49-B3E2-C34B-A03A-D5C779DC0FC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" y="5442"/>
              <a:ext cx="6836661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8373" name="TextBox 20">
              <a:extLst>
                <a:ext uri="{FF2B5EF4-FFF2-40B4-BE49-F238E27FC236}">
                  <a16:creationId xmlns:a16="http://schemas.microsoft.com/office/drawing/2014/main" id="{222CE87B-8188-6F46-923C-AA634921723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83873" y="483280"/>
              <a:ext cx="510076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b="0">
                  <a:solidFill>
                    <a:srgbClr val="FF0000"/>
                  </a:solidFill>
                  <a:latin typeface="Times" pitchFamily="2" charset="0"/>
                </a:rPr>
                <a:t>A</a:t>
              </a:r>
              <a:r>
                <a:rPr lang="en-US" altLang="en-US" b="0" baseline="-25000">
                  <a:solidFill>
                    <a:srgbClr val="FF0000"/>
                  </a:solidFill>
                  <a:latin typeface="Times" pitchFamily="2" charset="0"/>
                </a:rPr>
                <a:t>1</a:t>
              </a:r>
            </a:p>
          </p:txBody>
        </p:sp>
        <p:sp>
          <p:nvSpPr>
            <p:cNvPr id="58374" name="TextBox 23">
              <a:extLst>
                <a:ext uri="{FF2B5EF4-FFF2-40B4-BE49-F238E27FC236}">
                  <a16:creationId xmlns:a16="http://schemas.microsoft.com/office/drawing/2014/main" id="{4A06AE22-3D84-D440-995C-F76B9EED3E2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39245" y="487635"/>
              <a:ext cx="510076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b="0">
                  <a:solidFill>
                    <a:srgbClr val="FF0000"/>
                  </a:solidFill>
                  <a:latin typeface="Times" pitchFamily="2" charset="0"/>
                </a:rPr>
                <a:t>A</a:t>
              </a:r>
              <a:r>
                <a:rPr lang="en-US" altLang="en-US" b="0" baseline="-25000">
                  <a:solidFill>
                    <a:srgbClr val="FF0000"/>
                  </a:solidFill>
                  <a:latin typeface="Times" pitchFamily="2" charset="0"/>
                </a:rPr>
                <a:t>0</a:t>
              </a:r>
            </a:p>
          </p:txBody>
        </p:sp>
        <p:sp>
          <p:nvSpPr>
            <p:cNvPr id="58375" name="TextBox 30">
              <a:extLst>
                <a:ext uri="{FF2B5EF4-FFF2-40B4-BE49-F238E27FC236}">
                  <a16:creationId xmlns:a16="http://schemas.microsoft.com/office/drawing/2014/main" id="{9121D94C-0D80-EE44-BBAA-3A05F134E49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83873" y="1734070"/>
              <a:ext cx="49244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b="0">
                  <a:solidFill>
                    <a:srgbClr val="FF0000"/>
                  </a:solidFill>
                  <a:latin typeface="Times" pitchFamily="2" charset="0"/>
                </a:rPr>
                <a:t>B</a:t>
              </a:r>
              <a:r>
                <a:rPr lang="en-US" altLang="en-US" b="0" baseline="-25000">
                  <a:solidFill>
                    <a:srgbClr val="FF0000"/>
                  </a:solidFill>
                  <a:latin typeface="Times" pitchFamily="2" charset="0"/>
                </a:rPr>
                <a:t>1</a:t>
              </a:r>
            </a:p>
          </p:txBody>
        </p:sp>
        <p:sp>
          <p:nvSpPr>
            <p:cNvPr id="58376" name="TextBox 31">
              <a:extLst>
                <a:ext uri="{FF2B5EF4-FFF2-40B4-BE49-F238E27FC236}">
                  <a16:creationId xmlns:a16="http://schemas.microsoft.com/office/drawing/2014/main" id="{39210053-050C-0743-ABC1-8CFD925F0C8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39245" y="1738425"/>
              <a:ext cx="49244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b="0">
                  <a:solidFill>
                    <a:srgbClr val="FF0000"/>
                  </a:solidFill>
                  <a:latin typeface="Times" pitchFamily="2" charset="0"/>
                </a:rPr>
                <a:t>B</a:t>
              </a:r>
              <a:r>
                <a:rPr lang="en-US" altLang="en-US" b="0" baseline="-25000">
                  <a:solidFill>
                    <a:srgbClr val="FF0000"/>
                  </a:solidFill>
                  <a:latin typeface="Times" pitchFamily="2" charset="0"/>
                </a:rPr>
                <a:t>0</a:t>
              </a:r>
            </a:p>
          </p:txBody>
        </p:sp>
        <p:sp>
          <p:nvSpPr>
            <p:cNvPr id="58377" name="TextBox 32">
              <a:extLst>
                <a:ext uri="{FF2B5EF4-FFF2-40B4-BE49-F238E27FC236}">
                  <a16:creationId xmlns:a16="http://schemas.microsoft.com/office/drawing/2014/main" id="{C48F3AE5-799D-B141-AA22-4D54D34652A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88227" y="3108914"/>
              <a:ext cx="49244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b="0">
                  <a:solidFill>
                    <a:srgbClr val="FF0000"/>
                  </a:solidFill>
                  <a:latin typeface="Times" pitchFamily="2" charset="0"/>
                </a:rPr>
                <a:t>C</a:t>
              </a:r>
              <a:r>
                <a:rPr lang="en-US" altLang="en-US" b="0" baseline="-25000">
                  <a:solidFill>
                    <a:srgbClr val="FF0000"/>
                  </a:solidFill>
                  <a:latin typeface="Times" pitchFamily="2" charset="0"/>
                </a:rPr>
                <a:t>1</a:t>
              </a:r>
            </a:p>
          </p:txBody>
        </p:sp>
        <p:sp>
          <p:nvSpPr>
            <p:cNvPr id="58378" name="TextBox 33">
              <a:extLst>
                <a:ext uri="{FF2B5EF4-FFF2-40B4-BE49-F238E27FC236}">
                  <a16:creationId xmlns:a16="http://schemas.microsoft.com/office/drawing/2014/main" id="{9EC3973C-0B06-B346-B48D-7525254BB55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43599" y="3113269"/>
              <a:ext cx="49244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b="0">
                  <a:solidFill>
                    <a:srgbClr val="FF0000"/>
                  </a:solidFill>
                  <a:latin typeface="Times" pitchFamily="2" charset="0"/>
                </a:rPr>
                <a:t>C</a:t>
              </a:r>
              <a:r>
                <a:rPr lang="en-US" altLang="en-US" b="0" baseline="-25000">
                  <a:solidFill>
                    <a:srgbClr val="FF0000"/>
                  </a:solidFill>
                  <a:latin typeface="Times" pitchFamily="2" charset="0"/>
                </a:rPr>
                <a:t>0</a:t>
              </a:r>
            </a:p>
          </p:txBody>
        </p:sp>
        <p:sp>
          <p:nvSpPr>
            <p:cNvPr id="58379" name="Freeform 17">
              <a:extLst>
                <a:ext uri="{FF2B5EF4-FFF2-40B4-BE49-F238E27FC236}">
                  <a16:creationId xmlns:a16="http://schemas.microsoft.com/office/drawing/2014/main" id="{4B0EAF24-0978-4D4D-87D4-FB39FB03972A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640667" y="3589868"/>
              <a:ext cx="371926" cy="2594354"/>
            </a:xfrm>
            <a:custGeom>
              <a:avLst/>
              <a:gdLst>
                <a:gd name="T0" fmla="*/ 0 w 528"/>
                <a:gd name="T1" fmla="*/ 0 h 600"/>
                <a:gd name="T2" fmla="*/ 2147483646 w 528"/>
                <a:gd name="T3" fmla="*/ 0 h 600"/>
                <a:gd name="T4" fmla="*/ 2147483646 w 528"/>
                <a:gd name="T5" fmla="*/ 2147483646 h 600"/>
                <a:gd name="T6" fmla="*/ 0 60000 65536"/>
                <a:gd name="T7" fmla="*/ 0 60000 65536"/>
                <a:gd name="T8" fmla="*/ 0 60000 65536"/>
                <a:gd name="T9" fmla="*/ 0 w 528"/>
                <a:gd name="T10" fmla="*/ 0 h 600"/>
                <a:gd name="T11" fmla="*/ 528 w 528"/>
                <a:gd name="T12" fmla="*/ 600 h 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28" h="600">
                  <a:moveTo>
                    <a:pt x="0" y="0"/>
                  </a:moveTo>
                  <a:lnTo>
                    <a:pt x="528" y="0"/>
                  </a:lnTo>
                  <a:lnTo>
                    <a:pt x="528" y="600"/>
                  </a:lnTo>
                </a:path>
              </a:pathLst>
            </a:custGeom>
            <a:noFill/>
            <a:ln w="28575">
              <a:solidFill>
                <a:srgbClr val="007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380" name="Freeform 17">
              <a:extLst>
                <a:ext uri="{FF2B5EF4-FFF2-40B4-BE49-F238E27FC236}">
                  <a16:creationId xmlns:a16="http://schemas.microsoft.com/office/drawing/2014/main" id="{9E444183-25A2-9E4D-9275-AD459717820E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649133" y="4859866"/>
              <a:ext cx="185660" cy="1324355"/>
            </a:xfrm>
            <a:custGeom>
              <a:avLst/>
              <a:gdLst>
                <a:gd name="T0" fmla="*/ 0 w 528"/>
                <a:gd name="T1" fmla="*/ 0 h 600"/>
                <a:gd name="T2" fmla="*/ 2147483646 w 528"/>
                <a:gd name="T3" fmla="*/ 0 h 600"/>
                <a:gd name="T4" fmla="*/ 2147483646 w 528"/>
                <a:gd name="T5" fmla="*/ 2147483646 h 600"/>
                <a:gd name="T6" fmla="*/ 0 60000 65536"/>
                <a:gd name="T7" fmla="*/ 0 60000 65536"/>
                <a:gd name="T8" fmla="*/ 0 60000 65536"/>
                <a:gd name="T9" fmla="*/ 0 w 528"/>
                <a:gd name="T10" fmla="*/ 0 h 600"/>
                <a:gd name="T11" fmla="*/ 528 w 528"/>
                <a:gd name="T12" fmla="*/ 600 h 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28" h="600">
                  <a:moveTo>
                    <a:pt x="0" y="0"/>
                  </a:moveTo>
                  <a:lnTo>
                    <a:pt x="528" y="0"/>
                  </a:lnTo>
                  <a:lnTo>
                    <a:pt x="528" y="600"/>
                  </a:lnTo>
                </a:path>
              </a:pathLst>
            </a:custGeom>
            <a:noFill/>
            <a:ln w="28575">
              <a:solidFill>
                <a:srgbClr val="007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381" name="Freeform 17">
              <a:extLst>
                <a:ext uri="{FF2B5EF4-FFF2-40B4-BE49-F238E27FC236}">
                  <a16:creationId xmlns:a16="http://schemas.microsoft.com/office/drawing/2014/main" id="{3C05A706-57E4-8E4B-A165-4E344B6D40F2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657600" y="2243667"/>
              <a:ext cx="549726" cy="3932088"/>
            </a:xfrm>
            <a:custGeom>
              <a:avLst/>
              <a:gdLst>
                <a:gd name="T0" fmla="*/ 0 w 528"/>
                <a:gd name="T1" fmla="*/ 0 h 600"/>
                <a:gd name="T2" fmla="*/ 2147483646 w 528"/>
                <a:gd name="T3" fmla="*/ 0 h 600"/>
                <a:gd name="T4" fmla="*/ 2147483646 w 528"/>
                <a:gd name="T5" fmla="*/ 2147483646 h 600"/>
                <a:gd name="T6" fmla="*/ 0 60000 65536"/>
                <a:gd name="T7" fmla="*/ 0 60000 65536"/>
                <a:gd name="T8" fmla="*/ 0 60000 65536"/>
                <a:gd name="T9" fmla="*/ 0 w 528"/>
                <a:gd name="T10" fmla="*/ 0 h 600"/>
                <a:gd name="T11" fmla="*/ 528 w 528"/>
                <a:gd name="T12" fmla="*/ 600 h 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28" h="600">
                  <a:moveTo>
                    <a:pt x="0" y="0"/>
                  </a:moveTo>
                  <a:lnTo>
                    <a:pt x="528" y="0"/>
                  </a:lnTo>
                  <a:lnTo>
                    <a:pt x="528" y="600"/>
                  </a:lnTo>
                </a:path>
              </a:pathLst>
            </a:custGeom>
            <a:noFill/>
            <a:ln w="28575">
              <a:solidFill>
                <a:srgbClr val="007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382" name="Freeform 17">
              <a:extLst>
                <a:ext uri="{FF2B5EF4-FFF2-40B4-BE49-F238E27FC236}">
                  <a16:creationId xmlns:a16="http://schemas.microsoft.com/office/drawing/2014/main" id="{75D05834-32A2-7F45-B805-0C65451F1A8B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657600" y="973667"/>
              <a:ext cx="719059" cy="5202088"/>
            </a:xfrm>
            <a:custGeom>
              <a:avLst/>
              <a:gdLst>
                <a:gd name="T0" fmla="*/ 0 w 528"/>
                <a:gd name="T1" fmla="*/ 0 h 600"/>
                <a:gd name="T2" fmla="*/ 2147483646 w 528"/>
                <a:gd name="T3" fmla="*/ 0 h 600"/>
                <a:gd name="T4" fmla="*/ 2147483646 w 528"/>
                <a:gd name="T5" fmla="*/ 2147483646 h 600"/>
                <a:gd name="T6" fmla="*/ 0 60000 65536"/>
                <a:gd name="T7" fmla="*/ 0 60000 65536"/>
                <a:gd name="T8" fmla="*/ 0 60000 65536"/>
                <a:gd name="T9" fmla="*/ 0 w 528"/>
                <a:gd name="T10" fmla="*/ 0 h 600"/>
                <a:gd name="T11" fmla="*/ 528 w 528"/>
                <a:gd name="T12" fmla="*/ 600 h 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28" h="600">
                  <a:moveTo>
                    <a:pt x="0" y="0"/>
                  </a:moveTo>
                  <a:lnTo>
                    <a:pt x="528" y="0"/>
                  </a:lnTo>
                  <a:lnTo>
                    <a:pt x="528" y="600"/>
                  </a:lnTo>
                </a:path>
              </a:pathLst>
            </a:custGeom>
            <a:noFill/>
            <a:ln w="28575">
              <a:solidFill>
                <a:srgbClr val="007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383" name="TextBox 34">
              <a:extLst>
                <a:ext uri="{FF2B5EF4-FFF2-40B4-BE49-F238E27FC236}">
                  <a16:creationId xmlns:a16="http://schemas.microsoft.com/office/drawing/2014/main" id="{94D6E60D-4E15-AB4C-ACEA-9821A87F503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79519" y="4380366"/>
              <a:ext cx="510076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b="0">
                  <a:solidFill>
                    <a:srgbClr val="FF0000"/>
                  </a:solidFill>
                  <a:latin typeface="Times" pitchFamily="2" charset="0"/>
                </a:rPr>
                <a:t>D</a:t>
              </a:r>
              <a:r>
                <a:rPr lang="en-US" altLang="en-US" b="0" baseline="-25000">
                  <a:solidFill>
                    <a:srgbClr val="FF0000"/>
                  </a:solidFill>
                  <a:latin typeface="Times" pitchFamily="2" charset="0"/>
                </a:rPr>
                <a:t>1</a:t>
              </a:r>
            </a:p>
          </p:txBody>
        </p:sp>
        <p:sp>
          <p:nvSpPr>
            <p:cNvPr id="58384" name="Freeform 17">
              <a:extLst>
                <a:ext uri="{FF2B5EF4-FFF2-40B4-BE49-F238E27FC236}">
                  <a16:creationId xmlns:a16="http://schemas.microsoft.com/office/drawing/2014/main" id="{C7DA3BC8-7652-044C-A59D-4D282B742D8A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857461" y="3589868"/>
              <a:ext cx="347998" cy="2594354"/>
            </a:xfrm>
            <a:custGeom>
              <a:avLst/>
              <a:gdLst>
                <a:gd name="T0" fmla="*/ 0 w 528"/>
                <a:gd name="T1" fmla="*/ 0 h 600"/>
                <a:gd name="T2" fmla="*/ 2147483646 w 528"/>
                <a:gd name="T3" fmla="*/ 0 h 600"/>
                <a:gd name="T4" fmla="*/ 2147483646 w 528"/>
                <a:gd name="T5" fmla="*/ 2147483646 h 600"/>
                <a:gd name="T6" fmla="*/ 0 60000 65536"/>
                <a:gd name="T7" fmla="*/ 0 60000 65536"/>
                <a:gd name="T8" fmla="*/ 0 60000 65536"/>
                <a:gd name="T9" fmla="*/ 0 w 528"/>
                <a:gd name="T10" fmla="*/ 0 h 600"/>
                <a:gd name="T11" fmla="*/ 528 w 528"/>
                <a:gd name="T12" fmla="*/ 600 h 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28" h="600">
                  <a:moveTo>
                    <a:pt x="0" y="0"/>
                  </a:moveTo>
                  <a:lnTo>
                    <a:pt x="528" y="0"/>
                  </a:lnTo>
                  <a:lnTo>
                    <a:pt x="528" y="600"/>
                  </a:lnTo>
                </a:path>
              </a:pathLst>
            </a:custGeom>
            <a:noFill/>
            <a:ln w="28575">
              <a:solidFill>
                <a:srgbClr val="007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385" name="Freeform 17">
              <a:extLst>
                <a:ext uri="{FF2B5EF4-FFF2-40B4-BE49-F238E27FC236}">
                  <a16:creationId xmlns:a16="http://schemas.microsoft.com/office/drawing/2014/main" id="{B1EAA8D7-9B1E-C348-A7FE-797572E3132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857461" y="4859866"/>
              <a:ext cx="176824" cy="1324355"/>
            </a:xfrm>
            <a:custGeom>
              <a:avLst/>
              <a:gdLst>
                <a:gd name="T0" fmla="*/ 0 w 528"/>
                <a:gd name="T1" fmla="*/ 0 h 600"/>
                <a:gd name="T2" fmla="*/ 2147483646 w 528"/>
                <a:gd name="T3" fmla="*/ 0 h 600"/>
                <a:gd name="T4" fmla="*/ 2147483646 w 528"/>
                <a:gd name="T5" fmla="*/ 2147483646 h 600"/>
                <a:gd name="T6" fmla="*/ 0 60000 65536"/>
                <a:gd name="T7" fmla="*/ 0 60000 65536"/>
                <a:gd name="T8" fmla="*/ 0 60000 65536"/>
                <a:gd name="T9" fmla="*/ 0 w 528"/>
                <a:gd name="T10" fmla="*/ 0 h 600"/>
                <a:gd name="T11" fmla="*/ 528 w 528"/>
                <a:gd name="T12" fmla="*/ 600 h 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28" h="600">
                  <a:moveTo>
                    <a:pt x="0" y="0"/>
                  </a:moveTo>
                  <a:lnTo>
                    <a:pt x="528" y="0"/>
                  </a:lnTo>
                  <a:lnTo>
                    <a:pt x="528" y="600"/>
                  </a:lnTo>
                </a:path>
              </a:pathLst>
            </a:custGeom>
            <a:noFill/>
            <a:ln w="28575">
              <a:solidFill>
                <a:srgbClr val="007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386" name="Freeform 17">
              <a:extLst>
                <a:ext uri="{FF2B5EF4-FFF2-40B4-BE49-F238E27FC236}">
                  <a16:creationId xmlns:a16="http://schemas.microsoft.com/office/drawing/2014/main" id="{324EF11E-CF58-E04C-9D2C-D7002418F35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857460" y="2243667"/>
              <a:ext cx="542731" cy="3932088"/>
            </a:xfrm>
            <a:custGeom>
              <a:avLst/>
              <a:gdLst>
                <a:gd name="T0" fmla="*/ 0 w 528"/>
                <a:gd name="T1" fmla="*/ 0 h 600"/>
                <a:gd name="T2" fmla="*/ 2147483646 w 528"/>
                <a:gd name="T3" fmla="*/ 0 h 600"/>
                <a:gd name="T4" fmla="*/ 2147483646 w 528"/>
                <a:gd name="T5" fmla="*/ 2147483646 h 600"/>
                <a:gd name="T6" fmla="*/ 0 60000 65536"/>
                <a:gd name="T7" fmla="*/ 0 60000 65536"/>
                <a:gd name="T8" fmla="*/ 0 60000 65536"/>
                <a:gd name="T9" fmla="*/ 0 w 528"/>
                <a:gd name="T10" fmla="*/ 0 h 600"/>
                <a:gd name="T11" fmla="*/ 528 w 528"/>
                <a:gd name="T12" fmla="*/ 600 h 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28" h="600">
                  <a:moveTo>
                    <a:pt x="0" y="0"/>
                  </a:moveTo>
                  <a:lnTo>
                    <a:pt x="528" y="0"/>
                  </a:lnTo>
                  <a:lnTo>
                    <a:pt x="528" y="600"/>
                  </a:lnTo>
                </a:path>
              </a:pathLst>
            </a:custGeom>
            <a:noFill/>
            <a:ln w="28575">
              <a:solidFill>
                <a:srgbClr val="007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387" name="Freeform 17">
              <a:extLst>
                <a:ext uri="{FF2B5EF4-FFF2-40B4-BE49-F238E27FC236}">
                  <a16:creationId xmlns:a16="http://schemas.microsoft.com/office/drawing/2014/main" id="{5E46C1D9-6068-554F-A9E1-27CE47CD9188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863718" y="973667"/>
              <a:ext cx="719059" cy="5202088"/>
            </a:xfrm>
            <a:custGeom>
              <a:avLst/>
              <a:gdLst>
                <a:gd name="T0" fmla="*/ 0 w 528"/>
                <a:gd name="T1" fmla="*/ 0 h 600"/>
                <a:gd name="T2" fmla="*/ 2147483646 w 528"/>
                <a:gd name="T3" fmla="*/ 0 h 600"/>
                <a:gd name="T4" fmla="*/ 2147483646 w 528"/>
                <a:gd name="T5" fmla="*/ 2147483646 h 600"/>
                <a:gd name="T6" fmla="*/ 0 60000 65536"/>
                <a:gd name="T7" fmla="*/ 0 60000 65536"/>
                <a:gd name="T8" fmla="*/ 0 60000 65536"/>
                <a:gd name="T9" fmla="*/ 0 w 528"/>
                <a:gd name="T10" fmla="*/ 0 h 600"/>
                <a:gd name="T11" fmla="*/ 528 w 528"/>
                <a:gd name="T12" fmla="*/ 600 h 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28" h="600">
                  <a:moveTo>
                    <a:pt x="0" y="0"/>
                  </a:moveTo>
                  <a:lnTo>
                    <a:pt x="528" y="0"/>
                  </a:lnTo>
                  <a:lnTo>
                    <a:pt x="528" y="600"/>
                  </a:lnTo>
                </a:path>
              </a:pathLst>
            </a:custGeom>
            <a:noFill/>
            <a:ln w="28575">
              <a:solidFill>
                <a:srgbClr val="007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388" name="TextBox 35">
              <a:extLst>
                <a:ext uri="{FF2B5EF4-FFF2-40B4-BE49-F238E27FC236}">
                  <a16:creationId xmlns:a16="http://schemas.microsoft.com/office/drawing/2014/main" id="{583C8C85-AC4A-B546-B8EF-3772EA267E3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34891" y="4384721"/>
              <a:ext cx="510076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b="0">
                  <a:solidFill>
                    <a:srgbClr val="FF0000"/>
                  </a:solidFill>
                  <a:latin typeface="Times" pitchFamily="2" charset="0"/>
                </a:rPr>
                <a:t>D</a:t>
              </a:r>
              <a:r>
                <a:rPr lang="en-US" altLang="en-US" b="0" baseline="-25000">
                  <a:solidFill>
                    <a:srgbClr val="FF0000"/>
                  </a:solidFill>
                  <a:latin typeface="Times" pitchFamily="2" charset="0"/>
                </a:rPr>
                <a:t>0</a:t>
              </a:r>
            </a:p>
          </p:txBody>
        </p:sp>
        <p:grpSp>
          <p:nvGrpSpPr>
            <p:cNvPr id="58389" name="Group 127">
              <a:extLst>
                <a:ext uri="{FF2B5EF4-FFF2-40B4-BE49-F238E27FC236}">
                  <a16:creationId xmlns:a16="http://schemas.microsoft.com/office/drawing/2014/main" id="{F767C757-3C2D-E145-932C-C4E057120186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4438897" y="6214992"/>
              <a:ext cx="2964591" cy="374566"/>
              <a:chOff x="3688829" y="3297291"/>
              <a:chExt cx="3397195" cy="429223"/>
            </a:xfrm>
          </p:grpSpPr>
          <p:sp>
            <p:nvSpPr>
              <p:cNvPr id="58422" name="Line 101">
                <a:extLst>
                  <a:ext uri="{FF2B5EF4-FFF2-40B4-BE49-F238E27FC236}">
                    <a16:creationId xmlns:a16="http://schemas.microsoft.com/office/drawing/2014/main" id="{973B3FA6-4B21-2145-9E4B-FB0FD9C11CD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5400000">
                <a:off x="6667572" y="2955370"/>
                <a:ext cx="0" cy="789191"/>
              </a:xfrm>
              <a:prstGeom prst="line">
                <a:avLst/>
              </a:prstGeom>
              <a:noFill/>
              <a:ln w="28575">
                <a:solidFill>
                  <a:srgbClr val="007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423" name="Freeform 17">
                <a:extLst>
                  <a:ext uri="{FF2B5EF4-FFF2-40B4-BE49-F238E27FC236}">
                    <a16:creationId xmlns:a16="http://schemas.microsoft.com/office/drawing/2014/main" id="{33466DA8-BBFC-1E4F-9196-DCC904C683A2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5400000" flipH="1">
                <a:off x="3843953" y="3267418"/>
                <a:ext cx="279505" cy="440719"/>
              </a:xfrm>
              <a:custGeom>
                <a:avLst/>
                <a:gdLst>
                  <a:gd name="T0" fmla="*/ 0 w 528"/>
                  <a:gd name="T1" fmla="*/ 0 h 600"/>
                  <a:gd name="T2" fmla="*/ 2147483646 w 528"/>
                  <a:gd name="T3" fmla="*/ 0 h 600"/>
                  <a:gd name="T4" fmla="*/ 2147483646 w 528"/>
                  <a:gd name="T5" fmla="*/ 2147483646 h 600"/>
                  <a:gd name="T6" fmla="*/ 0 60000 65536"/>
                  <a:gd name="T7" fmla="*/ 0 60000 65536"/>
                  <a:gd name="T8" fmla="*/ 0 60000 65536"/>
                  <a:gd name="T9" fmla="*/ 0 w 528"/>
                  <a:gd name="T10" fmla="*/ 0 h 600"/>
                  <a:gd name="T11" fmla="*/ 528 w 528"/>
                  <a:gd name="T12" fmla="*/ 600 h 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28" h="600">
                    <a:moveTo>
                      <a:pt x="0" y="0"/>
                    </a:moveTo>
                    <a:lnTo>
                      <a:pt x="528" y="0"/>
                    </a:lnTo>
                    <a:lnTo>
                      <a:pt x="528" y="600"/>
                    </a:lnTo>
                  </a:path>
                </a:pathLst>
              </a:custGeom>
              <a:noFill/>
              <a:ln w="28575">
                <a:solidFill>
                  <a:srgbClr val="007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424" name="Line 101">
                <a:extLst>
                  <a:ext uri="{FF2B5EF4-FFF2-40B4-BE49-F238E27FC236}">
                    <a16:creationId xmlns:a16="http://schemas.microsoft.com/office/drawing/2014/main" id="{FE10B208-C78A-144B-A164-0D46C14A3DA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5400000" flipH="1">
                <a:off x="5341358" y="2474118"/>
                <a:ext cx="5133" cy="2311961"/>
              </a:xfrm>
              <a:prstGeom prst="line">
                <a:avLst/>
              </a:prstGeom>
              <a:noFill/>
              <a:ln w="28575">
                <a:solidFill>
                  <a:srgbClr val="007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425" name="Freeform 17">
                <a:extLst>
                  <a:ext uri="{FF2B5EF4-FFF2-40B4-BE49-F238E27FC236}">
                    <a16:creationId xmlns:a16="http://schemas.microsoft.com/office/drawing/2014/main" id="{21E54AE4-CF13-A245-8AF3-153E4DD2BDBF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5400000" flipH="1">
                <a:off x="3757776" y="3414297"/>
                <a:ext cx="241658" cy="379552"/>
              </a:xfrm>
              <a:custGeom>
                <a:avLst/>
                <a:gdLst>
                  <a:gd name="T0" fmla="*/ 0 w 528"/>
                  <a:gd name="T1" fmla="*/ 0 h 600"/>
                  <a:gd name="T2" fmla="*/ 2147483646 w 528"/>
                  <a:gd name="T3" fmla="*/ 0 h 600"/>
                  <a:gd name="T4" fmla="*/ 2147483646 w 528"/>
                  <a:gd name="T5" fmla="*/ 2147483646 h 600"/>
                  <a:gd name="T6" fmla="*/ 0 60000 65536"/>
                  <a:gd name="T7" fmla="*/ 0 60000 65536"/>
                  <a:gd name="T8" fmla="*/ 0 60000 65536"/>
                  <a:gd name="T9" fmla="*/ 0 w 528"/>
                  <a:gd name="T10" fmla="*/ 0 h 600"/>
                  <a:gd name="T11" fmla="*/ 528 w 528"/>
                  <a:gd name="T12" fmla="*/ 600 h 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28" h="600">
                    <a:moveTo>
                      <a:pt x="0" y="0"/>
                    </a:moveTo>
                    <a:lnTo>
                      <a:pt x="528" y="0"/>
                    </a:lnTo>
                    <a:lnTo>
                      <a:pt x="528" y="600"/>
                    </a:lnTo>
                  </a:path>
                </a:pathLst>
              </a:custGeom>
              <a:noFill/>
              <a:ln w="28575">
                <a:solidFill>
                  <a:srgbClr val="007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426" name="Line 101">
                <a:extLst>
                  <a:ext uri="{FF2B5EF4-FFF2-40B4-BE49-F238E27FC236}">
                    <a16:creationId xmlns:a16="http://schemas.microsoft.com/office/drawing/2014/main" id="{ED713CE9-4F7B-3244-A5CB-DEB736E44AA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5400000" flipH="1">
                <a:off x="5409823" y="2369784"/>
                <a:ext cx="1611" cy="2711850"/>
              </a:xfrm>
              <a:prstGeom prst="line">
                <a:avLst/>
              </a:prstGeom>
              <a:noFill/>
              <a:ln w="28575">
                <a:solidFill>
                  <a:srgbClr val="007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427" name="Freeform 17">
                <a:extLst>
                  <a:ext uri="{FF2B5EF4-FFF2-40B4-BE49-F238E27FC236}">
                    <a16:creationId xmlns:a16="http://schemas.microsoft.com/office/drawing/2014/main" id="{7501E49C-A166-0A4D-87B2-E79E72125BC2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5400000" flipH="1">
                <a:off x="6236878" y="3376594"/>
                <a:ext cx="285121" cy="216748"/>
              </a:xfrm>
              <a:custGeom>
                <a:avLst/>
                <a:gdLst>
                  <a:gd name="T0" fmla="*/ 0 w 528"/>
                  <a:gd name="T1" fmla="*/ 0 h 600"/>
                  <a:gd name="T2" fmla="*/ 2147483646 w 528"/>
                  <a:gd name="T3" fmla="*/ 0 h 600"/>
                  <a:gd name="T4" fmla="*/ 2147483646 w 528"/>
                  <a:gd name="T5" fmla="*/ 2147483646 h 600"/>
                  <a:gd name="T6" fmla="*/ 0 60000 65536"/>
                  <a:gd name="T7" fmla="*/ 0 60000 65536"/>
                  <a:gd name="T8" fmla="*/ 0 60000 65536"/>
                  <a:gd name="T9" fmla="*/ 0 w 528"/>
                  <a:gd name="T10" fmla="*/ 0 h 600"/>
                  <a:gd name="T11" fmla="*/ 528 w 528"/>
                  <a:gd name="T12" fmla="*/ 600 h 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28" h="600">
                    <a:moveTo>
                      <a:pt x="0" y="0"/>
                    </a:moveTo>
                    <a:lnTo>
                      <a:pt x="528" y="0"/>
                    </a:lnTo>
                    <a:lnTo>
                      <a:pt x="528" y="600"/>
                    </a:lnTo>
                  </a:path>
                </a:pathLst>
              </a:custGeom>
              <a:noFill/>
              <a:ln w="28575">
                <a:solidFill>
                  <a:srgbClr val="007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428" name="Line 101">
                <a:extLst>
                  <a:ext uri="{FF2B5EF4-FFF2-40B4-BE49-F238E27FC236}">
                    <a16:creationId xmlns:a16="http://schemas.microsoft.com/office/drawing/2014/main" id="{2D42AC3C-F5C7-6248-BE0B-6765C5C2DFB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5400000">
                <a:off x="6638496" y="3038276"/>
                <a:ext cx="2560" cy="892496"/>
              </a:xfrm>
              <a:prstGeom prst="line">
                <a:avLst/>
              </a:prstGeom>
              <a:noFill/>
              <a:ln w="28575">
                <a:solidFill>
                  <a:srgbClr val="007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429" name="Oval 68">
                <a:extLst>
                  <a:ext uri="{FF2B5EF4-FFF2-40B4-BE49-F238E27FC236}">
                    <a16:creationId xmlns:a16="http://schemas.microsoft.com/office/drawing/2014/main" id="{B080E238-4A5F-FB41-A355-9AD0E6363F2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6435163" y="3293947"/>
                <a:ext cx="95365" cy="102053"/>
              </a:xfrm>
              <a:prstGeom prst="ellipse">
                <a:avLst/>
              </a:prstGeom>
              <a:solidFill>
                <a:srgbClr val="0070C0"/>
              </a:solidFill>
              <a:ln w="9525">
                <a:solidFill>
                  <a:srgbClr val="0070C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b="0">
                  <a:latin typeface="Times" pitchFamily="2" charset="0"/>
                </a:endParaRPr>
              </a:p>
            </p:txBody>
          </p:sp>
          <p:sp>
            <p:nvSpPr>
              <p:cNvPr id="58430" name="Oval 68">
                <a:extLst>
                  <a:ext uri="{FF2B5EF4-FFF2-40B4-BE49-F238E27FC236}">
                    <a16:creationId xmlns:a16="http://schemas.microsoft.com/office/drawing/2014/main" id="{622EAD53-8E67-DD44-88E0-64F187BFFB2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6711505" y="3449437"/>
                <a:ext cx="95364" cy="102053"/>
              </a:xfrm>
              <a:prstGeom prst="ellipse">
                <a:avLst/>
              </a:prstGeom>
              <a:solidFill>
                <a:srgbClr val="0070C0"/>
              </a:solidFill>
              <a:ln w="9525">
                <a:solidFill>
                  <a:srgbClr val="0070C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b="0">
                  <a:latin typeface="Times" pitchFamily="2" charset="0"/>
                </a:endParaRPr>
              </a:p>
            </p:txBody>
          </p:sp>
          <p:sp>
            <p:nvSpPr>
              <p:cNvPr id="58431" name="Line 6">
                <a:extLst>
                  <a:ext uri="{FF2B5EF4-FFF2-40B4-BE49-F238E27FC236}">
                    <a16:creationId xmlns:a16="http://schemas.microsoft.com/office/drawing/2014/main" id="{3577DEF6-E8B3-EA49-84B0-F16E6D666B30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 rot="5400000" flipH="1">
                <a:off x="6638062" y="3605626"/>
                <a:ext cx="233001" cy="0"/>
              </a:xfrm>
              <a:prstGeom prst="line">
                <a:avLst/>
              </a:prstGeom>
              <a:noFill/>
              <a:ln w="28575">
                <a:solidFill>
                  <a:srgbClr val="007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8390" name="Freeform 51">
              <a:extLst>
                <a:ext uri="{FF2B5EF4-FFF2-40B4-BE49-F238E27FC236}">
                  <a16:creationId xmlns:a16="http://schemas.microsoft.com/office/drawing/2014/main" id="{B6D142E4-E60F-344A-8190-77FC98124C82}"/>
                </a:ext>
              </a:extLst>
            </p:cNvPr>
            <p:cNvSpPr>
              <a:spLocks/>
            </p:cNvSpPr>
            <p:nvPr/>
          </p:nvSpPr>
          <p:spPr bwMode="auto">
            <a:xfrm rot="5400000" flipV="1">
              <a:off x="863411" y="1780734"/>
              <a:ext cx="5599288" cy="3074140"/>
            </a:xfrm>
            <a:custGeom>
              <a:avLst/>
              <a:gdLst>
                <a:gd name="T0" fmla="*/ 2147483646 w 10027"/>
                <a:gd name="T1" fmla="*/ 0 h 223130"/>
                <a:gd name="T2" fmla="*/ 2147483646 w 10027"/>
                <a:gd name="T3" fmla="*/ 2147483646 h 223130"/>
                <a:gd name="T4" fmla="*/ 2147483646 w 10027"/>
                <a:gd name="T5" fmla="*/ 2147483646 h 223130"/>
                <a:gd name="T6" fmla="*/ 0 w 10027"/>
                <a:gd name="T7" fmla="*/ 2147483646 h 22313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027" h="223130">
                  <a:moveTo>
                    <a:pt x="10026" y="0"/>
                  </a:moveTo>
                  <a:cubicBezTo>
                    <a:pt x="10021" y="1490"/>
                    <a:pt x="10031" y="3532"/>
                    <a:pt x="10026" y="5022"/>
                  </a:cubicBezTo>
                  <a:lnTo>
                    <a:pt x="26" y="5022"/>
                  </a:lnTo>
                  <a:cubicBezTo>
                    <a:pt x="26" y="3378"/>
                    <a:pt x="0" y="224765"/>
                    <a:pt x="0" y="223121"/>
                  </a:cubicBezTo>
                </a:path>
              </a:pathLst>
            </a:custGeom>
            <a:noFill/>
            <a:ln w="28575">
              <a:solidFill>
                <a:srgbClr val="7030A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391" name="Freeform 51">
              <a:extLst>
                <a:ext uri="{FF2B5EF4-FFF2-40B4-BE49-F238E27FC236}">
                  <a16:creationId xmlns:a16="http://schemas.microsoft.com/office/drawing/2014/main" id="{8ABFC740-EC6B-AE41-9185-CBAD7A5CFD63}"/>
                </a:ext>
              </a:extLst>
            </p:cNvPr>
            <p:cNvSpPr>
              <a:spLocks/>
            </p:cNvSpPr>
            <p:nvPr/>
          </p:nvSpPr>
          <p:spPr bwMode="auto">
            <a:xfrm rot="5400000" flipV="1">
              <a:off x="1431419" y="2477646"/>
              <a:ext cx="4455651" cy="3081760"/>
            </a:xfrm>
            <a:custGeom>
              <a:avLst/>
              <a:gdLst>
                <a:gd name="T0" fmla="*/ 2147483646 w 10043"/>
                <a:gd name="T1" fmla="*/ 0 h 223683"/>
                <a:gd name="T2" fmla="*/ 2147483646 w 10043"/>
                <a:gd name="T3" fmla="*/ 2147483646 h 223683"/>
                <a:gd name="T4" fmla="*/ 2147483646 w 10043"/>
                <a:gd name="T5" fmla="*/ 2147483646 h 223683"/>
                <a:gd name="T6" fmla="*/ 0 w 10043"/>
                <a:gd name="T7" fmla="*/ 2147483646 h 22368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043" h="223683">
                  <a:moveTo>
                    <a:pt x="10043" y="0"/>
                  </a:moveTo>
                  <a:cubicBezTo>
                    <a:pt x="10032" y="5361"/>
                    <a:pt x="10037" y="5745"/>
                    <a:pt x="10026" y="11106"/>
                  </a:cubicBezTo>
                  <a:lnTo>
                    <a:pt x="26" y="11106"/>
                  </a:lnTo>
                  <a:cubicBezTo>
                    <a:pt x="26" y="9462"/>
                    <a:pt x="0" y="225318"/>
                    <a:pt x="0" y="223674"/>
                  </a:cubicBezTo>
                </a:path>
              </a:pathLst>
            </a:custGeom>
            <a:noFill/>
            <a:ln w="28575">
              <a:solidFill>
                <a:srgbClr val="7030A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392" name="Freeform 51">
              <a:extLst>
                <a:ext uri="{FF2B5EF4-FFF2-40B4-BE49-F238E27FC236}">
                  <a16:creationId xmlns:a16="http://schemas.microsoft.com/office/drawing/2014/main" id="{34119E21-CBA1-4241-8694-A1BE42FD0D9F}"/>
                </a:ext>
              </a:extLst>
            </p:cNvPr>
            <p:cNvSpPr>
              <a:spLocks/>
            </p:cNvSpPr>
            <p:nvPr/>
          </p:nvSpPr>
          <p:spPr bwMode="auto">
            <a:xfrm rot="5400000" flipV="1">
              <a:off x="2046182" y="3219232"/>
              <a:ext cx="3232377" cy="3072794"/>
            </a:xfrm>
            <a:custGeom>
              <a:avLst/>
              <a:gdLst>
                <a:gd name="T0" fmla="*/ 2147483646 w 10030"/>
                <a:gd name="T1" fmla="*/ 0 h 223651"/>
                <a:gd name="T2" fmla="*/ 2147483646 w 10030"/>
                <a:gd name="T3" fmla="*/ 2147483646 h 223651"/>
                <a:gd name="T4" fmla="*/ 2147483646 w 10030"/>
                <a:gd name="T5" fmla="*/ 2147483646 h 223651"/>
                <a:gd name="T6" fmla="*/ 0 w 10030"/>
                <a:gd name="T7" fmla="*/ 2147483646 h 22365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030" h="223651">
                  <a:moveTo>
                    <a:pt x="10025" y="0"/>
                  </a:moveTo>
                  <a:cubicBezTo>
                    <a:pt x="10009" y="7389"/>
                    <a:pt x="10042" y="9789"/>
                    <a:pt x="10026" y="17178"/>
                  </a:cubicBezTo>
                  <a:lnTo>
                    <a:pt x="26" y="17178"/>
                  </a:lnTo>
                  <a:cubicBezTo>
                    <a:pt x="26" y="15534"/>
                    <a:pt x="0" y="225286"/>
                    <a:pt x="0" y="223642"/>
                  </a:cubicBezTo>
                </a:path>
              </a:pathLst>
            </a:custGeom>
            <a:noFill/>
            <a:ln w="28575">
              <a:solidFill>
                <a:srgbClr val="7030A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393" name="Freeform 51">
              <a:extLst>
                <a:ext uri="{FF2B5EF4-FFF2-40B4-BE49-F238E27FC236}">
                  <a16:creationId xmlns:a16="http://schemas.microsoft.com/office/drawing/2014/main" id="{0C752E72-0B1E-8545-B4E0-47CDAE604AAA}"/>
                </a:ext>
              </a:extLst>
            </p:cNvPr>
            <p:cNvSpPr>
              <a:spLocks/>
            </p:cNvSpPr>
            <p:nvPr/>
          </p:nvSpPr>
          <p:spPr bwMode="auto">
            <a:xfrm rot="5400000" flipV="1">
              <a:off x="2619070" y="3941755"/>
              <a:ext cx="2095587" cy="3066521"/>
            </a:xfrm>
            <a:custGeom>
              <a:avLst/>
              <a:gdLst>
                <a:gd name="T0" fmla="*/ 2147483646 w 10063"/>
                <a:gd name="T1" fmla="*/ 0 h 222577"/>
                <a:gd name="T2" fmla="*/ 2147483646 w 10063"/>
                <a:gd name="T3" fmla="*/ 2147483646 h 222577"/>
                <a:gd name="T4" fmla="*/ 2147483646 w 10063"/>
                <a:gd name="T5" fmla="*/ 2147483646 h 222577"/>
                <a:gd name="T6" fmla="*/ 0 w 10063"/>
                <a:gd name="T7" fmla="*/ 2147483646 h 22257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063" h="222577">
                  <a:moveTo>
                    <a:pt x="10063" y="0"/>
                  </a:moveTo>
                  <a:cubicBezTo>
                    <a:pt x="10051" y="7758"/>
                    <a:pt x="10038" y="15516"/>
                    <a:pt x="10026" y="23274"/>
                  </a:cubicBezTo>
                  <a:lnTo>
                    <a:pt x="26" y="23274"/>
                  </a:lnTo>
                  <a:cubicBezTo>
                    <a:pt x="26" y="21630"/>
                    <a:pt x="0" y="224212"/>
                    <a:pt x="0" y="222568"/>
                  </a:cubicBezTo>
                </a:path>
              </a:pathLst>
            </a:custGeom>
            <a:noFill/>
            <a:ln w="28575">
              <a:solidFill>
                <a:srgbClr val="7030A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394" name="Freeform 17">
              <a:extLst>
                <a:ext uri="{FF2B5EF4-FFF2-40B4-BE49-F238E27FC236}">
                  <a16:creationId xmlns:a16="http://schemas.microsoft.com/office/drawing/2014/main" id="{9051F237-7EE0-A64E-8208-FC3F0DEB1377}"/>
                </a:ext>
              </a:extLst>
            </p:cNvPr>
            <p:cNvSpPr>
              <a:spLocks noChangeAspect="1"/>
            </p:cNvSpPr>
            <p:nvPr/>
          </p:nvSpPr>
          <p:spPr bwMode="auto">
            <a:xfrm flipH="1" flipV="1">
              <a:off x="2648486" y="121920"/>
              <a:ext cx="239493" cy="4838700"/>
            </a:xfrm>
            <a:custGeom>
              <a:avLst/>
              <a:gdLst>
                <a:gd name="T0" fmla="*/ 0 w 528"/>
                <a:gd name="T1" fmla="*/ 0 h 600"/>
                <a:gd name="T2" fmla="*/ 2147483646 w 528"/>
                <a:gd name="T3" fmla="*/ 0 h 600"/>
                <a:gd name="T4" fmla="*/ 2147483646 w 528"/>
                <a:gd name="T5" fmla="*/ 2147483646 h 600"/>
                <a:gd name="T6" fmla="*/ 0 60000 65536"/>
                <a:gd name="T7" fmla="*/ 0 60000 65536"/>
                <a:gd name="T8" fmla="*/ 0 60000 65536"/>
                <a:gd name="T9" fmla="*/ 0 w 528"/>
                <a:gd name="T10" fmla="*/ 0 h 600"/>
                <a:gd name="T11" fmla="*/ 528 w 528"/>
                <a:gd name="T12" fmla="*/ 600 h 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28" h="600">
                  <a:moveTo>
                    <a:pt x="0" y="0"/>
                  </a:moveTo>
                  <a:lnTo>
                    <a:pt x="528" y="0"/>
                  </a:lnTo>
                  <a:lnTo>
                    <a:pt x="528" y="600"/>
                  </a:lnTo>
                </a:path>
              </a:pathLst>
            </a:custGeom>
            <a:noFill/>
            <a:ln w="28575">
              <a:solidFill>
                <a:srgbClr val="00B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395" name="Freeform 17">
              <a:extLst>
                <a:ext uri="{FF2B5EF4-FFF2-40B4-BE49-F238E27FC236}">
                  <a16:creationId xmlns:a16="http://schemas.microsoft.com/office/drawing/2014/main" id="{70CA103A-DC37-CE40-9379-51E30CDF6D77}"/>
                </a:ext>
              </a:extLst>
            </p:cNvPr>
            <p:cNvSpPr>
              <a:spLocks noChangeAspect="1"/>
            </p:cNvSpPr>
            <p:nvPr/>
          </p:nvSpPr>
          <p:spPr bwMode="auto">
            <a:xfrm flipH="1" flipV="1">
              <a:off x="4777739" y="114300"/>
              <a:ext cx="327659" cy="4838700"/>
            </a:xfrm>
            <a:custGeom>
              <a:avLst/>
              <a:gdLst>
                <a:gd name="T0" fmla="*/ 0 w 528"/>
                <a:gd name="T1" fmla="*/ 0 h 600"/>
                <a:gd name="T2" fmla="*/ 2147483646 w 528"/>
                <a:gd name="T3" fmla="*/ 0 h 600"/>
                <a:gd name="T4" fmla="*/ 2147483646 w 528"/>
                <a:gd name="T5" fmla="*/ 2147483646 h 600"/>
                <a:gd name="T6" fmla="*/ 0 60000 65536"/>
                <a:gd name="T7" fmla="*/ 0 60000 65536"/>
                <a:gd name="T8" fmla="*/ 0 60000 65536"/>
                <a:gd name="T9" fmla="*/ 0 w 528"/>
                <a:gd name="T10" fmla="*/ 0 h 600"/>
                <a:gd name="T11" fmla="*/ 528 w 528"/>
                <a:gd name="T12" fmla="*/ 600 h 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28" h="600">
                  <a:moveTo>
                    <a:pt x="0" y="0"/>
                  </a:moveTo>
                  <a:lnTo>
                    <a:pt x="528" y="0"/>
                  </a:lnTo>
                  <a:lnTo>
                    <a:pt x="528" y="600"/>
                  </a:lnTo>
                </a:path>
              </a:pathLst>
            </a:custGeom>
            <a:noFill/>
            <a:ln w="28575">
              <a:solidFill>
                <a:srgbClr val="00B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396" name="Line 101">
              <a:extLst>
                <a:ext uri="{FF2B5EF4-FFF2-40B4-BE49-F238E27FC236}">
                  <a16:creationId xmlns:a16="http://schemas.microsoft.com/office/drawing/2014/main" id="{257D964D-528B-A44A-ABBD-F397116D678E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>
              <a:off x="4938365" y="3518369"/>
              <a:ext cx="2404" cy="331665"/>
            </a:xfrm>
            <a:prstGeom prst="line">
              <a:avLst/>
            </a:prstGeom>
            <a:noFill/>
            <a:ln w="28575">
              <a:solidFill>
                <a:srgbClr val="00B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397" name="Line 101">
              <a:extLst>
                <a:ext uri="{FF2B5EF4-FFF2-40B4-BE49-F238E27FC236}">
                  <a16:creationId xmlns:a16="http://schemas.microsoft.com/office/drawing/2014/main" id="{FB1DC5F6-A6E7-6E42-B559-8847BF313453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>
              <a:off x="4946158" y="2173559"/>
              <a:ext cx="1081" cy="317400"/>
            </a:xfrm>
            <a:prstGeom prst="line">
              <a:avLst/>
            </a:prstGeom>
            <a:noFill/>
            <a:ln w="28575">
              <a:solidFill>
                <a:srgbClr val="00B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398" name="Line 101">
              <a:extLst>
                <a:ext uri="{FF2B5EF4-FFF2-40B4-BE49-F238E27FC236}">
                  <a16:creationId xmlns:a16="http://schemas.microsoft.com/office/drawing/2014/main" id="{6EF45C66-CF37-214C-8850-D42DB0A10F42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 flipH="1">
              <a:off x="4942040" y="888199"/>
              <a:ext cx="2675" cy="339285"/>
            </a:xfrm>
            <a:prstGeom prst="line">
              <a:avLst/>
            </a:prstGeom>
            <a:noFill/>
            <a:ln w="28575">
              <a:solidFill>
                <a:srgbClr val="00B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399" name="Line 101">
              <a:extLst>
                <a:ext uri="{FF2B5EF4-FFF2-40B4-BE49-F238E27FC236}">
                  <a16:creationId xmlns:a16="http://schemas.microsoft.com/office/drawing/2014/main" id="{7E9BC497-2C86-D64A-9495-E78F51D3F987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 flipH="1">
              <a:off x="2774750" y="926899"/>
              <a:ext cx="1619" cy="268020"/>
            </a:xfrm>
            <a:prstGeom prst="line">
              <a:avLst/>
            </a:prstGeom>
            <a:noFill/>
            <a:ln w="28575">
              <a:solidFill>
                <a:srgbClr val="00B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400" name="Line 101">
              <a:extLst>
                <a:ext uri="{FF2B5EF4-FFF2-40B4-BE49-F238E27FC236}">
                  <a16:creationId xmlns:a16="http://schemas.microsoft.com/office/drawing/2014/main" id="{83B10AC0-C19A-DA4A-88CD-36DA2BBEB71F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>
              <a:off x="2772059" y="2209259"/>
              <a:ext cx="1081" cy="246000"/>
            </a:xfrm>
            <a:prstGeom prst="line">
              <a:avLst/>
            </a:prstGeom>
            <a:noFill/>
            <a:ln w="28575">
              <a:solidFill>
                <a:srgbClr val="00B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401" name="Line 101">
              <a:extLst>
                <a:ext uri="{FF2B5EF4-FFF2-40B4-BE49-F238E27FC236}">
                  <a16:creationId xmlns:a16="http://schemas.microsoft.com/office/drawing/2014/main" id="{7F107E2C-FB5C-3046-8E46-7371A6512165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>
              <a:off x="2785080" y="3554564"/>
              <a:ext cx="1133" cy="245305"/>
            </a:xfrm>
            <a:prstGeom prst="line">
              <a:avLst/>
            </a:prstGeom>
            <a:noFill/>
            <a:ln w="28575">
              <a:solidFill>
                <a:srgbClr val="00B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402" name="TextBox 57">
              <a:extLst>
                <a:ext uri="{FF2B5EF4-FFF2-40B4-BE49-F238E27FC236}">
                  <a16:creationId xmlns:a16="http://schemas.microsoft.com/office/drawing/2014/main" id="{13BBB76D-4B3E-584B-B4EE-B3816B176C3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44805" y="-15051"/>
              <a:ext cx="511679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000">
                  <a:solidFill>
                    <a:srgbClr val="00B050"/>
                  </a:solidFill>
                  <a:latin typeface="Times" pitchFamily="2" charset="0"/>
                </a:rPr>
                <a:t>In</a:t>
              </a:r>
              <a:r>
                <a:rPr lang="en-US" altLang="en-US" sz="2000" baseline="-25000">
                  <a:solidFill>
                    <a:srgbClr val="00B050"/>
                  </a:solidFill>
                  <a:latin typeface="Times" pitchFamily="2" charset="0"/>
                </a:rPr>
                <a:t>1</a:t>
              </a:r>
            </a:p>
          </p:txBody>
        </p:sp>
        <p:sp>
          <p:nvSpPr>
            <p:cNvPr id="58403" name="TextBox 58">
              <a:extLst>
                <a:ext uri="{FF2B5EF4-FFF2-40B4-BE49-F238E27FC236}">
                  <a16:creationId xmlns:a16="http://schemas.microsoft.com/office/drawing/2014/main" id="{FB680515-195C-EA42-9C00-AC5A5DD3BD0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79829" y="-7929"/>
              <a:ext cx="511679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000">
                  <a:solidFill>
                    <a:srgbClr val="00B050"/>
                  </a:solidFill>
                  <a:latin typeface="Times" pitchFamily="2" charset="0"/>
                </a:rPr>
                <a:t>In</a:t>
              </a:r>
              <a:r>
                <a:rPr lang="en-US" altLang="en-US" sz="2000" baseline="-25000">
                  <a:solidFill>
                    <a:srgbClr val="00B050"/>
                  </a:solidFill>
                  <a:latin typeface="Times" pitchFamily="2" charset="0"/>
                </a:rPr>
                <a:t>0</a:t>
              </a:r>
            </a:p>
          </p:txBody>
        </p:sp>
        <p:sp>
          <p:nvSpPr>
            <p:cNvPr id="58404" name="TextBox 59">
              <a:extLst>
                <a:ext uri="{FF2B5EF4-FFF2-40B4-BE49-F238E27FC236}">
                  <a16:creationId xmlns:a16="http://schemas.microsoft.com/office/drawing/2014/main" id="{F7951D47-1EC1-B34B-967E-B13DAF6FA59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19130" y="6483056"/>
              <a:ext cx="696024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000">
                  <a:solidFill>
                    <a:srgbClr val="0070C0"/>
                  </a:solidFill>
                  <a:latin typeface="Times" pitchFamily="2" charset="0"/>
                </a:rPr>
                <a:t>Out</a:t>
              </a:r>
              <a:r>
                <a:rPr lang="en-US" altLang="en-US" sz="2000" baseline="-25000">
                  <a:solidFill>
                    <a:srgbClr val="0070C0"/>
                  </a:solidFill>
                  <a:latin typeface="Times" pitchFamily="2" charset="0"/>
                </a:rPr>
                <a:t>1</a:t>
              </a:r>
            </a:p>
          </p:txBody>
        </p:sp>
        <p:sp>
          <p:nvSpPr>
            <p:cNvPr id="58405" name="TextBox 60">
              <a:extLst>
                <a:ext uri="{FF2B5EF4-FFF2-40B4-BE49-F238E27FC236}">
                  <a16:creationId xmlns:a16="http://schemas.microsoft.com/office/drawing/2014/main" id="{8349D5D0-E5C3-DD4C-93C9-0A053ECEC76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22521" y="6507269"/>
              <a:ext cx="696024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000">
                  <a:solidFill>
                    <a:srgbClr val="0070C0"/>
                  </a:solidFill>
                  <a:latin typeface="Times" pitchFamily="2" charset="0"/>
                </a:rPr>
                <a:t>Out</a:t>
              </a:r>
              <a:r>
                <a:rPr lang="en-US" altLang="en-US" sz="2000" baseline="-25000">
                  <a:solidFill>
                    <a:srgbClr val="0070C0"/>
                  </a:solidFill>
                  <a:latin typeface="Times" pitchFamily="2" charset="0"/>
                </a:rPr>
                <a:t>0</a:t>
              </a:r>
            </a:p>
          </p:txBody>
        </p:sp>
        <p:sp>
          <p:nvSpPr>
            <p:cNvPr id="58406" name="TextBox 61">
              <a:extLst>
                <a:ext uri="{FF2B5EF4-FFF2-40B4-BE49-F238E27FC236}">
                  <a16:creationId xmlns:a16="http://schemas.microsoft.com/office/drawing/2014/main" id="{446E1353-3FF6-8C41-AC5F-8D96AFBE150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2542" y="6321332"/>
              <a:ext cx="121873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solidFill>
                    <a:srgbClr val="7030A0"/>
                  </a:solidFill>
                  <a:latin typeface="Times" pitchFamily="2" charset="0"/>
                </a:rPr>
                <a:t>Write_enable</a:t>
              </a:r>
              <a:endParaRPr lang="en-US" altLang="en-US" sz="2000" baseline="-25000">
                <a:solidFill>
                  <a:srgbClr val="7030A0"/>
                </a:solidFill>
                <a:latin typeface="Times" pitchFamily="2" charset="0"/>
              </a:endParaRPr>
            </a:p>
          </p:txBody>
        </p:sp>
        <p:sp>
          <p:nvSpPr>
            <p:cNvPr id="58407" name="TextBox 62">
              <a:extLst>
                <a:ext uri="{FF2B5EF4-FFF2-40B4-BE49-F238E27FC236}">
                  <a16:creationId xmlns:a16="http://schemas.microsoft.com/office/drawing/2014/main" id="{28975C99-0415-F042-8827-4A15B74E4BD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983" y="5898697"/>
              <a:ext cx="1486561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solidFill>
                    <a:srgbClr val="7030A0"/>
                  </a:solidFill>
                  <a:latin typeface="Times" pitchFamily="2" charset="0"/>
                </a:rPr>
                <a:t>Write_address_0</a:t>
              </a:r>
              <a:endParaRPr lang="en-US" altLang="en-US" sz="2000" baseline="-25000">
                <a:solidFill>
                  <a:srgbClr val="7030A0"/>
                </a:solidFill>
                <a:latin typeface="Times" pitchFamily="2" charset="0"/>
              </a:endParaRPr>
            </a:p>
          </p:txBody>
        </p:sp>
        <p:sp>
          <p:nvSpPr>
            <p:cNvPr id="58408" name="TextBox 63">
              <a:extLst>
                <a:ext uri="{FF2B5EF4-FFF2-40B4-BE49-F238E27FC236}">
                  <a16:creationId xmlns:a16="http://schemas.microsoft.com/office/drawing/2014/main" id="{7F857B87-C7D7-654E-96E5-5A48AA6909F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8" y="6107657"/>
              <a:ext cx="1486561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solidFill>
                    <a:srgbClr val="7030A0"/>
                  </a:solidFill>
                  <a:latin typeface="Times" pitchFamily="2" charset="0"/>
                </a:rPr>
                <a:t>Write_address_1</a:t>
              </a:r>
              <a:endParaRPr lang="en-US" altLang="en-US" sz="2000" baseline="-25000">
                <a:solidFill>
                  <a:srgbClr val="7030A0"/>
                </a:solidFill>
                <a:latin typeface="Times" pitchFamily="2" charset="0"/>
              </a:endParaRPr>
            </a:p>
          </p:txBody>
        </p:sp>
        <p:sp>
          <p:nvSpPr>
            <p:cNvPr id="58409" name="TextBox 64">
              <a:extLst>
                <a:ext uri="{FF2B5EF4-FFF2-40B4-BE49-F238E27FC236}">
                  <a16:creationId xmlns:a16="http://schemas.microsoft.com/office/drawing/2014/main" id="{E450FBEC-9F20-C645-9527-67E9CD03124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93313" y="6057433"/>
              <a:ext cx="1439946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solidFill>
                    <a:srgbClr val="0070C0"/>
                  </a:solidFill>
                  <a:latin typeface="Times" pitchFamily="2" charset="0"/>
                </a:rPr>
                <a:t>Read_address_1</a:t>
              </a:r>
              <a:endParaRPr lang="en-US" altLang="en-US" sz="2000" baseline="-25000">
                <a:solidFill>
                  <a:srgbClr val="0070C0"/>
                </a:solidFill>
                <a:latin typeface="Times" pitchFamily="2" charset="0"/>
              </a:endParaRPr>
            </a:p>
          </p:txBody>
        </p:sp>
        <p:sp>
          <p:nvSpPr>
            <p:cNvPr id="58410" name="TextBox 65">
              <a:extLst>
                <a:ext uri="{FF2B5EF4-FFF2-40B4-BE49-F238E27FC236}">
                  <a16:creationId xmlns:a16="http://schemas.microsoft.com/office/drawing/2014/main" id="{9BA4253C-93B1-9041-8CAB-37ED2E14CC7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94885" y="6247540"/>
              <a:ext cx="1439946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solidFill>
                    <a:srgbClr val="0070C0"/>
                  </a:solidFill>
                  <a:latin typeface="Times" pitchFamily="2" charset="0"/>
                </a:rPr>
                <a:t>Read_address_0</a:t>
              </a:r>
              <a:endParaRPr lang="en-US" altLang="en-US" sz="2000" baseline="-25000">
                <a:solidFill>
                  <a:srgbClr val="0070C0"/>
                </a:solidFill>
                <a:latin typeface="Times" pitchFamily="2" charset="0"/>
              </a:endParaRPr>
            </a:p>
          </p:txBody>
        </p:sp>
        <p:sp>
          <p:nvSpPr>
            <p:cNvPr id="58411" name="Freeform 17">
              <a:extLst>
                <a:ext uri="{FF2B5EF4-FFF2-40B4-BE49-F238E27FC236}">
                  <a16:creationId xmlns:a16="http://schemas.microsoft.com/office/drawing/2014/main" id="{198B94A7-3C7E-FE44-93B8-118C555AD607}"/>
                </a:ext>
              </a:extLst>
            </p:cNvPr>
            <p:cNvSpPr>
              <a:spLocks noChangeAspect="1"/>
            </p:cNvSpPr>
            <p:nvPr/>
          </p:nvSpPr>
          <p:spPr bwMode="auto">
            <a:xfrm flipV="1">
              <a:off x="709082" y="1245324"/>
              <a:ext cx="4647718" cy="4396281"/>
            </a:xfrm>
            <a:custGeom>
              <a:avLst/>
              <a:gdLst>
                <a:gd name="T0" fmla="*/ 0 w 528"/>
                <a:gd name="T1" fmla="*/ 0 h 600"/>
                <a:gd name="T2" fmla="*/ 2147483646 w 528"/>
                <a:gd name="T3" fmla="*/ 0 h 600"/>
                <a:gd name="T4" fmla="*/ 2147483646 w 528"/>
                <a:gd name="T5" fmla="*/ 2147483646 h 600"/>
                <a:gd name="T6" fmla="*/ 0 60000 65536"/>
                <a:gd name="T7" fmla="*/ 0 60000 65536"/>
                <a:gd name="T8" fmla="*/ 0 60000 65536"/>
                <a:gd name="T9" fmla="*/ 0 w 528"/>
                <a:gd name="T10" fmla="*/ 0 h 600"/>
                <a:gd name="T11" fmla="*/ 528 w 528"/>
                <a:gd name="T12" fmla="*/ 600 h 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28" h="600">
                  <a:moveTo>
                    <a:pt x="0" y="0"/>
                  </a:moveTo>
                  <a:lnTo>
                    <a:pt x="528" y="0"/>
                  </a:lnTo>
                  <a:lnTo>
                    <a:pt x="528" y="600"/>
                  </a:lnTo>
                </a:path>
              </a:pathLst>
            </a:custGeom>
            <a:noFill/>
            <a:ln w="28575">
              <a:solidFill>
                <a:srgbClr val="FFC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412" name="TextBox 69">
              <a:extLst>
                <a:ext uri="{FF2B5EF4-FFF2-40B4-BE49-F238E27FC236}">
                  <a16:creationId xmlns:a16="http://schemas.microsoft.com/office/drawing/2014/main" id="{BC65F2EB-B0AB-9E42-A568-28A11888451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142" y="5472932"/>
              <a:ext cx="633507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solidFill>
                    <a:srgbClr val="FFC000"/>
                  </a:solidFill>
                  <a:latin typeface="Times" pitchFamily="2" charset="0"/>
                </a:rPr>
                <a:t>Clock</a:t>
              </a:r>
              <a:endParaRPr lang="en-US" altLang="en-US" sz="2000" baseline="-25000">
                <a:solidFill>
                  <a:srgbClr val="FFC000"/>
                </a:solidFill>
                <a:latin typeface="Times" pitchFamily="2" charset="0"/>
              </a:endParaRPr>
            </a:p>
          </p:txBody>
        </p:sp>
        <p:sp>
          <p:nvSpPr>
            <p:cNvPr id="58413" name="Line 101">
              <a:extLst>
                <a:ext uri="{FF2B5EF4-FFF2-40B4-BE49-F238E27FC236}">
                  <a16:creationId xmlns:a16="http://schemas.microsoft.com/office/drawing/2014/main" id="{33229AF6-4885-584B-A201-8E1BB79E2D6B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 flipH="1">
              <a:off x="3225588" y="5061589"/>
              <a:ext cx="217" cy="143805"/>
            </a:xfrm>
            <a:prstGeom prst="line">
              <a:avLst/>
            </a:prstGeom>
            <a:noFill/>
            <a:ln w="28575">
              <a:solidFill>
                <a:srgbClr val="FFC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414" name="Line 101">
              <a:extLst>
                <a:ext uri="{FF2B5EF4-FFF2-40B4-BE49-F238E27FC236}">
                  <a16:creationId xmlns:a16="http://schemas.microsoft.com/office/drawing/2014/main" id="{9FB75DBC-38AC-7D4C-A706-ECCD7E65C764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 flipH="1">
              <a:off x="3222540" y="3792097"/>
              <a:ext cx="217" cy="143805"/>
            </a:xfrm>
            <a:prstGeom prst="line">
              <a:avLst/>
            </a:prstGeom>
            <a:noFill/>
            <a:ln w="28575">
              <a:solidFill>
                <a:srgbClr val="FFC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415" name="Line 101">
              <a:extLst>
                <a:ext uri="{FF2B5EF4-FFF2-40B4-BE49-F238E27FC236}">
                  <a16:creationId xmlns:a16="http://schemas.microsoft.com/office/drawing/2014/main" id="{39D72895-2EDF-AF4E-8490-B9AD456640C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 flipH="1">
              <a:off x="3217968" y="2438785"/>
              <a:ext cx="217" cy="143805"/>
            </a:xfrm>
            <a:prstGeom prst="line">
              <a:avLst/>
            </a:prstGeom>
            <a:noFill/>
            <a:ln w="28575">
              <a:solidFill>
                <a:srgbClr val="FFC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416" name="Line 101">
              <a:extLst>
                <a:ext uri="{FF2B5EF4-FFF2-40B4-BE49-F238E27FC236}">
                  <a16:creationId xmlns:a16="http://schemas.microsoft.com/office/drawing/2014/main" id="{FCC455B9-8F90-014C-A3B2-991A7D141669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 flipH="1">
              <a:off x="3210348" y="1173865"/>
              <a:ext cx="217" cy="143805"/>
            </a:xfrm>
            <a:prstGeom prst="line">
              <a:avLst/>
            </a:prstGeom>
            <a:noFill/>
            <a:ln w="28575">
              <a:solidFill>
                <a:srgbClr val="FFC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417" name="Line 101">
              <a:extLst>
                <a:ext uri="{FF2B5EF4-FFF2-40B4-BE49-F238E27FC236}">
                  <a16:creationId xmlns:a16="http://schemas.microsoft.com/office/drawing/2014/main" id="{4DA93E07-3F4B-AF48-A2EC-F71FEE558ED2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 flipH="1">
              <a:off x="5424720" y="1175389"/>
              <a:ext cx="217" cy="143805"/>
            </a:xfrm>
            <a:prstGeom prst="line">
              <a:avLst/>
            </a:prstGeom>
            <a:noFill/>
            <a:ln w="28575">
              <a:solidFill>
                <a:srgbClr val="FFC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418" name="Line 101">
              <a:extLst>
                <a:ext uri="{FF2B5EF4-FFF2-40B4-BE49-F238E27FC236}">
                  <a16:creationId xmlns:a16="http://schemas.microsoft.com/office/drawing/2014/main" id="{F56A37D4-DBCB-2943-B882-849920CAA52B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 flipH="1">
              <a:off x="5421672" y="2447929"/>
              <a:ext cx="217" cy="143805"/>
            </a:xfrm>
            <a:prstGeom prst="line">
              <a:avLst/>
            </a:prstGeom>
            <a:noFill/>
            <a:ln w="28575">
              <a:solidFill>
                <a:srgbClr val="FFC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419" name="Line 101">
              <a:extLst>
                <a:ext uri="{FF2B5EF4-FFF2-40B4-BE49-F238E27FC236}">
                  <a16:creationId xmlns:a16="http://schemas.microsoft.com/office/drawing/2014/main" id="{AD3F5FA4-32FA-7044-B10A-8D92534FA00B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 flipH="1">
              <a:off x="5423196" y="3793621"/>
              <a:ext cx="217" cy="143805"/>
            </a:xfrm>
            <a:prstGeom prst="line">
              <a:avLst/>
            </a:prstGeom>
            <a:noFill/>
            <a:ln w="28575">
              <a:solidFill>
                <a:srgbClr val="FFC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420" name="Line 101">
              <a:extLst>
                <a:ext uri="{FF2B5EF4-FFF2-40B4-BE49-F238E27FC236}">
                  <a16:creationId xmlns:a16="http://schemas.microsoft.com/office/drawing/2014/main" id="{669D7A50-B491-E24B-A8CE-AE78E8DC3A07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 flipH="1">
              <a:off x="5420148" y="5061589"/>
              <a:ext cx="217" cy="143805"/>
            </a:xfrm>
            <a:prstGeom prst="line">
              <a:avLst/>
            </a:prstGeom>
            <a:noFill/>
            <a:ln w="28575">
              <a:solidFill>
                <a:srgbClr val="FFC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58421" name="Straight Connector 80">
              <a:extLst>
                <a:ext uri="{FF2B5EF4-FFF2-40B4-BE49-F238E27FC236}">
                  <a16:creationId xmlns:a16="http://schemas.microsoft.com/office/drawing/2014/main" id="{C87FF1B6-5D66-CF44-9AB6-856E4668B2AA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3147277" y="1243052"/>
              <a:ext cx="0" cy="4397531"/>
            </a:xfrm>
            <a:prstGeom prst="line">
              <a:avLst/>
            </a:prstGeom>
            <a:noFill/>
            <a:ln w="28575">
              <a:solidFill>
                <a:srgbClr val="FFC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58370" name="Oval 2">
            <a:extLst>
              <a:ext uri="{FF2B5EF4-FFF2-40B4-BE49-F238E27FC236}">
                <a16:creationId xmlns:a16="http://schemas.microsoft.com/office/drawing/2014/main" id="{5650DCF4-C98D-E245-AC87-4DFEA1B021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57525" y="331788"/>
            <a:ext cx="2420938" cy="1270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58371" name="TextBox 1">
            <a:extLst>
              <a:ext uri="{FF2B5EF4-FFF2-40B4-BE49-F238E27FC236}">
                <a16:creationId xmlns:a16="http://schemas.microsoft.com/office/drawing/2014/main" id="{9C933BAC-9CE0-A641-91E3-B78A008BBD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9001" y="41276"/>
            <a:ext cx="2754313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FF0000"/>
                </a:solidFill>
                <a:latin typeface="Times" pitchFamily="2" charset="0"/>
              </a:rPr>
              <a:t>1-bit Parallel-Access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FF0000"/>
                </a:solidFill>
                <a:latin typeface="Times" pitchFamily="2" charset="0"/>
              </a:rPr>
              <a:t>Register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E43D796D-3AD8-50DB-959C-DEFF949E5C6E}"/>
              </a:ext>
            </a:extLst>
          </p:cNvPr>
          <p:cNvGrpSpPr/>
          <p:nvPr/>
        </p:nvGrpSpPr>
        <p:grpSpPr>
          <a:xfrm>
            <a:off x="4041091" y="510570"/>
            <a:ext cx="2233996" cy="4211645"/>
            <a:chOff x="4041091" y="510570"/>
            <a:chExt cx="2233996" cy="4211645"/>
          </a:xfrm>
        </p:grpSpPr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C275476D-FF99-0842-88BA-AABC56405699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6274889" y="514469"/>
              <a:ext cx="198" cy="31545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7030A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B98FC7E9-25A8-3993-73DE-9AEB7D77B5FC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053125" y="510570"/>
              <a:ext cx="4292" cy="319349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7030A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FE040A18-FA9D-14E6-4A35-EBB781306A15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6270597" y="1784787"/>
              <a:ext cx="198" cy="31545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7030A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F86ED2A8-CF3A-3342-6F2F-CA363DA0B527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048833" y="1780888"/>
              <a:ext cx="4292" cy="319349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7030A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F23EB83D-187B-F002-16B4-E30018E4BCD8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6270597" y="3127892"/>
              <a:ext cx="198" cy="31545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7030A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E6CFBF07-C0CB-B689-44CF-90D31359084A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048833" y="3123993"/>
              <a:ext cx="4292" cy="319349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7030A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0522BAB8-9876-9994-B871-15987D1AFA5C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6262855" y="4406765"/>
              <a:ext cx="198" cy="31545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7030A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C1041F0E-2A0C-6249-F366-435B590E6EA2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041091" y="4402866"/>
              <a:ext cx="4292" cy="319349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7030A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393" name="Group 4">
            <a:extLst>
              <a:ext uri="{FF2B5EF4-FFF2-40B4-BE49-F238E27FC236}">
                <a16:creationId xmlns:a16="http://schemas.microsoft.com/office/drawing/2014/main" id="{5F23126A-8CD7-D54E-8851-7AC64D4E9CD2}"/>
              </a:ext>
            </a:extLst>
          </p:cNvPr>
          <p:cNvGrpSpPr>
            <a:grpSpLocks/>
          </p:cNvGrpSpPr>
          <p:nvPr/>
        </p:nvGrpSpPr>
        <p:grpSpPr bwMode="auto">
          <a:xfrm>
            <a:off x="1069976" y="-14288"/>
            <a:ext cx="8836025" cy="6921501"/>
            <a:chOff x="-983" y="-15051"/>
            <a:chExt cx="8835814" cy="6922430"/>
          </a:xfrm>
        </p:grpSpPr>
        <p:pic>
          <p:nvPicPr>
            <p:cNvPr id="59408" name="Picture 3" descr="Screen shot 2017-02-17 at 11.57.02 AM.png">
              <a:extLst>
                <a:ext uri="{FF2B5EF4-FFF2-40B4-BE49-F238E27FC236}">
                  <a16:creationId xmlns:a16="http://schemas.microsoft.com/office/drawing/2014/main" id="{748EED8D-C01C-2E48-B620-3316D1CDEEC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" y="5442"/>
              <a:ext cx="6836661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9409" name="TextBox 20">
              <a:extLst>
                <a:ext uri="{FF2B5EF4-FFF2-40B4-BE49-F238E27FC236}">
                  <a16:creationId xmlns:a16="http://schemas.microsoft.com/office/drawing/2014/main" id="{35A76620-6564-3745-934A-FA4E026DBFB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83873" y="483280"/>
              <a:ext cx="510076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b="0">
                  <a:solidFill>
                    <a:srgbClr val="FF0000"/>
                  </a:solidFill>
                  <a:latin typeface="Times" pitchFamily="2" charset="0"/>
                </a:rPr>
                <a:t>A</a:t>
              </a:r>
              <a:r>
                <a:rPr lang="en-US" altLang="en-US" b="0" baseline="-25000">
                  <a:solidFill>
                    <a:srgbClr val="FF0000"/>
                  </a:solidFill>
                  <a:latin typeface="Times" pitchFamily="2" charset="0"/>
                </a:rPr>
                <a:t>1</a:t>
              </a:r>
            </a:p>
          </p:txBody>
        </p:sp>
        <p:sp>
          <p:nvSpPr>
            <p:cNvPr id="59410" name="TextBox 23">
              <a:extLst>
                <a:ext uri="{FF2B5EF4-FFF2-40B4-BE49-F238E27FC236}">
                  <a16:creationId xmlns:a16="http://schemas.microsoft.com/office/drawing/2014/main" id="{C48998EA-80C3-CC40-BF8B-1AC52E0C51F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39245" y="487635"/>
              <a:ext cx="510076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b="0">
                  <a:solidFill>
                    <a:srgbClr val="FF0000"/>
                  </a:solidFill>
                  <a:latin typeface="Times" pitchFamily="2" charset="0"/>
                </a:rPr>
                <a:t>A</a:t>
              </a:r>
              <a:r>
                <a:rPr lang="en-US" altLang="en-US" b="0" baseline="-25000">
                  <a:solidFill>
                    <a:srgbClr val="FF0000"/>
                  </a:solidFill>
                  <a:latin typeface="Times" pitchFamily="2" charset="0"/>
                </a:rPr>
                <a:t>0</a:t>
              </a:r>
            </a:p>
          </p:txBody>
        </p:sp>
        <p:sp>
          <p:nvSpPr>
            <p:cNvPr id="59411" name="TextBox 30">
              <a:extLst>
                <a:ext uri="{FF2B5EF4-FFF2-40B4-BE49-F238E27FC236}">
                  <a16:creationId xmlns:a16="http://schemas.microsoft.com/office/drawing/2014/main" id="{4BA661E4-6A7D-1F46-92D9-7A3E9F8CED5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83873" y="1734070"/>
              <a:ext cx="49244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b="0">
                  <a:solidFill>
                    <a:srgbClr val="FF0000"/>
                  </a:solidFill>
                  <a:latin typeface="Times" pitchFamily="2" charset="0"/>
                </a:rPr>
                <a:t>B</a:t>
              </a:r>
              <a:r>
                <a:rPr lang="en-US" altLang="en-US" b="0" baseline="-25000">
                  <a:solidFill>
                    <a:srgbClr val="FF0000"/>
                  </a:solidFill>
                  <a:latin typeface="Times" pitchFamily="2" charset="0"/>
                </a:rPr>
                <a:t>1</a:t>
              </a:r>
            </a:p>
          </p:txBody>
        </p:sp>
        <p:sp>
          <p:nvSpPr>
            <p:cNvPr id="59412" name="TextBox 31">
              <a:extLst>
                <a:ext uri="{FF2B5EF4-FFF2-40B4-BE49-F238E27FC236}">
                  <a16:creationId xmlns:a16="http://schemas.microsoft.com/office/drawing/2014/main" id="{76BD236C-7955-B542-A646-B83455BE78E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39245" y="1738425"/>
              <a:ext cx="49244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b="0">
                  <a:solidFill>
                    <a:srgbClr val="FF0000"/>
                  </a:solidFill>
                  <a:latin typeface="Times" pitchFamily="2" charset="0"/>
                </a:rPr>
                <a:t>B</a:t>
              </a:r>
              <a:r>
                <a:rPr lang="en-US" altLang="en-US" b="0" baseline="-25000">
                  <a:solidFill>
                    <a:srgbClr val="FF0000"/>
                  </a:solidFill>
                  <a:latin typeface="Times" pitchFamily="2" charset="0"/>
                </a:rPr>
                <a:t>0</a:t>
              </a:r>
            </a:p>
          </p:txBody>
        </p:sp>
        <p:sp>
          <p:nvSpPr>
            <p:cNvPr id="59413" name="TextBox 32">
              <a:extLst>
                <a:ext uri="{FF2B5EF4-FFF2-40B4-BE49-F238E27FC236}">
                  <a16:creationId xmlns:a16="http://schemas.microsoft.com/office/drawing/2014/main" id="{6A8B5D2D-E417-D14A-890B-FD95FE99C89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88227" y="3108914"/>
              <a:ext cx="49244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b="0">
                  <a:solidFill>
                    <a:srgbClr val="FF0000"/>
                  </a:solidFill>
                  <a:latin typeface="Times" pitchFamily="2" charset="0"/>
                </a:rPr>
                <a:t>C</a:t>
              </a:r>
              <a:r>
                <a:rPr lang="en-US" altLang="en-US" b="0" baseline="-25000">
                  <a:solidFill>
                    <a:srgbClr val="FF0000"/>
                  </a:solidFill>
                  <a:latin typeface="Times" pitchFamily="2" charset="0"/>
                </a:rPr>
                <a:t>1</a:t>
              </a:r>
            </a:p>
          </p:txBody>
        </p:sp>
        <p:sp>
          <p:nvSpPr>
            <p:cNvPr id="59414" name="TextBox 33">
              <a:extLst>
                <a:ext uri="{FF2B5EF4-FFF2-40B4-BE49-F238E27FC236}">
                  <a16:creationId xmlns:a16="http://schemas.microsoft.com/office/drawing/2014/main" id="{BD789963-35F9-8749-B0D6-85A19FE8A58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43599" y="3113269"/>
              <a:ext cx="49244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b="0">
                  <a:solidFill>
                    <a:srgbClr val="FF0000"/>
                  </a:solidFill>
                  <a:latin typeface="Times" pitchFamily="2" charset="0"/>
                </a:rPr>
                <a:t>C</a:t>
              </a:r>
              <a:r>
                <a:rPr lang="en-US" altLang="en-US" b="0" baseline="-25000">
                  <a:solidFill>
                    <a:srgbClr val="FF0000"/>
                  </a:solidFill>
                  <a:latin typeface="Times" pitchFamily="2" charset="0"/>
                </a:rPr>
                <a:t>0</a:t>
              </a:r>
            </a:p>
          </p:txBody>
        </p:sp>
        <p:sp>
          <p:nvSpPr>
            <p:cNvPr id="59415" name="Freeform 17">
              <a:extLst>
                <a:ext uri="{FF2B5EF4-FFF2-40B4-BE49-F238E27FC236}">
                  <a16:creationId xmlns:a16="http://schemas.microsoft.com/office/drawing/2014/main" id="{ABD760AD-2709-4241-8F3E-DA5014C9A564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640667" y="3589868"/>
              <a:ext cx="371926" cy="2594354"/>
            </a:xfrm>
            <a:custGeom>
              <a:avLst/>
              <a:gdLst>
                <a:gd name="T0" fmla="*/ 0 w 528"/>
                <a:gd name="T1" fmla="*/ 0 h 600"/>
                <a:gd name="T2" fmla="*/ 2147483646 w 528"/>
                <a:gd name="T3" fmla="*/ 0 h 600"/>
                <a:gd name="T4" fmla="*/ 2147483646 w 528"/>
                <a:gd name="T5" fmla="*/ 2147483646 h 600"/>
                <a:gd name="T6" fmla="*/ 0 60000 65536"/>
                <a:gd name="T7" fmla="*/ 0 60000 65536"/>
                <a:gd name="T8" fmla="*/ 0 60000 65536"/>
                <a:gd name="T9" fmla="*/ 0 w 528"/>
                <a:gd name="T10" fmla="*/ 0 h 600"/>
                <a:gd name="T11" fmla="*/ 528 w 528"/>
                <a:gd name="T12" fmla="*/ 600 h 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28" h="600">
                  <a:moveTo>
                    <a:pt x="0" y="0"/>
                  </a:moveTo>
                  <a:lnTo>
                    <a:pt x="528" y="0"/>
                  </a:lnTo>
                  <a:lnTo>
                    <a:pt x="528" y="600"/>
                  </a:lnTo>
                </a:path>
              </a:pathLst>
            </a:custGeom>
            <a:noFill/>
            <a:ln w="28575">
              <a:solidFill>
                <a:srgbClr val="007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416" name="Freeform 17">
              <a:extLst>
                <a:ext uri="{FF2B5EF4-FFF2-40B4-BE49-F238E27FC236}">
                  <a16:creationId xmlns:a16="http://schemas.microsoft.com/office/drawing/2014/main" id="{6C6B05B9-E98F-7542-A440-CD97CA88BF1F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649133" y="4859866"/>
              <a:ext cx="185660" cy="1324355"/>
            </a:xfrm>
            <a:custGeom>
              <a:avLst/>
              <a:gdLst>
                <a:gd name="T0" fmla="*/ 0 w 528"/>
                <a:gd name="T1" fmla="*/ 0 h 600"/>
                <a:gd name="T2" fmla="*/ 2147483646 w 528"/>
                <a:gd name="T3" fmla="*/ 0 h 600"/>
                <a:gd name="T4" fmla="*/ 2147483646 w 528"/>
                <a:gd name="T5" fmla="*/ 2147483646 h 600"/>
                <a:gd name="T6" fmla="*/ 0 60000 65536"/>
                <a:gd name="T7" fmla="*/ 0 60000 65536"/>
                <a:gd name="T8" fmla="*/ 0 60000 65536"/>
                <a:gd name="T9" fmla="*/ 0 w 528"/>
                <a:gd name="T10" fmla="*/ 0 h 600"/>
                <a:gd name="T11" fmla="*/ 528 w 528"/>
                <a:gd name="T12" fmla="*/ 600 h 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28" h="600">
                  <a:moveTo>
                    <a:pt x="0" y="0"/>
                  </a:moveTo>
                  <a:lnTo>
                    <a:pt x="528" y="0"/>
                  </a:lnTo>
                  <a:lnTo>
                    <a:pt x="528" y="600"/>
                  </a:lnTo>
                </a:path>
              </a:pathLst>
            </a:custGeom>
            <a:noFill/>
            <a:ln w="28575">
              <a:solidFill>
                <a:srgbClr val="007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417" name="Freeform 17">
              <a:extLst>
                <a:ext uri="{FF2B5EF4-FFF2-40B4-BE49-F238E27FC236}">
                  <a16:creationId xmlns:a16="http://schemas.microsoft.com/office/drawing/2014/main" id="{20420250-1C98-7046-89F9-21E2861F59F4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657600" y="2243667"/>
              <a:ext cx="549726" cy="3932088"/>
            </a:xfrm>
            <a:custGeom>
              <a:avLst/>
              <a:gdLst>
                <a:gd name="T0" fmla="*/ 0 w 528"/>
                <a:gd name="T1" fmla="*/ 0 h 600"/>
                <a:gd name="T2" fmla="*/ 2147483646 w 528"/>
                <a:gd name="T3" fmla="*/ 0 h 600"/>
                <a:gd name="T4" fmla="*/ 2147483646 w 528"/>
                <a:gd name="T5" fmla="*/ 2147483646 h 600"/>
                <a:gd name="T6" fmla="*/ 0 60000 65536"/>
                <a:gd name="T7" fmla="*/ 0 60000 65536"/>
                <a:gd name="T8" fmla="*/ 0 60000 65536"/>
                <a:gd name="T9" fmla="*/ 0 w 528"/>
                <a:gd name="T10" fmla="*/ 0 h 600"/>
                <a:gd name="T11" fmla="*/ 528 w 528"/>
                <a:gd name="T12" fmla="*/ 600 h 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28" h="600">
                  <a:moveTo>
                    <a:pt x="0" y="0"/>
                  </a:moveTo>
                  <a:lnTo>
                    <a:pt x="528" y="0"/>
                  </a:lnTo>
                  <a:lnTo>
                    <a:pt x="528" y="600"/>
                  </a:lnTo>
                </a:path>
              </a:pathLst>
            </a:custGeom>
            <a:noFill/>
            <a:ln w="28575">
              <a:solidFill>
                <a:srgbClr val="007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418" name="Freeform 17">
              <a:extLst>
                <a:ext uri="{FF2B5EF4-FFF2-40B4-BE49-F238E27FC236}">
                  <a16:creationId xmlns:a16="http://schemas.microsoft.com/office/drawing/2014/main" id="{A8E23957-6B0B-3E42-8188-C11A0AB55BE9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657600" y="973667"/>
              <a:ext cx="719059" cy="5202088"/>
            </a:xfrm>
            <a:custGeom>
              <a:avLst/>
              <a:gdLst>
                <a:gd name="T0" fmla="*/ 0 w 528"/>
                <a:gd name="T1" fmla="*/ 0 h 600"/>
                <a:gd name="T2" fmla="*/ 2147483646 w 528"/>
                <a:gd name="T3" fmla="*/ 0 h 600"/>
                <a:gd name="T4" fmla="*/ 2147483646 w 528"/>
                <a:gd name="T5" fmla="*/ 2147483646 h 600"/>
                <a:gd name="T6" fmla="*/ 0 60000 65536"/>
                <a:gd name="T7" fmla="*/ 0 60000 65536"/>
                <a:gd name="T8" fmla="*/ 0 60000 65536"/>
                <a:gd name="T9" fmla="*/ 0 w 528"/>
                <a:gd name="T10" fmla="*/ 0 h 600"/>
                <a:gd name="T11" fmla="*/ 528 w 528"/>
                <a:gd name="T12" fmla="*/ 600 h 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28" h="600">
                  <a:moveTo>
                    <a:pt x="0" y="0"/>
                  </a:moveTo>
                  <a:lnTo>
                    <a:pt x="528" y="0"/>
                  </a:lnTo>
                  <a:lnTo>
                    <a:pt x="528" y="600"/>
                  </a:lnTo>
                </a:path>
              </a:pathLst>
            </a:custGeom>
            <a:noFill/>
            <a:ln w="28575">
              <a:solidFill>
                <a:srgbClr val="007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419" name="TextBox 34">
              <a:extLst>
                <a:ext uri="{FF2B5EF4-FFF2-40B4-BE49-F238E27FC236}">
                  <a16:creationId xmlns:a16="http://schemas.microsoft.com/office/drawing/2014/main" id="{8B1411BA-584B-8E44-813B-509F87F85BA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79519" y="4380366"/>
              <a:ext cx="510076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b="0">
                  <a:solidFill>
                    <a:srgbClr val="FF0000"/>
                  </a:solidFill>
                  <a:latin typeface="Times" pitchFamily="2" charset="0"/>
                </a:rPr>
                <a:t>D</a:t>
              </a:r>
              <a:r>
                <a:rPr lang="en-US" altLang="en-US" b="0" baseline="-25000">
                  <a:solidFill>
                    <a:srgbClr val="FF0000"/>
                  </a:solidFill>
                  <a:latin typeface="Times" pitchFamily="2" charset="0"/>
                </a:rPr>
                <a:t>1</a:t>
              </a:r>
            </a:p>
          </p:txBody>
        </p:sp>
        <p:sp>
          <p:nvSpPr>
            <p:cNvPr id="59420" name="Freeform 17">
              <a:extLst>
                <a:ext uri="{FF2B5EF4-FFF2-40B4-BE49-F238E27FC236}">
                  <a16:creationId xmlns:a16="http://schemas.microsoft.com/office/drawing/2014/main" id="{76256FFE-6E9A-3D49-9C6E-51221086943F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857461" y="3589868"/>
              <a:ext cx="347998" cy="2594354"/>
            </a:xfrm>
            <a:custGeom>
              <a:avLst/>
              <a:gdLst>
                <a:gd name="T0" fmla="*/ 0 w 528"/>
                <a:gd name="T1" fmla="*/ 0 h 600"/>
                <a:gd name="T2" fmla="*/ 2147483646 w 528"/>
                <a:gd name="T3" fmla="*/ 0 h 600"/>
                <a:gd name="T4" fmla="*/ 2147483646 w 528"/>
                <a:gd name="T5" fmla="*/ 2147483646 h 600"/>
                <a:gd name="T6" fmla="*/ 0 60000 65536"/>
                <a:gd name="T7" fmla="*/ 0 60000 65536"/>
                <a:gd name="T8" fmla="*/ 0 60000 65536"/>
                <a:gd name="T9" fmla="*/ 0 w 528"/>
                <a:gd name="T10" fmla="*/ 0 h 600"/>
                <a:gd name="T11" fmla="*/ 528 w 528"/>
                <a:gd name="T12" fmla="*/ 600 h 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28" h="600">
                  <a:moveTo>
                    <a:pt x="0" y="0"/>
                  </a:moveTo>
                  <a:lnTo>
                    <a:pt x="528" y="0"/>
                  </a:lnTo>
                  <a:lnTo>
                    <a:pt x="528" y="600"/>
                  </a:lnTo>
                </a:path>
              </a:pathLst>
            </a:custGeom>
            <a:noFill/>
            <a:ln w="28575">
              <a:solidFill>
                <a:srgbClr val="007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421" name="Freeform 17">
              <a:extLst>
                <a:ext uri="{FF2B5EF4-FFF2-40B4-BE49-F238E27FC236}">
                  <a16:creationId xmlns:a16="http://schemas.microsoft.com/office/drawing/2014/main" id="{160E4787-D629-5548-9ABF-98BE2B9E58B9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857461" y="4859866"/>
              <a:ext cx="176824" cy="1324355"/>
            </a:xfrm>
            <a:custGeom>
              <a:avLst/>
              <a:gdLst>
                <a:gd name="T0" fmla="*/ 0 w 528"/>
                <a:gd name="T1" fmla="*/ 0 h 600"/>
                <a:gd name="T2" fmla="*/ 2147483646 w 528"/>
                <a:gd name="T3" fmla="*/ 0 h 600"/>
                <a:gd name="T4" fmla="*/ 2147483646 w 528"/>
                <a:gd name="T5" fmla="*/ 2147483646 h 600"/>
                <a:gd name="T6" fmla="*/ 0 60000 65536"/>
                <a:gd name="T7" fmla="*/ 0 60000 65536"/>
                <a:gd name="T8" fmla="*/ 0 60000 65536"/>
                <a:gd name="T9" fmla="*/ 0 w 528"/>
                <a:gd name="T10" fmla="*/ 0 h 600"/>
                <a:gd name="T11" fmla="*/ 528 w 528"/>
                <a:gd name="T12" fmla="*/ 600 h 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28" h="600">
                  <a:moveTo>
                    <a:pt x="0" y="0"/>
                  </a:moveTo>
                  <a:lnTo>
                    <a:pt x="528" y="0"/>
                  </a:lnTo>
                  <a:lnTo>
                    <a:pt x="528" y="600"/>
                  </a:lnTo>
                </a:path>
              </a:pathLst>
            </a:custGeom>
            <a:noFill/>
            <a:ln w="28575">
              <a:solidFill>
                <a:srgbClr val="007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422" name="Freeform 17">
              <a:extLst>
                <a:ext uri="{FF2B5EF4-FFF2-40B4-BE49-F238E27FC236}">
                  <a16:creationId xmlns:a16="http://schemas.microsoft.com/office/drawing/2014/main" id="{54139265-7615-4641-9A56-F8D4F495884D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857460" y="2243667"/>
              <a:ext cx="542731" cy="3932088"/>
            </a:xfrm>
            <a:custGeom>
              <a:avLst/>
              <a:gdLst>
                <a:gd name="T0" fmla="*/ 0 w 528"/>
                <a:gd name="T1" fmla="*/ 0 h 600"/>
                <a:gd name="T2" fmla="*/ 2147483646 w 528"/>
                <a:gd name="T3" fmla="*/ 0 h 600"/>
                <a:gd name="T4" fmla="*/ 2147483646 w 528"/>
                <a:gd name="T5" fmla="*/ 2147483646 h 600"/>
                <a:gd name="T6" fmla="*/ 0 60000 65536"/>
                <a:gd name="T7" fmla="*/ 0 60000 65536"/>
                <a:gd name="T8" fmla="*/ 0 60000 65536"/>
                <a:gd name="T9" fmla="*/ 0 w 528"/>
                <a:gd name="T10" fmla="*/ 0 h 600"/>
                <a:gd name="T11" fmla="*/ 528 w 528"/>
                <a:gd name="T12" fmla="*/ 600 h 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28" h="600">
                  <a:moveTo>
                    <a:pt x="0" y="0"/>
                  </a:moveTo>
                  <a:lnTo>
                    <a:pt x="528" y="0"/>
                  </a:lnTo>
                  <a:lnTo>
                    <a:pt x="528" y="600"/>
                  </a:lnTo>
                </a:path>
              </a:pathLst>
            </a:custGeom>
            <a:noFill/>
            <a:ln w="28575">
              <a:solidFill>
                <a:srgbClr val="007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423" name="Freeform 17">
              <a:extLst>
                <a:ext uri="{FF2B5EF4-FFF2-40B4-BE49-F238E27FC236}">
                  <a16:creationId xmlns:a16="http://schemas.microsoft.com/office/drawing/2014/main" id="{BA49FBF3-C9C8-6242-860D-E7701DA61924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863718" y="973667"/>
              <a:ext cx="719059" cy="5202088"/>
            </a:xfrm>
            <a:custGeom>
              <a:avLst/>
              <a:gdLst>
                <a:gd name="T0" fmla="*/ 0 w 528"/>
                <a:gd name="T1" fmla="*/ 0 h 600"/>
                <a:gd name="T2" fmla="*/ 2147483646 w 528"/>
                <a:gd name="T3" fmla="*/ 0 h 600"/>
                <a:gd name="T4" fmla="*/ 2147483646 w 528"/>
                <a:gd name="T5" fmla="*/ 2147483646 h 600"/>
                <a:gd name="T6" fmla="*/ 0 60000 65536"/>
                <a:gd name="T7" fmla="*/ 0 60000 65536"/>
                <a:gd name="T8" fmla="*/ 0 60000 65536"/>
                <a:gd name="T9" fmla="*/ 0 w 528"/>
                <a:gd name="T10" fmla="*/ 0 h 600"/>
                <a:gd name="T11" fmla="*/ 528 w 528"/>
                <a:gd name="T12" fmla="*/ 600 h 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28" h="600">
                  <a:moveTo>
                    <a:pt x="0" y="0"/>
                  </a:moveTo>
                  <a:lnTo>
                    <a:pt x="528" y="0"/>
                  </a:lnTo>
                  <a:lnTo>
                    <a:pt x="528" y="600"/>
                  </a:lnTo>
                </a:path>
              </a:pathLst>
            </a:custGeom>
            <a:noFill/>
            <a:ln w="28575">
              <a:solidFill>
                <a:srgbClr val="007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424" name="TextBox 35">
              <a:extLst>
                <a:ext uri="{FF2B5EF4-FFF2-40B4-BE49-F238E27FC236}">
                  <a16:creationId xmlns:a16="http://schemas.microsoft.com/office/drawing/2014/main" id="{20D3B748-BC60-0E42-B75E-1EBF4EA7AAE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34891" y="4384721"/>
              <a:ext cx="510076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b="0">
                  <a:solidFill>
                    <a:srgbClr val="FF0000"/>
                  </a:solidFill>
                  <a:latin typeface="Times" pitchFamily="2" charset="0"/>
                </a:rPr>
                <a:t>D</a:t>
              </a:r>
              <a:r>
                <a:rPr lang="en-US" altLang="en-US" b="0" baseline="-25000">
                  <a:solidFill>
                    <a:srgbClr val="FF0000"/>
                  </a:solidFill>
                  <a:latin typeface="Times" pitchFamily="2" charset="0"/>
                </a:rPr>
                <a:t>0</a:t>
              </a:r>
            </a:p>
          </p:txBody>
        </p:sp>
        <p:grpSp>
          <p:nvGrpSpPr>
            <p:cNvPr id="59425" name="Group 127">
              <a:extLst>
                <a:ext uri="{FF2B5EF4-FFF2-40B4-BE49-F238E27FC236}">
                  <a16:creationId xmlns:a16="http://schemas.microsoft.com/office/drawing/2014/main" id="{24305CDE-BFFB-094C-A96C-CBE6E0EBB192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4438897" y="6214992"/>
              <a:ext cx="2964591" cy="374566"/>
              <a:chOff x="3688829" y="3297291"/>
              <a:chExt cx="3397195" cy="429223"/>
            </a:xfrm>
          </p:grpSpPr>
          <p:sp>
            <p:nvSpPr>
              <p:cNvPr id="59458" name="Line 101">
                <a:extLst>
                  <a:ext uri="{FF2B5EF4-FFF2-40B4-BE49-F238E27FC236}">
                    <a16:creationId xmlns:a16="http://schemas.microsoft.com/office/drawing/2014/main" id="{1F6A78CA-1552-4444-9FDC-DD5B1CF88D2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5400000">
                <a:off x="6667572" y="2955370"/>
                <a:ext cx="0" cy="789191"/>
              </a:xfrm>
              <a:prstGeom prst="line">
                <a:avLst/>
              </a:prstGeom>
              <a:noFill/>
              <a:ln w="28575">
                <a:solidFill>
                  <a:srgbClr val="007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459" name="Freeform 17">
                <a:extLst>
                  <a:ext uri="{FF2B5EF4-FFF2-40B4-BE49-F238E27FC236}">
                    <a16:creationId xmlns:a16="http://schemas.microsoft.com/office/drawing/2014/main" id="{14B9D489-E5AC-3C44-B0AC-DA7224558DB2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5400000" flipH="1">
                <a:off x="3843953" y="3267418"/>
                <a:ext cx="279505" cy="440719"/>
              </a:xfrm>
              <a:custGeom>
                <a:avLst/>
                <a:gdLst>
                  <a:gd name="T0" fmla="*/ 0 w 528"/>
                  <a:gd name="T1" fmla="*/ 0 h 600"/>
                  <a:gd name="T2" fmla="*/ 2147483646 w 528"/>
                  <a:gd name="T3" fmla="*/ 0 h 600"/>
                  <a:gd name="T4" fmla="*/ 2147483646 w 528"/>
                  <a:gd name="T5" fmla="*/ 2147483646 h 600"/>
                  <a:gd name="T6" fmla="*/ 0 60000 65536"/>
                  <a:gd name="T7" fmla="*/ 0 60000 65536"/>
                  <a:gd name="T8" fmla="*/ 0 60000 65536"/>
                  <a:gd name="T9" fmla="*/ 0 w 528"/>
                  <a:gd name="T10" fmla="*/ 0 h 600"/>
                  <a:gd name="T11" fmla="*/ 528 w 528"/>
                  <a:gd name="T12" fmla="*/ 600 h 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28" h="600">
                    <a:moveTo>
                      <a:pt x="0" y="0"/>
                    </a:moveTo>
                    <a:lnTo>
                      <a:pt x="528" y="0"/>
                    </a:lnTo>
                    <a:lnTo>
                      <a:pt x="528" y="600"/>
                    </a:lnTo>
                  </a:path>
                </a:pathLst>
              </a:custGeom>
              <a:noFill/>
              <a:ln w="28575">
                <a:solidFill>
                  <a:srgbClr val="007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460" name="Line 101">
                <a:extLst>
                  <a:ext uri="{FF2B5EF4-FFF2-40B4-BE49-F238E27FC236}">
                    <a16:creationId xmlns:a16="http://schemas.microsoft.com/office/drawing/2014/main" id="{024B7AFD-5C97-4E4A-95DD-E51A3B6EDF2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5400000" flipH="1">
                <a:off x="5341358" y="2474118"/>
                <a:ext cx="5133" cy="2311961"/>
              </a:xfrm>
              <a:prstGeom prst="line">
                <a:avLst/>
              </a:prstGeom>
              <a:noFill/>
              <a:ln w="28575">
                <a:solidFill>
                  <a:srgbClr val="007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461" name="Freeform 17">
                <a:extLst>
                  <a:ext uri="{FF2B5EF4-FFF2-40B4-BE49-F238E27FC236}">
                    <a16:creationId xmlns:a16="http://schemas.microsoft.com/office/drawing/2014/main" id="{891BA814-8800-064D-883B-16F39F55A378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5400000" flipH="1">
                <a:off x="3757776" y="3414297"/>
                <a:ext cx="241658" cy="379552"/>
              </a:xfrm>
              <a:custGeom>
                <a:avLst/>
                <a:gdLst>
                  <a:gd name="T0" fmla="*/ 0 w 528"/>
                  <a:gd name="T1" fmla="*/ 0 h 600"/>
                  <a:gd name="T2" fmla="*/ 2147483646 w 528"/>
                  <a:gd name="T3" fmla="*/ 0 h 600"/>
                  <a:gd name="T4" fmla="*/ 2147483646 w 528"/>
                  <a:gd name="T5" fmla="*/ 2147483646 h 600"/>
                  <a:gd name="T6" fmla="*/ 0 60000 65536"/>
                  <a:gd name="T7" fmla="*/ 0 60000 65536"/>
                  <a:gd name="T8" fmla="*/ 0 60000 65536"/>
                  <a:gd name="T9" fmla="*/ 0 w 528"/>
                  <a:gd name="T10" fmla="*/ 0 h 600"/>
                  <a:gd name="T11" fmla="*/ 528 w 528"/>
                  <a:gd name="T12" fmla="*/ 600 h 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28" h="600">
                    <a:moveTo>
                      <a:pt x="0" y="0"/>
                    </a:moveTo>
                    <a:lnTo>
                      <a:pt x="528" y="0"/>
                    </a:lnTo>
                    <a:lnTo>
                      <a:pt x="528" y="600"/>
                    </a:lnTo>
                  </a:path>
                </a:pathLst>
              </a:custGeom>
              <a:noFill/>
              <a:ln w="28575">
                <a:solidFill>
                  <a:srgbClr val="007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462" name="Line 101">
                <a:extLst>
                  <a:ext uri="{FF2B5EF4-FFF2-40B4-BE49-F238E27FC236}">
                    <a16:creationId xmlns:a16="http://schemas.microsoft.com/office/drawing/2014/main" id="{7FDD636E-2C00-DC4C-80A5-309C710141D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5400000" flipH="1">
                <a:off x="5409823" y="2369784"/>
                <a:ext cx="1611" cy="2711850"/>
              </a:xfrm>
              <a:prstGeom prst="line">
                <a:avLst/>
              </a:prstGeom>
              <a:noFill/>
              <a:ln w="28575">
                <a:solidFill>
                  <a:srgbClr val="007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463" name="Freeform 17">
                <a:extLst>
                  <a:ext uri="{FF2B5EF4-FFF2-40B4-BE49-F238E27FC236}">
                    <a16:creationId xmlns:a16="http://schemas.microsoft.com/office/drawing/2014/main" id="{F2EC247C-04AD-744F-82ED-6D671422D520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5400000" flipH="1">
                <a:off x="6236878" y="3376594"/>
                <a:ext cx="285121" cy="216748"/>
              </a:xfrm>
              <a:custGeom>
                <a:avLst/>
                <a:gdLst>
                  <a:gd name="T0" fmla="*/ 0 w 528"/>
                  <a:gd name="T1" fmla="*/ 0 h 600"/>
                  <a:gd name="T2" fmla="*/ 2147483646 w 528"/>
                  <a:gd name="T3" fmla="*/ 0 h 600"/>
                  <a:gd name="T4" fmla="*/ 2147483646 w 528"/>
                  <a:gd name="T5" fmla="*/ 2147483646 h 600"/>
                  <a:gd name="T6" fmla="*/ 0 60000 65536"/>
                  <a:gd name="T7" fmla="*/ 0 60000 65536"/>
                  <a:gd name="T8" fmla="*/ 0 60000 65536"/>
                  <a:gd name="T9" fmla="*/ 0 w 528"/>
                  <a:gd name="T10" fmla="*/ 0 h 600"/>
                  <a:gd name="T11" fmla="*/ 528 w 528"/>
                  <a:gd name="T12" fmla="*/ 600 h 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28" h="600">
                    <a:moveTo>
                      <a:pt x="0" y="0"/>
                    </a:moveTo>
                    <a:lnTo>
                      <a:pt x="528" y="0"/>
                    </a:lnTo>
                    <a:lnTo>
                      <a:pt x="528" y="600"/>
                    </a:lnTo>
                  </a:path>
                </a:pathLst>
              </a:custGeom>
              <a:noFill/>
              <a:ln w="28575">
                <a:solidFill>
                  <a:srgbClr val="007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464" name="Line 101">
                <a:extLst>
                  <a:ext uri="{FF2B5EF4-FFF2-40B4-BE49-F238E27FC236}">
                    <a16:creationId xmlns:a16="http://schemas.microsoft.com/office/drawing/2014/main" id="{56C5F36A-7C10-834A-AC3D-C752112CE8A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5400000">
                <a:off x="6638496" y="3038276"/>
                <a:ext cx="2560" cy="892496"/>
              </a:xfrm>
              <a:prstGeom prst="line">
                <a:avLst/>
              </a:prstGeom>
              <a:noFill/>
              <a:ln w="28575">
                <a:solidFill>
                  <a:srgbClr val="007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465" name="Oval 68">
                <a:extLst>
                  <a:ext uri="{FF2B5EF4-FFF2-40B4-BE49-F238E27FC236}">
                    <a16:creationId xmlns:a16="http://schemas.microsoft.com/office/drawing/2014/main" id="{8CA3ACC9-CAE1-854B-A4C0-23C7ADBA5E1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6435163" y="3293947"/>
                <a:ext cx="95365" cy="102053"/>
              </a:xfrm>
              <a:prstGeom prst="ellipse">
                <a:avLst/>
              </a:prstGeom>
              <a:solidFill>
                <a:srgbClr val="0070C0"/>
              </a:solidFill>
              <a:ln w="9525">
                <a:solidFill>
                  <a:srgbClr val="0070C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b="0">
                  <a:latin typeface="Times" pitchFamily="2" charset="0"/>
                </a:endParaRPr>
              </a:p>
            </p:txBody>
          </p:sp>
          <p:sp>
            <p:nvSpPr>
              <p:cNvPr id="59466" name="Oval 68">
                <a:extLst>
                  <a:ext uri="{FF2B5EF4-FFF2-40B4-BE49-F238E27FC236}">
                    <a16:creationId xmlns:a16="http://schemas.microsoft.com/office/drawing/2014/main" id="{BCEC2A01-8633-5F46-9705-54B758F4165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6711505" y="3449437"/>
                <a:ext cx="95364" cy="102053"/>
              </a:xfrm>
              <a:prstGeom prst="ellipse">
                <a:avLst/>
              </a:prstGeom>
              <a:solidFill>
                <a:srgbClr val="0070C0"/>
              </a:solidFill>
              <a:ln w="9525">
                <a:solidFill>
                  <a:srgbClr val="0070C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b="0">
                  <a:latin typeface="Times" pitchFamily="2" charset="0"/>
                </a:endParaRPr>
              </a:p>
            </p:txBody>
          </p:sp>
          <p:sp>
            <p:nvSpPr>
              <p:cNvPr id="59467" name="Line 6">
                <a:extLst>
                  <a:ext uri="{FF2B5EF4-FFF2-40B4-BE49-F238E27FC236}">
                    <a16:creationId xmlns:a16="http://schemas.microsoft.com/office/drawing/2014/main" id="{CB9C8A1A-9231-EF40-8C49-DF4270287A3C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 rot="5400000" flipH="1">
                <a:off x="6638062" y="3605626"/>
                <a:ext cx="233001" cy="0"/>
              </a:xfrm>
              <a:prstGeom prst="line">
                <a:avLst/>
              </a:prstGeom>
              <a:noFill/>
              <a:ln w="28575">
                <a:solidFill>
                  <a:srgbClr val="007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9426" name="Freeform 51">
              <a:extLst>
                <a:ext uri="{FF2B5EF4-FFF2-40B4-BE49-F238E27FC236}">
                  <a16:creationId xmlns:a16="http://schemas.microsoft.com/office/drawing/2014/main" id="{79F34819-5EDD-B648-B65B-B93C86A7E577}"/>
                </a:ext>
              </a:extLst>
            </p:cNvPr>
            <p:cNvSpPr>
              <a:spLocks/>
            </p:cNvSpPr>
            <p:nvPr/>
          </p:nvSpPr>
          <p:spPr bwMode="auto">
            <a:xfrm rot="5400000" flipV="1">
              <a:off x="863411" y="1780734"/>
              <a:ext cx="5599288" cy="3074140"/>
            </a:xfrm>
            <a:custGeom>
              <a:avLst/>
              <a:gdLst>
                <a:gd name="T0" fmla="*/ 2147483646 w 10027"/>
                <a:gd name="T1" fmla="*/ 0 h 223130"/>
                <a:gd name="T2" fmla="*/ 2147483646 w 10027"/>
                <a:gd name="T3" fmla="*/ 2147483646 h 223130"/>
                <a:gd name="T4" fmla="*/ 2147483646 w 10027"/>
                <a:gd name="T5" fmla="*/ 2147483646 h 223130"/>
                <a:gd name="T6" fmla="*/ 0 w 10027"/>
                <a:gd name="T7" fmla="*/ 2147483646 h 22313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027" h="223130">
                  <a:moveTo>
                    <a:pt x="10026" y="0"/>
                  </a:moveTo>
                  <a:cubicBezTo>
                    <a:pt x="10021" y="1490"/>
                    <a:pt x="10031" y="3532"/>
                    <a:pt x="10026" y="5022"/>
                  </a:cubicBezTo>
                  <a:lnTo>
                    <a:pt x="26" y="5022"/>
                  </a:lnTo>
                  <a:cubicBezTo>
                    <a:pt x="26" y="3378"/>
                    <a:pt x="0" y="224765"/>
                    <a:pt x="0" y="223121"/>
                  </a:cubicBezTo>
                </a:path>
              </a:pathLst>
            </a:custGeom>
            <a:noFill/>
            <a:ln w="28575">
              <a:solidFill>
                <a:srgbClr val="7030A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427" name="Freeform 51">
              <a:extLst>
                <a:ext uri="{FF2B5EF4-FFF2-40B4-BE49-F238E27FC236}">
                  <a16:creationId xmlns:a16="http://schemas.microsoft.com/office/drawing/2014/main" id="{6A019A63-2442-984C-914B-8B3AAC4AF0DE}"/>
                </a:ext>
              </a:extLst>
            </p:cNvPr>
            <p:cNvSpPr>
              <a:spLocks/>
            </p:cNvSpPr>
            <p:nvPr/>
          </p:nvSpPr>
          <p:spPr bwMode="auto">
            <a:xfrm rot="5400000" flipV="1">
              <a:off x="1431419" y="2477646"/>
              <a:ext cx="4455651" cy="3081760"/>
            </a:xfrm>
            <a:custGeom>
              <a:avLst/>
              <a:gdLst>
                <a:gd name="T0" fmla="*/ 2147483646 w 10043"/>
                <a:gd name="T1" fmla="*/ 0 h 223683"/>
                <a:gd name="T2" fmla="*/ 2147483646 w 10043"/>
                <a:gd name="T3" fmla="*/ 2147483646 h 223683"/>
                <a:gd name="T4" fmla="*/ 2147483646 w 10043"/>
                <a:gd name="T5" fmla="*/ 2147483646 h 223683"/>
                <a:gd name="T6" fmla="*/ 0 w 10043"/>
                <a:gd name="T7" fmla="*/ 2147483646 h 22368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043" h="223683">
                  <a:moveTo>
                    <a:pt x="10043" y="0"/>
                  </a:moveTo>
                  <a:cubicBezTo>
                    <a:pt x="10032" y="5361"/>
                    <a:pt x="10037" y="5745"/>
                    <a:pt x="10026" y="11106"/>
                  </a:cubicBezTo>
                  <a:lnTo>
                    <a:pt x="26" y="11106"/>
                  </a:lnTo>
                  <a:cubicBezTo>
                    <a:pt x="26" y="9462"/>
                    <a:pt x="0" y="225318"/>
                    <a:pt x="0" y="223674"/>
                  </a:cubicBezTo>
                </a:path>
              </a:pathLst>
            </a:custGeom>
            <a:noFill/>
            <a:ln w="28575">
              <a:solidFill>
                <a:srgbClr val="7030A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428" name="Freeform 51">
              <a:extLst>
                <a:ext uri="{FF2B5EF4-FFF2-40B4-BE49-F238E27FC236}">
                  <a16:creationId xmlns:a16="http://schemas.microsoft.com/office/drawing/2014/main" id="{07AF2DAC-1B60-9848-A8B3-A675176FC93A}"/>
                </a:ext>
              </a:extLst>
            </p:cNvPr>
            <p:cNvSpPr>
              <a:spLocks/>
            </p:cNvSpPr>
            <p:nvPr/>
          </p:nvSpPr>
          <p:spPr bwMode="auto">
            <a:xfrm rot="5400000" flipV="1">
              <a:off x="2046182" y="3219232"/>
              <a:ext cx="3232377" cy="3072794"/>
            </a:xfrm>
            <a:custGeom>
              <a:avLst/>
              <a:gdLst>
                <a:gd name="T0" fmla="*/ 2147483646 w 10030"/>
                <a:gd name="T1" fmla="*/ 0 h 223651"/>
                <a:gd name="T2" fmla="*/ 2147483646 w 10030"/>
                <a:gd name="T3" fmla="*/ 2147483646 h 223651"/>
                <a:gd name="T4" fmla="*/ 2147483646 w 10030"/>
                <a:gd name="T5" fmla="*/ 2147483646 h 223651"/>
                <a:gd name="T6" fmla="*/ 0 w 10030"/>
                <a:gd name="T7" fmla="*/ 2147483646 h 22365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030" h="223651">
                  <a:moveTo>
                    <a:pt x="10025" y="0"/>
                  </a:moveTo>
                  <a:cubicBezTo>
                    <a:pt x="10009" y="7389"/>
                    <a:pt x="10042" y="9789"/>
                    <a:pt x="10026" y="17178"/>
                  </a:cubicBezTo>
                  <a:lnTo>
                    <a:pt x="26" y="17178"/>
                  </a:lnTo>
                  <a:cubicBezTo>
                    <a:pt x="26" y="15534"/>
                    <a:pt x="0" y="225286"/>
                    <a:pt x="0" y="223642"/>
                  </a:cubicBezTo>
                </a:path>
              </a:pathLst>
            </a:custGeom>
            <a:noFill/>
            <a:ln w="28575">
              <a:solidFill>
                <a:srgbClr val="7030A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429" name="Freeform 51">
              <a:extLst>
                <a:ext uri="{FF2B5EF4-FFF2-40B4-BE49-F238E27FC236}">
                  <a16:creationId xmlns:a16="http://schemas.microsoft.com/office/drawing/2014/main" id="{6A63F738-A410-4A4B-ABA7-9DCD61EED52B}"/>
                </a:ext>
              </a:extLst>
            </p:cNvPr>
            <p:cNvSpPr>
              <a:spLocks/>
            </p:cNvSpPr>
            <p:nvPr/>
          </p:nvSpPr>
          <p:spPr bwMode="auto">
            <a:xfrm rot="5400000" flipV="1">
              <a:off x="2619070" y="3941755"/>
              <a:ext cx="2095587" cy="3066521"/>
            </a:xfrm>
            <a:custGeom>
              <a:avLst/>
              <a:gdLst>
                <a:gd name="T0" fmla="*/ 2147483646 w 10063"/>
                <a:gd name="T1" fmla="*/ 0 h 222577"/>
                <a:gd name="T2" fmla="*/ 2147483646 w 10063"/>
                <a:gd name="T3" fmla="*/ 2147483646 h 222577"/>
                <a:gd name="T4" fmla="*/ 2147483646 w 10063"/>
                <a:gd name="T5" fmla="*/ 2147483646 h 222577"/>
                <a:gd name="T6" fmla="*/ 0 w 10063"/>
                <a:gd name="T7" fmla="*/ 2147483646 h 22257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063" h="222577">
                  <a:moveTo>
                    <a:pt x="10063" y="0"/>
                  </a:moveTo>
                  <a:cubicBezTo>
                    <a:pt x="10051" y="7758"/>
                    <a:pt x="10038" y="15516"/>
                    <a:pt x="10026" y="23274"/>
                  </a:cubicBezTo>
                  <a:lnTo>
                    <a:pt x="26" y="23274"/>
                  </a:lnTo>
                  <a:cubicBezTo>
                    <a:pt x="26" y="21630"/>
                    <a:pt x="0" y="224212"/>
                    <a:pt x="0" y="222568"/>
                  </a:cubicBezTo>
                </a:path>
              </a:pathLst>
            </a:custGeom>
            <a:noFill/>
            <a:ln w="28575">
              <a:solidFill>
                <a:srgbClr val="7030A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430" name="Freeform 17">
              <a:extLst>
                <a:ext uri="{FF2B5EF4-FFF2-40B4-BE49-F238E27FC236}">
                  <a16:creationId xmlns:a16="http://schemas.microsoft.com/office/drawing/2014/main" id="{7871B20F-03DE-D84D-979D-6C857B7BEB69}"/>
                </a:ext>
              </a:extLst>
            </p:cNvPr>
            <p:cNvSpPr>
              <a:spLocks noChangeAspect="1"/>
            </p:cNvSpPr>
            <p:nvPr/>
          </p:nvSpPr>
          <p:spPr bwMode="auto">
            <a:xfrm flipH="1" flipV="1">
              <a:off x="2648486" y="121920"/>
              <a:ext cx="239493" cy="4838700"/>
            </a:xfrm>
            <a:custGeom>
              <a:avLst/>
              <a:gdLst>
                <a:gd name="T0" fmla="*/ 0 w 528"/>
                <a:gd name="T1" fmla="*/ 0 h 600"/>
                <a:gd name="T2" fmla="*/ 2147483646 w 528"/>
                <a:gd name="T3" fmla="*/ 0 h 600"/>
                <a:gd name="T4" fmla="*/ 2147483646 w 528"/>
                <a:gd name="T5" fmla="*/ 2147483646 h 600"/>
                <a:gd name="T6" fmla="*/ 0 60000 65536"/>
                <a:gd name="T7" fmla="*/ 0 60000 65536"/>
                <a:gd name="T8" fmla="*/ 0 60000 65536"/>
                <a:gd name="T9" fmla="*/ 0 w 528"/>
                <a:gd name="T10" fmla="*/ 0 h 600"/>
                <a:gd name="T11" fmla="*/ 528 w 528"/>
                <a:gd name="T12" fmla="*/ 600 h 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28" h="600">
                  <a:moveTo>
                    <a:pt x="0" y="0"/>
                  </a:moveTo>
                  <a:lnTo>
                    <a:pt x="528" y="0"/>
                  </a:lnTo>
                  <a:lnTo>
                    <a:pt x="528" y="600"/>
                  </a:lnTo>
                </a:path>
              </a:pathLst>
            </a:custGeom>
            <a:noFill/>
            <a:ln w="28575">
              <a:solidFill>
                <a:srgbClr val="00B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431" name="Freeform 17">
              <a:extLst>
                <a:ext uri="{FF2B5EF4-FFF2-40B4-BE49-F238E27FC236}">
                  <a16:creationId xmlns:a16="http://schemas.microsoft.com/office/drawing/2014/main" id="{A5667BB6-63D7-6042-AEC4-391242CAFF16}"/>
                </a:ext>
              </a:extLst>
            </p:cNvPr>
            <p:cNvSpPr>
              <a:spLocks noChangeAspect="1"/>
            </p:cNvSpPr>
            <p:nvPr/>
          </p:nvSpPr>
          <p:spPr bwMode="auto">
            <a:xfrm flipH="1" flipV="1">
              <a:off x="4777739" y="114300"/>
              <a:ext cx="327659" cy="4838700"/>
            </a:xfrm>
            <a:custGeom>
              <a:avLst/>
              <a:gdLst>
                <a:gd name="T0" fmla="*/ 0 w 528"/>
                <a:gd name="T1" fmla="*/ 0 h 600"/>
                <a:gd name="T2" fmla="*/ 2147483646 w 528"/>
                <a:gd name="T3" fmla="*/ 0 h 600"/>
                <a:gd name="T4" fmla="*/ 2147483646 w 528"/>
                <a:gd name="T5" fmla="*/ 2147483646 h 600"/>
                <a:gd name="T6" fmla="*/ 0 60000 65536"/>
                <a:gd name="T7" fmla="*/ 0 60000 65536"/>
                <a:gd name="T8" fmla="*/ 0 60000 65536"/>
                <a:gd name="T9" fmla="*/ 0 w 528"/>
                <a:gd name="T10" fmla="*/ 0 h 600"/>
                <a:gd name="T11" fmla="*/ 528 w 528"/>
                <a:gd name="T12" fmla="*/ 600 h 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28" h="600">
                  <a:moveTo>
                    <a:pt x="0" y="0"/>
                  </a:moveTo>
                  <a:lnTo>
                    <a:pt x="528" y="0"/>
                  </a:lnTo>
                  <a:lnTo>
                    <a:pt x="528" y="600"/>
                  </a:lnTo>
                </a:path>
              </a:pathLst>
            </a:custGeom>
            <a:noFill/>
            <a:ln w="28575">
              <a:solidFill>
                <a:srgbClr val="00B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432" name="Line 101">
              <a:extLst>
                <a:ext uri="{FF2B5EF4-FFF2-40B4-BE49-F238E27FC236}">
                  <a16:creationId xmlns:a16="http://schemas.microsoft.com/office/drawing/2014/main" id="{0F624753-9235-EC4D-A459-3DDF13CAA16F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>
              <a:off x="4938365" y="3518369"/>
              <a:ext cx="2404" cy="331665"/>
            </a:xfrm>
            <a:prstGeom prst="line">
              <a:avLst/>
            </a:prstGeom>
            <a:noFill/>
            <a:ln w="28575">
              <a:solidFill>
                <a:srgbClr val="00B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33" name="Line 101">
              <a:extLst>
                <a:ext uri="{FF2B5EF4-FFF2-40B4-BE49-F238E27FC236}">
                  <a16:creationId xmlns:a16="http://schemas.microsoft.com/office/drawing/2014/main" id="{00C7D5EB-AEE6-184A-96DC-4359A72D7D18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>
              <a:off x="4946158" y="2173559"/>
              <a:ext cx="1081" cy="317400"/>
            </a:xfrm>
            <a:prstGeom prst="line">
              <a:avLst/>
            </a:prstGeom>
            <a:noFill/>
            <a:ln w="28575">
              <a:solidFill>
                <a:srgbClr val="00B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34" name="Line 101">
              <a:extLst>
                <a:ext uri="{FF2B5EF4-FFF2-40B4-BE49-F238E27FC236}">
                  <a16:creationId xmlns:a16="http://schemas.microsoft.com/office/drawing/2014/main" id="{B04B831A-1EC9-A843-9792-66DE8142C0BD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 flipH="1">
              <a:off x="4942040" y="888199"/>
              <a:ext cx="2675" cy="339285"/>
            </a:xfrm>
            <a:prstGeom prst="line">
              <a:avLst/>
            </a:prstGeom>
            <a:noFill/>
            <a:ln w="28575">
              <a:solidFill>
                <a:srgbClr val="00B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35" name="Line 101">
              <a:extLst>
                <a:ext uri="{FF2B5EF4-FFF2-40B4-BE49-F238E27FC236}">
                  <a16:creationId xmlns:a16="http://schemas.microsoft.com/office/drawing/2014/main" id="{FAC1A391-F68C-DA4A-9592-90322613153B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 flipH="1">
              <a:off x="2774750" y="926899"/>
              <a:ext cx="1619" cy="268020"/>
            </a:xfrm>
            <a:prstGeom prst="line">
              <a:avLst/>
            </a:prstGeom>
            <a:noFill/>
            <a:ln w="28575">
              <a:solidFill>
                <a:srgbClr val="00B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36" name="Line 101">
              <a:extLst>
                <a:ext uri="{FF2B5EF4-FFF2-40B4-BE49-F238E27FC236}">
                  <a16:creationId xmlns:a16="http://schemas.microsoft.com/office/drawing/2014/main" id="{2D6DFBC8-E54A-664B-9CA6-DBF4C2A5A34E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>
              <a:off x="2772059" y="2209259"/>
              <a:ext cx="1081" cy="246000"/>
            </a:xfrm>
            <a:prstGeom prst="line">
              <a:avLst/>
            </a:prstGeom>
            <a:noFill/>
            <a:ln w="28575">
              <a:solidFill>
                <a:srgbClr val="00B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37" name="Line 101">
              <a:extLst>
                <a:ext uri="{FF2B5EF4-FFF2-40B4-BE49-F238E27FC236}">
                  <a16:creationId xmlns:a16="http://schemas.microsoft.com/office/drawing/2014/main" id="{00EB13E4-EB19-7149-832C-15A4DABF9B7E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>
              <a:off x="2785080" y="3554564"/>
              <a:ext cx="1133" cy="245305"/>
            </a:xfrm>
            <a:prstGeom prst="line">
              <a:avLst/>
            </a:prstGeom>
            <a:noFill/>
            <a:ln w="28575">
              <a:solidFill>
                <a:srgbClr val="00B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38" name="TextBox 57">
              <a:extLst>
                <a:ext uri="{FF2B5EF4-FFF2-40B4-BE49-F238E27FC236}">
                  <a16:creationId xmlns:a16="http://schemas.microsoft.com/office/drawing/2014/main" id="{85A759BF-FC78-1847-802B-C96A77F9BD5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44805" y="-15051"/>
              <a:ext cx="511679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000">
                  <a:solidFill>
                    <a:srgbClr val="00B050"/>
                  </a:solidFill>
                  <a:latin typeface="Times" pitchFamily="2" charset="0"/>
                </a:rPr>
                <a:t>In</a:t>
              </a:r>
              <a:r>
                <a:rPr lang="en-US" altLang="en-US" sz="2000" baseline="-25000">
                  <a:solidFill>
                    <a:srgbClr val="00B050"/>
                  </a:solidFill>
                  <a:latin typeface="Times" pitchFamily="2" charset="0"/>
                </a:rPr>
                <a:t>1</a:t>
              </a:r>
            </a:p>
          </p:txBody>
        </p:sp>
        <p:sp>
          <p:nvSpPr>
            <p:cNvPr id="59439" name="TextBox 58">
              <a:extLst>
                <a:ext uri="{FF2B5EF4-FFF2-40B4-BE49-F238E27FC236}">
                  <a16:creationId xmlns:a16="http://schemas.microsoft.com/office/drawing/2014/main" id="{84FB8019-97BD-D343-B2DE-CE0BC0A7A6A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79829" y="-7929"/>
              <a:ext cx="511679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000">
                  <a:solidFill>
                    <a:srgbClr val="00B050"/>
                  </a:solidFill>
                  <a:latin typeface="Times" pitchFamily="2" charset="0"/>
                </a:rPr>
                <a:t>In</a:t>
              </a:r>
              <a:r>
                <a:rPr lang="en-US" altLang="en-US" sz="2000" baseline="-25000">
                  <a:solidFill>
                    <a:srgbClr val="00B050"/>
                  </a:solidFill>
                  <a:latin typeface="Times" pitchFamily="2" charset="0"/>
                </a:rPr>
                <a:t>0</a:t>
              </a:r>
            </a:p>
          </p:txBody>
        </p:sp>
        <p:sp>
          <p:nvSpPr>
            <p:cNvPr id="59440" name="TextBox 59">
              <a:extLst>
                <a:ext uri="{FF2B5EF4-FFF2-40B4-BE49-F238E27FC236}">
                  <a16:creationId xmlns:a16="http://schemas.microsoft.com/office/drawing/2014/main" id="{7610AEBB-9E55-1442-82BF-B54DF769584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19130" y="6483056"/>
              <a:ext cx="696024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000">
                  <a:solidFill>
                    <a:srgbClr val="0070C0"/>
                  </a:solidFill>
                  <a:latin typeface="Times" pitchFamily="2" charset="0"/>
                </a:rPr>
                <a:t>Out</a:t>
              </a:r>
              <a:r>
                <a:rPr lang="en-US" altLang="en-US" sz="2000" baseline="-25000">
                  <a:solidFill>
                    <a:srgbClr val="0070C0"/>
                  </a:solidFill>
                  <a:latin typeface="Times" pitchFamily="2" charset="0"/>
                </a:rPr>
                <a:t>1</a:t>
              </a:r>
            </a:p>
          </p:txBody>
        </p:sp>
        <p:sp>
          <p:nvSpPr>
            <p:cNvPr id="59441" name="TextBox 60">
              <a:extLst>
                <a:ext uri="{FF2B5EF4-FFF2-40B4-BE49-F238E27FC236}">
                  <a16:creationId xmlns:a16="http://schemas.microsoft.com/office/drawing/2014/main" id="{2652A86C-A82F-6148-8078-5ACA6A7E984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22521" y="6507269"/>
              <a:ext cx="696024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000">
                  <a:solidFill>
                    <a:srgbClr val="0070C0"/>
                  </a:solidFill>
                  <a:latin typeface="Times" pitchFamily="2" charset="0"/>
                </a:rPr>
                <a:t>Out</a:t>
              </a:r>
              <a:r>
                <a:rPr lang="en-US" altLang="en-US" sz="2000" baseline="-25000">
                  <a:solidFill>
                    <a:srgbClr val="0070C0"/>
                  </a:solidFill>
                  <a:latin typeface="Times" pitchFamily="2" charset="0"/>
                </a:rPr>
                <a:t>0</a:t>
              </a:r>
            </a:p>
          </p:txBody>
        </p:sp>
        <p:sp>
          <p:nvSpPr>
            <p:cNvPr id="59442" name="TextBox 61">
              <a:extLst>
                <a:ext uri="{FF2B5EF4-FFF2-40B4-BE49-F238E27FC236}">
                  <a16:creationId xmlns:a16="http://schemas.microsoft.com/office/drawing/2014/main" id="{DE9925E2-3C23-CC42-959B-083610211A0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2542" y="6321332"/>
              <a:ext cx="121873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solidFill>
                    <a:srgbClr val="7030A0"/>
                  </a:solidFill>
                  <a:latin typeface="Times" pitchFamily="2" charset="0"/>
                </a:rPr>
                <a:t>Write_enable</a:t>
              </a:r>
              <a:endParaRPr lang="en-US" altLang="en-US" sz="2000" baseline="-25000">
                <a:solidFill>
                  <a:srgbClr val="7030A0"/>
                </a:solidFill>
                <a:latin typeface="Times" pitchFamily="2" charset="0"/>
              </a:endParaRPr>
            </a:p>
          </p:txBody>
        </p:sp>
        <p:sp>
          <p:nvSpPr>
            <p:cNvPr id="59443" name="TextBox 62">
              <a:extLst>
                <a:ext uri="{FF2B5EF4-FFF2-40B4-BE49-F238E27FC236}">
                  <a16:creationId xmlns:a16="http://schemas.microsoft.com/office/drawing/2014/main" id="{3887DCFF-C0D9-F24E-8540-B8CCECCAC1E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983" y="5898697"/>
              <a:ext cx="1486561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solidFill>
                    <a:srgbClr val="7030A0"/>
                  </a:solidFill>
                  <a:latin typeface="Times" pitchFamily="2" charset="0"/>
                </a:rPr>
                <a:t>Write_address_0</a:t>
              </a:r>
              <a:endParaRPr lang="en-US" altLang="en-US" sz="2000" baseline="-25000">
                <a:solidFill>
                  <a:srgbClr val="7030A0"/>
                </a:solidFill>
                <a:latin typeface="Times" pitchFamily="2" charset="0"/>
              </a:endParaRPr>
            </a:p>
          </p:txBody>
        </p:sp>
        <p:sp>
          <p:nvSpPr>
            <p:cNvPr id="59444" name="TextBox 63">
              <a:extLst>
                <a:ext uri="{FF2B5EF4-FFF2-40B4-BE49-F238E27FC236}">
                  <a16:creationId xmlns:a16="http://schemas.microsoft.com/office/drawing/2014/main" id="{833AC634-6586-1A44-8B3C-1A3D9DA93E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8" y="6107657"/>
              <a:ext cx="1486561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solidFill>
                    <a:srgbClr val="7030A0"/>
                  </a:solidFill>
                  <a:latin typeface="Times" pitchFamily="2" charset="0"/>
                </a:rPr>
                <a:t>Write_address_1</a:t>
              </a:r>
              <a:endParaRPr lang="en-US" altLang="en-US" sz="2000" baseline="-25000">
                <a:solidFill>
                  <a:srgbClr val="7030A0"/>
                </a:solidFill>
                <a:latin typeface="Times" pitchFamily="2" charset="0"/>
              </a:endParaRPr>
            </a:p>
          </p:txBody>
        </p:sp>
        <p:sp>
          <p:nvSpPr>
            <p:cNvPr id="59445" name="TextBox 64">
              <a:extLst>
                <a:ext uri="{FF2B5EF4-FFF2-40B4-BE49-F238E27FC236}">
                  <a16:creationId xmlns:a16="http://schemas.microsoft.com/office/drawing/2014/main" id="{03B9D78B-2D56-D441-8851-91F8E2AE834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93313" y="6057433"/>
              <a:ext cx="1439946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solidFill>
                    <a:srgbClr val="0070C0"/>
                  </a:solidFill>
                  <a:latin typeface="Times" pitchFamily="2" charset="0"/>
                </a:rPr>
                <a:t>Read_address_1</a:t>
              </a:r>
              <a:endParaRPr lang="en-US" altLang="en-US" sz="2000" baseline="-25000">
                <a:solidFill>
                  <a:srgbClr val="0070C0"/>
                </a:solidFill>
                <a:latin typeface="Times" pitchFamily="2" charset="0"/>
              </a:endParaRPr>
            </a:p>
          </p:txBody>
        </p:sp>
        <p:sp>
          <p:nvSpPr>
            <p:cNvPr id="59446" name="TextBox 65">
              <a:extLst>
                <a:ext uri="{FF2B5EF4-FFF2-40B4-BE49-F238E27FC236}">
                  <a16:creationId xmlns:a16="http://schemas.microsoft.com/office/drawing/2014/main" id="{3F6C1A6F-76B8-6F47-92F4-E0A88F4A172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94885" y="6247540"/>
              <a:ext cx="1439946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solidFill>
                    <a:srgbClr val="0070C0"/>
                  </a:solidFill>
                  <a:latin typeface="Times" pitchFamily="2" charset="0"/>
                </a:rPr>
                <a:t>Read_address_0</a:t>
              </a:r>
              <a:endParaRPr lang="en-US" altLang="en-US" sz="2000" baseline="-25000">
                <a:solidFill>
                  <a:srgbClr val="0070C0"/>
                </a:solidFill>
                <a:latin typeface="Times" pitchFamily="2" charset="0"/>
              </a:endParaRPr>
            </a:p>
          </p:txBody>
        </p:sp>
        <p:sp>
          <p:nvSpPr>
            <p:cNvPr id="59447" name="Freeform 17">
              <a:extLst>
                <a:ext uri="{FF2B5EF4-FFF2-40B4-BE49-F238E27FC236}">
                  <a16:creationId xmlns:a16="http://schemas.microsoft.com/office/drawing/2014/main" id="{24763098-AF14-964D-AB66-63C0772AD5CF}"/>
                </a:ext>
              </a:extLst>
            </p:cNvPr>
            <p:cNvSpPr>
              <a:spLocks noChangeAspect="1"/>
            </p:cNvSpPr>
            <p:nvPr/>
          </p:nvSpPr>
          <p:spPr bwMode="auto">
            <a:xfrm flipV="1">
              <a:off x="709082" y="1245324"/>
              <a:ext cx="4647718" cy="4396281"/>
            </a:xfrm>
            <a:custGeom>
              <a:avLst/>
              <a:gdLst>
                <a:gd name="T0" fmla="*/ 0 w 528"/>
                <a:gd name="T1" fmla="*/ 0 h 600"/>
                <a:gd name="T2" fmla="*/ 2147483646 w 528"/>
                <a:gd name="T3" fmla="*/ 0 h 600"/>
                <a:gd name="T4" fmla="*/ 2147483646 w 528"/>
                <a:gd name="T5" fmla="*/ 2147483646 h 600"/>
                <a:gd name="T6" fmla="*/ 0 60000 65536"/>
                <a:gd name="T7" fmla="*/ 0 60000 65536"/>
                <a:gd name="T8" fmla="*/ 0 60000 65536"/>
                <a:gd name="T9" fmla="*/ 0 w 528"/>
                <a:gd name="T10" fmla="*/ 0 h 600"/>
                <a:gd name="T11" fmla="*/ 528 w 528"/>
                <a:gd name="T12" fmla="*/ 600 h 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28" h="600">
                  <a:moveTo>
                    <a:pt x="0" y="0"/>
                  </a:moveTo>
                  <a:lnTo>
                    <a:pt x="528" y="0"/>
                  </a:lnTo>
                  <a:lnTo>
                    <a:pt x="528" y="600"/>
                  </a:lnTo>
                </a:path>
              </a:pathLst>
            </a:custGeom>
            <a:noFill/>
            <a:ln w="28575">
              <a:solidFill>
                <a:srgbClr val="FFC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448" name="TextBox 69">
              <a:extLst>
                <a:ext uri="{FF2B5EF4-FFF2-40B4-BE49-F238E27FC236}">
                  <a16:creationId xmlns:a16="http://schemas.microsoft.com/office/drawing/2014/main" id="{263921A2-4604-3B41-824E-52CDAE254C4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142" y="5472932"/>
              <a:ext cx="633507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solidFill>
                    <a:srgbClr val="FFC000"/>
                  </a:solidFill>
                  <a:latin typeface="Times" pitchFamily="2" charset="0"/>
                </a:rPr>
                <a:t>Clock</a:t>
              </a:r>
              <a:endParaRPr lang="en-US" altLang="en-US" sz="2000" baseline="-25000">
                <a:solidFill>
                  <a:srgbClr val="FFC000"/>
                </a:solidFill>
                <a:latin typeface="Times" pitchFamily="2" charset="0"/>
              </a:endParaRPr>
            </a:p>
          </p:txBody>
        </p:sp>
        <p:sp>
          <p:nvSpPr>
            <p:cNvPr id="59449" name="Line 101">
              <a:extLst>
                <a:ext uri="{FF2B5EF4-FFF2-40B4-BE49-F238E27FC236}">
                  <a16:creationId xmlns:a16="http://schemas.microsoft.com/office/drawing/2014/main" id="{4533C345-0ED2-4D4D-B1C3-6506457179B2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 flipH="1">
              <a:off x="3225588" y="5061589"/>
              <a:ext cx="217" cy="143805"/>
            </a:xfrm>
            <a:prstGeom prst="line">
              <a:avLst/>
            </a:prstGeom>
            <a:noFill/>
            <a:ln w="28575">
              <a:solidFill>
                <a:srgbClr val="FFC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50" name="Line 101">
              <a:extLst>
                <a:ext uri="{FF2B5EF4-FFF2-40B4-BE49-F238E27FC236}">
                  <a16:creationId xmlns:a16="http://schemas.microsoft.com/office/drawing/2014/main" id="{A9DC0504-C6EB-C040-AF87-7B5DD12B12D9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 flipH="1">
              <a:off x="3222540" y="3792097"/>
              <a:ext cx="217" cy="143805"/>
            </a:xfrm>
            <a:prstGeom prst="line">
              <a:avLst/>
            </a:prstGeom>
            <a:noFill/>
            <a:ln w="28575">
              <a:solidFill>
                <a:srgbClr val="FFC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51" name="Line 101">
              <a:extLst>
                <a:ext uri="{FF2B5EF4-FFF2-40B4-BE49-F238E27FC236}">
                  <a16:creationId xmlns:a16="http://schemas.microsoft.com/office/drawing/2014/main" id="{B917FF3A-4660-4E43-9B41-DA2FC1E5CD8B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 flipH="1">
              <a:off x="3217968" y="2438785"/>
              <a:ext cx="217" cy="143805"/>
            </a:xfrm>
            <a:prstGeom prst="line">
              <a:avLst/>
            </a:prstGeom>
            <a:noFill/>
            <a:ln w="28575">
              <a:solidFill>
                <a:srgbClr val="FFC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52" name="Line 101">
              <a:extLst>
                <a:ext uri="{FF2B5EF4-FFF2-40B4-BE49-F238E27FC236}">
                  <a16:creationId xmlns:a16="http://schemas.microsoft.com/office/drawing/2014/main" id="{8DF42B37-31EA-564D-949C-18F5B24B06D9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 flipH="1">
              <a:off x="3210348" y="1173865"/>
              <a:ext cx="217" cy="143805"/>
            </a:xfrm>
            <a:prstGeom prst="line">
              <a:avLst/>
            </a:prstGeom>
            <a:noFill/>
            <a:ln w="28575">
              <a:solidFill>
                <a:srgbClr val="FFC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53" name="Line 101">
              <a:extLst>
                <a:ext uri="{FF2B5EF4-FFF2-40B4-BE49-F238E27FC236}">
                  <a16:creationId xmlns:a16="http://schemas.microsoft.com/office/drawing/2014/main" id="{106D7401-FC59-EE45-9858-D4B66B7F296A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 flipH="1">
              <a:off x="5424720" y="1175389"/>
              <a:ext cx="217" cy="143805"/>
            </a:xfrm>
            <a:prstGeom prst="line">
              <a:avLst/>
            </a:prstGeom>
            <a:noFill/>
            <a:ln w="28575">
              <a:solidFill>
                <a:srgbClr val="FFC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54" name="Line 101">
              <a:extLst>
                <a:ext uri="{FF2B5EF4-FFF2-40B4-BE49-F238E27FC236}">
                  <a16:creationId xmlns:a16="http://schemas.microsoft.com/office/drawing/2014/main" id="{48CE74A3-CF73-3443-8133-35FF939FAC10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 flipH="1">
              <a:off x="5421672" y="2447929"/>
              <a:ext cx="217" cy="143805"/>
            </a:xfrm>
            <a:prstGeom prst="line">
              <a:avLst/>
            </a:prstGeom>
            <a:noFill/>
            <a:ln w="28575">
              <a:solidFill>
                <a:srgbClr val="FFC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55" name="Line 101">
              <a:extLst>
                <a:ext uri="{FF2B5EF4-FFF2-40B4-BE49-F238E27FC236}">
                  <a16:creationId xmlns:a16="http://schemas.microsoft.com/office/drawing/2014/main" id="{16680665-8F40-8F42-86FE-707ED80D203B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 flipH="1">
              <a:off x="5423196" y="3793621"/>
              <a:ext cx="217" cy="143805"/>
            </a:xfrm>
            <a:prstGeom prst="line">
              <a:avLst/>
            </a:prstGeom>
            <a:noFill/>
            <a:ln w="28575">
              <a:solidFill>
                <a:srgbClr val="FFC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56" name="Line 101">
              <a:extLst>
                <a:ext uri="{FF2B5EF4-FFF2-40B4-BE49-F238E27FC236}">
                  <a16:creationId xmlns:a16="http://schemas.microsoft.com/office/drawing/2014/main" id="{1A6BBA1F-2D8E-9D45-9C3E-71A117D1164E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 flipH="1">
              <a:off x="5420148" y="5061589"/>
              <a:ext cx="217" cy="143805"/>
            </a:xfrm>
            <a:prstGeom prst="line">
              <a:avLst/>
            </a:prstGeom>
            <a:noFill/>
            <a:ln w="28575">
              <a:solidFill>
                <a:srgbClr val="FFC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59457" name="Straight Connector 80">
              <a:extLst>
                <a:ext uri="{FF2B5EF4-FFF2-40B4-BE49-F238E27FC236}">
                  <a16:creationId xmlns:a16="http://schemas.microsoft.com/office/drawing/2014/main" id="{A6F36CF4-AFF5-BA48-9041-3850B9D3927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3147277" y="1243052"/>
              <a:ext cx="0" cy="4397531"/>
            </a:xfrm>
            <a:prstGeom prst="line">
              <a:avLst/>
            </a:prstGeom>
            <a:noFill/>
            <a:ln w="28575">
              <a:solidFill>
                <a:srgbClr val="FFC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59394" name="TextBox 1">
            <a:extLst>
              <a:ext uri="{FF2B5EF4-FFF2-40B4-BE49-F238E27FC236}">
                <a16:creationId xmlns:a16="http://schemas.microsoft.com/office/drawing/2014/main" id="{F5B94372-18C5-6E4D-98A9-99B9F5100B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9001" y="41276"/>
            <a:ext cx="2754313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FF0000"/>
                </a:solidFill>
                <a:latin typeface="Times" pitchFamily="2" charset="0"/>
              </a:rPr>
              <a:t>1-bit Parallel-Access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FF0000"/>
                </a:solidFill>
                <a:latin typeface="Times" pitchFamily="2" charset="0"/>
              </a:rPr>
              <a:t>Register</a:t>
            </a:r>
          </a:p>
        </p:txBody>
      </p:sp>
      <p:grpSp>
        <p:nvGrpSpPr>
          <p:cNvPr id="59395" name="Group 2">
            <a:extLst>
              <a:ext uri="{FF2B5EF4-FFF2-40B4-BE49-F238E27FC236}">
                <a16:creationId xmlns:a16="http://schemas.microsoft.com/office/drawing/2014/main" id="{6FFAE839-D45D-9C4D-96A2-DBABF4066CE7}"/>
              </a:ext>
            </a:extLst>
          </p:cNvPr>
          <p:cNvGrpSpPr>
            <a:grpSpLocks/>
          </p:cNvGrpSpPr>
          <p:nvPr/>
        </p:nvGrpSpPr>
        <p:grpSpPr bwMode="auto">
          <a:xfrm>
            <a:off x="3057526" y="346076"/>
            <a:ext cx="4945063" cy="1279525"/>
            <a:chOff x="2143042" y="345418"/>
            <a:chExt cx="4944495" cy="1280447"/>
          </a:xfrm>
        </p:grpSpPr>
        <p:sp>
          <p:nvSpPr>
            <p:cNvPr id="59406" name="Oval 2">
              <a:extLst>
                <a:ext uri="{FF2B5EF4-FFF2-40B4-BE49-F238E27FC236}">
                  <a16:creationId xmlns:a16="http://schemas.microsoft.com/office/drawing/2014/main" id="{1EB733D0-A455-6148-A0CF-5006953802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43042" y="345418"/>
              <a:ext cx="2420369" cy="1270922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59407" name="Oval 2">
              <a:extLst>
                <a:ext uri="{FF2B5EF4-FFF2-40B4-BE49-F238E27FC236}">
                  <a16:creationId xmlns:a16="http://schemas.microsoft.com/office/drawing/2014/main" id="{BE3CC6D7-4B3C-D843-8B93-1233571C14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67168" y="354943"/>
              <a:ext cx="2420369" cy="1270922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b="0">
                <a:latin typeface="Times" pitchFamily="2" charset="0"/>
              </a:endParaRPr>
            </a:p>
          </p:txBody>
        </p:sp>
      </p:grpSp>
      <p:grpSp>
        <p:nvGrpSpPr>
          <p:cNvPr id="59396" name="Group 70">
            <a:extLst>
              <a:ext uri="{FF2B5EF4-FFF2-40B4-BE49-F238E27FC236}">
                <a16:creationId xmlns:a16="http://schemas.microsoft.com/office/drawing/2014/main" id="{541E9C63-B716-324A-8D89-1700CEB59BC3}"/>
              </a:ext>
            </a:extLst>
          </p:cNvPr>
          <p:cNvGrpSpPr>
            <a:grpSpLocks/>
          </p:cNvGrpSpPr>
          <p:nvPr/>
        </p:nvGrpSpPr>
        <p:grpSpPr bwMode="auto">
          <a:xfrm>
            <a:off x="3109914" y="1700213"/>
            <a:ext cx="4943475" cy="1281112"/>
            <a:chOff x="2143042" y="345418"/>
            <a:chExt cx="4944495" cy="1280447"/>
          </a:xfrm>
        </p:grpSpPr>
        <p:sp>
          <p:nvSpPr>
            <p:cNvPr id="59404" name="Oval 2">
              <a:extLst>
                <a:ext uri="{FF2B5EF4-FFF2-40B4-BE49-F238E27FC236}">
                  <a16:creationId xmlns:a16="http://schemas.microsoft.com/office/drawing/2014/main" id="{521F271E-AC81-F847-9FC0-3F360CBCF5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43042" y="345418"/>
              <a:ext cx="2420369" cy="1270922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59405" name="Oval 2">
              <a:extLst>
                <a:ext uri="{FF2B5EF4-FFF2-40B4-BE49-F238E27FC236}">
                  <a16:creationId xmlns:a16="http://schemas.microsoft.com/office/drawing/2014/main" id="{52123EF1-C243-D84D-83B6-D7E9DF3D56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67168" y="354943"/>
              <a:ext cx="2420369" cy="1270922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b="0">
                <a:latin typeface="Times" pitchFamily="2" charset="0"/>
              </a:endParaRPr>
            </a:p>
          </p:txBody>
        </p:sp>
      </p:grpSp>
      <p:grpSp>
        <p:nvGrpSpPr>
          <p:cNvPr id="59397" name="Group 73">
            <a:extLst>
              <a:ext uri="{FF2B5EF4-FFF2-40B4-BE49-F238E27FC236}">
                <a16:creationId xmlns:a16="http://schemas.microsoft.com/office/drawing/2014/main" id="{B7101C09-81C1-BE47-B56D-FB305520A499}"/>
              </a:ext>
            </a:extLst>
          </p:cNvPr>
          <p:cNvGrpSpPr>
            <a:grpSpLocks/>
          </p:cNvGrpSpPr>
          <p:nvPr/>
        </p:nvGrpSpPr>
        <p:grpSpPr bwMode="auto">
          <a:xfrm>
            <a:off x="3071814" y="3054351"/>
            <a:ext cx="4943475" cy="1279525"/>
            <a:chOff x="2143042" y="345418"/>
            <a:chExt cx="4944495" cy="1280447"/>
          </a:xfrm>
        </p:grpSpPr>
        <p:sp>
          <p:nvSpPr>
            <p:cNvPr id="59402" name="Oval 2">
              <a:extLst>
                <a:ext uri="{FF2B5EF4-FFF2-40B4-BE49-F238E27FC236}">
                  <a16:creationId xmlns:a16="http://schemas.microsoft.com/office/drawing/2014/main" id="{A9F4EFB7-BA66-9C48-B499-CBB8C5EF76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43042" y="345418"/>
              <a:ext cx="2420369" cy="1270922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59403" name="Oval 2">
              <a:extLst>
                <a:ext uri="{FF2B5EF4-FFF2-40B4-BE49-F238E27FC236}">
                  <a16:creationId xmlns:a16="http://schemas.microsoft.com/office/drawing/2014/main" id="{958B2560-ECAB-094C-98E5-75AB039473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67168" y="354943"/>
              <a:ext cx="2420369" cy="1270922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b="0">
                <a:latin typeface="Times" pitchFamily="2" charset="0"/>
              </a:endParaRPr>
            </a:p>
          </p:txBody>
        </p:sp>
      </p:grpSp>
      <p:grpSp>
        <p:nvGrpSpPr>
          <p:cNvPr id="59398" name="Group 76">
            <a:extLst>
              <a:ext uri="{FF2B5EF4-FFF2-40B4-BE49-F238E27FC236}">
                <a16:creationId xmlns:a16="http://schemas.microsoft.com/office/drawing/2014/main" id="{A53D10C4-8544-0341-BC58-E482EE33B5DB}"/>
              </a:ext>
            </a:extLst>
          </p:cNvPr>
          <p:cNvGrpSpPr>
            <a:grpSpLocks/>
          </p:cNvGrpSpPr>
          <p:nvPr/>
        </p:nvGrpSpPr>
        <p:grpSpPr bwMode="auto">
          <a:xfrm>
            <a:off x="3055938" y="4411663"/>
            <a:ext cx="4945062" cy="1281112"/>
            <a:chOff x="2143042" y="345418"/>
            <a:chExt cx="4944495" cy="1280447"/>
          </a:xfrm>
        </p:grpSpPr>
        <p:sp>
          <p:nvSpPr>
            <p:cNvPr id="59400" name="Oval 2">
              <a:extLst>
                <a:ext uri="{FF2B5EF4-FFF2-40B4-BE49-F238E27FC236}">
                  <a16:creationId xmlns:a16="http://schemas.microsoft.com/office/drawing/2014/main" id="{08098C0E-C7C6-4A41-B38C-3DDD5BFC0A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43042" y="345418"/>
              <a:ext cx="2420369" cy="1270922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59401" name="Oval 2">
              <a:extLst>
                <a:ext uri="{FF2B5EF4-FFF2-40B4-BE49-F238E27FC236}">
                  <a16:creationId xmlns:a16="http://schemas.microsoft.com/office/drawing/2014/main" id="{46CDE4CA-0C0F-264C-8F51-DB84C4C46E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67168" y="354943"/>
              <a:ext cx="2420369" cy="1270922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b="0">
                <a:latin typeface="Times" pitchFamily="2" charset="0"/>
              </a:endParaRPr>
            </a:p>
          </p:txBody>
        </p:sp>
      </p:grpSp>
      <p:sp>
        <p:nvSpPr>
          <p:cNvPr id="59399" name="TextBox 3">
            <a:extLst>
              <a:ext uri="{FF2B5EF4-FFF2-40B4-BE49-F238E27FC236}">
                <a16:creationId xmlns:a16="http://schemas.microsoft.com/office/drawing/2014/main" id="{9427AA35-EF52-EA40-A8B5-A14CC6F3CE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1501" y="1055689"/>
            <a:ext cx="5683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FF0000"/>
                </a:solidFill>
                <a:latin typeface="Times" pitchFamily="2" charset="0"/>
              </a:rPr>
              <a:t>x 8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74ECAEC5-6200-7A10-0575-9A11AA17307D}"/>
              </a:ext>
            </a:extLst>
          </p:cNvPr>
          <p:cNvGrpSpPr/>
          <p:nvPr/>
        </p:nvGrpSpPr>
        <p:grpSpPr>
          <a:xfrm>
            <a:off x="4041091" y="510570"/>
            <a:ext cx="2233996" cy="4211645"/>
            <a:chOff x="4041091" y="510570"/>
            <a:chExt cx="2233996" cy="4211645"/>
          </a:xfrm>
        </p:grpSpPr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674D7C15-E1A7-3419-E18A-BAB4431007CA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6274889" y="514469"/>
              <a:ext cx="198" cy="31545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7030A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15C75201-70D9-13D2-622D-A7BBA7E63CF1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053125" y="510570"/>
              <a:ext cx="4292" cy="319349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7030A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98F4903C-A9EA-3CFF-334D-098EEDA2A3BC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6270597" y="1784787"/>
              <a:ext cx="198" cy="31545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7030A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19487DFE-D603-10D5-68D3-6D29F030DA05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048833" y="1780888"/>
              <a:ext cx="4292" cy="319349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7030A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1FF8FC2D-B110-DCAA-615A-FC5B2260E2BC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6270597" y="3127892"/>
              <a:ext cx="198" cy="31545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7030A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8AAD1E26-5E5B-D59F-0EFC-E939F48FBC19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048833" y="3123993"/>
              <a:ext cx="4292" cy="319349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7030A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0B47948B-7E0E-9D59-CE44-ACEC2F50B645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6262855" y="4406765"/>
              <a:ext cx="198" cy="31545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7030A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D9E2F820-0981-818B-28B3-140E9415966F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041091" y="4402866"/>
              <a:ext cx="4292" cy="319349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7030A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3">
            <a:extLst>
              <a:ext uri="{FF2B5EF4-FFF2-40B4-BE49-F238E27FC236}">
                <a16:creationId xmlns:a16="http://schemas.microsoft.com/office/drawing/2014/main" id="{FB67FC03-B025-C14C-A111-C62A9D9089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2590800"/>
            <a:ext cx="914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>
                <a:solidFill>
                  <a:srgbClr val="000000"/>
                </a:solidFill>
              </a:rPr>
              <a:t>Putting it all Together</a:t>
            </a:r>
          </a:p>
        </p:txBody>
      </p:sp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513" name="Group 4">
            <a:extLst>
              <a:ext uri="{FF2B5EF4-FFF2-40B4-BE49-F238E27FC236}">
                <a16:creationId xmlns:a16="http://schemas.microsoft.com/office/drawing/2014/main" id="{C8BE331C-28B6-4349-8146-F30015B7EAEA}"/>
              </a:ext>
            </a:extLst>
          </p:cNvPr>
          <p:cNvGrpSpPr>
            <a:grpSpLocks/>
          </p:cNvGrpSpPr>
          <p:nvPr/>
        </p:nvGrpSpPr>
        <p:grpSpPr bwMode="auto">
          <a:xfrm>
            <a:off x="1069976" y="-14288"/>
            <a:ext cx="8836025" cy="6921501"/>
            <a:chOff x="-983" y="-15051"/>
            <a:chExt cx="8835814" cy="6922430"/>
          </a:xfrm>
        </p:grpSpPr>
        <p:pic>
          <p:nvPicPr>
            <p:cNvPr id="64514" name="Picture 3" descr="Screen shot 2017-02-17 at 11.57.02 AM.png">
              <a:extLst>
                <a:ext uri="{FF2B5EF4-FFF2-40B4-BE49-F238E27FC236}">
                  <a16:creationId xmlns:a16="http://schemas.microsoft.com/office/drawing/2014/main" id="{74B5DFF3-69DC-504C-AED6-0A3AC30DC91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" y="5442"/>
              <a:ext cx="6836661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4515" name="TextBox 20">
              <a:extLst>
                <a:ext uri="{FF2B5EF4-FFF2-40B4-BE49-F238E27FC236}">
                  <a16:creationId xmlns:a16="http://schemas.microsoft.com/office/drawing/2014/main" id="{D06AD350-500C-6446-94DF-8E62785F98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83873" y="483280"/>
              <a:ext cx="510076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b="0">
                  <a:solidFill>
                    <a:srgbClr val="FF0000"/>
                  </a:solidFill>
                  <a:latin typeface="Times" pitchFamily="2" charset="0"/>
                </a:rPr>
                <a:t>A</a:t>
              </a:r>
              <a:r>
                <a:rPr lang="en-US" altLang="en-US" b="0" baseline="-25000">
                  <a:solidFill>
                    <a:srgbClr val="FF0000"/>
                  </a:solidFill>
                  <a:latin typeface="Times" pitchFamily="2" charset="0"/>
                </a:rPr>
                <a:t>1</a:t>
              </a:r>
            </a:p>
          </p:txBody>
        </p:sp>
        <p:sp>
          <p:nvSpPr>
            <p:cNvPr id="64516" name="TextBox 23">
              <a:extLst>
                <a:ext uri="{FF2B5EF4-FFF2-40B4-BE49-F238E27FC236}">
                  <a16:creationId xmlns:a16="http://schemas.microsoft.com/office/drawing/2014/main" id="{5991802A-AF5B-2A49-8BCE-63A8333A158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39245" y="487635"/>
              <a:ext cx="510076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b="0">
                  <a:solidFill>
                    <a:srgbClr val="FF0000"/>
                  </a:solidFill>
                  <a:latin typeface="Times" pitchFamily="2" charset="0"/>
                </a:rPr>
                <a:t>A</a:t>
              </a:r>
              <a:r>
                <a:rPr lang="en-US" altLang="en-US" b="0" baseline="-25000">
                  <a:solidFill>
                    <a:srgbClr val="FF0000"/>
                  </a:solidFill>
                  <a:latin typeface="Times" pitchFamily="2" charset="0"/>
                </a:rPr>
                <a:t>0</a:t>
              </a:r>
            </a:p>
          </p:txBody>
        </p:sp>
        <p:sp>
          <p:nvSpPr>
            <p:cNvPr id="64517" name="TextBox 30">
              <a:extLst>
                <a:ext uri="{FF2B5EF4-FFF2-40B4-BE49-F238E27FC236}">
                  <a16:creationId xmlns:a16="http://schemas.microsoft.com/office/drawing/2014/main" id="{0C76D7CE-C569-4447-A18C-CF6BF223490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83873" y="1734070"/>
              <a:ext cx="49244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b="0">
                  <a:solidFill>
                    <a:srgbClr val="FF0000"/>
                  </a:solidFill>
                  <a:latin typeface="Times" pitchFamily="2" charset="0"/>
                </a:rPr>
                <a:t>B</a:t>
              </a:r>
              <a:r>
                <a:rPr lang="en-US" altLang="en-US" b="0" baseline="-25000">
                  <a:solidFill>
                    <a:srgbClr val="FF0000"/>
                  </a:solidFill>
                  <a:latin typeface="Times" pitchFamily="2" charset="0"/>
                </a:rPr>
                <a:t>1</a:t>
              </a:r>
            </a:p>
          </p:txBody>
        </p:sp>
        <p:sp>
          <p:nvSpPr>
            <p:cNvPr id="64518" name="TextBox 31">
              <a:extLst>
                <a:ext uri="{FF2B5EF4-FFF2-40B4-BE49-F238E27FC236}">
                  <a16:creationId xmlns:a16="http://schemas.microsoft.com/office/drawing/2014/main" id="{52573503-C75F-FD46-9C19-6122A418D7A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39245" y="1738425"/>
              <a:ext cx="49244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b="0">
                  <a:solidFill>
                    <a:srgbClr val="FF0000"/>
                  </a:solidFill>
                  <a:latin typeface="Times" pitchFamily="2" charset="0"/>
                </a:rPr>
                <a:t>B</a:t>
              </a:r>
              <a:r>
                <a:rPr lang="en-US" altLang="en-US" b="0" baseline="-25000">
                  <a:solidFill>
                    <a:srgbClr val="FF0000"/>
                  </a:solidFill>
                  <a:latin typeface="Times" pitchFamily="2" charset="0"/>
                </a:rPr>
                <a:t>0</a:t>
              </a:r>
            </a:p>
          </p:txBody>
        </p:sp>
        <p:sp>
          <p:nvSpPr>
            <p:cNvPr id="64519" name="TextBox 32">
              <a:extLst>
                <a:ext uri="{FF2B5EF4-FFF2-40B4-BE49-F238E27FC236}">
                  <a16:creationId xmlns:a16="http://schemas.microsoft.com/office/drawing/2014/main" id="{0C5E2085-3628-B040-A516-EB8439E8E00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88227" y="3108914"/>
              <a:ext cx="49244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b="0">
                  <a:solidFill>
                    <a:srgbClr val="FF0000"/>
                  </a:solidFill>
                  <a:latin typeface="Times" pitchFamily="2" charset="0"/>
                </a:rPr>
                <a:t>C</a:t>
              </a:r>
              <a:r>
                <a:rPr lang="en-US" altLang="en-US" b="0" baseline="-25000">
                  <a:solidFill>
                    <a:srgbClr val="FF0000"/>
                  </a:solidFill>
                  <a:latin typeface="Times" pitchFamily="2" charset="0"/>
                </a:rPr>
                <a:t>1</a:t>
              </a:r>
            </a:p>
          </p:txBody>
        </p:sp>
        <p:sp>
          <p:nvSpPr>
            <p:cNvPr id="64520" name="TextBox 33">
              <a:extLst>
                <a:ext uri="{FF2B5EF4-FFF2-40B4-BE49-F238E27FC236}">
                  <a16:creationId xmlns:a16="http://schemas.microsoft.com/office/drawing/2014/main" id="{9B0FA835-9A3C-E747-9A99-5C0E4E8CEE3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43599" y="3113269"/>
              <a:ext cx="49244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b="0">
                  <a:solidFill>
                    <a:srgbClr val="FF0000"/>
                  </a:solidFill>
                  <a:latin typeface="Times" pitchFamily="2" charset="0"/>
                </a:rPr>
                <a:t>C</a:t>
              </a:r>
              <a:r>
                <a:rPr lang="en-US" altLang="en-US" b="0" baseline="-25000">
                  <a:solidFill>
                    <a:srgbClr val="FF0000"/>
                  </a:solidFill>
                  <a:latin typeface="Times" pitchFamily="2" charset="0"/>
                </a:rPr>
                <a:t>0</a:t>
              </a:r>
            </a:p>
          </p:txBody>
        </p:sp>
        <p:sp>
          <p:nvSpPr>
            <p:cNvPr id="64521" name="Freeform 17">
              <a:extLst>
                <a:ext uri="{FF2B5EF4-FFF2-40B4-BE49-F238E27FC236}">
                  <a16:creationId xmlns:a16="http://schemas.microsoft.com/office/drawing/2014/main" id="{F349008F-A6B9-BD4A-91C1-341EA99D2193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640667" y="3589868"/>
              <a:ext cx="371926" cy="2594354"/>
            </a:xfrm>
            <a:custGeom>
              <a:avLst/>
              <a:gdLst>
                <a:gd name="T0" fmla="*/ 0 w 528"/>
                <a:gd name="T1" fmla="*/ 0 h 600"/>
                <a:gd name="T2" fmla="*/ 2147483646 w 528"/>
                <a:gd name="T3" fmla="*/ 0 h 600"/>
                <a:gd name="T4" fmla="*/ 2147483646 w 528"/>
                <a:gd name="T5" fmla="*/ 2147483646 h 600"/>
                <a:gd name="T6" fmla="*/ 0 60000 65536"/>
                <a:gd name="T7" fmla="*/ 0 60000 65536"/>
                <a:gd name="T8" fmla="*/ 0 60000 65536"/>
                <a:gd name="T9" fmla="*/ 0 w 528"/>
                <a:gd name="T10" fmla="*/ 0 h 600"/>
                <a:gd name="T11" fmla="*/ 528 w 528"/>
                <a:gd name="T12" fmla="*/ 600 h 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28" h="600">
                  <a:moveTo>
                    <a:pt x="0" y="0"/>
                  </a:moveTo>
                  <a:lnTo>
                    <a:pt x="528" y="0"/>
                  </a:lnTo>
                  <a:lnTo>
                    <a:pt x="528" y="600"/>
                  </a:lnTo>
                </a:path>
              </a:pathLst>
            </a:custGeom>
            <a:noFill/>
            <a:ln w="28575">
              <a:solidFill>
                <a:srgbClr val="007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22" name="Freeform 17">
              <a:extLst>
                <a:ext uri="{FF2B5EF4-FFF2-40B4-BE49-F238E27FC236}">
                  <a16:creationId xmlns:a16="http://schemas.microsoft.com/office/drawing/2014/main" id="{015AE41A-E9AB-AC4B-A035-6C4C452F8529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649133" y="4859866"/>
              <a:ext cx="185660" cy="1324355"/>
            </a:xfrm>
            <a:custGeom>
              <a:avLst/>
              <a:gdLst>
                <a:gd name="T0" fmla="*/ 0 w 528"/>
                <a:gd name="T1" fmla="*/ 0 h 600"/>
                <a:gd name="T2" fmla="*/ 2147483646 w 528"/>
                <a:gd name="T3" fmla="*/ 0 h 600"/>
                <a:gd name="T4" fmla="*/ 2147483646 w 528"/>
                <a:gd name="T5" fmla="*/ 2147483646 h 600"/>
                <a:gd name="T6" fmla="*/ 0 60000 65536"/>
                <a:gd name="T7" fmla="*/ 0 60000 65536"/>
                <a:gd name="T8" fmla="*/ 0 60000 65536"/>
                <a:gd name="T9" fmla="*/ 0 w 528"/>
                <a:gd name="T10" fmla="*/ 0 h 600"/>
                <a:gd name="T11" fmla="*/ 528 w 528"/>
                <a:gd name="T12" fmla="*/ 600 h 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28" h="600">
                  <a:moveTo>
                    <a:pt x="0" y="0"/>
                  </a:moveTo>
                  <a:lnTo>
                    <a:pt x="528" y="0"/>
                  </a:lnTo>
                  <a:lnTo>
                    <a:pt x="528" y="600"/>
                  </a:lnTo>
                </a:path>
              </a:pathLst>
            </a:custGeom>
            <a:noFill/>
            <a:ln w="28575">
              <a:solidFill>
                <a:srgbClr val="007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23" name="Freeform 17">
              <a:extLst>
                <a:ext uri="{FF2B5EF4-FFF2-40B4-BE49-F238E27FC236}">
                  <a16:creationId xmlns:a16="http://schemas.microsoft.com/office/drawing/2014/main" id="{9D153AC8-B015-B44D-8DCA-6D72B1513AA4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657600" y="2243667"/>
              <a:ext cx="549726" cy="3932088"/>
            </a:xfrm>
            <a:custGeom>
              <a:avLst/>
              <a:gdLst>
                <a:gd name="T0" fmla="*/ 0 w 528"/>
                <a:gd name="T1" fmla="*/ 0 h 600"/>
                <a:gd name="T2" fmla="*/ 2147483646 w 528"/>
                <a:gd name="T3" fmla="*/ 0 h 600"/>
                <a:gd name="T4" fmla="*/ 2147483646 w 528"/>
                <a:gd name="T5" fmla="*/ 2147483646 h 600"/>
                <a:gd name="T6" fmla="*/ 0 60000 65536"/>
                <a:gd name="T7" fmla="*/ 0 60000 65536"/>
                <a:gd name="T8" fmla="*/ 0 60000 65536"/>
                <a:gd name="T9" fmla="*/ 0 w 528"/>
                <a:gd name="T10" fmla="*/ 0 h 600"/>
                <a:gd name="T11" fmla="*/ 528 w 528"/>
                <a:gd name="T12" fmla="*/ 600 h 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28" h="600">
                  <a:moveTo>
                    <a:pt x="0" y="0"/>
                  </a:moveTo>
                  <a:lnTo>
                    <a:pt x="528" y="0"/>
                  </a:lnTo>
                  <a:lnTo>
                    <a:pt x="528" y="600"/>
                  </a:lnTo>
                </a:path>
              </a:pathLst>
            </a:custGeom>
            <a:noFill/>
            <a:ln w="28575">
              <a:solidFill>
                <a:srgbClr val="007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24" name="Freeform 17">
              <a:extLst>
                <a:ext uri="{FF2B5EF4-FFF2-40B4-BE49-F238E27FC236}">
                  <a16:creationId xmlns:a16="http://schemas.microsoft.com/office/drawing/2014/main" id="{D46C6E8D-69B0-244C-A7F9-532843D1C831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657600" y="973667"/>
              <a:ext cx="719059" cy="5202088"/>
            </a:xfrm>
            <a:custGeom>
              <a:avLst/>
              <a:gdLst>
                <a:gd name="T0" fmla="*/ 0 w 528"/>
                <a:gd name="T1" fmla="*/ 0 h 600"/>
                <a:gd name="T2" fmla="*/ 2147483646 w 528"/>
                <a:gd name="T3" fmla="*/ 0 h 600"/>
                <a:gd name="T4" fmla="*/ 2147483646 w 528"/>
                <a:gd name="T5" fmla="*/ 2147483646 h 600"/>
                <a:gd name="T6" fmla="*/ 0 60000 65536"/>
                <a:gd name="T7" fmla="*/ 0 60000 65536"/>
                <a:gd name="T8" fmla="*/ 0 60000 65536"/>
                <a:gd name="T9" fmla="*/ 0 w 528"/>
                <a:gd name="T10" fmla="*/ 0 h 600"/>
                <a:gd name="T11" fmla="*/ 528 w 528"/>
                <a:gd name="T12" fmla="*/ 600 h 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28" h="600">
                  <a:moveTo>
                    <a:pt x="0" y="0"/>
                  </a:moveTo>
                  <a:lnTo>
                    <a:pt x="528" y="0"/>
                  </a:lnTo>
                  <a:lnTo>
                    <a:pt x="528" y="600"/>
                  </a:lnTo>
                </a:path>
              </a:pathLst>
            </a:custGeom>
            <a:noFill/>
            <a:ln w="28575">
              <a:solidFill>
                <a:srgbClr val="007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25" name="TextBox 34">
              <a:extLst>
                <a:ext uri="{FF2B5EF4-FFF2-40B4-BE49-F238E27FC236}">
                  <a16:creationId xmlns:a16="http://schemas.microsoft.com/office/drawing/2014/main" id="{E624D878-B005-5247-BD45-186085634D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79519" y="4380366"/>
              <a:ext cx="510076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b="0">
                  <a:solidFill>
                    <a:srgbClr val="FF0000"/>
                  </a:solidFill>
                  <a:latin typeface="Times" pitchFamily="2" charset="0"/>
                </a:rPr>
                <a:t>D</a:t>
              </a:r>
              <a:r>
                <a:rPr lang="en-US" altLang="en-US" b="0" baseline="-25000">
                  <a:solidFill>
                    <a:srgbClr val="FF0000"/>
                  </a:solidFill>
                  <a:latin typeface="Times" pitchFamily="2" charset="0"/>
                </a:rPr>
                <a:t>1</a:t>
              </a:r>
            </a:p>
          </p:txBody>
        </p:sp>
        <p:sp>
          <p:nvSpPr>
            <p:cNvPr id="64526" name="Freeform 17">
              <a:extLst>
                <a:ext uri="{FF2B5EF4-FFF2-40B4-BE49-F238E27FC236}">
                  <a16:creationId xmlns:a16="http://schemas.microsoft.com/office/drawing/2014/main" id="{7C1B0BA0-0C54-4547-9175-E5F394FCD8AE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857461" y="3589868"/>
              <a:ext cx="347998" cy="2594354"/>
            </a:xfrm>
            <a:custGeom>
              <a:avLst/>
              <a:gdLst>
                <a:gd name="T0" fmla="*/ 0 w 528"/>
                <a:gd name="T1" fmla="*/ 0 h 600"/>
                <a:gd name="T2" fmla="*/ 2147483646 w 528"/>
                <a:gd name="T3" fmla="*/ 0 h 600"/>
                <a:gd name="T4" fmla="*/ 2147483646 w 528"/>
                <a:gd name="T5" fmla="*/ 2147483646 h 600"/>
                <a:gd name="T6" fmla="*/ 0 60000 65536"/>
                <a:gd name="T7" fmla="*/ 0 60000 65536"/>
                <a:gd name="T8" fmla="*/ 0 60000 65536"/>
                <a:gd name="T9" fmla="*/ 0 w 528"/>
                <a:gd name="T10" fmla="*/ 0 h 600"/>
                <a:gd name="T11" fmla="*/ 528 w 528"/>
                <a:gd name="T12" fmla="*/ 600 h 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28" h="600">
                  <a:moveTo>
                    <a:pt x="0" y="0"/>
                  </a:moveTo>
                  <a:lnTo>
                    <a:pt x="528" y="0"/>
                  </a:lnTo>
                  <a:lnTo>
                    <a:pt x="528" y="600"/>
                  </a:lnTo>
                </a:path>
              </a:pathLst>
            </a:custGeom>
            <a:noFill/>
            <a:ln w="28575">
              <a:solidFill>
                <a:srgbClr val="007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27" name="Freeform 17">
              <a:extLst>
                <a:ext uri="{FF2B5EF4-FFF2-40B4-BE49-F238E27FC236}">
                  <a16:creationId xmlns:a16="http://schemas.microsoft.com/office/drawing/2014/main" id="{A34CE023-FEA0-5442-B1FC-166819FDBB91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857461" y="4859866"/>
              <a:ext cx="176824" cy="1324355"/>
            </a:xfrm>
            <a:custGeom>
              <a:avLst/>
              <a:gdLst>
                <a:gd name="T0" fmla="*/ 0 w 528"/>
                <a:gd name="T1" fmla="*/ 0 h 600"/>
                <a:gd name="T2" fmla="*/ 2147483646 w 528"/>
                <a:gd name="T3" fmla="*/ 0 h 600"/>
                <a:gd name="T4" fmla="*/ 2147483646 w 528"/>
                <a:gd name="T5" fmla="*/ 2147483646 h 600"/>
                <a:gd name="T6" fmla="*/ 0 60000 65536"/>
                <a:gd name="T7" fmla="*/ 0 60000 65536"/>
                <a:gd name="T8" fmla="*/ 0 60000 65536"/>
                <a:gd name="T9" fmla="*/ 0 w 528"/>
                <a:gd name="T10" fmla="*/ 0 h 600"/>
                <a:gd name="T11" fmla="*/ 528 w 528"/>
                <a:gd name="T12" fmla="*/ 600 h 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28" h="600">
                  <a:moveTo>
                    <a:pt x="0" y="0"/>
                  </a:moveTo>
                  <a:lnTo>
                    <a:pt x="528" y="0"/>
                  </a:lnTo>
                  <a:lnTo>
                    <a:pt x="528" y="600"/>
                  </a:lnTo>
                </a:path>
              </a:pathLst>
            </a:custGeom>
            <a:noFill/>
            <a:ln w="28575">
              <a:solidFill>
                <a:srgbClr val="007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28" name="Freeform 17">
              <a:extLst>
                <a:ext uri="{FF2B5EF4-FFF2-40B4-BE49-F238E27FC236}">
                  <a16:creationId xmlns:a16="http://schemas.microsoft.com/office/drawing/2014/main" id="{F01C3DF7-A100-7041-A4F2-93D70069360B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857460" y="2243667"/>
              <a:ext cx="542731" cy="3932088"/>
            </a:xfrm>
            <a:custGeom>
              <a:avLst/>
              <a:gdLst>
                <a:gd name="T0" fmla="*/ 0 w 528"/>
                <a:gd name="T1" fmla="*/ 0 h 600"/>
                <a:gd name="T2" fmla="*/ 2147483646 w 528"/>
                <a:gd name="T3" fmla="*/ 0 h 600"/>
                <a:gd name="T4" fmla="*/ 2147483646 w 528"/>
                <a:gd name="T5" fmla="*/ 2147483646 h 600"/>
                <a:gd name="T6" fmla="*/ 0 60000 65536"/>
                <a:gd name="T7" fmla="*/ 0 60000 65536"/>
                <a:gd name="T8" fmla="*/ 0 60000 65536"/>
                <a:gd name="T9" fmla="*/ 0 w 528"/>
                <a:gd name="T10" fmla="*/ 0 h 600"/>
                <a:gd name="T11" fmla="*/ 528 w 528"/>
                <a:gd name="T12" fmla="*/ 600 h 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28" h="600">
                  <a:moveTo>
                    <a:pt x="0" y="0"/>
                  </a:moveTo>
                  <a:lnTo>
                    <a:pt x="528" y="0"/>
                  </a:lnTo>
                  <a:lnTo>
                    <a:pt x="528" y="600"/>
                  </a:lnTo>
                </a:path>
              </a:pathLst>
            </a:custGeom>
            <a:noFill/>
            <a:ln w="28575">
              <a:solidFill>
                <a:srgbClr val="007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29" name="Freeform 17">
              <a:extLst>
                <a:ext uri="{FF2B5EF4-FFF2-40B4-BE49-F238E27FC236}">
                  <a16:creationId xmlns:a16="http://schemas.microsoft.com/office/drawing/2014/main" id="{947819C2-2801-9A44-9AF4-A8533938D887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863718" y="973667"/>
              <a:ext cx="719059" cy="5202088"/>
            </a:xfrm>
            <a:custGeom>
              <a:avLst/>
              <a:gdLst>
                <a:gd name="T0" fmla="*/ 0 w 528"/>
                <a:gd name="T1" fmla="*/ 0 h 600"/>
                <a:gd name="T2" fmla="*/ 2147483646 w 528"/>
                <a:gd name="T3" fmla="*/ 0 h 600"/>
                <a:gd name="T4" fmla="*/ 2147483646 w 528"/>
                <a:gd name="T5" fmla="*/ 2147483646 h 600"/>
                <a:gd name="T6" fmla="*/ 0 60000 65536"/>
                <a:gd name="T7" fmla="*/ 0 60000 65536"/>
                <a:gd name="T8" fmla="*/ 0 60000 65536"/>
                <a:gd name="T9" fmla="*/ 0 w 528"/>
                <a:gd name="T10" fmla="*/ 0 h 600"/>
                <a:gd name="T11" fmla="*/ 528 w 528"/>
                <a:gd name="T12" fmla="*/ 600 h 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28" h="600">
                  <a:moveTo>
                    <a:pt x="0" y="0"/>
                  </a:moveTo>
                  <a:lnTo>
                    <a:pt x="528" y="0"/>
                  </a:lnTo>
                  <a:lnTo>
                    <a:pt x="528" y="600"/>
                  </a:lnTo>
                </a:path>
              </a:pathLst>
            </a:custGeom>
            <a:noFill/>
            <a:ln w="28575">
              <a:solidFill>
                <a:srgbClr val="007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30" name="TextBox 35">
              <a:extLst>
                <a:ext uri="{FF2B5EF4-FFF2-40B4-BE49-F238E27FC236}">
                  <a16:creationId xmlns:a16="http://schemas.microsoft.com/office/drawing/2014/main" id="{70B58958-4AFA-B541-8FCD-399C5BCB9AD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34891" y="4384721"/>
              <a:ext cx="510076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b="0">
                  <a:solidFill>
                    <a:srgbClr val="FF0000"/>
                  </a:solidFill>
                  <a:latin typeface="Times" pitchFamily="2" charset="0"/>
                </a:rPr>
                <a:t>D</a:t>
              </a:r>
              <a:r>
                <a:rPr lang="en-US" altLang="en-US" b="0" baseline="-25000">
                  <a:solidFill>
                    <a:srgbClr val="FF0000"/>
                  </a:solidFill>
                  <a:latin typeface="Times" pitchFamily="2" charset="0"/>
                </a:rPr>
                <a:t>0</a:t>
              </a:r>
            </a:p>
          </p:txBody>
        </p:sp>
        <p:grpSp>
          <p:nvGrpSpPr>
            <p:cNvPr id="64531" name="Group 127">
              <a:extLst>
                <a:ext uri="{FF2B5EF4-FFF2-40B4-BE49-F238E27FC236}">
                  <a16:creationId xmlns:a16="http://schemas.microsoft.com/office/drawing/2014/main" id="{4BA41FB7-E120-3E48-B4A8-DB18DFD36677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4438897" y="6214992"/>
              <a:ext cx="2964591" cy="374566"/>
              <a:chOff x="3688829" y="3297291"/>
              <a:chExt cx="3397195" cy="429223"/>
            </a:xfrm>
          </p:grpSpPr>
          <p:sp>
            <p:nvSpPr>
              <p:cNvPr id="64564" name="Line 101">
                <a:extLst>
                  <a:ext uri="{FF2B5EF4-FFF2-40B4-BE49-F238E27FC236}">
                    <a16:creationId xmlns:a16="http://schemas.microsoft.com/office/drawing/2014/main" id="{98245C04-8927-1B4A-BBAF-30E34AA8064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5400000">
                <a:off x="6667572" y="2955370"/>
                <a:ext cx="0" cy="789191"/>
              </a:xfrm>
              <a:prstGeom prst="line">
                <a:avLst/>
              </a:prstGeom>
              <a:noFill/>
              <a:ln w="28575">
                <a:solidFill>
                  <a:srgbClr val="007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565" name="Freeform 17">
                <a:extLst>
                  <a:ext uri="{FF2B5EF4-FFF2-40B4-BE49-F238E27FC236}">
                    <a16:creationId xmlns:a16="http://schemas.microsoft.com/office/drawing/2014/main" id="{00AFC3F6-6EB5-3F4B-83A7-90DD1C2A7B58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5400000" flipH="1">
                <a:off x="3843953" y="3267418"/>
                <a:ext cx="279505" cy="440719"/>
              </a:xfrm>
              <a:custGeom>
                <a:avLst/>
                <a:gdLst>
                  <a:gd name="T0" fmla="*/ 0 w 528"/>
                  <a:gd name="T1" fmla="*/ 0 h 600"/>
                  <a:gd name="T2" fmla="*/ 2147483646 w 528"/>
                  <a:gd name="T3" fmla="*/ 0 h 600"/>
                  <a:gd name="T4" fmla="*/ 2147483646 w 528"/>
                  <a:gd name="T5" fmla="*/ 2147483646 h 600"/>
                  <a:gd name="T6" fmla="*/ 0 60000 65536"/>
                  <a:gd name="T7" fmla="*/ 0 60000 65536"/>
                  <a:gd name="T8" fmla="*/ 0 60000 65536"/>
                  <a:gd name="T9" fmla="*/ 0 w 528"/>
                  <a:gd name="T10" fmla="*/ 0 h 600"/>
                  <a:gd name="T11" fmla="*/ 528 w 528"/>
                  <a:gd name="T12" fmla="*/ 600 h 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28" h="600">
                    <a:moveTo>
                      <a:pt x="0" y="0"/>
                    </a:moveTo>
                    <a:lnTo>
                      <a:pt x="528" y="0"/>
                    </a:lnTo>
                    <a:lnTo>
                      <a:pt x="528" y="600"/>
                    </a:lnTo>
                  </a:path>
                </a:pathLst>
              </a:custGeom>
              <a:noFill/>
              <a:ln w="28575">
                <a:solidFill>
                  <a:srgbClr val="007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566" name="Line 101">
                <a:extLst>
                  <a:ext uri="{FF2B5EF4-FFF2-40B4-BE49-F238E27FC236}">
                    <a16:creationId xmlns:a16="http://schemas.microsoft.com/office/drawing/2014/main" id="{D7B077A8-092B-FE4E-953C-B440DC4513E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5400000" flipH="1">
                <a:off x="5341358" y="2474118"/>
                <a:ext cx="5133" cy="2311961"/>
              </a:xfrm>
              <a:prstGeom prst="line">
                <a:avLst/>
              </a:prstGeom>
              <a:noFill/>
              <a:ln w="28575">
                <a:solidFill>
                  <a:srgbClr val="007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567" name="Freeform 17">
                <a:extLst>
                  <a:ext uri="{FF2B5EF4-FFF2-40B4-BE49-F238E27FC236}">
                    <a16:creationId xmlns:a16="http://schemas.microsoft.com/office/drawing/2014/main" id="{7C2A008C-E214-2549-8650-6CAD18F4FD96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5400000" flipH="1">
                <a:off x="3757776" y="3414297"/>
                <a:ext cx="241658" cy="379552"/>
              </a:xfrm>
              <a:custGeom>
                <a:avLst/>
                <a:gdLst>
                  <a:gd name="T0" fmla="*/ 0 w 528"/>
                  <a:gd name="T1" fmla="*/ 0 h 600"/>
                  <a:gd name="T2" fmla="*/ 2147483646 w 528"/>
                  <a:gd name="T3" fmla="*/ 0 h 600"/>
                  <a:gd name="T4" fmla="*/ 2147483646 w 528"/>
                  <a:gd name="T5" fmla="*/ 2147483646 h 600"/>
                  <a:gd name="T6" fmla="*/ 0 60000 65536"/>
                  <a:gd name="T7" fmla="*/ 0 60000 65536"/>
                  <a:gd name="T8" fmla="*/ 0 60000 65536"/>
                  <a:gd name="T9" fmla="*/ 0 w 528"/>
                  <a:gd name="T10" fmla="*/ 0 h 600"/>
                  <a:gd name="T11" fmla="*/ 528 w 528"/>
                  <a:gd name="T12" fmla="*/ 600 h 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28" h="600">
                    <a:moveTo>
                      <a:pt x="0" y="0"/>
                    </a:moveTo>
                    <a:lnTo>
                      <a:pt x="528" y="0"/>
                    </a:lnTo>
                    <a:lnTo>
                      <a:pt x="528" y="600"/>
                    </a:lnTo>
                  </a:path>
                </a:pathLst>
              </a:custGeom>
              <a:noFill/>
              <a:ln w="28575">
                <a:solidFill>
                  <a:srgbClr val="007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568" name="Line 101">
                <a:extLst>
                  <a:ext uri="{FF2B5EF4-FFF2-40B4-BE49-F238E27FC236}">
                    <a16:creationId xmlns:a16="http://schemas.microsoft.com/office/drawing/2014/main" id="{59F1CC69-E186-5C48-9264-59154720F7C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5400000" flipH="1">
                <a:off x="5409823" y="2369784"/>
                <a:ext cx="1611" cy="2711850"/>
              </a:xfrm>
              <a:prstGeom prst="line">
                <a:avLst/>
              </a:prstGeom>
              <a:noFill/>
              <a:ln w="28575">
                <a:solidFill>
                  <a:srgbClr val="007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569" name="Freeform 17">
                <a:extLst>
                  <a:ext uri="{FF2B5EF4-FFF2-40B4-BE49-F238E27FC236}">
                    <a16:creationId xmlns:a16="http://schemas.microsoft.com/office/drawing/2014/main" id="{CFDC995D-43A2-9A4A-B5E2-E05D47A3C844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5400000" flipH="1">
                <a:off x="6236878" y="3376594"/>
                <a:ext cx="285121" cy="216748"/>
              </a:xfrm>
              <a:custGeom>
                <a:avLst/>
                <a:gdLst>
                  <a:gd name="T0" fmla="*/ 0 w 528"/>
                  <a:gd name="T1" fmla="*/ 0 h 600"/>
                  <a:gd name="T2" fmla="*/ 2147483646 w 528"/>
                  <a:gd name="T3" fmla="*/ 0 h 600"/>
                  <a:gd name="T4" fmla="*/ 2147483646 w 528"/>
                  <a:gd name="T5" fmla="*/ 2147483646 h 600"/>
                  <a:gd name="T6" fmla="*/ 0 60000 65536"/>
                  <a:gd name="T7" fmla="*/ 0 60000 65536"/>
                  <a:gd name="T8" fmla="*/ 0 60000 65536"/>
                  <a:gd name="T9" fmla="*/ 0 w 528"/>
                  <a:gd name="T10" fmla="*/ 0 h 600"/>
                  <a:gd name="T11" fmla="*/ 528 w 528"/>
                  <a:gd name="T12" fmla="*/ 600 h 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28" h="600">
                    <a:moveTo>
                      <a:pt x="0" y="0"/>
                    </a:moveTo>
                    <a:lnTo>
                      <a:pt x="528" y="0"/>
                    </a:lnTo>
                    <a:lnTo>
                      <a:pt x="528" y="600"/>
                    </a:lnTo>
                  </a:path>
                </a:pathLst>
              </a:custGeom>
              <a:noFill/>
              <a:ln w="28575">
                <a:solidFill>
                  <a:srgbClr val="007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570" name="Line 101">
                <a:extLst>
                  <a:ext uri="{FF2B5EF4-FFF2-40B4-BE49-F238E27FC236}">
                    <a16:creationId xmlns:a16="http://schemas.microsoft.com/office/drawing/2014/main" id="{B22B99EF-AEF9-EF45-AAC1-890918594C5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5400000">
                <a:off x="6638496" y="3038276"/>
                <a:ext cx="2560" cy="892496"/>
              </a:xfrm>
              <a:prstGeom prst="line">
                <a:avLst/>
              </a:prstGeom>
              <a:noFill/>
              <a:ln w="28575">
                <a:solidFill>
                  <a:srgbClr val="007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571" name="Oval 68">
                <a:extLst>
                  <a:ext uri="{FF2B5EF4-FFF2-40B4-BE49-F238E27FC236}">
                    <a16:creationId xmlns:a16="http://schemas.microsoft.com/office/drawing/2014/main" id="{10781848-9D95-1A45-9B2C-080EA570177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6435163" y="3293947"/>
                <a:ext cx="95365" cy="102053"/>
              </a:xfrm>
              <a:prstGeom prst="ellipse">
                <a:avLst/>
              </a:prstGeom>
              <a:solidFill>
                <a:srgbClr val="0070C0"/>
              </a:solidFill>
              <a:ln w="9525">
                <a:solidFill>
                  <a:srgbClr val="0070C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b="0">
                  <a:latin typeface="Times" pitchFamily="2" charset="0"/>
                </a:endParaRPr>
              </a:p>
            </p:txBody>
          </p:sp>
          <p:sp>
            <p:nvSpPr>
              <p:cNvPr id="64572" name="Oval 68">
                <a:extLst>
                  <a:ext uri="{FF2B5EF4-FFF2-40B4-BE49-F238E27FC236}">
                    <a16:creationId xmlns:a16="http://schemas.microsoft.com/office/drawing/2014/main" id="{DF475877-BAA0-5742-9068-2722B5176F8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6711505" y="3449437"/>
                <a:ext cx="95364" cy="102053"/>
              </a:xfrm>
              <a:prstGeom prst="ellipse">
                <a:avLst/>
              </a:prstGeom>
              <a:solidFill>
                <a:srgbClr val="0070C0"/>
              </a:solidFill>
              <a:ln w="9525">
                <a:solidFill>
                  <a:srgbClr val="0070C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b="0">
                  <a:latin typeface="Times" pitchFamily="2" charset="0"/>
                </a:endParaRPr>
              </a:p>
            </p:txBody>
          </p:sp>
          <p:sp>
            <p:nvSpPr>
              <p:cNvPr id="64573" name="Line 6">
                <a:extLst>
                  <a:ext uri="{FF2B5EF4-FFF2-40B4-BE49-F238E27FC236}">
                    <a16:creationId xmlns:a16="http://schemas.microsoft.com/office/drawing/2014/main" id="{9F57CB89-5317-854A-846B-C147145660AF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 rot="5400000" flipH="1">
                <a:off x="6638062" y="3605626"/>
                <a:ext cx="233001" cy="0"/>
              </a:xfrm>
              <a:prstGeom prst="line">
                <a:avLst/>
              </a:prstGeom>
              <a:noFill/>
              <a:ln w="28575">
                <a:solidFill>
                  <a:srgbClr val="007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4532" name="Freeform 51">
              <a:extLst>
                <a:ext uri="{FF2B5EF4-FFF2-40B4-BE49-F238E27FC236}">
                  <a16:creationId xmlns:a16="http://schemas.microsoft.com/office/drawing/2014/main" id="{A41D6990-81AD-124F-86C5-64F42B5F97E8}"/>
                </a:ext>
              </a:extLst>
            </p:cNvPr>
            <p:cNvSpPr>
              <a:spLocks/>
            </p:cNvSpPr>
            <p:nvPr/>
          </p:nvSpPr>
          <p:spPr bwMode="auto">
            <a:xfrm rot="5400000" flipV="1">
              <a:off x="863411" y="1780734"/>
              <a:ext cx="5599288" cy="3074140"/>
            </a:xfrm>
            <a:custGeom>
              <a:avLst/>
              <a:gdLst>
                <a:gd name="T0" fmla="*/ 2147483646 w 10027"/>
                <a:gd name="T1" fmla="*/ 0 h 223130"/>
                <a:gd name="T2" fmla="*/ 2147483646 w 10027"/>
                <a:gd name="T3" fmla="*/ 2147483646 h 223130"/>
                <a:gd name="T4" fmla="*/ 2147483646 w 10027"/>
                <a:gd name="T5" fmla="*/ 2147483646 h 223130"/>
                <a:gd name="T6" fmla="*/ 0 w 10027"/>
                <a:gd name="T7" fmla="*/ 2147483646 h 22313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027" h="223130">
                  <a:moveTo>
                    <a:pt x="10026" y="0"/>
                  </a:moveTo>
                  <a:cubicBezTo>
                    <a:pt x="10021" y="1490"/>
                    <a:pt x="10031" y="3532"/>
                    <a:pt x="10026" y="5022"/>
                  </a:cubicBezTo>
                  <a:lnTo>
                    <a:pt x="26" y="5022"/>
                  </a:lnTo>
                  <a:cubicBezTo>
                    <a:pt x="26" y="3378"/>
                    <a:pt x="0" y="224765"/>
                    <a:pt x="0" y="223121"/>
                  </a:cubicBezTo>
                </a:path>
              </a:pathLst>
            </a:custGeom>
            <a:noFill/>
            <a:ln w="28575">
              <a:solidFill>
                <a:srgbClr val="7030A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33" name="Freeform 51">
              <a:extLst>
                <a:ext uri="{FF2B5EF4-FFF2-40B4-BE49-F238E27FC236}">
                  <a16:creationId xmlns:a16="http://schemas.microsoft.com/office/drawing/2014/main" id="{52F6CB49-4769-C74E-9309-096E6B3A0A4B}"/>
                </a:ext>
              </a:extLst>
            </p:cNvPr>
            <p:cNvSpPr>
              <a:spLocks/>
            </p:cNvSpPr>
            <p:nvPr/>
          </p:nvSpPr>
          <p:spPr bwMode="auto">
            <a:xfrm rot="5400000" flipV="1">
              <a:off x="1431419" y="2477646"/>
              <a:ext cx="4455651" cy="3081760"/>
            </a:xfrm>
            <a:custGeom>
              <a:avLst/>
              <a:gdLst>
                <a:gd name="T0" fmla="*/ 2147483646 w 10043"/>
                <a:gd name="T1" fmla="*/ 0 h 223683"/>
                <a:gd name="T2" fmla="*/ 2147483646 w 10043"/>
                <a:gd name="T3" fmla="*/ 2147483646 h 223683"/>
                <a:gd name="T4" fmla="*/ 2147483646 w 10043"/>
                <a:gd name="T5" fmla="*/ 2147483646 h 223683"/>
                <a:gd name="T6" fmla="*/ 0 w 10043"/>
                <a:gd name="T7" fmla="*/ 2147483646 h 22368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043" h="223683">
                  <a:moveTo>
                    <a:pt x="10043" y="0"/>
                  </a:moveTo>
                  <a:cubicBezTo>
                    <a:pt x="10032" y="5361"/>
                    <a:pt x="10037" y="5745"/>
                    <a:pt x="10026" y="11106"/>
                  </a:cubicBezTo>
                  <a:lnTo>
                    <a:pt x="26" y="11106"/>
                  </a:lnTo>
                  <a:cubicBezTo>
                    <a:pt x="26" y="9462"/>
                    <a:pt x="0" y="225318"/>
                    <a:pt x="0" y="223674"/>
                  </a:cubicBezTo>
                </a:path>
              </a:pathLst>
            </a:custGeom>
            <a:noFill/>
            <a:ln w="28575">
              <a:solidFill>
                <a:srgbClr val="7030A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34" name="Freeform 51">
              <a:extLst>
                <a:ext uri="{FF2B5EF4-FFF2-40B4-BE49-F238E27FC236}">
                  <a16:creationId xmlns:a16="http://schemas.microsoft.com/office/drawing/2014/main" id="{11D91F88-D049-4740-AAFD-19F7A31BDDA0}"/>
                </a:ext>
              </a:extLst>
            </p:cNvPr>
            <p:cNvSpPr>
              <a:spLocks/>
            </p:cNvSpPr>
            <p:nvPr/>
          </p:nvSpPr>
          <p:spPr bwMode="auto">
            <a:xfrm rot="5400000" flipV="1">
              <a:off x="2046182" y="3219232"/>
              <a:ext cx="3232377" cy="3072794"/>
            </a:xfrm>
            <a:custGeom>
              <a:avLst/>
              <a:gdLst>
                <a:gd name="T0" fmla="*/ 2147483646 w 10030"/>
                <a:gd name="T1" fmla="*/ 0 h 223651"/>
                <a:gd name="T2" fmla="*/ 2147483646 w 10030"/>
                <a:gd name="T3" fmla="*/ 2147483646 h 223651"/>
                <a:gd name="T4" fmla="*/ 2147483646 w 10030"/>
                <a:gd name="T5" fmla="*/ 2147483646 h 223651"/>
                <a:gd name="T6" fmla="*/ 0 w 10030"/>
                <a:gd name="T7" fmla="*/ 2147483646 h 22365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030" h="223651">
                  <a:moveTo>
                    <a:pt x="10025" y="0"/>
                  </a:moveTo>
                  <a:cubicBezTo>
                    <a:pt x="10009" y="7389"/>
                    <a:pt x="10042" y="9789"/>
                    <a:pt x="10026" y="17178"/>
                  </a:cubicBezTo>
                  <a:lnTo>
                    <a:pt x="26" y="17178"/>
                  </a:lnTo>
                  <a:cubicBezTo>
                    <a:pt x="26" y="15534"/>
                    <a:pt x="0" y="225286"/>
                    <a:pt x="0" y="223642"/>
                  </a:cubicBezTo>
                </a:path>
              </a:pathLst>
            </a:custGeom>
            <a:noFill/>
            <a:ln w="28575">
              <a:solidFill>
                <a:srgbClr val="7030A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35" name="Freeform 51">
              <a:extLst>
                <a:ext uri="{FF2B5EF4-FFF2-40B4-BE49-F238E27FC236}">
                  <a16:creationId xmlns:a16="http://schemas.microsoft.com/office/drawing/2014/main" id="{6F509398-4D3D-B34E-BA69-FC9E8F00503B}"/>
                </a:ext>
              </a:extLst>
            </p:cNvPr>
            <p:cNvSpPr>
              <a:spLocks/>
            </p:cNvSpPr>
            <p:nvPr/>
          </p:nvSpPr>
          <p:spPr bwMode="auto">
            <a:xfrm rot="5400000" flipV="1">
              <a:off x="2619070" y="3941755"/>
              <a:ext cx="2095587" cy="3066521"/>
            </a:xfrm>
            <a:custGeom>
              <a:avLst/>
              <a:gdLst>
                <a:gd name="T0" fmla="*/ 2147483646 w 10063"/>
                <a:gd name="T1" fmla="*/ 0 h 222577"/>
                <a:gd name="T2" fmla="*/ 2147483646 w 10063"/>
                <a:gd name="T3" fmla="*/ 2147483646 h 222577"/>
                <a:gd name="T4" fmla="*/ 2147483646 w 10063"/>
                <a:gd name="T5" fmla="*/ 2147483646 h 222577"/>
                <a:gd name="T6" fmla="*/ 0 w 10063"/>
                <a:gd name="T7" fmla="*/ 2147483646 h 22257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063" h="222577">
                  <a:moveTo>
                    <a:pt x="10063" y="0"/>
                  </a:moveTo>
                  <a:cubicBezTo>
                    <a:pt x="10051" y="7758"/>
                    <a:pt x="10038" y="15516"/>
                    <a:pt x="10026" y="23274"/>
                  </a:cubicBezTo>
                  <a:lnTo>
                    <a:pt x="26" y="23274"/>
                  </a:lnTo>
                  <a:cubicBezTo>
                    <a:pt x="26" y="21630"/>
                    <a:pt x="0" y="224212"/>
                    <a:pt x="0" y="222568"/>
                  </a:cubicBezTo>
                </a:path>
              </a:pathLst>
            </a:custGeom>
            <a:noFill/>
            <a:ln w="28575">
              <a:solidFill>
                <a:srgbClr val="7030A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36" name="Freeform 17">
              <a:extLst>
                <a:ext uri="{FF2B5EF4-FFF2-40B4-BE49-F238E27FC236}">
                  <a16:creationId xmlns:a16="http://schemas.microsoft.com/office/drawing/2014/main" id="{00CC2BFE-4C90-AE4E-B5A7-84BC97D72460}"/>
                </a:ext>
              </a:extLst>
            </p:cNvPr>
            <p:cNvSpPr>
              <a:spLocks noChangeAspect="1"/>
            </p:cNvSpPr>
            <p:nvPr/>
          </p:nvSpPr>
          <p:spPr bwMode="auto">
            <a:xfrm flipH="1" flipV="1">
              <a:off x="2648486" y="121920"/>
              <a:ext cx="239493" cy="4838700"/>
            </a:xfrm>
            <a:custGeom>
              <a:avLst/>
              <a:gdLst>
                <a:gd name="T0" fmla="*/ 0 w 528"/>
                <a:gd name="T1" fmla="*/ 0 h 600"/>
                <a:gd name="T2" fmla="*/ 2147483646 w 528"/>
                <a:gd name="T3" fmla="*/ 0 h 600"/>
                <a:gd name="T4" fmla="*/ 2147483646 w 528"/>
                <a:gd name="T5" fmla="*/ 2147483646 h 600"/>
                <a:gd name="T6" fmla="*/ 0 60000 65536"/>
                <a:gd name="T7" fmla="*/ 0 60000 65536"/>
                <a:gd name="T8" fmla="*/ 0 60000 65536"/>
                <a:gd name="T9" fmla="*/ 0 w 528"/>
                <a:gd name="T10" fmla="*/ 0 h 600"/>
                <a:gd name="T11" fmla="*/ 528 w 528"/>
                <a:gd name="T12" fmla="*/ 600 h 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28" h="600">
                  <a:moveTo>
                    <a:pt x="0" y="0"/>
                  </a:moveTo>
                  <a:lnTo>
                    <a:pt x="528" y="0"/>
                  </a:lnTo>
                  <a:lnTo>
                    <a:pt x="528" y="600"/>
                  </a:lnTo>
                </a:path>
              </a:pathLst>
            </a:custGeom>
            <a:noFill/>
            <a:ln w="28575">
              <a:solidFill>
                <a:srgbClr val="00B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37" name="Freeform 17">
              <a:extLst>
                <a:ext uri="{FF2B5EF4-FFF2-40B4-BE49-F238E27FC236}">
                  <a16:creationId xmlns:a16="http://schemas.microsoft.com/office/drawing/2014/main" id="{16782FD8-35B3-244D-AD43-0B168FE4AC56}"/>
                </a:ext>
              </a:extLst>
            </p:cNvPr>
            <p:cNvSpPr>
              <a:spLocks noChangeAspect="1"/>
            </p:cNvSpPr>
            <p:nvPr/>
          </p:nvSpPr>
          <p:spPr bwMode="auto">
            <a:xfrm flipH="1" flipV="1">
              <a:off x="4777739" y="114300"/>
              <a:ext cx="327659" cy="4838700"/>
            </a:xfrm>
            <a:custGeom>
              <a:avLst/>
              <a:gdLst>
                <a:gd name="T0" fmla="*/ 0 w 528"/>
                <a:gd name="T1" fmla="*/ 0 h 600"/>
                <a:gd name="T2" fmla="*/ 2147483646 w 528"/>
                <a:gd name="T3" fmla="*/ 0 h 600"/>
                <a:gd name="T4" fmla="*/ 2147483646 w 528"/>
                <a:gd name="T5" fmla="*/ 2147483646 h 600"/>
                <a:gd name="T6" fmla="*/ 0 60000 65536"/>
                <a:gd name="T7" fmla="*/ 0 60000 65536"/>
                <a:gd name="T8" fmla="*/ 0 60000 65536"/>
                <a:gd name="T9" fmla="*/ 0 w 528"/>
                <a:gd name="T10" fmla="*/ 0 h 600"/>
                <a:gd name="T11" fmla="*/ 528 w 528"/>
                <a:gd name="T12" fmla="*/ 600 h 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28" h="600">
                  <a:moveTo>
                    <a:pt x="0" y="0"/>
                  </a:moveTo>
                  <a:lnTo>
                    <a:pt x="528" y="0"/>
                  </a:lnTo>
                  <a:lnTo>
                    <a:pt x="528" y="600"/>
                  </a:lnTo>
                </a:path>
              </a:pathLst>
            </a:custGeom>
            <a:noFill/>
            <a:ln w="28575">
              <a:solidFill>
                <a:srgbClr val="00B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38" name="Line 101">
              <a:extLst>
                <a:ext uri="{FF2B5EF4-FFF2-40B4-BE49-F238E27FC236}">
                  <a16:creationId xmlns:a16="http://schemas.microsoft.com/office/drawing/2014/main" id="{080D1DC2-5392-5E47-A8CA-E05A9C21FCC4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>
              <a:off x="4938365" y="3518369"/>
              <a:ext cx="2404" cy="331665"/>
            </a:xfrm>
            <a:prstGeom prst="line">
              <a:avLst/>
            </a:prstGeom>
            <a:noFill/>
            <a:ln w="28575">
              <a:solidFill>
                <a:srgbClr val="00B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539" name="Line 101">
              <a:extLst>
                <a:ext uri="{FF2B5EF4-FFF2-40B4-BE49-F238E27FC236}">
                  <a16:creationId xmlns:a16="http://schemas.microsoft.com/office/drawing/2014/main" id="{2F14B2B1-410E-9D46-9EDA-D7317507CD6A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>
              <a:off x="4946158" y="2173559"/>
              <a:ext cx="1081" cy="317400"/>
            </a:xfrm>
            <a:prstGeom prst="line">
              <a:avLst/>
            </a:prstGeom>
            <a:noFill/>
            <a:ln w="28575">
              <a:solidFill>
                <a:srgbClr val="00B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540" name="Line 101">
              <a:extLst>
                <a:ext uri="{FF2B5EF4-FFF2-40B4-BE49-F238E27FC236}">
                  <a16:creationId xmlns:a16="http://schemas.microsoft.com/office/drawing/2014/main" id="{740FEAB7-A849-B445-B11E-C3D9AE02A7DE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 flipH="1">
              <a:off x="4942040" y="888199"/>
              <a:ext cx="2675" cy="339285"/>
            </a:xfrm>
            <a:prstGeom prst="line">
              <a:avLst/>
            </a:prstGeom>
            <a:noFill/>
            <a:ln w="28575">
              <a:solidFill>
                <a:srgbClr val="00B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541" name="Line 101">
              <a:extLst>
                <a:ext uri="{FF2B5EF4-FFF2-40B4-BE49-F238E27FC236}">
                  <a16:creationId xmlns:a16="http://schemas.microsoft.com/office/drawing/2014/main" id="{2CFA47DC-D8D7-8E41-B5A7-2C0A39C09BA1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 flipH="1">
              <a:off x="2774750" y="926899"/>
              <a:ext cx="1619" cy="268020"/>
            </a:xfrm>
            <a:prstGeom prst="line">
              <a:avLst/>
            </a:prstGeom>
            <a:noFill/>
            <a:ln w="28575">
              <a:solidFill>
                <a:srgbClr val="00B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542" name="Line 101">
              <a:extLst>
                <a:ext uri="{FF2B5EF4-FFF2-40B4-BE49-F238E27FC236}">
                  <a16:creationId xmlns:a16="http://schemas.microsoft.com/office/drawing/2014/main" id="{C2D464B3-DD27-C547-9181-52172AD6FB2C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>
              <a:off x="2772059" y="2209259"/>
              <a:ext cx="1081" cy="246000"/>
            </a:xfrm>
            <a:prstGeom prst="line">
              <a:avLst/>
            </a:prstGeom>
            <a:noFill/>
            <a:ln w="28575">
              <a:solidFill>
                <a:srgbClr val="00B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543" name="Line 101">
              <a:extLst>
                <a:ext uri="{FF2B5EF4-FFF2-40B4-BE49-F238E27FC236}">
                  <a16:creationId xmlns:a16="http://schemas.microsoft.com/office/drawing/2014/main" id="{BB6B5ADA-DABC-EB48-926C-0C46BE875374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>
              <a:off x="2785080" y="3554564"/>
              <a:ext cx="1133" cy="245305"/>
            </a:xfrm>
            <a:prstGeom prst="line">
              <a:avLst/>
            </a:prstGeom>
            <a:noFill/>
            <a:ln w="28575">
              <a:solidFill>
                <a:srgbClr val="00B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544" name="TextBox 57">
              <a:extLst>
                <a:ext uri="{FF2B5EF4-FFF2-40B4-BE49-F238E27FC236}">
                  <a16:creationId xmlns:a16="http://schemas.microsoft.com/office/drawing/2014/main" id="{7581F7AD-C64F-1E46-8C4E-10658E30B69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44805" y="-15051"/>
              <a:ext cx="511679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000">
                  <a:solidFill>
                    <a:srgbClr val="00B050"/>
                  </a:solidFill>
                  <a:latin typeface="Times" pitchFamily="2" charset="0"/>
                </a:rPr>
                <a:t>In</a:t>
              </a:r>
              <a:r>
                <a:rPr lang="en-US" altLang="en-US" sz="2000" baseline="-25000">
                  <a:solidFill>
                    <a:srgbClr val="00B050"/>
                  </a:solidFill>
                  <a:latin typeface="Times" pitchFamily="2" charset="0"/>
                </a:rPr>
                <a:t>1</a:t>
              </a:r>
            </a:p>
          </p:txBody>
        </p:sp>
        <p:sp>
          <p:nvSpPr>
            <p:cNvPr id="64545" name="TextBox 58">
              <a:extLst>
                <a:ext uri="{FF2B5EF4-FFF2-40B4-BE49-F238E27FC236}">
                  <a16:creationId xmlns:a16="http://schemas.microsoft.com/office/drawing/2014/main" id="{D88F5BAF-C44B-9142-8ED1-4F4643EC3F0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79829" y="-7929"/>
              <a:ext cx="511679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000">
                  <a:solidFill>
                    <a:srgbClr val="00B050"/>
                  </a:solidFill>
                  <a:latin typeface="Times" pitchFamily="2" charset="0"/>
                </a:rPr>
                <a:t>In</a:t>
              </a:r>
              <a:r>
                <a:rPr lang="en-US" altLang="en-US" sz="2000" baseline="-25000">
                  <a:solidFill>
                    <a:srgbClr val="00B050"/>
                  </a:solidFill>
                  <a:latin typeface="Times" pitchFamily="2" charset="0"/>
                </a:rPr>
                <a:t>0</a:t>
              </a:r>
            </a:p>
          </p:txBody>
        </p:sp>
        <p:sp>
          <p:nvSpPr>
            <p:cNvPr id="64546" name="TextBox 59">
              <a:extLst>
                <a:ext uri="{FF2B5EF4-FFF2-40B4-BE49-F238E27FC236}">
                  <a16:creationId xmlns:a16="http://schemas.microsoft.com/office/drawing/2014/main" id="{3A7FD1F5-1CA7-734D-922C-78C82F21A8F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19130" y="6483056"/>
              <a:ext cx="696024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000">
                  <a:solidFill>
                    <a:srgbClr val="0070C0"/>
                  </a:solidFill>
                  <a:latin typeface="Times" pitchFamily="2" charset="0"/>
                </a:rPr>
                <a:t>Out</a:t>
              </a:r>
              <a:r>
                <a:rPr lang="en-US" altLang="en-US" sz="2000" baseline="-25000">
                  <a:solidFill>
                    <a:srgbClr val="0070C0"/>
                  </a:solidFill>
                  <a:latin typeface="Times" pitchFamily="2" charset="0"/>
                </a:rPr>
                <a:t>1</a:t>
              </a:r>
            </a:p>
          </p:txBody>
        </p:sp>
        <p:sp>
          <p:nvSpPr>
            <p:cNvPr id="64547" name="TextBox 60">
              <a:extLst>
                <a:ext uri="{FF2B5EF4-FFF2-40B4-BE49-F238E27FC236}">
                  <a16:creationId xmlns:a16="http://schemas.microsoft.com/office/drawing/2014/main" id="{2482B632-949A-494E-8D9F-6F375729180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22521" y="6507269"/>
              <a:ext cx="696024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000">
                  <a:solidFill>
                    <a:srgbClr val="0070C0"/>
                  </a:solidFill>
                  <a:latin typeface="Times" pitchFamily="2" charset="0"/>
                </a:rPr>
                <a:t>Out</a:t>
              </a:r>
              <a:r>
                <a:rPr lang="en-US" altLang="en-US" sz="2000" baseline="-25000">
                  <a:solidFill>
                    <a:srgbClr val="0070C0"/>
                  </a:solidFill>
                  <a:latin typeface="Times" pitchFamily="2" charset="0"/>
                </a:rPr>
                <a:t>0</a:t>
              </a:r>
            </a:p>
          </p:txBody>
        </p:sp>
        <p:sp>
          <p:nvSpPr>
            <p:cNvPr id="64548" name="TextBox 61">
              <a:extLst>
                <a:ext uri="{FF2B5EF4-FFF2-40B4-BE49-F238E27FC236}">
                  <a16:creationId xmlns:a16="http://schemas.microsoft.com/office/drawing/2014/main" id="{2CC7DACF-068A-7F4E-961E-9A232608251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2542" y="6321332"/>
              <a:ext cx="121873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solidFill>
                    <a:srgbClr val="7030A0"/>
                  </a:solidFill>
                  <a:latin typeface="Times" pitchFamily="2" charset="0"/>
                </a:rPr>
                <a:t>Write_enable</a:t>
              </a:r>
              <a:endParaRPr lang="en-US" altLang="en-US" sz="2000" baseline="-25000">
                <a:solidFill>
                  <a:srgbClr val="7030A0"/>
                </a:solidFill>
                <a:latin typeface="Times" pitchFamily="2" charset="0"/>
              </a:endParaRPr>
            </a:p>
          </p:txBody>
        </p:sp>
        <p:sp>
          <p:nvSpPr>
            <p:cNvPr id="64549" name="TextBox 62">
              <a:extLst>
                <a:ext uri="{FF2B5EF4-FFF2-40B4-BE49-F238E27FC236}">
                  <a16:creationId xmlns:a16="http://schemas.microsoft.com/office/drawing/2014/main" id="{E132DFCA-1ECD-5F4F-8605-4F45F2DEAF2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983" y="5898697"/>
              <a:ext cx="1486561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solidFill>
                    <a:srgbClr val="7030A0"/>
                  </a:solidFill>
                  <a:latin typeface="Times" pitchFamily="2" charset="0"/>
                </a:rPr>
                <a:t>Write_address_0</a:t>
              </a:r>
              <a:endParaRPr lang="en-US" altLang="en-US" sz="2000" baseline="-25000">
                <a:solidFill>
                  <a:srgbClr val="7030A0"/>
                </a:solidFill>
                <a:latin typeface="Times" pitchFamily="2" charset="0"/>
              </a:endParaRPr>
            </a:p>
          </p:txBody>
        </p:sp>
        <p:sp>
          <p:nvSpPr>
            <p:cNvPr id="64550" name="TextBox 63">
              <a:extLst>
                <a:ext uri="{FF2B5EF4-FFF2-40B4-BE49-F238E27FC236}">
                  <a16:creationId xmlns:a16="http://schemas.microsoft.com/office/drawing/2014/main" id="{A81C2902-748B-854C-A6CD-7EA93351E7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8" y="6107657"/>
              <a:ext cx="1486561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solidFill>
                    <a:srgbClr val="7030A0"/>
                  </a:solidFill>
                  <a:latin typeface="Times" pitchFamily="2" charset="0"/>
                </a:rPr>
                <a:t>Write_address_1</a:t>
              </a:r>
              <a:endParaRPr lang="en-US" altLang="en-US" sz="2000" baseline="-25000">
                <a:solidFill>
                  <a:srgbClr val="7030A0"/>
                </a:solidFill>
                <a:latin typeface="Times" pitchFamily="2" charset="0"/>
              </a:endParaRPr>
            </a:p>
          </p:txBody>
        </p:sp>
        <p:sp>
          <p:nvSpPr>
            <p:cNvPr id="64551" name="TextBox 64">
              <a:extLst>
                <a:ext uri="{FF2B5EF4-FFF2-40B4-BE49-F238E27FC236}">
                  <a16:creationId xmlns:a16="http://schemas.microsoft.com/office/drawing/2014/main" id="{03B81A4E-08DB-0A45-BC36-F6A6FCB04DF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93313" y="6057433"/>
              <a:ext cx="1439946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solidFill>
                    <a:srgbClr val="0070C0"/>
                  </a:solidFill>
                  <a:latin typeface="Times" pitchFamily="2" charset="0"/>
                </a:rPr>
                <a:t>Read_address_1</a:t>
              </a:r>
              <a:endParaRPr lang="en-US" altLang="en-US" sz="2000" baseline="-25000">
                <a:solidFill>
                  <a:srgbClr val="0070C0"/>
                </a:solidFill>
                <a:latin typeface="Times" pitchFamily="2" charset="0"/>
              </a:endParaRPr>
            </a:p>
          </p:txBody>
        </p:sp>
        <p:sp>
          <p:nvSpPr>
            <p:cNvPr id="64552" name="TextBox 65">
              <a:extLst>
                <a:ext uri="{FF2B5EF4-FFF2-40B4-BE49-F238E27FC236}">
                  <a16:creationId xmlns:a16="http://schemas.microsoft.com/office/drawing/2014/main" id="{B168ABF4-56C7-724D-A242-146180BCDBB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94885" y="6247540"/>
              <a:ext cx="1439946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solidFill>
                    <a:srgbClr val="0070C0"/>
                  </a:solidFill>
                  <a:latin typeface="Times" pitchFamily="2" charset="0"/>
                </a:rPr>
                <a:t>Read_address_0</a:t>
              </a:r>
              <a:endParaRPr lang="en-US" altLang="en-US" sz="2000" baseline="-25000">
                <a:solidFill>
                  <a:srgbClr val="0070C0"/>
                </a:solidFill>
                <a:latin typeface="Times" pitchFamily="2" charset="0"/>
              </a:endParaRPr>
            </a:p>
          </p:txBody>
        </p:sp>
        <p:sp>
          <p:nvSpPr>
            <p:cNvPr id="64553" name="Freeform 17">
              <a:extLst>
                <a:ext uri="{FF2B5EF4-FFF2-40B4-BE49-F238E27FC236}">
                  <a16:creationId xmlns:a16="http://schemas.microsoft.com/office/drawing/2014/main" id="{2FAC7DFA-2F1E-FF41-93A4-F2C084166801}"/>
                </a:ext>
              </a:extLst>
            </p:cNvPr>
            <p:cNvSpPr>
              <a:spLocks noChangeAspect="1"/>
            </p:cNvSpPr>
            <p:nvPr/>
          </p:nvSpPr>
          <p:spPr bwMode="auto">
            <a:xfrm flipV="1">
              <a:off x="709082" y="1245324"/>
              <a:ext cx="4647718" cy="4396281"/>
            </a:xfrm>
            <a:custGeom>
              <a:avLst/>
              <a:gdLst>
                <a:gd name="T0" fmla="*/ 0 w 528"/>
                <a:gd name="T1" fmla="*/ 0 h 600"/>
                <a:gd name="T2" fmla="*/ 2147483646 w 528"/>
                <a:gd name="T3" fmla="*/ 0 h 600"/>
                <a:gd name="T4" fmla="*/ 2147483646 w 528"/>
                <a:gd name="T5" fmla="*/ 2147483646 h 600"/>
                <a:gd name="T6" fmla="*/ 0 60000 65536"/>
                <a:gd name="T7" fmla="*/ 0 60000 65536"/>
                <a:gd name="T8" fmla="*/ 0 60000 65536"/>
                <a:gd name="T9" fmla="*/ 0 w 528"/>
                <a:gd name="T10" fmla="*/ 0 h 600"/>
                <a:gd name="T11" fmla="*/ 528 w 528"/>
                <a:gd name="T12" fmla="*/ 600 h 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28" h="600">
                  <a:moveTo>
                    <a:pt x="0" y="0"/>
                  </a:moveTo>
                  <a:lnTo>
                    <a:pt x="528" y="0"/>
                  </a:lnTo>
                  <a:lnTo>
                    <a:pt x="528" y="600"/>
                  </a:lnTo>
                </a:path>
              </a:pathLst>
            </a:custGeom>
            <a:noFill/>
            <a:ln w="28575">
              <a:solidFill>
                <a:srgbClr val="FFC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54" name="TextBox 69">
              <a:extLst>
                <a:ext uri="{FF2B5EF4-FFF2-40B4-BE49-F238E27FC236}">
                  <a16:creationId xmlns:a16="http://schemas.microsoft.com/office/drawing/2014/main" id="{3DFDA66A-9B01-7044-9DC3-014C6F45932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142" y="5472932"/>
              <a:ext cx="633507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solidFill>
                    <a:srgbClr val="FFC000"/>
                  </a:solidFill>
                  <a:latin typeface="Times" pitchFamily="2" charset="0"/>
                </a:rPr>
                <a:t>Clock</a:t>
              </a:r>
              <a:endParaRPr lang="en-US" altLang="en-US" sz="2000" baseline="-25000">
                <a:solidFill>
                  <a:srgbClr val="FFC000"/>
                </a:solidFill>
                <a:latin typeface="Times" pitchFamily="2" charset="0"/>
              </a:endParaRPr>
            </a:p>
          </p:txBody>
        </p:sp>
        <p:sp>
          <p:nvSpPr>
            <p:cNvPr id="64555" name="Line 101">
              <a:extLst>
                <a:ext uri="{FF2B5EF4-FFF2-40B4-BE49-F238E27FC236}">
                  <a16:creationId xmlns:a16="http://schemas.microsoft.com/office/drawing/2014/main" id="{D2389F50-5918-844C-8726-6AABD567FA71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 flipH="1">
              <a:off x="3225588" y="5061589"/>
              <a:ext cx="217" cy="143805"/>
            </a:xfrm>
            <a:prstGeom prst="line">
              <a:avLst/>
            </a:prstGeom>
            <a:noFill/>
            <a:ln w="28575">
              <a:solidFill>
                <a:srgbClr val="FFC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556" name="Line 101">
              <a:extLst>
                <a:ext uri="{FF2B5EF4-FFF2-40B4-BE49-F238E27FC236}">
                  <a16:creationId xmlns:a16="http://schemas.microsoft.com/office/drawing/2014/main" id="{74E91869-768F-EF43-9B03-7BF4DA030AF7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 flipH="1">
              <a:off x="3222540" y="3792097"/>
              <a:ext cx="217" cy="143805"/>
            </a:xfrm>
            <a:prstGeom prst="line">
              <a:avLst/>
            </a:prstGeom>
            <a:noFill/>
            <a:ln w="28575">
              <a:solidFill>
                <a:srgbClr val="FFC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557" name="Line 101">
              <a:extLst>
                <a:ext uri="{FF2B5EF4-FFF2-40B4-BE49-F238E27FC236}">
                  <a16:creationId xmlns:a16="http://schemas.microsoft.com/office/drawing/2014/main" id="{679C4FF0-983B-FB49-A5C0-36461F1B8183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 flipH="1">
              <a:off x="3217968" y="2438785"/>
              <a:ext cx="217" cy="143805"/>
            </a:xfrm>
            <a:prstGeom prst="line">
              <a:avLst/>
            </a:prstGeom>
            <a:noFill/>
            <a:ln w="28575">
              <a:solidFill>
                <a:srgbClr val="FFC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558" name="Line 101">
              <a:extLst>
                <a:ext uri="{FF2B5EF4-FFF2-40B4-BE49-F238E27FC236}">
                  <a16:creationId xmlns:a16="http://schemas.microsoft.com/office/drawing/2014/main" id="{AD605EA8-2314-4B4E-B674-598704D6C42A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 flipH="1">
              <a:off x="3210348" y="1173865"/>
              <a:ext cx="217" cy="143805"/>
            </a:xfrm>
            <a:prstGeom prst="line">
              <a:avLst/>
            </a:prstGeom>
            <a:noFill/>
            <a:ln w="28575">
              <a:solidFill>
                <a:srgbClr val="FFC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559" name="Line 101">
              <a:extLst>
                <a:ext uri="{FF2B5EF4-FFF2-40B4-BE49-F238E27FC236}">
                  <a16:creationId xmlns:a16="http://schemas.microsoft.com/office/drawing/2014/main" id="{92B42DA9-4A22-834E-8F5E-41EFE02D2A0D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 flipH="1">
              <a:off x="5424720" y="1175389"/>
              <a:ext cx="217" cy="143805"/>
            </a:xfrm>
            <a:prstGeom prst="line">
              <a:avLst/>
            </a:prstGeom>
            <a:noFill/>
            <a:ln w="28575">
              <a:solidFill>
                <a:srgbClr val="FFC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560" name="Line 101">
              <a:extLst>
                <a:ext uri="{FF2B5EF4-FFF2-40B4-BE49-F238E27FC236}">
                  <a16:creationId xmlns:a16="http://schemas.microsoft.com/office/drawing/2014/main" id="{D770281C-DF47-7540-9B47-96F1139D97B4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 flipH="1">
              <a:off x="5421672" y="2447929"/>
              <a:ext cx="217" cy="143805"/>
            </a:xfrm>
            <a:prstGeom prst="line">
              <a:avLst/>
            </a:prstGeom>
            <a:noFill/>
            <a:ln w="28575">
              <a:solidFill>
                <a:srgbClr val="FFC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561" name="Line 101">
              <a:extLst>
                <a:ext uri="{FF2B5EF4-FFF2-40B4-BE49-F238E27FC236}">
                  <a16:creationId xmlns:a16="http://schemas.microsoft.com/office/drawing/2014/main" id="{BCA30079-FEEC-464E-BB80-48E974A75E0D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 flipH="1">
              <a:off x="5423196" y="3793621"/>
              <a:ext cx="217" cy="143805"/>
            </a:xfrm>
            <a:prstGeom prst="line">
              <a:avLst/>
            </a:prstGeom>
            <a:noFill/>
            <a:ln w="28575">
              <a:solidFill>
                <a:srgbClr val="FFC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562" name="Line 101">
              <a:extLst>
                <a:ext uri="{FF2B5EF4-FFF2-40B4-BE49-F238E27FC236}">
                  <a16:creationId xmlns:a16="http://schemas.microsoft.com/office/drawing/2014/main" id="{F891B9B9-12E3-1D46-8868-D6B4FAE8F27E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 flipH="1">
              <a:off x="5420148" y="5061589"/>
              <a:ext cx="217" cy="143805"/>
            </a:xfrm>
            <a:prstGeom prst="line">
              <a:avLst/>
            </a:prstGeom>
            <a:noFill/>
            <a:ln w="28575">
              <a:solidFill>
                <a:srgbClr val="FFC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64563" name="Straight Connector 80">
              <a:extLst>
                <a:ext uri="{FF2B5EF4-FFF2-40B4-BE49-F238E27FC236}">
                  <a16:creationId xmlns:a16="http://schemas.microsoft.com/office/drawing/2014/main" id="{A9E0E910-369A-024F-9B12-571643C36B46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3147277" y="1243052"/>
              <a:ext cx="0" cy="4397531"/>
            </a:xfrm>
            <a:prstGeom prst="line">
              <a:avLst/>
            </a:prstGeom>
            <a:noFill/>
            <a:ln w="28575">
              <a:solidFill>
                <a:srgbClr val="FFC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51979574-2A50-CD16-BA20-AF57525385F2}"/>
              </a:ext>
            </a:extLst>
          </p:cNvPr>
          <p:cNvGrpSpPr/>
          <p:nvPr/>
        </p:nvGrpSpPr>
        <p:grpSpPr>
          <a:xfrm>
            <a:off x="4041091" y="510570"/>
            <a:ext cx="2233996" cy="4211645"/>
            <a:chOff x="4041091" y="510570"/>
            <a:chExt cx="2233996" cy="4211645"/>
          </a:xfrm>
        </p:grpSpPr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5D4CACA4-152A-8844-42F8-B66FDE1801DA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6274889" y="514469"/>
              <a:ext cx="198" cy="31545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7030A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AC565CC5-6F98-4D64-0370-FB568F267473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053125" y="510570"/>
              <a:ext cx="4292" cy="319349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7030A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41CD723-83B3-4F40-8DE8-ABA45B88A4BD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6270597" y="1784787"/>
              <a:ext cx="198" cy="31545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7030A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DEAB473D-E6EB-9726-4C30-A1D84883F730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048833" y="1780888"/>
              <a:ext cx="4292" cy="319349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7030A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164DEDE8-16E7-26FF-1354-2C782A3BCB7E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6270597" y="3127892"/>
              <a:ext cx="198" cy="31545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7030A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29CC36D3-365F-7D4C-F68A-1A315430F610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048833" y="3123993"/>
              <a:ext cx="4292" cy="319349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7030A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E60D0C22-D581-9530-8072-0ABA54C0C622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6262855" y="4406765"/>
              <a:ext cx="198" cy="31545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7030A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95EEA524-C864-6730-C4F4-D56C10B0FF2B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041091" y="4402866"/>
              <a:ext cx="4292" cy="319349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7030A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513" name="Group 4">
            <a:extLst>
              <a:ext uri="{FF2B5EF4-FFF2-40B4-BE49-F238E27FC236}">
                <a16:creationId xmlns:a16="http://schemas.microsoft.com/office/drawing/2014/main" id="{C8BE331C-28B6-4349-8146-F30015B7EAEA}"/>
              </a:ext>
            </a:extLst>
          </p:cNvPr>
          <p:cNvGrpSpPr>
            <a:grpSpLocks/>
          </p:cNvGrpSpPr>
          <p:nvPr/>
        </p:nvGrpSpPr>
        <p:grpSpPr bwMode="auto">
          <a:xfrm>
            <a:off x="1069976" y="-14288"/>
            <a:ext cx="8836025" cy="6921501"/>
            <a:chOff x="-983" y="-15051"/>
            <a:chExt cx="8835814" cy="6922430"/>
          </a:xfrm>
        </p:grpSpPr>
        <p:pic>
          <p:nvPicPr>
            <p:cNvPr id="64514" name="Picture 3" descr="Screen shot 2017-02-17 at 11.57.02 AM.png">
              <a:extLst>
                <a:ext uri="{FF2B5EF4-FFF2-40B4-BE49-F238E27FC236}">
                  <a16:creationId xmlns:a16="http://schemas.microsoft.com/office/drawing/2014/main" id="{74B5DFF3-69DC-504C-AED6-0A3AC30DC91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" y="5442"/>
              <a:ext cx="6836661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4515" name="TextBox 20">
              <a:extLst>
                <a:ext uri="{FF2B5EF4-FFF2-40B4-BE49-F238E27FC236}">
                  <a16:creationId xmlns:a16="http://schemas.microsoft.com/office/drawing/2014/main" id="{D06AD350-500C-6446-94DF-8E62785F98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83873" y="483280"/>
              <a:ext cx="510076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b="0">
                  <a:solidFill>
                    <a:srgbClr val="FF0000"/>
                  </a:solidFill>
                  <a:latin typeface="Times" pitchFamily="2" charset="0"/>
                </a:rPr>
                <a:t>A</a:t>
              </a:r>
              <a:r>
                <a:rPr lang="en-US" altLang="en-US" b="0" baseline="-25000">
                  <a:solidFill>
                    <a:srgbClr val="FF0000"/>
                  </a:solidFill>
                  <a:latin typeface="Times" pitchFamily="2" charset="0"/>
                </a:rPr>
                <a:t>1</a:t>
              </a:r>
            </a:p>
          </p:txBody>
        </p:sp>
        <p:sp>
          <p:nvSpPr>
            <p:cNvPr id="64516" name="TextBox 23">
              <a:extLst>
                <a:ext uri="{FF2B5EF4-FFF2-40B4-BE49-F238E27FC236}">
                  <a16:creationId xmlns:a16="http://schemas.microsoft.com/office/drawing/2014/main" id="{5991802A-AF5B-2A49-8BCE-63A8333A158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39245" y="487635"/>
              <a:ext cx="510076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b="0">
                  <a:solidFill>
                    <a:srgbClr val="FF0000"/>
                  </a:solidFill>
                  <a:latin typeface="Times" pitchFamily="2" charset="0"/>
                </a:rPr>
                <a:t>A</a:t>
              </a:r>
              <a:r>
                <a:rPr lang="en-US" altLang="en-US" b="0" baseline="-25000">
                  <a:solidFill>
                    <a:srgbClr val="FF0000"/>
                  </a:solidFill>
                  <a:latin typeface="Times" pitchFamily="2" charset="0"/>
                </a:rPr>
                <a:t>0</a:t>
              </a:r>
            </a:p>
          </p:txBody>
        </p:sp>
        <p:sp>
          <p:nvSpPr>
            <p:cNvPr id="64517" name="TextBox 30">
              <a:extLst>
                <a:ext uri="{FF2B5EF4-FFF2-40B4-BE49-F238E27FC236}">
                  <a16:creationId xmlns:a16="http://schemas.microsoft.com/office/drawing/2014/main" id="{0C76D7CE-C569-4447-A18C-CF6BF223490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83873" y="1734070"/>
              <a:ext cx="49244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b="0">
                  <a:solidFill>
                    <a:srgbClr val="FF0000"/>
                  </a:solidFill>
                  <a:latin typeface="Times" pitchFamily="2" charset="0"/>
                </a:rPr>
                <a:t>B</a:t>
              </a:r>
              <a:r>
                <a:rPr lang="en-US" altLang="en-US" b="0" baseline="-25000">
                  <a:solidFill>
                    <a:srgbClr val="FF0000"/>
                  </a:solidFill>
                  <a:latin typeface="Times" pitchFamily="2" charset="0"/>
                </a:rPr>
                <a:t>1</a:t>
              </a:r>
            </a:p>
          </p:txBody>
        </p:sp>
        <p:sp>
          <p:nvSpPr>
            <p:cNvPr id="64518" name="TextBox 31">
              <a:extLst>
                <a:ext uri="{FF2B5EF4-FFF2-40B4-BE49-F238E27FC236}">
                  <a16:creationId xmlns:a16="http://schemas.microsoft.com/office/drawing/2014/main" id="{52573503-C75F-FD46-9C19-6122A418D7A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39245" y="1738425"/>
              <a:ext cx="49244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b="0">
                  <a:solidFill>
                    <a:srgbClr val="FF0000"/>
                  </a:solidFill>
                  <a:latin typeface="Times" pitchFamily="2" charset="0"/>
                </a:rPr>
                <a:t>B</a:t>
              </a:r>
              <a:r>
                <a:rPr lang="en-US" altLang="en-US" b="0" baseline="-25000">
                  <a:solidFill>
                    <a:srgbClr val="FF0000"/>
                  </a:solidFill>
                  <a:latin typeface="Times" pitchFamily="2" charset="0"/>
                </a:rPr>
                <a:t>0</a:t>
              </a:r>
            </a:p>
          </p:txBody>
        </p:sp>
        <p:sp>
          <p:nvSpPr>
            <p:cNvPr id="64519" name="TextBox 32">
              <a:extLst>
                <a:ext uri="{FF2B5EF4-FFF2-40B4-BE49-F238E27FC236}">
                  <a16:creationId xmlns:a16="http://schemas.microsoft.com/office/drawing/2014/main" id="{0C5E2085-3628-B040-A516-EB8439E8E00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88227" y="3108914"/>
              <a:ext cx="49244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b="0">
                  <a:solidFill>
                    <a:srgbClr val="FF0000"/>
                  </a:solidFill>
                  <a:latin typeface="Times" pitchFamily="2" charset="0"/>
                </a:rPr>
                <a:t>C</a:t>
              </a:r>
              <a:r>
                <a:rPr lang="en-US" altLang="en-US" b="0" baseline="-25000">
                  <a:solidFill>
                    <a:srgbClr val="FF0000"/>
                  </a:solidFill>
                  <a:latin typeface="Times" pitchFamily="2" charset="0"/>
                </a:rPr>
                <a:t>1</a:t>
              </a:r>
            </a:p>
          </p:txBody>
        </p:sp>
        <p:sp>
          <p:nvSpPr>
            <p:cNvPr id="64520" name="TextBox 33">
              <a:extLst>
                <a:ext uri="{FF2B5EF4-FFF2-40B4-BE49-F238E27FC236}">
                  <a16:creationId xmlns:a16="http://schemas.microsoft.com/office/drawing/2014/main" id="{9B0FA835-9A3C-E747-9A99-5C0E4E8CEE3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43599" y="3113269"/>
              <a:ext cx="49244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b="0">
                  <a:solidFill>
                    <a:srgbClr val="FF0000"/>
                  </a:solidFill>
                  <a:latin typeface="Times" pitchFamily="2" charset="0"/>
                </a:rPr>
                <a:t>C</a:t>
              </a:r>
              <a:r>
                <a:rPr lang="en-US" altLang="en-US" b="0" baseline="-25000">
                  <a:solidFill>
                    <a:srgbClr val="FF0000"/>
                  </a:solidFill>
                  <a:latin typeface="Times" pitchFamily="2" charset="0"/>
                </a:rPr>
                <a:t>0</a:t>
              </a:r>
            </a:p>
          </p:txBody>
        </p:sp>
        <p:sp>
          <p:nvSpPr>
            <p:cNvPr id="64521" name="Freeform 17">
              <a:extLst>
                <a:ext uri="{FF2B5EF4-FFF2-40B4-BE49-F238E27FC236}">
                  <a16:creationId xmlns:a16="http://schemas.microsoft.com/office/drawing/2014/main" id="{F349008F-A6B9-BD4A-91C1-341EA99D2193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640667" y="3589868"/>
              <a:ext cx="371926" cy="2594354"/>
            </a:xfrm>
            <a:custGeom>
              <a:avLst/>
              <a:gdLst>
                <a:gd name="T0" fmla="*/ 0 w 528"/>
                <a:gd name="T1" fmla="*/ 0 h 600"/>
                <a:gd name="T2" fmla="*/ 2147483646 w 528"/>
                <a:gd name="T3" fmla="*/ 0 h 600"/>
                <a:gd name="T4" fmla="*/ 2147483646 w 528"/>
                <a:gd name="T5" fmla="*/ 2147483646 h 600"/>
                <a:gd name="T6" fmla="*/ 0 60000 65536"/>
                <a:gd name="T7" fmla="*/ 0 60000 65536"/>
                <a:gd name="T8" fmla="*/ 0 60000 65536"/>
                <a:gd name="T9" fmla="*/ 0 w 528"/>
                <a:gd name="T10" fmla="*/ 0 h 600"/>
                <a:gd name="T11" fmla="*/ 528 w 528"/>
                <a:gd name="T12" fmla="*/ 600 h 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28" h="600">
                  <a:moveTo>
                    <a:pt x="0" y="0"/>
                  </a:moveTo>
                  <a:lnTo>
                    <a:pt x="528" y="0"/>
                  </a:lnTo>
                  <a:lnTo>
                    <a:pt x="528" y="600"/>
                  </a:ln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22" name="Freeform 17">
              <a:extLst>
                <a:ext uri="{FF2B5EF4-FFF2-40B4-BE49-F238E27FC236}">
                  <a16:creationId xmlns:a16="http://schemas.microsoft.com/office/drawing/2014/main" id="{015AE41A-E9AB-AC4B-A035-6C4C452F8529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649133" y="4859866"/>
              <a:ext cx="185660" cy="1324355"/>
            </a:xfrm>
            <a:custGeom>
              <a:avLst/>
              <a:gdLst>
                <a:gd name="T0" fmla="*/ 0 w 528"/>
                <a:gd name="T1" fmla="*/ 0 h 600"/>
                <a:gd name="T2" fmla="*/ 2147483646 w 528"/>
                <a:gd name="T3" fmla="*/ 0 h 600"/>
                <a:gd name="T4" fmla="*/ 2147483646 w 528"/>
                <a:gd name="T5" fmla="*/ 2147483646 h 600"/>
                <a:gd name="T6" fmla="*/ 0 60000 65536"/>
                <a:gd name="T7" fmla="*/ 0 60000 65536"/>
                <a:gd name="T8" fmla="*/ 0 60000 65536"/>
                <a:gd name="T9" fmla="*/ 0 w 528"/>
                <a:gd name="T10" fmla="*/ 0 h 600"/>
                <a:gd name="T11" fmla="*/ 528 w 528"/>
                <a:gd name="T12" fmla="*/ 600 h 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28" h="600">
                  <a:moveTo>
                    <a:pt x="0" y="0"/>
                  </a:moveTo>
                  <a:lnTo>
                    <a:pt x="528" y="0"/>
                  </a:lnTo>
                  <a:lnTo>
                    <a:pt x="528" y="600"/>
                  </a:ln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23" name="Freeform 17">
              <a:extLst>
                <a:ext uri="{FF2B5EF4-FFF2-40B4-BE49-F238E27FC236}">
                  <a16:creationId xmlns:a16="http://schemas.microsoft.com/office/drawing/2014/main" id="{9D153AC8-B015-B44D-8DCA-6D72B1513AA4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657600" y="2243667"/>
              <a:ext cx="549726" cy="3932088"/>
            </a:xfrm>
            <a:custGeom>
              <a:avLst/>
              <a:gdLst>
                <a:gd name="T0" fmla="*/ 0 w 528"/>
                <a:gd name="T1" fmla="*/ 0 h 600"/>
                <a:gd name="T2" fmla="*/ 2147483646 w 528"/>
                <a:gd name="T3" fmla="*/ 0 h 600"/>
                <a:gd name="T4" fmla="*/ 2147483646 w 528"/>
                <a:gd name="T5" fmla="*/ 2147483646 h 600"/>
                <a:gd name="T6" fmla="*/ 0 60000 65536"/>
                <a:gd name="T7" fmla="*/ 0 60000 65536"/>
                <a:gd name="T8" fmla="*/ 0 60000 65536"/>
                <a:gd name="T9" fmla="*/ 0 w 528"/>
                <a:gd name="T10" fmla="*/ 0 h 600"/>
                <a:gd name="T11" fmla="*/ 528 w 528"/>
                <a:gd name="T12" fmla="*/ 600 h 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28" h="600">
                  <a:moveTo>
                    <a:pt x="0" y="0"/>
                  </a:moveTo>
                  <a:lnTo>
                    <a:pt x="528" y="0"/>
                  </a:lnTo>
                  <a:lnTo>
                    <a:pt x="528" y="600"/>
                  </a:ln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24" name="Freeform 17">
              <a:extLst>
                <a:ext uri="{FF2B5EF4-FFF2-40B4-BE49-F238E27FC236}">
                  <a16:creationId xmlns:a16="http://schemas.microsoft.com/office/drawing/2014/main" id="{D46C6E8D-69B0-244C-A7F9-532843D1C831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657600" y="973667"/>
              <a:ext cx="719059" cy="5202088"/>
            </a:xfrm>
            <a:custGeom>
              <a:avLst/>
              <a:gdLst>
                <a:gd name="T0" fmla="*/ 0 w 528"/>
                <a:gd name="T1" fmla="*/ 0 h 600"/>
                <a:gd name="T2" fmla="*/ 2147483646 w 528"/>
                <a:gd name="T3" fmla="*/ 0 h 600"/>
                <a:gd name="T4" fmla="*/ 2147483646 w 528"/>
                <a:gd name="T5" fmla="*/ 2147483646 h 600"/>
                <a:gd name="T6" fmla="*/ 0 60000 65536"/>
                <a:gd name="T7" fmla="*/ 0 60000 65536"/>
                <a:gd name="T8" fmla="*/ 0 60000 65536"/>
                <a:gd name="T9" fmla="*/ 0 w 528"/>
                <a:gd name="T10" fmla="*/ 0 h 600"/>
                <a:gd name="T11" fmla="*/ 528 w 528"/>
                <a:gd name="T12" fmla="*/ 600 h 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28" h="600">
                  <a:moveTo>
                    <a:pt x="0" y="0"/>
                  </a:moveTo>
                  <a:lnTo>
                    <a:pt x="528" y="0"/>
                  </a:lnTo>
                  <a:lnTo>
                    <a:pt x="528" y="600"/>
                  </a:ln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25" name="TextBox 34">
              <a:extLst>
                <a:ext uri="{FF2B5EF4-FFF2-40B4-BE49-F238E27FC236}">
                  <a16:creationId xmlns:a16="http://schemas.microsoft.com/office/drawing/2014/main" id="{E624D878-B005-5247-BD45-186085634D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79519" y="4380366"/>
              <a:ext cx="510076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b="0">
                  <a:solidFill>
                    <a:srgbClr val="FF0000"/>
                  </a:solidFill>
                  <a:latin typeface="Times" pitchFamily="2" charset="0"/>
                </a:rPr>
                <a:t>D</a:t>
              </a:r>
              <a:r>
                <a:rPr lang="en-US" altLang="en-US" b="0" baseline="-25000">
                  <a:solidFill>
                    <a:srgbClr val="FF0000"/>
                  </a:solidFill>
                  <a:latin typeface="Times" pitchFamily="2" charset="0"/>
                </a:rPr>
                <a:t>1</a:t>
              </a:r>
            </a:p>
          </p:txBody>
        </p:sp>
        <p:sp>
          <p:nvSpPr>
            <p:cNvPr id="64526" name="Freeform 17">
              <a:extLst>
                <a:ext uri="{FF2B5EF4-FFF2-40B4-BE49-F238E27FC236}">
                  <a16:creationId xmlns:a16="http://schemas.microsoft.com/office/drawing/2014/main" id="{7C1B0BA0-0C54-4547-9175-E5F394FCD8AE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857461" y="3589868"/>
              <a:ext cx="347998" cy="2594354"/>
            </a:xfrm>
            <a:custGeom>
              <a:avLst/>
              <a:gdLst>
                <a:gd name="T0" fmla="*/ 0 w 528"/>
                <a:gd name="T1" fmla="*/ 0 h 600"/>
                <a:gd name="T2" fmla="*/ 2147483646 w 528"/>
                <a:gd name="T3" fmla="*/ 0 h 600"/>
                <a:gd name="T4" fmla="*/ 2147483646 w 528"/>
                <a:gd name="T5" fmla="*/ 2147483646 h 600"/>
                <a:gd name="T6" fmla="*/ 0 60000 65536"/>
                <a:gd name="T7" fmla="*/ 0 60000 65536"/>
                <a:gd name="T8" fmla="*/ 0 60000 65536"/>
                <a:gd name="T9" fmla="*/ 0 w 528"/>
                <a:gd name="T10" fmla="*/ 0 h 600"/>
                <a:gd name="T11" fmla="*/ 528 w 528"/>
                <a:gd name="T12" fmla="*/ 600 h 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28" h="600">
                  <a:moveTo>
                    <a:pt x="0" y="0"/>
                  </a:moveTo>
                  <a:lnTo>
                    <a:pt x="528" y="0"/>
                  </a:lnTo>
                  <a:lnTo>
                    <a:pt x="528" y="600"/>
                  </a:ln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27" name="Freeform 17">
              <a:extLst>
                <a:ext uri="{FF2B5EF4-FFF2-40B4-BE49-F238E27FC236}">
                  <a16:creationId xmlns:a16="http://schemas.microsoft.com/office/drawing/2014/main" id="{A34CE023-FEA0-5442-B1FC-166819FDBB91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857461" y="4859866"/>
              <a:ext cx="176824" cy="1324355"/>
            </a:xfrm>
            <a:custGeom>
              <a:avLst/>
              <a:gdLst>
                <a:gd name="T0" fmla="*/ 0 w 528"/>
                <a:gd name="T1" fmla="*/ 0 h 600"/>
                <a:gd name="T2" fmla="*/ 2147483646 w 528"/>
                <a:gd name="T3" fmla="*/ 0 h 600"/>
                <a:gd name="T4" fmla="*/ 2147483646 w 528"/>
                <a:gd name="T5" fmla="*/ 2147483646 h 600"/>
                <a:gd name="T6" fmla="*/ 0 60000 65536"/>
                <a:gd name="T7" fmla="*/ 0 60000 65536"/>
                <a:gd name="T8" fmla="*/ 0 60000 65536"/>
                <a:gd name="T9" fmla="*/ 0 w 528"/>
                <a:gd name="T10" fmla="*/ 0 h 600"/>
                <a:gd name="T11" fmla="*/ 528 w 528"/>
                <a:gd name="T12" fmla="*/ 600 h 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28" h="600">
                  <a:moveTo>
                    <a:pt x="0" y="0"/>
                  </a:moveTo>
                  <a:lnTo>
                    <a:pt x="528" y="0"/>
                  </a:lnTo>
                  <a:lnTo>
                    <a:pt x="528" y="600"/>
                  </a:ln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28" name="Freeform 17">
              <a:extLst>
                <a:ext uri="{FF2B5EF4-FFF2-40B4-BE49-F238E27FC236}">
                  <a16:creationId xmlns:a16="http://schemas.microsoft.com/office/drawing/2014/main" id="{F01C3DF7-A100-7041-A4F2-93D70069360B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857460" y="2243667"/>
              <a:ext cx="542731" cy="3932088"/>
            </a:xfrm>
            <a:custGeom>
              <a:avLst/>
              <a:gdLst>
                <a:gd name="T0" fmla="*/ 0 w 528"/>
                <a:gd name="T1" fmla="*/ 0 h 600"/>
                <a:gd name="T2" fmla="*/ 2147483646 w 528"/>
                <a:gd name="T3" fmla="*/ 0 h 600"/>
                <a:gd name="T4" fmla="*/ 2147483646 w 528"/>
                <a:gd name="T5" fmla="*/ 2147483646 h 600"/>
                <a:gd name="T6" fmla="*/ 0 60000 65536"/>
                <a:gd name="T7" fmla="*/ 0 60000 65536"/>
                <a:gd name="T8" fmla="*/ 0 60000 65536"/>
                <a:gd name="T9" fmla="*/ 0 w 528"/>
                <a:gd name="T10" fmla="*/ 0 h 600"/>
                <a:gd name="T11" fmla="*/ 528 w 528"/>
                <a:gd name="T12" fmla="*/ 600 h 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28" h="600">
                  <a:moveTo>
                    <a:pt x="0" y="0"/>
                  </a:moveTo>
                  <a:lnTo>
                    <a:pt x="528" y="0"/>
                  </a:lnTo>
                  <a:lnTo>
                    <a:pt x="528" y="600"/>
                  </a:ln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29" name="Freeform 17">
              <a:extLst>
                <a:ext uri="{FF2B5EF4-FFF2-40B4-BE49-F238E27FC236}">
                  <a16:creationId xmlns:a16="http://schemas.microsoft.com/office/drawing/2014/main" id="{947819C2-2801-9A44-9AF4-A8533938D887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863718" y="973667"/>
              <a:ext cx="719059" cy="5202088"/>
            </a:xfrm>
            <a:custGeom>
              <a:avLst/>
              <a:gdLst>
                <a:gd name="T0" fmla="*/ 0 w 528"/>
                <a:gd name="T1" fmla="*/ 0 h 600"/>
                <a:gd name="T2" fmla="*/ 2147483646 w 528"/>
                <a:gd name="T3" fmla="*/ 0 h 600"/>
                <a:gd name="T4" fmla="*/ 2147483646 w 528"/>
                <a:gd name="T5" fmla="*/ 2147483646 h 600"/>
                <a:gd name="T6" fmla="*/ 0 60000 65536"/>
                <a:gd name="T7" fmla="*/ 0 60000 65536"/>
                <a:gd name="T8" fmla="*/ 0 60000 65536"/>
                <a:gd name="T9" fmla="*/ 0 w 528"/>
                <a:gd name="T10" fmla="*/ 0 h 600"/>
                <a:gd name="T11" fmla="*/ 528 w 528"/>
                <a:gd name="T12" fmla="*/ 600 h 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28" h="600">
                  <a:moveTo>
                    <a:pt x="0" y="0"/>
                  </a:moveTo>
                  <a:lnTo>
                    <a:pt x="528" y="0"/>
                  </a:lnTo>
                  <a:lnTo>
                    <a:pt x="528" y="600"/>
                  </a:ln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30" name="TextBox 35">
              <a:extLst>
                <a:ext uri="{FF2B5EF4-FFF2-40B4-BE49-F238E27FC236}">
                  <a16:creationId xmlns:a16="http://schemas.microsoft.com/office/drawing/2014/main" id="{70B58958-4AFA-B541-8FCD-399C5BCB9AD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34891" y="4384721"/>
              <a:ext cx="510076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b="0">
                  <a:solidFill>
                    <a:srgbClr val="FF0000"/>
                  </a:solidFill>
                  <a:latin typeface="Times" pitchFamily="2" charset="0"/>
                </a:rPr>
                <a:t>D</a:t>
              </a:r>
              <a:r>
                <a:rPr lang="en-US" altLang="en-US" b="0" baseline="-25000">
                  <a:solidFill>
                    <a:srgbClr val="FF0000"/>
                  </a:solidFill>
                  <a:latin typeface="Times" pitchFamily="2" charset="0"/>
                </a:rPr>
                <a:t>0</a:t>
              </a:r>
            </a:p>
          </p:txBody>
        </p:sp>
        <p:grpSp>
          <p:nvGrpSpPr>
            <p:cNvPr id="64531" name="Group 127">
              <a:extLst>
                <a:ext uri="{FF2B5EF4-FFF2-40B4-BE49-F238E27FC236}">
                  <a16:creationId xmlns:a16="http://schemas.microsoft.com/office/drawing/2014/main" id="{4BA41FB7-E120-3E48-B4A8-DB18DFD36677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4438897" y="6214992"/>
              <a:ext cx="2964591" cy="374566"/>
              <a:chOff x="3688829" y="3297291"/>
              <a:chExt cx="3397195" cy="429223"/>
            </a:xfrm>
          </p:grpSpPr>
          <p:sp>
            <p:nvSpPr>
              <p:cNvPr id="64564" name="Line 101">
                <a:extLst>
                  <a:ext uri="{FF2B5EF4-FFF2-40B4-BE49-F238E27FC236}">
                    <a16:creationId xmlns:a16="http://schemas.microsoft.com/office/drawing/2014/main" id="{98245C04-8927-1B4A-BBAF-30E34AA8064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5400000">
                <a:off x="6667572" y="2955370"/>
                <a:ext cx="0" cy="78919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565" name="Freeform 17">
                <a:extLst>
                  <a:ext uri="{FF2B5EF4-FFF2-40B4-BE49-F238E27FC236}">
                    <a16:creationId xmlns:a16="http://schemas.microsoft.com/office/drawing/2014/main" id="{00AFC3F6-6EB5-3F4B-83A7-90DD1C2A7B58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5400000" flipH="1">
                <a:off x="3843953" y="3267418"/>
                <a:ext cx="279505" cy="440719"/>
              </a:xfrm>
              <a:custGeom>
                <a:avLst/>
                <a:gdLst>
                  <a:gd name="T0" fmla="*/ 0 w 528"/>
                  <a:gd name="T1" fmla="*/ 0 h 600"/>
                  <a:gd name="T2" fmla="*/ 2147483646 w 528"/>
                  <a:gd name="T3" fmla="*/ 0 h 600"/>
                  <a:gd name="T4" fmla="*/ 2147483646 w 528"/>
                  <a:gd name="T5" fmla="*/ 2147483646 h 600"/>
                  <a:gd name="T6" fmla="*/ 0 60000 65536"/>
                  <a:gd name="T7" fmla="*/ 0 60000 65536"/>
                  <a:gd name="T8" fmla="*/ 0 60000 65536"/>
                  <a:gd name="T9" fmla="*/ 0 w 528"/>
                  <a:gd name="T10" fmla="*/ 0 h 600"/>
                  <a:gd name="T11" fmla="*/ 528 w 528"/>
                  <a:gd name="T12" fmla="*/ 600 h 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28" h="600">
                    <a:moveTo>
                      <a:pt x="0" y="0"/>
                    </a:moveTo>
                    <a:lnTo>
                      <a:pt x="528" y="0"/>
                    </a:lnTo>
                    <a:lnTo>
                      <a:pt x="528" y="600"/>
                    </a:lnTo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566" name="Line 101">
                <a:extLst>
                  <a:ext uri="{FF2B5EF4-FFF2-40B4-BE49-F238E27FC236}">
                    <a16:creationId xmlns:a16="http://schemas.microsoft.com/office/drawing/2014/main" id="{D7B077A8-092B-FE4E-953C-B440DC4513E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5400000" flipH="1">
                <a:off x="5341358" y="2474118"/>
                <a:ext cx="5133" cy="231196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567" name="Freeform 17">
                <a:extLst>
                  <a:ext uri="{FF2B5EF4-FFF2-40B4-BE49-F238E27FC236}">
                    <a16:creationId xmlns:a16="http://schemas.microsoft.com/office/drawing/2014/main" id="{7C2A008C-E214-2549-8650-6CAD18F4FD96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5400000" flipH="1">
                <a:off x="3757776" y="3414297"/>
                <a:ext cx="241658" cy="379552"/>
              </a:xfrm>
              <a:custGeom>
                <a:avLst/>
                <a:gdLst>
                  <a:gd name="T0" fmla="*/ 0 w 528"/>
                  <a:gd name="T1" fmla="*/ 0 h 600"/>
                  <a:gd name="T2" fmla="*/ 2147483646 w 528"/>
                  <a:gd name="T3" fmla="*/ 0 h 600"/>
                  <a:gd name="T4" fmla="*/ 2147483646 w 528"/>
                  <a:gd name="T5" fmla="*/ 2147483646 h 600"/>
                  <a:gd name="T6" fmla="*/ 0 60000 65536"/>
                  <a:gd name="T7" fmla="*/ 0 60000 65536"/>
                  <a:gd name="T8" fmla="*/ 0 60000 65536"/>
                  <a:gd name="T9" fmla="*/ 0 w 528"/>
                  <a:gd name="T10" fmla="*/ 0 h 600"/>
                  <a:gd name="T11" fmla="*/ 528 w 528"/>
                  <a:gd name="T12" fmla="*/ 600 h 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28" h="600">
                    <a:moveTo>
                      <a:pt x="0" y="0"/>
                    </a:moveTo>
                    <a:lnTo>
                      <a:pt x="528" y="0"/>
                    </a:lnTo>
                    <a:lnTo>
                      <a:pt x="528" y="600"/>
                    </a:lnTo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568" name="Line 101">
                <a:extLst>
                  <a:ext uri="{FF2B5EF4-FFF2-40B4-BE49-F238E27FC236}">
                    <a16:creationId xmlns:a16="http://schemas.microsoft.com/office/drawing/2014/main" id="{59F1CC69-E186-5C48-9264-59154720F7C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5400000" flipH="1">
                <a:off x="5409823" y="2369784"/>
                <a:ext cx="1611" cy="271185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569" name="Freeform 17">
                <a:extLst>
                  <a:ext uri="{FF2B5EF4-FFF2-40B4-BE49-F238E27FC236}">
                    <a16:creationId xmlns:a16="http://schemas.microsoft.com/office/drawing/2014/main" id="{CFDC995D-43A2-9A4A-B5E2-E05D47A3C844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5400000" flipH="1">
                <a:off x="6236878" y="3376594"/>
                <a:ext cx="285121" cy="216748"/>
              </a:xfrm>
              <a:custGeom>
                <a:avLst/>
                <a:gdLst>
                  <a:gd name="T0" fmla="*/ 0 w 528"/>
                  <a:gd name="T1" fmla="*/ 0 h 600"/>
                  <a:gd name="T2" fmla="*/ 2147483646 w 528"/>
                  <a:gd name="T3" fmla="*/ 0 h 600"/>
                  <a:gd name="T4" fmla="*/ 2147483646 w 528"/>
                  <a:gd name="T5" fmla="*/ 2147483646 h 600"/>
                  <a:gd name="T6" fmla="*/ 0 60000 65536"/>
                  <a:gd name="T7" fmla="*/ 0 60000 65536"/>
                  <a:gd name="T8" fmla="*/ 0 60000 65536"/>
                  <a:gd name="T9" fmla="*/ 0 w 528"/>
                  <a:gd name="T10" fmla="*/ 0 h 600"/>
                  <a:gd name="T11" fmla="*/ 528 w 528"/>
                  <a:gd name="T12" fmla="*/ 600 h 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28" h="600">
                    <a:moveTo>
                      <a:pt x="0" y="0"/>
                    </a:moveTo>
                    <a:lnTo>
                      <a:pt x="528" y="0"/>
                    </a:lnTo>
                    <a:lnTo>
                      <a:pt x="528" y="600"/>
                    </a:lnTo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570" name="Line 101">
                <a:extLst>
                  <a:ext uri="{FF2B5EF4-FFF2-40B4-BE49-F238E27FC236}">
                    <a16:creationId xmlns:a16="http://schemas.microsoft.com/office/drawing/2014/main" id="{B22B99EF-AEF9-EF45-AAC1-890918594C5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5400000">
                <a:off x="6638496" y="3038276"/>
                <a:ext cx="2560" cy="8924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571" name="Oval 68">
                <a:extLst>
                  <a:ext uri="{FF2B5EF4-FFF2-40B4-BE49-F238E27FC236}">
                    <a16:creationId xmlns:a16="http://schemas.microsoft.com/office/drawing/2014/main" id="{10781848-9D95-1A45-9B2C-080EA570177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6435163" y="3293947"/>
                <a:ext cx="95365" cy="102053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b="0">
                  <a:latin typeface="Times" pitchFamily="2" charset="0"/>
                </a:endParaRPr>
              </a:p>
            </p:txBody>
          </p:sp>
          <p:sp>
            <p:nvSpPr>
              <p:cNvPr id="64572" name="Oval 68">
                <a:extLst>
                  <a:ext uri="{FF2B5EF4-FFF2-40B4-BE49-F238E27FC236}">
                    <a16:creationId xmlns:a16="http://schemas.microsoft.com/office/drawing/2014/main" id="{DF475877-BAA0-5742-9068-2722B5176F8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6711505" y="3449437"/>
                <a:ext cx="95364" cy="102053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b="0">
                  <a:latin typeface="Times" pitchFamily="2" charset="0"/>
                </a:endParaRPr>
              </a:p>
            </p:txBody>
          </p:sp>
          <p:sp>
            <p:nvSpPr>
              <p:cNvPr id="64573" name="Line 6">
                <a:extLst>
                  <a:ext uri="{FF2B5EF4-FFF2-40B4-BE49-F238E27FC236}">
                    <a16:creationId xmlns:a16="http://schemas.microsoft.com/office/drawing/2014/main" id="{9F57CB89-5317-854A-846B-C147145660AF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 rot="5400000" flipH="1">
                <a:off x="6638062" y="3605626"/>
                <a:ext cx="233001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4532" name="Freeform 51">
              <a:extLst>
                <a:ext uri="{FF2B5EF4-FFF2-40B4-BE49-F238E27FC236}">
                  <a16:creationId xmlns:a16="http://schemas.microsoft.com/office/drawing/2014/main" id="{A41D6990-81AD-124F-86C5-64F42B5F97E8}"/>
                </a:ext>
              </a:extLst>
            </p:cNvPr>
            <p:cNvSpPr>
              <a:spLocks/>
            </p:cNvSpPr>
            <p:nvPr/>
          </p:nvSpPr>
          <p:spPr bwMode="auto">
            <a:xfrm rot="5400000" flipV="1">
              <a:off x="863411" y="1780734"/>
              <a:ext cx="5599288" cy="3074140"/>
            </a:xfrm>
            <a:custGeom>
              <a:avLst/>
              <a:gdLst>
                <a:gd name="T0" fmla="*/ 2147483646 w 10027"/>
                <a:gd name="T1" fmla="*/ 0 h 223130"/>
                <a:gd name="T2" fmla="*/ 2147483646 w 10027"/>
                <a:gd name="T3" fmla="*/ 2147483646 h 223130"/>
                <a:gd name="T4" fmla="*/ 2147483646 w 10027"/>
                <a:gd name="T5" fmla="*/ 2147483646 h 223130"/>
                <a:gd name="T6" fmla="*/ 0 w 10027"/>
                <a:gd name="T7" fmla="*/ 2147483646 h 22313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027" h="223130">
                  <a:moveTo>
                    <a:pt x="10026" y="0"/>
                  </a:moveTo>
                  <a:cubicBezTo>
                    <a:pt x="10021" y="1490"/>
                    <a:pt x="10031" y="3532"/>
                    <a:pt x="10026" y="5022"/>
                  </a:cubicBezTo>
                  <a:lnTo>
                    <a:pt x="26" y="5022"/>
                  </a:lnTo>
                  <a:cubicBezTo>
                    <a:pt x="26" y="3378"/>
                    <a:pt x="0" y="224765"/>
                    <a:pt x="0" y="223121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33" name="Freeform 51">
              <a:extLst>
                <a:ext uri="{FF2B5EF4-FFF2-40B4-BE49-F238E27FC236}">
                  <a16:creationId xmlns:a16="http://schemas.microsoft.com/office/drawing/2014/main" id="{52F6CB49-4769-C74E-9309-096E6B3A0A4B}"/>
                </a:ext>
              </a:extLst>
            </p:cNvPr>
            <p:cNvSpPr>
              <a:spLocks/>
            </p:cNvSpPr>
            <p:nvPr/>
          </p:nvSpPr>
          <p:spPr bwMode="auto">
            <a:xfrm rot="5400000" flipV="1">
              <a:off x="1431419" y="2477646"/>
              <a:ext cx="4455651" cy="3081760"/>
            </a:xfrm>
            <a:custGeom>
              <a:avLst/>
              <a:gdLst>
                <a:gd name="T0" fmla="*/ 2147483646 w 10043"/>
                <a:gd name="T1" fmla="*/ 0 h 223683"/>
                <a:gd name="T2" fmla="*/ 2147483646 w 10043"/>
                <a:gd name="T3" fmla="*/ 2147483646 h 223683"/>
                <a:gd name="T4" fmla="*/ 2147483646 w 10043"/>
                <a:gd name="T5" fmla="*/ 2147483646 h 223683"/>
                <a:gd name="T6" fmla="*/ 0 w 10043"/>
                <a:gd name="T7" fmla="*/ 2147483646 h 22368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043" h="223683">
                  <a:moveTo>
                    <a:pt x="10043" y="0"/>
                  </a:moveTo>
                  <a:cubicBezTo>
                    <a:pt x="10032" y="5361"/>
                    <a:pt x="10037" y="5745"/>
                    <a:pt x="10026" y="11106"/>
                  </a:cubicBezTo>
                  <a:lnTo>
                    <a:pt x="26" y="11106"/>
                  </a:lnTo>
                  <a:cubicBezTo>
                    <a:pt x="26" y="9462"/>
                    <a:pt x="0" y="225318"/>
                    <a:pt x="0" y="223674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34" name="Freeform 51">
              <a:extLst>
                <a:ext uri="{FF2B5EF4-FFF2-40B4-BE49-F238E27FC236}">
                  <a16:creationId xmlns:a16="http://schemas.microsoft.com/office/drawing/2014/main" id="{11D91F88-D049-4740-AAFD-19F7A31BDDA0}"/>
                </a:ext>
              </a:extLst>
            </p:cNvPr>
            <p:cNvSpPr>
              <a:spLocks/>
            </p:cNvSpPr>
            <p:nvPr/>
          </p:nvSpPr>
          <p:spPr bwMode="auto">
            <a:xfrm rot="5400000" flipV="1">
              <a:off x="2046182" y="3219232"/>
              <a:ext cx="3232377" cy="3072794"/>
            </a:xfrm>
            <a:custGeom>
              <a:avLst/>
              <a:gdLst>
                <a:gd name="T0" fmla="*/ 2147483646 w 10030"/>
                <a:gd name="T1" fmla="*/ 0 h 223651"/>
                <a:gd name="T2" fmla="*/ 2147483646 w 10030"/>
                <a:gd name="T3" fmla="*/ 2147483646 h 223651"/>
                <a:gd name="T4" fmla="*/ 2147483646 w 10030"/>
                <a:gd name="T5" fmla="*/ 2147483646 h 223651"/>
                <a:gd name="T6" fmla="*/ 0 w 10030"/>
                <a:gd name="T7" fmla="*/ 2147483646 h 22365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030" h="223651">
                  <a:moveTo>
                    <a:pt x="10025" y="0"/>
                  </a:moveTo>
                  <a:cubicBezTo>
                    <a:pt x="10009" y="7389"/>
                    <a:pt x="10042" y="9789"/>
                    <a:pt x="10026" y="17178"/>
                  </a:cubicBezTo>
                  <a:lnTo>
                    <a:pt x="26" y="17178"/>
                  </a:lnTo>
                  <a:cubicBezTo>
                    <a:pt x="26" y="15534"/>
                    <a:pt x="0" y="225286"/>
                    <a:pt x="0" y="223642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35" name="Freeform 51">
              <a:extLst>
                <a:ext uri="{FF2B5EF4-FFF2-40B4-BE49-F238E27FC236}">
                  <a16:creationId xmlns:a16="http://schemas.microsoft.com/office/drawing/2014/main" id="{6F509398-4D3D-B34E-BA69-FC9E8F00503B}"/>
                </a:ext>
              </a:extLst>
            </p:cNvPr>
            <p:cNvSpPr>
              <a:spLocks/>
            </p:cNvSpPr>
            <p:nvPr/>
          </p:nvSpPr>
          <p:spPr bwMode="auto">
            <a:xfrm rot="5400000" flipV="1">
              <a:off x="2619070" y="3941755"/>
              <a:ext cx="2095587" cy="3066521"/>
            </a:xfrm>
            <a:custGeom>
              <a:avLst/>
              <a:gdLst>
                <a:gd name="T0" fmla="*/ 2147483646 w 10063"/>
                <a:gd name="T1" fmla="*/ 0 h 222577"/>
                <a:gd name="T2" fmla="*/ 2147483646 w 10063"/>
                <a:gd name="T3" fmla="*/ 2147483646 h 222577"/>
                <a:gd name="T4" fmla="*/ 2147483646 w 10063"/>
                <a:gd name="T5" fmla="*/ 2147483646 h 222577"/>
                <a:gd name="T6" fmla="*/ 0 w 10063"/>
                <a:gd name="T7" fmla="*/ 2147483646 h 22257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063" h="222577">
                  <a:moveTo>
                    <a:pt x="10063" y="0"/>
                  </a:moveTo>
                  <a:cubicBezTo>
                    <a:pt x="10051" y="7758"/>
                    <a:pt x="10038" y="15516"/>
                    <a:pt x="10026" y="23274"/>
                  </a:cubicBezTo>
                  <a:lnTo>
                    <a:pt x="26" y="23274"/>
                  </a:lnTo>
                  <a:cubicBezTo>
                    <a:pt x="26" y="21630"/>
                    <a:pt x="0" y="224212"/>
                    <a:pt x="0" y="222568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36" name="Freeform 17">
              <a:extLst>
                <a:ext uri="{FF2B5EF4-FFF2-40B4-BE49-F238E27FC236}">
                  <a16:creationId xmlns:a16="http://schemas.microsoft.com/office/drawing/2014/main" id="{00CC2BFE-4C90-AE4E-B5A7-84BC97D72460}"/>
                </a:ext>
              </a:extLst>
            </p:cNvPr>
            <p:cNvSpPr>
              <a:spLocks noChangeAspect="1"/>
            </p:cNvSpPr>
            <p:nvPr/>
          </p:nvSpPr>
          <p:spPr bwMode="auto">
            <a:xfrm flipH="1" flipV="1">
              <a:off x="2648486" y="121920"/>
              <a:ext cx="239493" cy="4838700"/>
            </a:xfrm>
            <a:custGeom>
              <a:avLst/>
              <a:gdLst>
                <a:gd name="T0" fmla="*/ 0 w 528"/>
                <a:gd name="T1" fmla="*/ 0 h 600"/>
                <a:gd name="T2" fmla="*/ 2147483646 w 528"/>
                <a:gd name="T3" fmla="*/ 0 h 600"/>
                <a:gd name="T4" fmla="*/ 2147483646 w 528"/>
                <a:gd name="T5" fmla="*/ 2147483646 h 600"/>
                <a:gd name="T6" fmla="*/ 0 60000 65536"/>
                <a:gd name="T7" fmla="*/ 0 60000 65536"/>
                <a:gd name="T8" fmla="*/ 0 60000 65536"/>
                <a:gd name="T9" fmla="*/ 0 w 528"/>
                <a:gd name="T10" fmla="*/ 0 h 600"/>
                <a:gd name="T11" fmla="*/ 528 w 528"/>
                <a:gd name="T12" fmla="*/ 600 h 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28" h="600">
                  <a:moveTo>
                    <a:pt x="0" y="0"/>
                  </a:moveTo>
                  <a:lnTo>
                    <a:pt x="528" y="0"/>
                  </a:lnTo>
                  <a:lnTo>
                    <a:pt x="528" y="600"/>
                  </a:ln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37" name="Freeform 17">
              <a:extLst>
                <a:ext uri="{FF2B5EF4-FFF2-40B4-BE49-F238E27FC236}">
                  <a16:creationId xmlns:a16="http://schemas.microsoft.com/office/drawing/2014/main" id="{16782FD8-35B3-244D-AD43-0B168FE4AC56}"/>
                </a:ext>
              </a:extLst>
            </p:cNvPr>
            <p:cNvSpPr>
              <a:spLocks noChangeAspect="1"/>
            </p:cNvSpPr>
            <p:nvPr/>
          </p:nvSpPr>
          <p:spPr bwMode="auto">
            <a:xfrm flipH="1" flipV="1">
              <a:off x="4777739" y="114300"/>
              <a:ext cx="327659" cy="4838700"/>
            </a:xfrm>
            <a:custGeom>
              <a:avLst/>
              <a:gdLst>
                <a:gd name="T0" fmla="*/ 0 w 528"/>
                <a:gd name="T1" fmla="*/ 0 h 600"/>
                <a:gd name="T2" fmla="*/ 2147483646 w 528"/>
                <a:gd name="T3" fmla="*/ 0 h 600"/>
                <a:gd name="T4" fmla="*/ 2147483646 w 528"/>
                <a:gd name="T5" fmla="*/ 2147483646 h 600"/>
                <a:gd name="T6" fmla="*/ 0 60000 65536"/>
                <a:gd name="T7" fmla="*/ 0 60000 65536"/>
                <a:gd name="T8" fmla="*/ 0 60000 65536"/>
                <a:gd name="T9" fmla="*/ 0 w 528"/>
                <a:gd name="T10" fmla="*/ 0 h 600"/>
                <a:gd name="T11" fmla="*/ 528 w 528"/>
                <a:gd name="T12" fmla="*/ 600 h 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28" h="600">
                  <a:moveTo>
                    <a:pt x="0" y="0"/>
                  </a:moveTo>
                  <a:lnTo>
                    <a:pt x="528" y="0"/>
                  </a:lnTo>
                  <a:lnTo>
                    <a:pt x="528" y="600"/>
                  </a:ln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38" name="Line 101">
              <a:extLst>
                <a:ext uri="{FF2B5EF4-FFF2-40B4-BE49-F238E27FC236}">
                  <a16:creationId xmlns:a16="http://schemas.microsoft.com/office/drawing/2014/main" id="{080D1DC2-5392-5E47-A8CA-E05A9C21FCC4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>
              <a:off x="4938365" y="3518369"/>
              <a:ext cx="2404" cy="33166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539" name="Line 101">
              <a:extLst>
                <a:ext uri="{FF2B5EF4-FFF2-40B4-BE49-F238E27FC236}">
                  <a16:creationId xmlns:a16="http://schemas.microsoft.com/office/drawing/2014/main" id="{2F14B2B1-410E-9D46-9EDA-D7317507CD6A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>
              <a:off x="4946158" y="2173559"/>
              <a:ext cx="1081" cy="3174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540" name="Line 101">
              <a:extLst>
                <a:ext uri="{FF2B5EF4-FFF2-40B4-BE49-F238E27FC236}">
                  <a16:creationId xmlns:a16="http://schemas.microsoft.com/office/drawing/2014/main" id="{740FEAB7-A849-B445-B11E-C3D9AE02A7DE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 flipH="1">
              <a:off x="4942040" y="888199"/>
              <a:ext cx="2675" cy="33928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541" name="Line 101">
              <a:extLst>
                <a:ext uri="{FF2B5EF4-FFF2-40B4-BE49-F238E27FC236}">
                  <a16:creationId xmlns:a16="http://schemas.microsoft.com/office/drawing/2014/main" id="{2CFA47DC-D8D7-8E41-B5A7-2C0A39C09BA1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 flipH="1">
              <a:off x="2774750" y="926899"/>
              <a:ext cx="1619" cy="26802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542" name="Line 101">
              <a:extLst>
                <a:ext uri="{FF2B5EF4-FFF2-40B4-BE49-F238E27FC236}">
                  <a16:creationId xmlns:a16="http://schemas.microsoft.com/office/drawing/2014/main" id="{C2D464B3-DD27-C547-9181-52172AD6FB2C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>
              <a:off x="2772059" y="2209259"/>
              <a:ext cx="1081" cy="2460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543" name="Line 101">
              <a:extLst>
                <a:ext uri="{FF2B5EF4-FFF2-40B4-BE49-F238E27FC236}">
                  <a16:creationId xmlns:a16="http://schemas.microsoft.com/office/drawing/2014/main" id="{BB6B5ADA-DABC-EB48-926C-0C46BE875374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>
              <a:off x="2785080" y="3554564"/>
              <a:ext cx="1133" cy="24530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544" name="TextBox 57">
              <a:extLst>
                <a:ext uri="{FF2B5EF4-FFF2-40B4-BE49-F238E27FC236}">
                  <a16:creationId xmlns:a16="http://schemas.microsoft.com/office/drawing/2014/main" id="{7581F7AD-C64F-1E46-8C4E-10658E30B69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44805" y="-15051"/>
              <a:ext cx="511679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000" dirty="0">
                  <a:latin typeface="Times" pitchFamily="2" charset="0"/>
                </a:rPr>
                <a:t>In</a:t>
              </a:r>
              <a:r>
                <a:rPr lang="en-US" altLang="en-US" sz="2000" baseline="-25000" dirty="0">
                  <a:latin typeface="Times" pitchFamily="2" charset="0"/>
                </a:rPr>
                <a:t>1</a:t>
              </a:r>
            </a:p>
          </p:txBody>
        </p:sp>
        <p:sp>
          <p:nvSpPr>
            <p:cNvPr id="64545" name="TextBox 58">
              <a:extLst>
                <a:ext uri="{FF2B5EF4-FFF2-40B4-BE49-F238E27FC236}">
                  <a16:creationId xmlns:a16="http://schemas.microsoft.com/office/drawing/2014/main" id="{D88F5BAF-C44B-9142-8ED1-4F4643EC3F0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79829" y="-7929"/>
              <a:ext cx="511679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000" dirty="0">
                  <a:latin typeface="Times" pitchFamily="2" charset="0"/>
                </a:rPr>
                <a:t>In</a:t>
              </a:r>
              <a:r>
                <a:rPr lang="en-US" altLang="en-US" sz="2000" baseline="-25000" dirty="0">
                  <a:latin typeface="Times" pitchFamily="2" charset="0"/>
                </a:rPr>
                <a:t>0</a:t>
              </a:r>
            </a:p>
          </p:txBody>
        </p:sp>
        <p:sp>
          <p:nvSpPr>
            <p:cNvPr id="64546" name="TextBox 59">
              <a:extLst>
                <a:ext uri="{FF2B5EF4-FFF2-40B4-BE49-F238E27FC236}">
                  <a16:creationId xmlns:a16="http://schemas.microsoft.com/office/drawing/2014/main" id="{3A7FD1F5-1CA7-734D-922C-78C82F21A8F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19130" y="6483056"/>
              <a:ext cx="696024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000" dirty="0">
                  <a:latin typeface="Times" pitchFamily="2" charset="0"/>
                </a:rPr>
                <a:t>Out</a:t>
              </a:r>
              <a:r>
                <a:rPr lang="en-US" altLang="en-US" sz="2000" baseline="-25000" dirty="0">
                  <a:latin typeface="Times" pitchFamily="2" charset="0"/>
                </a:rPr>
                <a:t>1</a:t>
              </a:r>
            </a:p>
          </p:txBody>
        </p:sp>
        <p:sp>
          <p:nvSpPr>
            <p:cNvPr id="64547" name="TextBox 60">
              <a:extLst>
                <a:ext uri="{FF2B5EF4-FFF2-40B4-BE49-F238E27FC236}">
                  <a16:creationId xmlns:a16="http://schemas.microsoft.com/office/drawing/2014/main" id="{2482B632-949A-494E-8D9F-6F375729180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22521" y="6507269"/>
              <a:ext cx="696024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000" dirty="0">
                  <a:latin typeface="Times" pitchFamily="2" charset="0"/>
                </a:rPr>
                <a:t>Out</a:t>
              </a:r>
              <a:r>
                <a:rPr lang="en-US" altLang="en-US" sz="2000" baseline="-25000" dirty="0">
                  <a:latin typeface="Times" pitchFamily="2" charset="0"/>
                </a:rPr>
                <a:t>0</a:t>
              </a:r>
            </a:p>
          </p:txBody>
        </p:sp>
        <p:sp>
          <p:nvSpPr>
            <p:cNvPr id="64548" name="TextBox 61">
              <a:extLst>
                <a:ext uri="{FF2B5EF4-FFF2-40B4-BE49-F238E27FC236}">
                  <a16:creationId xmlns:a16="http://schemas.microsoft.com/office/drawing/2014/main" id="{2CC7DACF-068A-7F4E-961E-9A232608251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2542" y="6321332"/>
              <a:ext cx="121873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dirty="0" err="1">
                  <a:latin typeface="Times" pitchFamily="2" charset="0"/>
                </a:rPr>
                <a:t>Write_enable</a:t>
              </a:r>
              <a:endParaRPr lang="en-US" altLang="en-US" sz="2000" baseline="-25000" dirty="0">
                <a:latin typeface="Times" pitchFamily="2" charset="0"/>
              </a:endParaRPr>
            </a:p>
          </p:txBody>
        </p:sp>
        <p:sp>
          <p:nvSpPr>
            <p:cNvPr id="64549" name="TextBox 62">
              <a:extLst>
                <a:ext uri="{FF2B5EF4-FFF2-40B4-BE49-F238E27FC236}">
                  <a16:creationId xmlns:a16="http://schemas.microsoft.com/office/drawing/2014/main" id="{E132DFCA-1ECD-5F4F-8605-4F45F2DEAF2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983" y="5898697"/>
              <a:ext cx="1486561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dirty="0">
                  <a:latin typeface="Times" pitchFamily="2" charset="0"/>
                </a:rPr>
                <a:t>Write_address_0</a:t>
              </a:r>
              <a:endParaRPr lang="en-US" altLang="en-US" sz="2000" baseline="-25000" dirty="0">
                <a:latin typeface="Times" pitchFamily="2" charset="0"/>
              </a:endParaRPr>
            </a:p>
          </p:txBody>
        </p:sp>
        <p:sp>
          <p:nvSpPr>
            <p:cNvPr id="64550" name="TextBox 63">
              <a:extLst>
                <a:ext uri="{FF2B5EF4-FFF2-40B4-BE49-F238E27FC236}">
                  <a16:creationId xmlns:a16="http://schemas.microsoft.com/office/drawing/2014/main" id="{A81C2902-748B-854C-A6CD-7EA93351E7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8" y="6107657"/>
              <a:ext cx="1486561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dirty="0">
                  <a:latin typeface="Times" pitchFamily="2" charset="0"/>
                </a:rPr>
                <a:t>Write_address_1</a:t>
              </a:r>
              <a:endParaRPr lang="en-US" altLang="en-US" sz="2000" baseline="-25000" dirty="0">
                <a:latin typeface="Times" pitchFamily="2" charset="0"/>
              </a:endParaRPr>
            </a:p>
          </p:txBody>
        </p:sp>
        <p:sp>
          <p:nvSpPr>
            <p:cNvPr id="64551" name="TextBox 64">
              <a:extLst>
                <a:ext uri="{FF2B5EF4-FFF2-40B4-BE49-F238E27FC236}">
                  <a16:creationId xmlns:a16="http://schemas.microsoft.com/office/drawing/2014/main" id="{03B81A4E-08DB-0A45-BC36-F6A6FCB04DF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93313" y="6057433"/>
              <a:ext cx="1439946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dirty="0">
                  <a:latin typeface="Times" pitchFamily="2" charset="0"/>
                </a:rPr>
                <a:t>Read_address_1</a:t>
              </a:r>
              <a:endParaRPr lang="en-US" altLang="en-US" sz="2000" baseline="-25000" dirty="0">
                <a:latin typeface="Times" pitchFamily="2" charset="0"/>
              </a:endParaRPr>
            </a:p>
          </p:txBody>
        </p:sp>
        <p:sp>
          <p:nvSpPr>
            <p:cNvPr id="64552" name="TextBox 65">
              <a:extLst>
                <a:ext uri="{FF2B5EF4-FFF2-40B4-BE49-F238E27FC236}">
                  <a16:creationId xmlns:a16="http://schemas.microsoft.com/office/drawing/2014/main" id="{B168ABF4-56C7-724D-A242-146180BCDBB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94885" y="6247540"/>
              <a:ext cx="1439946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dirty="0">
                  <a:latin typeface="Times" pitchFamily="2" charset="0"/>
                </a:rPr>
                <a:t>Read_address_0</a:t>
              </a:r>
              <a:endParaRPr lang="en-US" altLang="en-US" sz="2000" baseline="-25000" dirty="0">
                <a:latin typeface="Times" pitchFamily="2" charset="0"/>
              </a:endParaRPr>
            </a:p>
          </p:txBody>
        </p:sp>
        <p:sp>
          <p:nvSpPr>
            <p:cNvPr id="64553" name="Freeform 17">
              <a:extLst>
                <a:ext uri="{FF2B5EF4-FFF2-40B4-BE49-F238E27FC236}">
                  <a16:creationId xmlns:a16="http://schemas.microsoft.com/office/drawing/2014/main" id="{2FAC7DFA-2F1E-FF41-93A4-F2C084166801}"/>
                </a:ext>
              </a:extLst>
            </p:cNvPr>
            <p:cNvSpPr>
              <a:spLocks noChangeAspect="1"/>
            </p:cNvSpPr>
            <p:nvPr/>
          </p:nvSpPr>
          <p:spPr bwMode="auto">
            <a:xfrm flipV="1">
              <a:off x="709082" y="1245324"/>
              <a:ext cx="4647718" cy="4396281"/>
            </a:xfrm>
            <a:custGeom>
              <a:avLst/>
              <a:gdLst>
                <a:gd name="T0" fmla="*/ 0 w 528"/>
                <a:gd name="T1" fmla="*/ 0 h 600"/>
                <a:gd name="T2" fmla="*/ 2147483646 w 528"/>
                <a:gd name="T3" fmla="*/ 0 h 600"/>
                <a:gd name="T4" fmla="*/ 2147483646 w 528"/>
                <a:gd name="T5" fmla="*/ 2147483646 h 600"/>
                <a:gd name="T6" fmla="*/ 0 60000 65536"/>
                <a:gd name="T7" fmla="*/ 0 60000 65536"/>
                <a:gd name="T8" fmla="*/ 0 60000 65536"/>
                <a:gd name="T9" fmla="*/ 0 w 528"/>
                <a:gd name="T10" fmla="*/ 0 h 600"/>
                <a:gd name="T11" fmla="*/ 528 w 528"/>
                <a:gd name="T12" fmla="*/ 600 h 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28" h="600">
                  <a:moveTo>
                    <a:pt x="0" y="0"/>
                  </a:moveTo>
                  <a:lnTo>
                    <a:pt x="528" y="0"/>
                  </a:lnTo>
                  <a:lnTo>
                    <a:pt x="528" y="600"/>
                  </a:ln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54" name="TextBox 69">
              <a:extLst>
                <a:ext uri="{FF2B5EF4-FFF2-40B4-BE49-F238E27FC236}">
                  <a16:creationId xmlns:a16="http://schemas.microsoft.com/office/drawing/2014/main" id="{3DFDA66A-9B01-7044-9DC3-014C6F45932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142" y="5472932"/>
              <a:ext cx="633507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dirty="0">
                  <a:latin typeface="Times" pitchFamily="2" charset="0"/>
                </a:rPr>
                <a:t>Clock</a:t>
              </a:r>
              <a:endParaRPr lang="en-US" altLang="en-US" sz="2000" baseline="-25000" dirty="0">
                <a:latin typeface="Times" pitchFamily="2" charset="0"/>
              </a:endParaRPr>
            </a:p>
          </p:txBody>
        </p:sp>
        <p:sp>
          <p:nvSpPr>
            <p:cNvPr id="64555" name="Line 101">
              <a:extLst>
                <a:ext uri="{FF2B5EF4-FFF2-40B4-BE49-F238E27FC236}">
                  <a16:creationId xmlns:a16="http://schemas.microsoft.com/office/drawing/2014/main" id="{D2389F50-5918-844C-8726-6AABD567FA71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 flipH="1">
              <a:off x="3225588" y="5061589"/>
              <a:ext cx="217" cy="14380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556" name="Line 101">
              <a:extLst>
                <a:ext uri="{FF2B5EF4-FFF2-40B4-BE49-F238E27FC236}">
                  <a16:creationId xmlns:a16="http://schemas.microsoft.com/office/drawing/2014/main" id="{74E91869-768F-EF43-9B03-7BF4DA030AF7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 flipH="1">
              <a:off x="3222540" y="3792097"/>
              <a:ext cx="217" cy="14380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557" name="Line 101">
              <a:extLst>
                <a:ext uri="{FF2B5EF4-FFF2-40B4-BE49-F238E27FC236}">
                  <a16:creationId xmlns:a16="http://schemas.microsoft.com/office/drawing/2014/main" id="{679C4FF0-983B-FB49-A5C0-36461F1B8183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 flipH="1">
              <a:off x="3217968" y="2438785"/>
              <a:ext cx="217" cy="14380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558" name="Line 101">
              <a:extLst>
                <a:ext uri="{FF2B5EF4-FFF2-40B4-BE49-F238E27FC236}">
                  <a16:creationId xmlns:a16="http://schemas.microsoft.com/office/drawing/2014/main" id="{AD605EA8-2314-4B4E-B674-598704D6C42A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 flipH="1">
              <a:off x="3210348" y="1173865"/>
              <a:ext cx="217" cy="14380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559" name="Line 101">
              <a:extLst>
                <a:ext uri="{FF2B5EF4-FFF2-40B4-BE49-F238E27FC236}">
                  <a16:creationId xmlns:a16="http://schemas.microsoft.com/office/drawing/2014/main" id="{92B42DA9-4A22-834E-8F5E-41EFE02D2A0D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 flipH="1">
              <a:off x="5424720" y="1175389"/>
              <a:ext cx="217" cy="14380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560" name="Line 101">
              <a:extLst>
                <a:ext uri="{FF2B5EF4-FFF2-40B4-BE49-F238E27FC236}">
                  <a16:creationId xmlns:a16="http://schemas.microsoft.com/office/drawing/2014/main" id="{D770281C-DF47-7540-9B47-96F1139D97B4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 flipH="1">
              <a:off x="5421672" y="2447929"/>
              <a:ext cx="217" cy="14380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561" name="Line 101">
              <a:extLst>
                <a:ext uri="{FF2B5EF4-FFF2-40B4-BE49-F238E27FC236}">
                  <a16:creationId xmlns:a16="http://schemas.microsoft.com/office/drawing/2014/main" id="{BCA30079-FEEC-464E-BB80-48E974A75E0D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 flipH="1">
              <a:off x="5423196" y="3793621"/>
              <a:ext cx="217" cy="14380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562" name="Line 101">
              <a:extLst>
                <a:ext uri="{FF2B5EF4-FFF2-40B4-BE49-F238E27FC236}">
                  <a16:creationId xmlns:a16="http://schemas.microsoft.com/office/drawing/2014/main" id="{F891B9B9-12E3-1D46-8868-D6B4FAE8F27E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 flipH="1">
              <a:off x="5420148" y="5061589"/>
              <a:ext cx="217" cy="14380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64563" name="Straight Connector 80">
              <a:extLst>
                <a:ext uri="{FF2B5EF4-FFF2-40B4-BE49-F238E27FC236}">
                  <a16:creationId xmlns:a16="http://schemas.microsoft.com/office/drawing/2014/main" id="{A9E0E910-369A-024F-9B12-571643C36B46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3147277" y="1243052"/>
              <a:ext cx="0" cy="439753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96C65883-ABCA-83F3-A5CC-2378FF2F5133}"/>
              </a:ext>
            </a:extLst>
          </p:cNvPr>
          <p:cNvGrpSpPr/>
          <p:nvPr/>
        </p:nvGrpSpPr>
        <p:grpSpPr>
          <a:xfrm>
            <a:off x="4041091" y="510570"/>
            <a:ext cx="2233996" cy="4211645"/>
            <a:chOff x="4041091" y="510570"/>
            <a:chExt cx="2233996" cy="4211645"/>
          </a:xfrm>
        </p:grpSpPr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4FD86435-16B5-C171-5E08-E045DBC6A911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6274889" y="514469"/>
              <a:ext cx="198" cy="31545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F7DCA9EE-93DC-4EAE-2D96-6D9393F144E4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053125" y="510570"/>
              <a:ext cx="4292" cy="319349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06864F24-30C7-EB5F-1137-F7237487E193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6270597" y="1784787"/>
              <a:ext cx="198" cy="31545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98AE532A-70E1-37FF-85CB-B813842B8E72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048833" y="1780888"/>
              <a:ext cx="4292" cy="319349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FE7C3DAD-78C7-4AB3-C8CC-BFC8FD641D06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6270597" y="3127892"/>
              <a:ext cx="198" cy="31545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6C5C1F7F-4DB4-1595-23FA-C0AEFB9499C4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048833" y="3123993"/>
              <a:ext cx="4292" cy="319349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E5C5031B-CF34-4C35-FD1A-F8E4049EC674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6262855" y="4406765"/>
              <a:ext cx="198" cy="31545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8416984E-1AFA-83AA-04D8-7D2D015327FE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041091" y="4402866"/>
              <a:ext cx="4292" cy="319349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2626974592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3">
            <a:extLst>
              <a:ext uri="{FF2B5EF4-FFF2-40B4-BE49-F238E27FC236}">
                <a16:creationId xmlns:a16="http://schemas.microsoft.com/office/drawing/2014/main" id="{D8D29D99-DD65-DD4D-84D3-00CF72C0F4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2590800"/>
            <a:ext cx="914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/>
              <a:t>Counters</a:t>
            </a:r>
          </a:p>
        </p:txBody>
      </p:sp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1" name="Picture 1" descr="Screen shot 2013-10-21 at 1.42.45 PM.png">
            <a:extLst>
              <a:ext uri="{FF2B5EF4-FFF2-40B4-BE49-F238E27FC236}">
                <a16:creationId xmlns:a16="http://schemas.microsoft.com/office/drawing/2014/main" id="{4D13CCDE-6928-A343-B175-E1D70D8A2C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209800"/>
            <a:ext cx="5335588" cy="259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62" name="Picture 3" descr="Screen shot 2013-10-21 at 1.42.55 PM.png">
            <a:extLst>
              <a:ext uri="{FF2B5EF4-FFF2-40B4-BE49-F238E27FC236}">
                <a16:creationId xmlns:a16="http://schemas.microsoft.com/office/drawing/2014/main" id="{69744887-8215-7845-924A-198D51CD7B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1" y="2286000"/>
            <a:ext cx="3336925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63" name="TextBox 125">
            <a:extLst>
              <a:ext uri="{FF2B5EF4-FFF2-40B4-BE49-F238E27FC236}">
                <a16:creationId xmlns:a16="http://schemas.microsoft.com/office/drawing/2014/main" id="{DAB79DC5-B5C4-4F4E-BD20-07B7C708DB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66000" y="6477001"/>
            <a:ext cx="27574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0">
                <a:latin typeface="Times" pitchFamily="2" charset="0"/>
              </a:rPr>
              <a:t>[ Figure 5.15a,c from the textbook ]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FD62274D-DE60-C146-8BCD-BA8F7FE89122}"/>
              </a:ext>
            </a:extLst>
          </p:cNvPr>
          <p:cNvSpPr txBox="1">
            <a:spLocks noChangeArrowheads="1"/>
          </p:cNvSpPr>
          <p:nvPr/>
        </p:nvSpPr>
        <p:spPr>
          <a:xfrm>
            <a:off x="914400" y="76200"/>
            <a:ext cx="9144000" cy="12192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+mj-lt"/>
                <a:ea typeface="MS PGothic" pitchFamily="34" charset="-128"/>
                <a:cs typeface="MS PGothic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MS PGothic" pitchFamily="34" charset="-128"/>
                <a:cs typeface="MS PGothic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MS PGothic" pitchFamily="34" charset="-128"/>
                <a:cs typeface="MS PGothic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MS PGothic" pitchFamily="34" charset="-128"/>
                <a:cs typeface="MS PGothic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MS PGothic" pitchFamily="34" charset="-128"/>
                <a:cs typeface="MS PGothic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dirty="0">
                <a:ea typeface="+mj-ea"/>
                <a:cs typeface="+mj-cs"/>
              </a:rPr>
              <a:t>T Flip-Flop</a:t>
            </a:r>
            <a:br>
              <a:rPr lang="en-US" dirty="0">
                <a:ea typeface="+mj-ea"/>
                <a:cs typeface="+mj-cs"/>
              </a:rPr>
            </a:br>
            <a:r>
              <a:rPr lang="en-US" sz="2800" dirty="0"/>
              <a:t>(circuit and graphical symbol)</a:t>
            </a: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Rectangle 2">
            <a:extLst>
              <a:ext uri="{FF2B5EF4-FFF2-40B4-BE49-F238E27FC236}">
                <a16:creationId xmlns:a16="http://schemas.microsoft.com/office/drawing/2014/main" id="{3C2FB464-6CDA-CF4A-A8B0-38BBB6F0D8C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ea typeface="+mj-ea"/>
                <a:cs typeface="+mj-cs"/>
              </a:rPr>
              <a:t>Administrative Stuff</a:t>
            </a:r>
          </a:p>
        </p:txBody>
      </p:sp>
      <p:sp>
        <p:nvSpPr>
          <p:cNvPr id="6146" name="Rectangle 3">
            <a:extLst>
              <a:ext uri="{FF2B5EF4-FFF2-40B4-BE49-F238E27FC236}">
                <a16:creationId xmlns:a16="http://schemas.microsoft.com/office/drawing/2014/main" id="{ABD144C3-7FD1-6149-9EDE-701B014EB6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0" y="1219200"/>
            <a:ext cx="8305800" cy="4953000"/>
          </a:xfrm>
        </p:spPr>
        <p:txBody>
          <a:bodyPr/>
          <a:lstStyle/>
          <a:p>
            <a:pPr eaLnBrk="1" hangingPunct="1"/>
            <a:endParaRPr lang="en-US" altLang="en-US" dirty="0"/>
          </a:p>
          <a:p>
            <a:pPr eaLnBrk="1" hangingPunct="1"/>
            <a:r>
              <a:rPr lang="en-US" altLang="en-US" dirty="0"/>
              <a:t>Homework 9 is due on Monday Nov 3 @ 10pm.</a:t>
            </a:r>
          </a:p>
          <a:p>
            <a:pPr eaLnBrk="1" hangingPunct="1"/>
            <a:endParaRPr lang="en-US" altLang="en-US" dirty="0"/>
          </a:p>
          <a:p>
            <a:pPr eaLnBrk="1" hangingPunct="1"/>
            <a:r>
              <a:rPr lang="en-US" altLang="en-US" dirty="0"/>
              <a:t>Homework 10 will be due on Monday Nov 10 @ 10pm.</a:t>
            </a:r>
          </a:p>
          <a:p>
            <a:pPr eaLnBrk="1" hangingPunct="1"/>
            <a:endParaRPr lang="en-US" altLang="en-US" dirty="0"/>
          </a:p>
          <a:p>
            <a:pPr eaLnBrk="1" hangingPunct="1"/>
            <a:r>
              <a:rPr lang="en-US" altLang="en-US" dirty="0"/>
              <a:t>The second midterm exam is this Friday		(Friday October 31).</a:t>
            </a:r>
          </a:p>
          <a:p>
            <a:pPr eaLnBrk="1" hangingPunct="1"/>
            <a:endParaRPr lang="en-US" altLang="en-US" dirty="0"/>
          </a:p>
          <a:p>
            <a:pPr marL="0" indent="0" eaLnBrk="1" hangingPunct="1">
              <a:buNone/>
            </a:pPr>
            <a:endParaRPr lang="en-US" altLang="en-US" dirty="0"/>
          </a:p>
          <a:p>
            <a:pPr eaLnBrk="1" hangingPunct="1"/>
            <a:endParaRPr lang="en-US" altLang="en-US" dirty="0"/>
          </a:p>
          <a:p>
            <a:pPr eaLnBrk="1" hangingPunct="1"/>
            <a:endParaRPr lang="en-US" altLang="en-US" dirty="0"/>
          </a:p>
          <a:p>
            <a:pPr eaLnBrk="1" hangingPunct="1"/>
            <a:endParaRPr lang="en-US" altLang="en-US" dirty="0">
              <a:sym typeface="Wingdings" pitchFamily="2" charset="2"/>
            </a:endParaRPr>
          </a:p>
          <a:p>
            <a:pPr eaLnBrk="1" hangingPunct="1"/>
            <a:endParaRPr lang="en-US" altLang="en-US" dirty="0"/>
          </a:p>
          <a:p>
            <a:pPr eaLnBrk="1" hangingPunct="1"/>
            <a:endParaRPr lang="en-US" altLang="en-US" dirty="0"/>
          </a:p>
          <a:p>
            <a:pPr eaLnBrk="1" hangingPunct="1"/>
            <a:endParaRPr lang="en-US" altLang="en-US" dirty="0"/>
          </a:p>
        </p:txBody>
      </p:sp>
    </p:spTree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5" name="Picture 3" descr="Screen shot 2013-10-21 at 1.42.55 PM.png">
            <a:extLst>
              <a:ext uri="{FF2B5EF4-FFF2-40B4-BE49-F238E27FC236}">
                <a16:creationId xmlns:a16="http://schemas.microsoft.com/office/drawing/2014/main" id="{BBFEEC9F-740A-174C-8108-9759D9F09D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1" y="2397125"/>
            <a:ext cx="3336925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">
            <a:extLst>
              <a:ext uri="{FF2B5EF4-FFF2-40B4-BE49-F238E27FC236}">
                <a16:creationId xmlns:a16="http://schemas.microsoft.com/office/drawing/2014/main" id="{50133783-BCE5-954C-AC80-A843392AB84D}"/>
              </a:ext>
            </a:extLst>
          </p:cNvPr>
          <p:cNvSpPr txBox="1">
            <a:spLocks noChangeArrowheads="1"/>
          </p:cNvSpPr>
          <p:nvPr/>
        </p:nvSpPr>
        <p:spPr>
          <a:xfrm>
            <a:off x="914400" y="76200"/>
            <a:ext cx="9144000" cy="12192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+mj-lt"/>
                <a:ea typeface="MS PGothic" pitchFamily="34" charset="-128"/>
                <a:cs typeface="MS PGothic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MS PGothic" pitchFamily="34" charset="-128"/>
                <a:cs typeface="MS PGothic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MS PGothic" pitchFamily="34" charset="-128"/>
                <a:cs typeface="MS PGothic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MS PGothic" pitchFamily="34" charset="-128"/>
                <a:cs typeface="MS PGothic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MS PGothic" pitchFamily="34" charset="-128"/>
                <a:cs typeface="MS PGothic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dirty="0">
                <a:ea typeface="+mj-ea"/>
                <a:cs typeface="+mj-cs"/>
              </a:rPr>
              <a:t>The output of the T Flip-Flop</a:t>
            </a:r>
            <a:br>
              <a:rPr lang="en-US" dirty="0">
                <a:ea typeface="+mj-ea"/>
                <a:cs typeface="+mj-cs"/>
              </a:rPr>
            </a:br>
            <a:r>
              <a:rPr lang="en-US" sz="2800" dirty="0"/>
              <a:t>divides the frequency of the clock by 2</a:t>
            </a:r>
          </a:p>
        </p:txBody>
      </p:sp>
    </p:spTree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09" name="Picture 3" descr="Screen shot 2013-10-21 at 1.42.55 PM.png">
            <a:extLst>
              <a:ext uri="{FF2B5EF4-FFF2-40B4-BE49-F238E27FC236}">
                <a16:creationId xmlns:a16="http://schemas.microsoft.com/office/drawing/2014/main" id="{2D008936-A8F1-1C41-A6D7-6FFE67AB1A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1" y="2397125"/>
            <a:ext cx="3336925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">
            <a:extLst>
              <a:ext uri="{FF2B5EF4-FFF2-40B4-BE49-F238E27FC236}">
                <a16:creationId xmlns:a16="http://schemas.microsoft.com/office/drawing/2014/main" id="{A3152056-05C8-3A46-902A-DEA5CA1F05C0}"/>
              </a:ext>
            </a:extLst>
          </p:cNvPr>
          <p:cNvSpPr txBox="1">
            <a:spLocks noChangeArrowheads="1"/>
          </p:cNvSpPr>
          <p:nvPr/>
        </p:nvSpPr>
        <p:spPr>
          <a:xfrm>
            <a:off x="914400" y="76200"/>
            <a:ext cx="9144000" cy="12192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+mj-lt"/>
                <a:ea typeface="MS PGothic" pitchFamily="34" charset="-128"/>
                <a:cs typeface="MS PGothic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MS PGothic" pitchFamily="34" charset="-128"/>
                <a:cs typeface="MS PGothic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MS PGothic" pitchFamily="34" charset="-128"/>
                <a:cs typeface="MS PGothic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MS PGothic" pitchFamily="34" charset="-128"/>
                <a:cs typeface="MS PGothic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MS PGothic" pitchFamily="34" charset="-128"/>
                <a:cs typeface="MS PGothic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dirty="0">
                <a:ea typeface="+mj-ea"/>
                <a:cs typeface="+mj-cs"/>
              </a:rPr>
              <a:t>The output of the T Flip-Flop</a:t>
            </a:r>
            <a:br>
              <a:rPr lang="en-US" dirty="0">
                <a:ea typeface="+mj-ea"/>
                <a:cs typeface="+mj-cs"/>
              </a:rPr>
            </a:br>
            <a:r>
              <a:rPr lang="en-US" sz="2800" dirty="0"/>
              <a:t>divides the frequency of the clock by 2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7A4B42A-544C-A94F-A518-EE811C24791A}"/>
              </a:ext>
            </a:extLst>
          </p:cNvPr>
          <p:cNvSpPr txBox="1"/>
          <p:nvPr/>
        </p:nvSpPr>
        <p:spPr>
          <a:xfrm>
            <a:off x="3613151" y="2757489"/>
            <a:ext cx="385763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b="1" dirty="0">
                <a:latin typeface="+mj-lt"/>
                <a:ea typeface="MS PGothic" charset="-128"/>
              </a:rPr>
              <a:t>1</a:t>
            </a:r>
          </a:p>
        </p:txBody>
      </p:sp>
      <p:sp>
        <p:nvSpPr>
          <p:cNvPr id="68612" name="Freeform 13">
            <a:extLst>
              <a:ext uri="{FF2B5EF4-FFF2-40B4-BE49-F238E27FC236}">
                <a16:creationId xmlns:a16="http://schemas.microsoft.com/office/drawing/2014/main" id="{B90B6C32-761A-3C4E-8327-3213450D0E2E}"/>
              </a:ext>
            </a:extLst>
          </p:cNvPr>
          <p:cNvSpPr>
            <a:spLocks/>
          </p:cNvSpPr>
          <p:nvPr/>
        </p:nvSpPr>
        <p:spPr bwMode="auto">
          <a:xfrm>
            <a:off x="6596063" y="2708275"/>
            <a:ext cx="3175000" cy="274638"/>
          </a:xfrm>
          <a:custGeom>
            <a:avLst/>
            <a:gdLst>
              <a:gd name="T0" fmla="*/ 2147483646 w 11586"/>
              <a:gd name="T1" fmla="*/ 2147483646 h 10251"/>
              <a:gd name="T2" fmla="*/ 2147483646 w 11586"/>
              <a:gd name="T3" fmla="*/ 2147483646 h 10251"/>
              <a:gd name="T4" fmla="*/ 2147483646 w 11586"/>
              <a:gd name="T5" fmla="*/ 0 h 10251"/>
              <a:gd name="T6" fmla="*/ 2147483646 w 11586"/>
              <a:gd name="T7" fmla="*/ 0 h 10251"/>
              <a:gd name="T8" fmla="*/ 2147483646 w 11586"/>
              <a:gd name="T9" fmla="*/ 2147483646 h 10251"/>
              <a:gd name="T10" fmla="*/ 2147483646 w 11586"/>
              <a:gd name="T11" fmla="*/ 2147483646 h 10251"/>
              <a:gd name="T12" fmla="*/ 2147483646 w 11586"/>
              <a:gd name="T13" fmla="*/ 0 h 10251"/>
              <a:gd name="T14" fmla="*/ 2147483646 w 11586"/>
              <a:gd name="T15" fmla="*/ 0 h 10251"/>
              <a:gd name="T16" fmla="*/ 2147483646 w 11586"/>
              <a:gd name="T17" fmla="*/ 2147483646 h 10251"/>
              <a:gd name="T18" fmla="*/ 0 w 11586"/>
              <a:gd name="T19" fmla="*/ 2147483646 h 10251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1586" h="10251">
                <a:moveTo>
                  <a:pt x="11586" y="10247"/>
                </a:moveTo>
                <a:cubicBezTo>
                  <a:pt x="11556" y="10174"/>
                  <a:pt x="10159" y="10301"/>
                  <a:pt x="10129" y="10228"/>
                </a:cubicBezTo>
                <a:cubicBezTo>
                  <a:pt x="10159" y="6967"/>
                  <a:pt x="10129" y="3261"/>
                  <a:pt x="10159" y="0"/>
                </a:cubicBezTo>
                <a:lnTo>
                  <a:pt x="7153" y="0"/>
                </a:lnTo>
                <a:lnTo>
                  <a:pt x="7153" y="10000"/>
                </a:lnTo>
                <a:lnTo>
                  <a:pt x="4292" y="10000"/>
                </a:lnTo>
                <a:lnTo>
                  <a:pt x="4292" y="0"/>
                </a:lnTo>
                <a:lnTo>
                  <a:pt x="1437" y="0"/>
                </a:lnTo>
                <a:lnTo>
                  <a:pt x="1437" y="10000"/>
                </a:lnTo>
                <a:lnTo>
                  <a:pt x="0" y="10114"/>
                </a:lnTo>
              </a:path>
            </a:pathLst>
          </a:custGeom>
          <a:noFill/>
          <a:ln w="28575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68613" name="Group 2">
            <a:extLst>
              <a:ext uri="{FF2B5EF4-FFF2-40B4-BE49-F238E27FC236}">
                <a16:creationId xmlns:a16="http://schemas.microsoft.com/office/drawing/2014/main" id="{68FCEAC0-2073-7F4D-A683-51C0571713EC}"/>
              </a:ext>
            </a:extLst>
          </p:cNvPr>
          <p:cNvGrpSpPr>
            <a:grpSpLocks/>
          </p:cNvGrpSpPr>
          <p:nvPr/>
        </p:nvGrpSpPr>
        <p:grpSpPr bwMode="auto">
          <a:xfrm>
            <a:off x="1122364" y="3667126"/>
            <a:ext cx="3151187" cy="277813"/>
            <a:chOff x="1170521" y="4859550"/>
            <a:chExt cx="3151344" cy="277872"/>
          </a:xfrm>
        </p:grpSpPr>
        <p:sp>
          <p:nvSpPr>
            <p:cNvPr id="68614" name="Freeform 13">
              <a:extLst>
                <a:ext uri="{FF2B5EF4-FFF2-40B4-BE49-F238E27FC236}">
                  <a16:creationId xmlns:a16="http://schemas.microsoft.com/office/drawing/2014/main" id="{246F3730-AB55-1B40-9C31-03AB50FC5D3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0521" y="4859550"/>
              <a:ext cx="1577768" cy="268692"/>
            </a:xfrm>
            <a:custGeom>
              <a:avLst/>
              <a:gdLst>
                <a:gd name="T0" fmla="*/ 2147483646 w 1873"/>
                <a:gd name="T1" fmla="*/ 2147483646 h 336"/>
                <a:gd name="T2" fmla="*/ 2147483646 w 1873"/>
                <a:gd name="T3" fmla="*/ 0 h 336"/>
                <a:gd name="T4" fmla="*/ 2147483646 w 1873"/>
                <a:gd name="T5" fmla="*/ 0 h 336"/>
                <a:gd name="T6" fmla="*/ 2147483646 w 1873"/>
                <a:gd name="T7" fmla="*/ 2147483646 h 336"/>
                <a:gd name="T8" fmla="*/ 2147483646 w 1873"/>
                <a:gd name="T9" fmla="*/ 2147483646 h 336"/>
                <a:gd name="T10" fmla="*/ 2147483646 w 1873"/>
                <a:gd name="T11" fmla="*/ 0 h 336"/>
                <a:gd name="T12" fmla="*/ 2147483646 w 1873"/>
                <a:gd name="T13" fmla="*/ 0 h 336"/>
                <a:gd name="T14" fmla="*/ 2147483646 w 1873"/>
                <a:gd name="T15" fmla="*/ 2147483646 h 336"/>
                <a:gd name="T16" fmla="*/ 0 w 1873"/>
                <a:gd name="T17" fmla="*/ 2147483646 h 3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873"/>
                <a:gd name="T28" fmla="*/ 0 h 336"/>
                <a:gd name="T29" fmla="*/ 1873 w 1873"/>
                <a:gd name="T30" fmla="*/ 336 h 3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873" h="336">
                  <a:moveTo>
                    <a:pt x="1873" y="336"/>
                  </a:moveTo>
                  <a:lnTo>
                    <a:pt x="1873" y="0"/>
                  </a:lnTo>
                  <a:lnTo>
                    <a:pt x="1393" y="0"/>
                  </a:lnTo>
                  <a:lnTo>
                    <a:pt x="1393" y="336"/>
                  </a:lnTo>
                  <a:lnTo>
                    <a:pt x="936" y="336"/>
                  </a:lnTo>
                  <a:lnTo>
                    <a:pt x="936" y="0"/>
                  </a:lnTo>
                  <a:lnTo>
                    <a:pt x="480" y="0"/>
                  </a:lnTo>
                  <a:lnTo>
                    <a:pt x="480" y="336"/>
                  </a:lnTo>
                  <a:lnTo>
                    <a:pt x="0" y="336"/>
                  </a:lnTo>
                </a:path>
              </a:pathLst>
            </a:custGeom>
            <a:noFill/>
            <a:ln w="28575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615" name="Freeform 13">
              <a:extLst>
                <a:ext uri="{FF2B5EF4-FFF2-40B4-BE49-F238E27FC236}">
                  <a16:creationId xmlns:a16="http://schemas.microsoft.com/office/drawing/2014/main" id="{36B7EF18-9F92-A142-8604-DAF145C660BF}"/>
                </a:ext>
              </a:extLst>
            </p:cNvPr>
            <p:cNvSpPr>
              <a:spLocks/>
            </p:cNvSpPr>
            <p:nvPr/>
          </p:nvSpPr>
          <p:spPr bwMode="auto">
            <a:xfrm>
              <a:off x="2744097" y="4868730"/>
              <a:ext cx="1577768" cy="268692"/>
            </a:xfrm>
            <a:custGeom>
              <a:avLst/>
              <a:gdLst>
                <a:gd name="T0" fmla="*/ 2147483646 w 1873"/>
                <a:gd name="T1" fmla="*/ 2147483646 h 336"/>
                <a:gd name="T2" fmla="*/ 2147483646 w 1873"/>
                <a:gd name="T3" fmla="*/ 0 h 336"/>
                <a:gd name="T4" fmla="*/ 2147483646 w 1873"/>
                <a:gd name="T5" fmla="*/ 0 h 336"/>
                <a:gd name="T6" fmla="*/ 2147483646 w 1873"/>
                <a:gd name="T7" fmla="*/ 2147483646 h 336"/>
                <a:gd name="T8" fmla="*/ 2147483646 w 1873"/>
                <a:gd name="T9" fmla="*/ 2147483646 h 336"/>
                <a:gd name="T10" fmla="*/ 2147483646 w 1873"/>
                <a:gd name="T11" fmla="*/ 0 h 336"/>
                <a:gd name="T12" fmla="*/ 2147483646 w 1873"/>
                <a:gd name="T13" fmla="*/ 0 h 336"/>
                <a:gd name="T14" fmla="*/ 2147483646 w 1873"/>
                <a:gd name="T15" fmla="*/ 2147483646 h 336"/>
                <a:gd name="T16" fmla="*/ 0 w 1873"/>
                <a:gd name="T17" fmla="*/ 2147483646 h 3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873"/>
                <a:gd name="T28" fmla="*/ 0 h 336"/>
                <a:gd name="T29" fmla="*/ 1873 w 1873"/>
                <a:gd name="T30" fmla="*/ 336 h 3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873" h="336">
                  <a:moveTo>
                    <a:pt x="1873" y="336"/>
                  </a:moveTo>
                  <a:lnTo>
                    <a:pt x="1873" y="0"/>
                  </a:lnTo>
                  <a:lnTo>
                    <a:pt x="1393" y="0"/>
                  </a:lnTo>
                  <a:lnTo>
                    <a:pt x="1393" y="336"/>
                  </a:lnTo>
                  <a:lnTo>
                    <a:pt x="936" y="336"/>
                  </a:lnTo>
                  <a:lnTo>
                    <a:pt x="936" y="0"/>
                  </a:lnTo>
                  <a:lnTo>
                    <a:pt x="480" y="0"/>
                  </a:lnTo>
                  <a:lnTo>
                    <a:pt x="480" y="336"/>
                  </a:lnTo>
                  <a:lnTo>
                    <a:pt x="0" y="336"/>
                  </a:lnTo>
                </a:path>
              </a:pathLst>
            </a:custGeom>
            <a:noFill/>
            <a:ln w="28575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Title 1">
            <a:extLst>
              <a:ext uri="{FF2B5EF4-FFF2-40B4-BE49-F238E27FC236}">
                <a16:creationId xmlns:a16="http://schemas.microsoft.com/office/drawing/2014/main" id="{4E344D6D-8CE8-BD4D-BFE7-A9DE8B50189E}"/>
              </a:ext>
            </a:extLst>
          </p:cNvPr>
          <p:cNvSpPr txBox="1">
            <a:spLocks/>
          </p:cNvSpPr>
          <p:nvPr/>
        </p:nvSpPr>
        <p:spPr bwMode="auto">
          <a:xfrm>
            <a:off x="914400" y="0"/>
            <a:ext cx="9144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/>
              <a:t>A three-bit down-counter</a:t>
            </a:r>
          </a:p>
        </p:txBody>
      </p:sp>
      <p:sp>
        <p:nvSpPr>
          <p:cNvPr id="69634" name="TextBox 125">
            <a:extLst>
              <a:ext uri="{FF2B5EF4-FFF2-40B4-BE49-F238E27FC236}">
                <a16:creationId xmlns:a16="http://schemas.microsoft.com/office/drawing/2014/main" id="{C9003E27-3950-584D-A7BD-B6887C62B2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05700" y="6550026"/>
            <a:ext cx="25527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0">
                <a:latin typeface="Times" pitchFamily="2" charset="0"/>
              </a:rPr>
              <a:t>[ Figure 5.20 from the textbook ]</a:t>
            </a:r>
          </a:p>
        </p:txBody>
      </p:sp>
      <p:pic>
        <p:nvPicPr>
          <p:cNvPr id="69635" name="Picture 1" descr="Screen shot 2013-11-04 at 3.51.12 PM.png">
            <a:extLst>
              <a:ext uri="{FF2B5EF4-FFF2-40B4-BE49-F238E27FC236}">
                <a16:creationId xmlns:a16="http://schemas.microsoft.com/office/drawing/2014/main" id="{6C576793-597C-D443-A7A4-91C5497C7C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752600"/>
            <a:ext cx="7467600" cy="306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Title 1">
            <a:extLst>
              <a:ext uri="{FF2B5EF4-FFF2-40B4-BE49-F238E27FC236}">
                <a16:creationId xmlns:a16="http://schemas.microsoft.com/office/drawing/2014/main" id="{8D75C005-1285-FA49-9F34-318017288BD1}"/>
              </a:ext>
            </a:extLst>
          </p:cNvPr>
          <p:cNvSpPr txBox="1">
            <a:spLocks/>
          </p:cNvSpPr>
          <p:nvPr/>
        </p:nvSpPr>
        <p:spPr bwMode="auto">
          <a:xfrm>
            <a:off x="914400" y="0"/>
            <a:ext cx="9144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/>
              <a:t>A three-bit down-counter</a:t>
            </a:r>
          </a:p>
        </p:txBody>
      </p:sp>
      <p:sp>
        <p:nvSpPr>
          <p:cNvPr id="70658" name="TextBox 125">
            <a:extLst>
              <a:ext uri="{FF2B5EF4-FFF2-40B4-BE49-F238E27FC236}">
                <a16:creationId xmlns:a16="http://schemas.microsoft.com/office/drawing/2014/main" id="{59B1F4FA-7345-1F4B-86F7-742A1AB3E9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05700" y="6550026"/>
            <a:ext cx="25527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0">
                <a:latin typeface="Times" pitchFamily="2" charset="0"/>
              </a:rPr>
              <a:t>[ Figure 5.20 from the textbook ]</a:t>
            </a:r>
          </a:p>
        </p:txBody>
      </p:sp>
      <p:pic>
        <p:nvPicPr>
          <p:cNvPr id="70659" name="Picture 1" descr="Screen shot 2013-11-04 at 3.51.12 PM.png">
            <a:extLst>
              <a:ext uri="{FF2B5EF4-FFF2-40B4-BE49-F238E27FC236}">
                <a16:creationId xmlns:a16="http://schemas.microsoft.com/office/drawing/2014/main" id="{A09288C1-F8CB-F94E-B4FF-3D98EE8D7D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752600"/>
            <a:ext cx="7467600" cy="306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660" name="TextBox 3">
            <a:extLst>
              <a:ext uri="{FF2B5EF4-FFF2-40B4-BE49-F238E27FC236}">
                <a16:creationId xmlns:a16="http://schemas.microsoft.com/office/drawing/2014/main" id="{39A7A96C-C70A-B148-B3A1-84FF06793B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2051" y="5241926"/>
            <a:ext cx="32416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0">
                <a:solidFill>
                  <a:srgbClr val="FF0000"/>
                </a:solidFill>
                <a:latin typeface="Times" pitchFamily="2" charset="0"/>
              </a:rPr>
              <a:t>The first flip-flop changes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0">
                <a:solidFill>
                  <a:srgbClr val="FF0000"/>
                </a:solidFill>
                <a:latin typeface="Times" pitchFamily="2" charset="0"/>
              </a:rPr>
              <a:t>on the positive edge of the clock</a:t>
            </a:r>
          </a:p>
        </p:txBody>
      </p:sp>
      <p:cxnSp>
        <p:nvCxnSpPr>
          <p:cNvPr id="70661" name="Straight Connector 5">
            <a:extLst>
              <a:ext uri="{FF2B5EF4-FFF2-40B4-BE49-F238E27FC236}">
                <a16:creationId xmlns:a16="http://schemas.microsoft.com/office/drawing/2014/main" id="{F80539BA-2739-5F4E-AD20-117357F85E69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2852739" y="3494088"/>
            <a:ext cx="758825" cy="0"/>
          </a:xfrm>
          <a:prstGeom prst="line">
            <a:avLst/>
          </a:prstGeom>
          <a:noFill/>
          <a:ln w="349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Title 1">
            <a:extLst>
              <a:ext uri="{FF2B5EF4-FFF2-40B4-BE49-F238E27FC236}">
                <a16:creationId xmlns:a16="http://schemas.microsoft.com/office/drawing/2014/main" id="{0A28355C-9606-B54C-B2AC-B4CED80ACCC9}"/>
              </a:ext>
            </a:extLst>
          </p:cNvPr>
          <p:cNvSpPr txBox="1">
            <a:spLocks/>
          </p:cNvSpPr>
          <p:nvPr/>
        </p:nvSpPr>
        <p:spPr bwMode="auto">
          <a:xfrm>
            <a:off x="914400" y="0"/>
            <a:ext cx="9144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/>
              <a:t>A three-bit down-counter</a:t>
            </a:r>
          </a:p>
        </p:txBody>
      </p:sp>
      <p:sp>
        <p:nvSpPr>
          <p:cNvPr id="71682" name="TextBox 125">
            <a:extLst>
              <a:ext uri="{FF2B5EF4-FFF2-40B4-BE49-F238E27FC236}">
                <a16:creationId xmlns:a16="http://schemas.microsoft.com/office/drawing/2014/main" id="{B1DBF00E-42A2-F743-8DA9-13BA95CE0B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05700" y="6550026"/>
            <a:ext cx="25527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0">
                <a:latin typeface="Times" pitchFamily="2" charset="0"/>
              </a:rPr>
              <a:t>[ Figure 5.20 from the textbook ]</a:t>
            </a:r>
          </a:p>
        </p:txBody>
      </p:sp>
      <p:pic>
        <p:nvPicPr>
          <p:cNvPr id="71683" name="Picture 1" descr="Screen shot 2013-11-04 at 3.51.12 PM.png">
            <a:extLst>
              <a:ext uri="{FF2B5EF4-FFF2-40B4-BE49-F238E27FC236}">
                <a16:creationId xmlns:a16="http://schemas.microsoft.com/office/drawing/2014/main" id="{6A5C81E4-863C-0649-80CC-E45D856EC0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752600"/>
            <a:ext cx="7467600" cy="306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684" name="TextBox 3">
            <a:extLst>
              <a:ext uri="{FF2B5EF4-FFF2-40B4-BE49-F238E27FC236}">
                <a16:creationId xmlns:a16="http://schemas.microsoft.com/office/drawing/2014/main" id="{251036B8-A9B7-C24C-BF6D-74FEEA8B8A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2051" y="5241926"/>
            <a:ext cx="32416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0">
                <a:solidFill>
                  <a:srgbClr val="FF0000"/>
                </a:solidFill>
                <a:latin typeface="Times" pitchFamily="2" charset="0"/>
              </a:rPr>
              <a:t>The first flip-flop changes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0">
                <a:solidFill>
                  <a:srgbClr val="FF0000"/>
                </a:solidFill>
                <a:latin typeface="Times" pitchFamily="2" charset="0"/>
              </a:rPr>
              <a:t>on the positive edge of the clock</a:t>
            </a:r>
          </a:p>
        </p:txBody>
      </p:sp>
      <p:cxnSp>
        <p:nvCxnSpPr>
          <p:cNvPr id="71685" name="Straight Connector 5">
            <a:extLst>
              <a:ext uri="{FF2B5EF4-FFF2-40B4-BE49-F238E27FC236}">
                <a16:creationId xmlns:a16="http://schemas.microsoft.com/office/drawing/2014/main" id="{DD717811-0DBD-C646-B6AE-25D8EDDE9262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2852739" y="3494088"/>
            <a:ext cx="758825" cy="0"/>
          </a:xfrm>
          <a:prstGeom prst="line">
            <a:avLst/>
          </a:prstGeom>
          <a:noFill/>
          <a:ln w="349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1686" name="Straight Connector 7">
            <a:extLst>
              <a:ext uri="{FF2B5EF4-FFF2-40B4-BE49-F238E27FC236}">
                <a16:creationId xmlns:a16="http://schemas.microsoft.com/office/drawing/2014/main" id="{B5EA1451-0421-2C4E-8ADF-B03C36EABD33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4876801" y="3503614"/>
            <a:ext cx="796925" cy="1587"/>
          </a:xfrm>
          <a:prstGeom prst="line">
            <a:avLst/>
          </a:prstGeom>
          <a:noFill/>
          <a:ln w="34925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1687" name="Straight Connector 9">
            <a:extLst>
              <a:ext uri="{FF2B5EF4-FFF2-40B4-BE49-F238E27FC236}">
                <a16:creationId xmlns:a16="http://schemas.microsoft.com/office/drawing/2014/main" id="{99296445-3359-F643-A6B0-FEB98FD37BF3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4554539" y="2743200"/>
            <a:ext cx="358775" cy="0"/>
          </a:xfrm>
          <a:prstGeom prst="line">
            <a:avLst/>
          </a:prstGeom>
          <a:noFill/>
          <a:ln w="34925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1688" name="Straight Connector 11">
            <a:extLst>
              <a:ext uri="{FF2B5EF4-FFF2-40B4-BE49-F238E27FC236}">
                <a16:creationId xmlns:a16="http://schemas.microsoft.com/office/drawing/2014/main" id="{9610BCB0-FDC8-7845-8A49-4FF72D778E75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4913313" y="2727326"/>
            <a:ext cx="0" cy="760413"/>
          </a:xfrm>
          <a:prstGeom prst="line">
            <a:avLst/>
          </a:prstGeom>
          <a:noFill/>
          <a:ln w="34925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1689" name="TextBox 8">
            <a:extLst>
              <a:ext uri="{FF2B5EF4-FFF2-40B4-BE49-F238E27FC236}">
                <a16:creationId xmlns:a16="http://schemas.microsoft.com/office/drawing/2014/main" id="{572DE30D-0B8F-AF48-BCB4-665F959035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56114" y="5257801"/>
            <a:ext cx="292900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0">
                <a:solidFill>
                  <a:srgbClr val="008000"/>
                </a:solidFill>
                <a:latin typeface="Times" pitchFamily="2" charset="0"/>
              </a:rPr>
              <a:t>The second flip-flop changes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0">
                <a:solidFill>
                  <a:srgbClr val="008000"/>
                </a:solidFill>
                <a:latin typeface="Times" pitchFamily="2" charset="0"/>
              </a:rPr>
              <a:t>on the positive edge of Q</a:t>
            </a:r>
            <a:r>
              <a:rPr lang="en-US" altLang="en-US" sz="1800" b="0" baseline="-25000">
                <a:solidFill>
                  <a:srgbClr val="008000"/>
                </a:solidFill>
                <a:latin typeface="Times" pitchFamily="2" charset="0"/>
              </a:rPr>
              <a:t>0</a:t>
            </a:r>
          </a:p>
        </p:txBody>
      </p:sp>
    </p:spTree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Title 1">
            <a:extLst>
              <a:ext uri="{FF2B5EF4-FFF2-40B4-BE49-F238E27FC236}">
                <a16:creationId xmlns:a16="http://schemas.microsoft.com/office/drawing/2014/main" id="{6353FED0-6409-FA44-9FFD-5EDBEBC04389}"/>
              </a:ext>
            </a:extLst>
          </p:cNvPr>
          <p:cNvSpPr txBox="1">
            <a:spLocks/>
          </p:cNvSpPr>
          <p:nvPr/>
        </p:nvSpPr>
        <p:spPr bwMode="auto">
          <a:xfrm>
            <a:off x="914400" y="0"/>
            <a:ext cx="9144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/>
              <a:t>A three-bit down-counter</a:t>
            </a:r>
          </a:p>
        </p:txBody>
      </p:sp>
      <p:sp>
        <p:nvSpPr>
          <p:cNvPr id="72706" name="TextBox 125">
            <a:extLst>
              <a:ext uri="{FF2B5EF4-FFF2-40B4-BE49-F238E27FC236}">
                <a16:creationId xmlns:a16="http://schemas.microsoft.com/office/drawing/2014/main" id="{96A491BA-9B5A-A444-B4E9-9AD5D62B56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05700" y="6550026"/>
            <a:ext cx="25527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0">
                <a:latin typeface="Times" pitchFamily="2" charset="0"/>
              </a:rPr>
              <a:t>[ Figure 5.20 from the textbook ]</a:t>
            </a:r>
          </a:p>
        </p:txBody>
      </p:sp>
      <p:pic>
        <p:nvPicPr>
          <p:cNvPr id="72707" name="Picture 1" descr="Screen shot 2013-11-04 at 3.51.12 PM.png">
            <a:extLst>
              <a:ext uri="{FF2B5EF4-FFF2-40B4-BE49-F238E27FC236}">
                <a16:creationId xmlns:a16="http://schemas.microsoft.com/office/drawing/2014/main" id="{2C1566D7-8EEB-284B-A87D-6ED0A0E317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752600"/>
            <a:ext cx="7467600" cy="306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708" name="TextBox 3">
            <a:extLst>
              <a:ext uri="{FF2B5EF4-FFF2-40B4-BE49-F238E27FC236}">
                <a16:creationId xmlns:a16="http://schemas.microsoft.com/office/drawing/2014/main" id="{CCC5EB66-D775-604A-BDE5-D198B4831F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2051" y="5241926"/>
            <a:ext cx="32416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0">
                <a:solidFill>
                  <a:srgbClr val="FF0000"/>
                </a:solidFill>
                <a:latin typeface="Times" pitchFamily="2" charset="0"/>
              </a:rPr>
              <a:t>The first flip-flop changes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0">
                <a:solidFill>
                  <a:srgbClr val="FF0000"/>
                </a:solidFill>
                <a:latin typeface="Times" pitchFamily="2" charset="0"/>
              </a:rPr>
              <a:t>on the positive edge of the clock</a:t>
            </a:r>
          </a:p>
        </p:txBody>
      </p:sp>
      <p:cxnSp>
        <p:nvCxnSpPr>
          <p:cNvPr id="72709" name="Straight Connector 5">
            <a:extLst>
              <a:ext uri="{FF2B5EF4-FFF2-40B4-BE49-F238E27FC236}">
                <a16:creationId xmlns:a16="http://schemas.microsoft.com/office/drawing/2014/main" id="{C87AEA53-D031-0F44-88AD-60D16F7122D8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2852739" y="3494088"/>
            <a:ext cx="758825" cy="0"/>
          </a:xfrm>
          <a:prstGeom prst="line">
            <a:avLst/>
          </a:prstGeom>
          <a:noFill/>
          <a:ln w="349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2710" name="TextBox 8">
            <a:extLst>
              <a:ext uri="{FF2B5EF4-FFF2-40B4-BE49-F238E27FC236}">
                <a16:creationId xmlns:a16="http://schemas.microsoft.com/office/drawing/2014/main" id="{9DCE6158-ABF5-064A-BFE4-981D22A15E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56114" y="5257801"/>
            <a:ext cx="292900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0">
                <a:solidFill>
                  <a:srgbClr val="008000"/>
                </a:solidFill>
                <a:latin typeface="Times" pitchFamily="2" charset="0"/>
              </a:rPr>
              <a:t>The second flip-flop changes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0">
                <a:solidFill>
                  <a:srgbClr val="008000"/>
                </a:solidFill>
                <a:latin typeface="Times" pitchFamily="2" charset="0"/>
              </a:rPr>
              <a:t>on the positive edge of Q</a:t>
            </a:r>
            <a:r>
              <a:rPr lang="en-US" altLang="en-US" sz="1800" b="0" baseline="-25000">
                <a:solidFill>
                  <a:srgbClr val="008000"/>
                </a:solidFill>
                <a:latin typeface="Times" pitchFamily="2" charset="0"/>
              </a:rPr>
              <a:t>0</a:t>
            </a:r>
          </a:p>
        </p:txBody>
      </p:sp>
      <p:sp>
        <p:nvSpPr>
          <p:cNvPr id="72711" name="TextBox 12">
            <a:extLst>
              <a:ext uri="{FF2B5EF4-FFF2-40B4-BE49-F238E27FC236}">
                <a16:creationId xmlns:a16="http://schemas.microsoft.com/office/drawing/2014/main" id="{3524AD0E-A083-C44F-9B36-8D65EEDBF7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5201" y="5257801"/>
            <a:ext cx="272382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0">
                <a:solidFill>
                  <a:srgbClr val="0000FF"/>
                </a:solidFill>
                <a:latin typeface="Times" pitchFamily="2" charset="0"/>
              </a:rPr>
              <a:t>The third flip-flop changes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0">
                <a:solidFill>
                  <a:srgbClr val="0000FF"/>
                </a:solidFill>
                <a:latin typeface="Times" pitchFamily="2" charset="0"/>
              </a:rPr>
              <a:t>on the positive edge of Q</a:t>
            </a:r>
            <a:r>
              <a:rPr lang="en-US" altLang="en-US" sz="1800" b="0" baseline="-25000">
                <a:solidFill>
                  <a:srgbClr val="0000FF"/>
                </a:solidFill>
                <a:latin typeface="Times" pitchFamily="2" charset="0"/>
              </a:rPr>
              <a:t>1</a:t>
            </a:r>
          </a:p>
        </p:txBody>
      </p:sp>
      <p:pic>
        <p:nvPicPr>
          <p:cNvPr id="72712" name="Picture 10" descr="Screen shot 2013-11-04 at 3.51.12 PM.png">
            <a:extLst>
              <a:ext uri="{FF2B5EF4-FFF2-40B4-BE49-F238E27FC236}">
                <a16:creationId xmlns:a16="http://schemas.microsoft.com/office/drawing/2014/main" id="{348327F4-8C93-5142-86E8-467BF0B6FC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752600"/>
            <a:ext cx="7467600" cy="306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2713" name="Straight Connector 11">
            <a:extLst>
              <a:ext uri="{FF2B5EF4-FFF2-40B4-BE49-F238E27FC236}">
                <a16:creationId xmlns:a16="http://schemas.microsoft.com/office/drawing/2014/main" id="{C02A8287-2D8A-CE43-9433-D29B656FACA5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4876801" y="3503614"/>
            <a:ext cx="796925" cy="1587"/>
          </a:xfrm>
          <a:prstGeom prst="line">
            <a:avLst/>
          </a:prstGeom>
          <a:noFill/>
          <a:ln w="34925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2714" name="Straight Connector 12">
            <a:extLst>
              <a:ext uri="{FF2B5EF4-FFF2-40B4-BE49-F238E27FC236}">
                <a16:creationId xmlns:a16="http://schemas.microsoft.com/office/drawing/2014/main" id="{B9EAE9C4-F964-EC45-B5D9-B1C36DD6D79D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4554539" y="2743200"/>
            <a:ext cx="358775" cy="0"/>
          </a:xfrm>
          <a:prstGeom prst="line">
            <a:avLst/>
          </a:prstGeom>
          <a:noFill/>
          <a:ln w="34925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2715" name="Straight Connector 13">
            <a:extLst>
              <a:ext uri="{FF2B5EF4-FFF2-40B4-BE49-F238E27FC236}">
                <a16:creationId xmlns:a16="http://schemas.microsoft.com/office/drawing/2014/main" id="{45BD1416-6752-1441-8BBE-8CF63B523944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4913313" y="2727326"/>
            <a:ext cx="0" cy="760413"/>
          </a:xfrm>
          <a:prstGeom prst="line">
            <a:avLst/>
          </a:prstGeom>
          <a:noFill/>
          <a:ln w="34925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2716" name="Straight Connector 20">
            <a:extLst>
              <a:ext uri="{FF2B5EF4-FFF2-40B4-BE49-F238E27FC236}">
                <a16:creationId xmlns:a16="http://schemas.microsoft.com/office/drawing/2014/main" id="{54C21D95-0B91-304D-B89B-4E898476C32C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6956425" y="2727326"/>
            <a:ext cx="0" cy="760413"/>
          </a:xfrm>
          <a:prstGeom prst="line">
            <a:avLst/>
          </a:prstGeom>
          <a:noFill/>
          <a:ln w="34925">
            <a:solidFill>
              <a:srgbClr val="007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2717" name="Straight Connector 21">
            <a:extLst>
              <a:ext uri="{FF2B5EF4-FFF2-40B4-BE49-F238E27FC236}">
                <a16:creationId xmlns:a16="http://schemas.microsoft.com/office/drawing/2014/main" id="{49DC21EF-15B3-074D-B05B-FC48783CB97D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6929438" y="3494089"/>
            <a:ext cx="793750" cy="1587"/>
          </a:xfrm>
          <a:prstGeom prst="line">
            <a:avLst/>
          </a:prstGeom>
          <a:noFill/>
          <a:ln w="349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2718" name="Straight Connector 23">
            <a:extLst>
              <a:ext uri="{FF2B5EF4-FFF2-40B4-BE49-F238E27FC236}">
                <a16:creationId xmlns:a16="http://schemas.microsoft.com/office/drawing/2014/main" id="{899F8279-FC52-6F4C-9C53-9F334488C3BA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6589713" y="2743200"/>
            <a:ext cx="366712" cy="0"/>
          </a:xfrm>
          <a:prstGeom prst="line">
            <a:avLst/>
          </a:prstGeom>
          <a:noFill/>
          <a:ln w="349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2719" name="Straight Connector 25">
            <a:extLst>
              <a:ext uri="{FF2B5EF4-FFF2-40B4-BE49-F238E27FC236}">
                <a16:creationId xmlns:a16="http://schemas.microsoft.com/office/drawing/2014/main" id="{F6526A63-65A5-834E-BC66-45138678D477}"/>
              </a:ext>
            </a:extLst>
          </p:cNvPr>
          <p:cNvCxnSpPr>
            <a:cxnSpLocks noChangeShapeType="1"/>
          </p:cNvCxnSpPr>
          <p:nvPr/>
        </p:nvCxnSpPr>
        <p:spPr bwMode="auto">
          <a:xfrm flipH="1" flipV="1">
            <a:off x="6956425" y="2733675"/>
            <a:ext cx="0" cy="781050"/>
          </a:xfrm>
          <a:prstGeom prst="line">
            <a:avLst/>
          </a:prstGeom>
          <a:noFill/>
          <a:ln w="349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Title 1">
            <a:extLst>
              <a:ext uri="{FF2B5EF4-FFF2-40B4-BE49-F238E27FC236}">
                <a16:creationId xmlns:a16="http://schemas.microsoft.com/office/drawing/2014/main" id="{26E3FE59-0881-4B47-AB96-0FC0B31BCE36}"/>
              </a:ext>
            </a:extLst>
          </p:cNvPr>
          <p:cNvSpPr txBox="1">
            <a:spLocks/>
          </p:cNvSpPr>
          <p:nvPr/>
        </p:nvSpPr>
        <p:spPr bwMode="auto">
          <a:xfrm>
            <a:off x="914400" y="0"/>
            <a:ext cx="9144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/>
              <a:t>A three-bit down-counter</a:t>
            </a:r>
          </a:p>
        </p:txBody>
      </p:sp>
      <p:sp>
        <p:nvSpPr>
          <p:cNvPr id="73730" name="TextBox 125">
            <a:extLst>
              <a:ext uri="{FF2B5EF4-FFF2-40B4-BE49-F238E27FC236}">
                <a16:creationId xmlns:a16="http://schemas.microsoft.com/office/drawing/2014/main" id="{8CC95100-CA79-9C4B-8C14-042726557B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05700" y="6550026"/>
            <a:ext cx="25527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0">
                <a:latin typeface="Times" pitchFamily="2" charset="0"/>
              </a:rPr>
              <a:t>[ Figure 5.20 from the textbook ]</a:t>
            </a:r>
          </a:p>
        </p:txBody>
      </p:sp>
      <p:grpSp>
        <p:nvGrpSpPr>
          <p:cNvPr id="73731" name="Group 80">
            <a:extLst>
              <a:ext uri="{FF2B5EF4-FFF2-40B4-BE49-F238E27FC236}">
                <a16:creationId xmlns:a16="http://schemas.microsoft.com/office/drawing/2014/main" id="{B280EE2A-1B2F-6142-B489-964438E7113A}"/>
              </a:ext>
            </a:extLst>
          </p:cNvPr>
          <p:cNvGrpSpPr>
            <a:grpSpLocks/>
          </p:cNvGrpSpPr>
          <p:nvPr/>
        </p:nvGrpSpPr>
        <p:grpSpPr bwMode="auto">
          <a:xfrm>
            <a:off x="1971676" y="1177925"/>
            <a:ext cx="6784975" cy="5564188"/>
            <a:chOff x="666" y="206"/>
            <a:chExt cx="4274" cy="3505"/>
          </a:xfrm>
        </p:grpSpPr>
        <p:sp>
          <p:nvSpPr>
            <p:cNvPr id="73732" name="Line 4">
              <a:extLst>
                <a:ext uri="{FF2B5EF4-FFF2-40B4-BE49-F238E27FC236}">
                  <a16:creationId xmlns:a16="http://schemas.microsoft.com/office/drawing/2014/main" id="{4183F765-5D11-1542-B1E9-1DE9321AC35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697" y="1839"/>
              <a:ext cx="1" cy="135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733" name="Line 5">
              <a:extLst>
                <a:ext uri="{FF2B5EF4-FFF2-40B4-BE49-F238E27FC236}">
                  <a16:creationId xmlns:a16="http://schemas.microsoft.com/office/drawing/2014/main" id="{C26D99A3-395F-924B-8810-71B87825442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166" y="1839"/>
              <a:ext cx="1" cy="135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734" name="Line 6">
              <a:extLst>
                <a:ext uri="{FF2B5EF4-FFF2-40B4-BE49-F238E27FC236}">
                  <a16:creationId xmlns:a16="http://schemas.microsoft.com/office/drawing/2014/main" id="{3FC1036F-28B4-D943-AEB7-306D758283A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622" y="1839"/>
              <a:ext cx="1" cy="135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735" name="Line 7">
              <a:extLst>
                <a:ext uri="{FF2B5EF4-FFF2-40B4-BE49-F238E27FC236}">
                  <a16:creationId xmlns:a16="http://schemas.microsoft.com/office/drawing/2014/main" id="{E556BF6F-CCA2-5244-98D5-84F4054F680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090" y="1839"/>
              <a:ext cx="1" cy="135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736" name="Line 8">
              <a:extLst>
                <a:ext uri="{FF2B5EF4-FFF2-40B4-BE49-F238E27FC236}">
                  <a16:creationId xmlns:a16="http://schemas.microsoft.com/office/drawing/2014/main" id="{29AF8E18-27BB-F444-A9DA-9435038985B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559" y="1839"/>
              <a:ext cx="1" cy="135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737" name="Line 9">
              <a:extLst>
                <a:ext uri="{FF2B5EF4-FFF2-40B4-BE49-F238E27FC236}">
                  <a16:creationId xmlns:a16="http://schemas.microsoft.com/office/drawing/2014/main" id="{760A662F-DD61-B14D-AD86-584E3EEEB6D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015" y="1839"/>
              <a:ext cx="1" cy="135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738" name="Line 10">
              <a:extLst>
                <a:ext uri="{FF2B5EF4-FFF2-40B4-BE49-F238E27FC236}">
                  <a16:creationId xmlns:a16="http://schemas.microsoft.com/office/drawing/2014/main" id="{1A8B353A-960C-5D48-9BD1-8324B982CBD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484" y="1839"/>
              <a:ext cx="1" cy="135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739" name="Line 11">
              <a:extLst>
                <a:ext uri="{FF2B5EF4-FFF2-40B4-BE49-F238E27FC236}">
                  <a16:creationId xmlns:a16="http://schemas.microsoft.com/office/drawing/2014/main" id="{CEBE0CAA-D433-6446-9ECC-FFF3AD61B31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29" y="1839"/>
              <a:ext cx="1" cy="135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740" name="Freeform 12">
              <a:extLst>
                <a:ext uri="{FF2B5EF4-FFF2-40B4-BE49-F238E27FC236}">
                  <a16:creationId xmlns:a16="http://schemas.microsoft.com/office/drawing/2014/main" id="{2640B1E0-C8EB-9B4A-BCD6-FBF28967AE6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1" y="1923"/>
              <a:ext cx="924" cy="169"/>
            </a:xfrm>
            <a:custGeom>
              <a:avLst/>
              <a:gdLst>
                <a:gd name="T0" fmla="*/ 0 w 1850"/>
                <a:gd name="T1" fmla="*/ 1 h 336"/>
                <a:gd name="T2" fmla="*/ 0 w 1850"/>
                <a:gd name="T3" fmla="*/ 0 h 336"/>
                <a:gd name="T4" fmla="*/ 0 w 1850"/>
                <a:gd name="T5" fmla="*/ 0 h 336"/>
                <a:gd name="T6" fmla="*/ 0 w 1850"/>
                <a:gd name="T7" fmla="*/ 1 h 336"/>
                <a:gd name="T8" fmla="*/ 0 w 1850"/>
                <a:gd name="T9" fmla="*/ 1 h 336"/>
                <a:gd name="T10" fmla="*/ 0 w 1850"/>
                <a:gd name="T11" fmla="*/ 0 h 336"/>
                <a:gd name="T12" fmla="*/ 0 w 1850"/>
                <a:gd name="T13" fmla="*/ 0 h 336"/>
                <a:gd name="T14" fmla="*/ 0 w 1850"/>
                <a:gd name="T15" fmla="*/ 1 h 336"/>
                <a:gd name="T16" fmla="*/ 0 w 1850"/>
                <a:gd name="T17" fmla="*/ 1 h 3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850"/>
                <a:gd name="T28" fmla="*/ 0 h 336"/>
                <a:gd name="T29" fmla="*/ 1850 w 1850"/>
                <a:gd name="T30" fmla="*/ 336 h 3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850" h="336">
                  <a:moveTo>
                    <a:pt x="1850" y="336"/>
                  </a:moveTo>
                  <a:lnTo>
                    <a:pt x="1850" y="0"/>
                  </a:lnTo>
                  <a:lnTo>
                    <a:pt x="1393" y="0"/>
                  </a:lnTo>
                  <a:lnTo>
                    <a:pt x="1393" y="336"/>
                  </a:lnTo>
                  <a:lnTo>
                    <a:pt x="937" y="336"/>
                  </a:lnTo>
                  <a:lnTo>
                    <a:pt x="937" y="0"/>
                  </a:lnTo>
                  <a:lnTo>
                    <a:pt x="456" y="0"/>
                  </a:lnTo>
                  <a:lnTo>
                    <a:pt x="456" y="336"/>
                  </a:lnTo>
                  <a:lnTo>
                    <a:pt x="0" y="336"/>
                  </a:lnTo>
                </a:path>
              </a:pathLst>
            </a:custGeom>
            <a:noFill/>
            <a:ln w="28575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741" name="Freeform 13">
              <a:extLst>
                <a:ext uri="{FF2B5EF4-FFF2-40B4-BE49-F238E27FC236}">
                  <a16:creationId xmlns:a16="http://schemas.microsoft.com/office/drawing/2014/main" id="{F922BE06-9ED4-4441-B28D-EED57A324BE3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5" y="1923"/>
              <a:ext cx="937" cy="169"/>
            </a:xfrm>
            <a:custGeom>
              <a:avLst/>
              <a:gdLst>
                <a:gd name="T0" fmla="*/ 1 w 1873"/>
                <a:gd name="T1" fmla="*/ 1 h 336"/>
                <a:gd name="T2" fmla="*/ 1 w 1873"/>
                <a:gd name="T3" fmla="*/ 0 h 336"/>
                <a:gd name="T4" fmla="*/ 1 w 1873"/>
                <a:gd name="T5" fmla="*/ 0 h 336"/>
                <a:gd name="T6" fmla="*/ 1 w 1873"/>
                <a:gd name="T7" fmla="*/ 1 h 336"/>
                <a:gd name="T8" fmla="*/ 1 w 1873"/>
                <a:gd name="T9" fmla="*/ 1 h 336"/>
                <a:gd name="T10" fmla="*/ 1 w 1873"/>
                <a:gd name="T11" fmla="*/ 0 h 336"/>
                <a:gd name="T12" fmla="*/ 1 w 1873"/>
                <a:gd name="T13" fmla="*/ 0 h 336"/>
                <a:gd name="T14" fmla="*/ 1 w 1873"/>
                <a:gd name="T15" fmla="*/ 1 h 336"/>
                <a:gd name="T16" fmla="*/ 0 w 1873"/>
                <a:gd name="T17" fmla="*/ 1 h 3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873"/>
                <a:gd name="T28" fmla="*/ 0 h 336"/>
                <a:gd name="T29" fmla="*/ 1873 w 1873"/>
                <a:gd name="T30" fmla="*/ 336 h 3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873" h="336">
                  <a:moveTo>
                    <a:pt x="1873" y="336"/>
                  </a:moveTo>
                  <a:lnTo>
                    <a:pt x="1873" y="0"/>
                  </a:lnTo>
                  <a:lnTo>
                    <a:pt x="1393" y="0"/>
                  </a:lnTo>
                  <a:lnTo>
                    <a:pt x="1393" y="336"/>
                  </a:lnTo>
                  <a:lnTo>
                    <a:pt x="936" y="336"/>
                  </a:lnTo>
                  <a:lnTo>
                    <a:pt x="936" y="0"/>
                  </a:lnTo>
                  <a:lnTo>
                    <a:pt x="480" y="0"/>
                  </a:lnTo>
                  <a:lnTo>
                    <a:pt x="480" y="336"/>
                  </a:lnTo>
                  <a:lnTo>
                    <a:pt x="0" y="336"/>
                  </a:lnTo>
                </a:path>
              </a:pathLst>
            </a:custGeom>
            <a:noFill/>
            <a:ln w="28575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742" name="Freeform 14">
              <a:extLst>
                <a:ext uri="{FF2B5EF4-FFF2-40B4-BE49-F238E27FC236}">
                  <a16:creationId xmlns:a16="http://schemas.microsoft.com/office/drawing/2014/main" id="{154F3C9F-BFB6-8B4D-8E29-FB6CC3939A01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2" y="1923"/>
              <a:ext cx="925" cy="169"/>
            </a:xfrm>
            <a:custGeom>
              <a:avLst/>
              <a:gdLst>
                <a:gd name="T0" fmla="*/ 1 w 1850"/>
                <a:gd name="T1" fmla="*/ 1 h 336"/>
                <a:gd name="T2" fmla="*/ 1 w 1850"/>
                <a:gd name="T3" fmla="*/ 0 h 336"/>
                <a:gd name="T4" fmla="*/ 1 w 1850"/>
                <a:gd name="T5" fmla="*/ 0 h 336"/>
                <a:gd name="T6" fmla="*/ 1 w 1850"/>
                <a:gd name="T7" fmla="*/ 1 h 336"/>
                <a:gd name="T8" fmla="*/ 1 w 1850"/>
                <a:gd name="T9" fmla="*/ 1 h 336"/>
                <a:gd name="T10" fmla="*/ 1 w 1850"/>
                <a:gd name="T11" fmla="*/ 0 h 336"/>
                <a:gd name="T12" fmla="*/ 1 w 1850"/>
                <a:gd name="T13" fmla="*/ 0 h 336"/>
                <a:gd name="T14" fmla="*/ 1 w 1850"/>
                <a:gd name="T15" fmla="*/ 1 h 336"/>
                <a:gd name="T16" fmla="*/ 0 w 1850"/>
                <a:gd name="T17" fmla="*/ 1 h 3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850"/>
                <a:gd name="T28" fmla="*/ 0 h 336"/>
                <a:gd name="T29" fmla="*/ 1850 w 1850"/>
                <a:gd name="T30" fmla="*/ 336 h 3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850" h="336">
                  <a:moveTo>
                    <a:pt x="1850" y="336"/>
                  </a:moveTo>
                  <a:lnTo>
                    <a:pt x="1850" y="0"/>
                  </a:lnTo>
                  <a:lnTo>
                    <a:pt x="1394" y="0"/>
                  </a:lnTo>
                  <a:lnTo>
                    <a:pt x="1394" y="336"/>
                  </a:lnTo>
                  <a:lnTo>
                    <a:pt x="913" y="336"/>
                  </a:lnTo>
                  <a:lnTo>
                    <a:pt x="913" y="0"/>
                  </a:lnTo>
                  <a:lnTo>
                    <a:pt x="457" y="0"/>
                  </a:lnTo>
                  <a:lnTo>
                    <a:pt x="457" y="336"/>
                  </a:lnTo>
                  <a:lnTo>
                    <a:pt x="0" y="336"/>
                  </a:lnTo>
                </a:path>
              </a:pathLst>
            </a:custGeom>
            <a:noFill/>
            <a:ln w="28575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743" name="Freeform 15">
              <a:extLst>
                <a:ext uri="{FF2B5EF4-FFF2-40B4-BE49-F238E27FC236}">
                  <a16:creationId xmlns:a16="http://schemas.microsoft.com/office/drawing/2014/main" id="{A6BB982E-003E-BF46-A1E3-A699B4EC8B09}"/>
                </a:ext>
              </a:extLst>
            </p:cNvPr>
            <p:cNvSpPr>
              <a:spLocks/>
            </p:cNvSpPr>
            <p:nvPr/>
          </p:nvSpPr>
          <p:spPr bwMode="auto">
            <a:xfrm>
              <a:off x="3787" y="1923"/>
              <a:ext cx="925" cy="169"/>
            </a:xfrm>
            <a:custGeom>
              <a:avLst/>
              <a:gdLst>
                <a:gd name="T0" fmla="*/ 1 w 1850"/>
                <a:gd name="T1" fmla="*/ 1 h 336"/>
                <a:gd name="T2" fmla="*/ 1 w 1850"/>
                <a:gd name="T3" fmla="*/ 0 h 336"/>
                <a:gd name="T4" fmla="*/ 1 w 1850"/>
                <a:gd name="T5" fmla="*/ 0 h 336"/>
                <a:gd name="T6" fmla="*/ 1 w 1850"/>
                <a:gd name="T7" fmla="*/ 1 h 336"/>
                <a:gd name="T8" fmla="*/ 1 w 1850"/>
                <a:gd name="T9" fmla="*/ 1 h 336"/>
                <a:gd name="T10" fmla="*/ 1 w 1850"/>
                <a:gd name="T11" fmla="*/ 0 h 336"/>
                <a:gd name="T12" fmla="*/ 1 w 1850"/>
                <a:gd name="T13" fmla="*/ 0 h 336"/>
                <a:gd name="T14" fmla="*/ 1 w 1850"/>
                <a:gd name="T15" fmla="*/ 1 h 336"/>
                <a:gd name="T16" fmla="*/ 0 w 1850"/>
                <a:gd name="T17" fmla="*/ 1 h 3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850"/>
                <a:gd name="T28" fmla="*/ 0 h 336"/>
                <a:gd name="T29" fmla="*/ 1850 w 1850"/>
                <a:gd name="T30" fmla="*/ 336 h 3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850" h="336">
                  <a:moveTo>
                    <a:pt x="1850" y="336"/>
                  </a:moveTo>
                  <a:lnTo>
                    <a:pt x="1850" y="0"/>
                  </a:lnTo>
                  <a:lnTo>
                    <a:pt x="1393" y="0"/>
                  </a:lnTo>
                  <a:lnTo>
                    <a:pt x="1393" y="336"/>
                  </a:lnTo>
                  <a:lnTo>
                    <a:pt x="913" y="336"/>
                  </a:lnTo>
                  <a:lnTo>
                    <a:pt x="913" y="0"/>
                  </a:lnTo>
                  <a:lnTo>
                    <a:pt x="456" y="0"/>
                  </a:lnTo>
                  <a:lnTo>
                    <a:pt x="456" y="336"/>
                  </a:lnTo>
                  <a:lnTo>
                    <a:pt x="0" y="336"/>
                  </a:lnTo>
                </a:path>
              </a:pathLst>
            </a:custGeom>
            <a:noFill/>
            <a:ln w="28575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744" name="Line 16">
              <a:extLst>
                <a:ext uri="{FF2B5EF4-FFF2-40B4-BE49-F238E27FC236}">
                  <a16:creationId xmlns:a16="http://schemas.microsoft.com/office/drawing/2014/main" id="{E0B29D06-904A-2A4D-8DDD-EF132AC318E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712" y="2092"/>
              <a:ext cx="228" cy="1"/>
            </a:xfrm>
            <a:prstGeom prst="line">
              <a:avLst/>
            </a:prstGeom>
            <a:noFill/>
            <a:ln w="28575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745" name="Freeform 17">
              <a:extLst>
                <a:ext uri="{FF2B5EF4-FFF2-40B4-BE49-F238E27FC236}">
                  <a16:creationId xmlns:a16="http://schemas.microsoft.com/office/drawing/2014/main" id="{F51FEF78-1042-C14E-AFAF-15C945C6002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1" y="2260"/>
              <a:ext cx="1645" cy="168"/>
            </a:xfrm>
            <a:custGeom>
              <a:avLst/>
              <a:gdLst>
                <a:gd name="T0" fmla="*/ 0 w 3291"/>
                <a:gd name="T1" fmla="*/ 0 h 337"/>
                <a:gd name="T2" fmla="*/ 0 w 3291"/>
                <a:gd name="T3" fmla="*/ 0 h 337"/>
                <a:gd name="T4" fmla="*/ 0 w 3291"/>
                <a:gd name="T5" fmla="*/ 0 h 337"/>
                <a:gd name="T6" fmla="*/ 0 w 3291"/>
                <a:gd name="T7" fmla="*/ 0 h 337"/>
                <a:gd name="T8" fmla="*/ 0 w 3291"/>
                <a:gd name="T9" fmla="*/ 0 h 337"/>
                <a:gd name="T10" fmla="*/ 0 w 3291"/>
                <a:gd name="T11" fmla="*/ 0 h 337"/>
                <a:gd name="T12" fmla="*/ 0 w 3291"/>
                <a:gd name="T13" fmla="*/ 0 h 337"/>
                <a:gd name="T14" fmla="*/ 0 w 3291"/>
                <a:gd name="T15" fmla="*/ 0 h 337"/>
                <a:gd name="T16" fmla="*/ 0 w 3291"/>
                <a:gd name="T17" fmla="*/ 0 h 33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291"/>
                <a:gd name="T28" fmla="*/ 0 h 337"/>
                <a:gd name="T29" fmla="*/ 3291 w 3291"/>
                <a:gd name="T30" fmla="*/ 337 h 33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291" h="337">
                  <a:moveTo>
                    <a:pt x="3291" y="337"/>
                  </a:moveTo>
                  <a:lnTo>
                    <a:pt x="3291" y="0"/>
                  </a:lnTo>
                  <a:lnTo>
                    <a:pt x="2378" y="0"/>
                  </a:lnTo>
                  <a:lnTo>
                    <a:pt x="2378" y="337"/>
                  </a:lnTo>
                  <a:lnTo>
                    <a:pt x="1441" y="337"/>
                  </a:lnTo>
                  <a:lnTo>
                    <a:pt x="1441" y="0"/>
                  </a:lnTo>
                  <a:lnTo>
                    <a:pt x="528" y="0"/>
                  </a:lnTo>
                  <a:lnTo>
                    <a:pt x="528" y="337"/>
                  </a:lnTo>
                  <a:lnTo>
                    <a:pt x="0" y="337"/>
                  </a:lnTo>
                </a:path>
              </a:pathLst>
            </a:custGeom>
            <a:noFill/>
            <a:ln w="28575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746" name="Freeform 18">
              <a:extLst>
                <a:ext uri="{FF2B5EF4-FFF2-40B4-BE49-F238E27FC236}">
                  <a16:creationId xmlns:a16="http://schemas.microsoft.com/office/drawing/2014/main" id="{EB0DB477-682F-494B-A259-815C8504C85B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6" y="2260"/>
              <a:ext cx="1862" cy="168"/>
            </a:xfrm>
            <a:custGeom>
              <a:avLst/>
              <a:gdLst>
                <a:gd name="T0" fmla="*/ 1 w 3723"/>
                <a:gd name="T1" fmla="*/ 0 h 337"/>
                <a:gd name="T2" fmla="*/ 1 w 3723"/>
                <a:gd name="T3" fmla="*/ 0 h 337"/>
                <a:gd name="T4" fmla="*/ 1 w 3723"/>
                <a:gd name="T5" fmla="*/ 0 h 337"/>
                <a:gd name="T6" fmla="*/ 1 w 3723"/>
                <a:gd name="T7" fmla="*/ 0 h 337"/>
                <a:gd name="T8" fmla="*/ 1 w 3723"/>
                <a:gd name="T9" fmla="*/ 0 h 337"/>
                <a:gd name="T10" fmla="*/ 1 w 3723"/>
                <a:gd name="T11" fmla="*/ 0 h 337"/>
                <a:gd name="T12" fmla="*/ 1 w 3723"/>
                <a:gd name="T13" fmla="*/ 0 h 337"/>
                <a:gd name="T14" fmla="*/ 1 w 3723"/>
                <a:gd name="T15" fmla="*/ 0 h 337"/>
                <a:gd name="T16" fmla="*/ 0 w 3723"/>
                <a:gd name="T17" fmla="*/ 0 h 33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723"/>
                <a:gd name="T28" fmla="*/ 0 h 337"/>
                <a:gd name="T29" fmla="*/ 3723 w 3723"/>
                <a:gd name="T30" fmla="*/ 337 h 33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723" h="337">
                  <a:moveTo>
                    <a:pt x="3723" y="337"/>
                  </a:moveTo>
                  <a:lnTo>
                    <a:pt x="3723" y="0"/>
                  </a:lnTo>
                  <a:lnTo>
                    <a:pt x="2786" y="0"/>
                  </a:lnTo>
                  <a:lnTo>
                    <a:pt x="2786" y="337"/>
                  </a:lnTo>
                  <a:lnTo>
                    <a:pt x="1874" y="337"/>
                  </a:lnTo>
                  <a:lnTo>
                    <a:pt x="1874" y="0"/>
                  </a:lnTo>
                  <a:lnTo>
                    <a:pt x="937" y="0"/>
                  </a:lnTo>
                  <a:lnTo>
                    <a:pt x="937" y="337"/>
                  </a:lnTo>
                  <a:lnTo>
                    <a:pt x="0" y="337"/>
                  </a:lnTo>
                </a:path>
              </a:pathLst>
            </a:custGeom>
            <a:noFill/>
            <a:ln w="28575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747" name="Line 19">
              <a:extLst>
                <a:ext uri="{FF2B5EF4-FFF2-40B4-BE49-F238E27FC236}">
                  <a16:creationId xmlns:a16="http://schemas.microsoft.com/office/drawing/2014/main" id="{E022B3B9-5254-4E4A-85BF-4F36040BB54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508" y="2428"/>
              <a:ext cx="432" cy="1"/>
            </a:xfrm>
            <a:prstGeom prst="line">
              <a:avLst/>
            </a:prstGeom>
            <a:noFill/>
            <a:ln w="28575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748" name="Freeform 20">
              <a:extLst>
                <a:ext uri="{FF2B5EF4-FFF2-40B4-BE49-F238E27FC236}">
                  <a16:creationId xmlns:a16="http://schemas.microsoft.com/office/drawing/2014/main" id="{50C309F5-F51C-D148-9D05-D47F7ADA492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1" y="2596"/>
              <a:ext cx="3939" cy="180"/>
            </a:xfrm>
            <a:custGeom>
              <a:avLst/>
              <a:gdLst>
                <a:gd name="T0" fmla="*/ 0 w 7879"/>
                <a:gd name="T1" fmla="*/ 1 h 360"/>
                <a:gd name="T2" fmla="*/ 0 w 7879"/>
                <a:gd name="T3" fmla="*/ 1 h 360"/>
                <a:gd name="T4" fmla="*/ 0 w 7879"/>
                <a:gd name="T5" fmla="*/ 0 h 360"/>
                <a:gd name="T6" fmla="*/ 0 w 7879"/>
                <a:gd name="T7" fmla="*/ 0 h 360"/>
                <a:gd name="T8" fmla="*/ 0 w 7879"/>
                <a:gd name="T9" fmla="*/ 1 h 360"/>
                <a:gd name="T10" fmla="*/ 0 w 7879"/>
                <a:gd name="T11" fmla="*/ 1 h 360"/>
                <a:gd name="T12" fmla="*/ 0 w 7879"/>
                <a:gd name="T13" fmla="*/ 0 h 360"/>
                <a:gd name="T14" fmla="*/ 0 w 7879"/>
                <a:gd name="T15" fmla="*/ 0 h 360"/>
                <a:gd name="T16" fmla="*/ 0 w 7879"/>
                <a:gd name="T17" fmla="*/ 1 h 360"/>
                <a:gd name="T18" fmla="*/ 0 w 7879"/>
                <a:gd name="T19" fmla="*/ 1 h 3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879"/>
                <a:gd name="T31" fmla="*/ 0 h 360"/>
                <a:gd name="T32" fmla="*/ 7879 w 7879"/>
                <a:gd name="T33" fmla="*/ 360 h 36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879" h="360">
                  <a:moveTo>
                    <a:pt x="7879" y="360"/>
                  </a:moveTo>
                  <a:lnTo>
                    <a:pt x="6149" y="360"/>
                  </a:lnTo>
                  <a:lnTo>
                    <a:pt x="6149" y="0"/>
                  </a:lnTo>
                  <a:lnTo>
                    <a:pt x="4276" y="0"/>
                  </a:lnTo>
                  <a:lnTo>
                    <a:pt x="4276" y="360"/>
                  </a:lnTo>
                  <a:lnTo>
                    <a:pt x="2426" y="360"/>
                  </a:lnTo>
                  <a:lnTo>
                    <a:pt x="2426" y="0"/>
                  </a:lnTo>
                  <a:lnTo>
                    <a:pt x="577" y="0"/>
                  </a:lnTo>
                  <a:lnTo>
                    <a:pt x="577" y="360"/>
                  </a:lnTo>
                  <a:lnTo>
                    <a:pt x="0" y="360"/>
                  </a:lnTo>
                </a:path>
              </a:pathLst>
            </a:custGeom>
            <a:noFill/>
            <a:ln w="28575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749" name="Freeform 21">
              <a:extLst>
                <a:ext uri="{FF2B5EF4-FFF2-40B4-BE49-F238E27FC236}">
                  <a16:creationId xmlns:a16="http://schemas.microsoft.com/office/drawing/2014/main" id="{BFA71C91-D199-D44E-8D2E-7AA5CD7A654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1" y="2944"/>
              <a:ext cx="3939" cy="168"/>
            </a:xfrm>
            <a:custGeom>
              <a:avLst/>
              <a:gdLst>
                <a:gd name="T0" fmla="*/ 0 w 7879"/>
                <a:gd name="T1" fmla="*/ 1 h 336"/>
                <a:gd name="T2" fmla="*/ 0 w 7879"/>
                <a:gd name="T3" fmla="*/ 1 h 336"/>
                <a:gd name="T4" fmla="*/ 0 w 7879"/>
                <a:gd name="T5" fmla="*/ 0 h 336"/>
                <a:gd name="T6" fmla="*/ 0 w 7879"/>
                <a:gd name="T7" fmla="*/ 0 h 336"/>
                <a:gd name="T8" fmla="*/ 0 w 7879"/>
                <a:gd name="T9" fmla="*/ 1 h 336"/>
                <a:gd name="T10" fmla="*/ 0 w 7879"/>
                <a:gd name="T11" fmla="*/ 1 h 33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879"/>
                <a:gd name="T19" fmla="*/ 0 h 336"/>
                <a:gd name="T20" fmla="*/ 7879 w 7879"/>
                <a:gd name="T21" fmla="*/ 336 h 3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879" h="336">
                  <a:moveTo>
                    <a:pt x="7879" y="336"/>
                  </a:moveTo>
                  <a:lnTo>
                    <a:pt x="4348" y="336"/>
                  </a:lnTo>
                  <a:lnTo>
                    <a:pt x="4348" y="0"/>
                  </a:lnTo>
                  <a:lnTo>
                    <a:pt x="625" y="0"/>
                  </a:lnTo>
                  <a:lnTo>
                    <a:pt x="625" y="336"/>
                  </a:lnTo>
                  <a:lnTo>
                    <a:pt x="0" y="336"/>
                  </a:lnTo>
                </a:path>
              </a:pathLst>
            </a:custGeom>
            <a:noFill/>
            <a:ln w="28575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750" name="Rectangle 22">
              <a:extLst>
                <a:ext uri="{FF2B5EF4-FFF2-40B4-BE49-F238E27FC236}">
                  <a16:creationId xmlns:a16="http://schemas.microsoft.com/office/drawing/2014/main" id="{E291B955-3949-2244-AA48-45A012FC6E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77" y="387"/>
              <a:ext cx="421" cy="684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73751" name="Rectangle 23">
              <a:extLst>
                <a:ext uri="{FF2B5EF4-FFF2-40B4-BE49-F238E27FC236}">
                  <a16:creationId xmlns:a16="http://schemas.microsoft.com/office/drawing/2014/main" id="{F7359B0E-BD66-0148-AD62-00854A0DC7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15" y="505"/>
              <a:ext cx="95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T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73752" name="Rectangle 24">
              <a:extLst>
                <a:ext uri="{FF2B5EF4-FFF2-40B4-BE49-F238E27FC236}">
                  <a16:creationId xmlns:a16="http://schemas.microsoft.com/office/drawing/2014/main" id="{EF5CFC5A-FF27-194E-ABBC-E94754A8F1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5" y="501"/>
              <a:ext cx="110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Q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73753" name="Line 25">
              <a:extLst>
                <a:ext uri="{FF2B5EF4-FFF2-40B4-BE49-F238E27FC236}">
                  <a16:creationId xmlns:a16="http://schemas.microsoft.com/office/drawing/2014/main" id="{D2205907-9CA5-F445-A87B-83D13E05B0F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178" y="843"/>
              <a:ext cx="60" cy="1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754" name="Freeform 26">
              <a:extLst>
                <a:ext uri="{FF2B5EF4-FFF2-40B4-BE49-F238E27FC236}">
                  <a16:creationId xmlns:a16="http://schemas.microsoft.com/office/drawing/2014/main" id="{0FFBEE09-4E66-F348-A71C-3BF072A4EB9C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2" y="206"/>
              <a:ext cx="36" cy="24"/>
            </a:xfrm>
            <a:custGeom>
              <a:avLst/>
              <a:gdLst>
                <a:gd name="T0" fmla="*/ 0 w 72"/>
                <a:gd name="T1" fmla="*/ 1 h 48"/>
                <a:gd name="T2" fmla="*/ 1 w 72"/>
                <a:gd name="T3" fmla="*/ 1 h 48"/>
                <a:gd name="T4" fmla="*/ 1 w 72"/>
                <a:gd name="T5" fmla="*/ 1 h 48"/>
                <a:gd name="T6" fmla="*/ 1 w 72"/>
                <a:gd name="T7" fmla="*/ 1 h 48"/>
                <a:gd name="T8" fmla="*/ 1 w 72"/>
                <a:gd name="T9" fmla="*/ 1 h 48"/>
                <a:gd name="T10" fmla="*/ 1 w 72"/>
                <a:gd name="T11" fmla="*/ 1 h 48"/>
                <a:gd name="T12" fmla="*/ 1 w 72"/>
                <a:gd name="T13" fmla="*/ 1 h 48"/>
                <a:gd name="T14" fmla="*/ 1 w 72"/>
                <a:gd name="T15" fmla="*/ 1 h 48"/>
                <a:gd name="T16" fmla="*/ 1 w 72"/>
                <a:gd name="T17" fmla="*/ 1 h 48"/>
                <a:gd name="T18" fmla="*/ 1 w 72"/>
                <a:gd name="T19" fmla="*/ 1 h 48"/>
                <a:gd name="T20" fmla="*/ 1 w 72"/>
                <a:gd name="T21" fmla="*/ 1 h 48"/>
                <a:gd name="T22" fmla="*/ 1 w 72"/>
                <a:gd name="T23" fmla="*/ 0 h 48"/>
                <a:gd name="T24" fmla="*/ 1 w 72"/>
                <a:gd name="T25" fmla="*/ 1 h 48"/>
                <a:gd name="T26" fmla="*/ 1 w 72"/>
                <a:gd name="T27" fmla="*/ 1 h 48"/>
                <a:gd name="T28" fmla="*/ 1 w 72"/>
                <a:gd name="T29" fmla="*/ 1 h 48"/>
                <a:gd name="T30" fmla="*/ 1 w 72"/>
                <a:gd name="T31" fmla="*/ 1 h 48"/>
                <a:gd name="T32" fmla="*/ 1 w 72"/>
                <a:gd name="T33" fmla="*/ 1 h 48"/>
                <a:gd name="T34" fmla="*/ 1 w 72"/>
                <a:gd name="T35" fmla="*/ 1 h 48"/>
                <a:gd name="T36" fmla="*/ 1 w 72"/>
                <a:gd name="T37" fmla="*/ 1 h 48"/>
                <a:gd name="T38" fmla="*/ 1 w 72"/>
                <a:gd name="T39" fmla="*/ 1 h 48"/>
                <a:gd name="T40" fmla="*/ 1 w 72"/>
                <a:gd name="T41" fmla="*/ 1 h 48"/>
                <a:gd name="T42" fmla="*/ 1 w 72"/>
                <a:gd name="T43" fmla="*/ 1 h 48"/>
                <a:gd name="T44" fmla="*/ 1 w 72"/>
                <a:gd name="T45" fmla="*/ 1 h 48"/>
                <a:gd name="T46" fmla="*/ 1 w 72"/>
                <a:gd name="T47" fmla="*/ 1 h 48"/>
                <a:gd name="T48" fmla="*/ 1 w 72"/>
                <a:gd name="T49" fmla="*/ 1 h 48"/>
                <a:gd name="T50" fmla="*/ 1 w 72"/>
                <a:gd name="T51" fmla="*/ 1 h 48"/>
                <a:gd name="T52" fmla="*/ 1 w 72"/>
                <a:gd name="T53" fmla="*/ 1 h 48"/>
                <a:gd name="T54" fmla="*/ 1 w 72"/>
                <a:gd name="T55" fmla="*/ 1 h 48"/>
                <a:gd name="T56" fmla="*/ 1 w 72"/>
                <a:gd name="T57" fmla="*/ 1 h 48"/>
                <a:gd name="T58" fmla="*/ 1 w 72"/>
                <a:gd name="T59" fmla="*/ 1 h 48"/>
                <a:gd name="T60" fmla="*/ 1 w 72"/>
                <a:gd name="T61" fmla="*/ 1 h 48"/>
                <a:gd name="T62" fmla="*/ 1 w 72"/>
                <a:gd name="T63" fmla="*/ 1 h 48"/>
                <a:gd name="T64" fmla="*/ 1 w 72"/>
                <a:gd name="T65" fmla="*/ 1 h 48"/>
                <a:gd name="T66" fmla="*/ 1 w 72"/>
                <a:gd name="T67" fmla="*/ 1 h 48"/>
                <a:gd name="T68" fmla="*/ 1 w 72"/>
                <a:gd name="T69" fmla="*/ 1 h 48"/>
                <a:gd name="T70" fmla="*/ 1 w 72"/>
                <a:gd name="T71" fmla="*/ 1 h 48"/>
                <a:gd name="T72" fmla="*/ 1 w 72"/>
                <a:gd name="T73" fmla="*/ 1 h 48"/>
                <a:gd name="T74" fmla="*/ 1 w 72"/>
                <a:gd name="T75" fmla="*/ 1 h 48"/>
                <a:gd name="T76" fmla="*/ 1 w 72"/>
                <a:gd name="T77" fmla="*/ 1 h 48"/>
                <a:gd name="T78" fmla="*/ 1 w 72"/>
                <a:gd name="T79" fmla="*/ 1 h 48"/>
                <a:gd name="T80" fmla="*/ 1 w 72"/>
                <a:gd name="T81" fmla="*/ 1 h 48"/>
                <a:gd name="T82" fmla="*/ 1 w 72"/>
                <a:gd name="T83" fmla="*/ 1 h 48"/>
                <a:gd name="T84" fmla="*/ 1 w 72"/>
                <a:gd name="T85" fmla="*/ 1 h 48"/>
                <a:gd name="T86" fmla="*/ 1 w 72"/>
                <a:gd name="T87" fmla="*/ 1 h 48"/>
                <a:gd name="T88" fmla="*/ 1 w 72"/>
                <a:gd name="T89" fmla="*/ 1 h 48"/>
                <a:gd name="T90" fmla="*/ 1 w 72"/>
                <a:gd name="T91" fmla="*/ 1 h 48"/>
                <a:gd name="T92" fmla="*/ 1 w 72"/>
                <a:gd name="T93" fmla="*/ 1 h 48"/>
                <a:gd name="T94" fmla="*/ 1 w 72"/>
                <a:gd name="T95" fmla="*/ 1 h 48"/>
                <a:gd name="T96" fmla="*/ 1 w 72"/>
                <a:gd name="T97" fmla="*/ 1 h 48"/>
                <a:gd name="T98" fmla="*/ 1 w 72"/>
                <a:gd name="T99" fmla="*/ 1 h 48"/>
                <a:gd name="T100" fmla="*/ 1 w 72"/>
                <a:gd name="T101" fmla="*/ 1 h 48"/>
                <a:gd name="T102" fmla="*/ 1 w 72"/>
                <a:gd name="T103" fmla="*/ 1 h 48"/>
                <a:gd name="T104" fmla="*/ 1 w 72"/>
                <a:gd name="T105" fmla="*/ 1 h 48"/>
                <a:gd name="T106" fmla="*/ 1 w 72"/>
                <a:gd name="T107" fmla="*/ 1 h 48"/>
                <a:gd name="T108" fmla="*/ 1 w 72"/>
                <a:gd name="T109" fmla="*/ 1 h 48"/>
                <a:gd name="T110" fmla="*/ 0 w 72"/>
                <a:gd name="T111" fmla="*/ 1 h 4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72"/>
                <a:gd name="T169" fmla="*/ 0 h 48"/>
                <a:gd name="T170" fmla="*/ 72 w 72"/>
                <a:gd name="T171" fmla="*/ 48 h 4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72" h="48">
                  <a:moveTo>
                    <a:pt x="0" y="19"/>
                  </a:moveTo>
                  <a:lnTo>
                    <a:pt x="0" y="30"/>
                  </a:lnTo>
                  <a:lnTo>
                    <a:pt x="0" y="27"/>
                  </a:lnTo>
                  <a:lnTo>
                    <a:pt x="0" y="26"/>
                  </a:lnTo>
                  <a:lnTo>
                    <a:pt x="0" y="25"/>
                  </a:lnTo>
                  <a:lnTo>
                    <a:pt x="1" y="24"/>
                  </a:lnTo>
                  <a:lnTo>
                    <a:pt x="1" y="23"/>
                  </a:lnTo>
                  <a:lnTo>
                    <a:pt x="1" y="21"/>
                  </a:lnTo>
                  <a:lnTo>
                    <a:pt x="2" y="19"/>
                  </a:lnTo>
                  <a:lnTo>
                    <a:pt x="2" y="18"/>
                  </a:lnTo>
                  <a:lnTo>
                    <a:pt x="2" y="17"/>
                  </a:lnTo>
                  <a:lnTo>
                    <a:pt x="3" y="15"/>
                  </a:lnTo>
                  <a:lnTo>
                    <a:pt x="5" y="14"/>
                  </a:lnTo>
                  <a:lnTo>
                    <a:pt x="5" y="13"/>
                  </a:lnTo>
                  <a:lnTo>
                    <a:pt x="6" y="12"/>
                  </a:lnTo>
                  <a:lnTo>
                    <a:pt x="7" y="11"/>
                  </a:lnTo>
                  <a:lnTo>
                    <a:pt x="7" y="9"/>
                  </a:lnTo>
                  <a:lnTo>
                    <a:pt x="8" y="9"/>
                  </a:lnTo>
                  <a:lnTo>
                    <a:pt x="10" y="8"/>
                  </a:lnTo>
                  <a:lnTo>
                    <a:pt x="11" y="7"/>
                  </a:lnTo>
                  <a:lnTo>
                    <a:pt x="12" y="6"/>
                  </a:lnTo>
                  <a:lnTo>
                    <a:pt x="13" y="6"/>
                  </a:lnTo>
                  <a:lnTo>
                    <a:pt x="14" y="5"/>
                  </a:lnTo>
                  <a:lnTo>
                    <a:pt x="16" y="3"/>
                  </a:lnTo>
                  <a:lnTo>
                    <a:pt x="17" y="3"/>
                  </a:lnTo>
                  <a:lnTo>
                    <a:pt x="18" y="2"/>
                  </a:lnTo>
                  <a:lnTo>
                    <a:pt x="19" y="2"/>
                  </a:lnTo>
                  <a:lnTo>
                    <a:pt x="20" y="2"/>
                  </a:lnTo>
                  <a:lnTo>
                    <a:pt x="22" y="1"/>
                  </a:lnTo>
                  <a:lnTo>
                    <a:pt x="23" y="1"/>
                  </a:lnTo>
                  <a:lnTo>
                    <a:pt x="25" y="1"/>
                  </a:lnTo>
                  <a:lnTo>
                    <a:pt x="26" y="1"/>
                  </a:lnTo>
                  <a:lnTo>
                    <a:pt x="28" y="1"/>
                  </a:lnTo>
                  <a:lnTo>
                    <a:pt x="29" y="0"/>
                  </a:lnTo>
                  <a:lnTo>
                    <a:pt x="43" y="0"/>
                  </a:lnTo>
                  <a:lnTo>
                    <a:pt x="44" y="1"/>
                  </a:lnTo>
                  <a:lnTo>
                    <a:pt x="46" y="1"/>
                  </a:lnTo>
                  <a:lnTo>
                    <a:pt x="48" y="1"/>
                  </a:lnTo>
                  <a:lnTo>
                    <a:pt x="49" y="1"/>
                  </a:lnTo>
                  <a:lnTo>
                    <a:pt x="50" y="1"/>
                  </a:lnTo>
                  <a:lnTo>
                    <a:pt x="52" y="2"/>
                  </a:lnTo>
                  <a:lnTo>
                    <a:pt x="53" y="2"/>
                  </a:lnTo>
                  <a:lnTo>
                    <a:pt x="54" y="2"/>
                  </a:lnTo>
                  <a:lnTo>
                    <a:pt x="55" y="3"/>
                  </a:lnTo>
                  <a:lnTo>
                    <a:pt x="56" y="3"/>
                  </a:lnTo>
                  <a:lnTo>
                    <a:pt x="58" y="5"/>
                  </a:lnTo>
                  <a:lnTo>
                    <a:pt x="59" y="6"/>
                  </a:lnTo>
                  <a:lnTo>
                    <a:pt x="60" y="6"/>
                  </a:lnTo>
                  <a:lnTo>
                    <a:pt x="61" y="7"/>
                  </a:lnTo>
                  <a:lnTo>
                    <a:pt x="62" y="8"/>
                  </a:lnTo>
                  <a:lnTo>
                    <a:pt x="64" y="9"/>
                  </a:lnTo>
                  <a:lnTo>
                    <a:pt x="65" y="9"/>
                  </a:lnTo>
                  <a:lnTo>
                    <a:pt x="66" y="11"/>
                  </a:lnTo>
                  <a:lnTo>
                    <a:pt x="66" y="12"/>
                  </a:lnTo>
                  <a:lnTo>
                    <a:pt x="67" y="13"/>
                  </a:lnTo>
                  <a:lnTo>
                    <a:pt x="68" y="14"/>
                  </a:lnTo>
                  <a:lnTo>
                    <a:pt x="68" y="15"/>
                  </a:lnTo>
                  <a:lnTo>
                    <a:pt x="70" y="17"/>
                  </a:lnTo>
                  <a:lnTo>
                    <a:pt x="70" y="18"/>
                  </a:lnTo>
                  <a:lnTo>
                    <a:pt x="71" y="19"/>
                  </a:lnTo>
                  <a:lnTo>
                    <a:pt x="71" y="21"/>
                  </a:lnTo>
                  <a:lnTo>
                    <a:pt x="71" y="23"/>
                  </a:lnTo>
                  <a:lnTo>
                    <a:pt x="72" y="24"/>
                  </a:lnTo>
                  <a:lnTo>
                    <a:pt x="72" y="25"/>
                  </a:lnTo>
                  <a:lnTo>
                    <a:pt x="72" y="26"/>
                  </a:lnTo>
                  <a:lnTo>
                    <a:pt x="72" y="27"/>
                  </a:lnTo>
                  <a:lnTo>
                    <a:pt x="72" y="30"/>
                  </a:lnTo>
                  <a:lnTo>
                    <a:pt x="72" y="19"/>
                  </a:lnTo>
                  <a:lnTo>
                    <a:pt x="72" y="21"/>
                  </a:lnTo>
                  <a:lnTo>
                    <a:pt x="72" y="23"/>
                  </a:lnTo>
                  <a:lnTo>
                    <a:pt x="72" y="24"/>
                  </a:lnTo>
                  <a:lnTo>
                    <a:pt x="72" y="25"/>
                  </a:lnTo>
                  <a:lnTo>
                    <a:pt x="71" y="26"/>
                  </a:lnTo>
                  <a:lnTo>
                    <a:pt x="71" y="27"/>
                  </a:lnTo>
                  <a:lnTo>
                    <a:pt x="71" y="30"/>
                  </a:lnTo>
                  <a:lnTo>
                    <a:pt x="70" y="31"/>
                  </a:lnTo>
                  <a:lnTo>
                    <a:pt x="70" y="32"/>
                  </a:lnTo>
                  <a:lnTo>
                    <a:pt x="68" y="33"/>
                  </a:lnTo>
                  <a:lnTo>
                    <a:pt x="68" y="35"/>
                  </a:lnTo>
                  <a:lnTo>
                    <a:pt x="67" y="36"/>
                  </a:lnTo>
                  <a:lnTo>
                    <a:pt x="66" y="37"/>
                  </a:lnTo>
                  <a:lnTo>
                    <a:pt x="66" y="38"/>
                  </a:lnTo>
                  <a:lnTo>
                    <a:pt x="65" y="39"/>
                  </a:lnTo>
                  <a:lnTo>
                    <a:pt x="64" y="39"/>
                  </a:lnTo>
                  <a:lnTo>
                    <a:pt x="62" y="41"/>
                  </a:lnTo>
                  <a:lnTo>
                    <a:pt x="61" y="42"/>
                  </a:lnTo>
                  <a:lnTo>
                    <a:pt x="60" y="43"/>
                  </a:lnTo>
                  <a:lnTo>
                    <a:pt x="59" y="43"/>
                  </a:lnTo>
                  <a:lnTo>
                    <a:pt x="58" y="44"/>
                  </a:lnTo>
                  <a:lnTo>
                    <a:pt x="56" y="45"/>
                  </a:lnTo>
                  <a:lnTo>
                    <a:pt x="55" y="45"/>
                  </a:lnTo>
                  <a:lnTo>
                    <a:pt x="54" y="47"/>
                  </a:lnTo>
                  <a:lnTo>
                    <a:pt x="53" y="47"/>
                  </a:lnTo>
                  <a:lnTo>
                    <a:pt x="52" y="47"/>
                  </a:lnTo>
                  <a:lnTo>
                    <a:pt x="50" y="48"/>
                  </a:lnTo>
                  <a:lnTo>
                    <a:pt x="49" y="48"/>
                  </a:lnTo>
                  <a:lnTo>
                    <a:pt x="48" y="48"/>
                  </a:lnTo>
                  <a:lnTo>
                    <a:pt x="46" y="48"/>
                  </a:lnTo>
                  <a:lnTo>
                    <a:pt x="44" y="48"/>
                  </a:lnTo>
                  <a:lnTo>
                    <a:pt x="43" y="48"/>
                  </a:lnTo>
                  <a:lnTo>
                    <a:pt x="29" y="48"/>
                  </a:lnTo>
                  <a:lnTo>
                    <a:pt x="28" y="48"/>
                  </a:lnTo>
                  <a:lnTo>
                    <a:pt x="26" y="48"/>
                  </a:lnTo>
                  <a:lnTo>
                    <a:pt x="25" y="48"/>
                  </a:lnTo>
                  <a:lnTo>
                    <a:pt x="23" y="48"/>
                  </a:lnTo>
                  <a:lnTo>
                    <a:pt x="22" y="48"/>
                  </a:lnTo>
                  <a:lnTo>
                    <a:pt x="20" y="47"/>
                  </a:lnTo>
                  <a:lnTo>
                    <a:pt x="19" y="47"/>
                  </a:lnTo>
                  <a:lnTo>
                    <a:pt x="18" y="47"/>
                  </a:lnTo>
                  <a:lnTo>
                    <a:pt x="17" y="45"/>
                  </a:lnTo>
                  <a:lnTo>
                    <a:pt x="16" y="45"/>
                  </a:lnTo>
                  <a:lnTo>
                    <a:pt x="14" y="44"/>
                  </a:lnTo>
                  <a:lnTo>
                    <a:pt x="13" y="43"/>
                  </a:lnTo>
                  <a:lnTo>
                    <a:pt x="12" y="43"/>
                  </a:lnTo>
                  <a:lnTo>
                    <a:pt x="11" y="42"/>
                  </a:lnTo>
                  <a:lnTo>
                    <a:pt x="10" y="41"/>
                  </a:lnTo>
                  <a:lnTo>
                    <a:pt x="8" y="39"/>
                  </a:lnTo>
                  <a:lnTo>
                    <a:pt x="7" y="39"/>
                  </a:lnTo>
                  <a:lnTo>
                    <a:pt x="7" y="38"/>
                  </a:lnTo>
                  <a:lnTo>
                    <a:pt x="6" y="37"/>
                  </a:lnTo>
                  <a:lnTo>
                    <a:pt x="5" y="36"/>
                  </a:lnTo>
                  <a:lnTo>
                    <a:pt x="5" y="35"/>
                  </a:lnTo>
                  <a:lnTo>
                    <a:pt x="3" y="33"/>
                  </a:lnTo>
                  <a:lnTo>
                    <a:pt x="2" y="32"/>
                  </a:lnTo>
                  <a:lnTo>
                    <a:pt x="2" y="31"/>
                  </a:lnTo>
                  <a:lnTo>
                    <a:pt x="2" y="30"/>
                  </a:lnTo>
                  <a:lnTo>
                    <a:pt x="1" y="27"/>
                  </a:lnTo>
                  <a:lnTo>
                    <a:pt x="1" y="26"/>
                  </a:lnTo>
                  <a:lnTo>
                    <a:pt x="1" y="25"/>
                  </a:lnTo>
                  <a:lnTo>
                    <a:pt x="0" y="24"/>
                  </a:lnTo>
                  <a:lnTo>
                    <a:pt x="0" y="23"/>
                  </a:lnTo>
                  <a:lnTo>
                    <a:pt x="0" y="21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000000"/>
            </a:solidFill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755" name="Rectangle 27">
              <a:extLst>
                <a:ext uri="{FF2B5EF4-FFF2-40B4-BE49-F238E27FC236}">
                  <a16:creationId xmlns:a16="http://schemas.microsoft.com/office/drawing/2014/main" id="{99709C29-7454-F24D-B431-283A3C7572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6" y="845"/>
              <a:ext cx="110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Q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73756" name="Rectangle 28">
              <a:extLst>
                <a:ext uri="{FF2B5EF4-FFF2-40B4-BE49-F238E27FC236}">
                  <a16:creationId xmlns:a16="http://schemas.microsoft.com/office/drawing/2014/main" id="{D0ED77B0-6C62-5746-941B-79BA6C610B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14" y="387"/>
              <a:ext cx="420" cy="684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73757" name="Rectangle 29">
              <a:extLst>
                <a:ext uri="{FF2B5EF4-FFF2-40B4-BE49-F238E27FC236}">
                  <a16:creationId xmlns:a16="http://schemas.microsoft.com/office/drawing/2014/main" id="{B762B12D-64B2-684F-9B57-710DF36858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10" y="833"/>
              <a:ext cx="299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Clock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73758" name="Rectangle 30">
              <a:extLst>
                <a:ext uri="{FF2B5EF4-FFF2-40B4-BE49-F238E27FC236}">
                  <a16:creationId xmlns:a16="http://schemas.microsoft.com/office/drawing/2014/main" id="{C9873524-7318-0344-8C33-309EC8B5D5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51" y="505"/>
              <a:ext cx="95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T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73759" name="Rectangle 31">
              <a:extLst>
                <a:ext uri="{FF2B5EF4-FFF2-40B4-BE49-F238E27FC236}">
                  <a16:creationId xmlns:a16="http://schemas.microsoft.com/office/drawing/2014/main" id="{6557D929-FDB9-6745-A6D9-BAFD27EA48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01" y="501"/>
              <a:ext cx="110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Q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73760" name="Line 32">
              <a:extLst>
                <a:ext uri="{FF2B5EF4-FFF2-40B4-BE49-F238E27FC236}">
                  <a16:creationId xmlns:a16="http://schemas.microsoft.com/office/drawing/2014/main" id="{855915E4-BFD1-8548-8ACB-4FE48A08FA1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114" y="843"/>
              <a:ext cx="60" cy="1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761" name="Rectangle 33">
              <a:extLst>
                <a:ext uri="{FF2B5EF4-FFF2-40B4-BE49-F238E27FC236}">
                  <a16:creationId xmlns:a16="http://schemas.microsoft.com/office/drawing/2014/main" id="{3ADDAF8A-947A-F24C-815F-266133779B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51" y="387"/>
              <a:ext cx="420" cy="684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73762" name="Rectangle 34">
              <a:extLst>
                <a:ext uri="{FF2B5EF4-FFF2-40B4-BE49-F238E27FC236}">
                  <a16:creationId xmlns:a16="http://schemas.microsoft.com/office/drawing/2014/main" id="{102D98A3-3E47-0844-BB12-574FB8A48D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02" y="845"/>
              <a:ext cx="110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Q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73763" name="Rectangle 35">
              <a:extLst>
                <a:ext uri="{FF2B5EF4-FFF2-40B4-BE49-F238E27FC236}">
                  <a16:creationId xmlns:a16="http://schemas.microsoft.com/office/drawing/2014/main" id="{6273F93D-1498-0F49-B94D-DA8D2D0063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88" y="505"/>
              <a:ext cx="95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T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73764" name="Rectangle 36">
              <a:extLst>
                <a:ext uri="{FF2B5EF4-FFF2-40B4-BE49-F238E27FC236}">
                  <a16:creationId xmlns:a16="http://schemas.microsoft.com/office/drawing/2014/main" id="{66D75FF9-3C45-1C4A-B1A8-87E8BDC9DB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7" y="501"/>
              <a:ext cx="110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Q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73765" name="Line 37">
              <a:extLst>
                <a:ext uri="{FF2B5EF4-FFF2-40B4-BE49-F238E27FC236}">
                  <a16:creationId xmlns:a16="http://schemas.microsoft.com/office/drawing/2014/main" id="{0AC571E3-271E-1341-9FD9-3610DC8F557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051" y="843"/>
              <a:ext cx="48" cy="1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766" name="Line 38">
              <a:extLst>
                <a:ext uri="{FF2B5EF4-FFF2-40B4-BE49-F238E27FC236}">
                  <a16:creationId xmlns:a16="http://schemas.microsoft.com/office/drawing/2014/main" id="{778AB8ED-004C-0741-B713-ED2641C3E91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29" y="556"/>
              <a:ext cx="348" cy="0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767" name="Freeform 39">
              <a:extLst>
                <a:ext uri="{FF2B5EF4-FFF2-40B4-BE49-F238E27FC236}">
                  <a16:creationId xmlns:a16="http://schemas.microsoft.com/office/drawing/2014/main" id="{6CE7E747-28A2-7F4F-AB64-83FF5216EF6C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4" y="855"/>
              <a:ext cx="84" cy="84"/>
            </a:xfrm>
            <a:custGeom>
              <a:avLst/>
              <a:gdLst>
                <a:gd name="T0" fmla="*/ 0 w 168"/>
                <a:gd name="T1" fmla="*/ 1 h 168"/>
                <a:gd name="T2" fmla="*/ 1 w 168"/>
                <a:gd name="T3" fmla="*/ 1 h 168"/>
                <a:gd name="T4" fmla="*/ 0 w 168"/>
                <a:gd name="T5" fmla="*/ 0 h 168"/>
                <a:gd name="T6" fmla="*/ 0 60000 65536"/>
                <a:gd name="T7" fmla="*/ 0 60000 65536"/>
                <a:gd name="T8" fmla="*/ 0 60000 65536"/>
                <a:gd name="T9" fmla="*/ 0 w 168"/>
                <a:gd name="T10" fmla="*/ 0 h 168"/>
                <a:gd name="T11" fmla="*/ 168 w 168"/>
                <a:gd name="T12" fmla="*/ 168 h 16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8" h="168">
                  <a:moveTo>
                    <a:pt x="0" y="168"/>
                  </a:moveTo>
                  <a:lnTo>
                    <a:pt x="168" y="96"/>
                  </a:lnTo>
                  <a:lnTo>
                    <a:pt x="0" y="0"/>
                  </a:lnTo>
                </a:path>
              </a:pathLst>
            </a:cu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768" name="Freeform 40">
              <a:extLst>
                <a:ext uri="{FF2B5EF4-FFF2-40B4-BE49-F238E27FC236}">
                  <a16:creationId xmlns:a16="http://schemas.microsoft.com/office/drawing/2014/main" id="{35D10AC8-CF3B-FC43-A7A7-83990E68A844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1" y="855"/>
              <a:ext cx="84" cy="84"/>
            </a:xfrm>
            <a:custGeom>
              <a:avLst/>
              <a:gdLst>
                <a:gd name="T0" fmla="*/ 0 w 168"/>
                <a:gd name="T1" fmla="*/ 1 h 168"/>
                <a:gd name="T2" fmla="*/ 1 w 168"/>
                <a:gd name="T3" fmla="*/ 1 h 168"/>
                <a:gd name="T4" fmla="*/ 0 w 168"/>
                <a:gd name="T5" fmla="*/ 0 h 168"/>
                <a:gd name="T6" fmla="*/ 0 60000 65536"/>
                <a:gd name="T7" fmla="*/ 0 60000 65536"/>
                <a:gd name="T8" fmla="*/ 0 60000 65536"/>
                <a:gd name="T9" fmla="*/ 0 w 168"/>
                <a:gd name="T10" fmla="*/ 0 h 168"/>
                <a:gd name="T11" fmla="*/ 168 w 168"/>
                <a:gd name="T12" fmla="*/ 168 h 16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8" h="168">
                  <a:moveTo>
                    <a:pt x="0" y="168"/>
                  </a:moveTo>
                  <a:lnTo>
                    <a:pt x="168" y="96"/>
                  </a:lnTo>
                  <a:lnTo>
                    <a:pt x="0" y="0"/>
                  </a:lnTo>
                </a:path>
              </a:pathLst>
            </a:cu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769" name="Freeform 41">
              <a:extLst>
                <a:ext uri="{FF2B5EF4-FFF2-40B4-BE49-F238E27FC236}">
                  <a16:creationId xmlns:a16="http://schemas.microsoft.com/office/drawing/2014/main" id="{8C40C961-1AF8-6747-8C82-CBB71AA21192}"/>
                </a:ext>
              </a:extLst>
            </p:cNvPr>
            <p:cNvSpPr>
              <a:spLocks/>
            </p:cNvSpPr>
            <p:nvPr/>
          </p:nvSpPr>
          <p:spPr bwMode="auto">
            <a:xfrm>
              <a:off x="1877" y="855"/>
              <a:ext cx="84" cy="84"/>
            </a:xfrm>
            <a:custGeom>
              <a:avLst/>
              <a:gdLst>
                <a:gd name="T0" fmla="*/ 0 w 168"/>
                <a:gd name="T1" fmla="*/ 1 h 168"/>
                <a:gd name="T2" fmla="*/ 1 w 168"/>
                <a:gd name="T3" fmla="*/ 1 h 168"/>
                <a:gd name="T4" fmla="*/ 0 w 168"/>
                <a:gd name="T5" fmla="*/ 0 h 168"/>
                <a:gd name="T6" fmla="*/ 0 60000 65536"/>
                <a:gd name="T7" fmla="*/ 0 60000 65536"/>
                <a:gd name="T8" fmla="*/ 0 60000 65536"/>
                <a:gd name="T9" fmla="*/ 0 w 168"/>
                <a:gd name="T10" fmla="*/ 0 h 168"/>
                <a:gd name="T11" fmla="*/ 168 w 168"/>
                <a:gd name="T12" fmla="*/ 168 h 16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8" h="168">
                  <a:moveTo>
                    <a:pt x="0" y="168"/>
                  </a:moveTo>
                  <a:lnTo>
                    <a:pt x="168" y="96"/>
                  </a:lnTo>
                  <a:lnTo>
                    <a:pt x="0" y="0"/>
                  </a:lnTo>
                </a:path>
              </a:pathLst>
            </a:cu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770" name="Line 42">
              <a:extLst>
                <a:ext uri="{FF2B5EF4-FFF2-40B4-BE49-F238E27FC236}">
                  <a16:creationId xmlns:a16="http://schemas.microsoft.com/office/drawing/2014/main" id="{EA1DB3C7-7631-E24A-A5C1-C0E909209EC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29" y="903"/>
              <a:ext cx="348" cy="1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771" name="Freeform 43">
              <a:extLst>
                <a:ext uri="{FF2B5EF4-FFF2-40B4-BE49-F238E27FC236}">
                  <a16:creationId xmlns:a16="http://schemas.microsoft.com/office/drawing/2014/main" id="{F249E087-2585-054A-A213-742F70C2B422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9" y="532"/>
              <a:ext cx="36" cy="36"/>
            </a:xfrm>
            <a:custGeom>
              <a:avLst/>
              <a:gdLst>
                <a:gd name="T0" fmla="*/ 0 w 72"/>
                <a:gd name="T1" fmla="*/ 1 h 72"/>
                <a:gd name="T2" fmla="*/ 1 w 72"/>
                <a:gd name="T3" fmla="*/ 1 h 72"/>
                <a:gd name="T4" fmla="*/ 1 w 72"/>
                <a:gd name="T5" fmla="*/ 1 h 72"/>
                <a:gd name="T6" fmla="*/ 1 w 72"/>
                <a:gd name="T7" fmla="*/ 1 h 72"/>
                <a:gd name="T8" fmla="*/ 1 w 72"/>
                <a:gd name="T9" fmla="*/ 1 h 72"/>
                <a:gd name="T10" fmla="*/ 1 w 72"/>
                <a:gd name="T11" fmla="*/ 1 h 72"/>
                <a:gd name="T12" fmla="*/ 1 w 72"/>
                <a:gd name="T13" fmla="*/ 1 h 72"/>
                <a:gd name="T14" fmla="*/ 1 w 72"/>
                <a:gd name="T15" fmla="*/ 1 h 72"/>
                <a:gd name="T16" fmla="*/ 1 w 72"/>
                <a:gd name="T17" fmla="*/ 1 h 72"/>
                <a:gd name="T18" fmla="*/ 1 w 72"/>
                <a:gd name="T19" fmla="*/ 1 h 72"/>
                <a:gd name="T20" fmla="*/ 1 w 72"/>
                <a:gd name="T21" fmla="*/ 1 h 72"/>
                <a:gd name="T22" fmla="*/ 1 w 72"/>
                <a:gd name="T23" fmla="*/ 0 h 72"/>
                <a:gd name="T24" fmla="*/ 1 w 72"/>
                <a:gd name="T25" fmla="*/ 1 h 72"/>
                <a:gd name="T26" fmla="*/ 1 w 72"/>
                <a:gd name="T27" fmla="*/ 1 h 72"/>
                <a:gd name="T28" fmla="*/ 1 w 72"/>
                <a:gd name="T29" fmla="*/ 1 h 72"/>
                <a:gd name="T30" fmla="*/ 1 w 72"/>
                <a:gd name="T31" fmla="*/ 1 h 72"/>
                <a:gd name="T32" fmla="*/ 1 w 72"/>
                <a:gd name="T33" fmla="*/ 1 h 72"/>
                <a:gd name="T34" fmla="*/ 1 w 72"/>
                <a:gd name="T35" fmla="*/ 1 h 72"/>
                <a:gd name="T36" fmla="*/ 1 w 72"/>
                <a:gd name="T37" fmla="*/ 1 h 72"/>
                <a:gd name="T38" fmla="*/ 1 w 72"/>
                <a:gd name="T39" fmla="*/ 1 h 72"/>
                <a:gd name="T40" fmla="*/ 1 w 72"/>
                <a:gd name="T41" fmla="*/ 1 h 72"/>
                <a:gd name="T42" fmla="*/ 1 w 72"/>
                <a:gd name="T43" fmla="*/ 1 h 72"/>
                <a:gd name="T44" fmla="*/ 1 w 72"/>
                <a:gd name="T45" fmla="*/ 1 h 72"/>
                <a:gd name="T46" fmla="*/ 1 w 72"/>
                <a:gd name="T47" fmla="*/ 1 h 72"/>
                <a:gd name="T48" fmla="*/ 1 w 72"/>
                <a:gd name="T49" fmla="*/ 1 h 72"/>
                <a:gd name="T50" fmla="*/ 1 w 72"/>
                <a:gd name="T51" fmla="*/ 1 h 72"/>
                <a:gd name="T52" fmla="*/ 1 w 72"/>
                <a:gd name="T53" fmla="*/ 1 h 72"/>
                <a:gd name="T54" fmla="*/ 1 w 72"/>
                <a:gd name="T55" fmla="*/ 1 h 72"/>
                <a:gd name="T56" fmla="*/ 1 w 72"/>
                <a:gd name="T57" fmla="*/ 1 h 72"/>
                <a:gd name="T58" fmla="*/ 1 w 72"/>
                <a:gd name="T59" fmla="*/ 1 h 72"/>
                <a:gd name="T60" fmla="*/ 1 w 72"/>
                <a:gd name="T61" fmla="*/ 1 h 72"/>
                <a:gd name="T62" fmla="*/ 1 w 72"/>
                <a:gd name="T63" fmla="*/ 1 h 72"/>
                <a:gd name="T64" fmla="*/ 1 w 72"/>
                <a:gd name="T65" fmla="*/ 1 h 72"/>
                <a:gd name="T66" fmla="*/ 1 w 72"/>
                <a:gd name="T67" fmla="*/ 1 h 72"/>
                <a:gd name="T68" fmla="*/ 1 w 72"/>
                <a:gd name="T69" fmla="*/ 1 h 72"/>
                <a:gd name="T70" fmla="*/ 1 w 72"/>
                <a:gd name="T71" fmla="*/ 1 h 72"/>
                <a:gd name="T72" fmla="*/ 1 w 72"/>
                <a:gd name="T73" fmla="*/ 1 h 72"/>
                <a:gd name="T74" fmla="*/ 1 w 72"/>
                <a:gd name="T75" fmla="*/ 1 h 72"/>
                <a:gd name="T76" fmla="*/ 1 w 72"/>
                <a:gd name="T77" fmla="*/ 1 h 72"/>
                <a:gd name="T78" fmla="*/ 1 w 72"/>
                <a:gd name="T79" fmla="*/ 1 h 72"/>
                <a:gd name="T80" fmla="*/ 1 w 72"/>
                <a:gd name="T81" fmla="*/ 1 h 72"/>
                <a:gd name="T82" fmla="*/ 1 w 72"/>
                <a:gd name="T83" fmla="*/ 1 h 72"/>
                <a:gd name="T84" fmla="*/ 1 w 72"/>
                <a:gd name="T85" fmla="*/ 1 h 72"/>
                <a:gd name="T86" fmla="*/ 1 w 72"/>
                <a:gd name="T87" fmla="*/ 1 h 72"/>
                <a:gd name="T88" fmla="*/ 1 w 72"/>
                <a:gd name="T89" fmla="*/ 1 h 72"/>
                <a:gd name="T90" fmla="*/ 1 w 72"/>
                <a:gd name="T91" fmla="*/ 1 h 72"/>
                <a:gd name="T92" fmla="*/ 1 w 72"/>
                <a:gd name="T93" fmla="*/ 1 h 72"/>
                <a:gd name="T94" fmla="*/ 1 w 72"/>
                <a:gd name="T95" fmla="*/ 1 h 72"/>
                <a:gd name="T96" fmla="*/ 1 w 72"/>
                <a:gd name="T97" fmla="*/ 1 h 72"/>
                <a:gd name="T98" fmla="*/ 1 w 72"/>
                <a:gd name="T99" fmla="*/ 1 h 72"/>
                <a:gd name="T100" fmla="*/ 1 w 72"/>
                <a:gd name="T101" fmla="*/ 1 h 72"/>
                <a:gd name="T102" fmla="*/ 1 w 72"/>
                <a:gd name="T103" fmla="*/ 1 h 72"/>
                <a:gd name="T104" fmla="*/ 1 w 72"/>
                <a:gd name="T105" fmla="*/ 1 h 72"/>
                <a:gd name="T106" fmla="*/ 1 w 72"/>
                <a:gd name="T107" fmla="*/ 1 h 72"/>
                <a:gd name="T108" fmla="*/ 1 w 72"/>
                <a:gd name="T109" fmla="*/ 1 h 72"/>
                <a:gd name="T110" fmla="*/ 0 w 72"/>
                <a:gd name="T111" fmla="*/ 1 h 72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72"/>
                <a:gd name="T169" fmla="*/ 0 h 72"/>
                <a:gd name="T170" fmla="*/ 72 w 72"/>
                <a:gd name="T171" fmla="*/ 72 h 72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72" h="72">
                  <a:moveTo>
                    <a:pt x="0" y="43"/>
                  </a:moveTo>
                  <a:lnTo>
                    <a:pt x="0" y="30"/>
                  </a:lnTo>
                  <a:lnTo>
                    <a:pt x="0" y="28"/>
                  </a:lnTo>
                  <a:lnTo>
                    <a:pt x="0" y="27"/>
                  </a:lnTo>
                  <a:lnTo>
                    <a:pt x="0" y="25"/>
                  </a:lnTo>
                  <a:lnTo>
                    <a:pt x="1" y="24"/>
                  </a:lnTo>
                  <a:lnTo>
                    <a:pt x="1" y="23"/>
                  </a:lnTo>
                  <a:lnTo>
                    <a:pt x="1" y="22"/>
                  </a:lnTo>
                  <a:lnTo>
                    <a:pt x="3" y="19"/>
                  </a:lnTo>
                  <a:lnTo>
                    <a:pt x="3" y="18"/>
                  </a:lnTo>
                  <a:lnTo>
                    <a:pt x="3" y="17"/>
                  </a:lnTo>
                  <a:lnTo>
                    <a:pt x="4" y="16"/>
                  </a:lnTo>
                  <a:lnTo>
                    <a:pt x="5" y="15"/>
                  </a:lnTo>
                  <a:lnTo>
                    <a:pt x="5" y="13"/>
                  </a:lnTo>
                  <a:lnTo>
                    <a:pt x="6" y="12"/>
                  </a:lnTo>
                  <a:lnTo>
                    <a:pt x="7" y="11"/>
                  </a:lnTo>
                  <a:lnTo>
                    <a:pt x="7" y="10"/>
                  </a:lnTo>
                  <a:lnTo>
                    <a:pt x="9" y="10"/>
                  </a:lnTo>
                  <a:lnTo>
                    <a:pt x="10" y="9"/>
                  </a:lnTo>
                  <a:lnTo>
                    <a:pt x="11" y="7"/>
                  </a:lnTo>
                  <a:lnTo>
                    <a:pt x="12" y="6"/>
                  </a:lnTo>
                  <a:lnTo>
                    <a:pt x="13" y="6"/>
                  </a:lnTo>
                  <a:lnTo>
                    <a:pt x="15" y="5"/>
                  </a:lnTo>
                  <a:lnTo>
                    <a:pt x="16" y="4"/>
                  </a:lnTo>
                  <a:lnTo>
                    <a:pt x="17" y="4"/>
                  </a:lnTo>
                  <a:lnTo>
                    <a:pt x="18" y="3"/>
                  </a:lnTo>
                  <a:lnTo>
                    <a:pt x="19" y="3"/>
                  </a:lnTo>
                  <a:lnTo>
                    <a:pt x="21" y="3"/>
                  </a:lnTo>
                  <a:lnTo>
                    <a:pt x="22" y="1"/>
                  </a:lnTo>
                  <a:lnTo>
                    <a:pt x="23" y="1"/>
                  </a:lnTo>
                  <a:lnTo>
                    <a:pt x="25" y="1"/>
                  </a:lnTo>
                  <a:lnTo>
                    <a:pt x="27" y="1"/>
                  </a:lnTo>
                  <a:lnTo>
                    <a:pt x="28" y="1"/>
                  </a:lnTo>
                  <a:lnTo>
                    <a:pt x="29" y="0"/>
                  </a:lnTo>
                  <a:lnTo>
                    <a:pt x="43" y="0"/>
                  </a:lnTo>
                  <a:lnTo>
                    <a:pt x="45" y="1"/>
                  </a:lnTo>
                  <a:lnTo>
                    <a:pt x="46" y="1"/>
                  </a:lnTo>
                  <a:lnTo>
                    <a:pt x="48" y="1"/>
                  </a:lnTo>
                  <a:lnTo>
                    <a:pt x="49" y="1"/>
                  </a:lnTo>
                  <a:lnTo>
                    <a:pt x="51" y="1"/>
                  </a:lnTo>
                  <a:lnTo>
                    <a:pt x="52" y="3"/>
                  </a:lnTo>
                  <a:lnTo>
                    <a:pt x="53" y="3"/>
                  </a:lnTo>
                  <a:lnTo>
                    <a:pt x="54" y="3"/>
                  </a:lnTo>
                  <a:lnTo>
                    <a:pt x="55" y="4"/>
                  </a:lnTo>
                  <a:lnTo>
                    <a:pt x="57" y="4"/>
                  </a:lnTo>
                  <a:lnTo>
                    <a:pt x="58" y="5"/>
                  </a:lnTo>
                  <a:lnTo>
                    <a:pt x="59" y="6"/>
                  </a:lnTo>
                  <a:lnTo>
                    <a:pt x="60" y="6"/>
                  </a:lnTo>
                  <a:lnTo>
                    <a:pt x="61" y="7"/>
                  </a:lnTo>
                  <a:lnTo>
                    <a:pt x="63" y="9"/>
                  </a:lnTo>
                  <a:lnTo>
                    <a:pt x="64" y="10"/>
                  </a:lnTo>
                  <a:lnTo>
                    <a:pt x="65" y="10"/>
                  </a:lnTo>
                  <a:lnTo>
                    <a:pt x="66" y="11"/>
                  </a:lnTo>
                  <a:lnTo>
                    <a:pt x="66" y="12"/>
                  </a:lnTo>
                  <a:lnTo>
                    <a:pt x="67" y="13"/>
                  </a:lnTo>
                  <a:lnTo>
                    <a:pt x="69" y="15"/>
                  </a:lnTo>
                  <a:lnTo>
                    <a:pt x="69" y="16"/>
                  </a:lnTo>
                  <a:lnTo>
                    <a:pt x="70" y="17"/>
                  </a:lnTo>
                  <a:lnTo>
                    <a:pt x="70" y="18"/>
                  </a:lnTo>
                  <a:lnTo>
                    <a:pt x="71" y="19"/>
                  </a:lnTo>
                  <a:lnTo>
                    <a:pt x="71" y="22"/>
                  </a:lnTo>
                  <a:lnTo>
                    <a:pt x="71" y="23"/>
                  </a:lnTo>
                  <a:lnTo>
                    <a:pt x="72" y="24"/>
                  </a:lnTo>
                  <a:lnTo>
                    <a:pt x="72" y="25"/>
                  </a:lnTo>
                  <a:lnTo>
                    <a:pt x="72" y="27"/>
                  </a:lnTo>
                  <a:lnTo>
                    <a:pt x="72" y="28"/>
                  </a:lnTo>
                  <a:lnTo>
                    <a:pt x="72" y="30"/>
                  </a:lnTo>
                  <a:lnTo>
                    <a:pt x="72" y="43"/>
                  </a:lnTo>
                  <a:lnTo>
                    <a:pt x="72" y="46"/>
                  </a:lnTo>
                  <a:lnTo>
                    <a:pt x="72" y="47"/>
                  </a:lnTo>
                  <a:lnTo>
                    <a:pt x="72" y="48"/>
                  </a:lnTo>
                  <a:lnTo>
                    <a:pt x="72" y="49"/>
                  </a:lnTo>
                  <a:lnTo>
                    <a:pt x="71" y="51"/>
                  </a:lnTo>
                  <a:lnTo>
                    <a:pt x="71" y="52"/>
                  </a:lnTo>
                  <a:lnTo>
                    <a:pt x="71" y="54"/>
                  </a:lnTo>
                  <a:lnTo>
                    <a:pt x="70" y="55"/>
                  </a:lnTo>
                  <a:lnTo>
                    <a:pt x="70" y="57"/>
                  </a:lnTo>
                  <a:lnTo>
                    <a:pt x="69" y="58"/>
                  </a:lnTo>
                  <a:lnTo>
                    <a:pt x="69" y="59"/>
                  </a:lnTo>
                  <a:lnTo>
                    <a:pt x="67" y="60"/>
                  </a:lnTo>
                  <a:lnTo>
                    <a:pt x="66" y="61"/>
                  </a:lnTo>
                  <a:lnTo>
                    <a:pt x="66" y="63"/>
                  </a:lnTo>
                  <a:lnTo>
                    <a:pt x="65" y="64"/>
                  </a:lnTo>
                  <a:lnTo>
                    <a:pt x="64" y="64"/>
                  </a:lnTo>
                  <a:lnTo>
                    <a:pt x="63" y="65"/>
                  </a:lnTo>
                  <a:lnTo>
                    <a:pt x="61" y="66"/>
                  </a:lnTo>
                  <a:lnTo>
                    <a:pt x="60" y="67"/>
                  </a:lnTo>
                  <a:lnTo>
                    <a:pt x="59" y="67"/>
                  </a:lnTo>
                  <a:lnTo>
                    <a:pt x="58" y="69"/>
                  </a:lnTo>
                  <a:lnTo>
                    <a:pt x="57" y="70"/>
                  </a:lnTo>
                  <a:lnTo>
                    <a:pt x="55" y="70"/>
                  </a:lnTo>
                  <a:lnTo>
                    <a:pt x="54" y="71"/>
                  </a:lnTo>
                  <a:lnTo>
                    <a:pt x="53" y="71"/>
                  </a:lnTo>
                  <a:lnTo>
                    <a:pt x="52" y="71"/>
                  </a:lnTo>
                  <a:lnTo>
                    <a:pt x="51" y="72"/>
                  </a:lnTo>
                  <a:lnTo>
                    <a:pt x="49" y="72"/>
                  </a:lnTo>
                  <a:lnTo>
                    <a:pt x="48" y="72"/>
                  </a:lnTo>
                  <a:lnTo>
                    <a:pt x="46" y="72"/>
                  </a:lnTo>
                  <a:lnTo>
                    <a:pt x="45" y="72"/>
                  </a:lnTo>
                  <a:lnTo>
                    <a:pt x="43" y="72"/>
                  </a:lnTo>
                  <a:lnTo>
                    <a:pt x="29" y="72"/>
                  </a:lnTo>
                  <a:lnTo>
                    <a:pt x="28" y="72"/>
                  </a:lnTo>
                  <a:lnTo>
                    <a:pt x="27" y="72"/>
                  </a:lnTo>
                  <a:lnTo>
                    <a:pt x="25" y="72"/>
                  </a:lnTo>
                  <a:lnTo>
                    <a:pt x="23" y="72"/>
                  </a:lnTo>
                  <a:lnTo>
                    <a:pt x="22" y="72"/>
                  </a:lnTo>
                  <a:lnTo>
                    <a:pt x="21" y="71"/>
                  </a:lnTo>
                  <a:lnTo>
                    <a:pt x="19" y="71"/>
                  </a:lnTo>
                  <a:lnTo>
                    <a:pt x="18" y="71"/>
                  </a:lnTo>
                  <a:lnTo>
                    <a:pt x="17" y="70"/>
                  </a:lnTo>
                  <a:lnTo>
                    <a:pt x="16" y="70"/>
                  </a:lnTo>
                  <a:lnTo>
                    <a:pt x="15" y="69"/>
                  </a:lnTo>
                  <a:lnTo>
                    <a:pt x="13" y="67"/>
                  </a:lnTo>
                  <a:lnTo>
                    <a:pt x="12" y="67"/>
                  </a:lnTo>
                  <a:lnTo>
                    <a:pt x="11" y="66"/>
                  </a:lnTo>
                  <a:lnTo>
                    <a:pt x="10" y="65"/>
                  </a:lnTo>
                  <a:lnTo>
                    <a:pt x="9" y="64"/>
                  </a:lnTo>
                  <a:lnTo>
                    <a:pt x="7" y="64"/>
                  </a:lnTo>
                  <a:lnTo>
                    <a:pt x="7" y="63"/>
                  </a:lnTo>
                  <a:lnTo>
                    <a:pt x="6" y="61"/>
                  </a:lnTo>
                  <a:lnTo>
                    <a:pt x="5" y="60"/>
                  </a:lnTo>
                  <a:lnTo>
                    <a:pt x="5" y="59"/>
                  </a:lnTo>
                  <a:lnTo>
                    <a:pt x="4" y="58"/>
                  </a:lnTo>
                  <a:lnTo>
                    <a:pt x="3" y="57"/>
                  </a:lnTo>
                  <a:lnTo>
                    <a:pt x="3" y="55"/>
                  </a:lnTo>
                  <a:lnTo>
                    <a:pt x="3" y="54"/>
                  </a:lnTo>
                  <a:lnTo>
                    <a:pt x="1" y="52"/>
                  </a:lnTo>
                  <a:lnTo>
                    <a:pt x="1" y="51"/>
                  </a:lnTo>
                  <a:lnTo>
                    <a:pt x="1" y="49"/>
                  </a:lnTo>
                  <a:lnTo>
                    <a:pt x="0" y="48"/>
                  </a:lnTo>
                  <a:lnTo>
                    <a:pt x="0" y="47"/>
                  </a:lnTo>
                  <a:lnTo>
                    <a:pt x="0" y="46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000000"/>
            </a:solidFill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772" name="Rectangle 44">
              <a:extLst>
                <a:ext uri="{FF2B5EF4-FFF2-40B4-BE49-F238E27FC236}">
                  <a16:creationId xmlns:a16="http://schemas.microsoft.com/office/drawing/2014/main" id="{0C722EB2-2920-4742-81DC-C8AA10BED3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8" y="845"/>
              <a:ext cx="110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Q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73773" name="Line 45">
              <a:extLst>
                <a:ext uri="{FF2B5EF4-FFF2-40B4-BE49-F238E27FC236}">
                  <a16:creationId xmlns:a16="http://schemas.microsoft.com/office/drawing/2014/main" id="{143CCF2A-AFDE-454E-9F26-19D900B1FFF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466" y="903"/>
              <a:ext cx="348" cy="1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774" name="Line 46">
              <a:extLst>
                <a:ext uri="{FF2B5EF4-FFF2-40B4-BE49-F238E27FC236}">
                  <a16:creationId xmlns:a16="http://schemas.microsoft.com/office/drawing/2014/main" id="{25DB9252-88DE-3B45-BA5B-8F98681C2FC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403" y="903"/>
              <a:ext cx="348" cy="1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775" name="Freeform 47">
              <a:extLst>
                <a:ext uri="{FF2B5EF4-FFF2-40B4-BE49-F238E27FC236}">
                  <a16:creationId xmlns:a16="http://schemas.microsoft.com/office/drawing/2014/main" id="{916418DB-8B3A-3542-B08D-8C845C3C11CF}"/>
                </a:ext>
              </a:extLst>
            </p:cNvPr>
            <p:cNvSpPr>
              <a:spLocks/>
            </p:cNvSpPr>
            <p:nvPr/>
          </p:nvSpPr>
          <p:spPr bwMode="auto">
            <a:xfrm>
              <a:off x="2298" y="555"/>
              <a:ext cx="168" cy="684"/>
            </a:xfrm>
            <a:custGeom>
              <a:avLst/>
              <a:gdLst>
                <a:gd name="T0" fmla="*/ 0 w 337"/>
                <a:gd name="T1" fmla="*/ 0 h 1369"/>
                <a:gd name="T2" fmla="*/ 0 w 337"/>
                <a:gd name="T3" fmla="*/ 0 h 1369"/>
                <a:gd name="T4" fmla="*/ 0 w 337"/>
                <a:gd name="T5" fmla="*/ 0 h 1369"/>
                <a:gd name="T6" fmla="*/ 0 60000 65536"/>
                <a:gd name="T7" fmla="*/ 0 60000 65536"/>
                <a:gd name="T8" fmla="*/ 0 60000 65536"/>
                <a:gd name="T9" fmla="*/ 0 w 337"/>
                <a:gd name="T10" fmla="*/ 0 h 1369"/>
                <a:gd name="T11" fmla="*/ 337 w 337"/>
                <a:gd name="T12" fmla="*/ 1369 h 136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37" h="1369">
                  <a:moveTo>
                    <a:pt x="337" y="1369"/>
                  </a:moveTo>
                  <a:lnTo>
                    <a:pt x="337" y="0"/>
                  </a:lnTo>
                  <a:lnTo>
                    <a:pt x="0" y="0"/>
                  </a:lnTo>
                </a:path>
              </a:pathLst>
            </a:cu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776" name="Freeform 48">
              <a:extLst>
                <a:ext uri="{FF2B5EF4-FFF2-40B4-BE49-F238E27FC236}">
                  <a16:creationId xmlns:a16="http://schemas.microsoft.com/office/drawing/2014/main" id="{CFF88A06-4F24-D24D-B91D-802C09DC18E1}"/>
                </a:ext>
              </a:extLst>
            </p:cNvPr>
            <p:cNvSpPr>
              <a:spLocks/>
            </p:cNvSpPr>
            <p:nvPr/>
          </p:nvSpPr>
          <p:spPr bwMode="auto">
            <a:xfrm>
              <a:off x="3234" y="555"/>
              <a:ext cx="169" cy="684"/>
            </a:xfrm>
            <a:custGeom>
              <a:avLst/>
              <a:gdLst>
                <a:gd name="T0" fmla="*/ 1 w 336"/>
                <a:gd name="T1" fmla="*/ 0 h 1369"/>
                <a:gd name="T2" fmla="*/ 1 w 336"/>
                <a:gd name="T3" fmla="*/ 0 h 1369"/>
                <a:gd name="T4" fmla="*/ 0 w 336"/>
                <a:gd name="T5" fmla="*/ 0 h 1369"/>
                <a:gd name="T6" fmla="*/ 0 60000 65536"/>
                <a:gd name="T7" fmla="*/ 0 60000 65536"/>
                <a:gd name="T8" fmla="*/ 0 60000 65536"/>
                <a:gd name="T9" fmla="*/ 0 w 336"/>
                <a:gd name="T10" fmla="*/ 0 h 1369"/>
                <a:gd name="T11" fmla="*/ 336 w 336"/>
                <a:gd name="T12" fmla="*/ 1369 h 136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36" h="1369">
                  <a:moveTo>
                    <a:pt x="336" y="1369"/>
                  </a:moveTo>
                  <a:lnTo>
                    <a:pt x="336" y="0"/>
                  </a:lnTo>
                  <a:lnTo>
                    <a:pt x="0" y="0"/>
                  </a:lnTo>
                </a:path>
              </a:pathLst>
            </a:cu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777" name="Freeform 49">
              <a:extLst>
                <a:ext uri="{FF2B5EF4-FFF2-40B4-BE49-F238E27FC236}">
                  <a16:creationId xmlns:a16="http://schemas.microsoft.com/office/drawing/2014/main" id="{07C83789-CE7D-104B-8A52-5E169DFABD46}"/>
                </a:ext>
              </a:extLst>
            </p:cNvPr>
            <p:cNvSpPr>
              <a:spLocks/>
            </p:cNvSpPr>
            <p:nvPr/>
          </p:nvSpPr>
          <p:spPr bwMode="auto">
            <a:xfrm>
              <a:off x="4171" y="555"/>
              <a:ext cx="168" cy="684"/>
            </a:xfrm>
            <a:custGeom>
              <a:avLst/>
              <a:gdLst>
                <a:gd name="T0" fmla="*/ 1 w 336"/>
                <a:gd name="T1" fmla="*/ 0 h 1369"/>
                <a:gd name="T2" fmla="*/ 1 w 336"/>
                <a:gd name="T3" fmla="*/ 0 h 1369"/>
                <a:gd name="T4" fmla="*/ 0 w 336"/>
                <a:gd name="T5" fmla="*/ 0 h 1369"/>
                <a:gd name="T6" fmla="*/ 0 60000 65536"/>
                <a:gd name="T7" fmla="*/ 0 60000 65536"/>
                <a:gd name="T8" fmla="*/ 0 60000 65536"/>
                <a:gd name="T9" fmla="*/ 0 w 336"/>
                <a:gd name="T10" fmla="*/ 0 h 1369"/>
                <a:gd name="T11" fmla="*/ 336 w 336"/>
                <a:gd name="T12" fmla="*/ 1369 h 136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36" h="1369">
                  <a:moveTo>
                    <a:pt x="336" y="1369"/>
                  </a:moveTo>
                  <a:lnTo>
                    <a:pt x="336" y="0"/>
                  </a:lnTo>
                  <a:lnTo>
                    <a:pt x="0" y="0"/>
                  </a:lnTo>
                </a:path>
              </a:pathLst>
            </a:cu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778" name="Freeform 50">
              <a:extLst>
                <a:ext uri="{FF2B5EF4-FFF2-40B4-BE49-F238E27FC236}">
                  <a16:creationId xmlns:a16="http://schemas.microsoft.com/office/drawing/2014/main" id="{E1727EAA-747D-3040-89E6-03CF432339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697" y="218"/>
              <a:ext cx="2054" cy="337"/>
            </a:xfrm>
            <a:custGeom>
              <a:avLst/>
              <a:gdLst>
                <a:gd name="T0" fmla="*/ 1 w 4108"/>
                <a:gd name="T1" fmla="*/ 1 h 672"/>
                <a:gd name="T2" fmla="*/ 1 w 4108"/>
                <a:gd name="T3" fmla="*/ 1 h 672"/>
                <a:gd name="T4" fmla="*/ 1 w 4108"/>
                <a:gd name="T5" fmla="*/ 0 h 672"/>
                <a:gd name="T6" fmla="*/ 0 w 4108"/>
                <a:gd name="T7" fmla="*/ 0 h 672"/>
                <a:gd name="T8" fmla="*/ 0 w 4108"/>
                <a:gd name="T9" fmla="*/ 1 h 6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108"/>
                <a:gd name="T16" fmla="*/ 0 h 672"/>
                <a:gd name="T17" fmla="*/ 4108 w 4108"/>
                <a:gd name="T18" fmla="*/ 672 h 6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108" h="672">
                  <a:moveTo>
                    <a:pt x="4108" y="672"/>
                  </a:moveTo>
                  <a:lnTo>
                    <a:pt x="3748" y="672"/>
                  </a:lnTo>
                  <a:lnTo>
                    <a:pt x="3748" y="0"/>
                  </a:lnTo>
                  <a:lnTo>
                    <a:pt x="0" y="0"/>
                  </a:lnTo>
                  <a:lnTo>
                    <a:pt x="0" y="672"/>
                  </a:lnTo>
                </a:path>
              </a:pathLst>
            </a:cu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779" name="Freeform 51">
              <a:extLst>
                <a:ext uri="{FF2B5EF4-FFF2-40B4-BE49-F238E27FC236}">
                  <a16:creationId xmlns:a16="http://schemas.microsoft.com/office/drawing/2014/main" id="{1586AAEC-28E8-CB40-B73E-B089721D2694}"/>
                </a:ext>
              </a:extLst>
            </p:cNvPr>
            <p:cNvSpPr>
              <a:spLocks/>
            </p:cNvSpPr>
            <p:nvPr/>
          </p:nvSpPr>
          <p:spPr bwMode="auto">
            <a:xfrm>
              <a:off x="2634" y="218"/>
              <a:ext cx="180" cy="337"/>
            </a:xfrm>
            <a:custGeom>
              <a:avLst/>
              <a:gdLst>
                <a:gd name="T0" fmla="*/ 1 w 360"/>
                <a:gd name="T1" fmla="*/ 1 h 672"/>
                <a:gd name="T2" fmla="*/ 0 w 360"/>
                <a:gd name="T3" fmla="*/ 1 h 672"/>
                <a:gd name="T4" fmla="*/ 0 w 360"/>
                <a:gd name="T5" fmla="*/ 0 h 672"/>
                <a:gd name="T6" fmla="*/ 0 60000 65536"/>
                <a:gd name="T7" fmla="*/ 0 60000 65536"/>
                <a:gd name="T8" fmla="*/ 0 60000 65536"/>
                <a:gd name="T9" fmla="*/ 0 w 360"/>
                <a:gd name="T10" fmla="*/ 0 h 672"/>
                <a:gd name="T11" fmla="*/ 360 w 360"/>
                <a:gd name="T12" fmla="*/ 672 h 67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60" h="672">
                  <a:moveTo>
                    <a:pt x="360" y="672"/>
                  </a:moveTo>
                  <a:lnTo>
                    <a:pt x="0" y="672"/>
                  </a:lnTo>
                  <a:lnTo>
                    <a:pt x="0" y="0"/>
                  </a:lnTo>
                </a:path>
              </a:pathLst>
            </a:cu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780" name="Rectangle 52">
              <a:extLst>
                <a:ext uri="{FF2B5EF4-FFF2-40B4-BE49-F238E27FC236}">
                  <a16:creationId xmlns:a16="http://schemas.microsoft.com/office/drawing/2014/main" id="{F31CADB7-F8CB-8743-9F19-D11C84BF2F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14" y="495"/>
              <a:ext cx="85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1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73781" name="Rectangle 53">
              <a:extLst>
                <a:ext uri="{FF2B5EF4-FFF2-40B4-BE49-F238E27FC236}">
                  <a16:creationId xmlns:a16="http://schemas.microsoft.com/office/drawing/2014/main" id="{05C8B891-5F14-2B41-B1D2-7F3B36D97D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95" y="1275"/>
              <a:ext cx="110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Q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73782" name="Rectangle 54">
              <a:extLst>
                <a:ext uri="{FF2B5EF4-FFF2-40B4-BE49-F238E27FC236}">
                  <a16:creationId xmlns:a16="http://schemas.microsoft.com/office/drawing/2014/main" id="{DF88249B-4825-E14F-901D-71EB060C0B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77" y="1329"/>
              <a:ext cx="67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100" b="0">
                  <a:solidFill>
                    <a:srgbClr val="000000"/>
                  </a:solidFill>
                  <a:latin typeface="Times-Roman" pitchFamily="2" charset="0"/>
                </a:rPr>
                <a:t>0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73783" name="Rectangle 55">
              <a:extLst>
                <a:ext uri="{FF2B5EF4-FFF2-40B4-BE49-F238E27FC236}">
                  <a16:creationId xmlns:a16="http://schemas.microsoft.com/office/drawing/2014/main" id="{27D2E537-BA59-CD40-B8C1-E47DFFB403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29" y="1275"/>
              <a:ext cx="110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Q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73784" name="Rectangle 56">
              <a:extLst>
                <a:ext uri="{FF2B5EF4-FFF2-40B4-BE49-F238E27FC236}">
                  <a16:creationId xmlns:a16="http://schemas.microsoft.com/office/drawing/2014/main" id="{86919B94-C913-4C48-9FDE-9E7ADA9250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12" y="1329"/>
              <a:ext cx="67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100" b="0">
                  <a:solidFill>
                    <a:srgbClr val="000000"/>
                  </a:solidFill>
                  <a:latin typeface="Times-Roman" pitchFamily="2" charset="0"/>
                </a:rPr>
                <a:t>1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73785" name="Rectangle 57">
              <a:extLst>
                <a:ext uri="{FF2B5EF4-FFF2-40B4-BE49-F238E27FC236}">
                  <a16:creationId xmlns:a16="http://schemas.microsoft.com/office/drawing/2014/main" id="{DADED1F4-2A64-2841-B311-77A145B014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66" y="1275"/>
              <a:ext cx="110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Q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73786" name="Rectangle 58">
              <a:extLst>
                <a:ext uri="{FF2B5EF4-FFF2-40B4-BE49-F238E27FC236}">
                  <a16:creationId xmlns:a16="http://schemas.microsoft.com/office/drawing/2014/main" id="{007F9AF6-9B20-6A46-8F15-27389D1657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48" y="1329"/>
              <a:ext cx="67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100" b="0">
                  <a:solidFill>
                    <a:srgbClr val="000000"/>
                  </a:solidFill>
                  <a:latin typeface="Times-Roman" pitchFamily="2" charset="0"/>
                </a:rPr>
                <a:t>2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73787" name="Rectangle 59">
              <a:extLst>
                <a:ext uri="{FF2B5EF4-FFF2-40B4-BE49-F238E27FC236}">
                  <a16:creationId xmlns:a16="http://schemas.microsoft.com/office/drawing/2014/main" id="{05F714A7-41A0-1646-B0B6-9F3E28BB6A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46" y="1566"/>
              <a:ext cx="559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0">
                  <a:solidFill>
                    <a:srgbClr val="000000"/>
                  </a:solidFill>
                  <a:latin typeface="Helvetica" pitchFamily="2" charset="0"/>
                </a:rPr>
                <a:t>(a) Circuit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73788" name="Rectangle 60">
              <a:extLst>
                <a:ext uri="{FF2B5EF4-FFF2-40B4-BE49-F238E27FC236}">
                  <a16:creationId xmlns:a16="http://schemas.microsoft.com/office/drawing/2014/main" id="{16710513-BE75-AE4C-80D9-9230F0FDE8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2" y="1954"/>
              <a:ext cx="299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Clock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73789" name="Rectangle 61">
              <a:extLst>
                <a:ext uri="{FF2B5EF4-FFF2-40B4-BE49-F238E27FC236}">
                  <a16:creationId xmlns:a16="http://schemas.microsoft.com/office/drawing/2014/main" id="{7D184660-694E-3848-9BD6-CD80AEA58B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4" y="2274"/>
              <a:ext cx="110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Q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73790" name="Rectangle 62">
              <a:extLst>
                <a:ext uri="{FF2B5EF4-FFF2-40B4-BE49-F238E27FC236}">
                  <a16:creationId xmlns:a16="http://schemas.microsoft.com/office/drawing/2014/main" id="{B108410C-5FBA-6F4F-BD62-AE2AF24753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6" y="2329"/>
              <a:ext cx="67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100" b="0">
                  <a:solidFill>
                    <a:srgbClr val="000000"/>
                  </a:solidFill>
                  <a:latin typeface="Times-Roman" pitchFamily="2" charset="0"/>
                </a:rPr>
                <a:t>0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73791" name="Rectangle 63">
              <a:extLst>
                <a:ext uri="{FF2B5EF4-FFF2-40B4-BE49-F238E27FC236}">
                  <a16:creationId xmlns:a16="http://schemas.microsoft.com/office/drawing/2014/main" id="{272010E8-B2A9-FD43-A3B6-6D48CD0A82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4" y="2615"/>
              <a:ext cx="110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Q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73792" name="Rectangle 64">
              <a:extLst>
                <a:ext uri="{FF2B5EF4-FFF2-40B4-BE49-F238E27FC236}">
                  <a16:creationId xmlns:a16="http://schemas.microsoft.com/office/drawing/2014/main" id="{2095909A-FDDF-FB46-A8E5-46784D29E7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6" y="2669"/>
              <a:ext cx="67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100" b="0">
                  <a:solidFill>
                    <a:srgbClr val="000000"/>
                  </a:solidFill>
                  <a:latin typeface="Times-Roman" pitchFamily="2" charset="0"/>
                </a:rPr>
                <a:t>1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73793" name="Rectangle 65">
              <a:extLst>
                <a:ext uri="{FF2B5EF4-FFF2-40B4-BE49-F238E27FC236}">
                  <a16:creationId xmlns:a16="http://schemas.microsoft.com/office/drawing/2014/main" id="{D90A8B56-05FF-3A46-A252-DF9E4D7EAA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4" y="2954"/>
              <a:ext cx="110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Q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73794" name="Rectangle 66">
              <a:extLst>
                <a:ext uri="{FF2B5EF4-FFF2-40B4-BE49-F238E27FC236}">
                  <a16:creationId xmlns:a16="http://schemas.microsoft.com/office/drawing/2014/main" id="{1D30DCC6-2C30-E449-BDB8-8DF3211C6E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6" y="3009"/>
              <a:ext cx="67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100" b="0">
                  <a:solidFill>
                    <a:srgbClr val="000000"/>
                  </a:solidFill>
                  <a:latin typeface="Times-Roman" pitchFamily="2" charset="0"/>
                </a:rPr>
                <a:t>2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73795" name="Rectangle 67">
              <a:extLst>
                <a:ext uri="{FF2B5EF4-FFF2-40B4-BE49-F238E27FC236}">
                  <a16:creationId xmlns:a16="http://schemas.microsoft.com/office/drawing/2014/main" id="{2C3E52D9-9785-3F4E-A926-CE070FA512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6" y="3267"/>
              <a:ext cx="305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Count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73796" name="Rectangle 68">
              <a:extLst>
                <a:ext uri="{FF2B5EF4-FFF2-40B4-BE49-F238E27FC236}">
                  <a16:creationId xmlns:a16="http://schemas.microsoft.com/office/drawing/2014/main" id="{0FDEC347-6E53-A44B-ABD6-BBB81C7658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16" y="3267"/>
              <a:ext cx="85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0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73797" name="Rectangle 69">
              <a:extLst>
                <a:ext uri="{FF2B5EF4-FFF2-40B4-BE49-F238E27FC236}">
                  <a16:creationId xmlns:a16="http://schemas.microsoft.com/office/drawing/2014/main" id="{10B9511A-CB61-4B45-B3CE-7358B16272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6" y="3267"/>
              <a:ext cx="85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7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73798" name="Rectangle 70">
              <a:extLst>
                <a:ext uri="{FF2B5EF4-FFF2-40B4-BE49-F238E27FC236}">
                  <a16:creationId xmlns:a16="http://schemas.microsoft.com/office/drawing/2014/main" id="{09874940-1DA0-A740-AA0D-CB43C25A17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07" y="3267"/>
              <a:ext cx="85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6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73799" name="Rectangle 71">
              <a:extLst>
                <a:ext uri="{FF2B5EF4-FFF2-40B4-BE49-F238E27FC236}">
                  <a16:creationId xmlns:a16="http://schemas.microsoft.com/office/drawing/2014/main" id="{D088570A-FC11-E247-B974-1F920E313B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0" y="3267"/>
              <a:ext cx="85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5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73800" name="Rectangle 72">
              <a:extLst>
                <a:ext uri="{FF2B5EF4-FFF2-40B4-BE49-F238E27FC236}">
                  <a16:creationId xmlns:a16="http://schemas.microsoft.com/office/drawing/2014/main" id="{4C28BC19-0360-C048-B85C-F8218DA276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35" y="3267"/>
              <a:ext cx="85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4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73801" name="Rectangle 73">
              <a:extLst>
                <a:ext uri="{FF2B5EF4-FFF2-40B4-BE49-F238E27FC236}">
                  <a16:creationId xmlns:a16="http://schemas.microsoft.com/office/drawing/2014/main" id="{1ABD1D80-DC9A-274E-83EC-874F4AF7D9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99" y="3267"/>
              <a:ext cx="85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3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73802" name="Rectangle 74">
              <a:extLst>
                <a:ext uri="{FF2B5EF4-FFF2-40B4-BE49-F238E27FC236}">
                  <a16:creationId xmlns:a16="http://schemas.microsoft.com/office/drawing/2014/main" id="{B8CC99A2-2CE1-1F48-B135-E6870053FA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64" y="3267"/>
              <a:ext cx="85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2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73803" name="Rectangle 75">
              <a:extLst>
                <a:ext uri="{FF2B5EF4-FFF2-40B4-BE49-F238E27FC236}">
                  <a16:creationId xmlns:a16="http://schemas.microsoft.com/office/drawing/2014/main" id="{C246C89F-143D-F748-95F2-C91C828FAF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33" y="3267"/>
              <a:ext cx="85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1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73804" name="Rectangle 76">
              <a:extLst>
                <a:ext uri="{FF2B5EF4-FFF2-40B4-BE49-F238E27FC236}">
                  <a16:creationId xmlns:a16="http://schemas.microsoft.com/office/drawing/2014/main" id="{520A428F-72CF-914D-AADE-E397D10C3C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1" y="3267"/>
              <a:ext cx="85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0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73805" name="Freeform 77">
              <a:extLst>
                <a:ext uri="{FF2B5EF4-FFF2-40B4-BE49-F238E27FC236}">
                  <a16:creationId xmlns:a16="http://schemas.microsoft.com/office/drawing/2014/main" id="{0160AF9E-A532-1B41-9653-A1CB9075F950}"/>
                </a:ext>
              </a:extLst>
            </p:cNvPr>
            <p:cNvSpPr>
              <a:spLocks/>
            </p:cNvSpPr>
            <p:nvPr/>
          </p:nvSpPr>
          <p:spPr bwMode="auto">
            <a:xfrm>
              <a:off x="2454" y="891"/>
              <a:ext cx="24" cy="24"/>
            </a:xfrm>
            <a:custGeom>
              <a:avLst/>
              <a:gdLst>
                <a:gd name="T0" fmla="*/ 0 w 48"/>
                <a:gd name="T1" fmla="*/ 1 h 48"/>
                <a:gd name="T2" fmla="*/ 1 w 48"/>
                <a:gd name="T3" fmla="*/ 1 h 48"/>
                <a:gd name="T4" fmla="*/ 1 w 48"/>
                <a:gd name="T5" fmla="*/ 1 h 48"/>
                <a:gd name="T6" fmla="*/ 1 w 48"/>
                <a:gd name="T7" fmla="*/ 1 h 48"/>
                <a:gd name="T8" fmla="*/ 1 w 48"/>
                <a:gd name="T9" fmla="*/ 1 h 48"/>
                <a:gd name="T10" fmla="*/ 1 w 48"/>
                <a:gd name="T11" fmla="*/ 1 h 48"/>
                <a:gd name="T12" fmla="*/ 1 w 48"/>
                <a:gd name="T13" fmla="*/ 1 h 48"/>
                <a:gd name="T14" fmla="*/ 1 w 48"/>
                <a:gd name="T15" fmla="*/ 1 h 48"/>
                <a:gd name="T16" fmla="*/ 1 w 48"/>
                <a:gd name="T17" fmla="*/ 1 h 48"/>
                <a:gd name="T18" fmla="*/ 1 w 48"/>
                <a:gd name="T19" fmla="*/ 1 h 48"/>
                <a:gd name="T20" fmla="*/ 1 w 48"/>
                <a:gd name="T21" fmla="*/ 1 h 48"/>
                <a:gd name="T22" fmla="*/ 1 w 48"/>
                <a:gd name="T23" fmla="*/ 0 h 48"/>
                <a:gd name="T24" fmla="*/ 1 w 48"/>
                <a:gd name="T25" fmla="*/ 1 h 48"/>
                <a:gd name="T26" fmla="*/ 1 w 48"/>
                <a:gd name="T27" fmla="*/ 1 h 48"/>
                <a:gd name="T28" fmla="*/ 1 w 48"/>
                <a:gd name="T29" fmla="*/ 1 h 48"/>
                <a:gd name="T30" fmla="*/ 1 w 48"/>
                <a:gd name="T31" fmla="*/ 1 h 48"/>
                <a:gd name="T32" fmla="*/ 1 w 48"/>
                <a:gd name="T33" fmla="*/ 1 h 48"/>
                <a:gd name="T34" fmla="*/ 1 w 48"/>
                <a:gd name="T35" fmla="*/ 1 h 48"/>
                <a:gd name="T36" fmla="*/ 1 w 48"/>
                <a:gd name="T37" fmla="*/ 1 h 48"/>
                <a:gd name="T38" fmla="*/ 1 w 48"/>
                <a:gd name="T39" fmla="*/ 1 h 48"/>
                <a:gd name="T40" fmla="*/ 1 w 48"/>
                <a:gd name="T41" fmla="*/ 1 h 48"/>
                <a:gd name="T42" fmla="*/ 1 w 48"/>
                <a:gd name="T43" fmla="*/ 1 h 48"/>
                <a:gd name="T44" fmla="*/ 1 w 48"/>
                <a:gd name="T45" fmla="*/ 1 h 48"/>
                <a:gd name="T46" fmla="*/ 1 w 48"/>
                <a:gd name="T47" fmla="*/ 1 h 48"/>
                <a:gd name="T48" fmla="*/ 1 w 48"/>
                <a:gd name="T49" fmla="*/ 1 h 48"/>
                <a:gd name="T50" fmla="*/ 1 w 48"/>
                <a:gd name="T51" fmla="*/ 1 h 48"/>
                <a:gd name="T52" fmla="*/ 1 w 48"/>
                <a:gd name="T53" fmla="*/ 1 h 48"/>
                <a:gd name="T54" fmla="*/ 1 w 48"/>
                <a:gd name="T55" fmla="*/ 1 h 48"/>
                <a:gd name="T56" fmla="*/ 1 w 48"/>
                <a:gd name="T57" fmla="*/ 1 h 48"/>
                <a:gd name="T58" fmla="*/ 1 w 48"/>
                <a:gd name="T59" fmla="*/ 1 h 48"/>
                <a:gd name="T60" fmla="*/ 1 w 48"/>
                <a:gd name="T61" fmla="*/ 1 h 48"/>
                <a:gd name="T62" fmla="*/ 1 w 48"/>
                <a:gd name="T63" fmla="*/ 1 h 48"/>
                <a:gd name="T64" fmla="*/ 1 w 48"/>
                <a:gd name="T65" fmla="*/ 1 h 48"/>
                <a:gd name="T66" fmla="*/ 1 w 48"/>
                <a:gd name="T67" fmla="*/ 1 h 48"/>
                <a:gd name="T68" fmla="*/ 1 w 48"/>
                <a:gd name="T69" fmla="*/ 1 h 48"/>
                <a:gd name="T70" fmla="*/ 1 w 48"/>
                <a:gd name="T71" fmla="*/ 1 h 48"/>
                <a:gd name="T72" fmla="*/ 1 w 48"/>
                <a:gd name="T73" fmla="*/ 1 h 48"/>
                <a:gd name="T74" fmla="*/ 1 w 48"/>
                <a:gd name="T75" fmla="*/ 1 h 48"/>
                <a:gd name="T76" fmla="*/ 1 w 48"/>
                <a:gd name="T77" fmla="*/ 1 h 48"/>
                <a:gd name="T78" fmla="*/ 1 w 48"/>
                <a:gd name="T79" fmla="*/ 1 h 48"/>
                <a:gd name="T80" fmla="*/ 1 w 48"/>
                <a:gd name="T81" fmla="*/ 1 h 48"/>
                <a:gd name="T82" fmla="*/ 1 w 48"/>
                <a:gd name="T83" fmla="*/ 1 h 48"/>
                <a:gd name="T84" fmla="*/ 1 w 48"/>
                <a:gd name="T85" fmla="*/ 1 h 48"/>
                <a:gd name="T86" fmla="*/ 1 w 48"/>
                <a:gd name="T87" fmla="*/ 1 h 48"/>
                <a:gd name="T88" fmla="*/ 1 w 48"/>
                <a:gd name="T89" fmla="*/ 1 h 48"/>
                <a:gd name="T90" fmla="*/ 1 w 48"/>
                <a:gd name="T91" fmla="*/ 1 h 48"/>
                <a:gd name="T92" fmla="*/ 1 w 48"/>
                <a:gd name="T93" fmla="*/ 1 h 48"/>
                <a:gd name="T94" fmla="*/ 1 w 48"/>
                <a:gd name="T95" fmla="*/ 1 h 48"/>
                <a:gd name="T96" fmla="*/ 1 w 48"/>
                <a:gd name="T97" fmla="*/ 1 h 48"/>
                <a:gd name="T98" fmla="*/ 1 w 48"/>
                <a:gd name="T99" fmla="*/ 1 h 48"/>
                <a:gd name="T100" fmla="*/ 1 w 48"/>
                <a:gd name="T101" fmla="*/ 1 h 48"/>
                <a:gd name="T102" fmla="*/ 1 w 48"/>
                <a:gd name="T103" fmla="*/ 1 h 48"/>
                <a:gd name="T104" fmla="*/ 1 w 48"/>
                <a:gd name="T105" fmla="*/ 1 h 48"/>
                <a:gd name="T106" fmla="*/ 1 w 48"/>
                <a:gd name="T107" fmla="*/ 1 h 48"/>
                <a:gd name="T108" fmla="*/ 1 w 48"/>
                <a:gd name="T109" fmla="*/ 1 h 48"/>
                <a:gd name="T110" fmla="*/ 0 w 48"/>
                <a:gd name="T111" fmla="*/ 1 h 4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48"/>
                <a:gd name="T169" fmla="*/ 0 h 48"/>
                <a:gd name="T170" fmla="*/ 48 w 48"/>
                <a:gd name="T171" fmla="*/ 48 h 4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48" h="48">
                  <a:moveTo>
                    <a:pt x="0" y="19"/>
                  </a:moveTo>
                  <a:lnTo>
                    <a:pt x="0" y="30"/>
                  </a:lnTo>
                  <a:lnTo>
                    <a:pt x="0" y="27"/>
                  </a:lnTo>
                  <a:lnTo>
                    <a:pt x="0" y="26"/>
                  </a:lnTo>
                  <a:lnTo>
                    <a:pt x="0" y="25"/>
                  </a:lnTo>
                  <a:lnTo>
                    <a:pt x="1" y="24"/>
                  </a:lnTo>
                  <a:lnTo>
                    <a:pt x="1" y="22"/>
                  </a:lnTo>
                  <a:lnTo>
                    <a:pt x="1" y="21"/>
                  </a:lnTo>
                  <a:lnTo>
                    <a:pt x="2" y="19"/>
                  </a:lnTo>
                  <a:lnTo>
                    <a:pt x="2" y="18"/>
                  </a:lnTo>
                  <a:lnTo>
                    <a:pt x="2" y="16"/>
                  </a:lnTo>
                  <a:lnTo>
                    <a:pt x="3" y="15"/>
                  </a:lnTo>
                  <a:lnTo>
                    <a:pt x="4" y="14"/>
                  </a:lnTo>
                  <a:lnTo>
                    <a:pt x="4" y="13"/>
                  </a:lnTo>
                  <a:lnTo>
                    <a:pt x="6" y="12"/>
                  </a:lnTo>
                  <a:lnTo>
                    <a:pt x="7" y="10"/>
                  </a:lnTo>
                  <a:lnTo>
                    <a:pt x="7" y="9"/>
                  </a:lnTo>
                  <a:lnTo>
                    <a:pt x="8" y="9"/>
                  </a:lnTo>
                  <a:lnTo>
                    <a:pt x="9" y="8"/>
                  </a:lnTo>
                  <a:lnTo>
                    <a:pt x="10" y="7"/>
                  </a:lnTo>
                  <a:lnTo>
                    <a:pt x="12" y="6"/>
                  </a:lnTo>
                  <a:lnTo>
                    <a:pt x="13" y="6"/>
                  </a:lnTo>
                  <a:lnTo>
                    <a:pt x="14" y="4"/>
                  </a:lnTo>
                  <a:lnTo>
                    <a:pt x="15" y="3"/>
                  </a:lnTo>
                  <a:lnTo>
                    <a:pt x="16" y="3"/>
                  </a:lnTo>
                  <a:lnTo>
                    <a:pt x="18" y="2"/>
                  </a:lnTo>
                  <a:lnTo>
                    <a:pt x="19" y="2"/>
                  </a:lnTo>
                  <a:lnTo>
                    <a:pt x="20" y="2"/>
                  </a:lnTo>
                  <a:lnTo>
                    <a:pt x="21" y="1"/>
                  </a:lnTo>
                  <a:lnTo>
                    <a:pt x="22" y="1"/>
                  </a:lnTo>
                  <a:lnTo>
                    <a:pt x="25" y="1"/>
                  </a:lnTo>
                  <a:lnTo>
                    <a:pt x="26" y="1"/>
                  </a:lnTo>
                  <a:lnTo>
                    <a:pt x="27" y="1"/>
                  </a:lnTo>
                  <a:lnTo>
                    <a:pt x="28" y="0"/>
                  </a:lnTo>
                  <a:lnTo>
                    <a:pt x="19" y="0"/>
                  </a:lnTo>
                  <a:lnTo>
                    <a:pt x="20" y="1"/>
                  </a:lnTo>
                  <a:lnTo>
                    <a:pt x="21" y="1"/>
                  </a:lnTo>
                  <a:lnTo>
                    <a:pt x="24" y="1"/>
                  </a:lnTo>
                  <a:lnTo>
                    <a:pt x="25" y="1"/>
                  </a:lnTo>
                  <a:lnTo>
                    <a:pt x="26" y="1"/>
                  </a:lnTo>
                  <a:lnTo>
                    <a:pt x="27" y="2"/>
                  </a:lnTo>
                  <a:lnTo>
                    <a:pt x="28" y="2"/>
                  </a:lnTo>
                  <a:lnTo>
                    <a:pt x="30" y="2"/>
                  </a:lnTo>
                  <a:lnTo>
                    <a:pt x="31" y="3"/>
                  </a:lnTo>
                  <a:lnTo>
                    <a:pt x="32" y="3"/>
                  </a:lnTo>
                  <a:lnTo>
                    <a:pt x="33" y="4"/>
                  </a:lnTo>
                  <a:lnTo>
                    <a:pt x="34" y="6"/>
                  </a:lnTo>
                  <a:lnTo>
                    <a:pt x="36" y="6"/>
                  </a:lnTo>
                  <a:lnTo>
                    <a:pt x="37" y="7"/>
                  </a:lnTo>
                  <a:lnTo>
                    <a:pt x="38" y="8"/>
                  </a:lnTo>
                  <a:lnTo>
                    <a:pt x="39" y="9"/>
                  </a:lnTo>
                  <a:lnTo>
                    <a:pt x="40" y="9"/>
                  </a:lnTo>
                  <a:lnTo>
                    <a:pt x="42" y="10"/>
                  </a:lnTo>
                  <a:lnTo>
                    <a:pt x="42" y="12"/>
                  </a:lnTo>
                  <a:lnTo>
                    <a:pt x="43" y="13"/>
                  </a:lnTo>
                  <a:lnTo>
                    <a:pt x="44" y="14"/>
                  </a:lnTo>
                  <a:lnTo>
                    <a:pt x="44" y="15"/>
                  </a:lnTo>
                  <a:lnTo>
                    <a:pt x="45" y="16"/>
                  </a:lnTo>
                  <a:lnTo>
                    <a:pt x="45" y="18"/>
                  </a:lnTo>
                  <a:lnTo>
                    <a:pt x="46" y="19"/>
                  </a:lnTo>
                  <a:lnTo>
                    <a:pt x="46" y="21"/>
                  </a:lnTo>
                  <a:lnTo>
                    <a:pt x="46" y="22"/>
                  </a:lnTo>
                  <a:lnTo>
                    <a:pt x="48" y="24"/>
                  </a:lnTo>
                  <a:lnTo>
                    <a:pt x="48" y="25"/>
                  </a:lnTo>
                  <a:lnTo>
                    <a:pt x="48" y="26"/>
                  </a:lnTo>
                  <a:lnTo>
                    <a:pt x="48" y="27"/>
                  </a:lnTo>
                  <a:lnTo>
                    <a:pt x="48" y="30"/>
                  </a:lnTo>
                  <a:lnTo>
                    <a:pt x="48" y="19"/>
                  </a:lnTo>
                  <a:lnTo>
                    <a:pt x="48" y="21"/>
                  </a:lnTo>
                  <a:lnTo>
                    <a:pt x="48" y="22"/>
                  </a:lnTo>
                  <a:lnTo>
                    <a:pt x="48" y="24"/>
                  </a:lnTo>
                  <a:lnTo>
                    <a:pt x="48" y="25"/>
                  </a:lnTo>
                  <a:lnTo>
                    <a:pt x="46" y="26"/>
                  </a:lnTo>
                  <a:lnTo>
                    <a:pt x="46" y="27"/>
                  </a:lnTo>
                  <a:lnTo>
                    <a:pt x="46" y="30"/>
                  </a:lnTo>
                  <a:lnTo>
                    <a:pt x="45" y="31"/>
                  </a:lnTo>
                  <a:lnTo>
                    <a:pt x="45" y="32"/>
                  </a:lnTo>
                  <a:lnTo>
                    <a:pt x="44" y="33"/>
                  </a:lnTo>
                  <a:lnTo>
                    <a:pt x="44" y="34"/>
                  </a:lnTo>
                  <a:lnTo>
                    <a:pt x="43" y="36"/>
                  </a:lnTo>
                  <a:lnTo>
                    <a:pt x="42" y="37"/>
                  </a:lnTo>
                  <a:lnTo>
                    <a:pt x="42" y="38"/>
                  </a:lnTo>
                  <a:lnTo>
                    <a:pt x="40" y="39"/>
                  </a:lnTo>
                  <a:lnTo>
                    <a:pt x="39" y="39"/>
                  </a:lnTo>
                  <a:lnTo>
                    <a:pt x="38" y="40"/>
                  </a:lnTo>
                  <a:lnTo>
                    <a:pt x="37" y="42"/>
                  </a:lnTo>
                  <a:lnTo>
                    <a:pt x="36" y="43"/>
                  </a:lnTo>
                  <a:lnTo>
                    <a:pt x="34" y="43"/>
                  </a:lnTo>
                  <a:lnTo>
                    <a:pt x="33" y="44"/>
                  </a:lnTo>
                  <a:lnTo>
                    <a:pt x="32" y="45"/>
                  </a:lnTo>
                  <a:lnTo>
                    <a:pt x="31" y="45"/>
                  </a:lnTo>
                  <a:lnTo>
                    <a:pt x="30" y="46"/>
                  </a:lnTo>
                  <a:lnTo>
                    <a:pt x="28" y="46"/>
                  </a:lnTo>
                  <a:lnTo>
                    <a:pt x="27" y="46"/>
                  </a:lnTo>
                  <a:lnTo>
                    <a:pt x="26" y="48"/>
                  </a:lnTo>
                  <a:lnTo>
                    <a:pt x="25" y="48"/>
                  </a:lnTo>
                  <a:lnTo>
                    <a:pt x="24" y="48"/>
                  </a:lnTo>
                  <a:lnTo>
                    <a:pt x="21" y="48"/>
                  </a:lnTo>
                  <a:lnTo>
                    <a:pt x="20" y="48"/>
                  </a:lnTo>
                  <a:lnTo>
                    <a:pt x="19" y="48"/>
                  </a:lnTo>
                  <a:lnTo>
                    <a:pt x="28" y="48"/>
                  </a:lnTo>
                  <a:lnTo>
                    <a:pt x="27" y="48"/>
                  </a:lnTo>
                  <a:lnTo>
                    <a:pt x="26" y="48"/>
                  </a:lnTo>
                  <a:lnTo>
                    <a:pt x="25" y="48"/>
                  </a:lnTo>
                  <a:lnTo>
                    <a:pt x="22" y="48"/>
                  </a:lnTo>
                  <a:lnTo>
                    <a:pt x="21" y="48"/>
                  </a:lnTo>
                  <a:lnTo>
                    <a:pt x="20" y="46"/>
                  </a:lnTo>
                  <a:lnTo>
                    <a:pt x="19" y="46"/>
                  </a:lnTo>
                  <a:lnTo>
                    <a:pt x="18" y="46"/>
                  </a:lnTo>
                  <a:lnTo>
                    <a:pt x="16" y="45"/>
                  </a:lnTo>
                  <a:lnTo>
                    <a:pt x="15" y="45"/>
                  </a:lnTo>
                  <a:lnTo>
                    <a:pt x="14" y="44"/>
                  </a:lnTo>
                  <a:lnTo>
                    <a:pt x="13" y="43"/>
                  </a:lnTo>
                  <a:lnTo>
                    <a:pt x="12" y="43"/>
                  </a:lnTo>
                  <a:lnTo>
                    <a:pt x="10" y="42"/>
                  </a:lnTo>
                  <a:lnTo>
                    <a:pt x="9" y="40"/>
                  </a:lnTo>
                  <a:lnTo>
                    <a:pt x="8" y="39"/>
                  </a:lnTo>
                  <a:lnTo>
                    <a:pt x="7" y="39"/>
                  </a:lnTo>
                  <a:lnTo>
                    <a:pt x="7" y="38"/>
                  </a:lnTo>
                  <a:lnTo>
                    <a:pt x="6" y="37"/>
                  </a:lnTo>
                  <a:lnTo>
                    <a:pt x="4" y="36"/>
                  </a:lnTo>
                  <a:lnTo>
                    <a:pt x="4" y="34"/>
                  </a:lnTo>
                  <a:lnTo>
                    <a:pt x="3" y="33"/>
                  </a:lnTo>
                  <a:lnTo>
                    <a:pt x="2" y="32"/>
                  </a:lnTo>
                  <a:lnTo>
                    <a:pt x="2" y="31"/>
                  </a:lnTo>
                  <a:lnTo>
                    <a:pt x="2" y="30"/>
                  </a:lnTo>
                  <a:lnTo>
                    <a:pt x="1" y="27"/>
                  </a:lnTo>
                  <a:lnTo>
                    <a:pt x="1" y="26"/>
                  </a:lnTo>
                  <a:lnTo>
                    <a:pt x="1" y="25"/>
                  </a:lnTo>
                  <a:lnTo>
                    <a:pt x="0" y="24"/>
                  </a:lnTo>
                  <a:lnTo>
                    <a:pt x="0" y="22"/>
                  </a:lnTo>
                  <a:lnTo>
                    <a:pt x="0" y="21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000000"/>
            </a:solidFill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806" name="Freeform 78">
              <a:extLst>
                <a:ext uri="{FF2B5EF4-FFF2-40B4-BE49-F238E27FC236}">
                  <a16:creationId xmlns:a16="http://schemas.microsoft.com/office/drawing/2014/main" id="{E75EF40B-EFA3-D247-81AE-9696F4F55CFB}"/>
                </a:ext>
              </a:extLst>
            </p:cNvPr>
            <p:cNvSpPr>
              <a:spLocks/>
            </p:cNvSpPr>
            <p:nvPr/>
          </p:nvSpPr>
          <p:spPr bwMode="auto">
            <a:xfrm>
              <a:off x="3391" y="891"/>
              <a:ext cx="24" cy="24"/>
            </a:xfrm>
            <a:custGeom>
              <a:avLst/>
              <a:gdLst>
                <a:gd name="T0" fmla="*/ 0 w 48"/>
                <a:gd name="T1" fmla="*/ 1 h 48"/>
                <a:gd name="T2" fmla="*/ 1 w 48"/>
                <a:gd name="T3" fmla="*/ 1 h 48"/>
                <a:gd name="T4" fmla="*/ 1 w 48"/>
                <a:gd name="T5" fmla="*/ 1 h 48"/>
                <a:gd name="T6" fmla="*/ 1 w 48"/>
                <a:gd name="T7" fmla="*/ 1 h 48"/>
                <a:gd name="T8" fmla="*/ 1 w 48"/>
                <a:gd name="T9" fmla="*/ 1 h 48"/>
                <a:gd name="T10" fmla="*/ 1 w 48"/>
                <a:gd name="T11" fmla="*/ 1 h 48"/>
                <a:gd name="T12" fmla="*/ 1 w 48"/>
                <a:gd name="T13" fmla="*/ 1 h 48"/>
                <a:gd name="T14" fmla="*/ 1 w 48"/>
                <a:gd name="T15" fmla="*/ 1 h 48"/>
                <a:gd name="T16" fmla="*/ 1 w 48"/>
                <a:gd name="T17" fmla="*/ 1 h 48"/>
                <a:gd name="T18" fmla="*/ 1 w 48"/>
                <a:gd name="T19" fmla="*/ 1 h 48"/>
                <a:gd name="T20" fmla="*/ 1 w 48"/>
                <a:gd name="T21" fmla="*/ 1 h 48"/>
                <a:gd name="T22" fmla="*/ 1 w 48"/>
                <a:gd name="T23" fmla="*/ 0 h 48"/>
                <a:gd name="T24" fmla="*/ 1 w 48"/>
                <a:gd name="T25" fmla="*/ 1 h 48"/>
                <a:gd name="T26" fmla="*/ 1 w 48"/>
                <a:gd name="T27" fmla="*/ 1 h 48"/>
                <a:gd name="T28" fmla="*/ 1 w 48"/>
                <a:gd name="T29" fmla="*/ 1 h 48"/>
                <a:gd name="T30" fmla="*/ 1 w 48"/>
                <a:gd name="T31" fmla="*/ 1 h 48"/>
                <a:gd name="T32" fmla="*/ 1 w 48"/>
                <a:gd name="T33" fmla="*/ 1 h 48"/>
                <a:gd name="T34" fmla="*/ 1 w 48"/>
                <a:gd name="T35" fmla="*/ 1 h 48"/>
                <a:gd name="T36" fmla="*/ 1 w 48"/>
                <a:gd name="T37" fmla="*/ 1 h 48"/>
                <a:gd name="T38" fmla="*/ 1 w 48"/>
                <a:gd name="T39" fmla="*/ 1 h 48"/>
                <a:gd name="T40" fmla="*/ 1 w 48"/>
                <a:gd name="T41" fmla="*/ 1 h 48"/>
                <a:gd name="T42" fmla="*/ 1 w 48"/>
                <a:gd name="T43" fmla="*/ 1 h 48"/>
                <a:gd name="T44" fmla="*/ 1 w 48"/>
                <a:gd name="T45" fmla="*/ 1 h 48"/>
                <a:gd name="T46" fmla="*/ 1 w 48"/>
                <a:gd name="T47" fmla="*/ 1 h 48"/>
                <a:gd name="T48" fmla="*/ 1 w 48"/>
                <a:gd name="T49" fmla="*/ 1 h 48"/>
                <a:gd name="T50" fmla="*/ 1 w 48"/>
                <a:gd name="T51" fmla="*/ 1 h 48"/>
                <a:gd name="T52" fmla="*/ 1 w 48"/>
                <a:gd name="T53" fmla="*/ 1 h 48"/>
                <a:gd name="T54" fmla="*/ 1 w 48"/>
                <a:gd name="T55" fmla="*/ 1 h 48"/>
                <a:gd name="T56" fmla="*/ 1 w 48"/>
                <a:gd name="T57" fmla="*/ 1 h 48"/>
                <a:gd name="T58" fmla="*/ 1 w 48"/>
                <a:gd name="T59" fmla="*/ 1 h 48"/>
                <a:gd name="T60" fmla="*/ 1 w 48"/>
                <a:gd name="T61" fmla="*/ 1 h 48"/>
                <a:gd name="T62" fmla="*/ 1 w 48"/>
                <a:gd name="T63" fmla="*/ 1 h 48"/>
                <a:gd name="T64" fmla="*/ 1 w 48"/>
                <a:gd name="T65" fmla="*/ 1 h 48"/>
                <a:gd name="T66" fmla="*/ 1 w 48"/>
                <a:gd name="T67" fmla="*/ 1 h 48"/>
                <a:gd name="T68" fmla="*/ 1 w 48"/>
                <a:gd name="T69" fmla="*/ 1 h 48"/>
                <a:gd name="T70" fmla="*/ 1 w 48"/>
                <a:gd name="T71" fmla="*/ 1 h 48"/>
                <a:gd name="T72" fmla="*/ 1 w 48"/>
                <a:gd name="T73" fmla="*/ 1 h 48"/>
                <a:gd name="T74" fmla="*/ 1 w 48"/>
                <a:gd name="T75" fmla="*/ 1 h 48"/>
                <a:gd name="T76" fmla="*/ 1 w 48"/>
                <a:gd name="T77" fmla="*/ 1 h 48"/>
                <a:gd name="T78" fmla="*/ 1 w 48"/>
                <a:gd name="T79" fmla="*/ 1 h 48"/>
                <a:gd name="T80" fmla="*/ 1 w 48"/>
                <a:gd name="T81" fmla="*/ 1 h 48"/>
                <a:gd name="T82" fmla="*/ 1 w 48"/>
                <a:gd name="T83" fmla="*/ 1 h 48"/>
                <a:gd name="T84" fmla="*/ 1 w 48"/>
                <a:gd name="T85" fmla="*/ 1 h 48"/>
                <a:gd name="T86" fmla="*/ 1 w 48"/>
                <a:gd name="T87" fmla="*/ 1 h 48"/>
                <a:gd name="T88" fmla="*/ 1 w 48"/>
                <a:gd name="T89" fmla="*/ 1 h 48"/>
                <a:gd name="T90" fmla="*/ 1 w 48"/>
                <a:gd name="T91" fmla="*/ 1 h 48"/>
                <a:gd name="T92" fmla="*/ 1 w 48"/>
                <a:gd name="T93" fmla="*/ 1 h 48"/>
                <a:gd name="T94" fmla="*/ 1 w 48"/>
                <a:gd name="T95" fmla="*/ 1 h 48"/>
                <a:gd name="T96" fmla="*/ 1 w 48"/>
                <a:gd name="T97" fmla="*/ 1 h 48"/>
                <a:gd name="T98" fmla="*/ 1 w 48"/>
                <a:gd name="T99" fmla="*/ 1 h 48"/>
                <a:gd name="T100" fmla="*/ 1 w 48"/>
                <a:gd name="T101" fmla="*/ 1 h 48"/>
                <a:gd name="T102" fmla="*/ 1 w 48"/>
                <a:gd name="T103" fmla="*/ 1 h 48"/>
                <a:gd name="T104" fmla="*/ 1 w 48"/>
                <a:gd name="T105" fmla="*/ 1 h 48"/>
                <a:gd name="T106" fmla="*/ 1 w 48"/>
                <a:gd name="T107" fmla="*/ 1 h 48"/>
                <a:gd name="T108" fmla="*/ 1 w 48"/>
                <a:gd name="T109" fmla="*/ 1 h 48"/>
                <a:gd name="T110" fmla="*/ 0 w 48"/>
                <a:gd name="T111" fmla="*/ 1 h 4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48"/>
                <a:gd name="T169" fmla="*/ 0 h 48"/>
                <a:gd name="T170" fmla="*/ 48 w 48"/>
                <a:gd name="T171" fmla="*/ 48 h 4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48" h="48">
                  <a:moveTo>
                    <a:pt x="0" y="19"/>
                  </a:moveTo>
                  <a:lnTo>
                    <a:pt x="0" y="30"/>
                  </a:lnTo>
                  <a:lnTo>
                    <a:pt x="0" y="27"/>
                  </a:lnTo>
                  <a:lnTo>
                    <a:pt x="0" y="26"/>
                  </a:lnTo>
                  <a:lnTo>
                    <a:pt x="0" y="25"/>
                  </a:lnTo>
                  <a:lnTo>
                    <a:pt x="1" y="24"/>
                  </a:lnTo>
                  <a:lnTo>
                    <a:pt x="1" y="22"/>
                  </a:lnTo>
                  <a:lnTo>
                    <a:pt x="1" y="21"/>
                  </a:lnTo>
                  <a:lnTo>
                    <a:pt x="3" y="19"/>
                  </a:lnTo>
                  <a:lnTo>
                    <a:pt x="3" y="18"/>
                  </a:lnTo>
                  <a:lnTo>
                    <a:pt x="3" y="16"/>
                  </a:lnTo>
                  <a:lnTo>
                    <a:pt x="4" y="15"/>
                  </a:lnTo>
                  <a:lnTo>
                    <a:pt x="5" y="14"/>
                  </a:lnTo>
                  <a:lnTo>
                    <a:pt x="5" y="13"/>
                  </a:lnTo>
                  <a:lnTo>
                    <a:pt x="6" y="12"/>
                  </a:lnTo>
                  <a:lnTo>
                    <a:pt x="7" y="10"/>
                  </a:lnTo>
                  <a:lnTo>
                    <a:pt x="7" y="9"/>
                  </a:lnTo>
                  <a:lnTo>
                    <a:pt x="9" y="9"/>
                  </a:lnTo>
                  <a:lnTo>
                    <a:pt x="10" y="8"/>
                  </a:lnTo>
                  <a:lnTo>
                    <a:pt x="11" y="7"/>
                  </a:lnTo>
                  <a:lnTo>
                    <a:pt x="12" y="6"/>
                  </a:lnTo>
                  <a:lnTo>
                    <a:pt x="13" y="6"/>
                  </a:lnTo>
                  <a:lnTo>
                    <a:pt x="15" y="4"/>
                  </a:lnTo>
                  <a:lnTo>
                    <a:pt x="16" y="3"/>
                  </a:lnTo>
                  <a:lnTo>
                    <a:pt x="17" y="3"/>
                  </a:lnTo>
                  <a:lnTo>
                    <a:pt x="18" y="2"/>
                  </a:lnTo>
                  <a:lnTo>
                    <a:pt x="19" y="2"/>
                  </a:lnTo>
                  <a:lnTo>
                    <a:pt x="21" y="2"/>
                  </a:lnTo>
                  <a:lnTo>
                    <a:pt x="22" y="1"/>
                  </a:lnTo>
                  <a:lnTo>
                    <a:pt x="23" y="1"/>
                  </a:lnTo>
                  <a:lnTo>
                    <a:pt x="25" y="1"/>
                  </a:lnTo>
                  <a:lnTo>
                    <a:pt x="27" y="1"/>
                  </a:lnTo>
                  <a:lnTo>
                    <a:pt x="28" y="1"/>
                  </a:lnTo>
                  <a:lnTo>
                    <a:pt x="29" y="0"/>
                  </a:lnTo>
                  <a:lnTo>
                    <a:pt x="19" y="0"/>
                  </a:lnTo>
                  <a:lnTo>
                    <a:pt x="21" y="1"/>
                  </a:lnTo>
                  <a:lnTo>
                    <a:pt x="22" y="1"/>
                  </a:lnTo>
                  <a:lnTo>
                    <a:pt x="24" y="1"/>
                  </a:lnTo>
                  <a:lnTo>
                    <a:pt x="25" y="1"/>
                  </a:lnTo>
                  <a:lnTo>
                    <a:pt x="27" y="1"/>
                  </a:lnTo>
                  <a:lnTo>
                    <a:pt x="28" y="2"/>
                  </a:lnTo>
                  <a:lnTo>
                    <a:pt x="29" y="2"/>
                  </a:lnTo>
                  <a:lnTo>
                    <a:pt x="30" y="2"/>
                  </a:lnTo>
                  <a:lnTo>
                    <a:pt x="31" y="3"/>
                  </a:lnTo>
                  <a:lnTo>
                    <a:pt x="33" y="3"/>
                  </a:lnTo>
                  <a:lnTo>
                    <a:pt x="34" y="4"/>
                  </a:lnTo>
                  <a:lnTo>
                    <a:pt x="35" y="6"/>
                  </a:lnTo>
                  <a:lnTo>
                    <a:pt x="36" y="6"/>
                  </a:lnTo>
                  <a:lnTo>
                    <a:pt x="37" y="7"/>
                  </a:lnTo>
                  <a:lnTo>
                    <a:pt x="39" y="8"/>
                  </a:lnTo>
                  <a:lnTo>
                    <a:pt x="40" y="9"/>
                  </a:lnTo>
                  <a:lnTo>
                    <a:pt x="41" y="9"/>
                  </a:lnTo>
                  <a:lnTo>
                    <a:pt x="42" y="10"/>
                  </a:lnTo>
                  <a:lnTo>
                    <a:pt x="42" y="12"/>
                  </a:lnTo>
                  <a:lnTo>
                    <a:pt x="43" y="13"/>
                  </a:lnTo>
                  <a:lnTo>
                    <a:pt x="45" y="14"/>
                  </a:lnTo>
                  <a:lnTo>
                    <a:pt x="45" y="15"/>
                  </a:lnTo>
                  <a:lnTo>
                    <a:pt x="46" y="16"/>
                  </a:lnTo>
                  <a:lnTo>
                    <a:pt x="46" y="18"/>
                  </a:lnTo>
                  <a:lnTo>
                    <a:pt x="47" y="19"/>
                  </a:lnTo>
                  <a:lnTo>
                    <a:pt x="47" y="21"/>
                  </a:lnTo>
                  <a:lnTo>
                    <a:pt x="47" y="22"/>
                  </a:lnTo>
                  <a:lnTo>
                    <a:pt x="48" y="24"/>
                  </a:lnTo>
                  <a:lnTo>
                    <a:pt x="48" y="25"/>
                  </a:lnTo>
                  <a:lnTo>
                    <a:pt x="48" y="26"/>
                  </a:lnTo>
                  <a:lnTo>
                    <a:pt x="48" y="27"/>
                  </a:lnTo>
                  <a:lnTo>
                    <a:pt x="48" y="30"/>
                  </a:lnTo>
                  <a:lnTo>
                    <a:pt x="48" y="19"/>
                  </a:lnTo>
                  <a:lnTo>
                    <a:pt x="48" y="21"/>
                  </a:lnTo>
                  <a:lnTo>
                    <a:pt x="48" y="22"/>
                  </a:lnTo>
                  <a:lnTo>
                    <a:pt x="48" y="24"/>
                  </a:lnTo>
                  <a:lnTo>
                    <a:pt x="48" y="25"/>
                  </a:lnTo>
                  <a:lnTo>
                    <a:pt x="47" y="26"/>
                  </a:lnTo>
                  <a:lnTo>
                    <a:pt x="47" y="27"/>
                  </a:lnTo>
                  <a:lnTo>
                    <a:pt x="47" y="30"/>
                  </a:lnTo>
                  <a:lnTo>
                    <a:pt x="46" y="31"/>
                  </a:lnTo>
                  <a:lnTo>
                    <a:pt x="46" y="32"/>
                  </a:lnTo>
                  <a:lnTo>
                    <a:pt x="45" y="33"/>
                  </a:lnTo>
                  <a:lnTo>
                    <a:pt x="45" y="34"/>
                  </a:lnTo>
                  <a:lnTo>
                    <a:pt x="43" y="36"/>
                  </a:lnTo>
                  <a:lnTo>
                    <a:pt x="42" y="37"/>
                  </a:lnTo>
                  <a:lnTo>
                    <a:pt x="42" y="38"/>
                  </a:lnTo>
                  <a:lnTo>
                    <a:pt x="41" y="39"/>
                  </a:lnTo>
                  <a:lnTo>
                    <a:pt x="40" y="39"/>
                  </a:lnTo>
                  <a:lnTo>
                    <a:pt x="39" y="40"/>
                  </a:lnTo>
                  <a:lnTo>
                    <a:pt x="37" y="42"/>
                  </a:lnTo>
                  <a:lnTo>
                    <a:pt x="36" y="43"/>
                  </a:lnTo>
                  <a:lnTo>
                    <a:pt x="35" y="43"/>
                  </a:lnTo>
                  <a:lnTo>
                    <a:pt x="34" y="44"/>
                  </a:lnTo>
                  <a:lnTo>
                    <a:pt x="33" y="45"/>
                  </a:lnTo>
                  <a:lnTo>
                    <a:pt x="31" y="45"/>
                  </a:lnTo>
                  <a:lnTo>
                    <a:pt x="30" y="46"/>
                  </a:lnTo>
                  <a:lnTo>
                    <a:pt x="29" y="46"/>
                  </a:lnTo>
                  <a:lnTo>
                    <a:pt x="28" y="46"/>
                  </a:lnTo>
                  <a:lnTo>
                    <a:pt x="27" y="48"/>
                  </a:lnTo>
                  <a:lnTo>
                    <a:pt x="25" y="48"/>
                  </a:lnTo>
                  <a:lnTo>
                    <a:pt x="24" y="48"/>
                  </a:lnTo>
                  <a:lnTo>
                    <a:pt x="22" y="48"/>
                  </a:lnTo>
                  <a:lnTo>
                    <a:pt x="21" y="48"/>
                  </a:lnTo>
                  <a:lnTo>
                    <a:pt x="19" y="48"/>
                  </a:lnTo>
                  <a:lnTo>
                    <a:pt x="29" y="48"/>
                  </a:lnTo>
                  <a:lnTo>
                    <a:pt x="28" y="48"/>
                  </a:lnTo>
                  <a:lnTo>
                    <a:pt x="27" y="48"/>
                  </a:lnTo>
                  <a:lnTo>
                    <a:pt x="25" y="48"/>
                  </a:lnTo>
                  <a:lnTo>
                    <a:pt x="23" y="48"/>
                  </a:lnTo>
                  <a:lnTo>
                    <a:pt x="22" y="48"/>
                  </a:lnTo>
                  <a:lnTo>
                    <a:pt x="21" y="46"/>
                  </a:lnTo>
                  <a:lnTo>
                    <a:pt x="19" y="46"/>
                  </a:lnTo>
                  <a:lnTo>
                    <a:pt x="18" y="46"/>
                  </a:lnTo>
                  <a:lnTo>
                    <a:pt x="17" y="45"/>
                  </a:lnTo>
                  <a:lnTo>
                    <a:pt x="16" y="45"/>
                  </a:lnTo>
                  <a:lnTo>
                    <a:pt x="15" y="44"/>
                  </a:lnTo>
                  <a:lnTo>
                    <a:pt x="13" y="43"/>
                  </a:lnTo>
                  <a:lnTo>
                    <a:pt x="12" y="43"/>
                  </a:lnTo>
                  <a:lnTo>
                    <a:pt x="11" y="42"/>
                  </a:lnTo>
                  <a:lnTo>
                    <a:pt x="10" y="40"/>
                  </a:lnTo>
                  <a:lnTo>
                    <a:pt x="9" y="39"/>
                  </a:lnTo>
                  <a:lnTo>
                    <a:pt x="7" y="39"/>
                  </a:lnTo>
                  <a:lnTo>
                    <a:pt x="7" y="38"/>
                  </a:lnTo>
                  <a:lnTo>
                    <a:pt x="6" y="37"/>
                  </a:lnTo>
                  <a:lnTo>
                    <a:pt x="5" y="36"/>
                  </a:lnTo>
                  <a:lnTo>
                    <a:pt x="5" y="34"/>
                  </a:lnTo>
                  <a:lnTo>
                    <a:pt x="4" y="33"/>
                  </a:lnTo>
                  <a:lnTo>
                    <a:pt x="3" y="32"/>
                  </a:lnTo>
                  <a:lnTo>
                    <a:pt x="3" y="31"/>
                  </a:lnTo>
                  <a:lnTo>
                    <a:pt x="3" y="30"/>
                  </a:lnTo>
                  <a:lnTo>
                    <a:pt x="1" y="27"/>
                  </a:lnTo>
                  <a:lnTo>
                    <a:pt x="1" y="26"/>
                  </a:lnTo>
                  <a:lnTo>
                    <a:pt x="1" y="25"/>
                  </a:lnTo>
                  <a:lnTo>
                    <a:pt x="0" y="24"/>
                  </a:lnTo>
                  <a:lnTo>
                    <a:pt x="0" y="22"/>
                  </a:lnTo>
                  <a:lnTo>
                    <a:pt x="0" y="21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000000"/>
            </a:solidFill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807" name="Rectangle 79">
              <a:extLst>
                <a:ext uri="{FF2B5EF4-FFF2-40B4-BE49-F238E27FC236}">
                  <a16:creationId xmlns:a16="http://schemas.microsoft.com/office/drawing/2014/main" id="{A4652608-F162-3244-B73D-01695C2323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48" y="3566"/>
              <a:ext cx="1012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0">
                  <a:solidFill>
                    <a:srgbClr val="000000"/>
                  </a:solidFill>
                  <a:latin typeface="Helvetica" pitchFamily="2" charset="0"/>
                </a:rPr>
                <a:t>(b) Timing diagram</a:t>
              </a:r>
              <a:endParaRPr lang="en-US" altLang="en-US" b="0">
                <a:latin typeface="Times" pitchFamily="2" charset="0"/>
              </a:endParaRPr>
            </a:p>
          </p:txBody>
        </p:sp>
      </p:grpSp>
    </p:spTree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Title 1">
            <a:extLst>
              <a:ext uri="{FF2B5EF4-FFF2-40B4-BE49-F238E27FC236}">
                <a16:creationId xmlns:a16="http://schemas.microsoft.com/office/drawing/2014/main" id="{A033EF01-681A-0745-B446-C1D219F85D77}"/>
              </a:ext>
            </a:extLst>
          </p:cNvPr>
          <p:cNvSpPr txBox="1">
            <a:spLocks/>
          </p:cNvSpPr>
          <p:nvPr/>
        </p:nvSpPr>
        <p:spPr bwMode="auto">
          <a:xfrm>
            <a:off x="914400" y="0"/>
            <a:ext cx="9144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/>
              <a:t>A three-bit down-counter</a:t>
            </a:r>
          </a:p>
        </p:txBody>
      </p:sp>
      <p:grpSp>
        <p:nvGrpSpPr>
          <p:cNvPr id="74754" name="Group 5">
            <a:extLst>
              <a:ext uri="{FF2B5EF4-FFF2-40B4-BE49-F238E27FC236}">
                <a16:creationId xmlns:a16="http://schemas.microsoft.com/office/drawing/2014/main" id="{974D42A0-D759-4540-8BBA-4BC8B83F5218}"/>
              </a:ext>
            </a:extLst>
          </p:cNvPr>
          <p:cNvGrpSpPr>
            <a:grpSpLocks/>
          </p:cNvGrpSpPr>
          <p:nvPr/>
        </p:nvGrpSpPr>
        <p:grpSpPr bwMode="auto">
          <a:xfrm>
            <a:off x="1071564" y="1177925"/>
            <a:ext cx="7685087" cy="5564188"/>
            <a:chOff x="157039" y="1177925"/>
            <a:chExt cx="7685211" cy="5564188"/>
          </a:xfrm>
        </p:grpSpPr>
        <p:grpSp>
          <p:nvGrpSpPr>
            <p:cNvPr id="74755" name="Group 80">
              <a:extLst>
                <a:ext uri="{FF2B5EF4-FFF2-40B4-BE49-F238E27FC236}">
                  <a16:creationId xmlns:a16="http://schemas.microsoft.com/office/drawing/2014/main" id="{94238975-1912-A441-A39C-463BB115359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57275" y="1177925"/>
              <a:ext cx="6784975" cy="5564188"/>
              <a:chOff x="666" y="206"/>
              <a:chExt cx="4274" cy="3505"/>
            </a:xfrm>
          </p:grpSpPr>
          <p:sp>
            <p:nvSpPr>
              <p:cNvPr id="74790" name="Line 4">
                <a:extLst>
                  <a:ext uri="{FF2B5EF4-FFF2-40B4-BE49-F238E27FC236}">
                    <a16:creationId xmlns:a16="http://schemas.microsoft.com/office/drawing/2014/main" id="{BF3617A8-E135-A74C-AA40-AAE7283110C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697" y="1839"/>
                <a:ext cx="1" cy="135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791" name="Line 5">
                <a:extLst>
                  <a:ext uri="{FF2B5EF4-FFF2-40B4-BE49-F238E27FC236}">
                    <a16:creationId xmlns:a16="http://schemas.microsoft.com/office/drawing/2014/main" id="{BF403A74-84B0-F042-9BE7-00B98873305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166" y="1839"/>
                <a:ext cx="1" cy="135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792" name="Line 6">
                <a:extLst>
                  <a:ext uri="{FF2B5EF4-FFF2-40B4-BE49-F238E27FC236}">
                    <a16:creationId xmlns:a16="http://schemas.microsoft.com/office/drawing/2014/main" id="{2E3158F5-A1D1-EE44-B316-6D1AA5F632D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622" y="1839"/>
                <a:ext cx="1" cy="135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793" name="Line 7">
                <a:extLst>
                  <a:ext uri="{FF2B5EF4-FFF2-40B4-BE49-F238E27FC236}">
                    <a16:creationId xmlns:a16="http://schemas.microsoft.com/office/drawing/2014/main" id="{00698F7B-608F-CE48-94C1-BF261A3643F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090" y="1839"/>
                <a:ext cx="1" cy="135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794" name="Line 8">
                <a:extLst>
                  <a:ext uri="{FF2B5EF4-FFF2-40B4-BE49-F238E27FC236}">
                    <a16:creationId xmlns:a16="http://schemas.microsoft.com/office/drawing/2014/main" id="{7F0E974E-A9DC-564F-BAA6-4DEE9421E1C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559" y="1839"/>
                <a:ext cx="1" cy="135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795" name="Line 9">
                <a:extLst>
                  <a:ext uri="{FF2B5EF4-FFF2-40B4-BE49-F238E27FC236}">
                    <a16:creationId xmlns:a16="http://schemas.microsoft.com/office/drawing/2014/main" id="{AF2549CA-1FC3-E341-9F2D-E4BE0C41524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015" y="1839"/>
                <a:ext cx="1" cy="135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796" name="Line 10">
                <a:extLst>
                  <a:ext uri="{FF2B5EF4-FFF2-40B4-BE49-F238E27FC236}">
                    <a16:creationId xmlns:a16="http://schemas.microsoft.com/office/drawing/2014/main" id="{CD23D405-A8CB-9443-AF33-97290E1131F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484" y="1839"/>
                <a:ext cx="1" cy="135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797" name="Line 11">
                <a:extLst>
                  <a:ext uri="{FF2B5EF4-FFF2-40B4-BE49-F238E27FC236}">
                    <a16:creationId xmlns:a16="http://schemas.microsoft.com/office/drawing/2014/main" id="{3C16A6C4-316B-2547-9B00-C54424D2452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229" y="1839"/>
                <a:ext cx="1" cy="135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798" name="Freeform 12">
                <a:extLst>
                  <a:ext uri="{FF2B5EF4-FFF2-40B4-BE49-F238E27FC236}">
                    <a16:creationId xmlns:a16="http://schemas.microsoft.com/office/drawing/2014/main" id="{9BEACDBE-B6CE-9842-9E17-3B8917DEA2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1" y="1923"/>
                <a:ext cx="924" cy="169"/>
              </a:xfrm>
              <a:custGeom>
                <a:avLst/>
                <a:gdLst>
                  <a:gd name="T0" fmla="*/ 0 w 1850"/>
                  <a:gd name="T1" fmla="*/ 1 h 336"/>
                  <a:gd name="T2" fmla="*/ 0 w 1850"/>
                  <a:gd name="T3" fmla="*/ 0 h 336"/>
                  <a:gd name="T4" fmla="*/ 0 w 1850"/>
                  <a:gd name="T5" fmla="*/ 0 h 336"/>
                  <a:gd name="T6" fmla="*/ 0 w 1850"/>
                  <a:gd name="T7" fmla="*/ 1 h 336"/>
                  <a:gd name="T8" fmla="*/ 0 w 1850"/>
                  <a:gd name="T9" fmla="*/ 1 h 336"/>
                  <a:gd name="T10" fmla="*/ 0 w 1850"/>
                  <a:gd name="T11" fmla="*/ 0 h 336"/>
                  <a:gd name="T12" fmla="*/ 0 w 1850"/>
                  <a:gd name="T13" fmla="*/ 0 h 336"/>
                  <a:gd name="T14" fmla="*/ 0 w 1850"/>
                  <a:gd name="T15" fmla="*/ 1 h 336"/>
                  <a:gd name="T16" fmla="*/ 0 w 1850"/>
                  <a:gd name="T17" fmla="*/ 1 h 3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850"/>
                  <a:gd name="T28" fmla="*/ 0 h 336"/>
                  <a:gd name="T29" fmla="*/ 1850 w 1850"/>
                  <a:gd name="T30" fmla="*/ 336 h 3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850" h="336">
                    <a:moveTo>
                      <a:pt x="1850" y="336"/>
                    </a:moveTo>
                    <a:lnTo>
                      <a:pt x="1850" y="0"/>
                    </a:lnTo>
                    <a:lnTo>
                      <a:pt x="1393" y="0"/>
                    </a:lnTo>
                    <a:lnTo>
                      <a:pt x="1393" y="336"/>
                    </a:lnTo>
                    <a:lnTo>
                      <a:pt x="937" y="336"/>
                    </a:lnTo>
                    <a:lnTo>
                      <a:pt x="937" y="0"/>
                    </a:lnTo>
                    <a:lnTo>
                      <a:pt x="456" y="0"/>
                    </a:lnTo>
                    <a:lnTo>
                      <a:pt x="456" y="336"/>
                    </a:lnTo>
                    <a:lnTo>
                      <a:pt x="0" y="336"/>
                    </a:lnTo>
                  </a:path>
                </a:pathLst>
              </a:custGeom>
              <a:noFill/>
              <a:ln w="28575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799" name="Freeform 13">
                <a:extLst>
                  <a:ext uri="{FF2B5EF4-FFF2-40B4-BE49-F238E27FC236}">
                    <a16:creationId xmlns:a16="http://schemas.microsoft.com/office/drawing/2014/main" id="{D9D0E3D6-E162-C84A-880B-C7AFC4FF8A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25" y="1923"/>
                <a:ext cx="937" cy="169"/>
              </a:xfrm>
              <a:custGeom>
                <a:avLst/>
                <a:gdLst>
                  <a:gd name="T0" fmla="*/ 1 w 1873"/>
                  <a:gd name="T1" fmla="*/ 1 h 336"/>
                  <a:gd name="T2" fmla="*/ 1 w 1873"/>
                  <a:gd name="T3" fmla="*/ 0 h 336"/>
                  <a:gd name="T4" fmla="*/ 1 w 1873"/>
                  <a:gd name="T5" fmla="*/ 0 h 336"/>
                  <a:gd name="T6" fmla="*/ 1 w 1873"/>
                  <a:gd name="T7" fmla="*/ 1 h 336"/>
                  <a:gd name="T8" fmla="*/ 1 w 1873"/>
                  <a:gd name="T9" fmla="*/ 1 h 336"/>
                  <a:gd name="T10" fmla="*/ 1 w 1873"/>
                  <a:gd name="T11" fmla="*/ 0 h 336"/>
                  <a:gd name="T12" fmla="*/ 1 w 1873"/>
                  <a:gd name="T13" fmla="*/ 0 h 336"/>
                  <a:gd name="T14" fmla="*/ 1 w 1873"/>
                  <a:gd name="T15" fmla="*/ 1 h 336"/>
                  <a:gd name="T16" fmla="*/ 0 w 1873"/>
                  <a:gd name="T17" fmla="*/ 1 h 3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873"/>
                  <a:gd name="T28" fmla="*/ 0 h 336"/>
                  <a:gd name="T29" fmla="*/ 1873 w 1873"/>
                  <a:gd name="T30" fmla="*/ 336 h 3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873" h="336">
                    <a:moveTo>
                      <a:pt x="1873" y="336"/>
                    </a:moveTo>
                    <a:lnTo>
                      <a:pt x="1873" y="0"/>
                    </a:lnTo>
                    <a:lnTo>
                      <a:pt x="1393" y="0"/>
                    </a:lnTo>
                    <a:lnTo>
                      <a:pt x="1393" y="336"/>
                    </a:lnTo>
                    <a:lnTo>
                      <a:pt x="936" y="336"/>
                    </a:lnTo>
                    <a:lnTo>
                      <a:pt x="936" y="0"/>
                    </a:lnTo>
                    <a:lnTo>
                      <a:pt x="480" y="0"/>
                    </a:lnTo>
                    <a:lnTo>
                      <a:pt x="480" y="336"/>
                    </a:lnTo>
                    <a:lnTo>
                      <a:pt x="0" y="336"/>
                    </a:lnTo>
                  </a:path>
                </a:pathLst>
              </a:custGeom>
              <a:noFill/>
              <a:ln w="28575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800" name="Freeform 14">
                <a:extLst>
                  <a:ext uri="{FF2B5EF4-FFF2-40B4-BE49-F238E27FC236}">
                    <a16:creationId xmlns:a16="http://schemas.microsoft.com/office/drawing/2014/main" id="{011625AA-E750-8C46-9199-764ACADE8D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62" y="1923"/>
                <a:ext cx="925" cy="169"/>
              </a:xfrm>
              <a:custGeom>
                <a:avLst/>
                <a:gdLst>
                  <a:gd name="T0" fmla="*/ 1 w 1850"/>
                  <a:gd name="T1" fmla="*/ 1 h 336"/>
                  <a:gd name="T2" fmla="*/ 1 w 1850"/>
                  <a:gd name="T3" fmla="*/ 0 h 336"/>
                  <a:gd name="T4" fmla="*/ 1 w 1850"/>
                  <a:gd name="T5" fmla="*/ 0 h 336"/>
                  <a:gd name="T6" fmla="*/ 1 w 1850"/>
                  <a:gd name="T7" fmla="*/ 1 h 336"/>
                  <a:gd name="T8" fmla="*/ 1 w 1850"/>
                  <a:gd name="T9" fmla="*/ 1 h 336"/>
                  <a:gd name="T10" fmla="*/ 1 w 1850"/>
                  <a:gd name="T11" fmla="*/ 0 h 336"/>
                  <a:gd name="T12" fmla="*/ 1 w 1850"/>
                  <a:gd name="T13" fmla="*/ 0 h 336"/>
                  <a:gd name="T14" fmla="*/ 1 w 1850"/>
                  <a:gd name="T15" fmla="*/ 1 h 336"/>
                  <a:gd name="T16" fmla="*/ 0 w 1850"/>
                  <a:gd name="T17" fmla="*/ 1 h 3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850"/>
                  <a:gd name="T28" fmla="*/ 0 h 336"/>
                  <a:gd name="T29" fmla="*/ 1850 w 1850"/>
                  <a:gd name="T30" fmla="*/ 336 h 3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850" h="336">
                    <a:moveTo>
                      <a:pt x="1850" y="336"/>
                    </a:moveTo>
                    <a:lnTo>
                      <a:pt x="1850" y="0"/>
                    </a:lnTo>
                    <a:lnTo>
                      <a:pt x="1394" y="0"/>
                    </a:lnTo>
                    <a:lnTo>
                      <a:pt x="1394" y="336"/>
                    </a:lnTo>
                    <a:lnTo>
                      <a:pt x="913" y="336"/>
                    </a:lnTo>
                    <a:lnTo>
                      <a:pt x="913" y="0"/>
                    </a:lnTo>
                    <a:lnTo>
                      <a:pt x="457" y="0"/>
                    </a:lnTo>
                    <a:lnTo>
                      <a:pt x="457" y="336"/>
                    </a:lnTo>
                    <a:lnTo>
                      <a:pt x="0" y="336"/>
                    </a:lnTo>
                  </a:path>
                </a:pathLst>
              </a:custGeom>
              <a:noFill/>
              <a:ln w="28575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801" name="Freeform 15">
                <a:extLst>
                  <a:ext uri="{FF2B5EF4-FFF2-40B4-BE49-F238E27FC236}">
                    <a16:creationId xmlns:a16="http://schemas.microsoft.com/office/drawing/2014/main" id="{89886BD6-BFC0-BD4F-B804-CD80518A40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87" y="1923"/>
                <a:ext cx="925" cy="169"/>
              </a:xfrm>
              <a:custGeom>
                <a:avLst/>
                <a:gdLst>
                  <a:gd name="T0" fmla="*/ 1 w 1850"/>
                  <a:gd name="T1" fmla="*/ 1 h 336"/>
                  <a:gd name="T2" fmla="*/ 1 w 1850"/>
                  <a:gd name="T3" fmla="*/ 0 h 336"/>
                  <a:gd name="T4" fmla="*/ 1 w 1850"/>
                  <a:gd name="T5" fmla="*/ 0 h 336"/>
                  <a:gd name="T6" fmla="*/ 1 w 1850"/>
                  <a:gd name="T7" fmla="*/ 1 h 336"/>
                  <a:gd name="T8" fmla="*/ 1 w 1850"/>
                  <a:gd name="T9" fmla="*/ 1 h 336"/>
                  <a:gd name="T10" fmla="*/ 1 w 1850"/>
                  <a:gd name="T11" fmla="*/ 0 h 336"/>
                  <a:gd name="T12" fmla="*/ 1 w 1850"/>
                  <a:gd name="T13" fmla="*/ 0 h 336"/>
                  <a:gd name="T14" fmla="*/ 1 w 1850"/>
                  <a:gd name="T15" fmla="*/ 1 h 336"/>
                  <a:gd name="T16" fmla="*/ 0 w 1850"/>
                  <a:gd name="T17" fmla="*/ 1 h 3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850"/>
                  <a:gd name="T28" fmla="*/ 0 h 336"/>
                  <a:gd name="T29" fmla="*/ 1850 w 1850"/>
                  <a:gd name="T30" fmla="*/ 336 h 3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850" h="336">
                    <a:moveTo>
                      <a:pt x="1850" y="336"/>
                    </a:moveTo>
                    <a:lnTo>
                      <a:pt x="1850" y="0"/>
                    </a:lnTo>
                    <a:lnTo>
                      <a:pt x="1393" y="0"/>
                    </a:lnTo>
                    <a:lnTo>
                      <a:pt x="1393" y="336"/>
                    </a:lnTo>
                    <a:lnTo>
                      <a:pt x="913" y="336"/>
                    </a:lnTo>
                    <a:lnTo>
                      <a:pt x="913" y="0"/>
                    </a:lnTo>
                    <a:lnTo>
                      <a:pt x="456" y="0"/>
                    </a:lnTo>
                    <a:lnTo>
                      <a:pt x="456" y="336"/>
                    </a:lnTo>
                    <a:lnTo>
                      <a:pt x="0" y="336"/>
                    </a:lnTo>
                  </a:path>
                </a:pathLst>
              </a:custGeom>
              <a:noFill/>
              <a:ln w="28575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802" name="Line 16">
                <a:extLst>
                  <a:ext uri="{FF2B5EF4-FFF2-40B4-BE49-F238E27FC236}">
                    <a16:creationId xmlns:a16="http://schemas.microsoft.com/office/drawing/2014/main" id="{AE8EC667-1CD9-9647-92D2-4F1FFF77C31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712" y="2092"/>
                <a:ext cx="228" cy="1"/>
              </a:xfrm>
              <a:prstGeom prst="line">
                <a:avLst/>
              </a:prstGeom>
              <a:noFill/>
              <a:ln w="28575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803" name="Freeform 17">
                <a:extLst>
                  <a:ext uri="{FF2B5EF4-FFF2-40B4-BE49-F238E27FC236}">
                    <a16:creationId xmlns:a16="http://schemas.microsoft.com/office/drawing/2014/main" id="{8C8FABA4-C98D-DA45-BF4A-3C8AF1BA9C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1" y="2260"/>
                <a:ext cx="1645" cy="168"/>
              </a:xfrm>
              <a:custGeom>
                <a:avLst/>
                <a:gdLst>
                  <a:gd name="T0" fmla="*/ 0 w 3291"/>
                  <a:gd name="T1" fmla="*/ 0 h 337"/>
                  <a:gd name="T2" fmla="*/ 0 w 3291"/>
                  <a:gd name="T3" fmla="*/ 0 h 337"/>
                  <a:gd name="T4" fmla="*/ 0 w 3291"/>
                  <a:gd name="T5" fmla="*/ 0 h 337"/>
                  <a:gd name="T6" fmla="*/ 0 w 3291"/>
                  <a:gd name="T7" fmla="*/ 0 h 337"/>
                  <a:gd name="T8" fmla="*/ 0 w 3291"/>
                  <a:gd name="T9" fmla="*/ 0 h 337"/>
                  <a:gd name="T10" fmla="*/ 0 w 3291"/>
                  <a:gd name="T11" fmla="*/ 0 h 337"/>
                  <a:gd name="T12" fmla="*/ 0 w 3291"/>
                  <a:gd name="T13" fmla="*/ 0 h 337"/>
                  <a:gd name="T14" fmla="*/ 0 w 3291"/>
                  <a:gd name="T15" fmla="*/ 0 h 337"/>
                  <a:gd name="T16" fmla="*/ 0 w 3291"/>
                  <a:gd name="T17" fmla="*/ 0 h 33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291"/>
                  <a:gd name="T28" fmla="*/ 0 h 337"/>
                  <a:gd name="T29" fmla="*/ 3291 w 3291"/>
                  <a:gd name="T30" fmla="*/ 337 h 33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291" h="337">
                    <a:moveTo>
                      <a:pt x="3291" y="337"/>
                    </a:moveTo>
                    <a:lnTo>
                      <a:pt x="3291" y="0"/>
                    </a:lnTo>
                    <a:lnTo>
                      <a:pt x="2378" y="0"/>
                    </a:lnTo>
                    <a:lnTo>
                      <a:pt x="2378" y="337"/>
                    </a:lnTo>
                    <a:lnTo>
                      <a:pt x="1441" y="337"/>
                    </a:lnTo>
                    <a:lnTo>
                      <a:pt x="1441" y="0"/>
                    </a:lnTo>
                    <a:lnTo>
                      <a:pt x="528" y="0"/>
                    </a:lnTo>
                    <a:lnTo>
                      <a:pt x="528" y="337"/>
                    </a:lnTo>
                    <a:lnTo>
                      <a:pt x="0" y="337"/>
                    </a:lnTo>
                  </a:path>
                </a:pathLst>
              </a:custGeom>
              <a:noFill/>
              <a:ln w="28575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804" name="Freeform 18">
                <a:extLst>
                  <a:ext uri="{FF2B5EF4-FFF2-40B4-BE49-F238E27FC236}">
                    <a16:creationId xmlns:a16="http://schemas.microsoft.com/office/drawing/2014/main" id="{3C4BFD0E-1D3D-DA49-86A8-8D75E0A94B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46" y="2260"/>
                <a:ext cx="1862" cy="168"/>
              </a:xfrm>
              <a:custGeom>
                <a:avLst/>
                <a:gdLst>
                  <a:gd name="T0" fmla="*/ 1 w 3723"/>
                  <a:gd name="T1" fmla="*/ 0 h 337"/>
                  <a:gd name="T2" fmla="*/ 1 w 3723"/>
                  <a:gd name="T3" fmla="*/ 0 h 337"/>
                  <a:gd name="T4" fmla="*/ 1 w 3723"/>
                  <a:gd name="T5" fmla="*/ 0 h 337"/>
                  <a:gd name="T6" fmla="*/ 1 w 3723"/>
                  <a:gd name="T7" fmla="*/ 0 h 337"/>
                  <a:gd name="T8" fmla="*/ 1 w 3723"/>
                  <a:gd name="T9" fmla="*/ 0 h 337"/>
                  <a:gd name="T10" fmla="*/ 1 w 3723"/>
                  <a:gd name="T11" fmla="*/ 0 h 337"/>
                  <a:gd name="T12" fmla="*/ 1 w 3723"/>
                  <a:gd name="T13" fmla="*/ 0 h 337"/>
                  <a:gd name="T14" fmla="*/ 1 w 3723"/>
                  <a:gd name="T15" fmla="*/ 0 h 337"/>
                  <a:gd name="T16" fmla="*/ 0 w 3723"/>
                  <a:gd name="T17" fmla="*/ 0 h 33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723"/>
                  <a:gd name="T28" fmla="*/ 0 h 337"/>
                  <a:gd name="T29" fmla="*/ 3723 w 3723"/>
                  <a:gd name="T30" fmla="*/ 337 h 33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723" h="337">
                    <a:moveTo>
                      <a:pt x="3723" y="337"/>
                    </a:moveTo>
                    <a:lnTo>
                      <a:pt x="3723" y="0"/>
                    </a:lnTo>
                    <a:lnTo>
                      <a:pt x="2786" y="0"/>
                    </a:lnTo>
                    <a:lnTo>
                      <a:pt x="2786" y="337"/>
                    </a:lnTo>
                    <a:lnTo>
                      <a:pt x="1874" y="337"/>
                    </a:lnTo>
                    <a:lnTo>
                      <a:pt x="1874" y="0"/>
                    </a:lnTo>
                    <a:lnTo>
                      <a:pt x="937" y="0"/>
                    </a:lnTo>
                    <a:lnTo>
                      <a:pt x="937" y="337"/>
                    </a:lnTo>
                    <a:lnTo>
                      <a:pt x="0" y="337"/>
                    </a:lnTo>
                  </a:path>
                </a:pathLst>
              </a:custGeom>
              <a:noFill/>
              <a:ln w="28575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805" name="Line 19">
                <a:extLst>
                  <a:ext uri="{FF2B5EF4-FFF2-40B4-BE49-F238E27FC236}">
                    <a16:creationId xmlns:a16="http://schemas.microsoft.com/office/drawing/2014/main" id="{270DBD02-801B-2447-9121-03577849BB0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508" y="2428"/>
                <a:ext cx="432" cy="1"/>
              </a:xfrm>
              <a:prstGeom prst="line">
                <a:avLst/>
              </a:prstGeom>
              <a:noFill/>
              <a:ln w="28575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806" name="Freeform 20">
                <a:extLst>
                  <a:ext uri="{FF2B5EF4-FFF2-40B4-BE49-F238E27FC236}">
                    <a16:creationId xmlns:a16="http://schemas.microsoft.com/office/drawing/2014/main" id="{D5063E3B-F71B-2942-888B-33FF1B4425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1" y="2596"/>
                <a:ext cx="3939" cy="180"/>
              </a:xfrm>
              <a:custGeom>
                <a:avLst/>
                <a:gdLst>
                  <a:gd name="T0" fmla="*/ 0 w 7879"/>
                  <a:gd name="T1" fmla="*/ 1 h 360"/>
                  <a:gd name="T2" fmla="*/ 0 w 7879"/>
                  <a:gd name="T3" fmla="*/ 1 h 360"/>
                  <a:gd name="T4" fmla="*/ 0 w 7879"/>
                  <a:gd name="T5" fmla="*/ 0 h 360"/>
                  <a:gd name="T6" fmla="*/ 0 w 7879"/>
                  <a:gd name="T7" fmla="*/ 0 h 360"/>
                  <a:gd name="T8" fmla="*/ 0 w 7879"/>
                  <a:gd name="T9" fmla="*/ 1 h 360"/>
                  <a:gd name="T10" fmla="*/ 0 w 7879"/>
                  <a:gd name="T11" fmla="*/ 1 h 360"/>
                  <a:gd name="T12" fmla="*/ 0 w 7879"/>
                  <a:gd name="T13" fmla="*/ 0 h 360"/>
                  <a:gd name="T14" fmla="*/ 0 w 7879"/>
                  <a:gd name="T15" fmla="*/ 0 h 360"/>
                  <a:gd name="T16" fmla="*/ 0 w 7879"/>
                  <a:gd name="T17" fmla="*/ 1 h 360"/>
                  <a:gd name="T18" fmla="*/ 0 w 7879"/>
                  <a:gd name="T19" fmla="*/ 1 h 36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7879"/>
                  <a:gd name="T31" fmla="*/ 0 h 360"/>
                  <a:gd name="T32" fmla="*/ 7879 w 7879"/>
                  <a:gd name="T33" fmla="*/ 360 h 360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7879" h="360">
                    <a:moveTo>
                      <a:pt x="7879" y="360"/>
                    </a:moveTo>
                    <a:lnTo>
                      <a:pt x="6149" y="360"/>
                    </a:lnTo>
                    <a:lnTo>
                      <a:pt x="6149" y="0"/>
                    </a:lnTo>
                    <a:lnTo>
                      <a:pt x="4276" y="0"/>
                    </a:lnTo>
                    <a:lnTo>
                      <a:pt x="4276" y="360"/>
                    </a:lnTo>
                    <a:lnTo>
                      <a:pt x="2426" y="360"/>
                    </a:lnTo>
                    <a:lnTo>
                      <a:pt x="2426" y="0"/>
                    </a:lnTo>
                    <a:lnTo>
                      <a:pt x="577" y="0"/>
                    </a:lnTo>
                    <a:lnTo>
                      <a:pt x="577" y="360"/>
                    </a:lnTo>
                    <a:lnTo>
                      <a:pt x="0" y="360"/>
                    </a:lnTo>
                  </a:path>
                </a:pathLst>
              </a:custGeom>
              <a:noFill/>
              <a:ln w="28575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807" name="Freeform 21">
                <a:extLst>
                  <a:ext uri="{FF2B5EF4-FFF2-40B4-BE49-F238E27FC236}">
                    <a16:creationId xmlns:a16="http://schemas.microsoft.com/office/drawing/2014/main" id="{000CB5AA-CCE8-9242-A88A-2BB3F21AFB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1" y="2944"/>
                <a:ext cx="3939" cy="168"/>
              </a:xfrm>
              <a:custGeom>
                <a:avLst/>
                <a:gdLst>
                  <a:gd name="T0" fmla="*/ 0 w 7879"/>
                  <a:gd name="T1" fmla="*/ 1 h 336"/>
                  <a:gd name="T2" fmla="*/ 0 w 7879"/>
                  <a:gd name="T3" fmla="*/ 1 h 336"/>
                  <a:gd name="T4" fmla="*/ 0 w 7879"/>
                  <a:gd name="T5" fmla="*/ 0 h 336"/>
                  <a:gd name="T6" fmla="*/ 0 w 7879"/>
                  <a:gd name="T7" fmla="*/ 0 h 336"/>
                  <a:gd name="T8" fmla="*/ 0 w 7879"/>
                  <a:gd name="T9" fmla="*/ 1 h 336"/>
                  <a:gd name="T10" fmla="*/ 0 w 7879"/>
                  <a:gd name="T11" fmla="*/ 1 h 33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879"/>
                  <a:gd name="T19" fmla="*/ 0 h 336"/>
                  <a:gd name="T20" fmla="*/ 7879 w 7879"/>
                  <a:gd name="T21" fmla="*/ 336 h 3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879" h="336">
                    <a:moveTo>
                      <a:pt x="7879" y="336"/>
                    </a:moveTo>
                    <a:lnTo>
                      <a:pt x="4348" y="336"/>
                    </a:lnTo>
                    <a:lnTo>
                      <a:pt x="4348" y="0"/>
                    </a:lnTo>
                    <a:lnTo>
                      <a:pt x="625" y="0"/>
                    </a:lnTo>
                    <a:lnTo>
                      <a:pt x="625" y="336"/>
                    </a:lnTo>
                    <a:lnTo>
                      <a:pt x="0" y="336"/>
                    </a:lnTo>
                  </a:path>
                </a:pathLst>
              </a:custGeom>
              <a:noFill/>
              <a:ln w="28575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808" name="Rectangle 22">
                <a:extLst>
                  <a:ext uri="{FF2B5EF4-FFF2-40B4-BE49-F238E27FC236}">
                    <a16:creationId xmlns:a16="http://schemas.microsoft.com/office/drawing/2014/main" id="{139EE2AA-F162-514E-AEEE-C950FE40B22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77" y="387"/>
                <a:ext cx="421" cy="684"/>
              </a:xfrm>
              <a:prstGeom prst="rect">
                <a:avLst/>
              </a:prstGeom>
              <a:solidFill>
                <a:srgbClr val="FFFFFF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b="0">
                  <a:latin typeface="Times" pitchFamily="2" charset="0"/>
                </a:endParaRPr>
              </a:p>
            </p:txBody>
          </p:sp>
          <p:sp>
            <p:nvSpPr>
              <p:cNvPr id="74809" name="Rectangle 23">
                <a:extLst>
                  <a:ext uri="{FF2B5EF4-FFF2-40B4-BE49-F238E27FC236}">
                    <a16:creationId xmlns:a16="http://schemas.microsoft.com/office/drawing/2014/main" id="{1B1B74D5-2335-EC48-8A50-877B37A36A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15" y="505"/>
                <a:ext cx="95" cy="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400" b="0">
                    <a:solidFill>
                      <a:srgbClr val="000000"/>
                    </a:solidFill>
                    <a:latin typeface="Times-Roman" pitchFamily="2" charset="0"/>
                  </a:rPr>
                  <a:t>T </a:t>
                </a:r>
                <a:endParaRPr lang="en-US" altLang="en-US" b="0">
                  <a:latin typeface="Times" pitchFamily="2" charset="0"/>
                </a:endParaRPr>
              </a:p>
            </p:txBody>
          </p:sp>
          <p:sp>
            <p:nvSpPr>
              <p:cNvPr id="74810" name="Rectangle 24">
                <a:extLst>
                  <a:ext uri="{FF2B5EF4-FFF2-40B4-BE49-F238E27FC236}">
                    <a16:creationId xmlns:a16="http://schemas.microsoft.com/office/drawing/2014/main" id="{E3C7B587-BF68-274E-BEB9-7959276B06C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65" y="501"/>
                <a:ext cx="110" cy="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400" b="0">
                    <a:solidFill>
                      <a:srgbClr val="000000"/>
                    </a:solidFill>
                    <a:latin typeface="Times-Roman" pitchFamily="2" charset="0"/>
                  </a:rPr>
                  <a:t>Q </a:t>
                </a:r>
                <a:endParaRPr lang="en-US" altLang="en-US" b="0">
                  <a:latin typeface="Times" pitchFamily="2" charset="0"/>
                </a:endParaRPr>
              </a:p>
            </p:txBody>
          </p:sp>
          <p:sp>
            <p:nvSpPr>
              <p:cNvPr id="74811" name="Line 25">
                <a:extLst>
                  <a:ext uri="{FF2B5EF4-FFF2-40B4-BE49-F238E27FC236}">
                    <a16:creationId xmlns:a16="http://schemas.microsoft.com/office/drawing/2014/main" id="{5E242F83-712D-2147-A9A5-C017897787D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178" y="843"/>
                <a:ext cx="60" cy="1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812" name="Freeform 26">
                <a:extLst>
                  <a:ext uri="{FF2B5EF4-FFF2-40B4-BE49-F238E27FC236}">
                    <a16:creationId xmlns:a16="http://schemas.microsoft.com/office/drawing/2014/main" id="{5FE72F4C-7938-524E-B80B-14FE23B992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22" y="206"/>
                <a:ext cx="36" cy="24"/>
              </a:xfrm>
              <a:custGeom>
                <a:avLst/>
                <a:gdLst>
                  <a:gd name="T0" fmla="*/ 0 w 72"/>
                  <a:gd name="T1" fmla="*/ 1 h 48"/>
                  <a:gd name="T2" fmla="*/ 1 w 72"/>
                  <a:gd name="T3" fmla="*/ 1 h 48"/>
                  <a:gd name="T4" fmla="*/ 1 w 72"/>
                  <a:gd name="T5" fmla="*/ 1 h 48"/>
                  <a:gd name="T6" fmla="*/ 1 w 72"/>
                  <a:gd name="T7" fmla="*/ 1 h 48"/>
                  <a:gd name="T8" fmla="*/ 1 w 72"/>
                  <a:gd name="T9" fmla="*/ 1 h 48"/>
                  <a:gd name="T10" fmla="*/ 1 w 72"/>
                  <a:gd name="T11" fmla="*/ 1 h 48"/>
                  <a:gd name="T12" fmla="*/ 1 w 72"/>
                  <a:gd name="T13" fmla="*/ 1 h 48"/>
                  <a:gd name="T14" fmla="*/ 1 w 72"/>
                  <a:gd name="T15" fmla="*/ 1 h 48"/>
                  <a:gd name="T16" fmla="*/ 1 w 72"/>
                  <a:gd name="T17" fmla="*/ 1 h 48"/>
                  <a:gd name="T18" fmla="*/ 1 w 72"/>
                  <a:gd name="T19" fmla="*/ 1 h 48"/>
                  <a:gd name="T20" fmla="*/ 1 w 72"/>
                  <a:gd name="T21" fmla="*/ 1 h 48"/>
                  <a:gd name="T22" fmla="*/ 1 w 72"/>
                  <a:gd name="T23" fmla="*/ 0 h 48"/>
                  <a:gd name="T24" fmla="*/ 1 w 72"/>
                  <a:gd name="T25" fmla="*/ 1 h 48"/>
                  <a:gd name="T26" fmla="*/ 1 w 72"/>
                  <a:gd name="T27" fmla="*/ 1 h 48"/>
                  <a:gd name="T28" fmla="*/ 1 w 72"/>
                  <a:gd name="T29" fmla="*/ 1 h 48"/>
                  <a:gd name="T30" fmla="*/ 1 w 72"/>
                  <a:gd name="T31" fmla="*/ 1 h 48"/>
                  <a:gd name="T32" fmla="*/ 1 w 72"/>
                  <a:gd name="T33" fmla="*/ 1 h 48"/>
                  <a:gd name="T34" fmla="*/ 1 w 72"/>
                  <a:gd name="T35" fmla="*/ 1 h 48"/>
                  <a:gd name="T36" fmla="*/ 1 w 72"/>
                  <a:gd name="T37" fmla="*/ 1 h 48"/>
                  <a:gd name="T38" fmla="*/ 1 w 72"/>
                  <a:gd name="T39" fmla="*/ 1 h 48"/>
                  <a:gd name="T40" fmla="*/ 1 w 72"/>
                  <a:gd name="T41" fmla="*/ 1 h 48"/>
                  <a:gd name="T42" fmla="*/ 1 w 72"/>
                  <a:gd name="T43" fmla="*/ 1 h 48"/>
                  <a:gd name="T44" fmla="*/ 1 w 72"/>
                  <a:gd name="T45" fmla="*/ 1 h 48"/>
                  <a:gd name="T46" fmla="*/ 1 w 72"/>
                  <a:gd name="T47" fmla="*/ 1 h 48"/>
                  <a:gd name="T48" fmla="*/ 1 w 72"/>
                  <a:gd name="T49" fmla="*/ 1 h 48"/>
                  <a:gd name="T50" fmla="*/ 1 w 72"/>
                  <a:gd name="T51" fmla="*/ 1 h 48"/>
                  <a:gd name="T52" fmla="*/ 1 w 72"/>
                  <a:gd name="T53" fmla="*/ 1 h 48"/>
                  <a:gd name="T54" fmla="*/ 1 w 72"/>
                  <a:gd name="T55" fmla="*/ 1 h 48"/>
                  <a:gd name="T56" fmla="*/ 1 w 72"/>
                  <a:gd name="T57" fmla="*/ 1 h 48"/>
                  <a:gd name="T58" fmla="*/ 1 w 72"/>
                  <a:gd name="T59" fmla="*/ 1 h 48"/>
                  <a:gd name="T60" fmla="*/ 1 w 72"/>
                  <a:gd name="T61" fmla="*/ 1 h 48"/>
                  <a:gd name="T62" fmla="*/ 1 w 72"/>
                  <a:gd name="T63" fmla="*/ 1 h 48"/>
                  <a:gd name="T64" fmla="*/ 1 w 72"/>
                  <a:gd name="T65" fmla="*/ 1 h 48"/>
                  <a:gd name="T66" fmla="*/ 1 w 72"/>
                  <a:gd name="T67" fmla="*/ 1 h 48"/>
                  <a:gd name="T68" fmla="*/ 1 w 72"/>
                  <a:gd name="T69" fmla="*/ 1 h 48"/>
                  <a:gd name="T70" fmla="*/ 1 w 72"/>
                  <a:gd name="T71" fmla="*/ 1 h 48"/>
                  <a:gd name="T72" fmla="*/ 1 w 72"/>
                  <a:gd name="T73" fmla="*/ 1 h 48"/>
                  <a:gd name="T74" fmla="*/ 1 w 72"/>
                  <a:gd name="T75" fmla="*/ 1 h 48"/>
                  <a:gd name="T76" fmla="*/ 1 w 72"/>
                  <a:gd name="T77" fmla="*/ 1 h 48"/>
                  <a:gd name="T78" fmla="*/ 1 w 72"/>
                  <a:gd name="T79" fmla="*/ 1 h 48"/>
                  <a:gd name="T80" fmla="*/ 1 w 72"/>
                  <a:gd name="T81" fmla="*/ 1 h 48"/>
                  <a:gd name="T82" fmla="*/ 1 w 72"/>
                  <a:gd name="T83" fmla="*/ 1 h 48"/>
                  <a:gd name="T84" fmla="*/ 1 w 72"/>
                  <a:gd name="T85" fmla="*/ 1 h 48"/>
                  <a:gd name="T86" fmla="*/ 1 w 72"/>
                  <a:gd name="T87" fmla="*/ 1 h 48"/>
                  <a:gd name="T88" fmla="*/ 1 w 72"/>
                  <a:gd name="T89" fmla="*/ 1 h 48"/>
                  <a:gd name="T90" fmla="*/ 1 w 72"/>
                  <a:gd name="T91" fmla="*/ 1 h 48"/>
                  <a:gd name="T92" fmla="*/ 1 w 72"/>
                  <a:gd name="T93" fmla="*/ 1 h 48"/>
                  <a:gd name="T94" fmla="*/ 1 w 72"/>
                  <a:gd name="T95" fmla="*/ 1 h 48"/>
                  <a:gd name="T96" fmla="*/ 1 w 72"/>
                  <a:gd name="T97" fmla="*/ 1 h 48"/>
                  <a:gd name="T98" fmla="*/ 1 w 72"/>
                  <a:gd name="T99" fmla="*/ 1 h 48"/>
                  <a:gd name="T100" fmla="*/ 1 w 72"/>
                  <a:gd name="T101" fmla="*/ 1 h 48"/>
                  <a:gd name="T102" fmla="*/ 1 w 72"/>
                  <a:gd name="T103" fmla="*/ 1 h 48"/>
                  <a:gd name="T104" fmla="*/ 1 w 72"/>
                  <a:gd name="T105" fmla="*/ 1 h 48"/>
                  <a:gd name="T106" fmla="*/ 1 w 72"/>
                  <a:gd name="T107" fmla="*/ 1 h 48"/>
                  <a:gd name="T108" fmla="*/ 1 w 72"/>
                  <a:gd name="T109" fmla="*/ 1 h 48"/>
                  <a:gd name="T110" fmla="*/ 0 w 72"/>
                  <a:gd name="T111" fmla="*/ 1 h 48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72"/>
                  <a:gd name="T169" fmla="*/ 0 h 48"/>
                  <a:gd name="T170" fmla="*/ 72 w 72"/>
                  <a:gd name="T171" fmla="*/ 48 h 48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72" h="48">
                    <a:moveTo>
                      <a:pt x="0" y="19"/>
                    </a:moveTo>
                    <a:lnTo>
                      <a:pt x="0" y="30"/>
                    </a:lnTo>
                    <a:lnTo>
                      <a:pt x="0" y="27"/>
                    </a:lnTo>
                    <a:lnTo>
                      <a:pt x="0" y="26"/>
                    </a:lnTo>
                    <a:lnTo>
                      <a:pt x="0" y="25"/>
                    </a:lnTo>
                    <a:lnTo>
                      <a:pt x="1" y="24"/>
                    </a:lnTo>
                    <a:lnTo>
                      <a:pt x="1" y="23"/>
                    </a:lnTo>
                    <a:lnTo>
                      <a:pt x="1" y="21"/>
                    </a:lnTo>
                    <a:lnTo>
                      <a:pt x="2" y="19"/>
                    </a:lnTo>
                    <a:lnTo>
                      <a:pt x="2" y="18"/>
                    </a:lnTo>
                    <a:lnTo>
                      <a:pt x="2" y="17"/>
                    </a:lnTo>
                    <a:lnTo>
                      <a:pt x="3" y="15"/>
                    </a:lnTo>
                    <a:lnTo>
                      <a:pt x="5" y="14"/>
                    </a:lnTo>
                    <a:lnTo>
                      <a:pt x="5" y="13"/>
                    </a:lnTo>
                    <a:lnTo>
                      <a:pt x="6" y="12"/>
                    </a:lnTo>
                    <a:lnTo>
                      <a:pt x="7" y="11"/>
                    </a:lnTo>
                    <a:lnTo>
                      <a:pt x="7" y="9"/>
                    </a:lnTo>
                    <a:lnTo>
                      <a:pt x="8" y="9"/>
                    </a:lnTo>
                    <a:lnTo>
                      <a:pt x="10" y="8"/>
                    </a:lnTo>
                    <a:lnTo>
                      <a:pt x="11" y="7"/>
                    </a:lnTo>
                    <a:lnTo>
                      <a:pt x="12" y="6"/>
                    </a:lnTo>
                    <a:lnTo>
                      <a:pt x="13" y="6"/>
                    </a:lnTo>
                    <a:lnTo>
                      <a:pt x="14" y="5"/>
                    </a:lnTo>
                    <a:lnTo>
                      <a:pt x="16" y="3"/>
                    </a:lnTo>
                    <a:lnTo>
                      <a:pt x="17" y="3"/>
                    </a:lnTo>
                    <a:lnTo>
                      <a:pt x="18" y="2"/>
                    </a:lnTo>
                    <a:lnTo>
                      <a:pt x="19" y="2"/>
                    </a:lnTo>
                    <a:lnTo>
                      <a:pt x="20" y="2"/>
                    </a:lnTo>
                    <a:lnTo>
                      <a:pt x="22" y="1"/>
                    </a:lnTo>
                    <a:lnTo>
                      <a:pt x="23" y="1"/>
                    </a:lnTo>
                    <a:lnTo>
                      <a:pt x="25" y="1"/>
                    </a:lnTo>
                    <a:lnTo>
                      <a:pt x="26" y="1"/>
                    </a:lnTo>
                    <a:lnTo>
                      <a:pt x="28" y="1"/>
                    </a:lnTo>
                    <a:lnTo>
                      <a:pt x="29" y="0"/>
                    </a:lnTo>
                    <a:lnTo>
                      <a:pt x="43" y="0"/>
                    </a:lnTo>
                    <a:lnTo>
                      <a:pt x="44" y="1"/>
                    </a:lnTo>
                    <a:lnTo>
                      <a:pt x="46" y="1"/>
                    </a:lnTo>
                    <a:lnTo>
                      <a:pt x="48" y="1"/>
                    </a:lnTo>
                    <a:lnTo>
                      <a:pt x="49" y="1"/>
                    </a:lnTo>
                    <a:lnTo>
                      <a:pt x="50" y="1"/>
                    </a:lnTo>
                    <a:lnTo>
                      <a:pt x="52" y="2"/>
                    </a:lnTo>
                    <a:lnTo>
                      <a:pt x="53" y="2"/>
                    </a:lnTo>
                    <a:lnTo>
                      <a:pt x="54" y="2"/>
                    </a:lnTo>
                    <a:lnTo>
                      <a:pt x="55" y="3"/>
                    </a:lnTo>
                    <a:lnTo>
                      <a:pt x="56" y="3"/>
                    </a:lnTo>
                    <a:lnTo>
                      <a:pt x="58" y="5"/>
                    </a:lnTo>
                    <a:lnTo>
                      <a:pt x="59" y="6"/>
                    </a:lnTo>
                    <a:lnTo>
                      <a:pt x="60" y="6"/>
                    </a:lnTo>
                    <a:lnTo>
                      <a:pt x="61" y="7"/>
                    </a:lnTo>
                    <a:lnTo>
                      <a:pt x="62" y="8"/>
                    </a:lnTo>
                    <a:lnTo>
                      <a:pt x="64" y="9"/>
                    </a:lnTo>
                    <a:lnTo>
                      <a:pt x="65" y="9"/>
                    </a:lnTo>
                    <a:lnTo>
                      <a:pt x="66" y="11"/>
                    </a:lnTo>
                    <a:lnTo>
                      <a:pt x="66" y="12"/>
                    </a:lnTo>
                    <a:lnTo>
                      <a:pt x="67" y="13"/>
                    </a:lnTo>
                    <a:lnTo>
                      <a:pt x="68" y="14"/>
                    </a:lnTo>
                    <a:lnTo>
                      <a:pt x="68" y="15"/>
                    </a:lnTo>
                    <a:lnTo>
                      <a:pt x="70" y="17"/>
                    </a:lnTo>
                    <a:lnTo>
                      <a:pt x="70" y="18"/>
                    </a:lnTo>
                    <a:lnTo>
                      <a:pt x="71" y="19"/>
                    </a:lnTo>
                    <a:lnTo>
                      <a:pt x="71" y="21"/>
                    </a:lnTo>
                    <a:lnTo>
                      <a:pt x="71" y="23"/>
                    </a:lnTo>
                    <a:lnTo>
                      <a:pt x="72" y="24"/>
                    </a:lnTo>
                    <a:lnTo>
                      <a:pt x="72" y="25"/>
                    </a:lnTo>
                    <a:lnTo>
                      <a:pt x="72" y="26"/>
                    </a:lnTo>
                    <a:lnTo>
                      <a:pt x="72" y="27"/>
                    </a:lnTo>
                    <a:lnTo>
                      <a:pt x="72" y="30"/>
                    </a:lnTo>
                    <a:lnTo>
                      <a:pt x="72" y="19"/>
                    </a:lnTo>
                    <a:lnTo>
                      <a:pt x="72" y="21"/>
                    </a:lnTo>
                    <a:lnTo>
                      <a:pt x="72" y="23"/>
                    </a:lnTo>
                    <a:lnTo>
                      <a:pt x="72" y="24"/>
                    </a:lnTo>
                    <a:lnTo>
                      <a:pt x="72" y="25"/>
                    </a:lnTo>
                    <a:lnTo>
                      <a:pt x="71" y="26"/>
                    </a:lnTo>
                    <a:lnTo>
                      <a:pt x="71" y="27"/>
                    </a:lnTo>
                    <a:lnTo>
                      <a:pt x="71" y="30"/>
                    </a:lnTo>
                    <a:lnTo>
                      <a:pt x="70" y="31"/>
                    </a:lnTo>
                    <a:lnTo>
                      <a:pt x="70" y="32"/>
                    </a:lnTo>
                    <a:lnTo>
                      <a:pt x="68" y="33"/>
                    </a:lnTo>
                    <a:lnTo>
                      <a:pt x="68" y="35"/>
                    </a:lnTo>
                    <a:lnTo>
                      <a:pt x="67" y="36"/>
                    </a:lnTo>
                    <a:lnTo>
                      <a:pt x="66" y="37"/>
                    </a:lnTo>
                    <a:lnTo>
                      <a:pt x="66" y="38"/>
                    </a:lnTo>
                    <a:lnTo>
                      <a:pt x="65" y="39"/>
                    </a:lnTo>
                    <a:lnTo>
                      <a:pt x="64" y="39"/>
                    </a:lnTo>
                    <a:lnTo>
                      <a:pt x="62" y="41"/>
                    </a:lnTo>
                    <a:lnTo>
                      <a:pt x="61" y="42"/>
                    </a:lnTo>
                    <a:lnTo>
                      <a:pt x="60" y="43"/>
                    </a:lnTo>
                    <a:lnTo>
                      <a:pt x="59" y="43"/>
                    </a:lnTo>
                    <a:lnTo>
                      <a:pt x="58" y="44"/>
                    </a:lnTo>
                    <a:lnTo>
                      <a:pt x="56" y="45"/>
                    </a:lnTo>
                    <a:lnTo>
                      <a:pt x="55" y="45"/>
                    </a:lnTo>
                    <a:lnTo>
                      <a:pt x="54" y="47"/>
                    </a:lnTo>
                    <a:lnTo>
                      <a:pt x="53" y="47"/>
                    </a:lnTo>
                    <a:lnTo>
                      <a:pt x="52" y="47"/>
                    </a:lnTo>
                    <a:lnTo>
                      <a:pt x="50" y="48"/>
                    </a:lnTo>
                    <a:lnTo>
                      <a:pt x="49" y="48"/>
                    </a:lnTo>
                    <a:lnTo>
                      <a:pt x="48" y="48"/>
                    </a:lnTo>
                    <a:lnTo>
                      <a:pt x="46" y="48"/>
                    </a:lnTo>
                    <a:lnTo>
                      <a:pt x="44" y="48"/>
                    </a:lnTo>
                    <a:lnTo>
                      <a:pt x="43" y="48"/>
                    </a:lnTo>
                    <a:lnTo>
                      <a:pt x="29" y="48"/>
                    </a:lnTo>
                    <a:lnTo>
                      <a:pt x="28" y="48"/>
                    </a:lnTo>
                    <a:lnTo>
                      <a:pt x="26" y="48"/>
                    </a:lnTo>
                    <a:lnTo>
                      <a:pt x="25" y="48"/>
                    </a:lnTo>
                    <a:lnTo>
                      <a:pt x="23" y="48"/>
                    </a:lnTo>
                    <a:lnTo>
                      <a:pt x="22" y="48"/>
                    </a:lnTo>
                    <a:lnTo>
                      <a:pt x="20" y="47"/>
                    </a:lnTo>
                    <a:lnTo>
                      <a:pt x="19" y="47"/>
                    </a:lnTo>
                    <a:lnTo>
                      <a:pt x="18" y="47"/>
                    </a:lnTo>
                    <a:lnTo>
                      <a:pt x="17" y="45"/>
                    </a:lnTo>
                    <a:lnTo>
                      <a:pt x="16" y="45"/>
                    </a:lnTo>
                    <a:lnTo>
                      <a:pt x="14" y="44"/>
                    </a:lnTo>
                    <a:lnTo>
                      <a:pt x="13" y="43"/>
                    </a:lnTo>
                    <a:lnTo>
                      <a:pt x="12" y="43"/>
                    </a:lnTo>
                    <a:lnTo>
                      <a:pt x="11" y="42"/>
                    </a:lnTo>
                    <a:lnTo>
                      <a:pt x="10" y="41"/>
                    </a:lnTo>
                    <a:lnTo>
                      <a:pt x="8" y="39"/>
                    </a:lnTo>
                    <a:lnTo>
                      <a:pt x="7" y="39"/>
                    </a:lnTo>
                    <a:lnTo>
                      <a:pt x="7" y="38"/>
                    </a:lnTo>
                    <a:lnTo>
                      <a:pt x="6" y="37"/>
                    </a:lnTo>
                    <a:lnTo>
                      <a:pt x="5" y="36"/>
                    </a:lnTo>
                    <a:lnTo>
                      <a:pt x="5" y="35"/>
                    </a:lnTo>
                    <a:lnTo>
                      <a:pt x="3" y="33"/>
                    </a:lnTo>
                    <a:lnTo>
                      <a:pt x="2" y="32"/>
                    </a:lnTo>
                    <a:lnTo>
                      <a:pt x="2" y="31"/>
                    </a:lnTo>
                    <a:lnTo>
                      <a:pt x="2" y="30"/>
                    </a:lnTo>
                    <a:lnTo>
                      <a:pt x="1" y="27"/>
                    </a:lnTo>
                    <a:lnTo>
                      <a:pt x="1" y="26"/>
                    </a:lnTo>
                    <a:lnTo>
                      <a:pt x="1" y="25"/>
                    </a:lnTo>
                    <a:lnTo>
                      <a:pt x="0" y="24"/>
                    </a:lnTo>
                    <a:lnTo>
                      <a:pt x="0" y="23"/>
                    </a:lnTo>
                    <a:lnTo>
                      <a:pt x="0" y="21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000000"/>
              </a:solidFill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813" name="Rectangle 27">
                <a:extLst>
                  <a:ext uri="{FF2B5EF4-FFF2-40B4-BE49-F238E27FC236}">
                    <a16:creationId xmlns:a16="http://schemas.microsoft.com/office/drawing/2014/main" id="{BBC5B0E5-9086-3344-A97F-743A40F61E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66" y="845"/>
                <a:ext cx="110" cy="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400" b="0">
                    <a:solidFill>
                      <a:srgbClr val="000000"/>
                    </a:solidFill>
                    <a:latin typeface="Times-Roman" pitchFamily="2" charset="0"/>
                  </a:rPr>
                  <a:t>Q </a:t>
                </a:r>
                <a:endParaRPr lang="en-US" altLang="en-US" b="0">
                  <a:latin typeface="Times" pitchFamily="2" charset="0"/>
                </a:endParaRPr>
              </a:p>
            </p:txBody>
          </p:sp>
          <p:sp>
            <p:nvSpPr>
              <p:cNvPr id="74814" name="Rectangle 28">
                <a:extLst>
                  <a:ext uri="{FF2B5EF4-FFF2-40B4-BE49-F238E27FC236}">
                    <a16:creationId xmlns:a16="http://schemas.microsoft.com/office/drawing/2014/main" id="{2748C2E7-2D6E-D940-9105-1329F2B6D68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14" y="387"/>
                <a:ext cx="420" cy="684"/>
              </a:xfrm>
              <a:prstGeom prst="rect">
                <a:avLst/>
              </a:prstGeom>
              <a:solidFill>
                <a:srgbClr val="FFFFFF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b="0">
                  <a:latin typeface="Times" pitchFamily="2" charset="0"/>
                </a:endParaRPr>
              </a:p>
            </p:txBody>
          </p:sp>
          <p:sp>
            <p:nvSpPr>
              <p:cNvPr id="74815" name="Rectangle 29">
                <a:extLst>
                  <a:ext uri="{FF2B5EF4-FFF2-40B4-BE49-F238E27FC236}">
                    <a16:creationId xmlns:a16="http://schemas.microsoft.com/office/drawing/2014/main" id="{A36D86FB-E19B-C940-BDAB-87DD50EEBED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10" y="833"/>
                <a:ext cx="299" cy="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400" b="0">
                    <a:solidFill>
                      <a:srgbClr val="000000"/>
                    </a:solidFill>
                    <a:latin typeface="Times-Roman" pitchFamily="2" charset="0"/>
                  </a:rPr>
                  <a:t>Clock </a:t>
                </a:r>
                <a:endParaRPr lang="en-US" altLang="en-US" b="0">
                  <a:latin typeface="Times" pitchFamily="2" charset="0"/>
                </a:endParaRPr>
              </a:p>
            </p:txBody>
          </p:sp>
          <p:sp>
            <p:nvSpPr>
              <p:cNvPr id="74816" name="Rectangle 30">
                <a:extLst>
                  <a:ext uri="{FF2B5EF4-FFF2-40B4-BE49-F238E27FC236}">
                    <a16:creationId xmlns:a16="http://schemas.microsoft.com/office/drawing/2014/main" id="{E7388FAA-0D0E-B04E-9254-33F82E90704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51" y="505"/>
                <a:ext cx="95" cy="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400" b="0">
                    <a:solidFill>
                      <a:srgbClr val="000000"/>
                    </a:solidFill>
                    <a:latin typeface="Times-Roman" pitchFamily="2" charset="0"/>
                  </a:rPr>
                  <a:t>T </a:t>
                </a:r>
                <a:endParaRPr lang="en-US" altLang="en-US" b="0">
                  <a:latin typeface="Times" pitchFamily="2" charset="0"/>
                </a:endParaRPr>
              </a:p>
            </p:txBody>
          </p:sp>
          <p:sp>
            <p:nvSpPr>
              <p:cNvPr id="74817" name="Rectangle 31">
                <a:extLst>
                  <a:ext uri="{FF2B5EF4-FFF2-40B4-BE49-F238E27FC236}">
                    <a16:creationId xmlns:a16="http://schemas.microsoft.com/office/drawing/2014/main" id="{1F901106-2830-6543-967F-3DC5E1781E9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01" y="501"/>
                <a:ext cx="110" cy="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400" b="0">
                    <a:solidFill>
                      <a:srgbClr val="000000"/>
                    </a:solidFill>
                    <a:latin typeface="Times-Roman" pitchFamily="2" charset="0"/>
                  </a:rPr>
                  <a:t>Q </a:t>
                </a:r>
                <a:endParaRPr lang="en-US" altLang="en-US" b="0">
                  <a:latin typeface="Times" pitchFamily="2" charset="0"/>
                </a:endParaRPr>
              </a:p>
            </p:txBody>
          </p:sp>
          <p:sp>
            <p:nvSpPr>
              <p:cNvPr id="74818" name="Line 32">
                <a:extLst>
                  <a:ext uri="{FF2B5EF4-FFF2-40B4-BE49-F238E27FC236}">
                    <a16:creationId xmlns:a16="http://schemas.microsoft.com/office/drawing/2014/main" id="{35AD900B-E57A-DA4F-8ADE-502C7E35722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114" y="843"/>
                <a:ext cx="60" cy="1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819" name="Rectangle 33">
                <a:extLst>
                  <a:ext uri="{FF2B5EF4-FFF2-40B4-BE49-F238E27FC236}">
                    <a16:creationId xmlns:a16="http://schemas.microsoft.com/office/drawing/2014/main" id="{490D5E24-D645-F54C-8051-5DE1167AF10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51" y="387"/>
                <a:ext cx="420" cy="684"/>
              </a:xfrm>
              <a:prstGeom prst="rect">
                <a:avLst/>
              </a:prstGeom>
              <a:solidFill>
                <a:srgbClr val="FFFFFF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b="0">
                  <a:latin typeface="Times" pitchFamily="2" charset="0"/>
                </a:endParaRPr>
              </a:p>
            </p:txBody>
          </p:sp>
          <p:sp>
            <p:nvSpPr>
              <p:cNvPr id="74820" name="Rectangle 34">
                <a:extLst>
                  <a:ext uri="{FF2B5EF4-FFF2-40B4-BE49-F238E27FC236}">
                    <a16:creationId xmlns:a16="http://schemas.microsoft.com/office/drawing/2014/main" id="{C1515D40-A964-A74C-AD03-6D7256D2ECB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02" y="845"/>
                <a:ext cx="110" cy="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400" b="0">
                    <a:solidFill>
                      <a:srgbClr val="000000"/>
                    </a:solidFill>
                    <a:latin typeface="Times-Roman" pitchFamily="2" charset="0"/>
                  </a:rPr>
                  <a:t>Q </a:t>
                </a:r>
                <a:endParaRPr lang="en-US" altLang="en-US" b="0">
                  <a:latin typeface="Times" pitchFamily="2" charset="0"/>
                </a:endParaRPr>
              </a:p>
            </p:txBody>
          </p:sp>
          <p:sp>
            <p:nvSpPr>
              <p:cNvPr id="74821" name="Rectangle 35">
                <a:extLst>
                  <a:ext uri="{FF2B5EF4-FFF2-40B4-BE49-F238E27FC236}">
                    <a16:creationId xmlns:a16="http://schemas.microsoft.com/office/drawing/2014/main" id="{808E68FD-3C09-0849-B95D-2FA1BCDD369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88" y="505"/>
                <a:ext cx="95" cy="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400" b="0">
                    <a:solidFill>
                      <a:srgbClr val="000000"/>
                    </a:solidFill>
                    <a:latin typeface="Times-Roman" pitchFamily="2" charset="0"/>
                  </a:rPr>
                  <a:t>T </a:t>
                </a:r>
                <a:endParaRPr lang="en-US" altLang="en-US" b="0">
                  <a:latin typeface="Times" pitchFamily="2" charset="0"/>
                </a:endParaRPr>
              </a:p>
            </p:txBody>
          </p:sp>
          <p:sp>
            <p:nvSpPr>
              <p:cNvPr id="74822" name="Rectangle 36">
                <a:extLst>
                  <a:ext uri="{FF2B5EF4-FFF2-40B4-BE49-F238E27FC236}">
                    <a16:creationId xmlns:a16="http://schemas.microsoft.com/office/drawing/2014/main" id="{010D533B-5855-624A-A8ED-15557A6AB2E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37" y="501"/>
                <a:ext cx="110" cy="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400" b="0">
                    <a:solidFill>
                      <a:srgbClr val="000000"/>
                    </a:solidFill>
                    <a:latin typeface="Times-Roman" pitchFamily="2" charset="0"/>
                  </a:rPr>
                  <a:t>Q </a:t>
                </a:r>
                <a:endParaRPr lang="en-US" altLang="en-US" b="0">
                  <a:latin typeface="Times" pitchFamily="2" charset="0"/>
                </a:endParaRPr>
              </a:p>
            </p:txBody>
          </p:sp>
          <p:sp>
            <p:nvSpPr>
              <p:cNvPr id="74823" name="Line 37">
                <a:extLst>
                  <a:ext uri="{FF2B5EF4-FFF2-40B4-BE49-F238E27FC236}">
                    <a16:creationId xmlns:a16="http://schemas.microsoft.com/office/drawing/2014/main" id="{FB129BED-632C-DC40-92FB-F7E43E0DEE0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051" y="843"/>
                <a:ext cx="48" cy="1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824" name="Line 38">
                <a:extLst>
                  <a:ext uri="{FF2B5EF4-FFF2-40B4-BE49-F238E27FC236}">
                    <a16:creationId xmlns:a16="http://schemas.microsoft.com/office/drawing/2014/main" id="{3292C2D7-1F17-1443-8855-2C14F0DAC9D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29" y="556"/>
                <a:ext cx="348" cy="0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825" name="Freeform 39">
                <a:extLst>
                  <a:ext uri="{FF2B5EF4-FFF2-40B4-BE49-F238E27FC236}">
                    <a16:creationId xmlns:a16="http://schemas.microsoft.com/office/drawing/2014/main" id="{7C539627-A5F6-9341-A82F-E561D43B04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14" y="855"/>
                <a:ext cx="84" cy="84"/>
              </a:xfrm>
              <a:custGeom>
                <a:avLst/>
                <a:gdLst>
                  <a:gd name="T0" fmla="*/ 0 w 168"/>
                  <a:gd name="T1" fmla="*/ 1 h 168"/>
                  <a:gd name="T2" fmla="*/ 1 w 168"/>
                  <a:gd name="T3" fmla="*/ 1 h 168"/>
                  <a:gd name="T4" fmla="*/ 0 w 168"/>
                  <a:gd name="T5" fmla="*/ 0 h 168"/>
                  <a:gd name="T6" fmla="*/ 0 60000 65536"/>
                  <a:gd name="T7" fmla="*/ 0 60000 65536"/>
                  <a:gd name="T8" fmla="*/ 0 60000 65536"/>
                  <a:gd name="T9" fmla="*/ 0 w 168"/>
                  <a:gd name="T10" fmla="*/ 0 h 168"/>
                  <a:gd name="T11" fmla="*/ 168 w 168"/>
                  <a:gd name="T12" fmla="*/ 168 h 16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68" h="168">
                    <a:moveTo>
                      <a:pt x="0" y="168"/>
                    </a:moveTo>
                    <a:lnTo>
                      <a:pt x="168" y="96"/>
                    </a:lnTo>
                    <a:lnTo>
                      <a:pt x="0" y="0"/>
                    </a:lnTo>
                  </a:path>
                </a:pathLst>
              </a:cu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826" name="Freeform 40">
                <a:extLst>
                  <a:ext uri="{FF2B5EF4-FFF2-40B4-BE49-F238E27FC236}">
                    <a16:creationId xmlns:a16="http://schemas.microsoft.com/office/drawing/2014/main" id="{F950D212-45A0-9B4B-8461-B073A0FDA3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51" y="855"/>
                <a:ext cx="84" cy="84"/>
              </a:xfrm>
              <a:custGeom>
                <a:avLst/>
                <a:gdLst>
                  <a:gd name="T0" fmla="*/ 0 w 168"/>
                  <a:gd name="T1" fmla="*/ 1 h 168"/>
                  <a:gd name="T2" fmla="*/ 1 w 168"/>
                  <a:gd name="T3" fmla="*/ 1 h 168"/>
                  <a:gd name="T4" fmla="*/ 0 w 168"/>
                  <a:gd name="T5" fmla="*/ 0 h 168"/>
                  <a:gd name="T6" fmla="*/ 0 60000 65536"/>
                  <a:gd name="T7" fmla="*/ 0 60000 65536"/>
                  <a:gd name="T8" fmla="*/ 0 60000 65536"/>
                  <a:gd name="T9" fmla="*/ 0 w 168"/>
                  <a:gd name="T10" fmla="*/ 0 h 168"/>
                  <a:gd name="T11" fmla="*/ 168 w 168"/>
                  <a:gd name="T12" fmla="*/ 168 h 16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68" h="168">
                    <a:moveTo>
                      <a:pt x="0" y="168"/>
                    </a:moveTo>
                    <a:lnTo>
                      <a:pt x="168" y="96"/>
                    </a:lnTo>
                    <a:lnTo>
                      <a:pt x="0" y="0"/>
                    </a:lnTo>
                  </a:path>
                </a:pathLst>
              </a:cu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827" name="Freeform 41">
                <a:extLst>
                  <a:ext uri="{FF2B5EF4-FFF2-40B4-BE49-F238E27FC236}">
                    <a16:creationId xmlns:a16="http://schemas.microsoft.com/office/drawing/2014/main" id="{538930FE-6E1A-394E-9B46-1A1D97B3D6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77" y="855"/>
                <a:ext cx="84" cy="84"/>
              </a:xfrm>
              <a:custGeom>
                <a:avLst/>
                <a:gdLst>
                  <a:gd name="T0" fmla="*/ 0 w 168"/>
                  <a:gd name="T1" fmla="*/ 1 h 168"/>
                  <a:gd name="T2" fmla="*/ 1 w 168"/>
                  <a:gd name="T3" fmla="*/ 1 h 168"/>
                  <a:gd name="T4" fmla="*/ 0 w 168"/>
                  <a:gd name="T5" fmla="*/ 0 h 168"/>
                  <a:gd name="T6" fmla="*/ 0 60000 65536"/>
                  <a:gd name="T7" fmla="*/ 0 60000 65536"/>
                  <a:gd name="T8" fmla="*/ 0 60000 65536"/>
                  <a:gd name="T9" fmla="*/ 0 w 168"/>
                  <a:gd name="T10" fmla="*/ 0 h 168"/>
                  <a:gd name="T11" fmla="*/ 168 w 168"/>
                  <a:gd name="T12" fmla="*/ 168 h 16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68" h="168">
                    <a:moveTo>
                      <a:pt x="0" y="168"/>
                    </a:moveTo>
                    <a:lnTo>
                      <a:pt x="168" y="96"/>
                    </a:lnTo>
                    <a:lnTo>
                      <a:pt x="0" y="0"/>
                    </a:lnTo>
                  </a:path>
                </a:pathLst>
              </a:cu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828" name="Line 42">
                <a:extLst>
                  <a:ext uri="{FF2B5EF4-FFF2-40B4-BE49-F238E27FC236}">
                    <a16:creationId xmlns:a16="http://schemas.microsoft.com/office/drawing/2014/main" id="{88A6A68F-86AE-F442-BB78-0F092F6EB50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29" y="903"/>
                <a:ext cx="348" cy="1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829" name="Freeform 43">
                <a:extLst>
                  <a:ext uri="{FF2B5EF4-FFF2-40B4-BE49-F238E27FC236}">
                    <a16:creationId xmlns:a16="http://schemas.microsoft.com/office/drawing/2014/main" id="{38D357DB-4D48-4E48-98C4-38D104D7BD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79" y="532"/>
                <a:ext cx="36" cy="36"/>
              </a:xfrm>
              <a:custGeom>
                <a:avLst/>
                <a:gdLst>
                  <a:gd name="T0" fmla="*/ 0 w 72"/>
                  <a:gd name="T1" fmla="*/ 1 h 72"/>
                  <a:gd name="T2" fmla="*/ 1 w 72"/>
                  <a:gd name="T3" fmla="*/ 1 h 72"/>
                  <a:gd name="T4" fmla="*/ 1 w 72"/>
                  <a:gd name="T5" fmla="*/ 1 h 72"/>
                  <a:gd name="T6" fmla="*/ 1 w 72"/>
                  <a:gd name="T7" fmla="*/ 1 h 72"/>
                  <a:gd name="T8" fmla="*/ 1 w 72"/>
                  <a:gd name="T9" fmla="*/ 1 h 72"/>
                  <a:gd name="T10" fmla="*/ 1 w 72"/>
                  <a:gd name="T11" fmla="*/ 1 h 72"/>
                  <a:gd name="T12" fmla="*/ 1 w 72"/>
                  <a:gd name="T13" fmla="*/ 1 h 72"/>
                  <a:gd name="T14" fmla="*/ 1 w 72"/>
                  <a:gd name="T15" fmla="*/ 1 h 72"/>
                  <a:gd name="T16" fmla="*/ 1 w 72"/>
                  <a:gd name="T17" fmla="*/ 1 h 72"/>
                  <a:gd name="T18" fmla="*/ 1 w 72"/>
                  <a:gd name="T19" fmla="*/ 1 h 72"/>
                  <a:gd name="T20" fmla="*/ 1 w 72"/>
                  <a:gd name="T21" fmla="*/ 1 h 72"/>
                  <a:gd name="T22" fmla="*/ 1 w 72"/>
                  <a:gd name="T23" fmla="*/ 0 h 72"/>
                  <a:gd name="T24" fmla="*/ 1 w 72"/>
                  <a:gd name="T25" fmla="*/ 1 h 72"/>
                  <a:gd name="T26" fmla="*/ 1 w 72"/>
                  <a:gd name="T27" fmla="*/ 1 h 72"/>
                  <a:gd name="T28" fmla="*/ 1 w 72"/>
                  <a:gd name="T29" fmla="*/ 1 h 72"/>
                  <a:gd name="T30" fmla="*/ 1 w 72"/>
                  <a:gd name="T31" fmla="*/ 1 h 72"/>
                  <a:gd name="T32" fmla="*/ 1 w 72"/>
                  <a:gd name="T33" fmla="*/ 1 h 72"/>
                  <a:gd name="T34" fmla="*/ 1 w 72"/>
                  <a:gd name="T35" fmla="*/ 1 h 72"/>
                  <a:gd name="T36" fmla="*/ 1 w 72"/>
                  <a:gd name="T37" fmla="*/ 1 h 72"/>
                  <a:gd name="T38" fmla="*/ 1 w 72"/>
                  <a:gd name="T39" fmla="*/ 1 h 72"/>
                  <a:gd name="T40" fmla="*/ 1 w 72"/>
                  <a:gd name="T41" fmla="*/ 1 h 72"/>
                  <a:gd name="T42" fmla="*/ 1 w 72"/>
                  <a:gd name="T43" fmla="*/ 1 h 72"/>
                  <a:gd name="T44" fmla="*/ 1 w 72"/>
                  <a:gd name="T45" fmla="*/ 1 h 72"/>
                  <a:gd name="T46" fmla="*/ 1 w 72"/>
                  <a:gd name="T47" fmla="*/ 1 h 72"/>
                  <a:gd name="T48" fmla="*/ 1 w 72"/>
                  <a:gd name="T49" fmla="*/ 1 h 72"/>
                  <a:gd name="T50" fmla="*/ 1 w 72"/>
                  <a:gd name="T51" fmla="*/ 1 h 72"/>
                  <a:gd name="T52" fmla="*/ 1 w 72"/>
                  <a:gd name="T53" fmla="*/ 1 h 72"/>
                  <a:gd name="T54" fmla="*/ 1 w 72"/>
                  <a:gd name="T55" fmla="*/ 1 h 72"/>
                  <a:gd name="T56" fmla="*/ 1 w 72"/>
                  <a:gd name="T57" fmla="*/ 1 h 72"/>
                  <a:gd name="T58" fmla="*/ 1 w 72"/>
                  <a:gd name="T59" fmla="*/ 1 h 72"/>
                  <a:gd name="T60" fmla="*/ 1 w 72"/>
                  <a:gd name="T61" fmla="*/ 1 h 72"/>
                  <a:gd name="T62" fmla="*/ 1 w 72"/>
                  <a:gd name="T63" fmla="*/ 1 h 72"/>
                  <a:gd name="T64" fmla="*/ 1 w 72"/>
                  <a:gd name="T65" fmla="*/ 1 h 72"/>
                  <a:gd name="T66" fmla="*/ 1 w 72"/>
                  <a:gd name="T67" fmla="*/ 1 h 72"/>
                  <a:gd name="T68" fmla="*/ 1 w 72"/>
                  <a:gd name="T69" fmla="*/ 1 h 72"/>
                  <a:gd name="T70" fmla="*/ 1 w 72"/>
                  <a:gd name="T71" fmla="*/ 1 h 72"/>
                  <a:gd name="T72" fmla="*/ 1 w 72"/>
                  <a:gd name="T73" fmla="*/ 1 h 72"/>
                  <a:gd name="T74" fmla="*/ 1 w 72"/>
                  <a:gd name="T75" fmla="*/ 1 h 72"/>
                  <a:gd name="T76" fmla="*/ 1 w 72"/>
                  <a:gd name="T77" fmla="*/ 1 h 72"/>
                  <a:gd name="T78" fmla="*/ 1 w 72"/>
                  <a:gd name="T79" fmla="*/ 1 h 72"/>
                  <a:gd name="T80" fmla="*/ 1 w 72"/>
                  <a:gd name="T81" fmla="*/ 1 h 72"/>
                  <a:gd name="T82" fmla="*/ 1 w 72"/>
                  <a:gd name="T83" fmla="*/ 1 h 72"/>
                  <a:gd name="T84" fmla="*/ 1 w 72"/>
                  <a:gd name="T85" fmla="*/ 1 h 72"/>
                  <a:gd name="T86" fmla="*/ 1 w 72"/>
                  <a:gd name="T87" fmla="*/ 1 h 72"/>
                  <a:gd name="T88" fmla="*/ 1 w 72"/>
                  <a:gd name="T89" fmla="*/ 1 h 72"/>
                  <a:gd name="T90" fmla="*/ 1 w 72"/>
                  <a:gd name="T91" fmla="*/ 1 h 72"/>
                  <a:gd name="T92" fmla="*/ 1 w 72"/>
                  <a:gd name="T93" fmla="*/ 1 h 72"/>
                  <a:gd name="T94" fmla="*/ 1 w 72"/>
                  <a:gd name="T95" fmla="*/ 1 h 72"/>
                  <a:gd name="T96" fmla="*/ 1 w 72"/>
                  <a:gd name="T97" fmla="*/ 1 h 72"/>
                  <a:gd name="T98" fmla="*/ 1 w 72"/>
                  <a:gd name="T99" fmla="*/ 1 h 72"/>
                  <a:gd name="T100" fmla="*/ 1 w 72"/>
                  <a:gd name="T101" fmla="*/ 1 h 72"/>
                  <a:gd name="T102" fmla="*/ 1 w 72"/>
                  <a:gd name="T103" fmla="*/ 1 h 72"/>
                  <a:gd name="T104" fmla="*/ 1 w 72"/>
                  <a:gd name="T105" fmla="*/ 1 h 72"/>
                  <a:gd name="T106" fmla="*/ 1 w 72"/>
                  <a:gd name="T107" fmla="*/ 1 h 72"/>
                  <a:gd name="T108" fmla="*/ 1 w 72"/>
                  <a:gd name="T109" fmla="*/ 1 h 72"/>
                  <a:gd name="T110" fmla="*/ 0 w 72"/>
                  <a:gd name="T111" fmla="*/ 1 h 72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72"/>
                  <a:gd name="T169" fmla="*/ 0 h 72"/>
                  <a:gd name="T170" fmla="*/ 72 w 72"/>
                  <a:gd name="T171" fmla="*/ 72 h 72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72" h="72">
                    <a:moveTo>
                      <a:pt x="0" y="43"/>
                    </a:moveTo>
                    <a:lnTo>
                      <a:pt x="0" y="30"/>
                    </a:lnTo>
                    <a:lnTo>
                      <a:pt x="0" y="28"/>
                    </a:lnTo>
                    <a:lnTo>
                      <a:pt x="0" y="27"/>
                    </a:lnTo>
                    <a:lnTo>
                      <a:pt x="0" y="25"/>
                    </a:lnTo>
                    <a:lnTo>
                      <a:pt x="1" y="24"/>
                    </a:lnTo>
                    <a:lnTo>
                      <a:pt x="1" y="23"/>
                    </a:lnTo>
                    <a:lnTo>
                      <a:pt x="1" y="22"/>
                    </a:lnTo>
                    <a:lnTo>
                      <a:pt x="3" y="19"/>
                    </a:lnTo>
                    <a:lnTo>
                      <a:pt x="3" y="18"/>
                    </a:lnTo>
                    <a:lnTo>
                      <a:pt x="3" y="17"/>
                    </a:lnTo>
                    <a:lnTo>
                      <a:pt x="4" y="16"/>
                    </a:lnTo>
                    <a:lnTo>
                      <a:pt x="5" y="15"/>
                    </a:lnTo>
                    <a:lnTo>
                      <a:pt x="5" y="13"/>
                    </a:lnTo>
                    <a:lnTo>
                      <a:pt x="6" y="12"/>
                    </a:lnTo>
                    <a:lnTo>
                      <a:pt x="7" y="11"/>
                    </a:lnTo>
                    <a:lnTo>
                      <a:pt x="7" y="10"/>
                    </a:lnTo>
                    <a:lnTo>
                      <a:pt x="9" y="10"/>
                    </a:lnTo>
                    <a:lnTo>
                      <a:pt x="10" y="9"/>
                    </a:lnTo>
                    <a:lnTo>
                      <a:pt x="11" y="7"/>
                    </a:lnTo>
                    <a:lnTo>
                      <a:pt x="12" y="6"/>
                    </a:lnTo>
                    <a:lnTo>
                      <a:pt x="13" y="6"/>
                    </a:lnTo>
                    <a:lnTo>
                      <a:pt x="15" y="5"/>
                    </a:lnTo>
                    <a:lnTo>
                      <a:pt x="16" y="4"/>
                    </a:lnTo>
                    <a:lnTo>
                      <a:pt x="17" y="4"/>
                    </a:lnTo>
                    <a:lnTo>
                      <a:pt x="18" y="3"/>
                    </a:lnTo>
                    <a:lnTo>
                      <a:pt x="19" y="3"/>
                    </a:lnTo>
                    <a:lnTo>
                      <a:pt x="21" y="3"/>
                    </a:lnTo>
                    <a:lnTo>
                      <a:pt x="22" y="1"/>
                    </a:lnTo>
                    <a:lnTo>
                      <a:pt x="23" y="1"/>
                    </a:lnTo>
                    <a:lnTo>
                      <a:pt x="25" y="1"/>
                    </a:lnTo>
                    <a:lnTo>
                      <a:pt x="27" y="1"/>
                    </a:lnTo>
                    <a:lnTo>
                      <a:pt x="28" y="1"/>
                    </a:lnTo>
                    <a:lnTo>
                      <a:pt x="29" y="0"/>
                    </a:lnTo>
                    <a:lnTo>
                      <a:pt x="43" y="0"/>
                    </a:lnTo>
                    <a:lnTo>
                      <a:pt x="45" y="1"/>
                    </a:lnTo>
                    <a:lnTo>
                      <a:pt x="46" y="1"/>
                    </a:lnTo>
                    <a:lnTo>
                      <a:pt x="48" y="1"/>
                    </a:lnTo>
                    <a:lnTo>
                      <a:pt x="49" y="1"/>
                    </a:lnTo>
                    <a:lnTo>
                      <a:pt x="51" y="1"/>
                    </a:lnTo>
                    <a:lnTo>
                      <a:pt x="52" y="3"/>
                    </a:lnTo>
                    <a:lnTo>
                      <a:pt x="53" y="3"/>
                    </a:lnTo>
                    <a:lnTo>
                      <a:pt x="54" y="3"/>
                    </a:lnTo>
                    <a:lnTo>
                      <a:pt x="55" y="4"/>
                    </a:lnTo>
                    <a:lnTo>
                      <a:pt x="57" y="4"/>
                    </a:lnTo>
                    <a:lnTo>
                      <a:pt x="58" y="5"/>
                    </a:lnTo>
                    <a:lnTo>
                      <a:pt x="59" y="6"/>
                    </a:lnTo>
                    <a:lnTo>
                      <a:pt x="60" y="6"/>
                    </a:lnTo>
                    <a:lnTo>
                      <a:pt x="61" y="7"/>
                    </a:lnTo>
                    <a:lnTo>
                      <a:pt x="63" y="9"/>
                    </a:lnTo>
                    <a:lnTo>
                      <a:pt x="64" y="10"/>
                    </a:lnTo>
                    <a:lnTo>
                      <a:pt x="65" y="10"/>
                    </a:lnTo>
                    <a:lnTo>
                      <a:pt x="66" y="11"/>
                    </a:lnTo>
                    <a:lnTo>
                      <a:pt x="66" y="12"/>
                    </a:lnTo>
                    <a:lnTo>
                      <a:pt x="67" y="13"/>
                    </a:lnTo>
                    <a:lnTo>
                      <a:pt x="69" y="15"/>
                    </a:lnTo>
                    <a:lnTo>
                      <a:pt x="69" y="16"/>
                    </a:lnTo>
                    <a:lnTo>
                      <a:pt x="70" y="17"/>
                    </a:lnTo>
                    <a:lnTo>
                      <a:pt x="70" y="18"/>
                    </a:lnTo>
                    <a:lnTo>
                      <a:pt x="71" y="19"/>
                    </a:lnTo>
                    <a:lnTo>
                      <a:pt x="71" y="22"/>
                    </a:lnTo>
                    <a:lnTo>
                      <a:pt x="71" y="23"/>
                    </a:lnTo>
                    <a:lnTo>
                      <a:pt x="72" y="24"/>
                    </a:lnTo>
                    <a:lnTo>
                      <a:pt x="72" y="25"/>
                    </a:lnTo>
                    <a:lnTo>
                      <a:pt x="72" y="27"/>
                    </a:lnTo>
                    <a:lnTo>
                      <a:pt x="72" y="28"/>
                    </a:lnTo>
                    <a:lnTo>
                      <a:pt x="72" y="30"/>
                    </a:lnTo>
                    <a:lnTo>
                      <a:pt x="72" y="43"/>
                    </a:lnTo>
                    <a:lnTo>
                      <a:pt x="72" y="46"/>
                    </a:lnTo>
                    <a:lnTo>
                      <a:pt x="72" y="47"/>
                    </a:lnTo>
                    <a:lnTo>
                      <a:pt x="72" y="48"/>
                    </a:lnTo>
                    <a:lnTo>
                      <a:pt x="72" y="49"/>
                    </a:lnTo>
                    <a:lnTo>
                      <a:pt x="71" y="51"/>
                    </a:lnTo>
                    <a:lnTo>
                      <a:pt x="71" y="52"/>
                    </a:lnTo>
                    <a:lnTo>
                      <a:pt x="71" y="54"/>
                    </a:lnTo>
                    <a:lnTo>
                      <a:pt x="70" y="55"/>
                    </a:lnTo>
                    <a:lnTo>
                      <a:pt x="70" y="57"/>
                    </a:lnTo>
                    <a:lnTo>
                      <a:pt x="69" y="58"/>
                    </a:lnTo>
                    <a:lnTo>
                      <a:pt x="69" y="59"/>
                    </a:lnTo>
                    <a:lnTo>
                      <a:pt x="67" y="60"/>
                    </a:lnTo>
                    <a:lnTo>
                      <a:pt x="66" y="61"/>
                    </a:lnTo>
                    <a:lnTo>
                      <a:pt x="66" y="63"/>
                    </a:lnTo>
                    <a:lnTo>
                      <a:pt x="65" y="64"/>
                    </a:lnTo>
                    <a:lnTo>
                      <a:pt x="64" y="64"/>
                    </a:lnTo>
                    <a:lnTo>
                      <a:pt x="63" y="65"/>
                    </a:lnTo>
                    <a:lnTo>
                      <a:pt x="61" y="66"/>
                    </a:lnTo>
                    <a:lnTo>
                      <a:pt x="60" y="67"/>
                    </a:lnTo>
                    <a:lnTo>
                      <a:pt x="59" y="67"/>
                    </a:lnTo>
                    <a:lnTo>
                      <a:pt x="58" y="69"/>
                    </a:lnTo>
                    <a:lnTo>
                      <a:pt x="57" y="70"/>
                    </a:lnTo>
                    <a:lnTo>
                      <a:pt x="55" y="70"/>
                    </a:lnTo>
                    <a:lnTo>
                      <a:pt x="54" y="71"/>
                    </a:lnTo>
                    <a:lnTo>
                      <a:pt x="53" y="71"/>
                    </a:lnTo>
                    <a:lnTo>
                      <a:pt x="52" y="71"/>
                    </a:lnTo>
                    <a:lnTo>
                      <a:pt x="51" y="72"/>
                    </a:lnTo>
                    <a:lnTo>
                      <a:pt x="49" y="72"/>
                    </a:lnTo>
                    <a:lnTo>
                      <a:pt x="48" y="72"/>
                    </a:lnTo>
                    <a:lnTo>
                      <a:pt x="46" y="72"/>
                    </a:lnTo>
                    <a:lnTo>
                      <a:pt x="45" y="72"/>
                    </a:lnTo>
                    <a:lnTo>
                      <a:pt x="43" y="72"/>
                    </a:lnTo>
                    <a:lnTo>
                      <a:pt x="29" y="72"/>
                    </a:lnTo>
                    <a:lnTo>
                      <a:pt x="28" y="72"/>
                    </a:lnTo>
                    <a:lnTo>
                      <a:pt x="27" y="72"/>
                    </a:lnTo>
                    <a:lnTo>
                      <a:pt x="25" y="72"/>
                    </a:lnTo>
                    <a:lnTo>
                      <a:pt x="23" y="72"/>
                    </a:lnTo>
                    <a:lnTo>
                      <a:pt x="22" y="72"/>
                    </a:lnTo>
                    <a:lnTo>
                      <a:pt x="21" y="71"/>
                    </a:lnTo>
                    <a:lnTo>
                      <a:pt x="19" y="71"/>
                    </a:lnTo>
                    <a:lnTo>
                      <a:pt x="18" y="71"/>
                    </a:lnTo>
                    <a:lnTo>
                      <a:pt x="17" y="70"/>
                    </a:lnTo>
                    <a:lnTo>
                      <a:pt x="16" y="70"/>
                    </a:lnTo>
                    <a:lnTo>
                      <a:pt x="15" y="69"/>
                    </a:lnTo>
                    <a:lnTo>
                      <a:pt x="13" y="67"/>
                    </a:lnTo>
                    <a:lnTo>
                      <a:pt x="12" y="67"/>
                    </a:lnTo>
                    <a:lnTo>
                      <a:pt x="11" y="66"/>
                    </a:lnTo>
                    <a:lnTo>
                      <a:pt x="10" y="65"/>
                    </a:lnTo>
                    <a:lnTo>
                      <a:pt x="9" y="64"/>
                    </a:lnTo>
                    <a:lnTo>
                      <a:pt x="7" y="64"/>
                    </a:lnTo>
                    <a:lnTo>
                      <a:pt x="7" y="63"/>
                    </a:lnTo>
                    <a:lnTo>
                      <a:pt x="6" y="61"/>
                    </a:lnTo>
                    <a:lnTo>
                      <a:pt x="5" y="60"/>
                    </a:lnTo>
                    <a:lnTo>
                      <a:pt x="5" y="59"/>
                    </a:lnTo>
                    <a:lnTo>
                      <a:pt x="4" y="58"/>
                    </a:lnTo>
                    <a:lnTo>
                      <a:pt x="3" y="57"/>
                    </a:lnTo>
                    <a:lnTo>
                      <a:pt x="3" y="55"/>
                    </a:lnTo>
                    <a:lnTo>
                      <a:pt x="3" y="54"/>
                    </a:lnTo>
                    <a:lnTo>
                      <a:pt x="1" y="52"/>
                    </a:lnTo>
                    <a:lnTo>
                      <a:pt x="1" y="51"/>
                    </a:lnTo>
                    <a:lnTo>
                      <a:pt x="1" y="49"/>
                    </a:lnTo>
                    <a:lnTo>
                      <a:pt x="0" y="48"/>
                    </a:lnTo>
                    <a:lnTo>
                      <a:pt x="0" y="47"/>
                    </a:lnTo>
                    <a:lnTo>
                      <a:pt x="0" y="46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000000"/>
              </a:solidFill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830" name="Rectangle 44">
                <a:extLst>
                  <a:ext uri="{FF2B5EF4-FFF2-40B4-BE49-F238E27FC236}">
                    <a16:creationId xmlns:a16="http://schemas.microsoft.com/office/drawing/2014/main" id="{6A53D684-E42B-E64E-8C56-349773893F0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38" y="845"/>
                <a:ext cx="110" cy="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400" b="0">
                    <a:solidFill>
                      <a:srgbClr val="000000"/>
                    </a:solidFill>
                    <a:latin typeface="Times-Roman" pitchFamily="2" charset="0"/>
                  </a:rPr>
                  <a:t>Q </a:t>
                </a:r>
                <a:endParaRPr lang="en-US" altLang="en-US" b="0">
                  <a:latin typeface="Times" pitchFamily="2" charset="0"/>
                </a:endParaRPr>
              </a:p>
            </p:txBody>
          </p:sp>
          <p:sp>
            <p:nvSpPr>
              <p:cNvPr id="74831" name="Line 45">
                <a:extLst>
                  <a:ext uri="{FF2B5EF4-FFF2-40B4-BE49-F238E27FC236}">
                    <a16:creationId xmlns:a16="http://schemas.microsoft.com/office/drawing/2014/main" id="{B457559A-B620-094E-8D32-D08970DEB9F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466" y="903"/>
                <a:ext cx="348" cy="1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832" name="Line 46">
                <a:extLst>
                  <a:ext uri="{FF2B5EF4-FFF2-40B4-BE49-F238E27FC236}">
                    <a16:creationId xmlns:a16="http://schemas.microsoft.com/office/drawing/2014/main" id="{B95BD4BB-A9EA-A942-8A0C-FD466E89B70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403" y="903"/>
                <a:ext cx="348" cy="1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833" name="Freeform 47">
                <a:extLst>
                  <a:ext uri="{FF2B5EF4-FFF2-40B4-BE49-F238E27FC236}">
                    <a16:creationId xmlns:a16="http://schemas.microsoft.com/office/drawing/2014/main" id="{8608F8D5-F50F-BC4B-B66E-B07C463238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98" y="555"/>
                <a:ext cx="168" cy="684"/>
              </a:xfrm>
              <a:custGeom>
                <a:avLst/>
                <a:gdLst>
                  <a:gd name="T0" fmla="*/ 0 w 337"/>
                  <a:gd name="T1" fmla="*/ 0 h 1369"/>
                  <a:gd name="T2" fmla="*/ 0 w 337"/>
                  <a:gd name="T3" fmla="*/ 0 h 1369"/>
                  <a:gd name="T4" fmla="*/ 0 w 337"/>
                  <a:gd name="T5" fmla="*/ 0 h 1369"/>
                  <a:gd name="T6" fmla="*/ 0 60000 65536"/>
                  <a:gd name="T7" fmla="*/ 0 60000 65536"/>
                  <a:gd name="T8" fmla="*/ 0 60000 65536"/>
                  <a:gd name="T9" fmla="*/ 0 w 337"/>
                  <a:gd name="T10" fmla="*/ 0 h 1369"/>
                  <a:gd name="T11" fmla="*/ 337 w 337"/>
                  <a:gd name="T12" fmla="*/ 1369 h 136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37" h="1369">
                    <a:moveTo>
                      <a:pt x="337" y="1369"/>
                    </a:moveTo>
                    <a:lnTo>
                      <a:pt x="337" y="0"/>
                    </a:lnTo>
                    <a:lnTo>
                      <a:pt x="0" y="0"/>
                    </a:lnTo>
                  </a:path>
                </a:pathLst>
              </a:cu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834" name="Freeform 48">
                <a:extLst>
                  <a:ext uri="{FF2B5EF4-FFF2-40B4-BE49-F238E27FC236}">
                    <a16:creationId xmlns:a16="http://schemas.microsoft.com/office/drawing/2014/main" id="{CF7C6C02-2E5F-5447-98DF-8F35B17219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34" y="555"/>
                <a:ext cx="169" cy="684"/>
              </a:xfrm>
              <a:custGeom>
                <a:avLst/>
                <a:gdLst>
                  <a:gd name="T0" fmla="*/ 1 w 336"/>
                  <a:gd name="T1" fmla="*/ 0 h 1369"/>
                  <a:gd name="T2" fmla="*/ 1 w 336"/>
                  <a:gd name="T3" fmla="*/ 0 h 1369"/>
                  <a:gd name="T4" fmla="*/ 0 w 336"/>
                  <a:gd name="T5" fmla="*/ 0 h 1369"/>
                  <a:gd name="T6" fmla="*/ 0 60000 65536"/>
                  <a:gd name="T7" fmla="*/ 0 60000 65536"/>
                  <a:gd name="T8" fmla="*/ 0 60000 65536"/>
                  <a:gd name="T9" fmla="*/ 0 w 336"/>
                  <a:gd name="T10" fmla="*/ 0 h 1369"/>
                  <a:gd name="T11" fmla="*/ 336 w 336"/>
                  <a:gd name="T12" fmla="*/ 1369 h 136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36" h="1369">
                    <a:moveTo>
                      <a:pt x="336" y="1369"/>
                    </a:moveTo>
                    <a:lnTo>
                      <a:pt x="336" y="0"/>
                    </a:lnTo>
                    <a:lnTo>
                      <a:pt x="0" y="0"/>
                    </a:lnTo>
                  </a:path>
                </a:pathLst>
              </a:cu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835" name="Freeform 49">
                <a:extLst>
                  <a:ext uri="{FF2B5EF4-FFF2-40B4-BE49-F238E27FC236}">
                    <a16:creationId xmlns:a16="http://schemas.microsoft.com/office/drawing/2014/main" id="{6DF1AEBA-832A-AD45-886F-5FB21B8280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71" y="555"/>
                <a:ext cx="168" cy="684"/>
              </a:xfrm>
              <a:custGeom>
                <a:avLst/>
                <a:gdLst>
                  <a:gd name="T0" fmla="*/ 1 w 336"/>
                  <a:gd name="T1" fmla="*/ 0 h 1369"/>
                  <a:gd name="T2" fmla="*/ 1 w 336"/>
                  <a:gd name="T3" fmla="*/ 0 h 1369"/>
                  <a:gd name="T4" fmla="*/ 0 w 336"/>
                  <a:gd name="T5" fmla="*/ 0 h 1369"/>
                  <a:gd name="T6" fmla="*/ 0 60000 65536"/>
                  <a:gd name="T7" fmla="*/ 0 60000 65536"/>
                  <a:gd name="T8" fmla="*/ 0 60000 65536"/>
                  <a:gd name="T9" fmla="*/ 0 w 336"/>
                  <a:gd name="T10" fmla="*/ 0 h 1369"/>
                  <a:gd name="T11" fmla="*/ 336 w 336"/>
                  <a:gd name="T12" fmla="*/ 1369 h 136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36" h="1369">
                    <a:moveTo>
                      <a:pt x="336" y="1369"/>
                    </a:moveTo>
                    <a:lnTo>
                      <a:pt x="336" y="0"/>
                    </a:lnTo>
                    <a:lnTo>
                      <a:pt x="0" y="0"/>
                    </a:lnTo>
                  </a:path>
                </a:pathLst>
              </a:cu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836" name="Freeform 50">
                <a:extLst>
                  <a:ext uri="{FF2B5EF4-FFF2-40B4-BE49-F238E27FC236}">
                    <a16:creationId xmlns:a16="http://schemas.microsoft.com/office/drawing/2014/main" id="{BA654B4D-2129-9B48-B67E-FF3426633D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97" y="218"/>
                <a:ext cx="2054" cy="337"/>
              </a:xfrm>
              <a:custGeom>
                <a:avLst/>
                <a:gdLst>
                  <a:gd name="T0" fmla="*/ 1 w 4108"/>
                  <a:gd name="T1" fmla="*/ 1 h 672"/>
                  <a:gd name="T2" fmla="*/ 1 w 4108"/>
                  <a:gd name="T3" fmla="*/ 1 h 672"/>
                  <a:gd name="T4" fmla="*/ 1 w 4108"/>
                  <a:gd name="T5" fmla="*/ 0 h 672"/>
                  <a:gd name="T6" fmla="*/ 0 w 4108"/>
                  <a:gd name="T7" fmla="*/ 0 h 672"/>
                  <a:gd name="T8" fmla="*/ 0 w 4108"/>
                  <a:gd name="T9" fmla="*/ 1 h 6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108"/>
                  <a:gd name="T16" fmla="*/ 0 h 672"/>
                  <a:gd name="T17" fmla="*/ 4108 w 4108"/>
                  <a:gd name="T18" fmla="*/ 672 h 6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108" h="672">
                    <a:moveTo>
                      <a:pt x="4108" y="672"/>
                    </a:moveTo>
                    <a:lnTo>
                      <a:pt x="3748" y="672"/>
                    </a:lnTo>
                    <a:lnTo>
                      <a:pt x="3748" y="0"/>
                    </a:lnTo>
                    <a:lnTo>
                      <a:pt x="0" y="0"/>
                    </a:lnTo>
                    <a:lnTo>
                      <a:pt x="0" y="672"/>
                    </a:lnTo>
                  </a:path>
                </a:pathLst>
              </a:cu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837" name="Freeform 51">
                <a:extLst>
                  <a:ext uri="{FF2B5EF4-FFF2-40B4-BE49-F238E27FC236}">
                    <a16:creationId xmlns:a16="http://schemas.microsoft.com/office/drawing/2014/main" id="{2E6F4D70-0F02-914B-84FC-057047128C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34" y="218"/>
                <a:ext cx="180" cy="337"/>
              </a:xfrm>
              <a:custGeom>
                <a:avLst/>
                <a:gdLst>
                  <a:gd name="T0" fmla="*/ 1 w 360"/>
                  <a:gd name="T1" fmla="*/ 1 h 672"/>
                  <a:gd name="T2" fmla="*/ 0 w 360"/>
                  <a:gd name="T3" fmla="*/ 1 h 672"/>
                  <a:gd name="T4" fmla="*/ 0 w 360"/>
                  <a:gd name="T5" fmla="*/ 0 h 672"/>
                  <a:gd name="T6" fmla="*/ 0 60000 65536"/>
                  <a:gd name="T7" fmla="*/ 0 60000 65536"/>
                  <a:gd name="T8" fmla="*/ 0 60000 65536"/>
                  <a:gd name="T9" fmla="*/ 0 w 360"/>
                  <a:gd name="T10" fmla="*/ 0 h 672"/>
                  <a:gd name="T11" fmla="*/ 360 w 360"/>
                  <a:gd name="T12" fmla="*/ 672 h 67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60" h="672">
                    <a:moveTo>
                      <a:pt x="360" y="672"/>
                    </a:moveTo>
                    <a:lnTo>
                      <a:pt x="0" y="672"/>
                    </a:lnTo>
                    <a:lnTo>
                      <a:pt x="0" y="0"/>
                    </a:lnTo>
                  </a:path>
                </a:pathLst>
              </a:cu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838" name="Rectangle 52">
                <a:extLst>
                  <a:ext uri="{FF2B5EF4-FFF2-40B4-BE49-F238E27FC236}">
                    <a16:creationId xmlns:a16="http://schemas.microsoft.com/office/drawing/2014/main" id="{4FF921FE-5EF5-A74A-8DC2-3D7C5195594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14" y="495"/>
                <a:ext cx="85" cy="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400" b="0">
                    <a:solidFill>
                      <a:srgbClr val="000000"/>
                    </a:solidFill>
                    <a:latin typeface="Times-Roman" pitchFamily="2" charset="0"/>
                  </a:rPr>
                  <a:t>1 </a:t>
                </a:r>
                <a:endParaRPr lang="en-US" altLang="en-US" b="0">
                  <a:latin typeface="Times" pitchFamily="2" charset="0"/>
                </a:endParaRPr>
              </a:p>
            </p:txBody>
          </p:sp>
          <p:sp>
            <p:nvSpPr>
              <p:cNvPr id="74839" name="Rectangle 53">
                <a:extLst>
                  <a:ext uri="{FF2B5EF4-FFF2-40B4-BE49-F238E27FC236}">
                    <a16:creationId xmlns:a16="http://schemas.microsoft.com/office/drawing/2014/main" id="{C3EB3D6B-BEDC-7E4C-BF23-D9BAE4DDF4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95" y="1275"/>
                <a:ext cx="110" cy="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400" b="0">
                    <a:solidFill>
                      <a:srgbClr val="000000"/>
                    </a:solidFill>
                    <a:latin typeface="Times-Roman" pitchFamily="2" charset="0"/>
                  </a:rPr>
                  <a:t>Q </a:t>
                </a:r>
                <a:endParaRPr lang="en-US" altLang="en-US" b="0">
                  <a:latin typeface="Times" pitchFamily="2" charset="0"/>
                </a:endParaRPr>
              </a:p>
            </p:txBody>
          </p:sp>
          <p:sp>
            <p:nvSpPr>
              <p:cNvPr id="74840" name="Rectangle 54">
                <a:extLst>
                  <a:ext uri="{FF2B5EF4-FFF2-40B4-BE49-F238E27FC236}">
                    <a16:creationId xmlns:a16="http://schemas.microsoft.com/office/drawing/2014/main" id="{42717BCC-4559-D749-8B06-A32A45F9EAA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77" y="1329"/>
                <a:ext cx="67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100" b="0">
                    <a:solidFill>
                      <a:srgbClr val="000000"/>
                    </a:solidFill>
                    <a:latin typeface="Times-Roman" pitchFamily="2" charset="0"/>
                  </a:rPr>
                  <a:t>0 </a:t>
                </a:r>
                <a:endParaRPr lang="en-US" altLang="en-US" b="0">
                  <a:latin typeface="Times" pitchFamily="2" charset="0"/>
                </a:endParaRPr>
              </a:p>
            </p:txBody>
          </p:sp>
          <p:sp>
            <p:nvSpPr>
              <p:cNvPr id="74841" name="Rectangle 55">
                <a:extLst>
                  <a:ext uri="{FF2B5EF4-FFF2-40B4-BE49-F238E27FC236}">
                    <a16:creationId xmlns:a16="http://schemas.microsoft.com/office/drawing/2014/main" id="{50D4B5BB-076E-8147-8319-24BD72EA570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29" y="1275"/>
                <a:ext cx="110" cy="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400" b="0">
                    <a:solidFill>
                      <a:srgbClr val="000000"/>
                    </a:solidFill>
                    <a:latin typeface="Times-Roman" pitchFamily="2" charset="0"/>
                  </a:rPr>
                  <a:t>Q </a:t>
                </a:r>
                <a:endParaRPr lang="en-US" altLang="en-US" b="0">
                  <a:latin typeface="Times" pitchFamily="2" charset="0"/>
                </a:endParaRPr>
              </a:p>
            </p:txBody>
          </p:sp>
          <p:sp>
            <p:nvSpPr>
              <p:cNvPr id="74842" name="Rectangle 56">
                <a:extLst>
                  <a:ext uri="{FF2B5EF4-FFF2-40B4-BE49-F238E27FC236}">
                    <a16:creationId xmlns:a16="http://schemas.microsoft.com/office/drawing/2014/main" id="{7321B283-5520-7946-A860-3BF6C3558D1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12" y="1329"/>
                <a:ext cx="67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100" b="0">
                    <a:solidFill>
                      <a:srgbClr val="000000"/>
                    </a:solidFill>
                    <a:latin typeface="Times-Roman" pitchFamily="2" charset="0"/>
                  </a:rPr>
                  <a:t>1 </a:t>
                </a:r>
                <a:endParaRPr lang="en-US" altLang="en-US" b="0">
                  <a:latin typeface="Times" pitchFamily="2" charset="0"/>
                </a:endParaRPr>
              </a:p>
            </p:txBody>
          </p:sp>
          <p:sp>
            <p:nvSpPr>
              <p:cNvPr id="74843" name="Rectangle 57">
                <a:extLst>
                  <a:ext uri="{FF2B5EF4-FFF2-40B4-BE49-F238E27FC236}">
                    <a16:creationId xmlns:a16="http://schemas.microsoft.com/office/drawing/2014/main" id="{CA423E4D-99B9-7647-804C-104B6904889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66" y="1275"/>
                <a:ext cx="110" cy="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400" b="0">
                    <a:solidFill>
                      <a:srgbClr val="000000"/>
                    </a:solidFill>
                    <a:latin typeface="Times-Roman" pitchFamily="2" charset="0"/>
                  </a:rPr>
                  <a:t>Q </a:t>
                </a:r>
                <a:endParaRPr lang="en-US" altLang="en-US" b="0">
                  <a:latin typeface="Times" pitchFamily="2" charset="0"/>
                </a:endParaRPr>
              </a:p>
            </p:txBody>
          </p:sp>
          <p:sp>
            <p:nvSpPr>
              <p:cNvPr id="74844" name="Rectangle 58">
                <a:extLst>
                  <a:ext uri="{FF2B5EF4-FFF2-40B4-BE49-F238E27FC236}">
                    <a16:creationId xmlns:a16="http://schemas.microsoft.com/office/drawing/2014/main" id="{606B5860-1686-7846-896A-F95DD05393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48" y="1329"/>
                <a:ext cx="67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100" b="0">
                    <a:solidFill>
                      <a:srgbClr val="000000"/>
                    </a:solidFill>
                    <a:latin typeface="Times-Roman" pitchFamily="2" charset="0"/>
                  </a:rPr>
                  <a:t>2 </a:t>
                </a:r>
                <a:endParaRPr lang="en-US" altLang="en-US" b="0">
                  <a:latin typeface="Times" pitchFamily="2" charset="0"/>
                </a:endParaRPr>
              </a:p>
            </p:txBody>
          </p:sp>
          <p:sp>
            <p:nvSpPr>
              <p:cNvPr id="74845" name="Rectangle 59">
                <a:extLst>
                  <a:ext uri="{FF2B5EF4-FFF2-40B4-BE49-F238E27FC236}">
                    <a16:creationId xmlns:a16="http://schemas.microsoft.com/office/drawing/2014/main" id="{8FD1F041-C89A-5B41-8E3E-A0BF887F119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46" y="1566"/>
                <a:ext cx="559" cy="1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500" b="0">
                    <a:solidFill>
                      <a:srgbClr val="000000"/>
                    </a:solidFill>
                    <a:latin typeface="Helvetica" pitchFamily="2" charset="0"/>
                  </a:rPr>
                  <a:t>(a) Circuit </a:t>
                </a:r>
                <a:endParaRPr lang="en-US" altLang="en-US" b="0">
                  <a:latin typeface="Times" pitchFamily="2" charset="0"/>
                </a:endParaRPr>
              </a:p>
            </p:txBody>
          </p:sp>
          <p:sp>
            <p:nvSpPr>
              <p:cNvPr id="74846" name="Rectangle 60">
                <a:extLst>
                  <a:ext uri="{FF2B5EF4-FFF2-40B4-BE49-F238E27FC236}">
                    <a16:creationId xmlns:a16="http://schemas.microsoft.com/office/drawing/2014/main" id="{D94C5025-6C14-074F-8021-4B1EE1213DD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2" y="1954"/>
                <a:ext cx="299" cy="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400" b="0">
                    <a:solidFill>
                      <a:srgbClr val="000000"/>
                    </a:solidFill>
                    <a:latin typeface="Times-Roman" pitchFamily="2" charset="0"/>
                  </a:rPr>
                  <a:t>Clock </a:t>
                </a:r>
                <a:endParaRPr lang="en-US" altLang="en-US" b="0">
                  <a:latin typeface="Times" pitchFamily="2" charset="0"/>
                </a:endParaRPr>
              </a:p>
            </p:txBody>
          </p:sp>
          <p:sp>
            <p:nvSpPr>
              <p:cNvPr id="74847" name="Rectangle 61">
                <a:extLst>
                  <a:ext uri="{FF2B5EF4-FFF2-40B4-BE49-F238E27FC236}">
                    <a16:creationId xmlns:a16="http://schemas.microsoft.com/office/drawing/2014/main" id="{58BDF1D5-9173-8A48-8EC0-D9877E0F215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94" y="2274"/>
                <a:ext cx="110" cy="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400" b="0">
                    <a:solidFill>
                      <a:srgbClr val="000000"/>
                    </a:solidFill>
                    <a:latin typeface="Times-Roman" pitchFamily="2" charset="0"/>
                  </a:rPr>
                  <a:t>Q </a:t>
                </a:r>
                <a:endParaRPr lang="en-US" altLang="en-US" b="0">
                  <a:latin typeface="Times" pitchFamily="2" charset="0"/>
                </a:endParaRPr>
              </a:p>
            </p:txBody>
          </p:sp>
          <p:sp>
            <p:nvSpPr>
              <p:cNvPr id="74848" name="Rectangle 62">
                <a:extLst>
                  <a:ext uri="{FF2B5EF4-FFF2-40B4-BE49-F238E27FC236}">
                    <a16:creationId xmlns:a16="http://schemas.microsoft.com/office/drawing/2014/main" id="{4611F204-A36E-D248-8FCB-CB1DF0A2F7E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76" y="2329"/>
                <a:ext cx="67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100" b="0">
                    <a:solidFill>
                      <a:srgbClr val="000000"/>
                    </a:solidFill>
                    <a:latin typeface="Times-Roman" pitchFamily="2" charset="0"/>
                  </a:rPr>
                  <a:t>0 </a:t>
                </a:r>
                <a:endParaRPr lang="en-US" altLang="en-US" b="0">
                  <a:latin typeface="Times" pitchFamily="2" charset="0"/>
                </a:endParaRPr>
              </a:p>
            </p:txBody>
          </p:sp>
          <p:sp>
            <p:nvSpPr>
              <p:cNvPr id="74849" name="Rectangle 63">
                <a:extLst>
                  <a:ext uri="{FF2B5EF4-FFF2-40B4-BE49-F238E27FC236}">
                    <a16:creationId xmlns:a16="http://schemas.microsoft.com/office/drawing/2014/main" id="{57FB5A8E-AB14-E741-BF4C-F781379E5D8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94" y="2615"/>
                <a:ext cx="110" cy="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400" b="0">
                    <a:solidFill>
                      <a:srgbClr val="000000"/>
                    </a:solidFill>
                    <a:latin typeface="Times-Roman" pitchFamily="2" charset="0"/>
                  </a:rPr>
                  <a:t>Q </a:t>
                </a:r>
                <a:endParaRPr lang="en-US" altLang="en-US" b="0">
                  <a:latin typeface="Times" pitchFamily="2" charset="0"/>
                </a:endParaRPr>
              </a:p>
            </p:txBody>
          </p:sp>
          <p:sp>
            <p:nvSpPr>
              <p:cNvPr id="74850" name="Rectangle 64">
                <a:extLst>
                  <a:ext uri="{FF2B5EF4-FFF2-40B4-BE49-F238E27FC236}">
                    <a16:creationId xmlns:a16="http://schemas.microsoft.com/office/drawing/2014/main" id="{BEE624B0-5C16-A043-8A1A-BB44CE3B5BA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76" y="2669"/>
                <a:ext cx="67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100" b="0">
                    <a:solidFill>
                      <a:srgbClr val="000000"/>
                    </a:solidFill>
                    <a:latin typeface="Times-Roman" pitchFamily="2" charset="0"/>
                  </a:rPr>
                  <a:t>1 </a:t>
                </a:r>
                <a:endParaRPr lang="en-US" altLang="en-US" b="0">
                  <a:latin typeface="Times" pitchFamily="2" charset="0"/>
                </a:endParaRPr>
              </a:p>
            </p:txBody>
          </p:sp>
          <p:sp>
            <p:nvSpPr>
              <p:cNvPr id="74851" name="Rectangle 65">
                <a:extLst>
                  <a:ext uri="{FF2B5EF4-FFF2-40B4-BE49-F238E27FC236}">
                    <a16:creationId xmlns:a16="http://schemas.microsoft.com/office/drawing/2014/main" id="{D90A3C94-086C-A94D-A743-5271E996F72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94" y="2954"/>
                <a:ext cx="110" cy="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400" b="0">
                    <a:solidFill>
                      <a:srgbClr val="000000"/>
                    </a:solidFill>
                    <a:latin typeface="Times-Roman" pitchFamily="2" charset="0"/>
                  </a:rPr>
                  <a:t>Q </a:t>
                </a:r>
                <a:endParaRPr lang="en-US" altLang="en-US" b="0">
                  <a:latin typeface="Times" pitchFamily="2" charset="0"/>
                </a:endParaRPr>
              </a:p>
            </p:txBody>
          </p:sp>
          <p:sp>
            <p:nvSpPr>
              <p:cNvPr id="74852" name="Rectangle 66">
                <a:extLst>
                  <a:ext uri="{FF2B5EF4-FFF2-40B4-BE49-F238E27FC236}">
                    <a16:creationId xmlns:a16="http://schemas.microsoft.com/office/drawing/2014/main" id="{E6D13CA3-154C-734E-B364-A8811284307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76" y="3009"/>
                <a:ext cx="67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100" b="0">
                    <a:solidFill>
                      <a:srgbClr val="000000"/>
                    </a:solidFill>
                    <a:latin typeface="Times-Roman" pitchFamily="2" charset="0"/>
                  </a:rPr>
                  <a:t>2 </a:t>
                </a:r>
                <a:endParaRPr lang="en-US" altLang="en-US" b="0">
                  <a:latin typeface="Times" pitchFamily="2" charset="0"/>
                </a:endParaRPr>
              </a:p>
            </p:txBody>
          </p:sp>
          <p:sp>
            <p:nvSpPr>
              <p:cNvPr id="74853" name="Rectangle 67">
                <a:extLst>
                  <a:ext uri="{FF2B5EF4-FFF2-40B4-BE49-F238E27FC236}">
                    <a16:creationId xmlns:a16="http://schemas.microsoft.com/office/drawing/2014/main" id="{B6D5B8BA-D78C-5940-A783-12311665990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6" y="3267"/>
                <a:ext cx="305" cy="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400" b="0">
                    <a:solidFill>
                      <a:srgbClr val="000000"/>
                    </a:solidFill>
                    <a:latin typeface="Times-Roman" pitchFamily="2" charset="0"/>
                  </a:rPr>
                  <a:t>Count </a:t>
                </a:r>
                <a:endParaRPr lang="en-US" altLang="en-US" b="0">
                  <a:latin typeface="Times" pitchFamily="2" charset="0"/>
                </a:endParaRPr>
              </a:p>
            </p:txBody>
          </p:sp>
          <p:sp>
            <p:nvSpPr>
              <p:cNvPr id="74854" name="Rectangle 68">
                <a:extLst>
                  <a:ext uri="{FF2B5EF4-FFF2-40B4-BE49-F238E27FC236}">
                    <a16:creationId xmlns:a16="http://schemas.microsoft.com/office/drawing/2014/main" id="{559716AD-9993-C042-A31F-13C00518A97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16" y="3267"/>
                <a:ext cx="85" cy="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400" b="0">
                    <a:solidFill>
                      <a:srgbClr val="000000"/>
                    </a:solidFill>
                    <a:latin typeface="Times-Roman" pitchFamily="2" charset="0"/>
                  </a:rPr>
                  <a:t>0 </a:t>
                </a:r>
                <a:endParaRPr lang="en-US" altLang="en-US" b="0">
                  <a:latin typeface="Times" pitchFamily="2" charset="0"/>
                </a:endParaRPr>
              </a:p>
            </p:txBody>
          </p:sp>
          <p:sp>
            <p:nvSpPr>
              <p:cNvPr id="74855" name="Rectangle 69">
                <a:extLst>
                  <a:ext uri="{FF2B5EF4-FFF2-40B4-BE49-F238E27FC236}">
                    <a16:creationId xmlns:a16="http://schemas.microsoft.com/office/drawing/2014/main" id="{F5C5BC9C-B7E5-8148-A229-669637EC9B4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36" y="3267"/>
                <a:ext cx="85" cy="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400" b="0">
                    <a:solidFill>
                      <a:srgbClr val="000000"/>
                    </a:solidFill>
                    <a:latin typeface="Times-Roman" pitchFamily="2" charset="0"/>
                  </a:rPr>
                  <a:t>7 </a:t>
                </a:r>
                <a:endParaRPr lang="en-US" altLang="en-US" b="0">
                  <a:latin typeface="Times" pitchFamily="2" charset="0"/>
                </a:endParaRPr>
              </a:p>
            </p:txBody>
          </p:sp>
          <p:sp>
            <p:nvSpPr>
              <p:cNvPr id="74856" name="Rectangle 70">
                <a:extLst>
                  <a:ext uri="{FF2B5EF4-FFF2-40B4-BE49-F238E27FC236}">
                    <a16:creationId xmlns:a16="http://schemas.microsoft.com/office/drawing/2014/main" id="{5A7B3708-1758-9D42-A918-070AAAF1610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07" y="3267"/>
                <a:ext cx="85" cy="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400" b="0">
                    <a:solidFill>
                      <a:srgbClr val="000000"/>
                    </a:solidFill>
                    <a:latin typeface="Times-Roman" pitchFamily="2" charset="0"/>
                  </a:rPr>
                  <a:t>6 </a:t>
                </a:r>
                <a:endParaRPr lang="en-US" altLang="en-US" b="0">
                  <a:latin typeface="Times" pitchFamily="2" charset="0"/>
                </a:endParaRPr>
              </a:p>
            </p:txBody>
          </p:sp>
          <p:sp>
            <p:nvSpPr>
              <p:cNvPr id="74857" name="Rectangle 71">
                <a:extLst>
                  <a:ext uri="{FF2B5EF4-FFF2-40B4-BE49-F238E27FC236}">
                    <a16:creationId xmlns:a16="http://schemas.microsoft.com/office/drawing/2014/main" id="{027F9DED-C984-B145-84FD-8D267427C44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70" y="3267"/>
                <a:ext cx="85" cy="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400" b="0">
                    <a:solidFill>
                      <a:srgbClr val="000000"/>
                    </a:solidFill>
                    <a:latin typeface="Times-Roman" pitchFamily="2" charset="0"/>
                  </a:rPr>
                  <a:t>5 </a:t>
                </a:r>
                <a:endParaRPr lang="en-US" altLang="en-US" b="0">
                  <a:latin typeface="Times" pitchFamily="2" charset="0"/>
                </a:endParaRPr>
              </a:p>
            </p:txBody>
          </p:sp>
          <p:sp>
            <p:nvSpPr>
              <p:cNvPr id="74858" name="Rectangle 72">
                <a:extLst>
                  <a:ext uri="{FF2B5EF4-FFF2-40B4-BE49-F238E27FC236}">
                    <a16:creationId xmlns:a16="http://schemas.microsoft.com/office/drawing/2014/main" id="{5A41ABEE-09F1-6644-BABA-5C2C722C70C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35" y="3267"/>
                <a:ext cx="85" cy="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400" b="0">
                    <a:solidFill>
                      <a:srgbClr val="000000"/>
                    </a:solidFill>
                    <a:latin typeface="Times-Roman" pitchFamily="2" charset="0"/>
                  </a:rPr>
                  <a:t>4 </a:t>
                </a:r>
                <a:endParaRPr lang="en-US" altLang="en-US" b="0">
                  <a:latin typeface="Times" pitchFamily="2" charset="0"/>
                </a:endParaRPr>
              </a:p>
            </p:txBody>
          </p:sp>
          <p:sp>
            <p:nvSpPr>
              <p:cNvPr id="74859" name="Rectangle 73">
                <a:extLst>
                  <a:ext uri="{FF2B5EF4-FFF2-40B4-BE49-F238E27FC236}">
                    <a16:creationId xmlns:a16="http://schemas.microsoft.com/office/drawing/2014/main" id="{0EE5DF58-541D-4849-B173-8ADE66E5049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9" y="3267"/>
                <a:ext cx="85" cy="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400" b="0">
                    <a:solidFill>
                      <a:srgbClr val="000000"/>
                    </a:solidFill>
                    <a:latin typeface="Times-Roman" pitchFamily="2" charset="0"/>
                  </a:rPr>
                  <a:t>3 </a:t>
                </a:r>
                <a:endParaRPr lang="en-US" altLang="en-US" b="0">
                  <a:latin typeface="Times" pitchFamily="2" charset="0"/>
                </a:endParaRPr>
              </a:p>
            </p:txBody>
          </p:sp>
          <p:sp>
            <p:nvSpPr>
              <p:cNvPr id="74860" name="Rectangle 74">
                <a:extLst>
                  <a:ext uri="{FF2B5EF4-FFF2-40B4-BE49-F238E27FC236}">
                    <a16:creationId xmlns:a16="http://schemas.microsoft.com/office/drawing/2014/main" id="{A62C25B8-938B-934F-8FE0-64913EB4E69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64" y="3267"/>
                <a:ext cx="85" cy="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400" b="0">
                    <a:solidFill>
                      <a:srgbClr val="000000"/>
                    </a:solidFill>
                    <a:latin typeface="Times-Roman" pitchFamily="2" charset="0"/>
                  </a:rPr>
                  <a:t>2 </a:t>
                </a:r>
                <a:endParaRPr lang="en-US" altLang="en-US" b="0">
                  <a:latin typeface="Times" pitchFamily="2" charset="0"/>
                </a:endParaRPr>
              </a:p>
            </p:txBody>
          </p:sp>
          <p:sp>
            <p:nvSpPr>
              <p:cNvPr id="74861" name="Rectangle 75">
                <a:extLst>
                  <a:ext uri="{FF2B5EF4-FFF2-40B4-BE49-F238E27FC236}">
                    <a16:creationId xmlns:a16="http://schemas.microsoft.com/office/drawing/2014/main" id="{C8731647-FCE8-974F-BE43-B4B196BD761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33" y="3267"/>
                <a:ext cx="85" cy="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400" b="0">
                    <a:solidFill>
                      <a:srgbClr val="000000"/>
                    </a:solidFill>
                    <a:latin typeface="Times-Roman" pitchFamily="2" charset="0"/>
                  </a:rPr>
                  <a:t>1 </a:t>
                </a:r>
                <a:endParaRPr lang="en-US" altLang="en-US" b="0">
                  <a:latin typeface="Times" pitchFamily="2" charset="0"/>
                </a:endParaRPr>
              </a:p>
            </p:txBody>
          </p:sp>
          <p:sp>
            <p:nvSpPr>
              <p:cNvPr id="74862" name="Rectangle 76">
                <a:extLst>
                  <a:ext uri="{FF2B5EF4-FFF2-40B4-BE49-F238E27FC236}">
                    <a16:creationId xmlns:a16="http://schemas.microsoft.com/office/drawing/2014/main" id="{96712F62-240D-BC42-83E7-85D7BAB3D80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91" y="3267"/>
                <a:ext cx="85" cy="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400" b="0">
                    <a:solidFill>
                      <a:srgbClr val="000000"/>
                    </a:solidFill>
                    <a:latin typeface="Times-Roman" pitchFamily="2" charset="0"/>
                  </a:rPr>
                  <a:t>0 </a:t>
                </a:r>
                <a:endParaRPr lang="en-US" altLang="en-US" b="0">
                  <a:latin typeface="Times" pitchFamily="2" charset="0"/>
                </a:endParaRPr>
              </a:p>
            </p:txBody>
          </p:sp>
          <p:sp>
            <p:nvSpPr>
              <p:cNvPr id="74863" name="Freeform 77">
                <a:extLst>
                  <a:ext uri="{FF2B5EF4-FFF2-40B4-BE49-F238E27FC236}">
                    <a16:creationId xmlns:a16="http://schemas.microsoft.com/office/drawing/2014/main" id="{28C19884-8AAC-CF43-860D-D1E12AFB9B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54" y="891"/>
                <a:ext cx="24" cy="24"/>
              </a:xfrm>
              <a:custGeom>
                <a:avLst/>
                <a:gdLst>
                  <a:gd name="T0" fmla="*/ 0 w 48"/>
                  <a:gd name="T1" fmla="*/ 1 h 48"/>
                  <a:gd name="T2" fmla="*/ 1 w 48"/>
                  <a:gd name="T3" fmla="*/ 1 h 48"/>
                  <a:gd name="T4" fmla="*/ 1 w 48"/>
                  <a:gd name="T5" fmla="*/ 1 h 48"/>
                  <a:gd name="T6" fmla="*/ 1 w 48"/>
                  <a:gd name="T7" fmla="*/ 1 h 48"/>
                  <a:gd name="T8" fmla="*/ 1 w 48"/>
                  <a:gd name="T9" fmla="*/ 1 h 48"/>
                  <a:gd name="T10" fmla="*/ 1 w 48"/>
                  <a:gd name="T11" fmla="*/ 1 h 48"/>
                  <a:gd name="T12" fmla="*/ 1 w 48"/>
                  <a:gd name="T13" fmla="*/ 1 h 48"/>
                  <a:gd name="T14" fmla="*/ 1 w 48"/>
                  <a:gd name="T15" fmla="*/ 1 h 48"/>
                  <a:gd name="T16" fmla="*/ 1 w 48"/>
                  <a:gd name="T17" fmla="*/ 1 h 48"/>
                  <a:gd name="T18" fmla="*/ 1 w 48"/>
                  <a:gd name="T19" fmla="*/ 1 h 48"/>
                  <a:gd name="T20" fmla="*/ 1 w 48"/>
                  <a:gd name="T21" fmla="*/ 1 h 48"/>
                  <a:gd name="T22" fmla="*/ 1 w 48"/>
                  <a:gd name="T23" fmla="*/ 0 h 48"/>
                  <a:gd name="T24" fmla="*/ 1 w 48"/>
                  <a:gd name="T25" fmla="*/ 1 h 48"/>
                  <a:gd name="T26" fmla="*/ 1 w 48"/>
                  <a:gd name="T27" fmla="*/ 1 h 48"/>
                  <a:gd name="T28" fmla="*/ 1 w 48"/>
                  <a:gd name="T29" fmla="*/ 1 h 48"/>
                  <a:gd name="T30" fmla="*/ 1 w 48"/>
                  <a:gd name="T31" fmla="*/ 1 h 48"/>
                  <a:gd name="T32" fmla="*/ 1 w 48"/>
                  <a:gd name="T33" fmla="*/ 1 h 48"/>
                  <a:gd name="T34" fmla="*/ 1 w 48"/>
                  <a:gd name="T35" fmla="*/ 1 h 48"/>
                  <a:gd name="T36" fmla="*/ 1 w 48"/>
                  <a:gd name="T37" fmla="*/ 1 h 48"/>
                  <a:gd name="T38" fmla="*/ 1 w 48"/>
                  <a:gd name="T39" fmla="*/ 1 h 48"/>
                  <a:gd name="T40" fmla="*/ 1 w 48"/>
                  <a:gd name="T41" fmla="*/ 1 h 48"/>
                  <a:gd name="T42" fmla="*/ 1 w 48"/>
                  <a:gd name="T43" fmla="*/ 1 h 48"/>
                  <a:gd name="T44" fmla="*/ 1 w 48"/>
                  <a:gd name="T45" fmla="*/ 1 h 48"/>
                  <a:gd name="T46" fmla="*/ 1 w 48"/>
                  <a:gd name="T47" fmla="*/ 1 h 48"/>
                  <a:gd name="T48" fmla="*/ 1 w 48"/>
                  <a:gd name="T49" fmla="*/ 1 h 48"/>
                  <a:gd name="T50" fmla="*/ 1 w 48"/>
                  <a:gd name="T51" fmla="*/ 1 h 48"/>
                  <a:gd name="T52" fmla="*/ 1 w 48"/>
                  <a:gd name="T53" fmla="*/ 1 h 48"/>
                  <a:gd name="T54" fmla="*/ 1 w 48"/>
                  <a:gd name="T55" fmla="*/ 1 h 48"/>
                  <a:gd name="T56" fmla="*/ 1 w 48"/>
                  <a:gd name="T57" fmla="*/ 1 h 48"/>
                  <a:gd name="T58" fmla="*/ 1 w 48"/>
                  <a:gd name="T59" fmla="*/ 1 h 48"/>
                  <a:gd name="T60" fmla="*/ 1 w 48"/>
                  <a:gd name="T61" fmla="*/ 1 h 48"/>
                  <a:gd name="T62" fmla="*/ 1 w 48"/>
                  <a:gd name="T63" fmla="*/ 1 h 48"/>
                  <a:gd name="T64" fmla="*/ 1 w 48"/>
                  <a:gd name="T65" fmla="*/ 1 h 48"/>
                  <a:gd name="T66" fmla="*/ 1 w 48"/>
                  <a:gd name="T67" fmla="*/ 1 h 48"/>
                  <a:gd name="T68" fmla="*/ 1 w 48"/>
                  <a:gd name="T69" fmla="*/ 1 h 48"/>
                  <a:gd name="T70" fmla="*/ 1 w 48"/>
                  <a:gd name="T71" fmla="*/ 1 h 48"/>
                  <a:gd name="T72" fmla="*/ 1 w 48"/>
                  <a:gd name="T73" fmla="*/ 1 h 48"/>
                  <a:gd name="T74" fmla="*/ 1 w 48"/>
                  <a:gd name="T75" fmla="*/ 1 h 48"/>
                  <a:gd name="T76" fmla="*/ 1 w 48"/>
                  <a:gd name="T77" fmla="*/ 1 h 48"/>
                  <a:gd name="T78" fmla="*/ 1 w 48"/>
                  <a:gd name="T79" fmla="*/ 1 h 48"/>
                  <a:gd name="T80" fmla="*/ 1 w 48"/>
                  <a:gd name="T81" fmla="*/ 1 h 48"/>
                  <a:gd name="T82" fmla="*/ 1 w 48"/>
                  <a:gd name="T83" fmla="*/ 1 h 48"/>
                  <a:gd name="T84" fmla="*/ 1 w 48"/>
                  <a:gd name="T85" fmla="*/ 1 h 48"/>
                  <a:gd name="T86" fmla="*/ 1 w 48"/>
                  <a:gd name="T87" fmla="*/ 1 h 48"/>
                  <a:gd name="T88" fmla="*/ 1 w 48"/>
                  <a:gd name="T89" fmla="*/ 1 h 48"/>
                  <a:gd name="T90" fmla="*/ 1 w 48"/>
                  <a:gd name="T91" fmla="*/ 1 h 48"/>
                  <a:gd name="T92" fmla="*/ 1 w 48"/>
                  <a:gd name="T93" fmla="*/ 1 h 48"/>
                  <a:gd name="T94" fmla="*/ 1 w 48"/>
                  <a:gd name="T95" fmla="*/ 1 h 48"/>
                  <a:gd name="T96" fmla="*/ 1 w 48"/>
                  <a:gd name="T97" fmla="*/ 1 h 48"/>
                  <a:gd name="T98" fmla="*/ 1 w 48"/>
                  <a:gd name="T99" fmla="*/ 1 h 48"/>
                  <a:gd name="T100" fmla="*/ 1 w 48"/>
                  <a:gd name="T101" fmla="*/ 1 h 48"/>
                  <a:gd name="T102" fmla="*/ 1 w 48"/>
                  <a:gd name="T103" fmla="*/ 1 h 48"/>
                  <a:gd name="T104" fmla="*/ 1 w 48"/>
                  <a:gd name="T105" fmla="*/ 1 h 48"/>
                  <a:gd name="T106" fmla="*/ 1 w 48"/>
                  <a:gd name="T107" fmla="*/ 1 h 48"/>
                  <a:gd name="T108" fmla="*/ 1 w 48"/>
                  <a:gd name="T109" fmla="*/ 1 h 48"/>
                  <a:gd name="T110" fmla="*/ 0 w 48"/>
                  <a:gd name="T111" fmla="*/ 1 h 48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48"/>
                  <a:gd name="T169" fmla="*/ 0 h 48"/>
                  <a:gd name="T170" fmla="*/ 48 w 48"/>
                  <a:gd name="T171" fmla="*/ 48 h 48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48" h="48">
                    <a:moveTo>
                      <a:pt x="0" y="19"/>
                    </a:moveTo>
                    <a:lnTo>
                      <a:pt x="0" y="30"/>
                    </a:lnTo>
                    <a:lnTo>
                      <a:pt x="0" y="27"/>
                    </a:lnTo>
                    <a:lnTo>
                      <a:pt x="0" y="26"/>
                    </a:lnTo>
                    <a:lnTo>
                      <a:pt x="0" y="25"/>
                    </a:lnTo>
                    <a:lnTo>
                      <a:pt x="1" y="24"/>
                    </a:lnTo>
                    <a:lnTo>
                      <a:pt x="1" y="22"/>
                    </a:lnTo>
                    <a:lnTo>
                      <a:pt x="1" y="21"/>
                    </a:lnTo>
                    <a:lnTo>
                      <a:pt x="2" y="19"/>
                    </a:lnTo>
                    <a:lnTo>
                      <a:pt x="2" y="18"/>
                    </a:lnTo>
                    <a:lnTo>
                      <a:pt x="2" y="16"/>
                    </a:lnTo>
                    <a:lnTo>
                      <a:pt x="3" y="15"/>
                    </a:lnTo>
                    <a:lnTo>
                      <a:pt x="4" y="14"/>
                    </a:lnTo>
                    <a:lnTo>
                      <a:pt x="4" y="13"/>
                    </a:lnTo>
                    <a:lnTo>
                      <a:pt x="6" y="12"/>
                    </a:lnTo>
                    <a:lnTo>
                      <a:pt x="7" y="10"/>
                    </a:lnTo>
                    <a:lnTo>
                      <a:pt x="7" y="9"/>
                    </a:lnTo>
                    <a:lnTo>
                      <a:pt x="8" y="9"/>
                    </a:lnTo>
                    <a:lnTo>
                      <a:pt x="9" y="8"/>
                    </a:lnTo>
                    <a:lnTo>
                      <a:pt x="10" y="7"/>
                    </a:lnTo>
                    <a:lnTo>
                      <a:pt x="12" y="6"/>
                    </a:lnTo>
                    <a:lnTo>
                      <a:pt x="13" y="6"/>
                    </a:lnTo>
                    <a:lnTo>
                      <a:pt x="14" y="4"/>
                    </a:lnTo>
                    <a:lnTo>
                      <a:pt x="15" y="3"/>
                    </a:lnTo>
                    <a:lnTo>
                      <a:pt x="16" y="3"/>
                    </a:lnTo>
                    <a:lnTo>
                      <a:pt x="18" y="2"/>
                    </a:lnTo>
                    <a:lnTo>
                      <a:pt x="19" y="2"/>
                    </a:lnTo>
                    <a:lnTo>
                      <a:pt x="20" y="2"/>
                    </a:lnTo>
                    <a:lnTo>
                      <a:pt x="21" y="1"/>
                    </a:lnTo>
                    <a:lnTo>
                      <a:pt x="22" y="1"/>
                    </a:lnTo>
                    <a:lnTo>
                      <a:pt x="25" y="1"/>
                    </a:lnTo>
                    <a:lnTo>
                      <a:pt x="26" y="1"/>
                    </a:lnTo>
                    <a:lnTo>
                      <a:pt x="27" y="1"/>
                    </a:lnTo>
                    <a:lnTo>
                      <a:pt x="28" y="0"/>
                    </a:lnTo>
                    <a:lnTo>
                      <a:pt x="19" y="0"/>
                    </a:lnTo>
                    <a:lnTo>
                      <a:pt x="20" y="1"/>
                    </a:lnTo>
                    <a:lnTo>
                      <a:pt x="21" y="1"/>
                    </a:lnTo>
                    <a:lnTo>
                      <a:pt x="24" y="1"/>
                    </a:lnTo>
                    <a:lnTo>
                      <a:pt x="25" y="1"/>
                    </a:lnTo>
                    <a:lnTo>
                      <a:pt x="26" y="1"/>
                    </a:lnTo>
                    <a:lnTo>
                      <a:pt x="27" y="2"/>
                    </a:lnTo>
                    <a:lnTo>
                      <a:pt x="28" y="2"/>
                    </a:lnTo>
                    <a:lnTo>
                      <a:pt x="30" y="2"/>
                    </a:lnTo>
                    <a:lnTo>
                      <a:pt x="31" y="3"/>
                    </a:lnTo>
                    <a:lnTo>
                      <a:pt x="32" y="3"/>
                    </a:lnTo>
                    <a:lnTo>
                      <a:pt x="33" y="4"/>
                    </a:lnTo>
                    <a:lnTo>
                      <a:pt x="34" y="6"/>
                    </a:lnTo>
                    <a:lnTo>
                      <a:pt x="36" y="6"/>
                    </a:lnTo>
                    <a:lnTo>
                      <a:pt x="37" y="7"/>
                    </a:lnTo>
                    <a:lnTo>
                      <a:pt x="38" y="8"/>
                    </a:lnTo>
                    <a:lnTo>
                      <a:pt x="39" y="9"/>
                    </a:lnTo>
                    <a:lnTo>
                      <a:pt x="40" y="9"/>
                    </a:lnTo>
                    <a:lnTo>
                      <a:pt x="42" y="10"/>
                    </a:lnTo>
                    <a:lnTo>
                      <a:pt x="42" y="12"/>
                    </a:lnTo>
                    <a:lnTo>
                      <a:pt x="43" y="13"/>
                    </a:lnTo>
                    <a:lnTo>
                      <a:pt x="44" y="14"/>
                    </a:lnTo>
                    <a:lnTo>
                      <a:pt x="44" y="15"/>
                    </a:lnTo>
                    <a:lnTo>
                      <a:pt x="45" y="16"/>
                    </a:lnTo>
                    <a:lnTo>
                      <a:pt x="45" y="18"/>
                    </a:lnTo>
                    <a:lnTo>
                      <a:pt x="46" y="19"/>
                    </a:lnTo>
                    <a:lnTo>
                      <a:pt x="46" y="21"/>
                    </a:lnTo>
                    <a:lnTo>
                      <a:pt x="46" y="22"/>
                    </a:lnTo>
                    <a:lnTo>
                      <a:pt x="48" y="24"/>
                    </a:lnTo>
                    <a:lnTo>
                      <a:pt x="48" y="25"/>
                    </a:lnTo>
                    <a:lnTo>
                      <a:pt x="48" y="26"/>
                    </a:lnTo>
                    <a:lnTo>
                      <a:pt x="48" y="27"/>
                    </a:lnTo>
                    <a:lnTo>
                      <a:pt x="48" y="30"/>
                    </a:lnTo>
                    <a:lnTo>
                      <a:pt x="48" y="19"/>
                    </a:lnTo>
                    <a:lnTo>
                      <a:pt x="48" y="21"/>
                    </a:lnTo>
                    <a:lnTo>
                      <a:pt x="48" y="22"/>
                    </a:lnTo>
                    <a:lnTo>
                      <a:pt x="48" y="24"/>
                    </a:lnTo>
                    <a:lnTo>
                      <a:pt x="48" y="25"/>
                    </a:lnTo>
                    <a:lnTo>
                      <a:pt x="46" y="26"/>
                    </a:lnTo>
                    <a:lnTo>
                      <a:pt x="46" y="27"/>
                    </a:lnTo>
                    <a:lnTo>
                      <a:pt x="46" y="30"/>
                    </a:lnTo>
                    <a:lnTo>
                      <a:pt x="45" y="31"/>
                    </a:lnTo>
                    <a:lnTo>
                      <a:pt x="45" y="32"/>
                    </a:lnTo>
                    <a:lnTo>
                      <a:pt x="44" y="33"/>
                    </a:lnTo>
                    <a:lnTo>
                      <a:pt x="44" y="34"/>
                    </a:lnTo>
                    <a:lnTo>
                      <a:pt x="43" y="36"/>
                    </a:lnTo>
                    <a:lnTo>
                      <a:pt x="42" y="37"/>
                    </a:lnTo>
                    <a:lnTo>
                      <a:pt x="42" y="38"/>
                    </a:lnTo>
                    <a:lnTo>
                      <a:pt x="40" y="39"/>
                    </a:lnTo>
                    <a:lnTo>
                      <a:pt x="39" y="39"/>
                    </a:lnTo>
                    <a:lnTo>
                      <a:pt x="38" y="40"/>
                    </a:lnTo>
                    <a:lnTo>
                      <a:pt x="37" y="42"/>
                    </a:lnTo>
                    <a:lnTo>
                      <a:pt x="36" y="43"/>
                    </a:lnTo>
                    <a:lnTo>
                      <a:pt x="34" y="43"/>
                    </a:lnTo>
                    <a:lnTo>
                      <a:pt x="33" y="44"/>
                    </a:lnTo>
                    <a:lnTo>
                      <a:pt x="32" y="45"/>
                    </a:lnTo>
                    <a:lnTo>
                      <a:pt x="31" y="45"/>
                    </a:lnTo>
                    <a:lnTo>
                      <a:pt x="30" y="46"/>
                    </a:lnTo>
                    <a:lnTo>
                      <a:pt x="28" y="46"/>
                    </a:lnTo>
                    <a:lnTo>
                      <a:pt x="27" y="46"/>
                    </a:lnTo>
                    <a:lnTo>
                      <a:pt x="26" y="48"/>
                    </a:lnTo>
                    <a:lnTo>
                      <a:pt x="25" y="48"/>
                    </a:lnTo>
                    <a:lnTo>
                      <a:pt x="24" y="48"/>
                    </a:lnTo>
                    <a:lnTo>
                      <a:pt x="21" y="48"/>
                    </a:lnTo>
                    <a:lnTo>
                      <a:pt x="20" y="48"/>
                    </a:lnTo>
                    <a:lnTo>
                      <a:pt x="19" y="48"/>
                    </a:lnTo>
                    <a:lnTo>
                      <a:pt x="28" y="48"/>
                    </a:lnTo>
                    <a:lnTo>
                      <a:pt x="27" y="48"/>
                    </a:lnTo>
                    <a:lnTo>
                      <a:pt x="26" y="48"/>
                    </a:lnTo>
                    <a:lnTo>
                      <a:pt x="25" y="48"/>
                    </a:lnTo>
                    <a:lnTo>
                      <a:pt x="22" y="48"/>
                    </a:lnTo>
                    <a:lnTo>
                      <a:pt x="21" y="48"/>
                    </a:lnTo>
                    <a:lnTo>
                      <a:pt x="20" y="46"/>
                    </a:lnTo>
                    <a:lnTo>
                      <a:pt x="19" y="46"/>
                    </a:lnTo>
                    <a:lnTo>
                      <a:pt x="18" y="46"/>
                    </a:lnTo>
                    <a:lnTo>
                      <a:pt x="16" y="45"/>
                    </a:lnTo>
                    <a:lnTo>
                      <a:pt x="15" y="45"/>
                    </a:lnTo>
                    <a:lnTo>
                      <a:pt x="14" y="44"/>
                    </a:lnTo>
                    <a:lnTo>
                      <a:pt x="13" y="43"/>
                    </a:lnTo>
                    <a:lnTo>
                      <a:pt x="12" y="43"/>
                    </a:lnTo>
                    <a:lnTo>
                      <a:pt x="10" y="42"/>
                    </a:lnTo>
                    <a:lnTo>
                      <a:pt x="9" y="40"/>
                    </a:lnTo>
                    <a:lnTo>
                      <a:pt x="8" y="39"/>
                    </a:lnTo>
                    <a:lnTo>
                      <a:pt x="7" y="39"/>
                    </a:lnTo>
                    <a:lnTo>
                      <a:pt x="7" y="38"/>
                    </a:lnTo>
                    <a:lnTo>
                      <a:pt x="6" y="37"/>
                    </a:lnTo>
                    <a:lnTo>
                      <a:pt x="4" y="36"/>
                    </a:lnTo>
                    <a:lnTo>
                      <a:pt x="4" y="34"/>
                    </a:lnTo>
                    <a:lnTo>
                      <a:pt x="3" y="33"/>
                    </a:lnTo>
                    <a:lnTo>
                      <a:pt x="2" y="32"/>
                    </a:lnTo>
                    <a:lnTo>
                      <a:pt x="2" y="31"/>
                    </a:lnTo>
                    <a:lnTo>
                      <a:pt x="2" y="30"/>
                    </a:lnTo>
                    <a:lnTo>
                      <a:pt x="1" y="27"/>
                    </a:lnTo>
                    <a:lnTo>
                      <a:pt x="1" y="26"/>
                    </a:lnTo>
                    <a:lnTo>
                      <a:pt x="1" y="25"/>
                    </a:lnTo>
                    <a:lnTo>
                      <a:pt x="0" y="24"/>
                    </a:lnTo>
                    <a:lnTo>
                      <a:pt x="0" y="22"/>
                    </a:lnTo>
                    <a:lnTo>
                      <a:pt x="0" y="21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000000"/>
              </a:solidFill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864" name="Freeform 78">
                <a:extLst>
                  <a:ext uri="{FF2B5EF4-FFF2-40B4-BE49-F238E27FC236}">
                    <a16:creationId xmlns:a16="http://schemas.microsoft.com/office/drawing/2014/main" id="{6AD8B2D1-3D8B-374E-A3D4-A0AD76F572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91" y="891"/>
                <a:ext cx="24" cy="24"/>
              </a:xfrm>
              <a:custGeom>
                <a:avLst/>
                <a:gdLst>
                  <a:gd name="T0" fmla="*/ 0 w 48"/>
                  <a:gd name="T1" fmla="*/ 1 h 48"/>
                  <a:gd name="T2" fmla="*/ 1 w 48"/>
                  <a:gd name="T3" fmla="*/ 1 h 48"/>
                  <a:gd name="T4" fmla="*/ 1 w 48"/>
                  <a:gd name="T5" fmla="*/ 1 h 48"/>
                  <a:gd name="T6" fmla="*/ 1 w 48"/>
                  <a:gd name="T7" fmla="*/ 1 h 48"/>
                  <a:gd name="T8" fmla="*/ 1 w 48"/>
                  <a:gd name="T9" fmla="*/ 1 h 48"/>
                  <a:gd name="T10" fmla="*/ 1 w 48"/>
                  <a:gd name="T11" fmla="*/ 1 h 48"/>
                  <a:gd name="T12" fmla="*/ 1 w 48"/>
                  <a:gd name="T13" fmla="*/ 1 h 48"/>
                  <a:gd name="T14" fmla="*/ 1 w 48"/>
                  <a:gd name="T15" fmla="*/ 1 h 48"/>
                  <a:gd name="T16" fmla="*/ 1 w 48"/>
                  <a:gd name="T17" fmla="*/ 1 h 48"/>
                  <a:gd name="T18" fmla="*/ 1 w 48"/>
                  <a:gd name="T19" fmla="*/ 1 h 48"/>
                  <a:gd name="T20" fmla="*/ 1 w 48"/>
                  <a:gd name="T21" fmla="*/ 1 h 48"/>
                  <a:gd name="T22" fmla="*/ 1 w 48"/>
                  <a:gd name="T23" fmla="*/ 0 h 48"/>
                  <a:gd name="T24" fmla="*/ 1 w 48"/>
                  <a:gd name="T25" fmla="*/ 1 h 48"/>
                  <a:gd name="T26" fmla="*/ 1 w 48"/>
                  <a:gd name="T27" fmla="*/ 1 h 48"/>
                  <a:gd name="T28" fmla="*/ 1 w 48"/>
                  <a:gd name="T29" fmla="*/ 1 h 48"/>
                  <a:gd name="T30" fmla="*/ 1 w 48"/>
                  <a:gd name="T31" fmla="*/ 1 h 48"/>
                  <a:gd name="T32" fmla="*/ 1 w 48"/>
                  <a:gd name="T33" fmla="*/ 1 h 48"/>
                  <a:gd name="T34" fmla="*/ 1 w 48"/>
                  <a:gd name="T35" fmla="*/ 1 h 48"/>
                  <a:gd name="T36" fmla="*/ 1 w 48"/>
                  <a:gd name="T37" fmla="*/ 1 h 48"/>
                  <a:gd name="T38" fmla="*/ 1 w 48"/>
                  <a:gd name="T39" fmla="*/ 1 h 48"/>
                  <a:gd name="T40" fmla="*/ 1 w 48"/>
                  <a:gd name="T41" fmla="*/ 1 h 48"/>
                  <a:gd name="T42" fmla="*/ 1 w 48"/>
                  <a:gd name="T43" fmla="*/ 1 h 48"/>
                  <a:gd name="T44" fmla="*/ 1 w 48"/>
                  <a:gd name="T45" fmla="*/ 1 h 48"/>
                  <a:gd name="T46" fmla="*/ 1 w 48"/>
                  <a:gd name="T47" fmla="*/ 1 h 48"/>
                  <a:gd name="T48" fmla="*/ 1 w 48"/>
                  <a:gd name="T49" fmla="*/ 1 h 48"/>
                  <a:gd name="T50" fmla="*/ 1 w 48"/>
                  <a:gd name="T51" fmla="*/ 1 h 48"/>
                  <a:gd name="T52" fmla="*/ 1 w 48"/>
                  <a:gd name="T53" fmla="*/ 1 h 48"/>
                  <a:gd name="T54" fmla="*/ 1 w 48"/>
                  <a:gd name="T55" fmla="*/ 1 h 48"/>
                  <a:gd name="T56" fmla="*/ 1 w 48"/>
                  <a:gd name="T57" fmla="*/ 1 h 48"/>
                  <a:gd name="T58" fmla="*/ 1 w 48"/>
                  <a:gd name="T59" fmla="*/ 1 h 48"/>
                  <a:gd name="T60" fmla="*/ 1 w 48"/>
                  <a:gd name="T61" fmla="*/ 1 h 48"/>
                  <a:gd name="T62" fmla="*/ 1 w 48"/>
                  <a:gd name="T63" fmla="*/ 1 h 48"/>
                  <a:gd name="T64" fmla="*/ 1 w 48"/>
                  <a:gd name="T65" fmla="*/ 1 h 48"/>
                  <a:gd name="T66" fmla="*/ 1 w 48"/>
                  <a:gd name="T67" fmla="*/ 1 h 48"/>
                  <a:gd name="T68" fmla="*/ 1 w 48"/>
                  <a:gd name="T69" fmla="*/ 1 h 48"/>
                  <a:gd name="T70" fmla="*/ 1 w 48"/>
                  <a:gd name="T71" fmla="*/ 1 h 48"/>
                  <a:gd name="T72" fmla="*/ 1 w 48"/>
                  <a:gd name="T73" fmla="*/ 1 h 48"/>
                  <a:gd name="T74" fmla="*/ 1 w 48"/>
                  <a:gd name="T75" fmla="*/ 1 h 48"/>
                  <a:gd name="T76" fmla="*/ 1 w 48"/>
                  <a:gd name="T77" fmla="*/ 1 h 48"/>
                  <a:gd name="T78" fmla="*/ 1 w 48"/>
                  <a:gd name="T79" fmla="*/ 1 h 48"/>
                  <a:gd name="T80" fmla="*/ 1 w 48"/>
                  <a:gd name="T81" fmla="*/ 1 h 48"/>
                  <a:gd name="T82" fmla="*/ 1 w 48"/>
                  <a:gd name="T83" fmla="*/ 1 h 48"/>
                  <a:gd name="T84" fmla="*/ 1 w 48"/>
                  <a:gd name="T85" fmla="*/ 1 h 48"/>
                  <a:gd name="T86" fmla="*/ 1 w 48"/>
                  <a:gd name="T87" fmla="*/ 1 h 48"/>
                  <a:gd name="T88" fmla="*/ 1 w 48"/>
                  <a:gd name="T89" fmla="*/ 1 h 48"/>
                  <a:gd name="T90" fmla="*/ 1 w 48"/>
                  <a:gd name="T91" fmla="*/ 1 h 48"/>
                  <a:gd name="T92" fmla="*/ 1 w 48"/>
                  <a:gd name="T93" fmla="*/ 1 h 48"/>
                  <a:gd name="T94" fmla="*/ 1 w 48"/>
                  <a:gd name="T95" fmla="*/ 1 h 48"/>
                  <a:gd name="T96" fmla="*/ 1 w 48"/>
                  <a:gd name="T97" fmla="*/ 1 h 48"/>
                  <a:gd name="T98" fmla="*/ 1 w 48"/>
                  <a:gd name="T99" fmla="*/ 1 h 48"/>
                  <a:gd name="T100" fmla="*/ 1 w 48"/>
                  <a:gd name="T101" fmla="*/ 1 h 48"/>
                  <a:gd name="T102" fmla="*/ 1 w 48"/>
                  <a:gd name="T103" fmla="*/ 1 h 48"/>
                  <a:gd name="T104" fmla="*/ 1 w 48"/>
                  <a:gd name="T105" fmla="*/ 1 h 48"/>
                  <a:gd name="T106" fmla="*/ 1 w 48"/>
                  <a:gd name="T107" fmla="*/ 1 h 48"/>
                  <a:gd name="T108" fmla="*/ 1 w 48"/>
                  <a:gd name="T109" fmla="*/ 1 h 48"/>
                  <a:gd name="T110" fmla="*/ 0 w 48"/>
                  <a:gd name="T111" fmla="*/ 1 h 48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48"/>
                  <a:gd name="T169" fmla="*/ 0 h 48"/>
                  <a:gd name="T170" fmla="*/ 48 w 48"/>
                  <a:gd name="T171" fmla="*/ 48 h 48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48" h="48">
                    <a:moveTo>
                      <a:pt x="0" y="19"/>
                    </a:moveTo>
                    <a:lnTo>
                      <a:pt x="0" y="30"/>
                    </a:lnTo>
                    <a:lnTo>
                      <a:pt x="0" y="27"/>
                    </a:lnTo>
                    <a:lnTo>
                      <a:pt x="0" y="26"/>
                    </a:lnTo>
                    <a:lnTo>
                      <a:pt x="0" y="25"/>
                    </a:lnTo>
                    <a:lnTo>
                      <a:pt x="1" y="24"/>
                    </a:lnTo>
                    <a:lnTo>
                      <a:pt x="1" y="22"/>
                    </a:lnTo>
                    <a:lnTo>
                      <a:pt x="1" y="21"/>
                    </a:lnTo>
                    <a:lnTo>
                      <a:pt x="3" y="19"/>
                    </a:lnTo>
                    <a:lnTo>
                      <a:pt x="3" y="18"/>
                    </a:lnTo>
                    <a:lnTo>
                      <a:pt x="3" y="16"/>
                    </a:lnTo>
                    <a:lnTo>
                      <a:pt x="4" y="15"/>
                    </a:lnTo>
                    <a:lnTo>
                      <a:pt x="5" y="14"/>
                    </a:lnTo>
                    <a:lnTo>
                      <a:pt x="5" y="13"/>
                    </a:lnTo>
                    <a:lnTo>
                      <a:pt x="6" y="12"/>
                    </a:lnTo>
                    <a:lnTo>
                      <a:pt x="7" y="10"/>
                    </a:lnTo>
                    <a:lnTo>
                      <a:pt x="7" y="9"/>
                    </a:lnTo>
                    <a:lnTo>
                      <a:pt x="9" y="9"/>
                    </a:lnTo>
                    <a:lnTo>
                      <a:pt x="10" y="8"/>
                    </a:lnTo>
                    <a:lnTo>
                      <a:pt x="11" y="7"/>
                    </a:lnTo>
                    <a:lnTo>
                      <a:pt x="12" y="6"/>
                    </a:lnTo>
                    <a:lnTo>
                      <a:pt x="13" y="6"/>
                    </a:lnTo>
                    <a:lnTo>
                      <a:pt x="15" y="4"/>
                    </a:lnTo>
                    <a:lnTo>
                      <a:pt x="16" y="3"/>
                    </a:lnTo>
                    <a:lnTo>
                      <a:pt x="17" y="3"/>
                    </a:lnTo>
                    <a:lnTo>
                      <a:pt x="18" y="2"/>
                    </a:lnTo>
                    <a:lnTo>
                      <a:pt x="19" y="2"/>
                    </a:lnTo>
                    <a:lnTo>
                      <a:pt x="21" y="2"/>
                    </a:lnTo>
                    <a:lnTo>
                      <a:pt x="22" y="1"/>
                    </a:lnTo>
                    <a:lnTo>
                      <a:pt x="23" y="1"/>
                    </a:lnTo>
                    <a:lnTo>
                      <a:pt x="25" y="1"/>
                    </a:lnTo>
                    <a:lnTo>
                      <a:pt x="27" y="1"/>
                    </a:lnTo>
                    <a:lnTo>
                      <a:pt x="28" y="1"/>
                    </a:lnTo>
                    <a:lnTo>
                      <a:pt x="29" y="0"/>
                    </a:lnTo>
                    <a:lnTo>
                      <a:pt x="19" y="0"/>
                    </a:lnTo>
                    <a:lnTo>
                      <a:pt x="21" y="1"/>
                    </a:lnTo>
                    <a:lnTo>
                      <a:pt x="22" y="1"/>
                    </a:lnTo>
                    <a:lnTo>
                      <a:pt x="24" y="1"/>
                    </a:lnTo>
                    <a:lnTo>
                      <a:pt x="25" y="1"/>
                    </a:lnTo>
                    <a:lnTo>
                      <a:pt x="27" y="1"/>
                    </a:lnTo>
                    <a:lnTo>
                      <a:pt x="28" y="2"/>
                    </a:lnTo>
                    <a:lnTo>
                      <a:pt x="29" y="2"/>
                    </a:lnTo>
                    <a:lnTo>
                      <a:pt x="30" y="2"/>
                    </a:lnTo>
                    <a:lnTo>
                      <a:pt x="31" y="3"/>
                    </a:lnTo>
                    <a:lnTo>
                      <a:pt x="33" y="3"/>
                    </a:lnTo>
                    <a:lnTo>
                      <a:pt x="34" y="4"/>
                    </a:lnTo>
                    <a:lnTo>
                      <a:pt x="35" y="6"/>
                    </a:lnTo>
                    <a:lnTo>
                      <a:pt x="36" y="6"/>
                    </a:lnTo>
                    <a:lnTo>
                      <a:pt x="37" y="7"/>
                    </a:lnTo>
                    <a:lnTo>
                      <a:pt x="39" y="8"/>
                    </a:lnTo>
                    <a:lnTo>
                      <a:pt x="40" y="9"/>
                    </a:lnTo>
                    <a:lnTo>
                      <a:pt x="41" y="9"/>
                    </a:lnTo>
                    <a:lnTo>
                      <a:pt x="42" y="10"/>
                    </a:lnTo>
                    <a:lnTo>
                      <a:pt x="42" y="12"/>
                    </a:lnTo>
                    <a:lnTo>
                      <a:pt x="43" y="13"/>
                    </a:lnTo>
                    <a:lnTo>
                      <a:pt x="45" y="14"/>
                    </a:lnTo>
                    <a:lnTo>
                      <a:pt x="45" y="15"/>
                    </a:lnTo>
                    <a:lnTo>
                      <a:pt x="46" y="16"/>
                    </a:lnTo>
                    <a:lnTo>
                      <a:pt x="46" y="18"/>
                    </a:lnTo>
                    <a:lnTo>
                      <a:pt x="47" y="19"/>
                    </a:lnTo>
                    <a:lnTo>
                      <a:pt x="47" y="21"/>
                    </a:lnTo>
                    <a:lnTo>
                      <a:pt x="47" y="22"/>
                    </a:lnTo>
                    <a:lnTo>
                      <a:pt x="48" y="24"/>
                    </a:lnTo>
                    <a:lnTo>
                      <a:pt x="48" y="25"/>
                    </a:lnTo>
                    <a:lnTo>
                      <a:pt x="48" y="26"/>
                    </a:lnTo>
                    <a:lnTo>
                      <a:pt x="48" y="27"/>
                    </a:lnTo>
                    <a:lnTo>
                      <a:pt x="48" y="30"/>
                    </a:lnTo>
                    <a:lnTo>
                      <a:pt x="48" y="19"/>
                    </a:lnTo>
                    <a:lnTo>
                      <a:pt x="48" y="21"/>
                    </a:lnTo>
                    <a:lnTo>
                      <a:pt x="48" y="22"/>
                    </a:lnTo>
                    <a:lnTo>
                      <a:pt x="48" y="24"/>
                    </a:lnTo>
                    <a:lnTo>
                      <a:pt x="48" y="25"/>
                    </a:lnTo>
                    <a:lnTo>
                      <a:pt x="47" y="26"/>
                    </a:lnTo>
                    <a:lnTo>
                      <a:pt x="47" y="27"/>
                    </a:lnTo>
                    <a:lnTo>
                      <a:pt x="47" y="30"/>
                    </a:lnTo>
                    <a:lnTo>
                      <a:pt x="46" y="31"/>
                    </a:lnTo>
                    <a:lnTo>
                      <a:pt x="46" y="32"/>
                    </a:lnTo>
                    <a:lnTo>
                      <a:pt x="45" y="33"/>
                    </a:lnTo>
                    <a:lnTo>
                      <a:pt x="45" y="34"/>
                    </a:lnTo>
                    <a:lnTo>
                      <a:pt x="43" y="36"/>
                    </a:lnTo>
                    <a:lnTo>
                      <a:pt x="42" y="37"/>
                    </a:lnTo>
                    <a:lnTo>
                      <a:pt x="42" y="38"/>
                    </a:lnTo>
                    <a:lnTo>
                      <a:pt x="41" y="39"/>
                    </a:lnTo>
                    <a:lnTo>
                      <a:pt x="40" y="39"/>
                    </a:lnTo>
                    <a:lnTo>
                      <a:pt x="39" y="40"/>
                    </a:lnTo>
                    <a:lnTo>
                      <a:pt x="37" y="42"/>
                    </a:lnTo>
                    <a:lnTo>
                      <a:pt x="36" y="43"/>
                    </a:lnTo>
                    <a:lnTo>
                      <a:pt x="35" y="43"/>
                    </a:lnTo>
                    <a:lnTo>
                      <a:pt x="34" y="44"/>
                    </a:lnTo>
                    <a:lnTo>
                      <a:pt x="33" y="45"/>
                    </a:lnTo>
                    <a:lnTo>
                      <a:pt x="31" y="45"/>
                    </a:lnTo>
                    <a:lnTo>
                      <a:pt x="30" y="46"/>
                    </a:lnTo>
                    <a:lnTo>
                      <a:pt x="29" y="46"/>
                    </a:lnTo>
                    <a:lnTo>
                      <a:pt x="28" y="46"/>
                    </a:lnTo>
                    <a:lnTo>
                      <a:pt x="27" y="48"/>
                    </a:lnTo>
                    <a:lnTo>
                      <a:pt x="25" y="48"/>
                    </a:lnTo>
                    <a:lnTo>
                      <a:pt x="24" y="48"/>
                    </a:lnTo>
                    <a:lnTo>
                      <a:pt x="22" y="48"/>
                    </a:lnTo>
                    <a:lnTo>
                      <a:pt x="21" y="48"/>
                    </a:lnTo>
                    <a:lnTo>
                      <a:pt x="19" y="48"/>
                    </a:lnTo>
                    <a:lnTo>
                      <a:pt x="29" y="48"/>
                    </a:lnTo>
                    <a:lnTo>
                      <a:pt x="28" y="48"/>
                    </a:lnTo>
                    <a:lnTo>
                      <a:pt x="27" y="48"/>
                    </a:lnTo>
                    <a:lnTo>
                      <a:pt x="25" y="48"/>
                    </a:lnTo>
                    <a:lnTo>
                      <a:pt x="23" y="48"/>
                    </a:lnTo>
                    <a:lnTo>
                      <a:pt x="22" y="48"/>
                    </a:lnTo>
                    <a:lnTo>
                      <a:pt x="21" y="46"/>
                    </a:lnTo>
                    <a:lnTo>
                      <a:pt x="19" y="46"/>
                    </a:lnTo>
                    <a:lnTo>
                      <a:pt x="18" y="46"/>
                    </a:lnTo>
                    <a:lnTo>
                      <a:pt x="17" y="45"/>
                    </a:lnTo>
                    <a:lnTo>
                      <a:pt x="16" y="45"/>
                    </a:lnTo>
                    <a:lnTo>
                      <a:pt x="15" y="44"/>
                    </a:lnTo>
                    <a:lnTo>
                      <a:pt x="13" y="43"/>
                    </a:lnTo>
                    <a:lnTo>
                      <a:pt x="12" y="43"/>
                    </a:lnTo>
                    <a:lnTo>
                      <a:pt x="11" y="42"/>
                    </a:lnTo>
                    <a:lnTo>
                      <a:pt x="10" y="40"/>
                    </a:lnTo>
                    <a:lnTo>
                      <a:pt x="9" y="39"/>
                    </a:lnTo>
                    <a:lnTo>
                      <a:pt x="7" y="39"/>
                    </a:lnTo>
                    <a:lnTo>
                      <a:pt x="7" y="38"/>
                    </a:lnTo>
                    <a:lnTo>
                      <a:pt x="6" y="37"/>
                    </a:lnTo>
                    <a:lnTo>
                      <a:pt x="5" y="36"/>
                    </a:lnTo>
                    <a:lnTo>
                      <a:pt x="5" y="34"/>
                    </a:lnTo>
                    <a:lnTo>
                      <a:pt x="4" y="33"/>
                    </a:lnTo>
                    <a:lnTo>
                      <a:pt x="3" y="32"/>
                    </a:lnTo>
                    <a:lnTo>
                      <a:pt x="3" y="31"/>
                    </a:lnTo>
                    <a:lnTo>
                      <a:pt x="3" y="30"/>
                    </a:lnTo>
                    <a:lnTo>
                      <a:pt x="1" y="27"/>
                    </a:lnTo>
                    <a:lnTo>
                      <a:pt x="1" y="26"/>
                    </a:lnTo>
                    <a:lnTo>
                      <a:pt x="1" y="25"/>
                    </a:lnTo>
                    <a:lnTo>
                      <a:pt x="0" y="24"/>
                    </a:lnTo>
                    <a:lnTo>
                      <a:pt x="0" y="22"/>
                    </a:lnTo>
                    <a:lnTo>
                      <a:pt x="0" y="21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000000"/>
              </a:solidFill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865" name="Rectangle 79">
                <a:extLst>
                  <a:ext uri="{FF2B5EF4-FFF2-40B4-BE49-F238E27FC236}">
                    <a16:creationId xmlns:a16="http://schemas.microsoft.com/office/drawing/2014/main" id="{5EB04C86-C177-6D40-A49B-E5AB7AF0645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48" y="3566"/>
                <a:ext cx="1012" cy="1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500" b="0">
                    <a:solidFill>
                      <a:srgbClr val="000000"/>
                    </a:solidFill>
                    <a:latin typeface="Helvetica" pitchFamily="2" charset="0"/>
                  </a:rPr>
                  <a:t>(b) Timing diagram</a:t>
                </a:r>
                <a:endParaRPr lang="en-US" altLang="en-US" b="0">
                  <a:latin typeface="Times" pitchFamily="2" charset="0"/>
                </a:endParaRPr>
              </a:p>
            </p:txBody>
          </p:sp>
        </p:grpSp>
        <p:grpSp>
          <p:nvGrpSpPr>
            <p:cNvPr id="74756" name="Group 2">
              <a:extLst>
                <a:ext uri="{FF2B5EF4-FFF2-40B4-BE49-F238E27FC236}">
                  <a16:creationId xmlns:a16="http://schemas.microsoft.com/office/drawing/2014/main" id="{DB33980A-8168-604F-A5DB-6392AEBE205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79319" y="4373259"/>
              <a:ext cx="322183" cy="1476187"/>
              <a:chOff x="2219076" y="4389162"/>
              <a:chExt cx="322183" cy="1476187"/>
            </a:xfrm>
          </p:grpSpPr>
          <p:sp>
            <p:nvSpPr>
              <p:cNvPr id="74787" name="TextBox 1">
                <a:extLst>
                  <a:ext uri="{FF2B5EF4-FFF2-40B4-BE49-F238E27FC236}">
                    <a16:creationId xmlns:a16="http://schemas.microsoft.com/office/drawing/2014/main" id="{20D02C86-B07D-3047-88A2-AC6DF2BEB25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219076" y="4389162"/>
                <a:ext cx="312906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2000">
                    <a:solidFill>
                      <a:srgbClr val="1700FF"/>
                    </a:solidFill>
                    <a:latin typeface="Times" pitchFamily="2" charset="0"/>
                  </a:rPr>
                  <a:t>1</a:t>
                </a:r>
                <a:endParaRPr lang="en-US" altLang="en-US">
                  <a:solidFill>
                    <a:srgbClr val="1700FF"/>
                  </a:solidFill>
                  <a:latin typeface="Times" pitchFamily="2" charset="0"/>
                </a:endParaRPr>
              </a:p>
            </p:txBody>
          </p:sp>
          <p:sp>
            <p:nvSpPr>
              <p:cNvPr id="74788" name="TextBox 81">
                <a:extLst>
                  <a:ext uri="{FF2B5EF4-FFF2-40B4-BE49-F238E27FC236}">
                    <a16:creationId xmlns:a16="http://schemas.microsoft.com/office/drawing/2014/main" id="{11FC76E4-EE20-634F-B307-1EC65AECA94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228353" y="4915274"/>
                <a:ext cx="312906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2000">
                    <a:solidFill>
                      <a:srgbClr val="1700FF"/>
                    </a:solidFill>
                    <a:latin typeface="Times" pitchFamily="2" charset="0"/>
                  </a:rPr>
                  <a:t>1</a:t>
                </a:r>
                <a:endParaRPr lang="en-US" altLang="en-US">
                  <a:solidFill>
                    <a:srgbClr val="1700FF"/>
                  </a:solidFill>
                  <a:latin typeface="Times" pitchFamily="2" charset="0"/>
                </a:endParaRPr>
              </a:p>
            </p:txBody>
          </p:sp>
          <p:sp>
            <p:nvSpPr>
              <p:cNvPr id="74789" name="TextBox 82">
                <a:extLst>
                  <a:ext uri="{FF2B5EF4-FFF2-40B4-BE49-F238E27FC236}">
                    <a16:creationId xmlns:a16="http://schemas.microsoft.com/office/drawing/2014/main" id="{EC526835-BEEB-9942-A190-8604D2A70FB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221726" y="5465239"/>
                <a:ext cx="312906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2000">
                    <a:solidFill>
                      <a:srgbClr val="1700FF"/>
                    </a:solidFill>
                    <a:latin typeface="Times" pitchFamily="2" charset="0"/>
                  </a:rPr>
                  <a:t>1</a:t>
                </a:r>
                <a:endParaRPr lang="en-US" altLang="en-US">
                  <a:solidFill>
                    <a:srgbClr val="1700FF"/>
                  </a:solidFill>
                  <a:latin typeface="Times" pitchFamily="2" charset="0"/>
                </a:endParaRPr>
              </a:p>
            </p:txBody>
          </p:sp>
        </p:grpSp>
        <p:grpSp>
          <p:nvGrpSpPr>
            <p:cNvPr id="74757" name="Group 84">
              <a:extLst>
                <a:ext uri="{FF2B5EF4-FFF2-40B4-BE49-F238E27FC236}">
                  <a16:creationId xmlns:a16="http://schemas.microsoft.com/office/drawing/2014/main" id="{22C9F302-CFCB-834B-9F11-8855744D70C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12165" y="4374584"/>
              <a:ext cx="322183" cy="1476187"/>
              <a:chOff x="2219076" y="4389162"/>
              <a:chExt cx="322183" cy="1476187"/>
            </a:xfrm>
          </p:grpSpPr>
          <p:sp>
            <p:nvSpPr>
              <p:cNvPr id="74784" name="TextBox 85">
                <a:extLst>
                  <a:ext uri="{FF2B5EF4-FFF2-40B4-BE49-F238E27FC236}">
                    <a16:creationId xmlns:a16="http://schemas.microsoft.com/office/drawing/2014/main" id="{1F52F53A-2E0F-0547-B080-198845CBA8C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219076" y="4389162"/>
                <a:ext cx="312906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2000">
                    <a:solidFill>
                      <a:srgbClr val="1700FF"/>
                    </a:solidFill>
                    <a:latin typeface="Times" pitchFamily="2" charset="0"/>
                  </a:rPr>
                  <a:t>0</a:t>
                </a:r>
                <a:endParaRPr lang="en-US" altLang="en-US">
                  <a:solidFill>
                    <a:srgbClr val="1700FF"/>
                  </a:solidFill>
                  <a:latin typeface="Times" pitchFamily="2" charset="0"/>
                </a:endParaRPr>
              </a:p>
            </p:txBody>
          </p:sp>
          <p:sp>
            <p:nvSpPr>
              <p:cNvPr id="74785" name="TextBox 86">
                <a:extLst>
                  <a:ext uri="{FF2B5EF4-FFF2-40B4-BE49-F238E27FC236}">
                    <a16:creationId xmlns:a16="http://schemas.microsoft.com/office/drawing/2014/main" id="{AC24D153-880D-2F4F-A210-D912B56261A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228353" y="4915274"/>
                <a:ext cx="312906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2000">
                    <a:solidFill>
                      <a:srgbClr val="1700FF"/>
                    </a:solidFill>
                    <a:latin typeface="Times" pitchFamily="2" charset="0"/>
                  </a:rPr>
                  <a:t>1</a:t>
                </a:r>
                <a:endParaRPr lang="en-US" altLang="en-US">
                  <a:solidFill>
                    <a:srgbClr val="1700FF"/>
                  </a:solidFill>
                  <a:latin typeface="Times" pitchFamily="2" charset="0"/>
                </a:endParaRPr>
              </a:p>
            </p:txBody>
          </p:sp>
          <p:sp>
            <p:nvSpPr>
              <p:cNvPr id="74786" name="TextBox 87">
                <a:extLst>
                  <a:ext uri="{FF2B5EF4-FFF2-40B4-BE49-F238E27FC236}">
                    <a16:creationId xmlns:a16="http://schemas.microsoft.com/office/drawing/2014/main" id="{A39BAAA7-5557-4D49-B08C-B83066D5D23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221726" y="5465239"/>
                <a:ext cx="312906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2000">
                    <a:solidFill>
                      <a:srgbClr val="1700FF"/>
                    </a:solidFill>
                    <a:latin typeface="Times" pitchFamily="2" charset="0"/>
                  </a:rPr>
                  <a:t>1</a:t>
                </a:r>
                <a:endParaRPr lang="en-US" altLang="en-US">
                  <a:solidFill>
                    <a:srgbClr val="1700FF"/>
                  </a:solidFill>
                  <a:latin typeface="Times" pitchFamily="2" charset="0"/>
                </a:endParaRPr>
              </a:p>
            </p:txBody>
          </p:sp>
        </p:grpSp>
        <p:grpSp>
          <p:nvGrpSpPr>
            <p:cNvPr id="74758" name="Group 88">
              <a:extLst>
                <a:ext uri="{FF2B5EF4-FFF2-40B4-BE49-F238E27FC236}">
                  <a16:creationId xmlns:a16="http://schemas.microsoft.com/office/drawing/2014/main" id="{DCCD7A1C-7F05-7D4F-97B6-BF744CE0296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52962" y="4375910"/>
              <a:ext cx="322183" cy="1476187"/>
              <a:chOff x="2219076" y="4389162"/>
              <a:chExt cx="322183" cy="1476187"/>
            </a:xfrm>
          </p:grpSpPr>
          <p:sp>
            <p:nvSpPr>
              <p:cNvPr id="74781" name="TextBox 89">
                <a:extLst>
                  <a:ext uri="{FF2B5EF4-FFF2-40B4-BE49-F238E27FC236}">
                    <a16:creationId xmlns:a16="http://schemas.microsoft.com/office/drawing/2014/main" id="{3F22A1E2-F1E3-F343-B5D4-FB6E731CD57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219076" y="4389162"/>
                <a:ext cx="312906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2000">
                    <a:solidFill>
                      <a:srgbClr val="1700FF"/>
                    </a:solidFill>
                    <a:latin typeface="Times" pitchFamily="2" charset="0"/>
                  </a:rPr>
                  <a:t>1</a:t>
                </a:r>
                <a:endParaRPr lang="en-US" altLang="en-US">
                  <a:solidFill>
                    <a:srgbClr val="1700FF"/>
                  </a:solidFill>
                  <a:latin typeface="Times" pitchFamily="2" charset="0"/>
                </a:endParaRPr>
              </a:p>
            </p:txBody>
          </p:sp>
          <p:sp>
            <p:nvSpPr>
              <p:cNvPr id="74782" name="TextBox 90">
                <a:extLst>
                  <a:ext uri="{FF2B5EF4-FFF2-40B4-BE49-F238E27FC236}">
                    <a16:creationId xmlns:a16="http://schemas.microsoft.com/office/drawing/2014/main" id="{EB262474-6223-A04B-82A0-8E0A65E0361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228353" y="4915274"/>
                <a:ext cx="312906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2000">
                    <a:solidFill>
                      <a:srgbClr val="1700FF"/>
                    </a:solidFill>
                    <a:latin typeface="Times" pitchFamily="2" charset="0"/>
                  </a:rPr>
                  <a:t>0</a:t>
                </a:r>
                <a:endParaRPr lang="en-US" altLang="en-US">
                  <a:solidFill>
                    <a:srgbClr val="1700FF"/>
                  </a:solidFill>
                  <a:latin typeface="Times" pitchFamily="2" charset="0"/>
                </a:endParaRPr>
              </a:p>
            </p:txBody>
          </p:sp>
          <p:sp>
            <p:nvSpPr>
              <p:cNvPr id="74783" name="TextBox 91">
                <a:extLst>
                  <a:ext uri="{FF2B5EF4-FFF2-40B4-BE49-F238E27FC236}">
                    <a16:creationId xmlns:a16="http://schemas.microsoft.com/office/drawing/2014/main" id="{8B044C3C-2852-1446-873B-604C6F80BC3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221726" y="5465239"/>
                <a:ext cx="312906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2000">
                    <a:solidFill>
                      <a:srgbClr val="1700FF"/>
                    </a:solidFill>
                    <a:latin typeface="Times" pitchFamily="2" charset="0"/>
                  </a:rPr>
                  <a:t>1</a:t>
                </a:r>
                <a:endParaRPr lang="en-US" altLang="en-US">
                  <a:solidFill>
                    <a:srgbClr val="1700FF"/>
                  </a:solidFill>
                  <a:latin typeface="Times" pitchFamily="2" charset="0"/>
                </a:endParaRPr>
              </a:p>
            </p:txBody>
          </p:sp>
        </p:grpSp>
        <p:grpSp>
          <p:nvGrpSpPr>
            <p:cNvPr id="74759" name="Group 92">
              <a:extLst>
                <a:ext uri="{FF2B5EF4-FFF2-40B4-BE49-F238E27FC236}">
                  <a16:creationId xmlns:a16="http://schemas.microsoft.com/office/drawing/2014/main" id="{A417343A-30B0-D04A-BA75-C0FB0B80BB9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84482" y="4367958"/>
              <a:ext cx="322183" cy="1476187"/>
              <a:chOff x="2219076" y="4389162"/>
              <a:chExt cx="322183" cy="1476187"/>
            </a:xfrm>
          </p:grpSpPr>
          <p:sp>
            <p:nvSpPr>
              <p:cNvPr id="74778" name="TextBox 93">
                <a:extLst>
                  <a:ext uri="{FF2B5EF4-FFF2-40B4-BE49-F238E27FC236}">
                    <a16:creationId xmlns:a16="http://schemas.microsoft.com/office/drawing/2014/main" id="{BA02038D-5C38-114C-9AAA-82A2E4F0A8A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219076" y="4389162"/>
                <a:ext cx="312906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2000">
                    <a:solidFill>
                      <a:srgbClr val="1700FF"/>
                    </a:solidFill>
                    <a:latin typeface="Times" pitchFamily="2" charset="0"/>
                  </a:rPr>
                  <a:t>0</a:t>
                </a:r>
                <a:endParaRPr lang="en-US" altLang="en-US">
                  <a:solidFill>
                    <a:srgbClr val="1700FF"/>
                  </a:solidFill>
                  <a:latin typeface="Times" pitchFamily="2" charset="0"/>
                </a:endParaRPr>
              </a:p>
            </p:txBody>
          </p:sp>
          <p:sp>
            <p:nvSpPr>
              <p:cNvPr id="74779" name="TextBox 94">
                <a:extLst>
                  <a:ext uri="{FF2B5EF4-FFF2-40B4-BE49-F238E27FC236}">
                    <a16:creationId xmlns:a16="http://schemas.microsoft.com/office/drawing/2014/main" id="{0E5D3FBB-4D56-DA44-A05B-E87C4AD32B2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228353" y="4915274"/>
                <a:ext cx="312906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2000">
                    <a:solidFill>
                      <a:srgbClr val="1700FF"/>
                    </a:solidFill>
                    <a:latin typeface="Times" pitchFamily="2" charset="0"/>
                  </a:rPr>
                  <a:t>0</a:t>
                </a:r>
                <a:endParaRPr lang="en-US" altLang="en-US">
                  <a:solidFill>
                    <a:srgbClr val="1700FF"/>
                  </a:solidFill>
                  <a:latin typeface="Times" pitchFamily="2" charset="0"/>
                </a:endParaRPr>
              </a:p>
            </p:txBody>
          </p:sp>
          <p:sp>
            <p:nvSpPr>
              <p:cNvPr id="74780" name="TextBox 95">
                <a:extLst>
                  <a:ext uri="{FF2B5EF4-FFF2-40B4-BE49-F238E27FC236}">
                    <a16:creationId xmlns:a16="http://schemas.microsoft.com/office/drawing/2014/main" id="{45E22455-4933-DD40-BE19-D1F1AD3BC6B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221726" y="5465239"/>
                <a:ext cx="312906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2000">
                    <a:solidFill>
                      <a:srgbClr val="1700FF"/>
                    </a:solidFill>
                    <a:latin typeface="Times" pitchFamily="2" charset="0"/>
                  </a:rPr>
                  <a:t>1</a:t>
                </a:r>
                <a:endParaRPr lang="en-US" altLang="en-US">
                  <a:solidFill>
                    <a:srgbClr val="1700FF"/>
                  </a:solidFill>
                  <a:latin typeface="Times" pitchFamily="2" charset="0"/>
                </a:endParaRPr>
              </a:p>
            </p:txBody>
          </p:sp>
        </p:grpSp>
        <p:grpSp>
          <p:nvGrpSpPr>
            <p:cNvPr id="74760" name="Group 96">
              <a:extLst>
                <a:ext uri="{FF2B5EF4-FFF2-40B4-BE49-F238E27FC236}">
                  <a16:creationId xmlns:a16="http://schemas.microsoft.com/office/drawing/2014/main" id="{24566D4C-F7C4-1140-A3A3-293FC9B1B0C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117328" y="4361332"/>
              <a:ext cx="322183" cy="1476187"/>
              <a:chOff x="2219076" y="4389162"/>
              <a:chExt cx="322183" cy="1476187"/>
            </a:xfrm>
          </p:grpSpPr>
          <p:sp>
            <p:nvSpPr>
              <p:cNvPr id="74775" name="TextBox 97">
                <a:extLst>
                  <a:ext uri="{FF2B5EF4-FFF2-40B4-BE49-F238E27FC236}">
                    <a16:creationId xmlns:a16="http://schemas.microsoft.com/office/drawing/2014/main" id="{87A2D9D1-E6EB-F74F-934F-443991DC176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219076" y="4389162"/>
                <a:ext cx="312906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2000">
                    <a:solidFill>
                      <a:srgbClr val="1700FF"/>
                    </a:solidFill>
                    <a:latin typeface="Times" pitchFamily="2" charset="0"/>
                  </a:rPr>
                  <a:t>1</a:t>
                </a:r>
                <a:endParaRPr lang="en-US" altLang="en-US">
                  <a:solidFill>
                    <a:srgbClr val="1700FF"/>
                  </a:solidFill>
                  <a:latin typeface="Times" pitchFamily="2" charset="0"/>
                </a:endParaRPr>
              </a:p>
            </p:txBody>
          </p:sp>
          <p:sp>
            <p:nvSpPr>
              <p:cNvPr id="74776" name="TextBox 98">
                <a:extLst>
                  <a:ext uri="{FF2B5EF4-FFF2-40B4-BE49-F238E27FC236}">
                    <a16:creationId xmlns:a16="http://schemas.microsoft.com/office/drawing/2014/main" id="{EFE0B8B8-7CD8-984B-BF68-A595660DA94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228353" y="4915274"/>
                <a:ext cx="312906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2000">
                    <a:solidFill>
                      <a:srgbClr val="1700FF"/>
                    </a:solidFill>
                    <a:latin typeface="Times" pitchFamily="2" charset="0"/>
                  </a:rPr>
                  <a:t>1</a:t>
                </a:r>
                <a:endParaRPr lang="en-US" altLang="en-US">
                  <a:solidFill>
                    <a:srgbClr val="1700FF"/>
                  </a:solidFill>
                  <a:latin typeface="Times" pitchFamily="2" charset="0"/>
                </a:endParaRPr>
              </a:p>
            </p:txBody>
          </p:sp>
          <p:sp>
            <p:nvSpPr>
              <p:cNvPr id="74777" name="TextBox 99">
                <a:extLst>
                  <a:ext uri="{FF2B5EF4-FFF2-40B4-BE49-F238E27FC236}">
                    <a16:creationId xmlns:a16="http://schemas.microsoft.com/office/drawing/2014/main" id="{7F43173E-94DE-9D4D-BC1A-DC215DB8C3B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221726" y="5465239"/>
                <a:ext cx="312906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2000">
                    <a:solidFill>
                      <a:srgbClr val="1700FF"/>
                    </a:solidFill>
                    <a:latin typeface="Times" pitchFamily="2" charset="0"/>
                  </a:rPr>
                  <a:t>0</a:t>
                </a:r>
                <a:endParaRPr lang="en-US" altLang="en-US">
                  <a:solidFill>
                    <a:srgbClr val="1700FF"/>
                  </a:solidFill>
                  <a:latin typeface="Times" pitchFamily="2" charset="0"/>
                </a:endParaRPr>
              </a:p>
            </p:txBody>
          </p:sp>
        </p:grpSp>
        <p:grpSp>
          <p:nvGrpSpPr>
            <p:cNvPr id="74761" name="Group 100">
              <a:extLst>
                <a:ext uri="{FF2B5EF4-FFF2-40B4-BE49-F238E27FC236}">
                  <a16:creationId xmlns:a16="http://schemas.microsoft.com/office/drawing/2014/main" id="{E17FA56E-5908-DC40-9D5E-01AF5029904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866076" y="4362657"/>
              <a:ext cx="322183" cy="1476187"/>
              <a:chOff x="2219076" y="4389162"/>
              <a:chExt cx="322183" cy="1476187"/>
            </a:xfrm>
          </p:grpSpPr>
          <p:sp>
            <p:nvSpPr>
              <p:cNvPr id="74772" name="TextBox 101">
                <a:extLst>
                  <a:ext uri="{FF2B5EF4-FFF2-40B4-BE49-F238E27FC236}">
                    <a16:creationId xmlns:a16="http://schemas.microsoft.com/office/drawing/2014/main" id="{9B4C9A71-8EA3-9D44-A081-2E7C819FEB1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219076" y="4389162"/>
                <a:ext cx="312906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2000">
                    <a:solidFill>
                      <a:srgbClr val="1700FF"/>
                    </a:solidFill>
                    <a:latin typeface="Times" pitchFamily="2" charset="0"/>
                  </a:rPr>
                  <a:t>0</a:t>
                </a:r>
                <a:endParaRPr lang="en-US" altLang="en-US">
                  <a:solidFill>
                    <a:srgbClr val="1700FF"/>
                  </a:solidFill>
                  <a:latin typeface="Times" pitchFamily="2" charset="0"/>
                </a:endParaRPr>
              </a:p>
            </p:txBody>
          </p:sp>
          <p:sp>
            <p:nvSpPr>
              <p:cNvPr id="74773" name="TextBox 102">
                <a:extLst>
                  <a:ext uri="{FF2B5EF4-FFF2-40B4-BE49-F238E27FC236}">
                    <a16:creationId xmlns:a16="http://schemas.microsoft.com/office/drawing/2014/main" id="{EB6C3FCB-D745-6545-A1FA-C73AAC67D77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228353" y="4915274"/>
                <a:ext cx="312906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2000">
                    <a:solidFill>
                      <a:srgbClr val="1700FF"/>
                    </a:solidFill>
                    <a:latin typeface="Times" pitchFamily="2" charset="0"/>
                  </a:rPr>
                  <a:t>1</a:t>
                </a:r>
                <a:endParaRPr lang="en-US" altLang="en-US">
                  <a:solidFill>
                    <a:srgbClr val="1700FF"/>
                  </a:solidFill>
                  <a:latin typeface="Times" pitchFamily="2" charset="0"/>
                </a:endParaRPr>
              </a:p>
            </p:txBody>
          </p:sp>
          <p:sp>
            <p:nvSpPr>
              <p:cNvPr id="74774" name="TextBox 103">
                <a:extLst>
                  <a:ext uri="{FF2B5EF4-FFF2-40B4-BE49-F238E27FC236}">
                    <a16:creationId xmlns:a16="http://schemas.microsoft.com/office/drawing/2014/main" id="{2CA65084-B9F2-3C4F-A142-40E5C070654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221726" y="5465239"/>
                <a:ext cx="312906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2000">
                    <a:solidFill>
                      <a:srgbClr val="1700FF"/>
                    </a:solidFill>
                    <a:latin typeface="Times" pitchFamily="2" charset="0"/>
                  </a:rPr>
                  <a:t>0</a:t>
                </a:r>
                <a:endParaRPr lang="en-US" altLang="en-US">
                  <a:solidFill>
                    <a:srgbClr val="1700FF"/>
                  </a:solidFill>
                  <a:latin typeface="Times" pitchFamily="2" charset="0"/>
                </a:endParaRPr>
              </a:p>
            </p:txBody>
          </p:sp>
        </p:grpSp>
        <p:grpSp>
          <p:nvGrpSpPr>
            <p:cNvPr id="74762" name="Group 104">
              <a:extLst>
                <a:ext uri="{FF2B5EF4-FFF2-40B4-BE49-F238E27FC236}">
                  <a16:creationId xmlns:a16="http://schemas.microsoft.com/office/drawing/2014/main" id="{9FB527AC-5113-1D49-8800-6874610176F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605547" y="4370609"/>
              <a:ext cx="322183" cy="1476187"/>
              <a:chOff x="2219076" y="4389162"/>
              <a:chExt cx="322183" cy="1476187"/>
            </a:xfrm>
          </p:grpSpPr>
          <p:sp>
            <p:nvSpPr>
              <p:cNvPr id="74769" name="TextBox 105">
                <a:extLst>
                  <a:ext uri="{FF2B5EF4-FFF2-40B4-BE49-F238E27FC236}">
                    <a16:creationId xmlns:a16="http://schemas.microsoft.com/office/drawing/2014/main" id="{8A57E8C1-D676-B64E-B905-331584B0590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219076" y="4389162"/>
                <a:ext cx="312906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2000">
                    <a:solidFill>
                      <a:srgbClr val="1700FF"/>
                    </a:solidFill>
                    <a:latin typeface="Times" pitchFamily="2" charset="0"/>
                  </a:rPr>
                  <a:t>1</a:t>
                </a:r>
                <a:endParaRPr lang="en-US" altLang="en-US">
                  <a:solidFill>
                    <a:srgbClr val="1700FF"/>
                  </a:solidFill>
                  <a:latin typeface="Times" pitchFamily="2" charset="0"/>
                </a:endParaRPr>
              </a:p>
            </p:txBody>
          </p:sp>
          <p:sp>
            <p:nvSpPr>
              <p:cNvPr id="74770" name="TextBox 106">
                <a:extLst>
                  <a:ext uri="{FF2B5EF4-FFF2-40B4-BE49-F238E27FC236}">
                    <a16:creationId xmlns:a16="http://schemas.microsoft.com/office/drawing/2014/main" id="{1F35EAC7-8899-7E48-93F8-A59EDC1E984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228353" y="4915274"/>
                <a:ext cx="312906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2000">
                    <a:solidFill>
                      <a:srgbClr val="1700FF"/>
                    </a:solidFill>
                    <a:latin typeface="Times" pitchFamily="2" charset="0"/>
                  </a:rPr>
                  <a:t>0</a:t>
                </a:r>
                <a:endParaRPr lang="en-US" altLang="en-US">
                  <a:solidFill>
                    <a:srgbClr val="1700FF"/>
                  </a:solidFill>
                  <a:latin typeface="Times" pitchFamily="2" charset="0"/>
                </a:endParaRPr>
              </a:p>
            </p:txBody>
          </p:sp>
          <p:sp>
            <p:nvSpPr>
              <p:cNvPr id="74771" name="TextBox 107">
                <a:extLst>
                  <a:ext uri="{FF2B5EF4-FFF2-40B4-BE49-F238E27FC236}">
                    <a16:creationId xmlns:a16="http://schemas.microsoft.com/office/drawing/2014/main" id="{23A6A873-6B9D-344E-A68E-2F6CDCAB34E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221726" y="5465239"/>
                <a:ext cx="312906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2000">
                    <a:solidFill>
                      <a:srgbClr val="1700FF"/>
                    </a:solidFill>
                    <a:latin typeface="Times" pitchFamily="2" charset="0"/>
                  </a:rPr>
                  <a:t>0</a:t>
                </a:r>
                <a:endParaRPr lang="en-US" altLang="en-US">
                  <a:solidFill>
                    <a:srgbClr val="1700FF"/>
                  </a:solidFill>
                  <a:latin typeface="Times" pitchFamily="2" charset="0"/>
                </a:endParaRPr>
              </a:p>
            </p:txBody>
          </p:sp>
        </p:grpSp>
        <p:grpSp>
          <p:nvGrpSpPr>
            <p:cNvPr id="74763" name="Group 108">
              <a:extLst>
                <a:ext uri="{FF2B5EF4-FFF2-40B4-BE49-F238E27FC236}">
                  <a16:creationId xmlns:a16="http://schemas.microsoft.com/office/drawing/2014/main" id="{1B95D18C-35DA-9444-80BA-86933BCB201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321165" y="4338803"/>
              <a:ext cx="322183" cy="1476187"/>
              <a:chOff x="2219076" y="4389162"/>
              <a:chExt cx="322183" cy="1476187"/>
            </a:xfrm>
          </p:grpSpPr>
          <p:sp>
            <p:nvSpPr>
              <p:cNvPr id="74766" name="TextBox 109">
                <a:extLst>
                  <a:ext uri="{FF2B5EF4-FFF2-40B4-BE49-F238E27FC236}">
                    <a16:creationId xmlns:a16="http://schemas.microsoft.com/office/drawing/2014/main" id="{9463BC2E-E653-414C-9FC0-59E486B3306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219076" y="4389162"/>
                <a:ext cx="312906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2000">
                    <a:solidFill>
                      <a:srgbClr val="1700FF"/>
                    </a:solidFill>
                    <a:latin typeface="Times" pitchFamily="2" charset="0"/>
                  </a:rPr>
                  <a:t>0</a:t>
                </a:r>
                <a:endParaRPr lang="en-US" altLang="en-US">
                  <a:solidFill>
                    <a:srgbClr val="1700FF"/>
                  </a:solidFill>
                  <a:latin typeface="Times" pitchFamily="2" charset="0"/>
                </a:endParaRPr>
              </a:p>
            </p:txBody>
          </p:sp>
          <p:sp>
            <p:nvSpPr>
              <p:cNvPr id="74767" name="TextBox 110">
                <a:extLst>
                  <a:ext uri="{FF2B5EF4-FFF2-40B4-BE49-F238E27FC236}">
                    <a16:creationId xmlns:a16="http://schemas.microsoft.com/office/drawing/2014/main" id="{B928EAF5-614D-3443-8983-270AF290945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228353" y="4915274"/>
                <a:ext cx="312906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2000">
                    <a:solidFill>
                      <a:srgbClr val="1700FF"/>
                    </a:solidFill>
                    <a:latin typeface="Times" pitchFamily="2" charset="0"/>
                  </a:rPr>
                  <a:t>0</a:t>
                </a:r>
                <a:endParaRPr lang="en-US" altLang="en-US">
                  <a:solidFill>
                    <a:srgbClr val="1700FF"/>
                  </a:solidFill>
                  <a:latin typeface="Times" pitchFamily="2" charset="0"/>
                </a:endParaRPr>
              </a:p>
            </p:txBody>
          </p:sp>
          <p:sp>
            <p:nvSpPr>
              <p:cNvPr id="74768" name="TextBox 111">
                <a:extLst>
                  <a:ext uri="{FF2B5EF4-FFF2-40B4-BE49-F238E27FC236}">
                    <a16:creationId xmlns:a16="http://schemas.microsoft.com/office/drawing/2014/main" id="{37C270F2-068F-C64D-8F77-244B2A55AA7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221726" y="5465239"/>
                <a:ext cx="312906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2000">
                    <a:solidFill>
                      <a:srgbClr val="1700FF"/>
                    </a:solidFill>
                    <a:latin typeface="Times" pitchFamily="2" charset="0"/>
                  </a:rPr>
                  <a:t>0</a:t>
                </a:r>
                <a:endParaRPr lang="en-US" altLang="en-US">
                  <a:solidFill>
                    <a:srgbClr val="1700FF"/>
                  </a:solidFill>
                  <a:latin typeface="Times" pitchFamily="2" charset="0"/>
                </a:endParaRPr>
              </a:p>
            </p:txBody>
          </p:sp>
        </p:grpSp>
        <p:sp>
          <p:nvSpPr>
            <p:cNvPr id="74764" name="TextBox 3">
              <a:extLst>
                <a:ext uri="{FF2B5EF4-FFF2-40B4-BE49-F238E27FC236}">
                  <a16:creationId xmlns:a16="http://schemas.microsoft.com/office/drawing/2014/main" id="{C16B9E3C-8F2A-A849-9B8F-574382304C7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7039" y="4317751"/>
              <a:ext cx="1055097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600" b="0">
                  <a:solidFill>
                    <a:srgbClr val="1700FF"/>
                  </a:solidFill>
                  <a:latin typeface="Times" pitchFamily="2" charset="0"/>
                </a:rPr>
                <a:t>least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600" b="0">
                  <a:solidFill>
                    <a:srgbClr val="1700FF"/>
                  </a:solidFill>
                  <a:latin typeface="Times" pitchFamily="2" charset="0"/>
                </a:rPr>
                <a:t>significant</a:t>
              </a:r>
            </a:p>
          </p:txBody>
        </p:sp>
        <p:sp>
          <p:nvSpPr>
            <p:cNvPr id="74765" name="TextBox 113">
              <a:extLst>
                <a:ext uri="{FF2B5EF4-FFF2-40B4-BE49-F238E27FC236}">
                  <a16:creationId xmlns:a16="http://schemas.microsoft.com/office/drawing/2014/main" id="{1F5A3444-59AE-BD4A-AFB9-D1104BCD65F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4266" y="5400454"/>
              <a:ext cx="1055097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600" b="0">
                  <a:solidFill>
                    <a:srgbClr val="1700FF"/>
                  </a:solidFill>
                  <a:latin typeface="Times" pitchFamily="2" charset="0"/>
                </a:rPr>
                <a:t>most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600" b="0">
                  <a:solidFill>
                    <a:srgbClr val="1700FF"/>
                  </a:solidFill>
                  <a:latin typeface="Times" pitchFamily="2" charset="0"/>
                </a:rPr>
                <a:t>significant</a:t>
              </a:r>
            </a:p>
          </p:txBody>
        </p:sp>
      </p:grpSp>
    </p:spTree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Title 1">
            <a:extLst>
              <a:ext uri="{FF2B5EF4-FFF2-40B4-BE49-F238E27FC236}">
                <a16:creationId xmlns:a16="http://schemas.microsoft.com/office/drawing/2014/main" id="{E7D66AB5-85CE-7B49-953C-37C6F4530205}"/>
              </a:ext>
            </a:extLst>
          </p:cNvPr>
          <p:cNvSpPr txBox="1">
            <a:spLocks/>
          </p:cNvSpPr>
          <p:nvPr/>
        </p:nvSpPr>
        <p:spPr bwMode="auto">
          <a:xfrm>
            <a:off x="914400" y="0"/>
            <a:ext cx="9144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/>
              <a:t>A three-bit down-counter</a:t>
            </a:r>
          </a:p>
        </p:txBody>
      </p:sp>
      <p:grpSp>
        <p:nvGrpSpPr>
          <p:cNvPr id="75778" name="Group 80">
            <a:extLst>
              <a:ext uri="{FF2B5EF4-FFF2-40B4-BE49-F238E27FC236}">
                <a16:creationId xmlns:a16="http://schemas.microsoft.com/office/drawing/2014/main" id="{9272DAE8-5FB3-DD43-A2BB-87781CC4E5A7}"/>
              </a:ext>
            </a:extLst>
          </p:cNvPr>
          <p:cNvGrpSpPr>
            <a:grpSpLocks/>
          </p:cNvGrpSpPr>
          <p:nvPr/>
        </p:nvGrpSpPr>
        <p:grpSpPr bwMode="auto">
          <a:xfrm>
            <a:off x="1971676" y="1177925"/>
            <a:ext cx="6784975" cy="5564188"/>
            <a:chOff x="666" y="206"/>
            <a:chExt cx="4274" cy="3505"/>
          </a:xfrm>
        </p:grpSpPr>
        <p:sp>
          <p:nvSpPr>
            <p:cNvPr id="75806" name="Line 4">
              <a:extLst>
                <a:ext uri="{FF2B5EF4-FFF2-40B4-BE49-F238E27FC236}">
                  <a16:creationId xmlns:a16="http://schemas.microsoft.com/office/drawing/2014/main" id="{58AC01D6-B7B3-4F48-91A3-D2A80978F95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697" y="1839"/>
              <a:ext cx="1" cy="135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807" name="Line 5">
              <a:extLst>
                <a:ext uri="{FF2B5EF4-FFF2-40B4-BE49-F238E27FC236}">
                  <a16:creationId xmlns:a16="http://schemas.microsoft.com/office/drawing/2014/main" id="{9BEC2403-A42A-F243-B741-00EECB566E6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166" y="1839"/>
              <a:ext cx="1" cy="135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808" name="Line 6">
              <a:extLst>
                <a:ext uri="{FF2B5EF4-FFF2-40B4-BE49-F238E27FC236}">
                  <a16:creationId xmlns:a16="http://schemas.microsoft.com/office/drawing/2014/main" id="{CDE22A88-096B-8740-817E-6CB43115AAA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622" y="1839"/>
              <a:ext cx="1" cy="135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809" name="Line 7">
              <a:extLst>
                <a:ext uri="{FF2B5EF4-FFF2-40B4-BE49-F238E27FC236}">
                  <a16:creationId xmlns:a16="http://schemas.microsoft.com/office/drawing/2014/main" id="{34D4F5A0-16CD-1E43-ABC9-9F797FE2505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090" y="1839"/>
              <a:ext cx="1" cy="135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810" name="Line 8">
              <a:extLst>
                <a:ext uri="{FF2B5EF4-FFF2-40B4-BE49-F238E27FC236}">
                  <a16:creationId xmlns:a16="http://schemas.microsoft.com/office/drawing/2014/main" id="{A79E1619-70EF-6C42-BFA8-1FDE97ABC68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559" y="1839"/>
              <a:ext cx="1" cy="135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811" name="Line 9">
              <a:extLst>
                <a:ext uri="{FF2B5EF4-FFF2-40B4-BE49-F238E27FC236}">
                  <a16:creationId xmlns:a16="http://schemas.microsoft.com/office/drawing/2014/main" id="{E8C545E9-48A5-0748-92D8-C49FDAD8DE5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015" y="1839"/>
              <a:ext cx="1" cy="135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812" name="Line 10">
              <a:extLst>
                <a:ext uri="{FF2B5EF4-FFF2-40B4-BE49-F238E27FC236}">
                  <a16:creationId xmlns:a16="http://schemas.microsoft.com/office/drawing/2014/main" id="{E7F3D4CE-225E-2140-A4A6-5F3A6FE13CA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484" y="1839"/>
              <a:ext cx="1" cy="135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813" name="Line 11">
              <a:extLst>
                <a:ext uri="{FF2B5EF4-FFF2-40B4-BE49-F238E27FC236}">
                  <a16:creationId xmlns:a16="http://schemas.microsoft.com/office/drawing/2014/main" id="{768EF6FC-244C-FB45-9B83-9B9D1D98A15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29" y="1839"/>
              <a:ext cx="1" cy="135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814" name="Freeform 12">
              <a:extLst>
                <a:ext uri="{FF2B5EF4-FFF2-40B4-BE49-F238E27FC236}">
                  <a16:creationId xmlns:a16="http://schemas.microsoft.com/office/drawing/2014/main" id="{601549CF-A55A-E642-8193-B1FAF7E31D0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1" y="1923"/>
              <a:ext cx="924" cy="169"/>
            </a:xfrm>
            <a:custGeom>
              <a:avLst/>
              <a:gdLst>
                <a:gd name="T0" fmla="*/ 0 w 1850"/>
                <a:gd name="T1" fmla="*/ 1 h 336"/>
                <a:gd name="T2" fmla="*/ 0 w 1850"/>
                <a:gd name="T3" fmla="*/ 0 h 336"/>
                <a:gd name="T4" fmla="*/ 0 w 1850"/>
                <a:gd name="T5" fmla="*/ 0 h 336"/>
                <a:gd name="T6" fmla="*/ 0 w 1850"/>
                <a:gd name="T7" fmla="*/ 1 h 336"/>
                <a:gd name="T8" fmla="*/ 0 w 1850"/>
                <a:gd name="T9" fmla="*/ 1 h 336"/>
                <a:gd name="T10" fmla="*/ 0 w 1850"/>
                <a:gd name="T11" fmla="*/ 0 h 336"/>
                <a:gd name="T12" fmla="*/ 0 w 1850"/>
                <a:gd name="T13" fmla="*/ 0 h 336"/>
                <a:gd name="T14" fmla="*/ 0 w 1850"/>
                <a:gd name="T15" fmla="*/ 1 h 336"/>
                <a:gd name="T16" fmla="*/ 0 w 1850"/>
                <a:gd name="T17" fmla="*/ 1 h 3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850"/>
                <a:gd name="T28" fmla="*/ 0 h 336"/>
                <a:gd name="T29" fmla="*/ 1850 w 1850"/>
                <a:gd name="T30" fmla="*/ 336 h 3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850" h="336">
                  <a:moveTo>
                    <a:pt x="1850" y="336"/>
                  </a:moveTo>
                  <a:lnTo>
                    <a:pt x="1850" y="0"/>
                  </a:lnTo>
                  <a:lnTo>
                    <a:pt x="1393" y="0"/>
                  </a:lnTo>
                  <a:lnTo>
                    <a:pt x="1393" y="336"/>
                  </a:lnTo>
                  <a:lnTo>
                    <a:pt x="937" y="336"/>
                  </a:lnTo>
                  <a:lnTo>
                    <a:pt x="937" y="0"/>
                  </a:lnTo>
                  <a:lnTo>
                    <a:pt x="456" y="0"/>
                  </a:lnTo>
                  <a:lnTo>
                    <a:pt x="456" y="336"/>
                  </a:lnTo>
                  <a:lnTo>
                    <a:pt x="0" y="336"/>
                  </a:lnTo>
                </a:path>
              </a:pathLst>
            </a:custGeom>
            <a:noFill/>
            <a:ln w="28575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815" name="Freeform 13">
              <a:extLst>
                <a:ext uri="{FF2B5EF4-FFF2-40B4-BE49-F238E27FC236}">
                  <a16:creationId xmlns:a16="http://schemas.microsoft.com/office/drawing/2014/main" id="{B23D370D-0A3A-F141-BA21-5E5FB6FD530F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5" y="1923"/>
              <a:ext cx="937" cy="169"/>
            </a:xfrm>
            <a:custGeom>
              <a:avLst/>
              <a:gdLst>
                <a:gd name="T0" fmla="*/ 1 w 1873"/>
                <a:gd name="T1" fmla="*/ 1 h 336"/>
                <a:gd name="T2" fmla="*/ 1 w 1873"/>
                <a:gd name="T3" fmla="*/ 0 h 336"/>
                <a:gd name="T4" fmla="*/ 1 w 1873"/>
                <a:gd name="T5" fmla="*/ 0 h 336"/>
                <a:gd name="T6" fmla="*/ 1 w 1873"/>
                <a:gd name="T7" fmla="*/ 1 h 336"/>
                <a:gd name="T8" fmla="*/ 1 w 1873"/>
                <a:gd name="T9" fmla="*/ 1 h 336"/>
                <a:gd name="T10" fmla="*/ 1 w 1873"/>
                <a:gd name="T11" fmla="*/ 0 h 336"/>
                <a:gd name="T12" fmla="*/ 1 w 1873"/>
                <a:gd name="T13" fmla="*/ 0 h 336"/>
                <a:gd name="T14" fmla="*/ 1 w 1873"/>
                <a:gd name="T15" fmla="*/ 1 h 336"/>
                <a:gd name="T16" fmla="*/ 0 w 1873"/>
                <a:gd name="T17" fmla="*/ 1 h 3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873"/>
                <a:gd name="T28" fmla="*/ 0 h 336"/>
                <a:gd name="T29" fmla="*/ 1873 w 1873"/>
                <a:gd name="T30" fmla="*/ 336 h 3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873" h="336">
                  <a:moveTo>
                    <a:pt x="1873" y="336"/>
                  </a:moveTo>
                  <a:lnTo>
                    <a:pt x="1873" y="0"/>
                  </a:lnTo>
                  <a:lnTo>
                    <a:pt x="1393" y="0"/>
                  </a:lnTo>
                  <a:lnTo>
                    <a:pt x="1393" y="336"/>
                  </a:lnTo>
                  <a:lnTo>
                    <a:pt x="936" y="336"/>
                  </a:lnTo>
                  <a:lnTo>
                    <a:pt x="936" y="0"/>
                  </a:lnTo>
                  <a:lnTo>
                    <a:pt x="480" y="0"/>
                  </a:lnTo>
                  <a:lnTo>
                    <a:pt x="480" y="336"/>
                  </a:lnTo>
                  <a:lnTo>
                    <a:pt x="0" y="336"/>
                  </a:lnTo>
                </a:path>
              </a:pathLst>
            </a:custGeom>
            <a:noFill/>
            <a:ln w="28575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816" name="Freeform 14">
              <a:extLst>
                <a:ext uri="{FF2B5EF4-FFF2-40B4-BE49-F238E27FC236}">
                  <a16:creationId xmlns:a16="http://schemas.microsoft.com/office/drawing/2014/main" id="{5C828780-E47B-454B-B22B-5F08F84D5AA0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2" y="1923"/>
              <a:ext cx="925" cy="169"/>
            </a:xfrm>
            <a:custGeom>
              <a:avLst/>
              <a:gdLst>
                <a:gd name="T0" fmla="*/ 1 w 1850"/>
                <a:gd name="T1" fmla="*/ 1 h 336"/>
                <a:gd name="T2" fmla="*/ 1 w 1850"/>
                <a:gd name="T3" fmla="*/ 0 h 336"/>
                <a:gd name="T4" fmla="*/ 1 w 1850"/>
                <a:gd name="T5" fmla="*/ 0 h 336"/>
                <a:gd name="T6" fmla="*/ 1 w 1850"/>
                <a:gd name="T7" fmla="*/ 1 h 336"/>
                <a:gd name="T8" fmla="*/ 1 w 1850"/>
                <a:gd name="T9" fmla="*/ 1 h 336"/>
                <a:gd name="T10" fmla="*/ 1 w 1850"/>
                <a:gd name="T11" fmla="*/ 0 h 336"/>
                <a:gd name="T12" fmla="*/ 1 w 1850"/>
                <a:gd name="T13" fmla="*/ 0 h 336"/>
                <a:gd name="T14" fmla="*/ 1 w 1850"/>
                <a:gd name="T15" fmla="*/ 1 h 336"/>
                <a:gd name="T16" fmla="*/ 0 w 1850"/>
                <a:gd name="T17" fmla="*/ 1 h 3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850"/>
                <a:gd name="T28" fmla="*/ 0 h 336"/>
                <a:gd name="T29" fmla="*/ 1850 w 1850"/>
                <a:gd name="T30" fmla="*/ 336 h 3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850" h="336">
                  <a:moveTo>
                    <a:pt x="1850" y="336"/>
                  </a:moveTo>
                  <a:lnTo>
                    <a:pt x="1850" y="0"/>
                  </a:lnTo>
                  <a:lnTo>
                    <a:pt x="1394" y="0"/>
                  </a:lnTo>
                  <a:lnTo>
                    <a:pt x="1394" y="336"/>
                  </a:lnTo>
                  <a:lnTo>
                    <a:pt x="913" y="336"/>
                  </a:lnTo>
                  <a:lnTo>
                    <a:pt x="913" y="0"/>
                  </a:lnTo>
                  <a:lnTo>
                    <a:pt x="457" y="0"/>
                  </a:lnTo>
                  <a:lnTo>
                    <a:pt x="457" y="336"/>
                  </a:lnTo>
                  <a:lnTo>
                    <a:pt x="0" y="336"/>
                  </a:lnTo>
                </a:path>
              </a:pathLst>
            </a:custGeom>
            <a:noFill/>
            <a:ln w="28575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817" name="Freeform 15">
              <a:extLst>
                <a:ext uri="{FF2B5EF4-FFF2-40B4-BE49-F238E27FC236}">
                  <a16:creationId xmlns:a16="http://schemas.microsoft.com/office/drawing/2014/main" id="{A28CEF17-A532-6C49-B9E1-7E993A435831}"/>
                </a:ext>
              </a:extLst>
            </p:cNvPr>
            <p:cNvSpPr>
              <a:spLocks/>
            </p:cNvSpPr>
            <p:nvPr/>
          </p:nvSpPr>
          <p:spPr bwMode="auto">
            <a:xfrm>
              <a:off x="3787" y="1923"/>
              <a:ext cx="925" cy="169"/>
            </a:xfrm>
            <a:custGeom>
              <a:avLst/>
              <a:gdLst>
                <a:gd name="T0" fmla="*/ 1 w 1850"/>
                <a:gd name="T1" fmla="*/ 1 h 336"/>
                <a:gd name="T2" fmla="*/ 1 w 1850"/>
                <a:gd name="T3" fmla="*/ 0 h 336"/>
                <a:gd name="T4" fmla="*/ 1 w 1850"/>
                <a:gd name="T5" fmla="*/ 0 h 336"/>
                <a:gd name="T6" fmla="*/ 1 w 1850"/>
                <a:gd name="T7" fmla="*/ 1 h 336"/>
                <a:gd name="T8" fmla="*/ 1 w 1850"/>
                <a:gd name="T9" fmla="*/ 1 h 336"/>
                <a:gd name="T10" fmla="*/ 1 w 1850"/>
                <a:gd name="T11" fmla="*/ 0 h 336"/>
                <a:gd name="T12" fmla="*/ 1 w 1850"/>
                <a:gd name="T13" fmla="*/ 0 h 336"/>
                <a:gd name="T14" fmla="*/ 1 w 1850"/>
                <a:gd name="T15" fmla="*/ 1 h 336"/>
                <a:gd name="T16" fmla="*/ 0 w 1850"/>
                <a:gd name="T17" fmla="*/ 1 h 3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850"/>
                <a:gd name="T28" fmla="*/ 0 h 336"/>
                <a:gd name="T29" fmla="*/ 1850 w 1850"/>
                <a:gd name="T30" fmla="*/ 336 h 3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850" h="336">
                  <a:moveTo>
                    <a:pt x="1850" y="336"/>
                  </a:moveTo>
                  <a:lnTo>
                    <a:pt x="1850" y="0"/>
                  </a:lnTo>
                  <a:lnTo>
                    <a:pt x="1393" y="0"/>
                  </a:lnTo>
                  <a:lnTo>
                    <a:pt x="1393" y="336"/>
                  </a:lnTo>
                  <a:lnTo>
                    <a:pt x="913" y="336"/>
                  </a:lnTo>
                  <a:lnTo>
                    <a:pt x="913" y="0"/>
                  </a:lnTo>
                  <a:lnTo>
                    <a:pt x="456" y="0"/>
                  </a:lnTo>
                  <a:lnTo>
                    <a:pt x="456" y="336"/>
                  </a:lnTo>
                  <a:lnTo>
                    <a:pt x="0" y="336"/>
                  </a:lnTo>
                </a:path>
              </a:pathLst>
            </a:custGeom>
            <a:noFill/>
            <a:ln w="28575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818" name="Line 16">
              <a:extLst>
                <a:ext uri="{FF2B5EF4-FFF2-40B4-BE49-F238E27FC236}">
                  <a16:creationId xmlns:a16="http://schemas.microsoft.com/office/drawing/2014/main" id="{CD377222-7D44-F241-B0EB-3D1E5171787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712" y="2092"/>
              <a:ext cx="228" cy="1"/>
            </a:xfrm>
            <a:prstGeom prst="line">
              <a:avLst/>
            </a:prstGeom>
            <a:noFill/>
            <a:ln w="28575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819" name="Freeform 17">
              <a:extLst>
                <a:ext uri="{FF2B5EF4-FFF2-40B4-BE49-F238E27FC236}">
                  <a16:creationId xmlns:a16="http://schemas.microsoft.com/office/drawing/2014/main" id="{E24EE460-2E00-4948-A811-A1712F77A9C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1" y="2260"/>
              <a:ext cx="1645" cy="168"/>
            </a:xfrm>
            <a:custGeom>
              <a:avLst/>
              <a:gdLst>
                <a:gd name="T0" fmla="*/ 0 w 3291"/>
                <a:gd name="T1" fmla="*/ 0 h 337"/>
                <a:gd name="T2" fmla="*/ 0 w 3291"/>
                <a:gd name="T3" fmla="*/ 0 h 337"/>
                <a:gd name="T4" fmla="*/ 0 w 3291"/>
                <a:gd name="T5" fmla="*/ 0 h 337"/>
                <a:gd name="T6" fmla="*/ 0 w 3291"/>
                <a:gd name="T7" fmla="*/ 0 h 337"/>
                <a:gd name="T8" fmla="*/ 0 w 3291"/>
                <a:gd name="T9" fmla="*/ 0 h 337"/>
                <a:gd name="T10" fmla="*/ 0 w 3291"/>
                <a:gd name="T11" fmla="*/ 0 h 337"/>
                <a:gd name="T12" fmla="*/ 0 w 3291"/>
                <a:gd name="T13" fmla="*/ 0 h 337"/>
                <a:gd name="T14" fmla="*/ 0 w 3291"/>
                <a:gd name="T15" fmla="*/ 0 h 337"/>
                <a:gd name="T16" fmla="*/ 0 w 3291"/>
                <a:gd name="T17" fmla="*/ 0 h 33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291"/>
                <a:gd name="T28" fmla="*/ 0 h 337"/>
                <a:gd name="T29" fmla="*/ 3291 w 3291"/>
                <a:gd name="T30" fmla="*/ 337 h 33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291" h="337">
                  <a:moveTo>
                    <a:pt x="3291" y="337"/>
                  </a:moveTo>
                  <a:lnTo>
                    <a:pt x="3291" y="0"/>
                  </a:lnTo>
                  <a:lnTo>
                    <a:pt x="2378" y="0"/>
                  </a:lnTo>
                  <a:lnTo>
                    <a:pt x="2378" y="337"/>
                  </a:lnTo>
                  <a:lnTo>
                    <a:pt x="1441" y="337"/>
                  </a:lnTo>
                  <a:lnTo>
                    <a:pt x="1441" y="0"/>
                  </a:lnTo>
                  <a:lnTo>
                    <a:pt x="528" y="0"/>
                  </a:lnTo>
                  <a:lnTo>
                    <a:pt x="528" y="337"/>
                  </a:lnTo>
                  <a:lnTo>
                    <a:pt x="0" y="337"/>
                  </a:lnTo>
                </a:path>
              </a:pathLst>
            </a:custGeom>
            <a:noFill/>
            <a:ln w="28575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820" name="Freeform 18">
              <a:extLst>
                <a:ext uri="{FF2B5EF4-FFF2-40B4-BE49-F238E27FC236}">
                  <a16:creationId xmlns:a16="http://schemas.microsoft.com/office/drawing/2014/main" id="{65E976C6-536C-A747-AD36-A0E3915DACC1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6" y="2260"/>
              <a:ext cx="1862" cy="168"/>
            </a:xfrm>
            <a:custGeom>
              <a:avLst/>
              <a:gdLst>
                <a:gd name="T0" fmla="*/ 1 w 3723"/>
                <a:gd name="T1" fmla="*/ 0 h 337"/>
                <a:gd name="T2" fmla="*/ 1 w 3723"/>
                <a:gd name="T3" fmla="*/ 0 h 337"/>
                <a:gd name="T4" fmla="*/ 1 w 3723"/>
                <a:gd name="T5" fmla="*/ 0 h 337"/>
                <a:gd name="T6" fmla="*/ 1 w 3723"/>
                <a:gd name="T7" fmla="*/ 0 h 337"/>
                <a:gd name="T8" fmla="*/ 1 w 3723"/>
                <a:gd name="T9" fmla="*/ 0 h 337"/>
                <a:gd name="T10" fmla="*/ 1 w 3723"/>
                <a:gd name="T11" fmla="*/ 0 h 337"/>
                <a:gd name="T12" fmla="*/ 1 w 3723"/>
                <a:gd name="T13" fmla="*/ 0 h 337"/>
                <a:gd name="T14" fmla="*/ 1 w 3723"/>
                <a:gd name="T15" fmla="*/ 0 h 337"/>
                <a:gd name="T16" fmla="*/ 0 w 3723"/>
                <a:gd name="T17" fmla="*/ 0 h 33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723"/>
                <a:gd name="T28" fmla="*/ 0 h 337"/>
                <a:gd name="T29" fmla="*/ 3723 w 3723"/>
                <a:gd name="T30" fmla="*/ 337 h 33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723" h="337">
                  <a:moveTo>
                    <a:pt x="3723" y="337"/>
                  </a:moveTo>
                  <a:lnTo>
                    <a:pt x="3723" y="0"/>
                  </a:lnTo>
                  <a:lnTo>
                    <a:pt x="2786" y="0"/>
                  </a:lnTo>
                  <a:lnTo>
                    <a:pt x="2786" y="337"/>
                  </a:lnTo>
                  <a:lnTo>
                    <a:pt x="1874" y="337"/>
                  </a:lnTo>
                  <a:lnTo>
                    <a:pt x="1874" y="0"/>
                  </a:lnTo>
                  <a:lnTo>
                    <a:pt x="937" y="0"/>
                  </a:lnTo>
                  <a:lnTo>
                    <a:pt x="937" y="337"/>
                  </a:lnTo>
                  <a:lnTo>
                    <a:pt x="0" y="337"/>
                  </a:lnTo>
                </a:path>
              </a:pathLst>
            </a:custGeom>
            <a:noFill/>
            <a:ln w="28575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821" name="Line 19">
              <a:extLst>
                <a:ext uri="{FF2B5EF4-FFF2-40B4-BE49-F238E27FC236}">
                  <a16:creationId xmlns:a16="http://schemas.microsoft.com/office/drawing/2014/main" id="{B826708D-485C-CD49-8B15-B3372A2A2C4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508" y="2428"/>
              <a:ext cx="432" cy="1"/>
            </a:xfrm>
            <a:prstGeom prst="line">
              <a:avLst/>
            </a:prstGeom>
            <a:noFill/>
            <a:ln w="28575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822" name="Freeform 20">
              <a:extLst>
                <a:ext uri="{FF2B5EF4-FFF2-40B4-BE49-F238E27FC236}">
                  <a16:creationId xmlns:a16="http://schemas.microsoft.com/office/drawing/2014/main" id="{B42F10F6-BE60-A54F-B1F0-DF2CE243E68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1" y="2596"/>
              <a:ext cx="3939" cy="180"/>
            </a:xfrm>
            <a:custGeom>
              <a:avLst/>
              <a:gdLst>
                <a:gd name="T0" fmla="*/ 0 w 7879"/>
                <a:gd name="T1" fmla="*/ 1 h 360"/>
                <a:gd name="T2" fmla="*/ 0 w 7879"/>
                <a:gd name="T3" fmla="*/ 1 h 360"/>
                <a:gd name="T4" fmla="*/ 0 w 7879"/>
                <a:gd name="T5" fmla="*/ 0 h 360"/>
                <a:gd name="T6" fmla="*/ 0 w 7879"/>
                <a:gd name="T7" fmla="*/ 0 h 360"/>
                <a:gd name="T8" fmla="*/ 0 w 7879"/>
                <a:gd name="T9" fmla="*/ 1 h 360"/>
                <a:gd name="T10" fmla="*/ 0 w 7879"/>
                <a:gd name="T11" fmla="*/ 1 h 360"/>
                <a:gd name="T12" fmla="*/ 0 w 7879"/>
                <a:gd name="T13" fmla="*/ 0 h 360"/>
                <a:gd name="T14" fmla="*/ 0 w 7879"/>
                <a:gd name="T15" fmla="*/ 0 h 360"/>
                <a:gd name="T16" fmla="*/ 0 w 7879"/>
                <a:gd name="T17" fmla="*/ 1 h 360"/>
                <a:gd name="T18" fmla="*/ 0 w 7879"/>
                <a:gd name="T19" fmla="*/ 1 h 3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879"/>
                <a:gd name="T31" fmla="*/ 0 h 360"/>
                <a:gd name="T32" fmla="*/ 7879 w 7879"/>
                <a:gd name="T33" fmla="*/ 360 h 36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879" h="360">
                  <a:moveTo>
                    <a:pt x="7879" y="360"/>
                  </a:moveTo>
                  <a:lnTo>
                    <a:pt x="6149" y="360"/>
                  </a:lnTo>
                  <a:lnTo>
                    <a:pt x="6149" y="0"/>
                  </a:lnTo>
                  <a:lnTo>
                    <a:pt x="4276" y="0"/>
                  </a:lnTo>
                  <a:lnTo>
                    <a:pt x="4276" y="360"/>
                  </a:lnTo>
                  <a:lnTo>
                    <a:pt x="2426" y="360"/>
                  </a:lnTo>
                  <a:lnTo>
                    <a:pt x="2426" y="0"/>
                  </a:lnTo>
                  <a:lnTo>
                    <a:pt x="577" y="0"/>
                  </a:lnTo>
                  <a:lnTo>
                    <a:pt x="577" y="360"/>
                  </a:lnTo>
                  <a:lnTo>
                    <a:pt x="0" y="360"/>
                  </a:lnTo>
                </a:path>
              </a:pathLst>
            </a:custGeom>
            <a:noFill/>
            <a:ln w="28575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823" name="Rectangle 22">
              <a:extLst>
                <a:ext uri="{FF2B5EF4-FFF2-40B4-BE49-F238E27FC236}">
                  <a16:creationId xmlns:a16="http://schemas.microsoft.com/office/drawing/2014/main" id="{B9A26E8C-A13F-ED43-9495-24F7E0321D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77" y="387"/>
              <a:ext cx="421" cy="684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75824" name="Rectangle 23">
              <a:extLst>
                <a:ext uri="{FF2B5EF4-FFF2-40B4-BE49-F238E27FC236}">
                  <a16:creationId xmlns:a16="http://schemas.microsoft.com/office/drawing/2014/main" id="{EA9DFBEB-DC2D-474D-9556-6FBAA0D173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15" y="505"/>
              <a:ext cx="95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T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75825" name="Rectangle 24">
              <a:extLst>
                <a:ext uri="{FF2B5EF4-FFF2-40B4-BE49-F238E27FC236}">
                  <a16:creationId xmlns:a16="http://schemas.microsoft.com/office/drawing/2014/main" id="{3BB97817-A984-6847-A267-BA43DCC88F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5" y="501"/>
              <a:ext cx="110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Q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75826" name="Line 25">
              <a:extLst>
                <a:ext uri="{FF2B5EF4-FFF2-40B4-BE49-F238E27FC236}">
                  <a16:creationId xmlns:a16="http://schemas.microsoft.com/office/drawing/2014/main" id="{22E45334-9B8F-4942-84E4-04793256FE0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178" y="843"/>
              <a:ext cx="60" cy="1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827" name="Freeform 26">
              <a:extLst>
                <a:ext uri="{FF2B5EF4-FFF2-40B4-BE49-F238E27FC236}">
                  <a16:creationId xmlns:a16="http://schemas.microsoft.com/office/drawing/2014/main" id="{98AB7C47-DFE8-0D40-AF1D-CEE32FA74997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2" y="206"/>
              <a:ext cx="36" cy="24"/>
            </a:xfrm>
            <a:custGeom>
              <a:avLst/>
              <a:gdLst>
                <a:gd name="T0" fmla="*/ 0 w 72"/>
                <a:gd name="T1" fmla="*/ 1 h 48"/>
                <a:gd name="T2" fmla="*/ 1 w 72"/>
                <a:gd name="T3" fmla="*/ 1 h 48"/>
                <a:gd name="T4" fmla="*/ 1 w 72"/>
                <a:gd name="T5" fmla="*/ 1 h 48"/>
                <a:gd name="T6" fmla="*/ 1 w 72"/>
                <a:gd name="T7" fmla="*/ 1 h 48"/>
                <a:gd name="T8" fmla="*/ 1 w 72"/>
                <a:gd name="T9" fmla="*/ 1 h 48"/>
                <a:gd name="T10" fmla="*/ 1 w 72"/>
                <a:gd name="T11" fmla="*/ 1 h 48"/>
                <a:gd name="T12" fmla="*/ 1 w 72"/>
                <a:gd name="T13" fmla="*/ 1 h 48"/>
                <a:gd name="T14" fmla="*/ 1 w 72"/>
                <a:gd name="T15" fmla="*/ 1 h 48"/>
                <a:gd name="T16" fmla="*/ 1 w 72"/>
                <a:gd name="T17" fmla="*/ 1 h 48"/>
                <a:gd name="T18" fmla="*/ 1 w 72"/>
                <a:gd name="T19" fmla="*/ 1 h 48"/>
                <a:gd name="T20" fmla="*/ 1 w 72"/>
                <a:gd name="T21" fmla="*/ 1 h 48"/>
                <a:gd name="T22" fmla="*/ 1 w 72"/>
                <a:gd name="T23" fmla="*/ 0 h 48"/>
                <a:gd name="T24" fmla="*/ 1 w 72"/>
                <a:gd name="T25" fmla="*/ 1 h 48"/>
                <a:gd name="T26" fmla="*/ 1 w 72"/>
                <a:gd name="T27" fmla="*/ 1 h 48"/>
                <a:gd name="T28" fmla="*/ 1 w 72"/>
                <a:gd name="T29" fmla="*/ 1 h 48"/>
                <a:gd name="T30" fmla="*/ 1 w 72"/>
                <a:gd name="T31" fmla="*/ 1 h 48"/>
                <a:gd name="T32" fmla="*/ 1 w 72"/>
                <a:gd name="T33" fmla="*/ 1 h 48"/>
                <a:gd name="T34" fmla="*/ 1 w 72"/>
                <a:gd name="T35" fmla="*/ 1 h 48"/>
                <a:gd name="T36" fmla="*/ 1 w 72"/>
                <a:gd name="T37" fmla="*/ 1 h 48"/>
                <a:gd name="T38" fmla="*/ 1 w 72"/>
                <a:gd name="T39" fmla="*/ 1 h 48"/>
                <a:gd name="T40" fmla="*/ 1 w 72"/>
                <a:gd name="T41" fmla="*/ 1 h 48"/>
                <a:gd name="T42" fmla="*/ 1 w 72"/>
                <a:gd name="T43" fmla="*/ 1 h 48"/>
                <a:gd name="T44" fmla="*/ 1 w 72"/>
                <a:gd name="T45" fmla="*/ 1 h 48"/>
                <a:gd name="T46" fmla="*/ 1 w 72"/>
                <a:gd name="T47" fmla="*/ 1 h 48"/>
                <a:gd name="T48" fmla="*/ 1 w 72"/>
                <a:gd name="T49" fmla="*/ 1 h 48"/>
                <a:gd name="T50" fmla="*/ 1 w 72"/>
                <a:gd name="T51" fmla="*/ 1 h 48"/>
                <a:gd name="T52" fmla="*/ 1 w 72"/>
                <a:gd name="T53" fmla="*/ 1 h 48"/>
                <a:gd name="T54" fmla="*/ 1 w 72"/>
                <a:gd name="T55" fmla="*/ 1 h 48"/>
                <a:gd name="T56" fmla="*/ 1 w 72"/>
                <a:gd name="T57" fmla="*/ 1 h 48"/>
                <a:gd name="T58" fmla="*/ 1 w 72"/>
                <a:gd name="T59" fmla="*/ 1 h 48"/>
                <a:gd name="T60" fmla="*/ 1 w 72"/>
                <a:gd name="T61" fmla="*/ 1 h 48"/>
                <a:gd name="T62" fmla="*/ 1 w 72"/>
                <a:gd name="T63" fmla="*/ 1 h 48"/>
                <a:gd name="T64" fmla="*/ 1 w 72"/>
                <a:gd name="T65" fmla="*/ 1 h 48"/>
                <a:gd name="T66" fmla="*/ 1 w 72"/>
                <a:gd name="T67" fmla="*/ 1 h 48"/>
                <a:gd name="T68" fmla="*/ 1 w 72"/>
                <a:gd name="T69" fmla="*/ 1 h 48"/>
                <a:gd name="T70" fmla="*/ 1 w 72"/>
                <a:gd name="T71" fmla="*/ 1 h 48"/>
                <a:gd name="T72" fmla="*/ 1 w 72"/>
                <a:gd name="T73" fmla="*/ 1 h 48"/>
                <a:gd name="T74" fmla="*/ 1 w 72"/>
                <a:gd name="T75" fmla="*/ 1 h 48"/>
                <a:gd name="T76" fmla="*/ 1 w 72"/>
                <a:gd name="T77" fmla="*/ 1 h 48"/>
                <a:gd name="T78" fmla="*/ 1 w 72"/>
                <a:gd name="T79" fmla="*/ 1 h 48"/>
                <a:gd name="T80" fmla="*/ 1 w 72"/>
                <a:gd name="T81" fmla="*/ 1 h 48"/>
                <a:gd name="T82" fmla="*/ 1 w 72"/>
                <a:gd name="T83" fmla="*/ 1 h 48"/>
                <a:gd name="T84" fmla="*/ 1 w 72"/>
                <a:gd name="T85" fmla="*/ 1 h 48"/>
                <a:gd name="T86" fmla="*/ 1 w 72"/>
                <a:gd name="T87" fmla="*/ 1 h 48"/>
                <a:gd name="T88" fmla="*/ 1 w 72"/>
                <a:gd name="T89" fmla="*/ 1 h 48"/>
                <a:gd name="T90" fmla="*/ 1 w 72"/>
                <a:gd name="T91" fmla="*/ 1 h 48"/>
                <a:gd name="T92" fmla="*/ 1 w 72"/>
                <a:gd name="T93" fmla="*/ 1 h 48"/>
                <a:gd name="T94" fmla="*/ 1 w 72"/>
                <a:gd name="T95" fmla="*/ 1 h 48"/>
                <a:gd name="T96" fmla="*/ 1 w 72"/>
                <a:gd name="T97" fmla="*/ 1 h 48"/>
                <a:gd name="T98" fmla="*/ 1 w 72"/>
                <a:gd name="T99" fmla="*/ 1 h 48"/>
                <a:gd name="T100" fmla="*/ 1 w 72"/>
                <a:gd name="T101" fmla="*/ 1 h 48"/>
                <a:gd name="T102" fmla="*/ 1 w 72"/>
                <a:gd name="T103" fmla="*/ 1 h 48"/>
                <a:gd name="T104" fmla="*/ 1 w 72"/>
                <a:gd name="T105" fmla="*/ 1 h 48"/>
                <a:gd name="T106" fmla="*/ 1 w 72"/>
                <a:gd name="T107" fmla="*/ 1 h 48"/>
                <a:gd name="T108" fmla="*/ 1 w 72"/>
                <a:gd name="T109" fmla="*/ 1 h 48"/>
                <a:gd name="T110" fmla="*/ 0 w 72"/>
                <a:gd name="T111" fmla="*/ 1 h 4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72"/>
                <a:gd name="T169" fmla="*/ 0 h 48"/>
                <a:gd name="T170" fmla="*/ 72 w 72"/>
                <a:gd name="T171" fmla="*/ 48 h 4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72" h="48">
                  <a:moveTo>
                    <a:pt x="0" y="19"/>
                  </a:moveTo>
                  <a:lnTo>
                    <a:pt x="0" y="30"/>
                  </a:lnTo>
                  <a:lnTo>
                    <a:pt x="0" y="27"/>
                  </a:lnTo>
                  <a:lnTo>
                    <a:pt x="0" y="26"/>
                  </a:lnTo>
                  <a:lnTo>
                    <a:pt x="0" y="25"/>
                  </a:lnTo>
                  <a:lnTo>
                    <a:pt x="1" y="24"/>
                  </a:lnTo>
                  <a:lnTo>
                    <a:pt x="1" y="23"/>
                  </a:lnTo>
                  <a:lnTo>
                    <a:pt x="1" y="21"/>
                  </a:lnTo>
                  <a:lnTo>
                    <a:pt x="2" y="19"/>
                  </a:lnTo>
                  <a:lnTo>
                    <a:pt x="2" y="18"/>
                  </a:lnTo>
                  <a:lnTo>
                    <a:pt x="2" y="17"/>
                  </a:lnTo>
                  <a:lnTo>
                    <a:pt x="3" y="15"/>
                  </a:lnTo>
                  <a:lnTo>
                    <a:pt x="5" y="14"/>
                  </a:lnTo>
                  <a:lnTo>
                    <a:pt x="5" y="13"/>
                  </a:lnTo>
                  <a:lnTo>
                    <a:pt x="6" y="12"/>
                  </a:lnTo>
                  <a:lnTo>
                    <a:pt x="7" y="11"/>
                  </a:lnTo>
                  <a:lnTo>
                    <a:pt x="7" y="9"/>
                  </a:lnTo>
                  <a:lnTo>
                    <a:pt x="8" y="9"/>
                  </a:lnTo>
                  <a:lnTo>
                    <a:pt x="10" y="8"/>
                  </a:lnTo>
                  <a:lnTo>
                    <a:pt x="11" y="7"/>
                  </a:lnTo>
                  <a:lnTo>
                    <a:pt x="12" y="6"/>
                  </a:lnTo>
                  <a:lnTo>
                    <a:pt x="13" y="6"/>
                  </a:lnTo>
                  <a:lnTo>
                    <a:pt x="14" y="5"/>
                  </a:lnTo>
                  <a:lnTo>
                    <a:pt x="16" y="3"/>
                  </a:lnTo>
                  <a:lnTo>
                    <a:pt x="17" y="3"/>
                  </a:lnTo>
                  <a:lnTo>
                    <a:pt x="18" y="2"/>
                  </a:lnTo>
                  <a:lnTo>
                    <a:pt x="19" y="2"/>
                  </a:lnTo>
                  <a:lnTo>
                    <a:pt x="20" y="2"/>
                  </a:lnTo>
                  <a:lnTo>
                    <a:pt x="22" y="1"/>
                  </a:lnTo>
                  <a:lnTo>
                    <a:pt x="23" y="1"/>
                  </a:lnTo>
                  <a:lnTo>
                    <a:pt x="25" y="1"/>
                  </a:lnTo>
                  <a:lnTo>
                    <a:pt x="26" y="1"/>
                  </a:lnTo>
                  <a:lnTo>
                    <a:pt x="28" y="1"/>
                  </a:lnTo>
                  <a:lnTo>
                    <a:pt x="29" y="0"/>
                  </a:lnTo>
                  <a:lnTo>
                    <a:pt x="43" y="0"/>
                  </a:lnTo>
                  <a:lnTo>
                    <a:pt x="44" y="1"/>
                  </a:lnTo>
                  <a:lnTo>
                    <a:pt x="46" y="1"/>
                  </a:lnTo>
                  <a:lnTo>
                    <a:pt x="48" y="1"/>
                  </a:lnTo>
                  <a:lnTo>
                    <a:pt x="49" y="1"/>
                  </a:lnTo>
                  <a:lnTo>
                    <a:pt x="50" y="1"/>
                  </a:lnTo>
                  <a:lnTo>
                    <a:pt x="52" y="2"/>
                  </a:lnTo>
                  <a:lnTo>
                    <a:pt x="53" y="2"/>
                  </a:lnTo>
                  <a:lnTo>
                    <a:pt x="54" y="2"/>
                  </a:lnTo>
                  <a:lnTo>
                    <a:pt x="55" y="3"/>
                  </a:lnTo>
                  <a:lnTo>
                    <a:pt x="56" y="3"/>
                  </a:lnTo>
                  <a:lnTo>
                    <a:pt x="58" y="5"/>
                  </a:lnTo>
                  <a:lnTo>
                    <a:pt x="59" y="6"/>
                  </a:lnTo>
                  <a:lnTo>
                    <a:pt x="60" y="6"/>
                  </a:lnTo>
                  <a:lnTo>
                    <a:pt x="61" y="7"/>
                  </a:lnTo>
                  <a:lnTo>
                    <a:pt x="62" y="8"/>
                  </a:lnTo>
                  <a:lnTo>
                    <a:pt x="64" y="9"/>
                  </a:lnTo>
                  <a:lnTo>
                    <a:pt x="65" y="9"/>
                  </a:lnTo>
                  <a:lnTo>
                    <a:pt x="66" y="11"/>
                  </a:lnTo>
                  <a:lnTo>
                    <a:pt x="66" y="12"/>
                  </a:lnTo>
                  <a:lnTo>
                    <a:pt x="67" y="13"/>
                  </a:lnTo>
                  <a:lnTo>
                    <a:pt x="68" y="14"/>
                  </a:lnTo>
                  <a:lnTo>
                    <a:pt x="68" y="15"/>
                  </a:lnTo>
                  <a:lnTo>
                    <a:pt x="70" y="17"/>
                  </a:lnTo>
                  <a:lnTo>
                    <a:pt x="70" y="18"/>
                  </a:lnTo>
                  <a:lnTo>
                    <a:pt x="71" y="19"/>
                  </a:lnTo>
                  <a:lnTo>
                    <a:pt x="71" y="21"/>
                  </a:lnTo>
                  <a:lnTo>
                    <a:pt x="71" y="23"/>
                  </a:lnTo>
                  <a:lnTo>
                    <a:pt x="72" y="24"/>
                  </a:lnTo>
                  <a:lnTo>
                    <a:pt x="72" y="25"/>
                  </a:lnTo>
                  <a:lnTo>
                    <a:pt x="72" y="26"/>
                  </a:lnTo>
                  <a:lnTo>
                    <a:pt x="72" y="27"/>
                  </a:lnTo>
                  <a:lnTo>
                    <a:pt x="72" y="30"/>
                  </a:lnTo>
                  <a:lnTo>
                    <a:pt x="72" y="19"/>
                  </a:lnTo>
                  <a:lnTo>
                    <a:pt x="72" y="21"/>
                  </a:lnTo>
                  <a:lnTo>
                    <a:pt x="72" y="23"/>
                  </a:lnTo>
                  <a:lnTo>
                    <a:pt x="72" y="24"/>
                  </a:lnTo>
                  <a:lnTo>
                    <a:pt x="72" y="25"/>
                  </a:lnTo>
                  <a:lnTo>
                    <a:pt x="71" y="26"/>
                  </a:lnTo>
                  <a:lnTo>
                    <a:pt x="71" y="27"/>
                  </a:lnTo>
                  <a:lnTo>
                    <a:pt x="71" y="30"/>
                  </a:lnTo>
                  <a:lnTo>
                    <a:pt x="70" y="31"/>
                  </a:lnTo>
                  <a:lnTo>
                    <a:pt x="70" y="32"/>
                  </a:lnTo>
                  <a:lnTo>
                    <a:pt x="68" y="33"/>
                  </a:lnTo>
                  <a:lnTo>
                    <a:pt x="68" y="35"/>
                  </a:lnTo>
                  <a:lnTo>
                    <a:pt x="67" y="36"/>
                  </a:lnTo>
                  <a:lnTo>
                    <a:pt x="66" y="37"/>
                  </a:lnTo>
                  <a:lnTo>
                    <a:pt x="66" y="38"/>
                  </a:lnTo>
                  <a:lnTo>
                    <a:pt x="65" y="39"/>
                  </a:lnTo>
                  <a:lnTo>
                    <a:pt x="64" y="39"/>
                  </a:lnTo>
                  <a:lnTo>
                    <a:pt x="62" y="41"/>
                  </a:lnTo>
                  <a:lnTo>
                    <a:pt x="61" y="42"/>
                  </a:lnTo>
                  <a:lnTo>
                    <a:pt x="60" y="43"/>
                  </a:lnTo>
                  <a:lnTo>
                    <a:pt x="59" y="43"/>
                  </a:lnTo>
                  <a:lnTo>
                    <a:pt x="58" y="44"/>
                  </a:lnTo>
                  <a:lnTo>
                    <a:pt x="56" y="45"/>
                  </a:lnTo>
                  <a:lnTo>
                    <a:pt x="55" y="45"/>
                  </a:lnTo>
                  <a:lnTo>
                    <a:pt x="54" y="47"/>
                  </a:lnTo>
                  <a:lnTo>
                    <a:pt x="53" y="47"/>
                  </a:lnTo>
                  <a:lnTo>
                    <a:pt x="52" y="47"/>
                  </a:lnTo>
                  <a:lnTo>
                    <a:pt x="50" y="48"/>
                  </a:lnTo>
                  <a:lnTo>
                    <a:pt x="49" y="48"/>
                  </a:lnTo>
                  <a:lnTo>
                    <a:pt x="48" y="48"/>
                  </a:lnTo>
                  <a:lnTo>
                    <a:pt x="46" y="48"/>
                  </a:lnTo>
                  <a:lnTo>
                    <a:pt x="44" y="48"/>
                  </a:lnTo>
                  <a:lnTo>
                    <a:pt x="43" y="48"/>
                  </a:lnTo>
                  <a:lnTo>
                    <a:pt x="29" y="48"/>
                  </a:lnTo>
                  <a:lnTo>
                    <a:pt x="28" y="48"/>
                  </a:lnTo>
                  <a:lnTo>
                    <a:pt x="26" y="48"/>
                  </a:lnTo>
                  <a:lnTo>
                    <a:pt x="25" y="48"/>
                  </a:lnTo>
                  <a:lnTo>
                    <a:pt x="23" y="48"/>
                  </a:lnTo>
                  <a:lnTo>
                    <a:pt x="22" y="48"/>
                  </a:lnTo>
                  <a:lnTo>
                    <a:pt x="20" y="47"/>
                  </a:lnTo>
                  <a:lnTo>
                    <a:pt x="19" y="47"/>
                  </a:lnTo>
                  <a:lnTo>
                    <a:pt x="18" y="47"/>
                  </a:lnTo>
                  <a:lnTo>
                    <a:pt x="17" y="45"/>
                  </a:lnTo>
                  <a:lnTo>
                    <a:pt x="16" y="45"/>
                  </a:lnTo>
                  <a:lnTo>
                    <a:pt x="14" y="44"/>
                  </a:lnTo>
                  <a:lnTo>
                    <a:pt x="13" y="43"/>
                  </a:lnTo>
                  <a:lnTo>
                    <a:pt x="12" y="43"/>
                  </a:lnTo>
                  <a:lnTo>
                    <a:pt x="11" y="42"/>
                  </a:lnTo>
                  <a:lnTo>
                    <a:pt x="10" y="41"/>
                  </a:lnTo>
                  <a:lnTo>
                    <a:pt x="8" y="39"/>
                  </a:lnTo>
                  <a:lnTo>
                    <a:pt x="7" y="39"/>
                  </a:lnTo>
                  <a:lnTo>
                    <a:pt x="7" y="38"/>
                  </a:lnTo>
                  <a:lnTo>
                    <a:pt x="6" y="37"/>
                  </a:lnTo>
                  <a:lnTo>
                    <a:pt x="5" y="36"/>
                  </a:lnTo>
                  <a:lnTo>
                    <a:pt x="5" y="35"/>
                  </a:lnTo>
                  <a:lnTo>
                    <a:pt x="3" y="33"/>
                  </a:lnTo>
                  <a:lnTo>
                    <a:pt x="2" y="32"/>
                  </a:lnTo>
                  <a:lnTo>
                    <a:pt x="2" y="31"/>
                  </a:lnTo>
                  <a:lnTo>
                    <a:pt x="2" y="30"/>
                  </a:lnTo>
                  <a:lnTo>
                    <a:pt x="1" y="27"/>
                  </a:lnTo>
                  <a:lnTo>
                    <a:pt x="1" y="26"/>
                  </a:lnTo>
                  <a:lnTo>
                    <a:pt x="1" y="25"/>
                  </a:lnTo>
                  <a:lnTo>
                    <a:pt x="0" y="24"/>
                  </a:lnTo>
                  <a:lnTo>
                    <a:pt x="0" y="23"/>
                  </a:lnTo>
                  <a:lnTo>
                    <a:pt x="0" y="21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000000"/>
            </a:solidFill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828" name="Rectangle 27">
              <a:extLst>
                <a:ext uri="{FF2B5EF4-FFF2-40B4-BE49-F238E27FC236}">
                  <a16:creationId xmlns:a16="http://schemas.microsoft.com/office/drawing/2014/main" id="{5013369E-D1D8-084C-9717-419D2ACF68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6" y="845"/>
              <a:ext cx="110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Q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75829" name="Rectangle 28">
              <a:extLst>
                <a:ext uri="{FF2B5EF4-FFF2-40B4-BE49-F238E27FC236}">
                  <a16:creationId xmlns:a16="http://schemas.microsoft.com/office/drawing/2014/main" id="{8546B96F-D100-B744-BB3F-4654BAAC1F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14" y="387"/>
              <a:ext cx="420" cy="684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75830" name="Rectangle 29">
              <a:extLst>
                <a:ext uri="{FF2B5EF4-FFF2-40B4-BE49-F238E27FC236}">
                  <a16:creationId xmlns:a16="http://schemas.microsoft.com/office/drawing/2014/main" id="{B381F09A-F6CA-164E-A3D0-44C36A4073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10" y="833"/>
              <a:ext cx="299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Clock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75831" name="Rectangle 30">
              <a:extLst>
                <a:ext uri="{FF2B5EF4-FFF2-40B4-BE49-F238E27FC236}">
                  <a16:creationId xmlns:a16="http://schemas.microsoft.com/office/drawing/2014/main" id="{8C170D80-5DF1-484C-8772-A205A559AE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51" y="505"/>
              <a:ext cx="95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T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75832" name="Rectangle 31">
              <a:extLst>
                <a:ext uri="{FF2B5EF4-FFF2-40B4-BE49-F238E27FC236}">
                  <a16:creationId xmlns:a16="http://schemas.microsoft.com/office/drawing/2014/main" id="{2AF150F5-66FA-2C48-8FBC-49FA92B6C4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01" y="501"/>
              <a:ext cx="110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Q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75833" name="Line 32">
              <a:extLst>
                <a:ext uri="{FF2B5EF4-FFF2-40B4-BE49-F238E27FC236}">
                  <a16:creationId xmlns:a16="http://schemas.microsoft.com/office/drawing/2014/main" id="{D24511D2-E1CD-0B41-9CE8-EB76467863D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114" y="843"/>
              <a:ext cx="60" cy="1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834" name="Rectangle 33">
              <a:extLst>
                <a:ext uri="{FF2B5EF4-FFF2-40B4-BE49-F238E27FC236}">
                  <a16:creationId xmlns:a16="http://schemas.microsoft.com/office/drawing/2014/main" id="{CF52E6A1-86D8-1E4C-BC94-D93862E266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51" y="387"/>
              <a:ext cx="420" cy="684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75835" name="Rectangle 34">
              <a:extLst>
                <a:ext uri="{FF2B5EF4-FFF2-40B4-BE49-F238E27FC236}">
                  <a16:creationId xmlns:a16="http://schemas.microsoft.com/office/drawing/2014/main" id="{8E1AB096-BFA5-B643-B6E7-F80B7DF45C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02" y="845"/>
              <a:ext cx="110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Q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75836" name="Rectangle 35">
              <a:extLst>
                <a:ext uri="{FF2B5EF4-FFF2-40B4-BE49-F238E27FC236}">
                  <a16:creationId xmlns:a16="http://schemas.microsoft.com/office/drawing/2014/main" id="{F2E58026-12BF-2948-838E-BA955A16B2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88" y="505"/>
              <a:ext cx="95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T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75837" name="Rectangle 36">
              <a:extLst>
                <a:ext uri="{FF2B5EF4-FFF2-40B4-BE49-F238E27FC236}">
                  <a16:creationId xmlns:a16="http://schemas.microsoft.com/office/drawing/2014/main" id="{7EEBFC61-D35A-F944-95AB-0C09882EFE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7" y="501"/>
              <a:ext cx="110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Q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75838" name="Line 37">
              <a:extLst>
                <a:ext uri="{FF2B5EF4-FFF2-40B4-BE49-F238E27FC236}">
                  <a16:creationId xmlns:a16="http://schemas.microsoft.com/office/drawing/2014/main" id="{4986A361-E068-8D48-971C-767F99B406F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051" y="843"/>
              <a:ext cx="48" cy="1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839" name="Line 38">
              <a:extLst>
                <a:ext uri="{FF2B5EF4-FFF2-40B4-BE49-F238E27FC236}">
                  <a16:creationId xmlns:a16="http://schemas.microsoft.com/office/drawing/2014/main" id="{DCE3F9ED-9F56-6B4B-BD8B-6C13EB2A9E4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29" y="556"/>
              <a:ext cx="348" cy="0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840" name="Freeform 39">
              <a:extLst>
                <a:ext uri="{FF2B5EF4-FFF2-40B4-BE49-F238E27FC236}">
                  <a16:creationId xmlns:a16="http://schemas.microsoft.com/office/drawing/2014/main" id="{14F8CF43-423C-1440-BAC6-0238F10FDC9B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4" y="855"/>
              <a:ext cx="84" cy="84"/>
            </a:xfrm>
            <a:custGeom>
              <a:avLst/>
              <a:gdLst>
                <a:gd name="T0" fmla="*/ 0 w 168"/>
                <a:gd name="T1" fmla="*/ 1 h 168"/>
                <a:gd name="T2" fmla="*/ 1 w 168"/>
                <a:gd name="T3" fmla="*/ 1 h 168"/>
                <a:gd name="T4" fmla="*/ 0 w 168"/>
                <a:gd name="T5" fmla="*/ 0 h 168"/>
                <a:gd name="T6" fmla="*/ 0 60000 65536"/>
                <a:gd name="T7" fmla="*/ 0 60000 65536"/>
                <a:gd name="T8" fmla="*/ 0 60000 65536"/>
                <a:gd name="T9" fmla="*/ 0 w 168"/>
                <a:gd name="T10" fmla="*/ 0 h 168"/>
                <a:gd name="T11" fmla="*/ 168 w 168"/>
                <a:gd name="T12" fmla="*/ 168 h 16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8" h="168">
                  <a:moveTo>
                    <a:pt x="0" y="168"/>
                  </a:moveTo>
                  <a:lnTo>
                    <a:pt x="168" y="96"/>
                  </a:lnTo>
                  <a:lnTo>
                    <a:pt x="0" y="0"/>
                  </a:lnTo>
                </a:path>
              </a:pathLst>
            </a:cu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841" name="Freeform 40">
              <a:extLst>
                <a:ext uri="{FF2B5EF4-FFF2-40B4-BE49-F238E27FC236}">
                  <a16:creationId xmlns:a16="http://schemas.microsoft.com/office/drawing/2014/main" id="{BB63384D-ED9A-C249-A1F8-3D9AF17FFA83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1" y="855"/>
              <a:ext cx="84" cy="84"/>
            </a:xfrm>
            <a:custGeom>
              <a:avLst/>
              <a:gdLst>
                <a:gd name="T0" fmla="*/ 0 w 168"/>
                <a:gd name="T1" fmla="*/ 1 h 168"/>
                <a:gd name="T2" fmla="*/ 1 w 168"/>
                <a:gd name="T3" fmla="*/ 1 h 168"/>
                <a:gd name="T4" fmla="*/ 0 w 168"/>
                <a:gd name="T5" fmla="*/ 0 h 168"/>
                <a:gd name="T6" fmla="*/ 0 60000 65536"/>
                <a:gd name="T7" fmla="*/ 0 60000 65536"/>
                <a:gd name="T8" fmla="*/ 0 60000 65536"/>
                <a:gd name="T9" fmla="*/ 0 w 168"/>
                <a:gd name="T10" fmla="*/ 0 h 168"/>
                <a:gd name="T11" fmla="*/ 168 w 168"/>
                <a:gd name="T12" fmla="*/ 168 h 16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8" h="168">
                  <a:moveTo>
                    <a:pt x="0" y="168"/>
                  </a:moveTo>
                  <a:lnTo>
                    <a:pt x="168" y="96"/>
                  </a:lnTo>
                  <a:lnTo>
                    <a:pt x="0" y="0"/>
                  </a:lnTo>
                </a:path>
              </a:pathLst>
            </a:cu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842" name="Freeform 41">
              <a:extLst>
                <a:ext uri="{FF2B5EF4-FFF2-40B4-BE49-F238E27FC236}">
                  <a16:creationId xmlns:a16="http://schemas.microsoft.com/office/drawing/2014/main" id="{2851BBE2-D58E-9543-A578-514A6DD3A1C2}"/>
                </a:ext>
              </a:extLst>
            </p:cNvPr>
            <p:cNvSpPr>
              <a:spLocks/>
            </p:cNvSpPr>
            <p:nvPr/>
          </p:nvSpPr>
          <p:spPr bwMode="auto">
            <a:xfrm>
              <a:off x="1877" y="855"/>
              <a:ext cx="84" cy="84"/>
            </a:xfrm>
            <a:custGeom>
              <a:avLst/>
              <a:gdLst>
                <a:gd name="T0" fmla="*/ 0 w 168"/>
                <a:gd name="T1" fmla="*/ 1 h 168"/>
                <a:gd name="T2" fmla="*/ 1 w 168"/>
                <a:gd name="T3" fmla="*/ 1 h 168"/>
                <a:gd name="T4" fmla="*/ 0 w 168"/>
                <a:gd name="T5" fmla="*/ 0 h 168"/>
                <a:gd name="T6" fmla="*/ 0 60000 65536"/>
                <a:gd name="T7" fmla="*/ 0 60000 65536"/>
                <a:gd name="T8" fmla="*/ 0 60000 65536"/>
                <a:gd name="T9" fmla="*/ 0 w 168"/>
                <a:gd name="T10" fmla="*/ 0 h 168"/>
                <a:gd name="T11" fmla="*/ 168 w 168"/>
                <a:gd name="T12" fmla="*/ 168 h 16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8" h="168">
                  <a:moveTo>
                    <a:pt x="0" y="168"/>
                  </a:moveTo>
                  <a:lnTo>
                    <a:pt x="168" y="96"/>
                  </a:lnTo>
                  <a:lnTo>
                    <a:pt x="0" y="0"/>
                  </a:lnTo>
                </a:path>
              </a:pathLst>
            </a:cu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843" name="Line 42">
              <a:extLst>
                <a:ext uri="{FF2B5EF4-FFF2-40B4-BE49-F238E27FC236}">
                  <a16:creationId xmlns:a16="http://schemas.microsoft.com/office/drawing/2014/main" id="{47A75AA6-1751-274D-BC19-9F68BCFEA34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29" y="903"/>
              <a:ext cx="348" cy="1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844" name="Freeform 43">
              <a:extLst>
                <a:ext uri="{FF2B5EF4-FFF2-40B4-BE49-F238E27FC236}">
                  <a16:creationId xmlns:a16="http://schemas.microsoft.com/office/drawing/2014/main" id="{EA80844A-8C37-A34F-9207-7EAB5A930D45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9" y="532"/>
              <a:ext cx="36" cy="36"/>
            </a:xfrm>
            <a:custGeom>
              <a:avLst/>
              <a:gdLst>
                <a:gd name="T0" fmla="*/ 0 w 72"/>
                <a:gd name="T1" fmla="*/ 1 h 72"/>
                <a:gd name="T2" fmla="*/ 1 w 72"/>
                <a:gd name="T3" fmla="*/ 1 h 72"/>
                <a:gd name="T4" fmla="*/ 1 w 72"/>
                <a:gd name="T5" fmla="*/ 1 h 72"/>
                <a:gd name="T6" fmla="*/ 1 w 72"/>
                <a:gd name="T7" fmla="*/ 1 h 72"/>
                <a:gd name="T8" fmla="*/ 1 w 72"/>
                <a:gd name="T9" fmla="*/ 1 h 72"/>
                <a:gd name="T10" fmla="*/ 1 w 72"/>
                <a:gd name="T11" fmla="*/ 1 h 72"/>
                <a:gd name="T12" fmla="*/ 1 w 72"/>
                <a:gd name="T13" fmla="*/ 1 h 72"/>
                <a:gd name="T14" fmla="*/ 1 w 72"/>
                <a:gd name="T15" fmla="*/ 1 h 72"/>
                <a:gd name="T16" fmla="*/ 1 w 72"/>
                <a:gd name="T17" fmla="*/ 1 h 72"/>
                <a:gd name="T18" fmla="*/ 1 w 72"/>
                <a:gd name="T19" fmla="*/ 1 h 72"/>
                <a:gd name="T20" fmla="*/ 1 w 72"/>
                <a:gd name="T21" fmla="*/ 1 h 72"/>
                <a:gd name="T22" fmla="*/ 1 w 72"/>
                <a:gd name="T23" fmla="*/ 0 h 72"/>
                <a:gd name="T24" fmla="*/ 1 w 72"/>
                <a:gd name="T25" fmla="*/ 1 h 72"/>
                <a:gd name="T26" fmla="*/ 1 w 72"/>
                <a:gd name="T27" fmla="*/ 1 h 72"/>
                <a:gd name="T28" fmla="*/ 1 w 72"/>
                <a:gd name="T29" fmla="*/ 1 h 72"/>
                <a:gd name="T30" fmla="*/ 1 w 72"/>
                <a:gd name="T31" fmla="*/ 1 h 72"/>
                <a:gd name="T32" fmla="*/ 1 w 72"/>
                <a:gd name="T33" fmla="*/ 1 h 72"/>
                <a:gd name="T34" fmla="*/ 1 w 72"/>
                <a:gd name="T35" fmla="*/ 1 h 72"/>
                <a:gd name="T36" fmla="*/ 1 w 72"/>
                <a:gd name="T37" fmla="*/ 1 h 72"/>
                <a:gd name="T38" fmla="*/ 1 w 72"/>
                <a:gd name="T39" fmla="*/ 1 h 72"/>
                <a:gd name="T40" fmla="*/ 1 w 72"/>
                <a:gd name="T41" fmla="*/ 1 h 72"/>
                <a:gd name="T42" fmla="*/ 1 w 72"/>
                <a:gd name="T43" fmla="*/ 1 h 72"/>
                <a:gd name="T44" fmla="*/ 1 w 72"/>
                <a:gd name="T45" fmla="*/ 1 h 72"/>
                <a:gd name="T46" fmla="*/ 1 w 72"/>
                <a:gd name="T47" fmla="*/ 1 h 72"/>
                <a:gd name="T48" fmla="*/ 1 w 72"/>
                <a:gd name="T49" fmla="*/ 1 h 72"/>
                <a:gd name="T50" fmla="*/ 1 w 72"/>
                <a:gd name="T51" fmla="*/ 1 h 72"/>
                <a:gd name="T52" fmla="*/ 1 w 72"/>
                <a:gd name="T53" fmla="*/ 1 h 72"/>
                <a:gd name="T54" fmla="*/ 1 w 72"/>
                <a:gd name="T55" fmla="*/ 1 h 72"/>
                <a:gd name="T56" fmla="*/ 1 w 72"/>
                <a:gd name="T57" fmla="*/ 1 h 72"/>
                <a:gd name="T58" fmla="*/ 1 w 72"/>
                <a:gd name="T59" fmla="*/ 1 h 72"/>
                <a:gd name="T60" fmla="*/ 1 w 72"/>
                <a:gd name="T61" fmla="*/ 1 h 72"/>
                <a:gd name="T62" fmla="*/ 1 w 72"/>
                <a:gd name="T63" fmla="*/ 1 h 72"/>
                <a:gd name="T64" fmla="*/ 1 w 72"/>
                <a:gd name="T65" fmla="*/ 1 h 72"/>
                <a:gd name="T66" fmla="*/ 1 w 72"/>
                <a:gd name="T67" fmla="*/ 1 h 72"/>
                <a:gd name="T68" fmla="*/ 1 w 72"/>
                <a:gd name="T69" fmla="*/ 1 h 72"/>
                <a:gd name="T70" fmla="*/ 1 w 72"/>
                <a:gd name="T71" fmla="*/ 1 h 72"/>
                <a:gd name="T72" fmla="*/ 1 w 72"/>
                <a:gd name="T73" fmla="*/ 1 h 72"/>
                <a:gd name="T74" fmla="*/ 1 w 72"/>
                <a:gd name="T75" fmla="*/ 1 h 72"/>
                <a:gd name="T76" fmla="*/ 1 w 72"/>
                <a:gd name="T77" fmla="*/ 1 h 72"/>
                <a:gd name="T78" fmla="*/ 1 w 72"/>
                <a:gd name="T79" fmla="*/ 1 h 72"/>
                <a:gd name="T80" fmla="*/ 1 w 72"/>
                <a:gd name="T81" fmla="*/ 1 h 72"/>
                <a:gd name="T82" fmla="*/ 1 w 72"/>
                <a:gd name="T83" fmla="*/ 1 h 72"/>
                <a:gd name="T84" fmla="*/ 1 w 72"/>
                <a:gd name="T85" fmla="*/ 1 h 72"/>
                <a:gd name="T86" fmla="*/ 1 w 72"/>
                <a:gd name="T87" fmla="*/ 1 h 72"/>
                <a:gd name="T88" fmla="*/ 1 w 72"/>
                <a:gd name="T89" fmla="*/ 1 h 72"/>
                <a:gd name="T90" fmla="*/ 1 w 72"/>
                <a:gd name="T91" fmla="*/ 1 h 72"/>
                <a:gd name="T92" fmla="*/ 1 w 72"/>
                <a:gd name="T93" fmla="*/ 1 h 72"/>
                <a:gd name="T94" fmla="*/ 1 w 72"/>
                <a:gd name="T95" fmla="*/ 1 h 72"/>
                <a:gd name="T96" fmla="*/ 1 w 72"/>
                <a:gd name="T97" fmla="*/ 1 h 72"/>
                <a:gd name="T98" fmla="*/ 1 w 72"/>
                <a:gd name="T99" fmla="*/ 1 h 72"/>
                <a:gd name="T100" fmla="*/ 1 w 72"/>
                <a:gd name="T101" fmla="*/ 1 h 72"/>
                <a:gd name="T102" fmla="*/ 1 w 72"/>
                <a:gd name="T103" fmla="*/ 1 h 72"/>
                <a:gd name="T104" fmla="*/ 1 w 72"/>
                <a:gd name="T105" fmla="*/ 1 h 72"/>
                <a:gd name="T106" fmla="*/ 1 w 72"/>
                <a:gd name="T107" fmla="*/ 1 h 72"/>
                <a:gd name="T108" fmla="*/ 1 w 72"/>
                <a:gd name="T109" fmla="*/ 1 h 72"/>
                <a:gd name="T110" fmla="*/ 0 w 72"/>
                <a:gd name="T111" fmla="*/ 1 h 72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72"/>
                <a:gd name="T169" fmla="*/ 0 h 72"/>
                <a:gd name="T170" fmla="*/ 72 w 72"/>
                <a:gd name="T171" fmla="*/ 72 h 72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72" h="72">
                  <a:moveTo>
                    <a:pt x="0" y="43"/>
                  </a:moveTo>
                  <a:lnTo>
                    <a:pt x="0" y="30"/>
                  </a:lnTo>
                  <a:lnTo>
                    <a:pt x="0" y="28"/>
                  </a:lnTo>
                  <a:lnTo>
                    <a:pt x="0" y="27"/>
                  </a:lnTo>
                  <a:lnTo>
                    <a:pt x="0" y="25"/>
                  </a:lnTo>
                  <a:lnTo>
                    <a:pt x="1" y="24"/>
                  </a:lnTo>
                  <a:lnTo>
                    <a:pt x="1" y="23"/>
                  </a:lnTo>
                  <a:lnTo>
                    <a:pt x="1" y="22"/>
                  </a:lnTo>
                  <a:lnTo>
                    <a:pt x="3" y="19"/>
                  </a:lnTo>
                  <a:lnTo>
                    <a:pt x="3" y="18"/>
                  </a:lnTo>
                  <a:lnTo>
                    <a:pt x="3" y="17"/>
                  </a:lnTo>
                  <a:lnTo>
                    <a:pt x="4" y="16"/>
                  </a:lnTo>
                  <a:lnTo>
                    <a:pt x="5" y="15"/>
                  </a:lnTo>
                  <a:lnTo>
                    <a:pt x="5" y="13"/>
                  </a:lnTo>
                  <a:lnTo>
                    <a:pt x="6" y="12"/>
                  </a:lnTo>
                  <a:lnTo>
                    <a:pt x="7" y="11"/>
                  </a:lnTo>
                  <a:lnTo>
                    <a:pt x="7" y="10"/>
                  </a:lnTo>
                  <a:lnTo>
                    <a:pt x="9" y="10"/>
                  </a:lnTo>
                  <a:lnTo>
                    <a:pt x="10" y="9"/>
                  </a:lnTo>
                  <a:lnTo>
                    <a:pt x="11" y="7"/>
                  </a:lnTo>
                  <a:lnTo>
                    <a:pt x="12" y="6"/>
                  </a:lnTo>
                  <a:lnTo>
                    <a:pt x="13" y="6"/>
                  </a:lnTo>
                  <a:lnTo>
                    <a:pt x="15" y="5"/>
                  </a:lnTo>
                  <a:lnTo>
                    <a:pt x="16" y="4"/>
                  </a:lnTo>
                  <a:lnTo>
                    <a:pt x="17" y="4"/>
                  </a:lnTo>
                  <a:lnTo>
                    <a:pt x="18" y="3"/>
                  </a:lnTo>
                  <a:lnTo>
                    <a:pt x="19" y="3"/>
                  </a:lnTo>
                  <a:lnTo>
                    <a:pt x="21" y="3"/>
                  </a:lnTo>
                  <a:lnTo>
                    <a:pt x="22" y="1"/>
                  </a:lnTo>
                  <a:lnTo>
                    <a:pt x="23" y="1"/>
                  </a:lnTo>
                  <a:lnTo>
                    <a:pt x="25" y="1"/>
                  </a:lnTo>
                  <a:lnTo>
                    <a:pt x="27" y="1"/>
                  </a:lnTo>
                  <a:lnTo>
                    <a:pt x="28" y="1"/>
                  </a:lnTo>
                  <a:lnTo>
                    <a:pt x="29" y="0"/>
                  </a:lnTo>
                  <a:lnTo>
                    <a:pt x="43" y="0"/>
                  </a:lnTo>
                  <a:lnTo>
                    <a:pt x="45" y="1"/>
                  </a:lnTo>
                  <a:lnTo>
                    <a:pt x="46" y="1"/>
                  </a:lnTo>
                  <a:lnTo>
                    <a:pt x="48" y="1"/>
                  </a:lnTo>
                  <a:lnTo>
                    <a:pt x="49" y="1"/>
                  </a:lnTo>
                  <a:lnTo>
                    <a:pt x="51" y="1"/>
                  </a:lnTo>
                  <a:lnTo>
                    <a:pt x="52" y="3"/>
                  </a:lnTo>
                  <a:lnTo>
                    <a:pt x="53" y="3"/>
                  </a:lnTo>
                  <a:lnTo>
                    <a:pt x="54" y="3"/>
                  </a:lnTo>
                  <a:lnTo>
                    <a:pt x="55" y="4"/>
                  </a:lnTo>
                  <a:lnTo>
                    <a:pt x="57" y="4"/>
                  </a:lnTo>
                  <a:lnTo>
                    <a:pt x="58" y="5"/>
                  </a:lnTo>
                  <a:lnTo>
                    <a:pt x="59" y="6"/>
                  </a:lnTo>
                  <a:lnTo>
                    <a:pt x="60" y="6"/>
                  </a:lnTo>
                  <a:lnTo>
                    <a:pt x="61" y="7"/>
                  </a:lnTo>
                  <a:lnTo>
                    <a:pt x="63" y="9"/>
                  </a:lnTo>
                  <a:lnTo>
                    <a:pt x="64" y="10"/>
                  </a:lnTo>
                  <a:lnTo>
                    <a:pt x="65" y="10"/>
                  </a:lnTo>
                  <a:lnTo>
                    <a:pt x="66" y="11"/>
                  </a:lnTo>
                  <a:lnTo>
                    <a:pt x="66" y="12"/>
                  </a:lnTo>
                  <a:lnTo>
                    <a:pt x="67" y="13"/>
                  </a:lnTo>
                  <a:lnTo>
                    <a:pt x="69" y="15"/>
                  </a:lnTo>
                  <a:lnTo>
                    <a:pt x="69" y="16"/>
                  </a:lnTo>
                  <a:lnTo>
                    <a:pt x="70" y="17"/>
                  </a:lnTo>
                  <a:lnTo>
                    <a:pt x="70" y="18"/>
                  </a:lnTo>
                  <a:lnTo>
                    <a:pt x="71" y="19"/>
                  </a:lnTo>
                  <a:lnTo>
                    <a:pt x="71" y="22"/>
                  </a:lnTo>
                  <a:lnTo>
                    <a:pt x="71" y="23"/>
                  </a:lnTo>
                  <a:lnTo>
                    <a:pt x="72" y="24"/>
                  </a:lnTo>
                  <a:lnTo>
                    <a:pt x="72" y="25"/>
                  </a:lnTo>
                  <a:lnTo>
                    <a:pt x="72" y="27"/>
                  </a:lnTo>
                  <a:lnTo>
                    <a:pt x="72" y="28"/>
                  </a:lnTo>
                  <a:lnTo>
                    <a:pt x="72" y="30"/>
                  </a:lnTo>
                  <a:lnTo>
                    <a:pt x="72" y="43"/>
                  </a:lnTo>
                  <a:lnTo>
                    <a:pt x="72" y="46"/>
                  </a:lnTo>
                  <a:lnTo>
                    <a:pt x="72" y="47"/>
                  </a:lnTo>
                  <a:lnTo>
                    <a:pt x="72" y="48"/>
                  </a:lnTo>
                  <a:lnTo>
                    <a:pt x="72" y="49"/>
                  </a:lnTo>
                  <a:lnTo>
                    <a:pt x="71" y="51"/>
                  </a:lnTo>
                  <a:lnTo>
                    <a:pt x="71" y="52"/>
                  </a:lnTo>
                  <a:lnTo>
                    <a:pt x="71" y="54"/>
                  </a:lnTo>
                  <a:lnTo>
                    <a:pt x="70" y="55"/>
                  </a:lnTo>
                  <a:lnTo>
                    <a:pt x="70" y="57"/>
                  </a:lnTo>
                  <a:lnTo>
                    <a:pt x="69" y="58"/>
                  </a:lnTo>
                  <a:lnTo>
                    <a:pt x="69" y="59"/>
                  </a:lnTo>
                  <a:lnTo>
                    <a:pt x="67" y="60"/>
                  </a:lnTo>
                  <a:lnTo>
                    <a:pt x="66" y="61"/>
                  </a:lnTo>
                  <a:lnTo>
                    <a:pt x="66" y="63"/>
                  </a:lnTo>
                  <a:lnTo>
                    <a:pt x="65" y="64"/>
                  </a:lnTo>
                  <a:lnTo>
                    <a:pt x="64" y="64"/>
                  </a:lnTo>
                  <a:lnTo>
                    <a:pt x="63" y="65"/>
                  </a:lnTo>
                  <a:lnTo>
                    <a:pt x="61" y="66"/>
                  </a:lnTo>
                  <a:lnTo>
                    <a:pt x="60" y="67"/>
                  </a:lnTo>
                  <a:lnTo>
                    <a:pt x="59" y="67"/>
                  </a:lnTo>
                  <a:lnTo>
                    <a:pt x="58" y="69"/>
                  </a:lnTo>
                  <a:lnTo>
                    <a:pt x="57" y="70"/>
                  </a:lnTo>
                  <a:lnTo>
                    <a:pt x="55" y="70"/>
                  </a:lnTo>
                  <a:lnTo>
                    <a:pt x="54" y="71"/>
                  </a:lnTo>
                  <a:lnTo>
                    <a:pt x="53" y="71"/>
                  </a:lnTo>
                  <a:lnTo>
                    <a:pt x="52" y="71"/>
                  </a:lnTo>
                  <a:lnTo>
                    <a:pt x="51" y="72"/>
                  </a:lnTo>
                  <a:lnTo>
                    <a:pt x="49" y="72"/>
                  </a:lnTo>
                  <a:lnTo>
                    <a:pt x="48" y="72"/>
                  </a:lnTo>
                  <a:lnTo>
                    <a:pt x="46" y="72"/>
                  </a:lnTo>
                  <a:lnTo>
                    <a:pt x="45" y="72"/>
                  </a:lnTo>
                  <a:lnTo>
                    <a:pt x="43" y="72"/>
                  </a:lnTo>
                  <a:lnTo>
                    <a:pt x="29" y="72"/>
                  </a:lnTo>
                  <a:lnTo>
                    <a:pt x="28" y="72"/>
                  </a:lnTo>
                  <a:lnTo>
                    <a:pt x="27" y="72"/>
                  </a:lnTo>
                  <a:lnTo>
                    <a:pt x="25" y="72"/>
                  </a:lnTo>
                  <a:lnTo>
                    <a:pt x="23" y="72"/>
                  </a:lnTo>
                  <a:lnTo>
                    <a:pt x="22" y="72"/>
                  </a:lnTo>
                  <a:lnTo>
                    <a:pt x="21" y="71"/>
                  </a:lnTo>
                  <a:lnTo>
                    <a:pt x="19" y="71"/>
                  </a:lnTo>
                  <a:lnTo>
                    <a:pt x="18" y="71"/>
                  </a:lnTo>
                  <a:lnTo>
                    <a:pt x="17" y="70"/>
                  </a:lnTo>
                  <a:lnTo>
                    <a:pt x="16" y="70"/>
                  </a:lnTo>
                  <a:lnTo>
                    <a:pt x="15" y="69"/>
                  </a:lnTo>
                  <a:lnTo>
                    <a:pt x="13" y="67"/>
                  </a:lnTo>
                  <a:lnTo>
                    <a:pt x="12" y="67"/>
                  </a:lnTo>
                  <a:lnTo>
                    <a:pt x="11" y="66"/>
                  </a:lnTo>
                  <a:lnTo>
                    <a:pt x="10" y="65"/>
                  </a:lnTo>
                  <a:lnTo>
                    <a:pt x="9" y="64"/>
                  </a:lnTo>
                  <a:lnTo>
                    <a:pt x="7" y="64"/>
                  </a:lnTo>
                  <a:lnTo>
                    <a:pt x="7" y="63"/>
                  </a:lnTo>
                  <a:lnTo>
                    <a:pt x="6" y="61"/>
                  </a:lnTo>
                  <a:lnTo>
                    <a:pt x="5" y="60"/>
                  </a:lnTo>
                  <a:lnTo>
                    <a:pt x="5" y="59"/>
                  </a:lnTo>
                  <a:lnTo>
                    <a:pt x="4" y="58"/>
                  </a:lnTo>
                  <a:lnTo>
                    <a:pt x="3" y="57"/>
                  </a:lnTo>
                  <a:lnTo>
                    <a:pt x="3" y="55"/>
                  </a:lnTo>
                  <a:lnTo>
                    <a:pt x="3" y="54"/>
                  </a:lnTo>
                  <a:lnTo>
                    <a:pt x="1" y="52"/>
                  </a:lnTo>
                  <a:lnTo>
                    <a:pt x="1" y="51"/>
                  </a:lnTo>
                  <a:lnTo>
                    <a:pt x="1" y="49"/>
                  </a:lnTo>
                  <a:lnTo>
                    <a:pt x="0" y="48"/>
                  </a:lnTo>
                  <a:lnTo>
                    <a:pt x="0" y="47"/>
                  </a:lnTo>
                  <a:lnTo>
                    <a:pt x="0" y="46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000000"/>
            </a:solidFill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845" name="Rectangle 44">
              <a:extLst>
                <a:ext uri="{FF2B5EF4-FFF2-40B4-BE49-F238E27FC236}">
                  <a16:creationId xmlns:a16="http://schemas.microsoft.com/office/drawing/2014/main" id="{66E2046D-36E3-264F-A09F-32ADE00A3F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8" y="845"/>
              <a:ext cx="110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Q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75846" name="Line 45">
              <a:extLst>
                <a:ext uri="{FF2B5EF4-FFF2-40B4-BE49-F238E27FC236}">
                  <a16:creationId xmlns:a16="http://schemas.microsoft.com/office/drawing/2014/main" id="{EB90161C-2EC2-7048-9D97-8D8E8F45D7F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466" y="903"/>
              <a:ext cx="348" cy="1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847" name="Line 46">
              <a:extLst>
                <a:ext uri="{FF2B5EF4-FFF2-40B4-BE49-F238E27FC236}">
                  <a16:creationId xmlns:a16="http://schemas.microsoft.com/office/drawing/2014/main" id="{1DB2369A-B3CF-8248-9849-1391133A525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403" y="903"/>
              <a:ext cx="348" cy="1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848" name="Freeform 47">
              <a:extLst>
                <a:ext uri="{FF2B5EF4-FFF2-40B4-BE49-F238E27FC236}">
                  <a16:creationId xmlns:a16="http://schemas.microsoft.com/office/drawing/2014/main" id="{7635A4C2-4BA9-0549-9375-2EAC48C0AA7A}"/>
                </a:ext>
              </a:extLst>
            </p:cNvPr>
            <p:cNvSpPr>
              <a:spLocks/>
            </p:cNvSpPr>
            <p:nvPr/>
          </p:nvSpPr>
          <p:spPr bwMode="auto">
            <a:xfrm>
              <a:off x="2298" y="555"/>
              <a:ext cx="168" cy="684"/>
            </a:xfrm>
            <a:custGeom>
              <a:avLst/>
              <a:gdLst>
                <a:gd name="T0" fmla="*/ 0 w 337"/>
                <a:gd name="T1" fmla="*/ 0 h 1369"/>
                <a:gd name="T2" fmla="*/ 0 w 337"/>
                <a:gd name="T3" fmla="*/ 0 h 1369"/>
                <a:gd name="T4" fmla="*/ 0 w 337"/>
                <a:gd name="T5" fmla="*/ 0 h 1369"/>
                <a:gd name="T6" fmla="*/ 0 60000 65536"/>
                <a:gd name="T7" fmla="*/ 0 60000 65536"/>
                <a:gd name="T8" fmla="*/ 0 60000 65536"/>
                <a:gd name="T9" fmla="*/ 0 w 337"/>
                <a:gd name="T10" fmla="*/ 0 h 1369"/>
                <a:gd name="T11" fmla="*/ 337 w 337"/>
                <a:gd name="T12" fmla="*/ 1369 h 136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37" h="1369">
                  <a:moveTo>
                    <a:pt x="337" y="1369"/>
                  </a:moveTo>
                  <a:lnTo>
                    <a:pt x="337" y="0"/>
                  </a:lnTo>
                  <a:lnTo>
                    <a:pt x="0" y="0"/>
                  </a:lnTo>
                </a:path>
              </a:pathLst>
            </a:cu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849" name="Freeform 48">
              <a:extLst>
                <a:ext uri="{FF2B5EF4-FFF2-40B4-BE49-F238E27FC236}">
                  <a16:creationId xmlns:a16="http://schemas.microsoft.com/office/drawing/2014/main" id="{716C18B0-EC41-E045-AEC7-CDCA308DB13B}"/>
                </a:ext>
              </a:extLst>
            </p:cNvPr>
            <p:cNvSpPr>
              <a:spLocks/>
            </p:cNvSpPr>
            <p:nvPr/>
          </p:nvSpPr>
          <p:spPr bwMode="auto">
            <a:xfrm>
              <a:off x="3234" y="555"/>
              <a:ext cx="169" cy="684"/>
            </a:xfrm>
            <a:custGeom>
              <a:avLst/>
              <a:gdLst>
                <a:gd name="T0" fmla="*/ 1 w 336"/>
                <a:gd name="T1" fmla="*/ 0 h 1369"/>
                <a:gd name="T2" fmla="*/ 1 w 336"/>
                <a:gd name="T3" fmla="*/ 0 h 1369"/>
                <a:gd name="T4" fmla="*/ 0 w 336"/>
                <a:gd name="T5" fmla="*/ 0 h 1369"/>
                <a:gd name="T6" fmla="*/ 0 60000 65536"/>
                <a:gd name="T7" fmla="*/ 0 60000 65536"/>
                <a:gd name="T8" fmla="*/ 0 60000 65536"/>
                <a:gd name="T9" fmla="*/ 0 w 336"/>
                <a:gd name="T10" fmla="*/ 0 h 1369"/>
                <a:gd name="T11" fmla="*/ 336 w 336"/>
                <a:gd name="T12" fmla="*/ 1369 h 136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36" h="1369">
                  <a:moveTo>
                    <a:pt x="336" y="1369"/>
                  </a:moveTo>
                  <a:lnTo>
                    <a:pt x="336" y="0"/>
                  </a:lnTo>
                  <a:lnTo>
                    <a:pt x="0" y="0"/>
                  </a:lnTo>
                </a:path>
              </a:pathLst>
            </a:cu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850" name="Freeform 49">
              <a:extLst>
                <a:ext uri="{FF2B5EF4-FFF2-40B4-BE49-F238E27FC236}">
                  <a16:creationId xmlns:a16="http://schemas.microsoft.com/office/drawing/2014/main" id="{4492B47D-EE0D-9A4D-80FD-62C97701780F}"/>
                </a:ext>
              </a:extLst>
            </p:cNvPr>
            <p:cNvSpPr>
              <a:spLocks/>
            </p:cNvSpPr>
            <p:nvPr/>
          </p:nvSpPr>
          <p:spPr bwMode="auto">
            <a:xfrm>
              <a:off x="4171" y="555"/>
              <a:ext cx="168" cy="684"/>
            </a:xfrm>
            <a:custGeom>
              <a:avLst/>
              <a:gdLst>
                <a:gd name="T0" fmla="*/ 1 w 336"/>
                <a:gd name="T1" fmla="*/ 0 h 1369"/>
                <a:gd name="T2" fmla="*/ 1 w 336"/>
                <a:gd name="T3" fmla="*/ 0 h 1369"/>
                <a:gd name="T4" fmla="*/ 0 w 336"/>
                <a:gd name="T5" fmla="*/ 0 h 1369"/>
                <a:gd name="T6" fmla="*/ 0 60000 65536"/>
                <a:gd name="T7" fmla="*/ 0 60000 65536"/>
                <a:gd name="T8" fmla="*/ 0 60000 65536"/>
                <a:gd name="T9" fmla="*/ 0 w 336"/>
                <a:gd name="T10" fmla="*/ 0 h 1369"/>
                <a:gd name="T11" fmla="*/ 336 w 336"/>
                <a:gd name="T12" fmla="*/ 1369 h 136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36" h="1369">
                  <a:moveTo>
                    <a:pt x="336" y="1369"/>
                  </a:moveTo>
                  <a:lnTo>
                    <a:pt x="336" y="0"/>
                  </a:lnTo>
                  <a:lnTo>
                    <a:pt x="0" y="0"/>
                  </a:lnTo>
                </a:path>
              </a:pathLst>
            </a:cu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851" name="Freeform 50">
              <a:extLst>
                <a:ext uri="{FF2B5EF4-FFF2-40B4-BE49-F238E27FC236}">
                  <a16:creationId xmlns:a16="http://schemas.microsoft.com/office/drawing/2014/main" id="{E27F7EB0-89B3-E041-A5BB-F1F4E56328D7}"/>
                </a:ext>
              </a:extLst>
            </p:cNvPr>
            <p:cNvSpPr>
              <a:spLocks/>
            </p:cNvSpPr>
            <p:nvPr/>
          </p:nvSpPr>
          <p:spPr bwMode="auto">
            <a:xfrm>
              <a:off x="1697" y="218"/>
              <a:ext cx="2054" cy="337"/>
            </a:xfrm>
            <a:custGeom>
              <a:avLst/>
              <a:gdLst>
                <a:gd name="T0" fmla="*/ 1 w 4108"/>
                <a:gd name="T1" fmla="*/ 1 h 672"/>
                <a:gd name="T2" fmla="*/ 1 w 4108"/>
                <a:gd name="T3" fmla="*/ 1 h 672"/>
                <a:gd name="T4" fmla="*/ 1 w 4108"/>
                <a:gd name="T5" fmla="*/ 0 h 672"/>
                <a:gd name="T6" fmla="*/ 0 w 4108"/>
                <a:gd name="T7" fmla="*/ 0 h 672"/>
                <a:gd name="T8" fmla="*/ 0 w 4108"/>
                <a:gd name="T9" fmla="*/ 1 h 6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108"/>
                <a:gd name="T16" fmla="*/ 0 h 672"/>
                <a:gd name="T17" fmla="*/ 4108 w 4108"/>
                <a:gd name="T18" fmla="*/ 672 h 6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108" h="672">
                  <a:moveTo>
                    <a:pt x="4108" y="672"/>
                  </a:moveTo>
                  <a:lnTo>
                    <a:pt x="3748" y="672"/>
                  </a:lnTo>
                  <a:lnTo>
                    <a:pt x="3748" y="0"/>
                  </a:lnTo>
                  <a:lnTo>
                    <a:pt x="0" y="0"/>
                  </a:lnTo>
                  <a:lnTo>
                    <a:pt x="0" y="672"/>
                  </a:lnTo>
                </a:path>
              </a:pathLst>
            </a:cu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852" name="Freeform 51">
              <a:extLst>
                <a:ext uri="{FF2B5EF4-FFF2-40B4-BE49-F238E27FC236}">
                  <a16:creationId xmlns:a16="http://schemas.microsoft.com/office/drawing/2014/main" id="{9F5A2D2B-ECA7-084C-9E86-CD16D4CFB1AA}"/>
                </a:ext>
              </a:extLst>
            </p:cNvPr>
            <p:cNvSpPr>
              <a:spLocks/>
            </p:cNvSpPr>
            <p:nvPr/>
          </p:nvSpPr>
          <p:spPr bwMode="auto">
            <a:xfrm>
              <a:off x="2634" y="218"/>
              <a:ext cx="180" cy="337"/>
            </a:xfrm>
            <a:custGeom>
              <a:avLst/>
              <a:gdLst>
                <a:gd name="T0" fmla="*/ 1 w 360"/>
                <a:gd name="T1" fmla="*/ 1 h 672"/>
                <a:gd name="T2" fmla="*/ 0 w 360"/>
                <a:gd name="T3" fmla="*/ 1 h 672"/>
                <a:gd name="T4" fmla="*/ 0 w 360"/>
                <a:gd name="T5" fmla="*/ 0 h 672"/>
                <a:gd name="T6" fmla="*/ 0 60000 65536"/>
                <a:gd name="T7" fmla="*/ 0 60000 65536"/>
                <a:gd name="T8" fmla="*/ 0 60000 65536"/>
                <a:gd name="T9" fmla="*/ 0 w 360"/>
                <a:gd name="T10" fmla="*/ 0 h 672"/>
                <a:gd name="T11" fmla="*/ 360 w 360"/>
                <a:gd name="T12" fmla="*/ 672 h 67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60" h="672">
                  <a:moveTo>
                    <a:pt x="360" y="672"/>
                  </a:moveTo>
                  <a:lnTo>
                    <a:pt x="0" y="672"/>
                  </a:lnTo>
                  <a:lnTo>
                    <a:pt x="0" y="0"/>
                  </a:lnTo>
                </a:path>
              </a:pathLst>
            </a:cu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853" name="Rectangle 52">
              <a:extLst>
                <a:ext uri="{FF2B5EF4-FFF2-40B4-BE49-F238E27FC236}">
                  <a16:creationId xmlns:a16="http://schemas.microsoft.com/office/drawing/2014/main" id="{EE7324E0-1CC1-A046-B885-3F7195C686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14" y="495"/>
              <a:ext cx="85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1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75854" name="Rectangle 53">
              <a:extLst>
                <a:ext uri="{FF2B5EF4-FFF2-40B4-BE49-F238E27FC236}">
                  <a16:creationId xmlns:a16="http://schemas.microsoft.com/office/drawing/2014/main" id="{8C087F2B-AD84-8442-A098-AB2B0DCAC8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95" y="1275"/>
              <a:ext cx="110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Q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75855" name="Rectangle 54">
              <a:extLst>
                <a:ext uri="{FF2B5EF4-FFF2-40B4-BE49-F238E27FC236}">
                  <a16:creationId xmlns:a16="http://schemas.microsoft.com/office/drawing/2014/main" id="{AAD31BFA-104C-5649-9B0B-699780C7F5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77" y="1329"/>
              <a:ext cx="67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100" b="0">
                  <a:solidFill>
                    <a:srgbClr val="000000"/>
                  </a:solidFill>
                  <a:latin typeface="Times-Roman" pitchFamily="2" charset="0"/>
                </a:rPr>
                <a:t>0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75856" name="Rectangle 55">
              <a:extLst>
                <a:ext uri="{FF2B5EF4-FFF2-40B4-BE49-F238E27FC236}">
                  <a16:creationId xmlns:a16="http://schemas.microsoft.com/office/drawing/2014/main" id="{EFC6F88A-AD21-5444-A043-A68D669665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29" y="1275"/>
              <a:ext cx="110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Q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75857" name="Rectangle 56">
              <a:extLst>
                <a:ext uri="{FF2B5EF4-FFF2-40B4-BE49-F238E27FC236}">
                  <a16:creationId xmlns:a16="http://schemas.microsoft.com/office/drawing/2014/main" id="{01C00CB4-2E1C-9043-A382-077AF06F8C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12" y="1329"/>
              <a:ext cx="67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100" b="0">
                  <a:solidFill>
                    <a:srgbClr val="000000"/>
                  </a:solidFill>
                  <a:latin typeface="Times-Roman" pitchFamily="2" charset="0"/>
                </a:rPr>
                <a:t>1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75858" name="Rectangle 57">
              <a:extLst>
                <a:ext uri="{FF2B5EF4-FFF2-40B4-BE49-F238E27FC236}">
                  <a16:creationId xmlns:a16="http://schemas.microsoft.com/office/drawing/2014/main" id="{161140EA-A5CF-AF4C-B3C4-ED858E4C07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66" y="1275"/>
              <a:ext cx="110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Q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75859" name="Rectangle 58">
              <a:extLst>
                <a:ext uri="{FF2B5EF4-FFF2-40B4-BE49-F238E27FC236}">
                  <a16:creationId xmlns:a16="http://schemas.microsoft.com/office/drawing/2014/main" id="{F78E1C84-F1D2-7947-B5C9-5620071073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48" y="1329"/>
              <a:ext cx="67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100" b="0">
                  <a:solidFill>
                    <a:srgbClr val="000000"/>
                  </a:solidFill>
                  <a:latin typeface="Times-Roman" pitchFamily="2" charset="0"/>
                </a:rPr>
                <a:t>2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75860" name="Rectangle 59">
              <a:extLst>
                <a:ext uri="{FF2B5EF4-FFF2-40B4-BE49-F238E27FC236}">
                  <a16:creationId xmlns:a16="http://schemas.microsoft.com/office/drawing/2014/main" id="{47AFCA68-CA42-FC43-854E-8142F014B9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46" y="1566"/>
              <a:ext cx="559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0">
                  <a:solidFill>
                    <a:srgbClr val="000000"/>
                  </a:solidFill>
                  <a:latin typeface="Helvetica" pitchFamily="2" charset="0"/>
                </a:rPr>
                <a:t>(a) Circuit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75861" name="Rectangle 60">
              <a:extLst>
                <a:ext uri="{FF2B5EF4-FFF2-40B4-BE49-F238E27FC236}">
                  <a16:creationId xmlns:a16="http://schemas.microsoft.com/office/drawing/2014/main" id="{291E33A4-5FDD-F240-B606-2DEDD0F43B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2" y="1954"/>
              <a:ext cx="299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Clock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75862" name="Rectangle 61">
              <a:extLst>
                <a:ext uri="{FF2B5EF4-FFF2-40B4-BE49-F238E27FC236}">
                  <a16:creationId xmlns:a16="http://schemas.microsoft.com/office/drawing/2014/main" id="{C3DFC771-DFF6-F249-AD77-9843733E52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4" y="2274"/>
              <a:ext cx="110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Q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75863" name="Rectangle 62">
              <a:extLst>
                <a:ext uri="{FF2B5EF4-FFF2-40B4-BE49-F238E27FC236}">
                  <a16:creationId xmlns:a16="http://schemas.microsoft.com/office/drawing/2014/main" id="{EF0BD301-FDCF-5140-BE0B-AE7A9A63C8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6" y="2329"/>
              <a:ext cx="67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100" b="0">
                  <a:solidFill>
                    <a:srgbClr val="000000"/>
                  </a:solidFill>
                  <a:latin typeface="Times-Roman" pitchFamily="2" charset="0"/>
                </a:rPr>
                <a:t>0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75864" name="Rectangle 63">
              <a:extLst>
                <a:ext uri="{FF2B5EF4-FFF2-40B4-BE49-F238E27FC236}">
                  <a16:creationId xmlns:a16="http://schemas.microsoft.com/office/drawing/2014/main" id="{AA762A66-9F26-0844-AEC1-5B6A9AB13E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4" y="2615"/>
              <a:ext cx="110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Q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75865" name="Rectangle 64">
              <a:extLst>
                <a:ext uri="{FF2B5EF4-FFF2-40B4-BE49-F238E27FC236}">
                  <a16:creationId xmlns:a16="http://schemas.microsoft.com/office/drawing/2014/main" id="{323F3257-ED04-8F4A-AFD3-6DA11CFE5A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6" y="2669"/>
              <a:ext cx="67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100" b="0">
                  <a:solidFill>
                    <a:srgbClr val="000000"/>
                  </a:solidFill>
                  <a:latin typeface="Times-Roman" pitchFamily="2" charset="0"/>
                </a:rPr>
                <a:t>1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75866" name="Rectangle 65">
              <a:extLst>
                <a:ext uri="{FF2B5EF4-FFF2-40B4-BE49-F238E27FC236}">
                  <a16:creationId xmlns:a16="http://schemas.microsoft.com/office/drawing/2014/main" id="{762295C3-1A4A-DD45-8C13-C6727E3884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4" y="2954"/>
              <a:ext cx="110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Q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75867" name="Rectangle 66">
              <a:extLst>
                <a:ext uri="{FF2B5EF4-FFF2-40B4-BE49-F238E27FC236}">
                  <a16:creationId xmlns:a16="http://schemas.microsoft.com/office/drawing/2014/main" id="{B1BE6E2E-D225-2B46-96A8-D711A50FC0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6" y="3009"/>
              <a:ext cx="67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100" b="0">
                  <a:solidFill>
                    <a:srgbClr val="000000"/>
                  </a:solidFill>
                  <a:latin typeface="Times-Roman" pitchFamily="2" charset="0"/>
                </a:rPr>
                <a:t>2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75868" name="Rectangle 67">
              <a:extLst>
                <a:ext uri="{FF2B5EF4-FFF2-40B4-BE49-F238E27FC236}">
                  <a16:creationId xmlns:a16="http://schemas.microsoft.com/office/drawing/2014/main" id="{3F04E460-65EA-854E-8D45-4EB9EC1F4D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6" y="3267"/>
              <a:ext cx="305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Count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75869" name="Rectangle 68">
              <a:extLst>
                <a:ext uri="{FF2B5EF4-FFF2-40B4-BE49-F238E27FC236}">
                  <a16:creationId xmlns:a16="http://schemas.microsoft.com/office/drawing/2014/main" id="{93CC420C-4F1A-ED4F-A7BB-CFFEED2920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16" y="3267"/>
              <a:ext cx="85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0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75870" name="Rectangle 69">
              <a:extLst>
                <a:ext uri="{FF2B5EF4-FFF2-40B4-BE49-F238E27FC236}">
                  <a16:creationId xmlns:a16="http://schemas.microsoft.com/office/drawing/2014/main" id="{A8B4FF1E-505D-7945-95B8-456D492AF6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6" y="3267"/>
              <a:ext cx="85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7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75871" name="Rectangle 70">
              <a:extLst>
                <a:ext uri="{FF2B5EF4-FFF2-40B4-BE49-F238E27FC236}">
                  <a16:creationId xmlns:a16="http://schemas.microsoft.com/office/drawing/2014/main" id="{4B09A086-6D35-8F4C-BA1D-5DE26B4082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07" y="3267"/>
              <a:ext cx="85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6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75872" name="Rectangle 71">
              <a:extLst>
                <a:ext uri="{FF2B5EF4-FFF2-40B4-BE49-F238E27FC236}">
                  <a16:creationId xmlns:a16="http://schemas.microsoft.com/office/drawing/2014/main" id="{AEEBF4CB-9E69-6448-9EED-C1FB180CDC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0" y="3267"/>
              <a:ext cx="85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5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75873" name="Rectangle 72">
              <a:extLst>
                <a:ext uri="{FF2B5EF4-FFF2-40B4-BE49-F238E27FC236}">
                  <a16:creationId xmlns:a16="http://schemas.microsoft.com/office/drawing/2014/main" id="{AB75950B-9CC0-FD49-A053-C62B062E24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35" y="3267"/>
              <a:ext cx="85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4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75874" name="Rectangle 73">
              <a:extLst>
                <a:ext uri="{FF2B5EF4-FFF2-40B4-BE49-F238E27FC236}">
                  <a16:creationId xmlns:a16="http://schemas.microsoft.com/office/drawing/2014/main" id="{A51853F9-7F1B-024A-9CA8-34C1AED6CA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99" y="3267"/>
              <a:ext cx="85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3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75875" name="Rectangle 74">
              <a:extLst>
                <a:ext uri="{FF2B5EF4-FFF2-40B4-BE49-F238E27FC236}">
                  <a16:creationId xmlns:a16="http://schemas.microsoft.com/office/drawing/2014/main" id="{B5449773-C334-8C40-92D6-A49B237DB2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64" y="3267"/>
              <a:ext cx="85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2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75876" name="Rectangle 75">
              <a:extLst>
                <a:ext uri="{FF2B5EF4-FFF2-40B4-BE49-F238E27FC236}">
                  <a16:creationId xmlns:a16="http://schemas.microsoft.com/office/drawing/2014/main" id="{3C567874-E91F-C84D-8116-20E8126766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33" y="3267"/>
              <a:ext cx="85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1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75877" name="Rectangle 76">
              <a:extLst>
                <a:ext uri="{FF2B5EF4-FFF2-40B4-BE49-F238E27FC236}">
                  <a16:creationId xmlns:a16="http://schemas.microsoft.com/office/drawing/2014/main" id="{644079D9-7A65-8F41-96BA-C9A848FFEA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1" y="3267"/>
              <a:ext cx="85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0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75878" name="Freeform 77">
              <a:extLst>
                <a:ext uri="{FF2B5EF4-FFF2-40B4-BE49-F238E27FC236}">
                  <a16:creationId xmlns:a16="http://schemas.microsoft.com/office/drawing/2014/main" id="{A71B9765-08C3-2748-B116-DAB3B6FE1FA0}"/>
                </a:ext>
              </a:extLst>
            </p:cNvPr>
            <p:cNvSpPr>
              <a:spLocks/>
            </p:cNvSpPr>
            <p:nvPr/>
          </p:nvSpPr>
          <p:spPr bwMode="auto">
            <a:xfrm>
              <a:off x="2454" y="891"/>
              <a:ext cx="24" cy="24"/>
            </a:xfrm>
            <a:custGeom>
              <a:avLst/>
              <a:gdLst>
                <a:gd name="T0" fmla="*/ 0 w 48"/>
                <a:gd name="T1" fmla="*/ 1 h 48"/>
                <a:gd name="T2" fmla="*/ 1 w 48"/>
                <a:gd name="T3" fmla="*/ 1 h 48"/>
                <a:gd name="T4" fmla="*/ 1 w 48"/>
                <a:gd name="T5" fmla="*/ 1 h 48"/>
                <a:gd name="T6" fmla="*/ 1 w 48"/>
                <a:gd name="T7" fmla="*/ 1 h 48"/>
                <a:gd name="T8" fmla="*/ 1 w 48"/>
                <a:gd name="T9" fmla="*/ 1 h 48"/>
                <a:gd name="T10" fmla="*/ 1 w 48"/>
                <a:gd name="T11" fmla="*/ 1 h 48"/>
                <a:gd name="T12" fmla="*/ 1 w 48"/>
                <a:gd name="T13" fmla="*/ 1 h 48"/>
                <a:gd name="T14" fmla="*/ 1 w 48"/>
                <a:gd name="T15" fmla="*/ 1 h 48"/>
                <a:gd name="T16" fmla="*/ 1 w 48"/>
                <a:gd name="T17" fmla="*/ 1 h 48"/>
                <a:gd name="T18" fmla="*/ 1 w 48"/>
                <a:gd name="T19" fmla="*/ 1 h 48"/>
                <a:gd name="T20" fmla="*/ 1 w 48"/>
                <a:gd name="T21" fmla="*/ 1 h 48"/>
                <a:gd name="T22" fmla="*/ 1 w 48"/>
                <a:gd name="T23" fmla="*/ 0 h 48"/>
                <a:gd name="T24" fmla="*/ 1 w 48"/>
                <a:gd name="T25" fmla="*/ 1 h 48"/>
                <a:gd name="T26" fmla="*/ 1 w 48"/>
                <a:gd name="T27" fmla="*/ 1 h 48"/>
                <a:gd name="T28" fmla="*/ 1 w 48"/>
                <a:gd name="T29" fmla="*/ 1 h 48"/>
                <a:gd name="T30" fmla="*/ 1 w 48"/>
                <a:gd name="T31" fmla="*/ 1 h 48"/>
                <a:gd name="T32" fmla="*/ 1 w 48"/>
                <a:gd name="T33" fmla="*/ 1 h 48"/>
                <a:gd name="T34" fmla="*/ 1 w 48"/>
                <a:gd name="T35" fmla="*/ 1 h 48"/>
                <a:gd name="T36" fmla="*/ 1 w 48"/>
                <a:gd name="T37" fmla="*/ 1 h 48"/>
                <a:gd name="T38" fmla="*/ 1 w 48"/>
                <a:gd name="T39" fmla="*/ 1 h 48"/>
                <a:gd name="T40" fmla="*/ 1 w 48"/>
                <a:gd name="T41" fmla="*/ 1 h 48"/>
                <a:gd name="T42" fmla="*/ 1 w 48"/>
                <a:gd name="T43" fmla="*/ 1 h 48"/>
                <a:gd name="T44" fmla="*/ 1 w 48"/>
                <a:gd name="T45" fmla="*/ 1 h 48"/>
                <a:gd name="T46" fmla="*/ 1 w 48"/>
                <a:gd name="T47" fmla="*/ 1 h 48"/>
                <a:gd name="T48" fmla="*/ 1 w 48"/>
                <a:gd name="T49" fmla="*/ 1 h 48"/>
                <a:gd name="T50" fmla="*/ 1 w 48"/>
                <a:gd name="T51" fmla="*/ 1 h 48"/>
                <a:gd name="T52" fmla="*/ 1 w 48"/>
                <a:gd name="T53" fmla="*/ 1 h 48"/>
                <a:gd name="T54" fmla="*/ 1 w 48"/>
                <a:gd name="T55" fmla="*/ 1 h 48"/>
                <a:gd name="T56" fmla="*/ 1 w 48"/>
                <a:gd name="T57" fmla="*/ 1 h 48"/>
                <a:gd name="T58" fmla="*/ 1 w 48"/>
                <a:gd name="T59" fmla="*/ 1 h 48"/>
                <a:gd name="T60" fmla="*/ 1 w 48"/>
                <a:gd name="T61" fmla="*/ 1 h 48"/>
                <a:gd name="T62" fmla="*/ 1 w 48"/>
                <a:gd name="T63" fmla="*/ 1 h 48"/>
                <a:gd name="T64" fmla="*/ 1 w 48"/>
                <a:gd name="T65" fmla="*/ 1 h 48"/>
                <a:gd name="T66" fmla="*/ 1 w 48"/>
                <a:gd name="T67" fmla="*/ 1 h 48"/>
                <a:gd name="T68" fmla="*/ 1 w 48"/>
                <a:gd name="T69" fmla="*/ 1 h 48"/>
                <a:gd name="T70" fmla="*/ 1 w 48"/>
                <a:gd name="T71" fmla="*/ 1 h 48"/>
                <a:gd name="T72" fmla="*/ 1 w 48"/>
                <a:gd name="T73" fmla="*/ 1 h 48"/>
                <a:gd name="T74" fmla="*/ 1 w 48"/>
                <a:gd name="T75" fmla="*/ 1 h 48"/>
                <a:gd name="T76" fmla="*/ 1 w 48"/>
                <a:gd name="T77" fmla="*/ 1 h 48"/>
                <a:gd name="T78" fmla="*/ 1 w 48"/>
                <a:gd name="T79" fmla="*/ 1 h 48"/>
                <a:gd name="T80" fmla="*/ 1 w 48"/>
                <a:gd name="T81" fmla="*/ 1 h 48"/>
                <a:gd name="T82" fmla="*/ 1 w 48"/>
                <a:gd name="T83" fmla="*/ 1 h 48"/>
                <a:gd name="T84" fmla="*/ 1 w 48"/>
                <a:gd name="T85" fmla="*/ 1 h 48"/>
                <a:gd name="T86" fmla="*/ 1 w 48"/>
                <a:gd name="T87" fmla="*/ 1 h 48"/>
                <a:gd name="T88" fmla="*/ 1 w 48"/>
                <a:gd name="T89" fmla="*/ 1 h 48"/>
                <a:gd name="T90" fmla="*/ 1 w 48"/>
                <a:gd name="T91" fmla="*/ 1 h 48"/>
                <a:gd name="T92" fmla="*/ 1 w 48"/>
                <a:gd name="T93" fmla="*/ 1 h 48"/>
                <a:gd name="T94" fmla="*/ 1 w 48"/>
                <a:gd name="T95" fmla="*/ 1 h 48"/>
                <a:gd name="T96" fmla="*/ 1 w 48"/>
                <a:gd name="T97" fmla="*/ 1 h 48"/>
                <a:gd name="T98" fmla="*/ 1 w 48"/>
                <a:gd name="T99" fmla="*/ 1 h 48"/>
                <a:gd name="T100" fmla="*/ 1 w 48"/>
                <a:gd name="T101" fmla="*/ 1 h 48"/>
                <a:gd name="T102" fmla="*/ 1 w 48"/>
                <a:gd name="T103" fmla="*/ 1 h 48"/>
                <a:gd name="T104" fmla="*/ 1 w 48"/>
                <a:gd name="T105" fmla="*/ 1 h 48"/>
                <a:gd name="T106" fmla="*/ 1 w 48"/>
                <a:gd name="T107" fmla="*/ 1 h 48"/>
                <a:gd name="T108" fmla="*/ 1 w 48"/>
                <a:gd name="T109" fmla="*/ 1 h 48"/>
                <a:gd name="T110" fmla="*/ 0 w 48"/>
                <a:gd name="T111" fmla="*/ 1 h 4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48"/>
                <a:gd name="T169" fmla="*/ 0 h 48"/>
                <a:gd name="T170" fmla="*/ 48 w 48"/>
                <a:gd name="T171" fmla="*/ 48 h 4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48" h="48">
                  <a:moveTo>
                    <a:pt x="0" y="19"/>
                  </a:moveTo>
                  <a:lnTo>
                    <a:pt x="0" y="30"/>
                  </a:lnTo>
                  <a:lnTo>
                    <a:pt x="0" y="27"/>
                  </a:lnTo>
                  <a:lnTo>
                    <a:pt x="0" y="26"/>
                  </a:lnTo>
                  <a:lnTo>
                    <a:pt x="0" y="25"/>
                  </a:lnTo>
                  <a:lnTo>
                    <a:pt x="1" y="24"/>
                  </a:lnTo>
                  <a:lnTo>
                    <a:pt x="1" y="22"/>
                  </a:lnTo>
                  <a:lnTo>
                    <a:pt x="1" y="21"/>
                  </a:lnTo>
                  <a:lnTo>
                    <a:pt x="2" y="19"/>
                  </a:lnTo>
                  <a:lnTo>
                    <a:pt x="2" y="18"/>
                  </a:lnTo>
                  <a:lnTo>
                    <a:pt x="2" y="16"/>
                  </a:lnTo>
                  <a:lnTo>
                    <a:pt x="3" y="15"/>
                  </a:lnTo>
                  <a:lnTo>
                    <a:pt x="4" y="14"/>
                  </a:lnTo>
                  <a:lnTo>
                    <a:pt x="4" y="13"/>
                  </a:lnTo>
                  <a:lnTo>
                    <a:pt x="6" y="12"/>
                  </a:lnTo>
                  <a:lnTo>
                    <a:pt x="7" y="10"/>
                  </a:lnTo>
                  <a:lnTo>
                    <a:pt x="7" y="9"/>
                  </a:lnTo>
                  <a:lnTo>
                    <a:pt x="8" y="9"/>
                  </a:lnTo>
                  <a:lnTo>
                    <a:pt x="9" y="8"/>
                  </a:lnTo>
                  <a:lnTo>
                    <a:pt x="10" y="7"/>
                  </a:lnTo>
                  <a:lnTo>
                    <a:pt x="12" y="6"/>
                  </a:lnTo>
                  <a:lnTo>
                    <a:pt x="13" y="6"/>
                  </a:lnTo>
                  <a:lnTo>
                    <a:pt x="14" y="4"/>
                  </a:lnTo>
                  <a:lnTo>
                    <a:pt x="15" y="3"/>
                  </a:lnTo>
                  <a:lnTo>
                    <a:pt x="16" y="3"/>
                  </a:lnTo>
                  <a:lnTo>
                    <a:pt x="18" y="2"/>
                  </a:lnTo>
                  <a:lnTo>
                    <a:pt x="19" y="2"/>
                  </a:lnTo>
                  <a:lnTo>
                    <a:pt x="20" y="2"/>
                  </a:lnTo>
                  <a:lnTo>
                    <a:pt x="21" y="1"/>
                  </a:lnTo>
                  <a:lnTo>
                    <a:pt x="22" y="1"/>
                  </a:lnTo>
                  <a:lnTo>
                    <a:pt x="25" y="1"/>
                  </a:lnTo>
                  <a:lnTo>
                    <a:pt x="26" y="1"/>
                  </a:lnTo>
                  <a:lnTo>
                    <a:pt x="27" y="1"/>
                  </a:lnTo>
                  <a:lnTo>
                    <a:pt x="28" y="0"/>
                  </a:lnTo>
                  <a:lnTo>
                    <a:pt x="19" y="0"/>
                  </a:lnTo>
                  <a:lnTo>
                    <a:pt x="20" y="1"/>
                  </a:lnTo>
                  <a:lnTo>
                    <a:pt x="21" y="1"/>
                  </a:lnTo>
                  <a:lnTo>
                    <a:pt x="24" y="1"/>
                  </a:lnTo>
                  <a:lnTo>
                    <a:pt x="25" y="1"/>
                  </a:lnTo>
                  <a:lnTo>
                    <a:pt x="26" y="1"/>
                  </a:lnTo>
                  <a:lnTo>
                    <a:pt x="27" y="2"/>
                  </a:lnTo>
                  <a:lnTo>
                    <a:pt x="28" y="2"/>
                  </a:lnTo>
                  <a:lnTo>
                    <a:pt x="30" y="2"/>
                  </a:lnTo>
                  <a:lnTo>
                    <a:pt x="31" y="3"/>
                  </a:lnTo>
                  <a:lnTo>
                    <a:pt x="32" y="3"/>
                  </a:lnTo>
                  <a:lnTo>
                    <a:pt x="33" y="4"/>
                  </a:lnTo>
                  <a:lnTo>
                    <a:pt x="34" y="6"/>
                  </a:lnTo>
                  <a:lnTo>
                    <a:pt x="36" y="6"/>
                  </a:lnTo>
                  <a:lnTo>
                    <a:pt x="37" y="7"/>
                  </a:lnTo>
                  <a:lnTo>
                    <a:pt x="38" y="8"/>
                  </a:lnTo>
                  <a:lnTo>
                    <a:pt x="39" y="9"/>
                  </a:lnTo>
                  <a:lnTo>
                    <a:pt x="40" y="9"/>
                  </a:lnTo>
                  <a:lnTo>
                    <a:pt x="42" y="10"/>
                  </a:lnTo>
                  <a:lnTo>
                    <a:pt x="42" y="12"/>
                  </a:lnTo>
                  <a:lnTo>
                    <a:pt x="43" y="13"/>
                  </a:lnTo>
                  <a:lnTo>
                    <a:pt x="44" y="14"/>
                  </a:lnTo>
                  <a:lnTo>
                    <a:pt x="44" y="15"/>
                  </a:lnTo>
                  <a:lnTo>
                    <a:pt x="45" y="16"/>
                  </a:lnTo>
                  <a:lnTo>
                    <a:pt x="45" y="18"/>
                  </a:lnTo>
                  <a:lnTo>
                    <a:pt x="46" y="19"/>
                  </a:lnTo>
                  <a:lnTo>
                    <a:pt x="46" y="21"/>
                  </a:lnTo>
                  <a:lnTo>
                    <a:pt x="46" y="22"/>
                  </a:lnTo>
                  <a:lnTo>
                    <a:pt x="48" y="24"/>
                  </a:lnTo>
                  <a:lnTo>
                    <a:pt x="48" y="25"/>
                  </a:lnTo>
                  <a:lnTo>
                    <a:pt x="48" y="26"/>
                  </a:lnTo>
                  <a:lnTo>
                    <a:pt x="48" y="27"/>
                  </a:lnTo>
                  <a:lnTo>
                    <a:pt x="48" y="30"/>
                  </a:lnTo>
                  <a:lnTo>
                    <a:pt x="48" y="19"/>
                  </a:lnTo>
                  <a:lnTo>
                    <a:pt x="48" y="21"/>
                  </a:lnTo>
                  <a:lnTo>
                    <a:pt x="48" y="22"/>
                  </a:lnTo>
                  <a:lnTo>
                    <a:pt x="48" y="24"/>
                  </a:lnTo>
                  <a:lnTo>
                    <a:pt x="48" y="25"/>
                  </a:lnTo>
                  <a:lnTo>
                    <a:pt x="46" y="26"/>
                  </a:lnTo>
                  <a:lnTo>
                    <a:pt x="46" y="27"/>
                  </a:lnTo>
                  <a:lnTo>
                    <a:pt x="46" y="30"/>
                  </a:lnTo>
                  <a:lnTo>
                    <a:pt x="45" y="31"/>
                  </a:lnTo>
                  <a:lnTo>
                    <a:pt x="45" y="32"/>
                  </a:lnTo>
                  <a:lnTo>
                    <a:pt x="44" y="33"/>
                  </a:lnTo>
                  <a:lnTo>
                    <a:pt x="44" y="34"/>
                  </a:lnTo>
                  <a:lnTo>
                    <a:pt x="43" y="36"/>
                  </a:lnTo>
                  <a:lnTo>
                    <a:pt x="42" y="37"/>
                  </a:lnTo>
                  <a:lnTo>
                    <a:pt x="42" y="38"/>
                  </a:lnTo>
                  <a:lnTo>
                    <a:pt x="40" y="39"/>
                  </a:lnTo>
                  <a:lnTo>
                    <a:pt x="39" y="39"/>
                  </a:lnTo>
                  <a:lnTo>
                    <a:pt x="38" y="40"/>
                  </a:lnTo>
                  <a:lnTo>
                    <a:pt x="37" y="42"/>
                  </a:lnTo>
                  <a:lnTo>
                    <a:pt x="36" y="43"/>
                  </a:lnTo>
                  <a:lnTo>
                    <a:pt x="34" y="43"/>
                  </a:lnTo>
                  <a:lnTo>
                    <a:pt x="33" y="44"/>
                  </a:lnTo>
                  <a:lnTo>
                    <a:pt x="32" y="45"/>
                  </a:lnTo>
                  <a:lnTo>
                    <a:pt x="31" y="45"/>
                  </a:lnTo>
                  <a:lnTo>
                    <a:pt x="30" y="46"/>
                  </a:lnTo>
                  <a:lnTo>
                    <a:pt x="28" y="46"/>
                  </a:lnTo>
                  <a:lnTo>
                    <a:pt x="27" y="46"/>
                  </a:lnTo>
                  <a:lnTo>
                    <a:pt x="26" y="48"/>
                  </a:lnTo>
                  <a:lnTo>
                    <a:pt x="25" y="48"/>
                  </a:lnTo>
                  <a:lnTo>
                    <a:pt x="24" y="48"/>
                  </a:lnTo>
                  <a:lnTo>
                    <a:pt x="21" y="48"/>
                  </a:lnTo>
                  <a:lnTo>
                    <a:pt x="20" y="48"/>
                  </a:lnTo>
                  <a:lnTo>
                    <a:pt x="19" y="48"/>
                  </a:lnTo>
                  <a:lnTo>
                    <a:pt x="28" y="48"/>
                  </a:lnTo>
                  <a:lnTo>
                    <a:pt x="27" y="48"/>
                  </a:lnTo>
                  <a:lnTo>
                    <a:pt x="26" y="48"/>
                  </a:lnTo>
                  <a:lnTo>
                    <a:pt x="25" y="48"/>
                  </a:lnTo>
                  <a:lnTo>
                    <a:pt x="22" y="48"/>
                  </a:lnTo>
                  <a:lnTo>
                    <a:pt x="21" y="48"/>
                  </a:lnTo>
                  <a:lnTo>
                    <a:pt x="20" y="46"/>
                  </a:lnTo>
                  <a:lnTo>
                    <a:pt x="19" y="46"/>
                  </a:lnTo>
                  <a:lnTo>
                    <a:pt x="18" y="46"/>
                  </a:lnTo>
                  <a:lnTo>
                    <a:pt x="16" y="45"/>
                  </a:lnTo>
                  <a:lnTo>
                    <a:pt x="15" y="45"/>
                  </a:lnTo>
                  <a:lnTo>
                    <a:pt x="14" y="44"/>
                  </a:lnTo>
                  <a:lnTo>
                    <a:pt x="13" y="43"/>
                  </a:lnTo>
                  <a:lnTo>
                    <a:pt x="12" y="43"/>
                  </a:lnTo>
                  <a:lnTo>
                    <a:pt x="10" y="42"/>
                  </a:lnTo>
                  <a:lnTo>
                    <a:pt x="9" y="40"/>
                  </a:lnTo>
                  <a:lnTo>
                    <a:pt x="8" y="39"/>
                  </a:lnTo>
                  <a:lnTo>
                    <a:pt x="7" y="39"/>
                  </a:lnTo>
                  <a:lnTo>
                    <a:pt x="7" y="38"/>
                  </a:lnTo>
                  <a:lnTo>
                    <a:pt x="6" y="37"/>
                  </a:lnTo>
                  <a:lnTo>
                    <a:pt x="4" y="36"/>
                  </a:lnTo>
                  <a:lnTo>
                    <a:pt x="4" y="34"/>
                  </a:lnTo>
                  <a:lnTo>
                    <a:pt x="3" y="33"/>
                  </a:lnTo>
                  <a:lnTo>
                    <a:pt x="2" y="32"/>
                  </a:lnTo>
                  <a:lnTo>
                    <a:pt x="2" y="31"/>
                  </a:lnTo>
                  <a:lnTo>
                    <a:pt x="2" y="30"/>
                  </a:lnTo>
                  <a:lnTo>
                    <a:pt x="1" y="27"/>
                  </a:lnTo>
                  <a:lnTo>
                    <a:pt x="1" y="26"/>
                  </a:lnTo>
                  <a:lnTo>
                    <a:pt x="1" y="25"/>
                  </a:lnTo>
                  <a:lnTo>
                    <a:pt x="0" y="24"/>
                  </a:lnTo>
                  <a:lnTo>
                    <a:pt x="0" y="22"/>
                  </a:lnTo>
                  <a:lnTo>
                    <a:pt x="0" y="21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000000"/>
            </a:solidFill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879" name="Freeform 78">
              <a:extLst>
                <a:ext uri="{FF2B5EF4-FFF2-40B4-BE49-F238E27FC236}">
                  <a16:creationId xmlns:a16="http://schemas.microsoft.com/office/drawing/2014/main" id="{F63D2DBC-A075-DD46-AE12-3E6C4F02005B}"/>
                </a:ext>
              </a:extLst>
            </p:cNvPr>
            <p:cNvSpPr>
              <a:spLocks/>
            </p:cNvSpPr>
            <p:nvPr/>
          </p:nvSpPr>
          <p:spPr bwMode="auto">
            <a:xfrm>
              <a:off x="3391" y="891"/>
              <a:ext cx="24" cy="24"/>
            </a:xfrm>
            <a:custGeom>
              <a:avLst/>
              <a:gdLst>
                <a:gd name="T0" fmla="*/ 0 w 48"/>
                <a:gd name="T1" fmla="*/ 1 h 48"/>
                <a:gd name="T2" fmla="*/ 1 w 48"/>
                <a:gd name="T3" fmla="*/ 1 h 48"/>
                <a:gd name="T4" fmla="*/ 1 w 48"/>
                <a:gd name="T5" fmla="*/ 1 h 48"/>
                <a:gd name="T6" fmla="*/ 1 w 48"/>
                <a:gd name="T7" fmla="*/ 1 h 48"/>
                <a:gd name="T8" fmla="*/ 1 w 48"/>
                <a:gd name="T9" fmla="*/ 1 h 48"/>
                <a:gd name="T10" fmla="*/ 1 w 48"/>
                <a:gd name="T11" fmla="*/ 1 h 48"/>
                <a:gd name="T12" fmla="*/ 1 w 48"/>
                <a:gd name="T13" fmla="*/ 1 h 48"/>
                <a:gd name="T14" fmla="*/ 1 w 48"/>
                <a:gd name="T15" fmla="*/ 1 h 48"/>
                <a:gd name="T16" fmla="*/ 1 w 48"/>
                <a:gd name="T17" fmla="*/ 1 h 48"/>
                <a:gd name="T18" fmla="*/ 1 w 48"/>
                <a:gd name="T19" fmla="*/ 1 h 48"/>
                <a:gd name="T20" fmla="*/ 1 w 48"/>
                <a:gd name="T21" fmla="*/ 1 h 48"/>
                <a:gd name="T22" fmla="*/ 1 w 48"/>
                <a:gd name="T23" fmla="*/ 0 h 48"/>
                <a:gd name="T24" fmla="*/ 1 w 48"/>
                <a:gd name="T25" fmla="*/ 1 h 48"/>
                <a:gd name="T26" fmla="*/ 1 w 48"/>
                <a:gd name="T27" fmla="*/ 1 h 48"/>
                <a:gd name="T28" fmla="*/ 1 w 48"/>
                <a:gd name="T29" fmla="*/ 1 h 48"/>
                <a:gd name="T30" fmla="*/ 1 w 48"/>
                <a:gd name="T31" fmla="*/ 1 h 48"/>
                <a:gd name="T32" fmla="*/ 1 w 48"/>
                <a:gd name="T33" fmla="*/ 1 h 48"/>
                <a:gd name="T34" fmla="*/ 1 w 48"/>
                <a:gd name="T35" fmla="*/ 1 h 48"/>
                <a:gd name="T36" fmla="*/ 1 w 48"/>
                <a:gd name="T37" fmla="*/ 1 h 48"/>
                <a:gd name="T38" fmla="*/ 1 w 48"/>
                <a:gd name="T39" fmla="*/ 1 h 48"/>
                <a:gd name="T40" fmla="*/ 1 w 48"/>
                <a:gd name="T41" fmla="*/ 1 h 48"/>
                <a:gd name="T42" fmla="*/ 1 w 48"/>
                <a:gd name="T43" fmla="*/ 1 h 48"/>
                <a:gd name="T44" fmla="*/ 1 w 48"/>
                <a:gd name="T45" fmla="*/ 1 h 48"/>
                <a:gd name="T46" fmla="*/ 1 w 48"/>
                <a:gd name="T47" fmla="*/ 1 h 48"/>
                <a:gd name="T48" fmla="*/ 1 w 48"/>
                <a:gd name="T49" fmla="*/ 1 h 48"/>
                <a:gd name="T50" fmla="*/ 1 w 48"/>
                <a:gd name="T51" fmla="*/ 1 h 48"/>
                <a:gd name="T52" fmla="*/ 1 w 48"/>
                <a:gd name="T53" fmla="*/ 1 h 48"/>
                <a:gd name="T54" fmla="*/ 1 w 48"/>
                <a:gd name="T55" fmla="*/ 1 h 48"/>
                <a:gd name="T56" fmla="*/ 1 w 48"/>
                <a:gd name="T57" fmla="*/ 1 h 48"/>
                <a:gd name="T58" fmla="*/ 1 w 48"/>
                <a:gd name="T59" fmla="*/ 1 h 48"/>
                <a:gd name="T60" fmla="*/ 1 w 48"/>
                <a:gd name="T61" fmla="*/ 1 h 48"/>
                <a:gd name="T62" fmla="*/ 1 w 48"/>
                <a:gd name="T63" fmla="*/ 1 h 48"/>
                <a:gd name="T64" fmla="*/ 1 w 48"/>
                <a:gd name="T65" fmla="*/ 1 h 48"/>
                <a:gd name="T66" fmla="*/ 1 w 48"/>
                <a:gd name="T67" fmla="*/ 1 h 48"/>
                <a:gd name="T68" fmla="*/ 1 w 48"/>
                <a:gd name="T69" fmla="*/ 1 h 48"/>
                <a:gd name="T70" fmla="*/ 1 w 48"/>
                <a:gd name="T71" fmla="*/ 1 h 48"/>
                <a:gd name="T72" fmla="*/ 1 w 48"/>
                <a:gd name="T73" fmla="*/ 1 h 48"/>
                <a:gd name="T74" fmla="*/ 1 w 48"/>
                <a:gd name="T75" fmla="*/ 1 h 48"/>
                <a:gd name="T76" fmla="*/ 1 w 48"/>
                <a:gd name="T77" fmla="*/ 1 h 48"/>
                <a:gd name="T78" fmla="*/ 1 w 48"/>
                <a:gd name="T79" fmla="*/ 1 h 48"/>
                <a:gd name="T80" fmla="*/ 1 w 48"/>
                <a:gd name="T81" fmla="*/ 1 h 48"/>
                <a:gd name="T82" fmla="*/ 1 w 48"/>
                <a:gd name="T83" fmla="*/ 1 h 48"/>
                <a:gd name="T84" fmla="*/ 1 w 48"/>
                <a:gd name="T85" fmla="*/ 1 h 48"/>
                <a:gd name="T86" fmla="*/ 1 w 48"/>
                <a:gd name="T87" fmla="*/ 1 h 48"/>
                <a:gd name="T88" fmla="*/ 1 w 48"/>
                <a:gd name="T89" fmla="*/ 1 h 48"/>
                <a:gd name="T90" fmla="*/ 1 w 48"/>
                <a:gd name="T91" fmla="*/ 1 h 48"/>
                <a:gd name="T92" fmla="*/ 1 w 48"/>
                <a:gd name="T93" fmla="*/ 1 h 48"/>
                <a:gd name="T94" fmla="*/ 1 w 48"/>
                <a:gd name="T95" fmla="*/ 1 h 48"/>
                <a:gd name="T96" fmla="*/ 1 w 48"/>
                <a:gd name="T97" fmla="*/ 1 h 48"/>
                <a:gd name="T98" fmla="*/ 1 w 48"/>
                <a:gd name="T99" fmla="*/ 1 h 48"/>
                <a:gd name="T100" fmla="*/ 1 w 48"/>
                <a:gd name="T101" fmla="*/ 1 h 48"/>
                <a:gd name="T102" fmla="*/ 1 w 48"/>
                <a:gd name="T103" fmla="*/ 1 h 48"/>
                <a:gd name="T104" fmla="*/ 1 w 48"/>
                <a:gd name="T105" fmla="*/ 1 h 48"/>
                <a:gd name="T106" fmla="*/ 1 w 48"/>
                <a:gd name="T107" fmla="*/ 1 h 48"/>
                <a:gd name="T108" fmla="*/ 1 w 48"/>
                <a:gd name="T109" fmla="*/ 1 h 48"/>
                <a:gd name="T110" fmla="*/ 0 w 48"/>
                <a:gd name="T111" fmla="*/ 1 h 4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48"/>
                <a:gd name="T169" fmla="*/ 0 h 48"/>
                <a:gd name="T170" fmla="*/ 48 w 48"/>
                <a:gd name="T171" fmla="*/ 48 h 4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48" h="48">
                  <a:moveTo>
                    <a:pt x="0" y="19"/>
                  </a:moveTo>
                  <a:lnTo>
                    <a:pt x="0" y="30"/>
                  </a:lnTo>
                  <a:lnTo>
                    <a:pt x="0" y="27"/>
                  </a:lnTo>
                  <a:lnTo>
                    <a:pt x="0" y="26"/>
                  </a:lnTo>
                  <a:lnTo>
                    <a:pt x="0" y="25"/>
                  </a:lnTo>
                  <a:lnTo>
                    <a:pt x="1" y="24"/>
                  </a:lnTo>
                  <a:lnTo>
                    <a:pt x="1" y="22"/>
                  </a:lnTo>
                  <a:lnTo>
                    <a:pt x="1" y="21"/>
                  </a:lnTo>
                  <a:lnTo>
                    <a:pt x="3" y="19"/>
                  </a:lnTo>
                  <a:lnTo>
                    <a:pt x="3" y="18"/>
                  </a:lnTo>
                  <a:lnTo>
                    <a:pt x="3" y="16"/>
                  </a:lnTo>
                  <a:lnTo>
                    <a:pt x="4" y="15"/>
                  </a:lnTo>
                  <a:lnTo>
                    <a:pt x="5" y="14"/>
                  </a:lnTo>
                  <a:lnTo>
                    <a:pt x="5" y="13"/>
                  </a:lnTo>
                  <a:lnTo>
                    <a:pt x="6" y="12"/>
                  </a:lnTo>
                  <a:lnTo>
                    <a:pt x="7" y="10"/>
                  </a:lnTo>
                  <a:lnTo>
                    <a:pt x="7" y="9"/>
                  </a:lnTo>
                  <a:lnTo>
                    <a:pt x="9" y="9"/>
                  </a:lnTo>
                  <a:lnTo>
                    <a:pt x="10" y="8"/>
                  </a:lnTo>
                  <a:lnTo>
                    <a:pt x="11" y="7"/>
                  </a:lnTo>
                  <a:lnTo>
                    <a:pt x="12" y="6"/>
                  </a:lnTo>
                  <a:lnTo>
                    <a:pt x="13" y="6"/>
                  </a:lnTo>
                  <a:lnTo>
                    <a:pt x="15" y="4"/>
                  </a:lnTo>
                  <a:lnTo>
                    <a:pt x="16" y="3"/>
                  </a:lnTo>
                  <a:lnTo>
                    <a:pt x="17" y="3"/>
                  </a:lnTo>
                  <a:lnTo>
                    <a:pt x="18" y="2"/>
                  </a:lnTo>
                  <a:lnTo>
                    <a:pt x="19" y="2"/>
                  </a:lnTo>
                  <a:lnTo>
                    <a:pt x="21" y="2"/>
                  </a:lnTo>
                  <a:lnTo>
                    <a:pt x="22" y="1"/>
                  </a:lnTo>
                  <a:lnTo>
                    <a:pt x="23" y="1"/>
                  </a:lnTo>
                  <a:lnTo>
                    <a:pt x="25" y="1"/>
                  </a:lnTo>
                  <a:lnTo>
                    <a:pt x="27" y="1"/>
                  </a:lnTo>
                  <a:lnTo>
                    <a:pt x="28" y="1"/>
                  </a:lnTo>
                  <a:lnTo>
                    <a:pt x="29" y="0"/>
                  </a:lnTo>
                  <a:lnTo>
                    <a:pt x="19" y="0"/>
                  </a:lnTo>
                  <a:lnTo>
                    <a:pt x="21" y="1"/>
                  </a:lnTo>
                  <a:lnTo>
                    <a:pt x="22" y="1"/>
                  </a:lnTo>
                  <a:lnTo>
                    <a:pt x="24" y="1"/>
                  </a:lnTo>
                  <a:lnTo>
                    <a:pt x="25" y="1"/>
                  </a:lnTo>
                  <a:lnTo>
                    <a:pt x="27" y="1"/>
                  </a:lnTo>
                  <a:lnTo>
                    <a:pt x="28" y="2"/>
                  </a:lnTo>
                  <a:lnTo>
                    <a:pt x="29" y="2"/>
                  </a:lnTo>
                  <a:lnTo>
                    <a:pt x="30" y="2"/>
                  </a:lnTo>
                  <a:lnTo>
                    <a:pt x="31" y="3"/>
                  </a:lnTo>
                  <a:lnTo>
                    <a:pt x="33" y="3"/>
                  </a:lnTo>
                  <a:lnTo>
                    <a:pt x="34" y="4"/>
                  </a:lnTo>
                  <a:lnTo>
                    <a:pt x="35" y="6"/>
                  </a:lnTo>
                  <a:lnTo>
                    <a:pt x="36" y="6"/>
                  </a:lnTo>
                  <a:lnTo>
                    <a:pt x="37" y="7"/>
                  </a:lnTo>
                  <a:lnTo>
                    <a:pt x="39" y="8"/>
                  </a:lnTo>
                  <a:lnTo>
                    <a:pt x="40" y="9"/>
                  </a:lnTo>
                  <a:lnTo>
                    <a:pt x="41" y="9"/>
                  </a:lnTo>
                  <a:lnTo>
                    <a:pt x="42" y="10"/>
                  </a:lnTo>
                  <a:lnTo>
                    <a:pt x="42" y="12"/>
                  </a:lnTo>
                  <a:lnTo>
                    <a:pt x="43" y="13"/>
                  </a:lnTo>
                  <a:lnTo>
                    <a:pt x="45" y="14"/>
                  </a:lnTo>
                  <a:lnTo>
                    <a:pt x="45" y="15"/>
                  </a:lnTo>
                  <a:lnTo>
                    <a:pt x="46" y="16"/>
                  </a:lnTo>
                  <a:lnTo>
                    <a:pt x="46" y="18"/>
                  </a:lnTo>
                  <a:lnTo>
                    <a:pt x="47" y="19"/>
                  </a:lnTo>
                  <a:lnTo>
                    <a:pt x="47" y="21"/>
                  </a:lnTo>
                  <a:lnTo>
                    <a:pt x="47" y="22"/>
                  </a:lnTo>
                  <a:lnTo>
                    <a:pt x="48" y="24"/>
                  </a:lnTo>
                  <a:lnTo>
                    <a:pt x="48" y="25"/>
                  </a:lnTo>
                  <a:lnTo>
                    <a:pt x="48" y="26"/>
                  </a:lnTo>
                  <a:lnTo>
                    <a:pt x="48" y="27"/>
                  </a:lnTo>
                  <a:lnTo>
                    <a:pt x="48" y="30"/>
                  </a:lnTo>
                  <a:lnTo>
                    <a:pt x="48" y="19"/>
                  </a:lnTo>
                  <a:lnTo>
                    <a:pt x="48" y="21"/>
                  </a:lnTo>
                  <a:lnTo>
                    <a:pt x="48" y="22"/>
                  </a:lnTo>
                  <a:lnTo>
                    <a:pt x="48" y="24"/>
                  </a:lnTo>
                  <a:lnTo>
                    <a:pt x="48" y="25"/>
                  </a:lnTo>
                  <a:lnTo>
                    <a:pt x="47" y="26"/>
                  </a:lnTo>
                  <a:lnTo>
                    <a:pt x="47" y="27"/>
                  </a:lnTo>
                  <a:lnTo>
                    <a:pt x="47" y="30"/>
                  </a:lnTo>
                  <a:lnTo>
                    <a:pt x="46" y="31"/>
                  </a:lnTo>
                  <a:lnTo>
                    <a:pt x="46" y="32"/>
                  </a:lnTo>
                  <a:lnTo>
                    <a:pt x="45" y="33"/>
                  </a:lnTo>
                  <a:lnTo>
                    <a:pt x="45" y="34"/>
                  </a:lnTo>
                  <a:lnTo>
                    <a:pt x="43" y="36"/>
                  </a:lnTo>
                  <a:lnTo>
                    <a:pt x="42" y="37"/>
                  </a:lnTo>
                  <a:lnTo>
                    <a:pt x="42" y="38"/>
                  </a:lnTo>
                  <a:lnTo>
                    <a:pt x="41" y="39"/>
                  </a:lnTo>
                  <a:lnTo>
                    <a:pt x="40" y="39"/>
                  </a:lnTo>
                  <a:lnTo>
                    <a:pt x="39" y="40"/>
                  </a:lnTo>
                  <a:lnTo>
                    <a:pt x="37" y="42"/>
                  </a:lnTo>
                  <a:lnTo>
                    <a:pt x="36" y="43"/>
                  </a:lnTo>
                  <a:lnTo>
                    <a:pt x="35" y="43"/>
                  </a:lnTo>
                  <a:lnTo>
                    <a:pt x="34" y="44"/>
                  </a:lnTo>
                  <a:lnTo>
                    <a:pt x="33" y="45"/>
                  </a:lnTo>
                  <a:lnTo>
                    <a:pt x="31" y="45"/>
                  </a:lnTo>
                  <a:lnTo>
                    <a:pt x="30" y="46"/>
                  </a:lnTo>
                  <a:lnTo>
                    <a:pt x="29" y="46"/>
                  </a:lnTo>
                  <a:lnTo>
                    <a:pt x="28" y="46"/>
                  </a:lnTo>
                  <a:lnTo>
                    <a:pt x="27" y="48"/>
                  </a:lnTo>
                  <a:lnTo>
                    <a:pt x="25" y="48"/>
                  </a:lnTo>
                  <a:lnTo>
                    <a:pt x="24" y="48"/>
                  </a:lnTo>
                  <a:lnTo>
                    <a:pt x="22" y="48"/>
                  </a:lnTo>
                  <a:lnTo>
                    <a:pt x="21" y="48"/>
                  </a:lnTo>
                  <a:lnTo>
                    <a:pt x="19" y="48"/>
                  </a:lnTo>
                  <a:lnTo>
                    <a:pt x="29" y="48"/>
                  </a:lnTo>
                  <a:lnTo>
                    <a:pt x="28" y="48"/>
                  </a:lnTo>
                  <a:lnTo>
                    <a:pt x="27" y="48"/>
                  </a:lnTo>
                  <a:lnTo>
                    <a:pt x="25" y="48"/>
                  </a:lnTo>
                  <a:lnTo>
                    <a:pt x="23" y="48"/>
                  </a:lnTo>
                  <a:lnTo>
                    <a:pt x="22" y="48"/>
                  </a:lnTo>
                  <a:lnTo>
                    <a:pt x="21" y="46"/>
                  </a:lnTo>
                  <a:lnTo>
                    <a:pt x="19" y="46"/>
                  </a:lnTo>
                  <a:lnTo>
                    <a:pt x="18" y="46"/>
                  </a:lnTo>
                  <a:lnTo>
                    <a:pt x="17" y="45"/>
                  </a:lnTo>
                  <a:lnTo>
                    <a:pt x="16" y="45"/>
                  </a:lnTo>
                  <a:lnTo>
                    <a:pt x="15" y="44"/>
                  </a:lnTo>
                  <a:lnTo>
                    <a:pt x="13" y="43"/>
                  </a:lnTo>
                  <a:lnTo>
                    <a:pt x="12" y="43"/>
                  </a:lnTo>
                  <a:lnTo>
                    <a:pt x="11" y="42"/>
                  </a:lnTo>
                  <a:lnTo>
                    <a:pt x="10" y="40"/>
                  </a:lnTo>
                  <a:lnTo>
                    <a:pt x="9" y="39"/>
                  </a:lnTo>
                  <a:lnTo>
                    <a:pt x="7" y="39"/>
                  </a:lnTo>
                  <a:lnTo>
                    <a:pt x="7" y="38"/>
                  </a:lnTo>
                  <a:lnTo>
                    <a:pt x="6" y="37"/>
                  </a:lnTo>
                  <a:lnTo>
                    <a:pt x="5" y="36"/>
                  </a:lnTo>
                  <a:lnTo>
                    <a:pt x="5" y="34"/>
                  </a:lnTo>
                  <a:lnTo>
                    <a:pt x="4" y="33"/>
                  </a:lnTo>
                  <a:lnTo>
                    <a:pt x="3" y="32"/>
                  </a:lnTo>
                  <a:lnTo>
                    <a:pt x="3" y="31"/>
                  </a:lnTo>
                  <a:lnTo>
                    <a:pt x="3" y="30"/>
                  </a:lnTo>
                  <a:lnTo>
                    <a:pt x="1" y="27"/>
                  </a:lnTo>
                  <a:lnTo>
                    <a:pt x="1" y="26"/>
                  </a:lnTo>
                  <a:lnTo>
                    <a:pt x="1" y="25"/>
                  </a:lnTo>
                  <a:lnTo>
                    <a:pt x="0" y="24"/>
                  </a:lnTo>
                  <a:lnTo>
                    <a:pt x="0" y="22"/>
                  </a:lnTo>
                  <a:lnTo>
                    <a:pt x="0" y="21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000000"/>
            </a:solidFill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880" name="Rectangle 79">
              <a:extLst>
                <a:ext uri="{FF2B5EF4-FFF2-40B4-BE49-F238E27FC236}">
                  <a16:creationId xmlns:a16="http://schemas.microsoft.com/office/drawing/2014/main" id="{710FE9E3-60AE-9E4B-B3F2-AA8D742CFD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48" y="3566"/>
              <a:ext cx="1012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0">
                  <a:solidFill>
                    <a:srgbClr val="000000"/>
                  </a:solidFill>
                  <a:latin typeface="Helvetica" pitchFamily="2" charset="0"/>
                </a:rPr>
                <a:t>(b) Timing diagram</a:t>
              </a:r>
              <a:endParaRPr lang="en-US" altLang="en-US" b="0">
                <a:latin typeface="Times" pitchFamily="2" charset="0"/>
              </a:endParaRPr>
            </a:p>
          </p:txBody>
        </p:sp>
      </p:grpSp>
      <p:grpSp>
        <p:nvGrpSpPr>
          <p:cNvPr id="75779" name="Group 2">
            <a:extLst>
              <a:ext uri="{FF2B5EF4-FFF2-40B4-BE49-F238E27FC236}">
                <a16:creationId xmlns:a16="http://schemas.microsoft.com/office/drawing/2014/main" id="{CFDEEEE4-31EF-534E-8A84-7148960158FC}"/>
              </a:ext>
            </a:extLst>
          </p:cNvPr>
          <p:cNvGrpSpPr>
            <a:grpSpLocks/>
          </p:cNvGrpSpPr>
          <p:nvPr/>
        </p:nvGrpSpPr>
        <p:grpSpPr bwMode="auto">
          <a:xfrm>
            <a:off x="2619375" y="4037014"/>
            <a:ext cx="7405688" cy="739775"/>
            <a:chOff x="1704740" y="4037758"/>
            <a:chExt cx="7405724" cy="739506"/>
          </a:xfrm>
        </p:grpSpPr>
        <p:grpSp>
          <p:nvGrpSpPr>
            <p:cNvPr id="75781" name="Group 91">
              <a:extLst>
                <a:ext uri="{FF2B5EF4-FFF2-40B4-BE49-F238E27FC236}">
                  <a16:creationId xmlns:a16="http://schemas.microsoft.com/office/drawing/2014/main" id="{E17ABDED-FFF6-014C-901D-F82246C8BC8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04740" y="4037758"/>
              <a:ext cx="363538" cy="541337"/>
              <a:chOff x="3873500" y="3795713"/>
              <a:chExt cx="363538" cy="541337"/>
            </a:xfrm>
          </p:grpSpPr>
          <p:sp>
            <p:nvSpPr>
              <p:cNvPr id="75804" name="Freeform 77">
                <a:extLst>
                  <a:ext uri="{FF2B5EF4-FFF2-40B4-BE49-F238E27FC236}">
                    <a16:creationId xmlns:a16="http://schemas.microsoft.com/office/drawing/2014/main" id="{2C2D1C99-F0ED-2D4E-9B33-3C718B4C81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25900" y="4260850"/>
                <a:ext cx="114300" cy="76200"/>
              </a:xfrm>
              <a:custGeom>
                <a:avLst/>
                <a:gdLst>
                  <a:gd name="T0" fmla="*/ 0 w 144"/>
                  <a:gd name="T1" fmla="*/ 2147483646 h 96"/>
                  <a:gd name="T2" fmla="*/ 2147483646 w 144"/>
                  <a:gd name="T3" fmla="*/ 2147483646 h 96"/>
                  <a:gd name="T4" fmla="*/ 2147483646 w 144"/>
                  <a:gd name="T5" fmla="*/ 0 h 96"/>
                  <a:gd name="T6" fmla="*/ 2147483646 w 144"/>
                  <a:gd name="T7" fmla="*/ 2147483646 h 96"/>
                  <a:gd name="T8" fmla="*/ 0 w 144"/>
                  <a:gd name="T9" fmla="*/ 2147483646 h 9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4"/>
                  <a:gd name="T16" fmla="*/ 0 h 96"/>
                  <a:gd name="T17" fmla="*/ 144 w 144"/>
                  <a:gd name="T18" fmla="*/ 96 h 9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4" h="96">
                    <a:moveTo>
                      <a:pt x="0" y="48"/>
                    </a:moveTo>
                    <a:lnTo>
                      <a:pt x="144" y="96"/>
                    </a:lnTo>
                    <a:lnTo>
                      <a:pt x="48" y="0"/>
                    </a:lnTo>
                    <a:lnTo>
                      <a:pt x="24" y="2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000000"/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805" name="Freeform 78">
                <a:extLst>
                  <a:ext uri="{FF2B5EF4-FFF2-40B4-BE49-F238E27FC236}">
                    <a16:creationId xmlns:a16="http://schemas.microsoft.com/office/drawing/2014/main" id="{028E4A16-A861-6E4C-AA79-D7B5A8ED37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73500" y="3795713"/>
                <a:ext cx="363538" cy="482600"/>
              </a:xfrm>
              <a:custGeom>
                <a:avLst/>
                <a:gdLst>
                  <a:gd name="T0" fmla="*/ 2147483646 w 457"/>
                  <a:gd name="T1" fmla="*/ 0 h 609"/>
                  <a:gd name="T2" fmla="*/ 2147483646 w 457"/>
                  <a:gd name="T3" fmla="*/ 0 h 609"/>
                  <a:gd name="T4" fmla="*/ 2147483646 w 457"/>
                  <a:gd name="T5" fmla="*/ 0 h 609"/>
                  <a:gd name="T6" fmla="*/ 2147483646 w 457"/>
                  <a:gd name="T7" fmla="*/ 0 h 609"/>
                  <a:gd name="T8" fmla="*/ 2147483646 w 457"/>
                  <a:gd name="T9" fmla="*/ 0 h 609"/>
                  <a:gd name="T10" fmla="*/ 2147483646 w 457"/>
                  <a:gd name="T11" fmla="*/ 0 h 609"/>
                  <a:gd name="T12" fmla="*/ 2147483646 w 457"/>
                  <a:gd name="T13" fmla="*/ 0 h 609"/>
                  <a:gd name="T14" fmla="*/ 2147483646 w 457"/>
                  <a:gd name="T15" fmla="*/ 0 h 609"/>
                  <a:gd name="T16" fmla="*/ 2147483646 w 457"/>
                  <a:gd name="T17" fmla="*/ 0 h 609"/>
                  <a:gd name="T18" fmla="*/ 2147483646 w 457"/>
                  <a:gd name="T19" fmla="*/ 0 h 609"/>
                  <a:gd name="T20" fmla="*/ 2147483646 w 457"/>
                  <a:gd name="T21" fmla="*/ 0 h 609"/>
                  <a:gd name="T22" fmla="*/ 2147483646 w 457"/>
                  <a:gd name="T23" fmla="*/ 0 h 609"/>
                  <a:gd name="T24" fmla="*/ 2147483646 w 457"/>
                  <a:gd name="T25" fmla="*/ 0 h 609"/>
                  <a:gd name="T26" fmla="*/ 2147483646 w 457"/>
                  <a:gd name="T27" fmla="*/ 0 h 609"/>
                  <a:gd name="T28" fmla="*/ 2147483646 w 457"/>
                  <a:gd name="T29" fmla="*/ 0 h 609"/>
                  <a:gd name="T30" fmla="*/ 2147483646 w 457"/>
                  <a:gd name="T31" fmla="*/ 0 h 609"/>
                  <a:gd name="T32" fmla="*/ 2147483646 w 457"/>
                  <a:gd name="T33" fmla="*/ 0 h 609"/>
                  <a:gd name="T34" fmla="*/ 2147483646 w 457"/>
                  <a:gd name="T35" fmla="*/ 0 h 609"/>
                  <a:gd name="T36" fmla="*/ 2147483646 w 457"/>
                  <a:gd name="T37" fmla="*/ 0 h 609"/>
                  <a:gd name="T38" fmla="*/ 2147483646 w 457"/>
                  <a:gd name="T39" fmla="*/ 0 h 609"/>
                  <a:gd name="T40" fmla="*/ 2147483646 w 457"/>
                  <a:gd name="T41" fmla="*/ 0 h 609"/>
                  <a:gd name="T42" fmla="*/ 2147483646 w 457"/>
                  <a:gd name="T43" fmla="*/ 0 h 609"/>
                  <a:gd name="T44" fmla="*/ 2147483646 w 457"/>
                  <a:gd name="T45" fmla="*/ 0 h 609"/>
                  <a:gd name="T46" fmla="*/ 2147483646 w 457"/>
                  <a:gd name="T47" fmla="*/ 0 h 609"/>
                  <a:gd name="T48" fmla="*/ 0 w 457"/>
                  <a:gd name="T49" fmla="*/ 0 h 609"/>
                  <a:gd name="T50" fmla="*/ 2147483646 w 457"/>
                  <a:gd name="T51" fmla="*/ 0 h 609"/>
                  <a:gd name="T52" fmla="*/ 2147483646 w 457"/>
                  <a:gd name="T53" fmla="*/ 0 h 609"/>
                  <a:gd name="T54" fmla="*/ 2147483646 w 457"/>
                  <a:gd name="T55" fmla="*/ 0 h 609"/>
                  <a:gd name="T56" fmla="*/ 2147483646 w 457"/>
                  <a:gd name="T57" fmla="*/ 0 h 609"/>
                  <a:gd name="T58" fmla="*/ 2147483646 w 457"/>
                  <a:gd name="T59" fmla="*/ 0 h 609"/>
                  <a:gd name="T60" fmla="*/ 2147483646 w 457"/>
                  <a:gd name="T61" fmla="*/ 0 h 609"/>
                  <a:gd name="T62" fmla="*/ 2147483646 w 457"/>
                  <a:gd name="T63" fmla="*/ 0 h 609"/>
                  <a:gd name="T64" fmla="*/ 2147483646 w 457"/>
                  <a:gd name="T65" fmla="*/ 0 h 60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457"/>
                  <a:gd name="T100" fmla="*/ 0 h 609"/>
                  <a:gd name="T101" fmla="*/ 457 w 457"/>
                  <a:gd name="T102" fmla="*/ 609 h 609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457" h="609">
                    <a:moveTo>
                      <a:pt x="316" y="0"/>
                    </a:moveTo>
                    <a:lnTo>
                      <a:pt x="335" y="13"/>
                    </a:lnTo>
                    <a:lnTo>
                      <a:pt x="352" y="27"/>
                    </a:lnTo>
                    <a:lnTo>
                      <a:pt x="367" y="37"/>
                    </a:lnTo>
                    <a:lnTo>
                      <a:pt x="383" y="49"/>
                    </a:lnTo>
                    <a:lnTo>
                      <a:pt x="396" y="60"/>
                    </a:lnTo>
                    <a:lnTo>
                      <a:pt x="408" y="70"/>
                    </a:lnTo>
                    <a:lnTo>
                      <a:pt x="419" y="79"/>
                    </a:lnTo>
                    <a:lnTo>
                      <a:pt x="429" y="88"/>
                    </a:lnTo>
                    <a:lnTo>
                      <a:pt x="437" y="96"/>
                    </a:lnTo>
                    <a:lnTo>
                      <a:pt x="444" y="105"/>
                    </a:lnTo>
                    <a:lnTo>
                      <a:pt x="450" y="112"/>
                    </a:lnTo>
                    <a:lnTo>
                      <a:pt x="454" y="120"/>
                    </a:lnTo>
                    <a:lnTo>
                      <a:pt x="456" y="127"/>
                    </a:lnTo>
                    <a:lnTo>
                      <a:pt x="457" y="135"/>
                    </a:lnTo>
                    <a:lnTo>
                      <a:pt x="457" y="141"/>
                    </a:lnTo>
                    <a:lnTo>
                      <a:pt x="456" y="148"/>
                    </a:lnTo>
                    <a:lnTo>
                      <a:pt x="453" y="155"/>
                    </a:lnTo>
                    <a:lnTo>
                      <a:pt x="448" y="162"/>
                    </a:lnTo>
                    <a:lnTo>
                      <a:pt x="442" y="169"/>
                    </a:lnTo>
                    <a:lnTo>
                      <a:pt x="435" y="177"/>
                    </a:lnTo>
                    <a:lnTo>
                      <a:pt x="425" y="184"/>
                    </a:lnTo>
                    <a:lnTo>
                      <a:pt x="414" y="191"/>
                    </a:lnTo>
                    <a:lnTo>
                      <a:pt x="401" y="199"/>
                    </a:lnTo>
                    <a:lnTo>
                      <a:pt x="388" y="208"/>
                    </a:lnTo>
                    <a:lnTo>
                      <a:pt x="372" y="216"/>
                    </a:lnTo>
                    <a:lnTo>
                      <a:pt x="354" y="226"/>
                    </a:lnTo>
                    <a:lnTo>
                      <a:pt x="335" y="235"/>
                    </a:lnTo>
                    <a:lnTo>
                      <a:pt x="314" y="246"/>
                    </a:lnTo>
                    <a:lnTo>
                      <a:pt x="292" y="257"/>
                    </a:lnTo>
                    <a:lnTo>
                      <a:pt x="268" y="269"/>
                    </a:lnTo>
                    <a:lnTo>
                      <a:pt x="241" y="281"/>
                    </a:lnTo>
                    <a:lnTo>
                      <a:pt x="214" y="294"/>
                    </a:lnTo>
                    <a:lnTo>
                      <a:pt x="190" y="306"/>
                    </a:lnTo>
                    <a:lnTo>
                      <a:pt x="167" y="317"/>
                    </a:lnTo>
                    <a:lnTo>
                      <a:pt x="145" y="328"/>
                    </a:lnTo>
                    <a:lnTo>
                      <a:pt x="125" y="338"/>
                    </a:lnTo>
                    <a:lnTo>
                      <a:pt x="107" y="347"/>
                    </a:lnTo>
                    <a:lnTo>
                      <a:pt x="89" y="357"/>
                    </a:lnTo>
                    <a:lnTo>
                      <a:pt x="73" y="365"/>
                    </a:lnTo>
                    <a:lnTo>
                      <a:pt x="59" y="374"/>
                    </a:lnTo>
                    <a:lnTo>
                      <a:pt x="47" y="382"/>
                    </a:lnTo>
                    <a:lnTo>
                      <a:pt x="35" y="390"/>
                    </a:lnTo>
                    <a:lnTo>
                      <a:pt x="25" y="398"/>
                    </a:lnTo>
                    <a:lnTo>
                      <a:pt x="17" y="406"/>
                    </a:lnTo>
                    <a:lnTo>
                      <a:pt x="11" y="413"/>
                    </a:lnTo>
                    <a:lnTo>
                      <a:pt x="6" y="420"/>
                    </a:lnTo>
                    <a:lnTo>
                      <a:pt x="2" y="429"/>
                    </a:lnTo>
                    <a:lnTo>
                      <a:pt x="0" y="436"/>
                    </a:lnTo>
                    <a:lnTo>
                      <a:pt x="0" y="444"/>
                    </a:lnTo>
                    <a:lnTo>
                      <a:pt x="1" y="453"/>
                    </a:lnTo>
                    <a:lnTo>
                      <a:pt x="5" y="461"/>
                    </a:lnTo>
                    <a:lnTo>
                      <a:pt x="9" y="470"/>
                    </a:lnTo>
                    <a:lnTo>
                      <a:pt x="15" y="478"/>
                    </a:lnTo>
                    <a:lnTo>
                      <a:pt x="24" y="488"/>
                    </a:lnTo>
                    <a:lnTo>
                      <a:pt x="35" y="497"/>
                    </a:lnTo>
                    <a:lnTo>
                      <a:pt x="47" y="507"/>
                    </a:lnTo>
                    <a:lnTo>
                      <a:pt x="60" y="518"/>
                    </a:lnTo>
                    <a:lnTo>
                      <a:pt x="75" y="529"/>
                    </a:lnTo>
                    <a:lnTo>
                      <a:pt x="92" y="541"/>
                    </a:lnTo>
                    <a:lnTo>
                      <a:pt x="112" y="553"/>
                    </a:lnTo>
                    <a:lnTo>
                      <a:pt x="133" y="566"/>
                    </a:lnTo>
                    <a:lnTo>
                      <a:pt x="156" y="579"/>
                    </a:lnTo>
                    <a:lnTo>
                      <a:pt x="180" y="595"/>
                    </a:lnTo>
                    <a:lnTo>
                      <a:pt x="208" y="609"/>
                    </a:lnTo>
                  </a:path>
                </a:pathLst>
              </a:cu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5782" name="Group 94">
              <a:extLst>
                <a:ext uri="{FF2B5EF4-FFF2-40B4-BE49-F238E27FC236}">
                  <a16:creationId xmlns:a16="http://schemas.microsoft.com/office/drawing/2014/main" id="{D236B9A0-C04C-2443-9DDD-5FA09606566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45537" y="4039083"/>
              <a:ext cx="363538" cy="541337"/>
              <a:chOff x="3873500" y="3795713"/>
              <a:chExt cx="363538" cy="541337"/>
            </a:xfrm>
          </p:grpSpPr>
          <p:sp>
            <p:nvSpPr>
              <p:cNvPr id="75802" name="Freeform 77">
                <a:extLst>
                  <a:ext uri="{FF2B5EF4-FFF2-40B4-BE49-F238E27FC236}">
                    <a16:creationId xmlns:a16="http://schemas.microsoft.com/office/drawing/2014/main" id="{4998E476-85A6-E440-B930-72D4290D31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25900" y="4260850"/>
                <a:ext cx="114300" cy="76200"/>
              </a:xfrm>
              <a:custGeom>
                <a:avLst/>
                <a:gdLst>
                  <a:gd name="T0" fmla="*/ 0 w 144"/>
                  <a:gd name="T1" fmla="*/ 2147483646 h 96"/>
                  <a:gd name="T2" fmla="*/ 2147483646 w 144"/>
                  <a:gd name="T3" fmla="*/ 2147483646 h 96"/>
                  <a:gd name="T4" fmla="*/ 2147483646 w 144"/>
                  <a:gd name="T5" fmla="*/ 0 h 96"/>
                  <a:gd name="T6" fmla="*/ 2147483646 w 144"/>
                  <a:gd name="T7" fmla="*/ 2147483646 h 96"/>
                  <a:gd name="T8" fmla="*/ 0 w 144"/>
                  <a:gd name="T9" fmla="*/ 2147483646 h 9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4"/>
                  <a:gd name="T16" fmla="*/ 0 h 96"/>
                  <a:gd name="T17" fmla="*/ 144 w 144"/>
                  <a:gd name="T18" fmla="*/ 96 h 9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4" h="96">
                    <a:moveTo>
                      <a:pt x="0" y="48"/>
                    </a:moveTo>
                    <a:lnTo>
                      <a:pt x="144" y="96"/>
                    </a:lnTo>
                    <a:lnTo>
                      <a:pt x="48" y="0"/>
                    </a:lnTo>
                    <a:lnTo>
                      <a:pt x="24" y="2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000000"/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803" name="Freeform 78">
                <a:extLst>
                  <a:ext uri="{FF2B5EF4-FFF2-40B4-BE49-F238E27FC236}">
                    <a16:creationId xmlns:a16="http://schemas.microsoft.com/office/drawing/2014/main" id="{6290EF00-82D8-B645-85AE-BCBDE60579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73500" y="3795713"/>
                <a:ext cx="363538" cy="482600"/>
              </a:xfrm>
              <a:custGeom>
                <a:avLst/>
                <a:gdLst>
                  <a:gd name="T0" fmla="*/ 2147483646 w 457"/>
                  <a:gd name="T1" fmla="*/ 0 h 609"/>
                  <a:gd name="T2" fmla="*/ 2147483646 w 457"/>
                  <a:gd name="T3" fmla="*/ 0 h 609"/>
                  <a:gd name="T4" fmla="*/ 2147483646 w 457"/>
                  <a:gd name="T5" fmla="*/ 0 h 609"/>
                  <a:gd name="T6" fmla="*/ 2147483646 w 457"/>
                  <a:gd name="T7" fmla="*/ 0 h 609"/>
                  <a:gd name="T8" fmla="*/ 2147483646 w 457"/>
                  <a:gd name="T9" fmla="*/ 0 h 609"/>
                  <a:gd name="T10" fmla="*/ 2147483646 w 457"/>
                  <a:gd name="T11" fmla="*/ 0 h 609"/>
                  <a:gd name="T12" fmla="*/ 2147483646 w 457"/>
                  <a:gd name="T13" fmla="*/ 0 h 609"/>
                  <a:gd name="T14" fmla="*/ 2147483646 w 457"/>
                  <a:gd name="T15" fmla="*/ 0 h 609"/>
                  <a:gd name="T16" fmla="*/ 2147483646 w 457"/>
                  <a:gd name="T17" fmla="*/ 0 h 609"/>
                  <a:gd name="T18" fmla="*/ 2147483646 w 457"/>
                  <a:gd name="T19" fmla="*/ 0 h 609"/>
                  <a:gd name="T20" fmla="*/ 2147483646 w 457"/>
                  <a:gd name="T21" fmla="*/ 0 h 609"/>
                  <a:gd name="T22" fmla="*/ 2147483646 w 457"/>
                  <a:gd name="T23" fmla="*/ 0 h 609"/>
                  <a:gd name="T24" fmla="*/ 2147483646 w 457"/>
                  <a:gd name="T25" fmla="*/ 0 h 609"/>
                  <a:gd name="T26" fmla="*/ 2147483646 w 457"/>
                  <a:gd name="T27" fmla="*/ 0 h 609"/>
                  <a:gd name="T28" fmla="*/ 2147483646 w 457"/>
                  <a:gd name="T29" fmla="*/ 0 h 609"/>
                  <a:gd name="T30" fmla="*/ 2147483646 w 457"/>
                  <a:gd name="T31" fmla="*/ 0 h 609"/>
                  <a:gd name="T32" fmla="*/ 2147483646 w 457"/>
                  <a:gd name="T33" fmla="*/ 0 h 609"/>
                  <a:gd name="T34" fmla="*/ 2147483646 w 457"/>
                  <a:gd name="T35" fmla="*/ 0 h 609"/>
                  <a:gd name="T36" fmla="*/ 2147483646 w 457"/>
                  <a:gd name="T37" fmla="*/ 0 h 609"/>
                  <a:gd name="T38" fmla="*/ 2147483646 w 457"/>
                  <a:gd name="T39" fmla="*/ 0 h 609"/>
                  <a:gd name="T40" fmla="*/ 2147483646 w 457"/>
                  <a:gd name="T41" fmla="*/ 0 h 609"/>
                  <a:gd name="T42" fmla="*/ 2147483646 w 457"/>
                  <a:gd name="T43" fmla="*/ 0 h 609"/>
                  <a:gd name="T44" fmla="*/ 2147483646 w 457"/>
                  <a:gd name="T45" fmla="*/ 0 h 609"/>
                  <a:gd name="T46" fmla="*/ 2147483646 w 457"/>
                  <a:gd name="T47" fmla="*/ 0 h 609"/>
                  <a:gd name="T48" fmla="*/ 0 w 457"/>
                  <a:gd name="T49" fmla="*/ 0 h 609"/>
                  <a:gd name="T50" fmla="*/ 2147483646 w 457"/>
                  <a:gd name="T51" fmla="*/ 0 h 609"/>
                  <a:gd name="T52" fmla="*/ 2147483646 w 457"/>
                  <a:gd name="T53" fmla="*/ 0 h 609"/>
                  <a:gd name="T54" fmla="*/ 2147483646 w 457"/>
                  <a:gd name="T55" fmla="*/ 0 h 609"/>
                  <a:gd name="T56" fmla="*/ 2147483646 w 457"/>
                  <a:gd name="T57" fmla="*/ 0 h 609"/>
                  <a:gd name="T58" fmla="*/ 2147483646 w 457"/>
                  <a:gd name="T59" fmla="*/ 0 h 609"/>
                  <a:gd name="T60" fmla="*/ 2147483646 w 457"/>
                  <a:gd name="T61" fmla="*/ 0 h 609"/>
                  <a:gd name="T62" fmla="*/ 2147483646 w 457"/>
                  <a:gd name="T63" fmla="*/ 0 h 609"/>
                  <a:gd name="T64" fmla="*/ 2147483646 w 457"/>
                  <a:gd name="T65" fmla="*/ 0 h 60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457"/>
                  <a:gd name="T100" fmla="*/ 0 h 609"/>
                  <a:gd name="T101" fmla="*/ 457 w 457"/>
                  <a:gd name="T102" fmla="*/ 609 h 609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457" h="609">
                    <a:moveTo>
                      <a:pt x="316" y="0"/>
                    </a:moveTo>
                    <a:lnTo>
                      <a:pt x="335" y="13"/>
                    </a:lnTo>
                    <a:lnTo>
                      <a:pt x="352" y="27"/>
                    </a:lnTo>
                    <a:lnTo>
                      <a:pt x="367" y="37"/>
                    </a:lnTo>
                    <a:lnTo>
                      <a:pt x="383" y="49"/>
                    </a:lnTo>
                    <a:lnTo>
                      <a:pt x="396" y="60"/>
                    </a:lnTo>
                    <a:lnTo>
                      <a:pt x="408" y="70"/>
                    </a:lnTo>
                    <a:lnTo>
                      <a:pt x="419" y="79"/>
                    </a:lnTo>
                    <a:lnTo>
                      <a:pt x="429" y="88"/>
                    </a:lnTo>
                    <a:lnTo>
                      <a:pt x="437" y="96"/>
                    </a:lnTo>
                    <a:lnTo>
                      <a:pt x="444" y="105"/>
                    </a:lnTo>
                    <a:lnTo>
                      <a:pt x="450" y="112"/>
                    </a:lnTo>
                    <a:lnTo>
                      <a:pt x="454" y="120"/>
                    </a:lnTo>
                    <a:lnTo>
                      <a:pt x="456" y="127"/>
                    </a:lnTo>
                    <a:lnTo>
                      <a:pt x="457" y="135"/>
                    </a:lnTo>
                    <a:lnTo>
                      <a:pt x="457" y="141"/>
                    </a:lnTo>
                    <a:lnTo>
                      <a:pt x="456" y="148"/>
                    </a:lnTo>
                    <a:lnTo>
                      <a:pt x="453" y="155"/>
                    </a:lnTo>
                    <a:lnTo>
                      <a:pt x="448" y="162"/>
                    </a:lnTo>
                    <a:lnTo>
                      <a:pt x="442" y="169"/>
                    </a:lnTo>
                    <a:lnTo>
                      <a:pt x="435" y="177"/>
                    </a:lnTo>
                    <a:lnTo>
                      <a:pt x="425" y="184"/>
                    </a:lnTo>
                    <a:lnTo>
                      <a:pt x="414" y="191"/>
                    </a:lnTo>
                    <a:lnTo>
                      <a:pt x="401" y="199"/>
                    </a:lnTo>
                    <a:lnTo>
                      <a:pt x="388" y="208"/>
                    </a:lnTo>
                    <a:lnTo>
                      <a:pt x="372" y="216"/>
                    </a:lnTo>
                    <a:lnTo>
                      <a:pt x="354" y="226"/>
                    </a:lnTo>
                    <a:lnTo>
                      <a:pt x="335" y="235"/>
                    </a:lnTo>
                    <a:lnTo>
                      <a:pt x="314" y="246"/>
                    </a:lnTo>
                    <a:lnTo>
                      <a:pt x="292" y="257"/>
                    </a:lnTo>
                    <a:lnTo>
                      <a:pt x="268" y="269"/>
                    </a:lnTo>
                    <a:lnTo>
                      <a:pt x="241" y="281"/>
                    </a:lnTo>
                    <a:lnTo>
                      <a:pt x="214" y="294"/>
                    </a:lnTo>
                    <a:lnTo>
                      <a:pt x="190" y="306"/>
                    </a:lnTo>
                    <a:lnTo>
                      <a:pt x="167" y="317"/>
                    </a:lnTo>
                    <a:lnTo>
                      <a:pt x="145" y="328"/>
                    </a:lnTo>
                    <a:lnTo>
                      <a:pt x="125" y="338"/>
                    </a:lnTo>
                    <a:lnTo>
                      <a:pt x="107" y="347"/>
                    </a:lnTo>
                    <a:lnTo>
                      <a:pt x="89" y="357"/>
                    </a:lnTo>
                    <a:lnTo>
                      <a:pt x="73" y="365"/>
                    </a:lnTo>
                    <a:lnTo>
                      <a:pt x="59" y="374"/>
                    </a:lnTo>
                    <a:lnTo>
                      <a:pt x="47" y="382"/>
                    </a:lnTo>
                    <a:lnTo>
                      <a:pt x="35" y="390"/>
                    </a:lnTo>
                    <a:lnTo>
                      <a:pt x="25" y="398"/>
                    </a:lnTo>
                    <a:lnTo>
                      <a:pt x="17" y="406"/>
                    </a:lnTo>
                    <a:lnTo>
                      <a:pt x="11" y="413"/>
                    </a:lnTo>
                    <a:lnTo>
                      <a:pt x="6" y="420"/>
                    </a:lnTo>
                    <a:lnTo>
                      <a:pt x="2" y="429"/>
                    </a:lnTo>
                    <a:lnTo>
                      <a:pt x="0" y="436"/>
                    </a:lnTo>
                    <a:lnTo>
                      <a:pt x="0" y="444"/>
                    </a:lnTo>
                    <a:lnTo>
                      <a:pt x="1" y="453"/>
                    </a:lnTo>
                    <a:lnTo>
                      <a:pt x="5" y="461"/>
                    </a:lnTo>
                    <a:lnTo>
                      <a:pt x="9" y="470"/>
                    </a:lnTo>
                    <a:lnTo>
                      <a:pt x="15" y="478"/>
                    </a:lnTo>
                    <a:lnTo>
                      <a:pt x="24" y="488"/>
                    </a:lnTo>
                    <a:lnTo>
                      <a:pt x="35" y="497"/>
                    </a:lnTo>
                    <a:lnTo>
                      <a:pt x="47" y="507"/>
                    </a:lnTo>
                    <a:lnTo>
                      <a:pt x="60" y="518"/>
                    </a:lnTo>
                    <a:lnTo>
                      <a:pt x="75" y="529"/>
                    </a:lnTo>
                    <a:lnTo>
                      <a:pt x="92" y="541"/>
                    </a:lnTo>
                    <a:lnTo>
                      <a:pt x="112" y="553"/>
                    </a:lnTo>
                    <a:lnTo>
                      <a:pt x="133" y="566"/>
                    </a:lnTo>
                    <a:lnTo>
                      <a:pt x="156" y="579"/>
                    </a:lnTo>
                    <a:lnTo>
                      <a:pt x="180" y="595"/>
                    </a:lnTo>
                    <a:lnTo>
                      <a:pt x="208" y="609"/>
                    </a:lnTo>
                  </a:path>
                </a:pathLst>
              </a:cu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5783" name="Group 97">
              <a:extLst>
                <a:ext uri="{FF2B5EF4-FFF2-40B4-BE49-F238E27FC236}">
                  <a16:creationId xmlns:a16="http://schemas.microsoft.com/office/drawing/2014/main" id="{6AFAEB47-59E4-4842-AB10-FD03DAB8948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02236" y="4040408"/>
              <a:ext cx="363538" cy="541337"/>
              <a:chOff x="3873500" y="3795713"/>
              <a:chExt cx="363538" cy="541337"/>
            </a:xfrm>
          </p:grpSpPr>
          <p:sp>
            <p:nvSpPr>
              <p:cNvPr id="75800" name="Freeform 77">
                <a:extLst>
                  <a:ext uri="{FF2B5EF4-FFF2-40B4-BE49-F238E27FC236}">
                    <a16:creationId xmlns:a16="http://schemas.microsoft.com/office/drawing/2014/main" id="{E0E861CD-34FA-0749-BE4D-D82A6AEF76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25900" y="4260850"/>
                <a:ext cx="114300" cy="76200"/>
              </a:xfrm>
              <a:custGeom>
                <a:avLst/>
                <a:gdLst>
                  <a:gd name="T0" fmla="*/ 0 w 144"/>
                  <a:gd name="T1" fmla="*/ 2147483646 h 96"/>
                  <a:gd name="T2" fmla="*/ 2147483646 w 144"/>
                  <a:gd name="T3" fmla="*/ 2147483646 h 96"/>
                  <a:gd name="T4" fmla="*/ 2147483646 w 144"/>
                  <a:gd name="T5" fmla="*/ 0 h 96"/>
                  <a:gd name="T6" fmla="*/ 2147483646 w 144"/>
                  <a:gd name="T7" fmla="*/ 2147483646 h 96"/>
                  <a:gd name="T8" fmla="*/ 0 w 144"/>
                  <a:gd name="T9" fmla="*/ 2147483646 h 9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4"/>
                  <a:gd name="T16" fmla="*/ 0 h 96"/>
                  <a:gd name="T17" fmla="*/ 144 w 144"/>
                  <a:gd name="T18" fmla="*/ 96 h 9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4" h="96">
                    <a:moveTo>
                      <a:pt x="0" y="48"/>
                    </a:moveTo>
                    <a:lnTo>
                      <a:pt x="144" y="96"/>
                    </a:lnTo>
                    <a:lnTo>
                      <a:pt x="48" y="0"/>
                    </a:lnTo>
                    <a:lnTo>
                      <a:pt x="24" y="2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000000"/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801" name="Freeform 78">
                <a:extLst>
                  <a:ext uri="{FF2B5EF4-FFF2-40B4-BE49-F238E27FC236}">
                    <a16:creationId xmlns:a16="http://schemas.microsoft.com/office/drawing/2014/main" id="{E8E60041-A3EC-4440-ADB8-45710AD0C6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73500" y="3795713"/>
                <a:ext cx="363538" cy="482600"/>
              </a:xfrm>
              <a:custGeom>
                <a:avLst/>
                <a:gdLst>
                  <a:gd name="T0" fmla="*/ 2147483646 w 457"/>
                  <a:gd name="T1" fmla="*/ 0 h 609"/>
                  <a:gd name="T2" fmla="*/ 2147483646 w 457"/>
                  <a:gd name="T3" fmla="*/ 0 h 609"/>
                  <a:gd name="T4" fmla="*/ 2147483646 w 457"/>
                  <a:gd name="T5" fmla="*/ 0 h 609"/>
                  <a:gd name="T6" fmla="*/ 2147483646 w 457"/>
                  <a:gd name="T7" fmla="*/ 0 h 609"/>
                  <a:gd name="T8" fmla="*/ 2147483646 w 457"/>
                  <a:gd name="T9" fmla="*/ 0 h 609"/>
                  <a:gd name="T10" fmla="*/ 2147483646 w 457"/>
                  <a:gd name="T11" fmla="*/ 0 h 609"/>
                  <a:gd name="T12" fmla="*/ 2147483646 w 457"/>
                  <a:gd name="T13" fmla="*/ 0 h 609"/>
                  <a:gd name="T14" fmla="*/ 2147483646 w 457"/>
                  <a:gd name="T15" fmla="*/ 0 h 609"/>
                  <a:gd name="T16" fmla="*/ 2147483646 w 457"/>
                  <a:gd name="T17" fmla="*/ 0 h 609"/>
                  <a:gd name="T18" fmla="*/ 2147483646 w 457"/>
                  <a:gd name="T19" fmla="*/ 0 h 609"/>
                  <a:gd name="T20" fmla="*/ 2147483646 w 457"/>
                  <a:gd name="T21" fmla="*/ 0 h 609"/>
                  <a:gd name="T22" fmla="*/ 2147483646 w 457"/>
                  <a:gd name="T23" fmla="*/ 0 h 609"/>
                  <a:gd name="T24" fmla="*/ 2147483646 w 457"/>
                  <a:gd name="T25" fmla="*/ 0 h 609"/>
                  <a:gd name="T26" fmla="*/ 2147483646 w 457"/>
                  <a:gd name="T27" fmla="*/ 0 h 609"/>
                  <a:gd name="T28" fmla="*/ 2147483646 w 457"/>
                  <a:gd name="T29" fmla="*/ 0 h 609"/>
                  <a:gd name="T30" fmla="*/ 2147483646 w 457"/>
                  <a:gd name="T31" fmla="*/ 0 h 609"/>
                  <a:gd name="T32" fmla="*/ 2147483646 w 457"/>
                  <a:gd name="T33" fmla="*/ 0 h 609"/>
                  <a:gd name="T34" fmla="*/ 2147483646 w 457"/>
                  <a:gd name="T35" fmla="*/ 0 h 609"/>
                  <a:gd name="T36" fmla="*/ 2147483646 w 457"/>
                  <a:gd name="T37" fmla="*/ 0 h 609"/>
                  <a:gd name="T38" fmla="*/ 2147483646 w 457"/>
                  <a:gd name="T39" fmla="*/ 0 h 609"/>
                  <a:gd name="T40" fmla="*/ 2147483646 w 457"/>
                  <a:gd name="T41" fmla="*/ 0 h 609"/>
                  <a:gd name="T42" fmla="*/ 2147483646 w 457"/>
                  <a:gd name="T43" fmla="*/ 0 h 609"/>
                  <a:gd name="T44" fmla="*/ 2147483646 w 457"/>
                  <a:gd name="T45" fmla="*/ 0 h 609"/>
                  <a:gd name="T46" fmla="*/ 2147483646 w 457"/>
                  <a:gd name="T47" fmla="*/ 0 h 609"/>
                  <a:gd name="T48" fmla="*/ 0 w 457"/>
                  <a:gd name="T49" fmla="*/ 0 h 609"/>
                  <a:gd name="T50" fmla="*/ 2147483646 w 457"/>
                  <a:gd name="T51" fmla="*/ 0 h 609"/>
                  <a:gd name="T52" fmla="*/ 2147483646 w 457"/>
                  <a:gd name="T53" fmla="*/ 0 h 609"/>
                  <a:gd name="T54" fmla="*/ 2147483646 w 457"/>
                  <a:gd name="T55" fmla="*/ 0 h 609"/>
                  <a:gd name="T56" fmla="*/ 2147483646 w 457"/>
                  <a:gd name="T57" fmla="*/ 0 h 609"/>
                  <a:gd name="T58" fmla="*/ 2147483646 w 457"/>
                  <a:gd name="T59" fmla="*/ 0 h 609"/>
                  <a:gd name="T60" fmla="*/ 2147483646 w 457"/>
                  <a:gd name="T61" fmla="*/ 0 h 609"/>
                  <a:gd name="T62" fmla="*/ 2147483646 w 457"/>
                  <a:gd name="T63" fmla="*/ 0 h 609"/>
                  <a:gd name="T64" fmla="*/ 2147483646 w 457"/>
                  <a:gd name="T65" fmla="*/ 0 h 60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457"/>
                  <a:gd name="T100" fmla="*/ 0 h 609"/>
                  <a:gd name="T101" fmla="*/ 457 w 457"/>
                  <a:gd name="T102" fmla="*/ 609 h 609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457" h="609">
                    <a:moveTo>
                      <a:pt x="316" y="0"/>
                    </a:moveTo>
                    <a:lnTo>
                      <a:pt x="335" y="13"/>
                    </a:lnTo>
                    <a:lnTo>
                      <a:pt x="352" y="27"/>
                    </a:lnTo>
                    <a:lnTo>
                      <a:pt x="367" y="37"/>
                    </a:lnTo>
                    <a:lnTo>
                      <a:pt x="383" y="49"/>
                    </a:lnTo>
                    <a:lnTo>
                      <a:pt x="396" y="60"/>
                    </a:lnTo>
                    <a:lnTo>
                      <a:pt x="408" y="70"/>
                    </a:lnTo>
                    <a:lnTo>
                      <a:pt x="419" y="79"/>
                    </a:lnTo>
                    <a:lnTo>
                      <a:pt x="429" y="88"/>
                    </a:lnTo>
                    <a:lnTo>
                      <a:pt x="437" y="96"/>
                    </a:lnTo>
                    <a:lnTo>
                      <a:pt x="444" y="105"/>
                    </a:lnTo>
                    <a:lnTo>
                      <a:pt x="450" y="112"/>
                    </a:lnTo>
                    <a:lnTo>
                      <a:pt x="454" y="120"/>
                    </a:lnTo>
                    <a:lnTo>
                      <a:pt x="456" y="127"/>
                    </a:lnTo>
                    <a:lnTo>
                      <a:pt x="457" y="135"/>
                    </a:lnTo>
                    <a:lnTo>
                      <a:pt x="457" y="141"/>
                    </a:lnTo>
                    <a:lnTo>
                      <a:pt x="456" y="148"/>
                    </a:lnTo>
                    <a:lnTo>
                      <a:pt x="453" y="155"/>
                    </a:lnTo>
                    <a:lnTo>
                      <a:pt x="448" y="162"/>
                    </a:lnTo>
                    <a:lnTo>
                      <a:pt x="442" y="169"/>
                    </a:lnTo>
                    <a:lnTo>
                      <a:pt x="435" y="177"/>
                    </a:lnTo>
                    <a:lnTo>
                      <a:pt x="425" y="184"/>
                    </a:lnTo>
                    <a:lnTo>
                      <a:pt x="414" y="191"/>
                    </a:lnTo>
                    <a:lnTo>
                      <a:pt x="401" y="199"/>
                    </a:lnTo>
                    <a:lnTo>
                      <a:pt x="388" y="208"/>
                    </a:lnTo>
                    <a:lnTo>
                      <a:pt x="372" y="216"/>
                    </a:lnTo>
                    <a:lnTo>
                      <a:pt x="354" y="226"/>
                    </a:lnTo>
                    <a:lnTo>
                      <a:pt x="335" y="235"/>
                    </a:lnTo>
                    <a:lnTo>
                      <a:pt x="314" y="246"/>
                    </a:lnTo>
                    <a:lnTo>
                      <a:pt x="292" y="257"/>
                    </a:lnTo>
                    <a:lnTo>
                      <a:pt x="268" y="269"/>
                    </a:lnTo>
                    <a:lnTo>
                      <a:pt x="241" y="281"/>
                    </a:lnTo>
                    <a:lnTo>
                      <a:pt x="214" y="294"/>
                    </a:lnTo>
                    <a:lnTo>
                      <a:pt x="190" y="306"/>
                    </a:lnTo>
                    <a:lnTo>
                      <a:pt x="167" y="317"/>
                    </a:lnTo>
                    <a:lnTo>
                      <a:pt x="145" y="328"/>
                    </a:lnTo>
                    <a:lnTo>
                      <a:pt x="125" y="338"/>
                    </a:lnTo>
                    <a:lnTo>
                      <a:pt x="107" y="347"/>
                    </a:lnTo>
                    <a:lnTo>
                      <a:pt x="89" y="357"/>
                    </a:lnTo>
                    <a:lnTo>
                      <a:pt x="73" y="365"/>
                    </a:lnTo>
                    <a:lnTo>
                      <a:pt x="59" y="374"/>
                    </a:lnTo>
                    <a:lnTo>
                      <a:pt x="47" y="382"/>
                    </a:lnTo>
                    <a:lnTo>
                      <a:pt x="35" y="390"/>
                    </a:lnTo>
                    <a:lnTo>
                      <a:pt x="25" y="398"/>
                    </a:lnTo>
                    <a:lnTo>
                      <a:pt x="17" y="406"/>
                    </a:lnTo>
                    <a:lnTo>
                      <a:pt x="11" y="413"/>
                    </a:lnTo>
                    <a:lnTo>
                      <a:pt x="6" y="420"/>
                    </a:lnTo>
                    <a:lnTo>
                      <a:pt x="2" y="429"/>
                    </a:lnTo>
                    <a:lnTo>
                      <a:pt x="0" y="436"/>
                    </a:lnTo>
                    <a:lnTo>
                      <a:pt x="0" y="444"/>
                    </a:lnTo>
                    <a:lnTo>
                      <a:pt x="1" y="453"/>
                    </a:lnTo>
                    <a:lnTo>
                      <a:pt x="5" y="461"/>
                    </a:lnTo>
                    <a:lnTo>
                      <a:pt x="9" y="470"/>
                    </a:lnTo>
                    <a:lnTo>
                      <a:pt x="15" y="478"/>
                    </a:lnTo>
                    <a:lnTo>
                      <a:pt x="24" y="488"/>
                    </a:lnTo>
                    <a:lnTo>
                      <a:pt x="35" y="497"/>
                    </a:lnTo>
                    <a:lnTo>
                      <a:pt x="47" y="507"/>
                    </a:lnTo>
                    <a:lnTo>
                      <a:pt x="60" y="518"/>
                    </a:lnTo>
                    <a:lnTo>
                      <a:pt x="75" y="529"/>
                    </a:lnTo>
                    <a:lnTo>
                      <a:pt x="92" y="541"/>
                    </a:lnTo>
                    <a:lnTo>
                      <a:pt x="112" y="553"/>
                    </a:lnTo>
                    <a:lnTo>
                      <a:pt x="133" y="566"/>
                    </a:lnTo>
                    <a:lnTo>
                      <a:pt x="156" y="579"/>
                    </a:lnTo>
                    <a:lnTo>
                      <a:pt x="180" y="595"/>
                    </a:lnTo>
                    <a:lnTo>
                      <a:pt x="208" y="609"/>
                    </a:lnTo>
                  </a:path>
                </a:pathLst>
              </a:cu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5784" name="Group 100">
              <a:extLst>
                <a:ext uri="{FF2B5EF4-FFF2-40B4-BE49-F238E27FC236}">
                  <a16:creationId xmlns:a16="http://schemas.microsoft.com/office/drawing/2014/main" id="{AA5EC998-EE6A-9E4C-A3E0-E729D921166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16528" y="4039084"/>
              <a:ext cx="363538" cy="541337"/>
              <a:chOff x="3873500" y="3795713"/>
              <a:chExt cx="363538" cy="541337"/>
            </a:xfrm>
          </p:grpSpPr>
          <p:sp>
            <p:nvSpPr>
              <p:cNvPr id="75798" name="Freeform 77">
                <a:extLst>
                  <a:ext uri="{FF2B5EF4-FFF2-40B4-BE49-F238E27FC236}">
                    <a16:creationId xmlns:a16="http://schemas.microsoft.com/office/drawing/2014/main" id="{0D4BFA52-325B-1E4D-9392-7CB5D70734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25900" y="4260850"/>
                <a:ext cx="114300" cy="76200"/>
              </a:xfrm>
              <a:custGeom>
                <a:avLst/>
                <a:gdLst>
                  <a:gd name="T0" fmla="*/ 0 w 144"/>
                  <a:gd name="T1" fmla="*/ 2147483646 h 96"/>
                  <a:gd name="T2" fmla="*/ 2147483646 w 144"/>
                  <a:gd name="T3" fmla="*/ 2147483646 h 96"/>
                  <a:gd name="T4" fmla="*/ 2147483646 w 144"/>
                  <a:gd name="T5" fmla="*/ 0 h 96"/>
                  <a:gd name="T6" fmla="*/ 2147483646 w 144"/>
                  <a:gd name="T7" fmla="*/ 2147483646 h 96"/>
                  <a:gd name="T8" fmla="*/ 0 w 144"/>
                  <a:gd name="T9" fmla="*/ 2147483646 h 9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4"/>
                  <a:gd name="T16" fmla="*/ 0 h 96"/>
                  <a:gd name="T17" fmla="*/ 144 w 144"/>
                  <a:gd name="T18" fmla="*/ 96 h 9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4" h="96">
                    <a:moveTo>
                      <a:pt x="0" y="48"/>
                    </a:moveTo>
                    <a:lnTo>
                      <a:pt x="144" y="96"/>
                    </a:lnTo>
                    <a:lnTo>
                      <a:pt x="48" y="0"/>
                    </a:lnTo>
                    <a:lnTo>
                      <a:pt x="24" y="2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000000"/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799" name="Freeform 78">
                <a:extLst>
                  <a:ext uri="{FF2B5EF4-FFF2-40B4-BE49-F238E27FC236}">
                    <a16:creationId xmlns:a16="http://schemas.microsoft.com/office/drawing/2014/main" id="{B5F4F14E-6CC2-C349-9095-E291CA30B6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73500" y="3795713"/>
                <a:ext cx="363538" cy="482600"/>
              </a:xfrm>
              <a:custGeom>
                <a:avLst/>
                <a:gdLst>
                  <a:gd name="T0" fmla="*/ 2147483646 w 457"/>
                  <a:gd name="T1" fmla="*/ 0 h 609"/>
                  <a:gd name="T2" fmla="*/ 2147483646 w 457"/>
                  <a:gd name="T3" fmla="*/ 0 h 609"/>
                  <a:gd name="T4" fmla="*/ 2147483646 w 457"/>
                  <a:gd name="T5" fmla="*/ 0 h 609"/>
                  <a:gd name="T6" fmla="*/ 2147483646 w 457"/>
                  <a:gd name="T7" fmla="*/ 0 h 609"/>
                  <a:gd name="T8" fmla="*/ 2147483646 w 457"/>
                  <a:gd name="T9" fmla="*/ 0 h 609"/>
                  <a:gd name="T10" fmla="*/ 2147483646 w 457"/>
                  <a:gd name="T11" fmla="*/ 0 h 609"/>
                  <a:gd name="T12" fmla="*/ 2147483646 w 457"/>
                  <a:gd name="T13" fmla="*/ 0 h 609"/>
                  <a:gd name="T14" fmla="*/ 2147483646 w 457"/>
                  <a:gd name="T15" fmla="*/ 0 h 609"/>
                  <a:gd name="T16" fmla="*/ 2147483646 w 457"/>
                  <a:gd name="T17" fmla="*/ 0 h 609"/>
                  <a:gd name="T18" fmla="*/ 2147483646 w 457"/>
                  <a:gd name="T19" fmla="*/ 0 h 609"/>
                  <a:gd name="T20" fmla="*/ 2147483646 w 457"/>
                  <a:gd name="T21" fmla="*/ 0 h 609"/>
                  <a:gd name="T22" fmla="*/ 2147483646 w 457"/>
                  <a:gd name="T23" fmla="*/ 0 h 609"/>
                  <a:gd name="T24" fmla="*/ 2147483646 w 457"/>
                  <a:gd name="T25" fmla="*/ 0 h 609"/>
                  <a:gd name="T26" fmla="*/ 2147483646 w 457"/>
                  <a:gd name="T27" fmla="*/ 0 h 609"/>
                  <a:gd name="T28" fmla="*/ 2147483646 w 457"/>
                  <a:gd name="T29" fmla="*/ 0 h 609"/>
                  <a:gd name="T30" fmla="*/ 2147483646 w 457"/>
                  <a:gd name="T31" fmla="*/ 0 h 609"/>
                  <a:gd name="T32" fmla="*/ 2147483646 w 457"/>
                  <a:gd name="T33" fmla="*/ 0 h 609"/>
                  <a:gd name="T34" fmla="*/ 2147483646 w 457"/>
                  <a:gd name="T35" fmla="*/ 0 h 609"/>
                  <a:gd name="T36" fmla="*/ 2147483646 w 457"/>
                  <a:gd name="T37" fmla="*/ 0 h 609"/>
                  <a:gd name="T38" fmla="*/ 2147483646 w 457"/>
                  <a:gd name="T39" fmla="*/ 0 h 609"/>
                  <a:gd name="T40" fmla="*/ 2147483646 w 457"/>
                  <a:gd name="T41" fmla="*/ 0 h 609"/>
                  <a:gd name="T42" fmla="*/ 2147483646 w 457"/>
                  <a:gd name="T43" fmla="*/ 0 h 609"/>
                  <a:gd name="T44" fmla="*/ 2147483646 w 457"/>
                  <a:gd name="T45" fmla="*/ 0 h 609"/>
                  <a:gd name="T46" fmla="*/ 2147483646 w 457"/>
                  <a:gd name="T47" fmla="*/ 0 h 609"/>
                  <a:gd name="T48" fmla="*/ 0 w 457"/>
                  <a:gd name="T49" fmla="*/ 0 h 609"/>
                  <a:gd name="T50" fmla="*/ 2147483646 w 457"/>
                  <a:gd name="T51" fmla="*/ 0 h 609"/>
                  <a:gd name="T52" fmla="*/ 2147483646 w 457"/>
                  <a:gd name="T53" fmla="*/ 0 h 609"/>
                  <a:gd name="T54" fmla="*/ 2147483646 w 457"/>
                  <a:gd name="T55" fmla="*/ 0 h 609"/>
                  <a:gd name="T56" fmla="*/ 2147483646 w 457"/>
                  <a:gd name="T57" fmla="*/ 0 h 609"/>
                  <a:gd name="T58" fmla="*/ 2147483646 w 457"/>
                  <a:gd name="T59" fmla="*/ 0 h 609"/>
                  <a:gd name="T60" fmla="*/ 2147483646 w 457"/>
                  <a:gd name="T61" fmla="*/ 0 h 609"/>
                  <a:gd name="T62" fmla="*/ 2147483646 w 457"/>
                  <a:gd name="T63" fmla="*/ 0 h 609"/>
                  <a:gd name="T64" fmla="*/ 2147483646 w 457"/>
                  <a:gd name="T65" fmla="*/ 0 h 60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457"/>
                  <a:gd name="T100" fmla="*/ 0 h 609"/>
                  <a:gd name="T101" fmla="*/ 457 w 457"/>
                  <a:gd name="T102" fmla="*/ 609 h 609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457" h="609">
                    <a:moveTo>
                      <a:pt x="316" y="0"/>
                    </a:moveTo>
                    <a:lnTo>
                      <a:pt x="335" y="13"/>
                    </a:lnTo>
                    <a:lnTo>
                      <a:pt x="352" y="27"/>
                    </a:lnTo>
                    <a:lnTo>
                      <a:pt x="367" y="37"/>
                    </a:lnTo>
                    <a:lnTo>
                      <a:pt x="383" y="49"/>
                    </a:lnTo>
                    <a:lnTo>
                      <a:pt x="396" y="60"/>
                    </a:lnTo>
                    <a:lnTo>
                      <a:pt x="408" y="70"/>
                    </a:lnTo>
                    <a:lnTo>
                      <a:pt x="419" y="79"/>
                    </a:lnTo>
                    <a:lnTo>
                      <a:pt x="429" y="88"/>
                    </a:lnTo>
                    <a:lnTo>
                      <a:pt x="437" y="96"/>
                    </a:lnTo>
                    <a:lnTo>
                      <a:pt x="444" y="105"/>
                    </a:lnTo>
                    <a:lnTo>
                      <a:pt x="450" y="112"/>
                    </a:lnTo>
                    <a:lnTo>
                      <a:pt x="454" y="120"/>
                    </a:lnTo>
                    <a:lnTo>
                      <a:pt x="456" y="127"/>
                    </a:lnTo>
                    <a:lnTo>
                      <a:pt x="457" y="135"/>
                    </a:lnTo>
                    <a:lnTo>
                      <a:pt x="457" y="141"/>
                    </a:lnTo>
                    <a:lnTo>
                      <a:pt x="456" y="148"/>
                    </a:lnTo>
                    <a:lnTo>
                      <a:pt x="453" y="155"/>
                    </a:lnTo>
                    <a:lnTo>
                      <a:pt x="448" y="162"/>
                    </a:lnTo>
                    <a:lnTo>
                      <a:pt x="442" y="169"/>
                    </a:lnTo>
                    <a:lnTo>
                      <a:pt x="435" y="177"/>
                    </a:lnTo>
                    <a:lnTo>
                      <a:pt x="425" y="184"/>
                    </a:lnTo>
                    <a:lnTo>
                      <a:pt x="414" y="191"/>
                    </a:lnTo>
                    <a:lnTo>
                      <a:pt x="401" y="199"/>
                    </a:lnTo>
                    <a:lnTo>
                      <a:pt x="388" y="208"/>
                    </a:lnTo>
                    <a:lnTo>
                      <a:pt x="372" y="216"/>
                    </a:lnTo>
                    <a:lnTo>
                      <a:pt x="354" y="226"/>
                    </a:lnTo>
                    <a:lnTo>
                      <a:pt x="335" y="235"/>
                    </a:lnTo>
                    <a:lnTo>
                      <a:pt x="314" y="246"/>
                    </a:lnTo>
                    <a:lnTo>
                      <a:pt x="292" y="257"/>
                    </a:lnTo>
                    <a:lnTo>
                      <a:pt x="268" y="269"/>
                    </a:lnTo>
                    <a:lnTo>
                      <a:pt x="241" y="281"/>
                    </a:lnTo>
                    <a:lnTo>
                      <a:pt x="214" y="294"/>
                    </a:lnTo>
                    <a:lnTo>
                      <a:pt x="190" y="306"/>
                    </a:lnTo>
                    <a:lnTo>
                      <a:pt x="167" y="317"/>
                    </a:lnTo>
                    <a:lnTo>
                      <a:pt x="145" y="328"/>
                    </a:lnTo>
                    <a:lnTo>
                      <a:pt x="125" y="338"/>
                    </a:lnTo>
                    <a:lnTo>
                      <a:pt x="107" y="347"/>
                    </a:lnTo>
                    <a:lnTo>
                      <a:pt x="89" y="357"/>
                    </a:lnTo>
                    <a:lnTo>
                      <a:pt x="73" y="365"/>
                    </a:lnTo>
                    <a:lnTo>
                      <a:pt x="59" y="374"/>
                    </a:lnTo>
                    <a:lnTo>
                      <a:pt x="47" y="382"/>
                    </a:lnTo>
                    <a:lnTo>
                      <a:pt x="35" y="390"/>
                    </a:lnTo>
                    <a:lnTo>
                      <a:pt x="25" y="398"/>
                    </a:lnTo>
                    <a:lnTo>
                      <a:pt x="17" y="406"/>
                    </a:lnTo>
                    <a:lnTo>
                      <a:pt x="11" y="413"/>
                    </a:lnTo>
                    <a:lnTo>
                      <a:pt x="6" y="420"/>
                    </a:lnTo>
                    <a:lnTo>
                      <a:pt x="2" y="429"/>
                    </a:lnTo>
                    <a:lnTo>
                      <a:pt x="0" y="436"/>
                    </a:lnTo>
                    <a:lnTo>
                      <a:pt x="0" y="444"/>
                    </a:lnTo>
                    <a:lnTo>
                      <a:pt x="1" y="453"/>
                    </a:lnTo>
                    <a:lnTo>
                      <a:pt x="5" y="461"/>
                    </a:lnTo>
                    <a:lnTo>
                      <a:pt x="9" y="470"/>
                    </a:lnTo>
                    <a:lnTo>
                      <a:pt x="15" y="478"/>
                    </a:lnTo>
                    <a:lnTo>
                      <a:pt x="24" y="488"/>
                    </a:lnTo>
                    <a:lnTo>
                      <a:pt x="35" y="497"/>
                    </a:lnTo>
                    <a:lnTo>
                      <a:pt x="47" y="507"/>
                    </a:lnTo>
                    <a:lnTo>
                      <a:pt x="60" y="518"/>
                    </a:lnTo>
                    <a:lnTo>
                      <a:pt x="75" y="529"/>
                    </a:lnTo>
                    <a:lnTo>
                      <a:pt x="92" y="541"/>
                    </a:lnTo>
                    <a:lnTo>
                      <a:pt x="112" y="553"/>
                    </a:lnTo>
                    <a:lnTo>
                      <a:pt x="133" y="566"/>
                    </a:lnTo>
                    <a:lnTo>
                      <a:pt x="156" y="579"/>
                    </a:lnTo>
                    <a:lnTo>
                      <a:pt x="180" y="595"/>
                    </a:lnTo>
                    <a:lnTo>
                      <a:pt x="208" y="609"/>
                    </a:lnTo>
                  </a:path>
                </a:pathLst>
              </a:cu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5785" name="Group 103">
              <a:extLst>
                <a:ext uri="{FF2B5EF4-FFF2-40B4-BE49-F238E27FC236}">
                  <a16:creationId xmlns:a16="http://schemas.microsoft.com/office/drawing/2014/main" id="{69797BD1-8F28-FE47-ABD1-9ED4D1449B5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55999" y="4039083"/>
              <a:ext cx="363538" cy="541337"/>
              <a:chOff x="3873500" y="3795713"/>
              <a:chExt cx="363538" cy="541337"/>
            </a:xfrm>
          </p:grpSpPr>
          <p:sp>
            <p:nvSpPr>
              <p:cNvPr id="75796" name="Freeform 77">
                <a:extLst>
                  <a:ext uri="{FF2B5EF4-FFF2-40B4-BE49-F238E27FC236}">
                    <a16:creationId xmlns:a16="http://schemas.microsoft.com/office/drawing/2014/main" id="{DC7BD707-5639-DF4E-925C-870D40A97A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25900" y="4260850"/>
                <a:ext cx="114300" cy="76200"/>
              </a:xfrm>
              <a:custGeom>
                <a:avLst/>
                <a:gdLst>
                  <a:gd name="T0" fmla="*/ 0 w 144"/>
                  <a:gd name="T1" fmla="*/ 2147483646 h 96"/>
                  <a:gd name="T2" fmla="*/ 2147483646 w 144"/>
                  <a:gd name="T3" fmla="*/ 2147483646 h 96"/>
                  <a:gd name="T4" fmla="*/ 2147483646 w 144"/>
                  <a:gd name="T5" fmla="*/ 0 h 96"/>
                  <a:gd name="T6" fmla="*/ 2147483646 w 144"/>
                  <a:gd name="T7" fmla="*/ 2147483646 h 96"/>
                  <a:gd name="T8" fmla="*/ 0 w 144"/>
                  <a:gd name="T9" fmla="*/ 2147483646 h 9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4"/>
                  <a:gd name="T16" fmla="*/ 0 h 96"/>
                  <a:gd name="T17" fmla="*/ 144 w 144"/>
                  <a:gd name="T18" fmla="*/ 96 h 9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4" h="96">
                    <a:moveTo>
                      <a:pt x="0" y="48"/>
                    </a:moveTo>
                    <a:lnTo>
                      <a:pt x="144" y="96"/>
                    </a:lnTo>
                    <a:lnTo>
                      <a:pt x="48" y="0"/>
                    </a:lnTo>
                    <a:lnTo>
                      <a:pt x="24" y="2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000000"/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797" name="Freeform 78">
                <a:extLst>
                  <a:ext uri="{FF2B5EF4-FFF2-40B4-BE49-F238E27FC236}">
                    <a16:creationId xmlns:a16="http://schemas.microsoft.com/office/drawing/2014/main" id="{4EAA59F5-EAD0-CC44-B700-3397437B63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73500" y="3795713"/>
                <a:ext cx="363538" cy="482600"/>
              </a:xfrm>
              <a:custGeom>
                <a:avLst/>
                <a:gdLst>
                  <a:gd name="T0" fmla="*/ 2147483646 w 457"/>
                  <a:gd name="T1" fmla="*/ 0 h 609"/>
                  <a:gd name="T2" fmla="*/ 2147483646 w 457"/>
                  <a:gd name="T3" fmla="*/ 0 h 609"/>
                  <a:gd name="T4" fmla="*/ 2147483646 w 457"/>
                  <a:gd name="T5" fmla="*/ 0 h 609"/>
                  <a:gd name="T6" fmla="*/ 2147483646 w 457"/>
                  <a:gd name="T7" fmla="*/ 0 h 609"/>
                  <a:gd name="T8" fmla="*/ 2147483646 w 457"/>
                  <a:gd name="T9" fmla="*/ 0 h 609"/>
                  <a:gd name="T10" fmla="*/ 2147483646 w 457"/>
                  <a:gd name="T11" fmla="*/ 0 h 609"/>
                  <a:gd name="T12" fmla="*/ 2147483646 w 457"/>
                  <a:gd name="T13" fmla="*/ 0 h 609"/>
                  <a:gd name="T14" fmla="*/ 2147483646 w 457"/>
                  <a:gd name="T15" fmla="*/ 0 h 609"/>
                  <a:gd name="T16" fmla="*/ 2147483646 w 457"/>
                  <a:gd name="T17" fmla="*/ 0 h 609"/>
                  <a:gd name="T18" fmla="*/ 2147483646 w 457"/>
                  <a:gd name="T19" fmla="*/ 0 h 609"/>
                  <a:gd name="T20" fmla="*/ 2147483646 w 457"/>
                  <a:gd name="T21" fmla="*/ 0 h 609"/>
                  <a:gd name="T22" fmla="*/ 2147483646 w 457"/>
                  <a:gd name="T23" fmla="*/ 0 h 609"/>
                  <a:gd name="T24" fmla="*/ 2147483646 w 457"/>
                  <a:gd name="T25" fmla="*/ 0 h 609"/>
                  <a:gd name="T26" fmla="*/ 2147483646 w 457"/>
                  <a:gd name="T27" fmla="*/ 0 h 609"/>
                  <a:gd name="T28" fmla="*/ 2147483646 w 457"/>
                  <a:gd name="T29" fmla="*/ 0 h 609"/>
                  <a:gd name="T30" fmla="*/ 2147483646 w 457"/>
                  <a:gd name="T31" fmla="*/ 0 h 609"/>
                  <a:gd name="T32" fmla="*/ 2147483646 w 457"/>
                  <a:gd name="T33" fmla="*/ 0 h 609"/>
                  <a:gd name="T34" fmla="*/ 2147483646 w 457"/>
                  <a:gd name="T35" fmla="*/ 0 h 609"/>
                  <a:gd name="T36" fmla="*/ 2147483646 w 457"/>
                  <a:gd name="T37" fmla="*/ 0 h 609"/>
                  <a:gd name="T38" fmla="*/ 2147483646 w 457"/>
                  <a:gd name="T39" fmla="*/ 0 h 609"/>
                  <a:gd name="T40" fmla="*/ 2147483646 w 457"/>
                  <a:gd name="T41" fmla="*/ 0 h 609"/>
                  <a:gd name="T42" fmla="*/ 2147483646 w 457"/>
                  <a:gd name="T43" fmla="*/ 0 h 609"/>
                  <a:gd name="T44" fmla="*/ 2147483646 w 457"/>
                  <a:gd name="T45" fmla="*/ 0 h 609"/>
                  <a:gd name="T46" fmla="*/ 2147483646 w 457"/>
                  <a:gd name="T47" fmla="*/ 0 h 609"/>
                  <a:gd name="T48" fmla="*/ 0 w 457"/>
                  <a:gd name="T49" fmla="*/ 0 h 609"/>
                  <a:gd name="T50" fmla="*/ 2147483646 w 457"/>
                  <a:gd name="T51" fmla="*/ 0 h 609"/>
                  <a:gd name="T52" fmla="*/ 2147483646 w 457"/>
                  <a:gd name="T53" fmla="*/ 0 h 609"/>
                  <a:gd name="T54" fmla="*/ 2147483646 w 457"/>
                  <a:gd name="T55" fmla="*/ 0 h 609"/>
                  <a:gd name="T56" fmla="*/ 2147483646 w 457"/>
                  <a:gd name="T57" fmla="*/ 0 h 609"/>
                  <a:gd name="T58" fmla="*/ 2147483646 w 457"/>
                  <a:gd name="T59" fmla="*/ 0 h 609"/>
                  <a:gd name="T60" fmla="*/ 2147483646 w 457"/>
                  <a:gd name="T61" fmla="*/ 0 h 609"/>
                  <a:gd name="T62" fmla="*/ 2147483646 w 457"/>
                  <a:gd name="T63" fmla="*/ 0 h 609"/>
                  <a:gd name="T64" fmla="*/ 2147483646 w 457"/>
                  <a:gd name="T65" fmla="*/ 0 h 60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457"/>
                  <a:gd name="T100" fmla="*/ 0 h 609"/>
                  <a:gd name="T101" fmla="*/ 457 w 457"/>
                  <a:gd name="T102" fmla="*/ 609 h 609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457" h="609">
                    <a:moveTo>
                      <a:pt x="316" y="0"/>
                    </a:moveTo>
                    <a:lnTo>
                      <a:pt x="335" y="13"/>
                    </a:lnTo>
                    <a:lnTo>
                      <a:pt x="352" y="27"/>
                    </a:lnTo>
                    <a:lnTo>
                      <a:pt x="367" y="37"/>
                    </a:lnTo>
                    <a:lnTo>
                      <a:pt x="383" y="49"/>
                    </a:lnTo>
                    <a:lnTo>
                      <a:pt x="396" y="60"/>
                    </a:lnTo>
                    <a:lnTo>
                      <a:pt x="408" y="70"/>
                    </a:lnTo>
                    <a:lnTo>
                      <a:pt x="419" y="79"/>
                    </a:lnTo>
                    <a:lnTo>
                      <a:pt x="429" y="88"/>
                    </a:lnTo>
                    <a:lnTo>
                      <a:pt x="437" y="96"/>
                    </a:lnTo>
                    <a:lnTo>
                      <a:pt x="444" y="105"/>
                    </a:lnTo>
                    <a:lnTo>
                      <a:pt x="450" y="112"/>
                    </a:lnTo>
                    <a:lnTo>
                      <a:pt x="454" y="120"/>
                    </a:lnTo>
                    <a:lnTo>
                      <a:pt x="456" y="127"/>
                    </a:lnTo>
                    <a:lnTo>
                      <a:pt x="457" y="135"/>
                    </a:lnTo>
                    <a:lnTo>
                      <a:pt x="457" y="141"/>
                    </a:lnTo>
                    <a:lnTo>
                      <a:pt x="456" y="148"/>
                    </a:lnTo>
                    <a:lnTo>
                      <a:pt x="453" y="155"/>
                    </a:lnTo>
                    <a:lnTo>
                      <a:pt x="448" y="162"/>
                    </a:lnTo>
                    <a:lnTo>
                      <a:pt x="442" y="169"/>
                    </a:lnTo>
                    <a:lnTo>
                      <a:pt x="435" y="177"/>
                    </a:lnTo>
                    <a:lnTo>
                      <a:pt x="425" y="184"/>
                    </a:lnTo>
                    <a:lnTo>
                      <a:pt x="414" y="191"/>
                    </a:lnTo>
                    <a:lnTo>
                      <a:pt x="401" y="199"/>
                    </a:lnTo>
                    <a:lnTo>
                      <a:pt x="388" y="208"/>
                    </a:lnTo>
                    <a:lnTo>
                      <a:pt x="372" y="216"/>
                    </a:lnTo>
                    <a:lnTo>
                      <a:pt x="354" y="226"/>
                    </a:lnTo>
                    <a:lnTo>
                      <a:pt x="335" y="235"/>
                    </a:lnTo>
                    <a:lnTo>
                      <a:pt x="314" y="246"/>
                    </a:lnTo>
                    <a:lnTo>
                      <a:pt x="292" y="257"/>
                    </a:lnTo>
                    <a:lnTo>
                      <a:pt x="268" y="269"/>
                    </a:lnTo>
                    <a:lnTo>
                      <a:pt x="241" y="281"/>
                    </a:lnTo>
                    <a:lnTo>
                      <a:pt x="214" y="294"/>
                    </a:lnTo>
                    <a:lnTo>
                      <a:pt x="190" y="306"/>
                    </a:lnTo>
                    <a:lnTo>
                      <a:pt x="167" y="317"/>
                    </a:lnTo>
                    <a:lnTo>
                      <a:pt x="145" y="328"/>
                    </a:lnTo>
                    <a:lnTo>
                      <a:pt x="125" y="338"/>
                    </a:lnTo>
                    <a:lnTo>
                      <a:pt x="107" y="347"/>
                    </a:lnTo>
                    <a:lnTo>
                      <a:pt x="89" y="357"/>
                    </a:lnTo>
                    <a:lnTo>
                      <a:pt x="73" y="365"/>
                    </a:lnTo>
                    <a:lnTo>
                      <a:pt x="59" y="374"/>
                    </a:lnTo>
                    <a:lnTo>
                      <a:pt x="47" y="382"/>
                    </a:lnTo>
                    <a:lnTo>
                      <a:pt x="35" y="390"/>
                    </a:lnTo>
                    <a:lnTo>
                      <a:pt x="25" y="398"/>
                    </a:lnTo>
                    <a:lnTo>
                      <a:pt x="17" y="406"/>
                    </a:lnTo>
                    <a:lnTo>
                      <a:pt x="11" y="413"/>
                    </a:lnTo>
                    <a:lnTo>
                      <a:pt x="6" y="420"/>
                    </a:lnTo>
                    <a:lnTo>
                      <a:pt x="2" y="429"/>
                    </a:lnTo>
                    <a:lnTo>
                      <a:pt x="0" y="436"/>
                    </a:lnTo>
                    <a:lnTo>
                      <a:pt x="0" y="444"/>
                    </a:lnTo>
                    <a:lnTo>
                      <a:pt x="1" y="453"/>
                    </a:lnTo>
                    <a:lnTo>
                      <a:pt x="5" y="461"/>
                    </a:lnTo>
                    <a:lnTo>
                      <a:pt x="9" y="470"/>
                    </a:lnTo>
                    <a:lnTo>
                      <a:pt x="15" y="478"/>
                    </a:lnTo>
                    <a:lnTo>
                      <a:pt x="24" y="488"/>
                    </a:lnTo>
                    <a:lnTo>
                      <a:pt x="35" y="497"/>
                    </a:lnTo>
                    <a:lnTo>
                      <a:pt x="47" y="507"/>
                    </a:lnTo>
                    <a:lnTo>
                      <a:pt x="60" y="518"/>
                    </a:lnTo>
                    <a:lnTo>
                      <a:pt x="75" y="529"/>
                    </a:lnTo>
                    <a:lnTo>
                      <a:pt x="92" y="541"/>
                    </a:lnTo>
                    <a:lnTo>
                      <a:pt x="112" y="553"/>
                    </a:lnTo>
                    <a:lnTo>
                      <a:pt x="133" y="566"/>
                    </a:lnTo>
                    <a:lnTo>
                      <a:pt x="156" y="579"/>
                    </a:lnTo>
                    <a:lnTo>
                      <a:pt x="180" y="595"/>
                    </a:lnTo>
                    <a:lnTo>
                      <a:pt x="208" y="609"/>
                    </a:lnTo>
                  </a:path>
                </a:pathLst>
              </a:cu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5786" name="Group 106">
              <a:extLst>
                <a:ext uri="{FF2B5EF4-FFF2-40B4-BE49-F238E27FC236}">
                  <a16:creationId xmlns:a16="http://schemas.microsoft.com/office/drawing/2014/main" id="{A422EC9B-98BD-F444-99A2-40B7015A095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396796" y="4040408"/>
              <a:ext cx="363538" cy="541337"/>
              <a:chOff x="3873500" y="3795713"/>
              <a:chExt cx="363538" cy="541337"/>
            </a:xfrm>
          </p:grpSpPr>
          <p:sp>
            <p:nvSpPr>
              <p:cNvPr id="75794" name="Freeform 77">
                <a:extLst>
                  <a:ext uri="{FF2B5EF4-FFF2-40B4-BE49-F238E27FC236}">
                    <a16:creationId xmlns:a16="http://schemas.microsoft.com/office/drawing/2014/main" id="{551DEAAC-8D36-234D-B61E-5370A6F721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25900" y="4260850"/>
                <a:ext cx="114300" cy="76200"/>
              </a:xfrm>
              <a:custGeom>
                <a:avLst/>
                <a:gdLst>
                  <a:gd name="T0" fmla="*/ 0 w 144"/>
                  <a:gd name="T1" fmla="*/ 2147483646 h 96"/>
                  <a:gd name="T2" fmla="*/ 2147483646 w 144"/>
                  <a:gd name="T3" fmla="*/ 2147483646 h 96"/>
                  <a:gd name="T4" fmla="*/ 2147483646 w 144"/>
                  <a:gd name="T5" fmla="*/ 0 h 96"/>
                  <a:gd name="T6" fmla="*/ 2147483646 w 144"/>
                  <a:gd name="T7" fmla="*/ 2147483646 h 96"/>
                  <a:gd name="T8" fmla="*/ 0 w 144"/>
                  <a:gd name="T9" fmla="*/ 2147483646 h 9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4"/>
                  <a:gd name="T16" fmla="*/ 0 h 96"/>
                  <a:gd name="T17" fmla="*/ 144 w 144"/>
                  <a:gd name="T18" fmla="*/ 96 h 9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4" h="96">
                    <a:moveTo>
                      <a:pt x="0" y="48"/>
                    </a:moveTo>
                    <a:lnTo>
                      <a:pt x="144" y="96"/>
                    </a:lnTo>
                    <a:lnTo>
                      <a:pt x="48" y="0"/>
                    </a:lnTo>
                    <a:lnTo>
                      <a:pt x="24" y="2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000000"/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795" name="Freeform 78">
                <a:extLst>
                  <a:ext uri="{FF2B5EF4-FFF2-40B4-BE49-F238E27FC236}">
                    <a16:creationId xmlns:a16="http://schemas.microsoft.com/office/drawing/2014/main" id="{B4291230-CCF4-1540-A341-2DD1B17FAD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73500" y="3795713"/>
                <a:ext cx="363538" cy="482600"/>
              </a:xfrm>
              <a:custGeom>
                <a:avLst/>
                <a:gdLst>
                  <a:gd name="T0" fmla="*/ 2147483646 w 457"/>
                  <a:gd name="T1" fmla="*/ 0 h 609"/>
                  <a:gd name="T2" fmla="*/ 2147483646 w 457"/>
                  <a:gd name="T3" fmla="*/ 0 h 609"/>
                  <a:gd name="T4" fmla="*/ 2147483646 w 457"/>
                  <a:gd name="T5" fmla="*/ 0 h 609"/>
                  <a:gd name="T6" fmla="*/ 2147483646 w 457"/>
                  <a:gd name="T7" fmla="*/ 0 h 609"/>
                  <a:gd name="T8" fmla="*/ 2147483646 w 457"/>
                  <a:gd name="T9" fmla="*/ 0 h 609"/>
                  <a:gd name="T10" fmla="*/ 2147483646 w 457"/>
                  <a:gd name="T11" fmla="*/ 0 h 609"/>
                  <a:gd name="T12" fmla="*/ 2147483646 w 457"/>
                  <a:gd name="T13" fmla="*/ 0 h 609"/>
                  <a:gd name="T14" fmla="*/ 2147483646 w 457"/>
                  <a:gd name="T15" fmla="*/ 0 h 609"/>
                  <a:gd name="T16" fmla="*/ 2147483646 w 457"/>
                  <a:gd name="T17" fmla="*/ 0 h 609"/>
                  <a:gd name="T18" fmla="*/ 2147483646 w 457"/>
                  <a:gd name="T19" fmla="*/ 0 h 609"/>
                  <a:gd name="T20" fmla="*/ 2147483646 w 457"/>
                  <a:gd name="T21" fmla="*/ 0 h 609"/>
                  <a:gd name="T22" fmla="*/ 2147483646 w 457"/>
                  <a:gd name="T23" fmla="*/ 0 h 609"/>
                  <a:gd name="T24" fmla="*/ 2147483646 w 457"/>
                  <a:gd name="T25" fmla="*/ 0 h 609"/>
                  <a:gd name="T26" fmla="*/ 2147483646 w 457"/>
                  <a:gd name="T27" fmla="*/ 0 h 609"/>
                  <a:gd name="T28" fmla="*/ 2147483646 w 457"/>
                  <a:gd name="T29" fmla="*/ 0 h 609"/>
                  <a:gd name="T30" fmla="*/ 2147483646 w 457"/>
                  <a:gd name="T31" fmla="*/ 0 h 609"/>
                  <a:gd name="T32" fmla="*/ 2147483646 w 457"/>
                  <a:gd name="T33" fmla="*/ 0 h 609"/>
                  <a:gd name="T34" fmla="*/ 2147483646 w 457"/>
                  <a:gd name="T35" fmla="*/ 0 h 609"/>
                  <a:gd name="T36" fmla="*/ 2147483646 w 457"/>
                  <a:gd name="T37" fmla="*/ 0 h 609"/>
                  <a:gd name="T38" fmla="*/ 2147483646 w 457"/>
                  <a:gd name="T39" fmla="*/ 0 h 609"/>
                  <a:gd name="T40" fmla="*/ 2147483646 w 457"/>
                  <a:gd name="T41" fmla="*/ 0 h 609"/>
                  <a:gd name="T42" fmla="*/ 2147483646 w 457"/>
                  <a:gd name="T43" fmla="*/ 0 h 609"/>
                  <a:gd name="T44" fmla="*/ 2147483646 w 457"/>
                  <a:gd name="T45" fmla="*/ 0 h 609"/>
                  <a:gd name="T46" fmla="*/ 2147483646 w 457"/>
                  <a:gd name="T47" fmla="*/ 0 h 609"/>
                  <a:gd name="T48" fmla="*/ 0 w 457"/>
                  <a:gd name="T49" fmla="*/ 0 h 609"/>
                  <a:gd name="T50" fmla="*/ 2147483646 w 457"/>
                  <a:gd name="T51" fmla="*/ 0 h 609"/>
                  <a:gd name="T52" fmla="*/ 2147483646 w 457"/>
                  <a:gd name="T53" fmla="*/ 0 h 609"/>
                  <a:gd name="T54" fmla="*/ 2147483646 w 457"/>
                  <a:gd name="T55" fmla="*/ 0 h 609"/>
                  <a:gd name="T56" fmla="*/ 2147483646 w 457"/>
                  <a:gd name="T57" fmla="*/ 0 h 609"/>
                  <a:gd name="T58" fmla="*/ 2147483646 w 457"/>
                  <a:gd name="T59" fmla="*/ 0 h 609"/>
                  <a:gd name="T60" fmla="*/ 2147483646 w 457"/>
                  <a:gd name="T61" fmla="*/ 0 h 609"/>
                  <a:gd name="T62" fmla="*/ 2147483646 w 457"/>
                  <a:gd name="T63" fmla="*/ 0 h 609"/>
                  <a:gd name="T64" fmla="*/ 2147483646 w 457"/>
                  <a:gd name="T65" fmla="*/ 0 h 60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457"/>
                  <a:gd name="T100" fmla="*/ 0 h 609"/>
                  <a:gd name="T101" fmla="*/ 457 w 457"/>
                  <a:gd name="T102" fmla="*/ 609 h 609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457" h="609">
                    <a:moveTo>
                      <a:pt x="316" y="0"/>
                    </a:moveTo>
                    <a:lnTo>
                      <a:pt x="335" y="13"/>
                    </a:lnTo>
                    <a:lnTo>
                      <a:pt x="352" y="27"/>
                    </a:lnTo>
                    <a:lnTo>
                      <a:pt x="367" y="37"/>
                    </a:lnTo>
                    <a:lnTo>
                      <a:pt x="383" y="49"/>
                    </a:lnTo>
                    <a:lnTo>
                      <a:pt x="396" y="60"/>
                    </a:lnTo>
                    <a:lnTo>
                      <a:pt x="408" y="70"/>
                    </a:lnTo>
                    <a:lnTo>
                      <a:pt x="419" y="79"/>
                    </a:lnTo>
                    <a:lnTo>
                      <a:pt x="429" y="88"/>
                    </a:lnTo>
                    <a:lnTo>
                      <a:pt x="437" y="96"/>
                    </a:lnTo>
                    <a:lnTo>
                      <a:pt x="444" y="105"/>
                    </a:lnTo>
                    <a:lnTo>
                      <a:pt x="450" y="112"/>
                    </a:lnTo>
                    <a:lnTo>
                      <a:pt x="454" y="120"/>
                    </a:lnTo>
                    <a:lnTo>
                      <a:pt x="456" y="127"/>
                    </a:lnTo>
                    <a:lnTo>
                      <a:pt x="457" y="135"/>
                    </a:lnTo>
                    <a:lnTo>
                      <a:pt x="457" y="141"/>
                    </a:lnTo>
                    <a:lnTo>
                      <a:pt x="456" y="148"/>
                    </a:lnTo>
                    <a:lnTo>
                      <a:pt x="453" y="155"/>
                    </a:lnTo>
                    <a:lnTo>
                      <a:pt x="448" y="162"/>
                    </a:lnTo>
                    <a:lnTo>
                      <a:pt x="442" y="169"/>
                    </a:lnTo>
                    <a:lnTo>
                      <a:pt x="435" y="177"/>
                    </a:lnTo>
                    <a:lnTo>
                      <a:pt x="425" y="184"/>
                    </a:lnTo>
                    <a:lnTo>
                      <a:pt x="414" y="191"/>
                    </a:lnTo>
                    <a:lnTo>
                      <a:pt x="401" y="199"/>
                    </a:lnTo>
                    <a:lnTo>
                      <a:pt x="388" y="208"/>
                    </a:lnTo>
                    <a:lnTo>
                      <a:pt x="372" y="216"/>
                    </a:lnTo>
                    <a:lnTo>
                      <a:pt x="354" y="226"/>
                    </a:lnTo>
                    <a:lnTo>
                      <a:pt x="335" y="235"/>
                    </a:lnTo>
                    <a:lnTo>
                      <a:pt x="314" y="246"/>
                    </a:lnTo>
                    <a:lnTo>
                      <a:pt x="292" y="257"/>
                    </a:lnTo>
                    <a:lnTo>
                      <a:pt x="268" y="269"/>
                    </a:lnTo>
                    <a:lnTo>
                      <a:pt x="241" y="281"/>
                    </a:lnTo>
                    <a:lnTo>
                      <a:pt x="214" y="294"/>
                    </a:lnTo>
                    <a:lnTo>
                      <a:pt x="190" y="306"/>
                    </a:lnTo>
                    <a:lnTo>
                      <a:pt x="167" y="317"/>
                    </a:lnTo>
                    <a:lnTo>
                      <a:pt x="145" y="328"/>
                    </a:lnTo>
                    <a:lnTo>
                      <a:pt x="125" y="338"/>
                    </a:lnTo>
                    <a:lnTo>
                      <a:pt x="107" y="347"/>
                    </a:lnTo>
                    <a:lnTo>
                      <a:pt x="89" y="357"/>
                    </a:lnTo>
                    <a:lnTo>
                      <a:pt x="73" y="365"/>
                    </a:lnTo>
                    <a:lnTo>
                      <a:pt x="59" y="374"/>
                    </a:lnTo>
                    <a:lnTo>
                      <a:pt x="47" y="382"/>
                    </a:lnTo>
                    <a:lnTo>
                      <a:pt x="35" y="390"/>
                    </a:lnTo>
                    <a:lnTo>
                      <a:pt x="25" y="398"/>
                    </a:lnTo>
                    <a:lnTo>
                      <a:pt x="17" y="406"/>
                    </a:lnTo>
                    <a:lnTo>
                      <a:pt x="11" y="413"/>
                    </a:lnTo>
                    <a:lnTo>
                      <a:pt x="6" y="420"/>
                    </a:lnTo>
                    <a:lnTo>
                      <a:pt x="2" y="429"/>
                    </a:lnTo>
                    <a:lnTo>
                      <a:pt x="0" y="436"/>
                    </a:lnTo>
                    <a:lnTo>
                      <a:pt x="0" y="444"/>
                    </a:lnTo>
                    <a:lnTo>
                      <a:pt x="1" y="453"/>
                    </a:lnTo>
                    <a:lnTo>
                      <a:pt x="5" y="461"/>
                    </a:lnTo>
                    <a:lnTo>
                      <a:pt x="9" y="470"/>
                    </a:lnTo>
                    <a:lnTo>
                      <a:pt x="15" y="478"/>
                    </a:lnTo>
                    <a:lnTo>
                      <a:pt x="24" y="488"/>
                    </a:lnTo>
                    <a:lnTo>
                      <a:pt x="35" y="497"/>
                    </a:lnTo>
                    <a:lnTo>
                      <a:pt x="47" y="507"/>
                    </a:lnTo>
                    <a:lnTo>
                      <a:pt x="60" y="518"/>
                    </a:lnTo>
                    <a:lnTo>
                      <a:pt x="75" y="529"/>
                    </a:lnTo>
                    <a:lnTo>
                      <a:pt x="92" y="541"/>
                    </a:lnTo>
                    <a:lnTo>
                      <a:pt x="112" y="553"/>
                    </a:lnTo>
                    <a:lnTo>
                      <a:pt x="133" y="566"/>
                    </a:lnTo>
                    <a:lnTo>
                      <a:pt x="156" y="579"/>
                    </a:lnTo>
                    <a:lnTo>
                      <a:pt x="180" y="595"/>
                    </a:lnTo>
                    <a:lnTo>
                      <a:pt x="208" y="609"/>
                    </a:lnTo>
                  </a:path>
                </a:pathLst>
              </a:cu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5787" name="Group 109">
              <a:extLst>
                <a:ext uri="{FF2B5EF4-FFF2-40B4-BE49-F238E27FC236}">
                  <a16:creationId xmlns:a16="http://schemas.microsoft.com/office/drawing/2014/main" id="{EA18CCF7-258C-0240-B050-E206863117D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153495" y="4041733"/>
              <a:ext cx="363538" cy="541337"/>
              <a:chOff x="3873500" y="3795713"/>
              <a:chExt cx="363538" cy="541337"/>
            </a:xfrm>
          </p:grpSpPr>
          <p:sp>
            <p:nvSpPr>
              <p:cNvPr id="75792" name="Freeform 77">
                <a:extLst>
                  <a:ext uri="{FF2B5EF4-FFF2-40B4-BE49-F238E27FC236}">
                    <a16:creationId xmlns:a16="http://schemas.microsoft.com/office/drawing/2014/main" id="{F67E2660-C94A-564B-ABB4-E64CB5875C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25900" y="4260850"/>
                <a:ext cx="114300" cy="76200"/>
              </a:xfrm>
              <a:custGeom>
                <a:avLst/>
                <a:gdLst>
                  <a:gd name="T0" fmla="*/ 0 w 144"/>
                  <a:gd name="T1" fmla="*/ 2147483646 h 96"/>
                  <a:gd name="T2" fmla="*/ 2147483646 w 144"/>
                  <a:gd name="T3" fmla="*/ 2147483646 h 96"/>
                  <a:gd name="T4" fmla="*/ 2147483646 w 144"/>
                  <a:gd name="T5" fmla="*/ 0 h 96"/>
                  <a:gd name="T6" fmla="*/ 2147483646 w 144"/>
                  <a:gd name="T7" fmla="*/ 2147483646 h 96"/>
                  <a:gd name="T8" fmla="*/ 0 w 144"/>
                  <a:gd name="T9" fmla="*/ 2147483646 h 9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4"/>
                  <a:gd name="T16" fmla="*/ 0 h 96"/>
                  <a:gd name="T17" fmla="*/ 144 w 144"/>
                  <a:gd name="T18" fmla="*/ 96 h 9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4" h="96">
                    <a:moveTo>
                      <a:pt x="0" y="48"/>
                    </a:moveTo>
                    <a:lnTo>
                      <a:pt x="144" y="96"/>
                    </a:lnTo>
                    <a:lnTo>
                      <a:pt x="48" y="0"/>
                    </a:lnTo>
                    <a:lnTo>
                      <a:pt x="24" y="2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000000"/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793" name="Freeform 78">
                <a:extLst>
                  <a:ext uri="{FF2B5EF4-FFF2-40B4-BE49-F238E27FC236}">
                    <a16:creationId xmlns:a16="http://schemas.microsoft.com/office/drawing/2014/main" id="{5E85D527-9FB7-E040-9BD6-4808565D34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73500" y="3795713"/>
                <a:ext cx="363538" cy="482600"/>
              </a:xfrm>
              <a:custGeom>
                <a:avLst/>
                <a:gdLst>
                  <a:gd name="T0" fmla="*/ 2147483646 w 457"/>
                  <a:gd name="T1" fmla="*/ 0 h 609"/>
                  <a:gd name="T2" fmla="*/ 2147483646 w 457"/>
                  <a:gd name="T3" fmla="*/ 0 h 609"/>
                  <a:gd name="T4" fmla="*/ 2147483646 w 457"/>
                  <a:gd name="T5" fmla="*/ 0 h 609"/>
                  <a:gd name="T6" fmla="*/ 2147483646 w 457"/>
                  <a:gd name="T7" fmla="*/ 0 h 609"/>
                  <a:gd name="T8" fmla="*/ 2147483646 w 457"/>
                  <a:gd name="T9" fmla="*/ 0 h 609"/>
                  <a:gd name="T10" fmla="*/ 2147483646 w 457"/>
                  <a:gd name="T11" fmla="*/ 0 h 609"/>
                  <a:gd name="T12" fmla="*/ 2147483646 w 457"/>
                  <a:gd name="T13" fmla="*/ 0 h 609"/>
                  <a:gd name="T14" fmla="*/ 2147483646 w 457"/>
                  <a:gd name="T15" fmla="*/ 0 h 609"/>
                  <a:gd name="T16" fmla="*/ 2147483646 w 457"/>
                  <a:gd name="T17" fmla="*/ 0 h 609"/>
                  <a:gd name="T18" fmla="*/ 2147483646 w 457"/>
                  <a:gd name="T19" fmla="*/ 0 h 609"/>
                  <a:gd name="T20" fmla="*/ 2147483646 w 457"/>
                  <a:gd name="T21" fmla="*/ 0 h 609"/>
                  <a:gd name="T22" fmla="*/ 2147483646 w 457"/>
                  <a:gd name="T23" fmla="*/ 0 h 609"/>
                  <a:gd name="T24" fmla="*/ 2147483646 w 457"/>
                  <a:gd name="T25" fmla="*/ 0 h 609"/>
                  <a:gd name="T26" fmla="*/ 2147483646 w 457"/>
                  <a:gd name="T27" fmla="*/ 0 h 609"/>
                  <a:gd name="T28" fmla="*/ 2147483646 w 457"/>
                  <a:gd name="T29" fmla="*/ 0 h 609"/>
                  <a:gd name="T30" fmla="*/ 2147483646 w 457"/>
                  <a:gd name="T31" fmla="*/ 0 h 609"/>
                  <a:gd name="T32" fmla="*/ 2147483646 w 457"/>
                  <a:gd name="T33" fmla="*/ 0 h 609"/>
                  <a:gd name="T34" fmla="*/ 2147483646 w 457"/>
                  <a:gd name="T35" fmla="*/ 0 h 609"/>
                  <a:gd name="T36" fmla="*/ 2147483646 w 457"/>
                  <a:gd name="T37" fmla="*/ 0 h 609"/>
                  <a:gd name="T38" fmla="*/ 2147483646 w 457"/>
                  <a:gd name="T39" fmla="*/ 0 h 609"/>
                  <a:gd name="T40" fmla="*/ 2147483646 w 457"/>
                  <a:gd name="T41" fmla="*/ 0 h 609"/>
                  <a:gd name="T42" fmla="*/ 2147483646 w 457"/>
                  <a:gd name="T43" fmla="*/ 0 h 609"/>
                  <a:gd name="T44" fmla="*/ 2147483646 w 457"/>
                  <a:gd name="T45" fmla="*/ 0 h 609"/>
                  <a:gd name="T46" fmla="*/ 2147483646 w 457"/>
                  <a:gd name="T47" fmla="*/ 0 h 609"/>
                  <a:gd name="T48" fmla="*/ 0 w 457"/>
                  <a:gd name="T49" fmla="*/ 0 h 609"/>
                  <a:gd name="T50" fmla="*/ 2147483646 w 457"/>
                  <a:gd name="T51" fmla="*/ 0 h 609"/>
                  <a:gd name="T52" fmla="*/ 2147483646 w 457"/>
                  <a:gd name="T53" fmla="*/ 0 h 609"/>
                  <a:gd name="T54" fmla="*/ 2147483646 w 457"/>
                  <a:gd name="T55" fmla="*/ 0 h 609"/>
                  <a:gd name="T56" fmla="*/ 2147483646 w 457"/>
                  <a:gd name="T57" fmla="*/ 0 h 609"/>
                  <a:gd name="T58" fmla="*/ 2147483646 w 457"/>
                  <a:gd name="T59" fmla="*/ 0 h 609"/>
                  <a:gd name="T60" fmla="*/ 2147483646 w 457"/>
                  <a:gd name="T61" fmla="*/ 0 h 609"/>
                  <a:gd name="T62" fmla="*/ 2147483646 w 457"/>
                  <a:gd name="T63" fmla="*/ 0 h 609"/>
                  <a:gd name="T64" fmla="*/ 2147483646 w 457"/>
                  <a:gd name="T65" fmla="*/ 0 h 60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457"/>
                  <a:gd name="T100" fmla="*/ 0 h 609"/>
                  <a:gd name="T101" fmla="*/ 457 w 457"/>
                  <a:gd name="T102" fmla="*/ 609 h 609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457" h="609">
                    <a:moveTo>
                      <a:pt x="316" y="0"/>
                    </a:moveTo>
                    <a:lnTo>
                      <a:pt x="335" y="13"/>
                    </a:lnTo>
                    <a:lnTo>
                      <a:pt x="352" y="27"/>
                    </a:lnTo>
                    <a:lnTo>
                      <a:pt x="367" y="37"/>
                    </a:lnTo>
                    <a:lnTo>
                      <a:pt x="383" y="49"/>
                    </a:lnTo>
                    <a:lnTo>
                      <a:pt x="396" y="60"/>
                    </a:lnTo>
                    <a:lnTo>
                      <a:pt x="408" y="70"/>
                    </a:lnTo>
                    <a:lnTo>
                      <a:pt x="419" y="79"/>
                    </a:lnTo>
                    <a:lnTo>
                      <a:pt x="429" y="88"/>
                    </a:lnTo>
                    <a:lnTo>
                      <a:pt x="437" y="96"/>
                    </a:lnTo>
                    <a:lnTo>
                      <a:pt x="444" y="105"/>
                    </a:lnTo>
                    <a:lnTo>
                      <a:pt x="450" y="112"/>
                    </a:lnTo>
                    <a:lnTo>
                      <a:pt x="454" y="120"/>
                    </a:lnTo>
                    <a:lnTo>
                      <a:pt x="456" y="127"/>
                    </a:lnTo>
                    <a:lnTo>
                      <a:pt x="457" y="135"/>
                    </a:lnTo>
                    <a:lnTo>
                      <a:pt x="457" y="141"/>
                    </a:lnTo>
                    <a:lnTo>
                      <a:pt x="456" y="148"/>
                    </a:lnTo>
                    <a:lnTo>
                      <a:pt x="453" y="155"/>
                    </a:lnTo>
                    <a:lnTo>
                      <a:pt x="448" y="162"/>
                    </a:lnTo>
                    <a:lnTo>
                      <a:pt x="442" y="169"/>
                    </a:lnTo>
                    <a:lnTo>
                      <a:pt x="435" y="177"/>
                    </a:lnTo>
                    <a:lnTo>
                      <a:pt x="425" y="184"/>
                    </a:lnTo>
                    <a:lnTo>
                      <a:pt x="414" y="191"/>
                    </a:lnTo>
                    <a:lnTo>
                      <a:pt x="401" y="199"/>
                    </a:lnTo>
                    <a:lnTo>
                      <a:pt x="388" y="208"/>
                    </a:lnTo>
                    <a:lnTo>
                      <a:pt x="372" y="216"/>
                    </a:lnTo>
                    <a:lnTo>
                      <a:pt x="354" y="226"/>
                    </a:lnTo>
                    <a:lnTo>
                      <a:pt x="335" y="235"/>
                    </a:lnTo>
                    <a:lnTo>
                      <a:pt x="314" y="246"/>
                    </a:lnTo>
                    <a:lnTo>
                      <a:pt x="292" y="257"/>
                    </a:lnTo>
                    <a:lnTo>
                      <a:pt x="268" y="269"/>
                    </a:lnTo>
                    <a:lnTo>
                      <a:pt x="241" y="281"/>
                    </a:lnTo>
                    <a:lnTo>
                      <a:pt x="214" y="294"/>
                    </a:lnTo>
                    <a:lnTo>
                      <a:pt x="190" y="306"/>
                    </a:lnTo>
                    <a:lnTo>
                      <a:pt x="167" y="317"/>
                    </a:lnTo>
                    <a:lnTo>
                      <a:pt x="145" y="328"/>
                    </a:lnTo>
                    <a:lnTo>
                      <a:pt x="125" y="338"/>
                    </a:lnTo>
                    <a:lnTo>
                      <a:pt x="107" y="347"/>
                    </a:lnTo>
                    <a:lnTo>
                      <a:pt x="89" y="357"/>
                    </a:lnTo>
                    <a:lnTo>
                      <a:pt x="73" y="365"/>
                    </a:lnTo>
                    <a:lnTo>
                      <a:pt x="59" y="374"/>
                    </a:lnTo>
                    <a:lnTo>
                      <a:pt x="47" y="382"/>
                    </a:lnTo>
                    <a:lnTo>
                      <a:pt x="35" y="390"/>
                    </a:lnTo>
                    <a:lnTo>
                      <a:pt x="25" y="398"/>
                    </a:lnTo>
                    <a:lnTo>
                      <a:pt x="17" y="406"/>
                    </a:lnTo>
                    <a:lnTo>
                      <a:pt x="11" y="413"/>
                    </a:lnTo>
                    <a:lnTo>
                      <a:pt x="6" y="420"/>
                    </a:lnTo>
                    <a:lnTo>
                      <a:pt x="2" y="429"/>
                    </a:lnTo>
                    <a:lnTo>
                      <a:pt x="0" y="436"/>
                    </a:lnTo>
                    <a:lnTo>
                      <a:pt x="0" y="444"/>
                    </a:lnTo>
                    <a:lnTo>
                      <a:pt x="1" y="453"/>
                    </a:lnTo>
                    <a:lnTo>
                      <a:pt x="5" y="461"/>
                    </a:lnTo>
                    <a:lnTo>
                      <a:pt x="9" y="470"/>
                    </a:lnTo>
                    <a:lnTo>
                      <a:pt x="15" y="478"/>
                    </a:lnTo>
                    <a:lnTo>
                      <a:pt x="24" y="488"/>
                    </a:lnTo>
                    <a:lnTo>
                      <a:pt x="35" y="497"/>
                    </a:lnTo>
                    <a:lnTo>
                      <a:pt x="47" y="507"/>
                    </a:lnTo>
                    <a:lnTo>
                      <a:pt x="60" y="518"/>
                    </a:lnTo>
                    <a:lnTo>
                      <a:pt x="75" y="529"/>
                    </a:lnTo>
                    <a:lnTo>
                      <a:pt x="92" y="541"/>
                    </a:lnTo>
                    <a:lnTo>
                      <a:pt x="112" y="553"/>
                    </a:lnTo>
                    <a:lnTo>
                      <a:pt x="133" y="566"/>
                    </a:lnTo>
                    <a:lnTo>
                      <a:pt x="156" y="579"/>
                    </a:lnTo>
                    <a:lnTo>
                      <a:pt x="180" y="595"/>
                    </a:lnTo>
                    <a:lnTo>
                      <a:pt x="208" y="609"/>
                    </a:lnTo>
                  </a:path>
                </a:pathLst>
              </a:cu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5788" name="Group 112">
              <a:extLst>
                <a:ext uri="{FF2B5EF4-FFF2-40B4-BE49-F238E27FC236}">
                  <a16:creationId xmlns:a16="http://schemas.microsoft.com/office/drawing/2014/main" id="{E03425FD-5DDD-3642-B865-BB2E95E04CD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867787" y="4040409"/>
              <a:ext cx="363538" cy="541337"/>
              <a:chOff x="3873500" y="3795713"/>
              <a:chExt cx="363538" cy="541337"/>
            </a:xfrm>
          </p:grpSpPr>
          <p:sp>
            <p:nvSpPr>
              <p:cNvPr id="75790" name="Freeform 77">
                <a:extLst>
                  <a:ext uri="{FF2B5EF4-FFF2-40B4-BE49-F238E27FC236}">
                    <a16:creationId xmlns:a16="http://schemas.microsoft.com/office/drawing/2014/main" id="{F5C7F17E-8E4B-B942-A93B-DBB5B6DC1A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25900" y="4260850"/>
                <a:ext cx="114300" cy="76200"/>
              </a:xfrm>
              <a:custGeom>
                <a:avLst/>
                <a:gdLst>
                  <a:gd name="T0" fmla="*/ 0 w 144"/>
                  <a:gd name="T1" fmla="*/ 2147483646 h 96"/>
                  <a:gd name="T2" fmla="*/ 2147483646 w 144"/>
                  <a:gd name="T3" fmla="*/ 2147483646 h 96"/>
                  <a:gd name="T4" fmla="*/ 2147483646 w 144"/>
                  <a:gd name="T5" fmla="*/ 0 h 96"/>
                  <a:gd name="T6" fmla="*/ 2147483646 w 144"/>
                  <a:gd name="T7" fmla="*/ 2147483646 h 96"/>
                  <a:gd name="T8" fmla="*/ 0 w 144"/>
                  <a:gd name="T9" fmla="*/ 2147483646 h 9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4"/>
                  <a:gd name="T16" fmla="*/ 0 h 96"/>
                  <a:gd name="T17" fmla="*/ 144 w 144"/>
                  <a:gd name="T18" fmla="*/ 96 h 9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4" h="96">
                    <a:moveTo>
                      <a:pt x="0" y="48"/>
                    </a:moveTo>
                    <a:lnTo>
                      <a:pt x="144" y="96"/>
                    </a:lnTo>
                    <a:lnTo>
                      <a:pt x="48" y="0"/>
                    </a:lnTo>
                    <a:lnTo>
                      <a:pt x="24" y="2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000000"/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791" name="Freeform 78">
                <a:extLst>
                  <a:ext uri="{FF2B5EF4-FFF2-40B4-BE49-F238E27FC236}">
                    <a16:creationId xmlns:a16="http://schemas.microsoft.com/office/drawing/2014/main" id="{2194F601-36B6-9F4E-A32E-FCC6D6E4A3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73500" y="3795713"/>
                <a:ext cx="363538" cy="482600"/>
              </a:xfrm>
              <a:custGeom>
                <a:avLst/>
                <a:gdLst>
                  <a:gd name="T0" fmla="*/ 2147483646 w 457"/>
                  <a:gd name="T1" fmla="*/ 0 h 609"/>
                  <a:gd name="T2" fmla="*/ 2147483646 w 457"/>
                  <a:gd name="T3" fmla="*/ 0 h 609"/>
                  <a:gd name="T4" fmla="*/ 2147483646 w 457"/>
                  <a:gd name="T5" fmla="*/ 0 h 609"/>
                  <a:gd name="T6" fmla="*/ 2147483646 w 457"/>
                  <a:gd name="T7" fmla="*/ 0 h 609"/>
                  <a:gd name="T8" fmla="*/ 2147483646 w 457"/>
                  <a:gd name="T9" fmla="*/ 0 h 609"/>
                  <a:gd name="T10" fmla="*/ 2147483646 w 457"/>
                  <a:gd name="T11" fmla="*/ 0 h 609"/>
                  <a:gd name="T12" fmla="*/ 2147483646 w 457"/>
                  <a:gd name="T13" fmla="*/ 0 h 609"/>
                  <a:gd name="T14" fmla="*/ 2147483646 w 457"/>
                  <a:gd name="T15" fmla="*/ 0 h 609"/>
                  <a:gd name="T16" fmla="*/ 2147483646 w 457"/>
                  <a:gd name="T17" fmla="*/ 0 h 609"/>
                  <a:gd name="T18" fmla="*/ 2147483646 w 457"/>
                  <a:gd name="T19" fmla="*/ 0 h 609"/>
                  <a:gd name="T20" fmla="*/ 2147483646 w 457"/>
                  <a:gd name="T21" fmla="*/ 0 h 609"/>
                  <a:gd name="T22" fmla="*/ 2147483646 w 457"/>
                  <a:gd name="T23" fmla="*/ 0 h 609"/>
                  <a:gd name="T24" fmla="*/ 2147483646 w 457"/>
                  <a:gd name="T25" fmla="*/ 0 h 609"/>
                  <a:gd name="T26" fmla="*/ 2147483646 w 457"/>
                  <a:gd name="T27" fmla="*/ 0 h 609"/>
                  <a:gd name="T28" fmla="*/ 2147483646 w 457"/>
                  <a:gd name="T29" fmla="*/ 0 h 609"/>
                  <a:gd name="T30" fmla="*/ 2147483646 w 457"/>
                  <a:gd name="T31" fmla="*/ 0 h 609"/>
                  <a:gd name="T32" fmla="*/ 2147483646 w 457"/>
                  <a:gd name="T33" fmla="*/ 0 h 609"/>
                  <a:gd name="T34" fmla="*/ 2147483646 w 457"/>
                  <a:gd name="T35" fmla="*/ 0 h 609"/>
                  <a:gd name="T36" fmla="*/ 2147483646 w 457"/>
                  <a:gd name="T37" fmla="*/ 0 h 609"/>
                  <a:gd name="T38" fmla="*/ 2147483646 w 457"/>
                  <a:gd name="T39" fmla="*/ 0 h 609"/>
                  <a:gd name="T40" fmla="*/ 2147483646 w 457"/>
                  <a:gd name="T41" fmla="*/ 0 h 609"/>
                  <a:gd name="T42" fmla="*/ 2147483646 w 457"/>
                  <a:gd name="T43" fmla="*/ 0 h 609"/>
                  <a:gd name="T44" fmla="*/ 2147483646 w 457"/>
                  <a:gd name="T45" fmla="*/ 0 h 609"/>
                  <a:gd name="T46" fmla="*/ 2147483646 w 457"/>
                  <a:gd name="T47" fmla="*/ 0 h 609"/>
                  <a:gd name="T48" fmla="*/ 0 w 457"/>
                  <a:gd name="T49" fmla="*/ 0 h 609"/>
                  <a:gd name="T50" fmla="*/ 2147483646 w 457"/>
                  <a:gd name="T51" fmla="*/ 0 h 609"/>
                  <a:gd name="T52" fmla="*/ 2147483646 w 457"/>
                  <a:gd name="T53" fmla="*/ 0 h 609"/>
                  <a:gd name="T54" fmla="*/ 2147483646 w 457"/>
                  <a:gd name="T55" fmla="*/ 0 h 609"/>
                  <a:gd name="T56" fmla="*/ 2147483646 w 457"/>
                  <a:gd name="T57" fmla="*/ 0 h 609"/>
                  <a:gd name="T58" fmla="*/ 2147483646 w 457"/>
                  <a:gd name="T59" fmla="*/ 0 h 609"/>
                  <a:gd name="T60" fmla="*/ 2147483646 w 457"/>
                  <a:gd name="T61" fmla="*/ 0 h 609"/>
                  <a:gd name="T62" fmla="*/ 2147483646 w 457"/>
                  <a:gd name="T63" fmla="*/ 0 h 609"/>
                  <a:gd name="T64" fmla="*/ 2147483646 w 457"/>
                  <a:gd name="T65" fmla="*/ 0 h 60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457"/>
                  <a:gd name="T100" fmla="*/ 0 h 609"/>
                  <a:gd name="T101" fmla="*/ 457 w 457"/>
                  <a:gd name="T102" fmla="*/ 609 h 609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457" h="609">
                    <a:moveTo>
                      <a:pt x="316" y="0"/>
                    </a:moveTo>
                    <a:lnTo>
                      <a:pt x="335" y="13"/>
                    </a:lnTo>
                    <a:lnTo>
                      <a:pt x="352" y="27"/>
                    </a:lnTo>
                    <a:lnTo>
                      <a:pt x="367" y="37"/>
                    </a:lnTo>
                    <a:lnTo>
                      <a:pt x="383" y="49"/>
                    </a:lnTo>
                    <a:lnTo>
                      <a:pt x="396" y="60"/>
                    </a:lnTo>
                    <a:lnTo>
                      <a:pt x="408" y="70"/>
                    </a:lnTo>
                    <a:lnTo>
                      <a:pt x="419" y="79"/>
                    </a:lnTo>
                    <a:lnTo>
                      <a:pt x="429" y="88"/>
                    </a:lnTo>
                    <a:lnTo>
                      <a:pt x="437" y="96"/>
                    </a:lnTo>
                    <a:lnTo>
                      <a:pt x="444" y="105"/>
                    </a:lnTo>
                    <a:lnTo>
                      <a:pt x="450" y="112"/>
                    </a:lnTo>
                    <a:lnTo>
                      <a:pt x="454" y="120"/>
                    </a:lnTo>
                    <a:lnTo>
                      <a:pt x="456" y="127"/>
                    </a:lnTo>
                    <a:lnTo>
                      <a:pt x="457" y="135"/>
                    </a:lnTo>
                    <a:lnTo>
                      <a:pt x="457" y="141"/>
                    </a:lnTo>
                    <a:lnTo>
                      <a:pt x="456" y="148"/>
                    </a:lnTo>
                    <a:lnTo>
                      <a:pt x="453" y="155"/>
                    </a:lnTo>
                    <a:lnTo>
                      <a:pt x="448" y="162"/>
                    </a:lnTo>
                    <a:lnTo>
                      <a:pt x="442" y="169"/>
                    </a:lnTo>
                    <a:lnTo>
                      <a:pt x="435" y="177"/>
                    </a:lnTo>
                    <a:lnTo>
                      <a:pt x="425" y="184"/>
                    </a:lnTo>
                    <a:lnTo>
                      <a:pt x="414" y="191"/>
                    </a:lnTo>
                    <a:lnTo>
                      <a:pt x="401" y="199"/>
                    </a:lnTo>
                    <a:lnTo>
                      <a:pt x="388" y="208"/>
                    </a:lnTo>
                    <a:lnTo>
                      <a:pt x="372" y="216"/>
                    </a:lnTo>
                    <a:lnTo>
                      <a:pt x="354" y="226"/>
                    </a:lnTo>
                    <a:lnTo>
                      <a:pt x="335" y="235"/>
                    </a:lnTo>
                    <a:lnTo>
                      <a:pt x="314" y="246"/>
                    </a:lnTo>
                    <a:lnTo>
                      <a:pt x="292" y="257"/>
                    </a:lnTo>
                    <a:lnTo>
                      <a:pt x="268" y="269"/>
                    </a:lnTo>
                    <a:lnTo>
                      <a:pt x="241" y="281"/>
                    </a:lnTo>
                    <a:lnTo>
                      <a:pt x="214" y="294"/>
                    </a:lnTo>
                    <a:lnTo>
                      <a:pt x="190" y="306"/>
                    </a:lnTo>
                    <a:lnTo>
                      <a:pt x="167" y="317"/>
                    </a:lnTo>
                    <a:lnTo>
                      <a:pt x="145" y="328"/>
                    </a:lnTo>
                    <a:lnTo>
                      <a:pt x="125" y="338"/>
                    </a:lnTo>
                    <a:lnTo>
                      <a:pt x="107" y="347"/>
                    </a:lnTo>
                    <a:lnTo>
                      <a:pt x="89" y="357"/>
                    </a:lnTo>
                    <a:lnTo>
                      <a:pt x="73" y="365"/>
                    </a:lnTo>
                    <a:lnTo>
                      <a:pt x="59" y="374"/>
                    </a:lnTo>
                    <a:lnTo>
                      <a:pt x="47" y="382"/>
                    </a:lnTo>
                    <a:lnTo>
                      <a:pt x="35" y="390"/>
                    </a:lnTo>
                    <a:lnTo>
                      <a:pt x="25" y="398"/>
                    </a:lnTo>
                    <a:lnTo>
                      <a:pt x="17" y="406"/>
                    </a:lnTo>
                    <a:lnTo>
                      <a:pt x="11" y="413"/>
                    </a:lnTo>
                    <a:lnTo>
                      <a:pt x="6" y="420"/>
                    </a:lnTo>
                    <a:lnTo>
                      <a:pt x="2" y="429"/>
                    </a:lnTo>
                    <a:lnTo>
                      <a:pt x="0" y="436"/>
                    </a:lnTo>
                    <a:lnTo>
                      <a:pt x="0" y="444"/>
                    </a:lnTo>
                    <a:lnTo>
                      <a:pt x="1" y="453"/>
                    </a:lnTo>
                    <a:lnTo>
                      <a:pt x="5" y="461"/>
                    </a:lnTo>
                    <a:lnTo>
                      <a:pt x="9" y="470"/>
                    </a:lnTo>
                    <a:lnTo>
                      <a:pt x="15" y="478"/>
                    </a:lnTo>
                    <a:lnTo>
                      <a:pt x="24" y="488"/>
                    </a:lnTo>
                    <a:lnTo>
                      <a:pt x="35" y="497"/>
                    </a:lnTo>
                    <a:lnTo>
                      <a:pt x="47" y="507"/>
                    </a:lnTo>
                    <a:lnTo>
                      <a:pt x="60" y="518"/>
                    </a:lnTo>
                    <a:lnTo>
                      <a:pt x="75" y="529"/>
                    </a:lnTo>
                    <a:lnTo>
                      <a:pt x="92" y="541"/>
                    </a:lnTo>
                    <a:lnTo>
                      <a:pt x="112" y="553"/>
                    </a:lnTo>
                    <a:lnTo>
                      <a:pt x="133" y="566"/>
                    </a:lnTo>
                    <a:lnTo>
                      <a:pt x="156" y="579"/>
                    </a:lnTo>
                    <a:lnTo>
                      <a:pt x="180" y="595"/>
                    </a:lnTo>
                    <a:lnTo>
                      <a:pt x="208" y="609"/>
                    </a:lnTo>
                  </a:path>
                </a:pathLst>
              </a:cu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5789" name="TextBox 116">
              <a:extLst>
                <a:ext uri="{FF2B5EF4-FFF2-40B4-BE49-F238E27FC236}">
                  <a16:creationId xmlns:a16="http://schemas.microsoft.com/office/drawing/2014/main" id="{6ACB652C-FCF2-5B48-84C8-09273B48EB9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867816" y="4038600"/>
              <a:ext cx="1242648" cy="7386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FF0000"/>
                  </a:solidFill>
                  <a:latin typeface="Times" pitchFamily="2" charset="0"/>
                </a:rPr>
                <a:t>Q</a:t>
              </a:r>
              <a:r>
                <a:rPr lang="en-US" altLang="en-US" sz="1400" b="0" baseline="-25000">
                  <a:solidFill>
                    <a:srgbClr val="FF0000"/>
                  </a:solidFill>
                  <a:latin typeface="Times" pitchFamily="2" charset="0"/>
                </a:rPr>
                <a:t>0</a:t>
              </a:r>
              <a:r>
                <a:rPr lang="en-US" altLang="en-US" sz="1400" b="0">
                  <a:solidFill>
                    <a:srgbClr val="FF0000"/>
                  </a:solidFill>
                  <a:latin typeface="Times" pitchFamily="2" charset="0"/>
                </a:rPr>
                <a:t> toggles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FF0000"/>
                  </a:solidFill>
                  <a:latin typeface="Times" pitchFamily="2" charset="0"/>
                </a:rPr>
                <a:t>on the positive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FF0000"/>
                  </a:solidFill>
                  <a:latin typeface="Times" pitchFamily="2" charset="0"/>
                </a:rPr>
                <a:t>clock edge</a:t>
              </a:r>
              <a:endParaRPr lang="en-US" altLang="en-US" sz="1400" b="0" baseline="-25000">
                <a:solidFill>
                  <a:srgbClr val="FF0000"/>
                </a:solidFill>
                <a:latin typeface="Times" pitchFamily="2" charset="0"/>
              </a:endParaRPr>
            </a:p>
          </p:txBody>
        </p:sp>
      </p:grpSp>
      <p:sp>
        <p:nvSpPr>
          <p:cNvPr id="75780" name="Freeform 21">
            <a:extLst>
              <a:ext uri="{FF2B5EF4-FFF2-40B4-BE49-F238E27FC236}">
                <a16:creationId xmlns:a16="http://schemas.microsoft.com/office/drawing/2014/main" id="{0DEF1554-47AD-1B42-9B9D-0CECE5E3B988}"/>
              </a:ext>
            </a:extLst>
          </p:cNvPr>
          <p:cNvSpPr>
            <a:spLocks/>
          </p:cNvSpPr>
          <p:nvPr/>
        </p:nvSpPr>
        <p:spPr bwMode="auto">
          <a:xfrm>
            <a:off x="2503488" y="5524500"/>
            <a:ext cx="6253162" cy="266700"/>
          </a:xfrm>
          <a:custGeom>
            <a:avLst/>
            <a:gdLst>
              <a:gd name="T0" fmla="*/ 0 w 7879"/>
              <a:gd name="T1" fmla="*/ 2147483646 h 336"/>
              <a:gd name="T2" fmla="*/ 0 w 7879"/>
              <a:gd name="T3" fmla="*/ 2147483646 h 336"/>
              <a:gd name="T4" fmla="*/ 0 w 7879"/>
              <a:gd name="T5" fmla="*/ 0 h 336"/>
              <a:gd name="T6" fmla="*/ 0 w 7879"/>
              <a:gd name="T7" fmla="*/ 0 h 336"/>
              <a:gd name="T8" fmla="*/ 0 w 7879"/>
              <a:gd name="T9" fmla="*/ 2147483646 h 336"/>
              <a:gd name="T10" fmla="*/ 0 w 7879"/>
              <a:gd name="T11" fmla="*/ 2147483646 h 33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7879"/>
              <a:gd name="T19" fmla="*/ 0 h 336"/>
              <a:gd name="T20" fmla="*/ 7879 w 7879"/>
              <a:gd name="T21" fmla="*/ 336 h 3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7879" h="336">
                <a:moveTo>
                  <a:pt x="7879" y="336"/>
                </a:moveTo>
                <a:lnTo>
                  <a:pt x="4348" y="336"/>
                </a:lnTo>
                <a:lnTo>
                  <a:pt x="4348" y="0"/>
                </a:lnTo>
                <a:lnTo>
                  <a:pt x="625" y="0"/>
                </a:lnTo>
                <a:lnTo>
                  <a:pt x="625" y="336"/>
                </a:lnTo>
                <a:lnTo>
                  <a:pt x="0" y="336"/>
                </a:lnTo>
              </a:path>
            </a:pathLst>
          </a:custGeom>
          <a:noFill/>
          <a:ln w="28575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Title 1">
            <a:extLst>
              <a:ext uri="{FF2B5EF4-FFF2-40B4-BE49-F238E27FC236}">
                <a16:creationId xmlns:a16="http://schemas.microsoft.com/office/drawing/2014/main" id="{60BA1B49-A6B8-1C41-823A-74CA7FE2CC65}"/>
              </a:ext>
            </a:extLst>
          </p:cNvPr>
          <p:cNvSpPr txBox="1">
            <a:spLocks/>
          </p:cNvSpPr>
          <p:nvPr/>
        </p:nvSpPr>
        <p:spPr bwMode="auto">
          <a:xfrm>
            <a:off x="914400" y="0"/>
            <a:ext cx="9144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/>
              <a:t>A three-bit down-counter</a:t>
            </a:r>
          </a:p>
        </p:txBody>
      </p:sp>
      <p:grpSp>
        <p:nvGrpSpPr>
          <p:cNvPr id="76802" name="Group 80">
            <a:extLst>
              <a:ext uri="{FF2B5EF4-FFF2-40B4-BE49-F238E27FC236}">
                <a16:creationId xmlns:a16="http://schemas.microsoft.com/office/drawing/2014/main" id="{6513581E-ADFC-4447-A14E-99D1F51053D5}"/>
              </a:ext>
            </a:extLst>
          </p:cNvPr>
          <p:cNvGrpSpPr>
            <a:grpSpLocks/>
          </p:cNvGrpSpPr>
          <p:nvPr/>
        </p:nvGrpSpPr>
        <p:grpSpPr bwMode="auto">
          <a:xfrm>
            <a:off x="1971676" y="1177925"/>
            <a:ext cx="6784975" cy="5564188"/>
            <a:chOff x="666" y="206"/>
            <a:chExt cx="4274" cy="3505"/>
          </a:xfrm>
        </p:grpSpPr>
        <p:sp>
          <p:nvSpPr>
            <p:cNvPr id="76816" name="Line 4">
              <a:extLst>
                <a:ext uri="{FF2B5EF4-FFF2-40B4-BE49-F238E27FC236}">
                  <a16:creationId xmlns:a16="http://schemas.microsoft.com/office/drawing/2014/main" id="{0DFA5F89-A480-F042-A173-60FB622E558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697" y="1839"/>
              <a:ext cx="1" cy="135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817" name="Line 5">
              <a:extLst>
                <a:ext uri="{FF2B5EF4-FFF2-40B4-BE49-F238E27FC236}">
                  <a16:creationId xmlns:a16="http://schemas.microsoft.com/office/drawing/2014/main" id="{612F8272-088B-5B4E-94A0-A5839DBDFFF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166" y="1839"/>
              <a:ext cx="1" cy="135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818" name="Line 6">
              <a:extLst>
                <a:ext uri="{FF2B5EF4-FFF2-40B4-BE49-F238E27FC236}">
                  <a16:creationId xmlns:a16="http://schemas.microsoft.com/office/drawing/2014/main" id="{A1CC4C29-E6E4-C34A-BAF9-CD5A3364F34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622" y="1839"/>
              <a:ext cx="1" cy="135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819" name="Line 7">
              <a:extLst>
                <a:ext uri="{FF2B5EF4-FFF2-40B4-BE49-F238E27FC236}">
                  <a16:creationId xmlns:a16="http://schemas.microsoft.com/office/drawing/2014/main" id="{2E73DB98-E1FC-3B44-85FF-399FB8BEAC8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090" y="1839"/>
              <a:ext cx="1" cy="135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820" name="Line 8">
              <a:extLst>
                <a:ext uri="{FF2B5EF4-FFF2-40B4-BE49-F238E27FC236}">
                  <a16:creationId xmlns:a16="http://schemas.microsoft.com/office/drawing/2014/main" id="{05DCFC90-91A6-6E42-A353-04BF01BBE63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559" y="1839"/>
              <a:ext cx="1" cy="135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821" name="Line 9">
              <a:extLst>
                <a:ext uri="{FF2B5EF4-FFF2-40B4-BE49-F238E27FC236}">
                  <a16:creationId xmlns:a16="http://schemas.microsoft.com/office/drawing/2014/main" id="{700ED2CC-1C6D-F64D-ADA7-E203842A947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015" y="1839"/>
              <a:ext cx="1" cy="135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822" name="Line 10">
              <a:extLst>
                <a:ext uri="{FF2B5EF4-FFF2-40B4-BE49-F238E27FC236}">
                  <a16:creationId xmlns:a16="http://schemas.microsoft.com/office/drawing/2014/main" id="{47A1175A-2504-F74E-8066-CD48B9D770B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484" y="1839"/>
              <a:ext cx="1" cy="135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823" name="Line 11">
              <a:extLst>
                <a:ext uri="{FF2B5EF4-FFF2-40B4-BE49-F238E27FC236}">
                  <a16:creationId xmlns:a16="http://schemas.microsoft.com/office/drawing/2014/main" id="{86571B4C-39E8-D94B-9F46-52190560742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29" y="1839"/>
              <a:ext cx="1" cy="135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824" name="Freeform 12">
              <a:extLst>
                <a:ext uri="{FF2B5EF4-FFF2-40B4-BE49-F238E27FC236}">
                  <a16:creationId xmlns:a16="http://schemas.microsoft.com/office/drawing/2014/main" id="{62A99100-3AAD-5D41-B3B2-85187A12BD4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1" y="1923"/>
              <a:ext cx="924" cy="169"/>
            </a:xfrm>
            <a:custGeom>
              <a:avLst/>
              <a:gdLst>
                <a:gd name="T0" fmla="*/ 0 w 1850"/>
                <a:gd name="T1" fmla="*/ 1 h 336"/>
                <a:gd name="T2" fmla="*/ 0 w 1850"/>
                <a:gd name="T3" fmla="*/ 0 h 336"/>
                <a:gd name="T4" fmla="*/ 0 w 1850"/>
                <a:gd name="T5" fmla="*/ 0 h 336"/>
                <a:gd name="T6" fmla="*/ 0 w 1850"/>
                <a:gd name="T7" fmla="*/ 1 h 336"/>
                <a:gd name="T8" fmla="*/ 0 w 1850"/>
                <a:gd name="T9" fmla="*/ 1 h 336"/>
                <a:gd name="T10" fmla="*/ 0 w 1850"/>
                <a:gd name="T11" fmla="*/ 0 h 336"/>
                <a:gd name="T12" fmla="*/ 0 w 1850"/>
                <a:gd name="T13" fmla="*/ 0 h 336"/>
                <a:gd name="T14" fmla="*/ 0 w 1850"/>
                <a:gd name="T15" fmla="*/ 1 h 336"/>
                <a:gd name="T16" fmla="*/ 0 w 1850"/>
                <a:gd name="T17" fmla="*/ 1 h 3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850"/>
                <a:gd name="T28" fmla="*/ 0 h 336"/>
                <a:gd name="T29" fmla="*/ 1850 w 1850"/>
                <a:gd name="T30" fmla="*/ 336 h 3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850" h="336">
                  <a:moveTo>
                    <a:pt x="1850" y="336"/>
                  </a:moveTo>
                  <a:lnTo>
                    <a:pt x="1850" y="0"/>
                  </a:lnTo>
                  <a:lnTo>
                    <a:pt x="1393" y="0"/>
                  </a:lnTo>
                  <a:lnTo>
                    <a:pt x="1393" y="336"/>
                  </a:lnTo>
                  <a:lnTo>
                    <a:pt x="937" y="336"/>
                  </a:lnTo>
                  <a:lnTo>
                    <a:pt x="937" y="0"/>
                  </a:lnTo>
                  <a:lnTo>
                    <a:pt x="456" y="0"/>
                  </a:lnTo>
                  <a:lnTo>
                    <a:pt x="456" y="336"/>
                  </a:lnTo>
                  <a:lnTo>
                    <a:pt x="0" y="336"/>
                  </a:lnTo>
                </a:path>
              </a:pathLst>
            </a:custGeom>
            <a:noFill/>
            <a:ln w="28575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825" name="Freeform 13">
              <a:extLst>
                <a:ext uri="{FF2B5EF4-FFF2-40B4-BE49-F238E27FC236}">
                  <a16:creationId xmlns:a16="http://schemas.microsoft.com/office/drawing/2014/main" id="{BE5AB564-D632-4648-8E24-B40DBCBCAB2C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5" y="1923"/>
              <a:ext cx="937" cy="169"/>
            </a:xfrm>
            <a:custGeom>
              <a:avLst/>
              <a:gdLst>
                <a:gd name="T0" fmla="*/ 1 w 1873"/>
                <a:gd name="T1" fmla="*/ 1 h 336"/>
                <a:gd name="T2" fmla="*/ 1 w 1873"/>
                <a:gd name="T3" fmla="*/ 0 h 336"/>
                <a:gd name="T4" fmla="*/ 1 w 1873"/>
                <a:gd name="T5" fmla="*/ 0 h 336"/>
                <a:gd name="T6" fmla="*/ 1 w 1873"/>
                <a:gd name="T7" fmla="*/ 1 h 336"/>
                <a:gd name="T8" fmla="*/ 1 w 1873"/>
                <a:gd name="T9" fmla="*/ 1 h 336"/>
                <a:gd name="T10" fmla="*/ 1 w 1873"/>
                <a:gd name="T11" fmla="*/ 0 h 336"/>
                <a:gd name="T12" fmla="*/ 1 w 1873"/>
                <a:gd name="T13" fmla="*/ 0 h 336"/>
                <a:gd name="T14" fmla="*/ 1 w 1873"/>
                <a:gd name="T15" fmla="*/ 1 h 336"/>
                <a:gd name="T16" fmla="*/ 0 w 1873"/>
                <a:gd name="T17" fmla="*/ 1 h 3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873"/>
                <a:gd name="T28" fmla="*/ 0 h 336"/>
                <a:gd name="T29" fmla="*/ 1873 w 1873"/>
                <a:gd name="T30" fmla="*/ 336 h 3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873" h="336">
                  <a:moveTo>
                    <a:pt x="1873" y="336"/>
                  </a:moveTo>
                  <a:lnTo>
                    <a:pt x="1873" y="0"/>
                  </a:lnTo>
                  <a:lnTo>
                    <a:pt x="1393" y="0"/>
                  </a:lnTo>
                  <a:lnTo>
                    <a:pt x="1393" y="336"/>
                  </a:lnTo>
                  <a:lnTo>
                    <a:pt x="936" y="336"/>
                  </a:lnTo>
                  <a:lnTo>
                    <a:pt x="936" y="0"/>
                  </a:lnTo>
                  <a:lnTo>
                    <a:pt x="480" y="0"/>
                  </a:lnTo>
                  <a:lnTo>
                    <a:pt x="480" y="336"/>
                  </a:lnTo>
                  <a:lnTo>
                    <a:pt x="0" y="336"/>
                  </a:lnTo>
                </a:path>
              </a:pathLst>
            </a:custGeom>
            <a:noFill/>
            <a:ln w="28575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826" name="Freeform 14">
              <a:extLst>
                <a:ext uri="{FF2B5EF4-FFF2-40B4-BE49-F238E27FC236}">
                  <a16:creationId xmlns:a16="http://schemas.microsoft.com/office/drawing/2014/main" id="{FC9B4AB0-32AB-3A4B-99CD-B5316A577F8A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2" y="1923"/>
              <a:ext cx="925" cy="169"/>
            </a:xfrm>
            <a:custGeom>
              <a:avLst/>
              <a:gdLst>
                <a:gd name="T0" fmla="*/ 1 w 1850"/>
                <a:gd name="T1" fmla="*/ 1 h 336"/>
                <a:gd name="T2" fmla="*/ 1 w 1850"/>
                <a:gd name="T3" fmla="*/ 0 h 336"/>
                <a:gd name="T4" fmla="*/ 1 w 1850"/>
                <a:gd name="T5" fmla="*/ 0 h 336"/>
                <a:gd name="T6" fmla="*/ 1 w 1850"/>
                <a:gd name="T7" fmla="*/ 1 h 336"/>
                <a:gd name="T8" fmla="*/ 1 w 1850"/>
                <a:gd name="T9" fmla="*/ 1 h 336"/>
                <a:gd name="T10" fmla="*/ 1 w 1850"/>
                <a:gd name="T11" fmla="*/ 0 h 336"/>
                <a:gd name="T12" fmla="*/ 1 w 1850"/>
                <a:gd name="T13" fmla="*/ 0 h 336"/>
                <a:gd name="T14" fmla="*/ 1 w 1850"/>
                <a:gd name="T15" fmla="*/ 1 h 336"/>
                <a:gd name="T16" fmla="*/ 0 w 1850"/>
                <a:gd name="T17" fmla="*/ 1 h 3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850"/>
                <a:gd name="T28" fmla="*/ 0 h 336"/>
                <a:gd name="T29" fmla="*/ 1850 w 1850"/>
                <a:gd name="T30" fmla="*/ 336 h 3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850" h="336">
                  <a:moveTo>
                    <a:pt x="1850" y="336"/>
                  </a:moveTo>
                  <a:lnTo>
                    <a:pt x="1850" y="0"/>
                  </a:lnTo>
                  <a:lnTo>
                    <a:pt x="1394" y="0"/>
                  </a:lnTo>
                  <a:lnTo>
                    <a:pt x="1394" y="336"/>
                  </a:lnTo>
                  <a:lnTo>
                    <a:pt x="913" y="336"/>
                  </a:lnTo>
                  <a:lnTo>
                    <a:pt x="913" y="0"/>
                  </a:lnTo>
                  <a:lnTo>
                    <a:pt x="457" y="0"/>
                  </a:lnTo>
                  <a:lnTo>
                    <a:pt x="457" y="336"/>
                  </a:lnTo>
                  <a:lnTo>
                    <a:pt x="0" y="336"/>
                  </a:lnTo>
                </a:path>
              </a:pathLst>
            </a:custGeom>
            <a:noFill/>
            <a:ln w="28575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827" name="Freeform 15">
              <a:extLst>
                <a:ext uri="{FF2B5EF4-FFF2-40B4-BE49-F238E27FC236}">
                  <a16:creationId xmlns:a16="http://schemas.microsoft.com/office/drawing/2014/main" id="{923F20C6-BF6E-8C4B-9BA7-67235B7F4B98}"/>
                </a:ext>
              </a:extLst>
            </p:cNvPr>
            <p:cNvSpPr>
              <a:spLocks/>
            </p:cNvSpPr>
            <p:nvPr/>
          </p:nvSpPr>
          <p:spPr bwMode="auto">
            <a:xfrm>
              <a:off x="3787" y="1923"/>
              <a:ext cx="925" cy="169"/>
            </a:xfrm>
            <a:custGeom>
              <a:avLst/>
              <a:gdLst>
                <a:gd name="T0" fmla="*/ 1 w 1850"/>
                <a:gd name="T1" fmla="*/ 1 h 336"/>
                <a:gd name="T2" fmla="*/ 1 w 1850"/>
                <a:gd name="T3" fmla="*/ 0 h 336"/>
                <a:gd name="T4" fmla="*/ 1 w 1850"/>
                <a:gd name="T5" fmla="*/ 0 h 336"/>
                <a:gd name="T6" fmla="*/ 1 w 1850"/>
                <a:gd name="T7" fmla="*/ 1 h 336"/>
                <a:gd name="T8" fmla="*/ 1 w 1850"/>
                <a:gd name="T9" fmla="*/ 1 h 336"/>
                <a:gd name="T10" fmla="*/ 1 w 1850"/>
                <a:gd name="T11" fmla="*/ 0 h 336"/>
                <a:gd name="T12" fmla="*/ 1 w 1850"/>
                <a:gd name="T13" fmla="*/ 0 h 336"/>
                <a:gd name="T14" fmla="*/ 1 w 1850"/>
                <a:gd name="T15" fmla="*/ 1 h 336"/>
                <a:gd name="T16" fmla="*/ 0 w 1850"/>
                <a:gd name="T17" fmla="*/ 1 h 3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850"/>
                <a:gd name="T28" fmla="*/ 0 h 336"/>
                <a:gd name="T29" fmla="*/ 1850 w 1850"/>
                <a:gd name="T30" fmla="*/ 336 h 3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850" h="336">
                  <a:moveTo>
                    <a:pt x="1850" y="336"/>
                  </a:moveTo>
                  <a:lnTo>
                    <a:pt x="1850" y="0"/>
                  </a:lnTo>
                  <a:lnTo>
                    <a:pt x="1393" y="0"/>
                  </a:lnTo>
                  <a:lnTo>
                    <a:pt x="1393" y="336"/>
                  </a:lnTo>
                  <a:lnTo>
                    <a:pt x="913" y="336"/>
                  </a:lnTo>
                  <a:lnTo>
                    <a:pt x="913" y="0"/>
                  </a:lnTo>
                  <a:lnTo>
                    <a:pt x="456" y="0"/>
                  </a:lnTo>
                  <a:lnTo>
                    <a:pt x="456" y="336"/>
                  </a:lnTo>
                  <a:lnTo>
                    <a:pt x="0" y="336"/>
                  </a:lnTo>
                </a:path>
              </a:pathLst>
            </a:custGeom>
            <a:noFill/>
            <a:ln w="28575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828" name="Line 16">
              <a:extLst>
                <a:ext uri="{FF2B5EF4-FFF2-40B4-BE49-F238E27FC236}">
                  <a16:creationId xmlns:a16="http://schemas.microsoft.com/office/drawing/2014/main" id="{13C7C48B-940D-9A4B-A8B8-A486375EA9C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712" y="2092"/>
              <a:ext cx="228" cy="1"/>
            </a:xfrm>
            <a:prstGeom prst="line">
              <a:avLst/>
            </a:prstGeom>
            <a:noFill/>
            <a:ln w="28575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829" name="Freeform 17">
              <a:extLst>
                <a:ext uri="{FF2B5EF4-FFF2-40B4-BE49-F238E27FC236}">
                  <a16:creationId xmlns:a16="http://schemas.microsoft.com/office/drawing/2014/main" id="{B4992A84-695C-3847-91CA-C55B1CD7D99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1" y="2260"/>
              <a:ext cx="1645" cy="168"/>
            </a:xfrm>
            <a:custGeom>
              <a:avLst/>
              <a:gdLst>
                <a:gd name="T0" fmla="*/ 0 w 3291"/>
                <a:gd name="T1" fmla="*/ 0 h 337"/>
                <a:gd name="T2" fmla="*/ 0 w 3291"/>
                <a:gd name="T3" fmla="*/ 0 h 337"/>
                <a:gd name="T4" fmla="*/ 0 w 3291"/>
                <a:gd name="T5" fmla="*/ 0 h 337"/>
                <a:gd name="T6" fmla="*/ 0 w 3291"/>
                <a:gd name="T7" fmla="*/ 0 h 337"/>
                <a:gd name="T8" fmla="*/ 0 w 3291"/>
                <a:gd name="T9" fmla="*/ 0 h 337"/>
                <a:gd name="T10" fmla="*/ 0 w 3291"/>
                <a:gd name="T11" fmla="*/ 0 h 337"/>
                <a:gd name="T12" fmla="*/ 0 w 3291"/>
                <a:gd name="T13" fmla="*/ 0 h 337"/>
                <a:gd name="T14" fmla="*/ 0 w 3291"/>
                <a:gd name="T15" fmla="*/ 0 h 337"/>
                <a:gd name="T16" fmla="*/ 0 w 3291"/>
                <a:gd name="T17" fmla="*/ 0 h 33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291"/>
                <a:gd name="T28" fmla="*/ 0 h 337"/>
                <a:gd name="T29" fmla="*/ 3291 w 3291"/>
                <a:gd name="T30" fmla="*/ 337 h 33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291" h="337">
                  <a:moveTo>
                    <a:pt x="3291" y="337"/>
                  </a:moveTo>
                  <a:lnTo>
                    <a:pt x="3291" y="0"/>
                  </a:lnTo>
                  <a:lnTo>
                    <a:pt x="2378" y="0"/>
                  </a:lnTo>
                  <a:lnTo>
                    <a:pt x="2378" y="337"/>
                  </a:lnTo>
                  <a:lnTo>
                    <a:pt x="1441" y="337"/>
                  </a:lnTo>
                  <a:lnTo>
                    <a:pt x="1441" y="0"/>
                  </a:lnTo>
                  <a:lnTo>
                    <a:pt x="528" y="0"/>
                  </a:lnTo>
                  <a:lnTo>
                    <a:pt x="528" y="337"/>
                  </a:lnTo>
                  <a:lnTo>
                    <a:pt x="0" y="337"/>
                  </a:lnTo>
                </a:path>
              </a:pathLst>
            </a:custGeom>
            <a:noFill/>
            <a:ln w="28575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830" name="Freeform 18">
              <a:extLst>
                <a:ext uri="{FF2B5EF4-FFF2-40B4-BE49-F238E27FC236}">
                  <a16:creationId xmlns:a16="http://schemas.microsoft.com/office/drawing/2014/main" id="{2186BF48-AA47-324B-9255-153F49127F77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6" y="2260"/>
              <a:ext cx="1862" cy="168"/>
            </a:xfrm>
            <a:custGeom>
              <a:avLst/>
              <a:gdLst>
                <a:gd name="T0" fmla="*/ 1 w 3723"/>
                <a:gd name="T1" fmla="*/ 0 h 337"/>
                <a:gd name="T2" fmla="*/ 1 w 3723"/>
                <a:gd name="T3" fmla="*/ 0 h 337"/>
                <a:gd name="T4" fmla="*/ 1 w 3723"/>
                <a:gd name="T5" fmla="*/ 0 h 337"/>
                <a:gd name="T6" fmla="*/ 1 w 3723"/>
                <a:gd name="T7" fmla="*/ 0 h 337"/>
                <a:gd name="T8" fmla="*/ 1 w 3723"/>
                <a:gd name="T9" fmla="*/ 0 h 337"/>
                <a:gd name="T10" fmla="*/ 1 w 3723"/>
                <a:gd name="T11" fmla="*/ 0 h 337"/>
                <a:gd name="T12" fmla="*/ 1 w 3723"/>
                <a:gd name="T13" fmla="*/ 0 h 337"/>
                <a:gd name="T14" fmla="*/ 1 w 3723"/>
                <a:gd name="T15" fmla="*/ 0 h 337"/>
                <a:gd name="T16" fmla="*/ 0 w 3723"/>
                <a:gd name="T17" fmla="*/ 0 h 33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723"/>
                <a:gd name="T28" fmla="*/ 0 h 337"/>
                <a:gd name="T29" fmla="*/ 3723 w 3723"/>
                <a:gd name="T30" fmla="*/ 337 h 33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723" h="337">
                  <a:moveTo>
                    <a:pt x="3723" y="337"/>
                  </a:moveTo>
                  <a:lnTo>
                    <a:pt x="3723" y="0"/>
                  </a:lnTo>
                  <a:lnTo>
                    <a:pt x="2786" y="0"/>
                  </a:lnTo>
                  <a:lnTo>
                    <a:pt x="2786" y="337"/>
                  </a:lnTo>
                  <a:lnTo>
                    <a:pt x="1874" y="337"/>
                  </a:lnTo>
                  <a:lnTo>
                    <a:pt x="1874" y="0"/>
                  </a:lnTo>
                  <a:lnTo>
                    <a:pt x="937" y="0"/>
                  </a:lnTo>
                  <a:lnTo>
                    <a:pt x="937" y="337"/>
                  </a:lnTo>
                  <a:lnTo>
                    <a:pt x="0" y="337"/>
                  </a:lnTo>
                </a:path>
              </a:pathLst>
            </a:custGeom>
            <a:noFill/>
            <a:ln w="28575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831" name="Line 19">
              <a:extLst>
                <a:ext uri="{FF2B5EF4-FFF2-40B4-BE49-F238E27FC236}">
                  <a16:creationId xmlns:a16="http://schemas.microsoft.com/office/drawing/2014/main" id="{B0003B9B-3A48-F74E-849E-D3388C8C223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508" y="2428"/>
              <a:ext cx="432" cy="1"/>
            </a:xfrm>
            <a:prstGeom prst="line">
              <a:avLst/>
            </a:prstGeom>
            <a:noFill/>
            <a:ln w="28575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832" name="Freeform 20">
              <a:extLst>
                <a:ext uri="{FF2B5EF4-FFF2-40B4-BE49-F238E27FC236}">
                  <a16:creationId xmlns:a16="http://schemas.microsoft.com/office/drawing/2014/main" id="{8BE474AC-EABB-E04C-894D-838D031A022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1" y="2596"/>
              <a:ext cx="3939" cy="180"/>
            </a:xfrm>
            <a:custGeom>
              <a:avLst/>
              <a:gdLst>
                <a:gd name="T0" fmla="*/ 0 w 7879"/>
                <a:gd name="T1" fmla="*/ 1 h 360"/>
                <a:gd name="T2" fmla="*/ 0 w 7879"/>
                <a:gd name="T3" fmla="*/ 1 h 360"/>
                <a:gd name="T4" fmla="*/ 0 w 7879"/>
                <a:gd name="T5" fmla="*/ 0 h 360"/>
                <a:gd name="T6" fmla="*/ 0 w 7879"/>
                <a:gd name="T7" fmla="*/ 0 h 360"/>
                <a:gd name="T8" fmla="*/ 0 w 7879"/>
                <a:gd name="T9" fmla="*/ 1 h 360"/>
                <a:gd name="T10" fmla="*/ 0 w 7879"/>
                <a:gd name="T11" fmla="*/ 1 h 360"/>
                <a:gd name="T12" fmla="*/ 0 w 7879"/>
                <a:gd name="T13" fmla="*/ 0 h 360"/>
                <a:gd name="T14" fmla="*/ 0 w 7879"/>
                <a:gd name="T15" fmla="*/ 0 h 360"/>
                <a:gd name="T16" fmla="*/ 0 w 7879"/>
                <a:gd name="T17" fmla="*/ 1 h 360"/>
                <a:gd name="T18" fmla="*/ 0 w 7879"/>
                <a:gd name="T19" fmla="*/ 1 h 3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879"/>
                <a:gd name="T31" fmla="*/ 0 h 360"/>
                <a:gd name="T32" fmla="*/ 7879 w 7879"/>
                <a:gd name="T33" fmla="*/ 360 h 36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879" h="360">
                  <a:moveTo>
                    <a:pt x="7879" y="360"/>
                  </a:moveTo>
                  <a:lnTo>
                    <a:pt x="6149" y="360"/>
                  </a:lnTo>
                  <a:lnTo>
                    <a:pt x="6149" y="0"/>
                  </a:lnTo>
                  <a:lnTo>
                    <a:pt x="4276" y="0"/>
                  </a:lnTo>
                  <a:lnTo>
                    <a:pt x="4276" y="360"/>
                  </a:lnTo>
                  <a:lnTo>
                    <a:pt x="2426" y="360"/>
                  </a:lnTo>
                  <a:lnTo>
                    <a:pt x="2426" y="0"/>
                  </a:lnTo>
                  <a:lnTo>
                    <a:pt x="577" y="0"/>
                  </a:lnTo>
                  <a:lnTo>
                    <a:pt x="577" y="360"/>
                  </a:lnTo>
                  <a:lnTo>
                    <a:pt x="0" y="360"/>
                  </a:lnTo>
                </a:path>
              </a:pathLst>
            </a:custGeom>
            <a:noFill/>
            <a:ln w="28575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833" name="Freeform 21">
              <a:extLst>
                <a:ext uri="{FF2B5EF4-FFF2-40B4-BE49-F238E27FC236}">
                  <a16:creationId xmlns:a16="http://schemas.microsoft.com/office/drawing/2014/main" id="{43F5A3FA-B10A-4049-AEEE-EA4377B8697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1" y="2944"/>
              <a:ext cx="3939" cy="168"/>
            </a:xfrm>
            <a:custGeom>
              <a:avLst/>
              <a:gdLst>
                <a:gd name="T0" fmla="*/ 0 w 7879"/>
                <a:gd name="T1" fmla="*/ 1 h 336"/>
                <a:gd name="T2" fmla="*/ 0 w 7879"/>
                <a:gd name="T3" fmla="*/ 1 h 336"/>
                <a:gd name="T4" fmla="*/ 0 w 7879"/>
                <a:gd name="T5" fmla="*/ 0 h 336"/>
                <a:gd name="T6" fmla="*/ 0 w 7879"/>
                <a:gd name="T7" fmla="*/ 0 h 336"/>
                <a:gd name="T8" fmla="*/ 0 w 7879"/>
                <a:gd name="T9" fmla="*/ 1 h 336"/>
                <a:gd name="T10" fmla="*/ 0 w 7879"/>
                <a:gd name="T11" fmla="*/ 1 h 33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879"/>
                <a:gd name="T19" fmla="*/ 0 h 336"/>
                <a:gd name="T20" fmla="*/ 7879 w 7879"/>
                <a:gd name="T21" fmla="*/ 336 h 3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879" h="336">
                  <a:moveTo>
                    <a:pt x="7879" y="336"/>
                  </a:moveTo>
                  <a:lnTo>
                    <a:pt x="4348" y="336"/>
                  </a:lnTo>
                  <a:lnTo>
                    <a:pt x="4348" y="0"/>
                  </a:lnTo>
                  <a:lnTo>
                    <a:pt x="625" y="0"/>
                  </a:lnTo>
                  <a:lnTo>
                    <a:pt x="625" y="336"/>
                  </a:lnTo>
                  <a:lnTo>
                    <a:pt x="0" y="336"/>
                  </a:lnTo>
                </a:path>
              </a:pathLst>
            </a:custGeom>
            <a:noFill/>
            <a:ln w="28575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834" name="Rectangle 22">
              <a:extLst>
                <a:ext uri="{FF2B5EF4-FFF2-40B4-BE49-F238E27FC236}">
                  <a16:creationId xmlns:a16="http://schemas.microsoft.com/office/drawing/2014/main" id="{D162FF66-CB6D-664E-BD05-2245171428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77" y="387"/>
              <a:ext cx="421" cy="684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76835" name="Rectangle 23">
              <a:extLst>
                <a:ext uri="{FF2B5EF4-FFF2-40B4-BE49-F238E27FC236}">
                  <a16:creationId xmlns:a16="http://schemas.microsoft.com/office/drawing/2014/main" id="{4F71A7E9-E5BC-6F46-B32E-7D4AD7E510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15" y="505"/>
              <a:ext cx="95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T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76836" name="Rectangle 24">
              <a:extLst>
                <a:ext uri="{FF2B5EF4-FFF2-40B4-BE49-F238E27FC236}">
                  <a16:creationId xmlns:a16="http://schemas.microsoft.com/office/drawing/2014/main" id="{2E369615-E0BD-574B-A413-3F66389C65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5" y="501"/>
              <a:ext cx="110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Q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76837" name="Line 25">
              <a:extLst>
                <a:ext uri="{FF2B5EF4-FFF2-40B4-BE49-F238E27FC236}">
                  <a16:creationId xmlns:a16="http://schemas.microsoft.com/office/drawing/2014/main" id="{29353945-8F99-4749-A71F-072029E63B3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178" y="843"/>
              <a:ext cx="60" cy="1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838" name="Freeform 26">
              <a:extLst>
                <a:ext uri="{FF2B5EF4-FFF2-40B4-BE49-F238E27FC236}">
                  <a16:creationId xmlns:a16="http://schemas.microsoft.com/office/drawing/2014/main" id="{C847537B-A620-9D4C-A388-79A08C84DEAE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2" y="206"/>
              <a:ext cx="36" cy="24"/>
            </a:xfrm>
            <a:custGeom>
              <a:avLst/>
              <a:gdLst>
                <a:gd name="T0" fmla="*/ 0 w 72"/>
                <a:gd name="T1" fmla="*/ 1 h 48"/>
                <a:gd name="T2" fmla="*/ 1 w 72"/>
                <a:gd name="T3" fmla="*/ 1 h 48"/>
                <a:gd name="T4" fmla="*/ 1 w 72"/>
                <a:gd name="T5" fmla="*/ 1 h 48"/>
                <a:gd name="T6" fmla="*/ 1 w 72"/>
                <a:gd name="T7" fmla="*/ 1 h 48"/>
                <a:gd name="T8" fmla="*/ 1 w 72"/>
                <a:gd name="T9" fmla="*/ 1 h 48"/>
                <a:gd name="T10" fmla="*/ 1 w 72"/>
                <a:gd name="T11" fmla="*/ 1 h 48"/>
                <a:gd name="T12" fmla="*/ 1 w 72"/>
                <a:gd name="T13" fmla="*/ 1 h 48"/>
                <a:gd name="T14" fmla="*/ 1 w 72"/>
                <a:gd name="T15" fmla="*/ 1 h 48"/>
                <a:gd name="T16" fmla="*/ 1 w 72"/>
                <a:gd name="T17" fmla="*/ 1 h 48"/>
                <a:gd name="T18" fmla="*/ 1 w 72"/>
                <a:gd name="T19" fmla="*/ 1 h 48"/>
                <a:gd name="T20" fmla="*/ 1 w 72"/>
                <a:gd name="T21" fmla="*/ 1 h 48"/>
                <a:gd name="T22" fmla="*/ 1 w 72"/>
                <a:gd name="T23" fmla="*/ 0 h 48"/>
                <a:gd name="T24" fmla="*/ 1 w 72"/>
                <a:gd name="T25" fmla="*/ 1 h 48"/>
                <a:gd name="T26" fmla="*/ 1 w 72"/>
                <a:gd name="T27" fmla="*/ 1 h 48"/>
                <a:gd name="T28" fmla="*/ 1 w 72"/>
                <a:gd name="T29" fmla="*/ 1 h 48"/>
                <a:gd name="T30" fmla="*/ 1 w 72"/>
                <a:gd name="T31" fmla="*/ 1 h 48"/>
                <a:gd name="T32" fmla="*/ 1 w 72"/>
                <a:gd name="T33" fmla="*/ 1 h 48"/>
                <a:gd name="T34" fmla="*/ 1 w 72"/>
                <a:gd name="T35" fmla="*/ 1 h 48"/>
                <a:gd name="T36" fmla="*/ 1 w 72"/>
                <a:gd name="T37" fmla="*/ 1 h 48"/>
                <a:gd name="T38" fmla="*/ 1 w 72"/>
                <a:gd name="T39" fmla="*/ 1 h 48"/>
                <a:gd name="T40" fmla="*/ 1 w 72"/>
                <a:gd name="T41" fmla="*/ 1 h 48"/>
                <a:gd name="T42" fmla="*/ 1 w 72"/>
                <a:gd name="T43" fmla="*/ 1 h 48"/>
                <a:gd name="T44" fmla="*/ 1 w 72"/>
                <a:gd name="T45" fmla="*/ 1 h 48"/>
                <a:gd name="T46" fmla="*/ 1 w 72"/>
                <a:gd name="T47" fmla="*/ 1 h 48"/>
                <a:gd name="T48" fmla="*/ 1 w 72"/>
                <a:gd name="T49" fmla="*/ 1 h 48"/>
                <a:gd name="T50" fmla="*/ 1 w 72"/>
                <a:gd name="T51" fmla="*/ 1 h 48"/>
                <a:gd name="T52" fmla="*/ 1 w 72"/>
                <a:gd name="T53" fmla="*/ 1 h 48"/>
                <a:gd name="T54" fmla="*/ 1 w 72"/>
                <a:gd name="T55" fmla="*/ 1 h 48"/>
                <a:gd name="T56" fmla="*/ 1 w 72"/>
                <a:gd name="T57" fmla="*/ 1 h 48"/>
                <a:gd name="T58" fmla="*/ 1 w 72"/>
                <a:gd name="T59" fmla="*/ 1 h 48"/>
                <a:gd name="T60" fmla="*/ 1 w 72"/>
                <a:gd name="T61" fmla="*/ 1 h 48"/>
                <a:gd name="T62" fmla="*/ 1 w 72"/>
                <a:gd name="T63" fmla="*/ 1 h 48"/>
                <a:gd name="T64" fmla="*/ 1 w 72"/>
                <a:gd name="T65" fmla="*/ 1 h 48"/>
                <a:gd name="T66" fmla="*/ 1 w 72"/>
                <a:gd name="T67" fmla="*/ 1 h 48"/>
                <a:gd name="T68" fmla="*/ 1 w 72"/>
                <a:gd name="T69" fmla="*/ 1 h 48"/>
                <a:gd name="T70" fmla="*/ 1 w 72"/>
                <a:gd name="T71" fmla="*/ 1 h 48"/>
                <a:gd name="T72" fmla="*/ 1 w 72"/>
                <a:gd name="T73" fmla="*/ 1 h 48"/>
                <a:gd name="T74" fmla="*/ 1 w 72"/>
                <a:gd name="T75" fmla="*/ 1 h 48"/>
                <a:gd name="T76" fmla="*/ 1 w 72"/>
                <a:gd name="T77" fmla="*/ 1 h 48"/>
                <a:gd name="T78" fmla="*/ 1 w 72"/>
                <a:gd name="T79" fmla="*/ 1 h 48"/>
                <a:gd name="T80" fmla="*/ 1 w 72"/>
                <a:gd name="T81" fmla="*/ 1 h 48"/>
                <a:gd name="T82" fmla="*/ 1 w 72"/>
                <a:gd name="T83" fmla="*/ 1 h 48"/>
                <a:gd name="T84" fmla="*/ 1 w 72"/>
                <a:gd name="T85" fmla="*/ 1 h 48"/>
                <a:gd name="T86" fmla="*/ 1 w 72"/>
                <a:gd name="T87" fmla="*/ 1 h 48"/>
                <a:gd name="T88" fmla="*/ 1 w 72"/>
                <a:gd name="T89" fmla="*/ 1 h 48"/>
                <a:gd name="T90" fmla="*/ 1 w 72"/>
                <a:gd name="T91" fmla="*/ 1 h 48"/>
                <a:gd name="T92" fmla="*/ 1 w 72"/>
                <a:gd name="T93" fmla="*/ 1 h 48"/>
                <a:gd name="T94" fmla="*/ 1 w 72"/>
                <a:gd name="T95" fmla="*/ 1 h 48"/>
                <a:gd name="T96" fmla="*/ 1 w 72"/>
                <a:gd name="T97" fmla="*/ 1 h 48"/>
                <a:gd name="T98" fmla="*/ 1 w 72"/>
                <a:gd name="T99" fmla="*/ 1 h 48"/>
                <a:gd name="T100" fmla="*/ 1 w 72"/>
                <a:gd name="T101" fmla="*/ 1 h 48"/>
                <a:gd name="T102" fmla="*/ 1 w 72"/>
                <a:gd name="T103" fmla="*/ 1 h 48"/>
                <a:gd name="T104" fmla="*/ 1 w 72"/>
                <a:gd name="T105" fmla="*/ 1 h 48"/>
                <a:gd name="T106" fmla="*/ 1 w 72"/>
                <a:gd name="T107" fmla="*/ 1 h 48"/>
                <a:gd name="T108" fmla="*/ 1 w 72"/>
                <a:gd name="T109" fmla="*/ 1 h 48"/>
                <a:gd name="T110" fmla="*/ 0 w 72"/>
                <a:gd name="T111" fmla="*/ 1 h 4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72"/>
                <a:gd name="T169" fmla="*/ 0 h 48"/>
                <a:gd name="T170" fmla="*/ 72 w 72"/>
                <a:gd name="T171" fmla="*/ 48 h 4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72" h="48">
                  <a:moveTo>
                    <a:pt x="0" y="19"/>
                  </a:moveTo>
                  <a:lnTo>
                    <a:pt x="0" y="30"/>
                  </a:lnTo>
                  <a:lnTo>
                    <a:pt x="0" y="27"/>
                  </a:lnTo>
                  <a:lnTo>
                    <a:pt x="0" y="26"/>
                  </a:lnTo>
                  <a:lnTo>
                    <a:pt x="0" y="25"/>
                  </a:lnTo>
                  <a:lnTo>
                    <a:pt x="1" y="24"/>
                  </a:lnTo>
                  <a:lnTo>
                    <a:pt x="1" y="23"/>
                  </a:lnTo>
                  <a:lnTo>
                    <a:pt x="1" y="21"/>
                  </a:lnTo>
                  <a:lnTo>
                    <a:pt x="2" y="19"/>
                  </a:lnTo>
                  <a:lnTo>
                    <a:pt x="2" y="18"/>
                  </a:lnTo>
                  <a:lnTo>
                    <a:pt x="2" y="17"/>
                  </a:lnTo>
                  <a:lnTo>
                    <a:pt x="3" y="15"/>
                  </a:lnTo>
                  <a:lnTo>
                    <a:pt x="5" y="14"/>
                  </a:lnTo>
                  <a:lnTo>
                    <a:pt x="5" y="13"/>
                  </a:lnTo>
                  <a:lnTo>
                    <a:pt x="6" y="12"/>
                  </a:lnTo>
                  <a:lnTo>
                    <a:pt x="7" y="11"/>
                  </a:lnTo>
                  <a:lnTo>
                    <a:pt x="7" y="9"/>
                  </a:lnTo>
                  <a:lnTo>
                    <a:pt x="8" y="9"/>
                  </a:lnTo>
                  <a:lnTo>
                    <a:pt x="10" y="8"/>
                  </a:lnTo>
                  <a:lnTo>
                    <a:pt x="11" y="7"/>
                  </a:lnTo>
                  <a:lnTo>
                    <a:pt x="12" y="6"/>
                  </a:lnTo>
                  <a:lnTo>
                    <a:pt x="13" y="6"/>
                  </a:lnTo>
                  <a:lnTo>
                    <a:pt x="14" y="5"/>
                  </a:lnTo>
                  <a:lnTo>
                    <a:pt x="16" y="3"/>
                  </a:lnTo>
                  <a:lnTo>
                    <a:pt x="17" y="3"/>
                  </a:lnTo>
                  <a:lnTo>
                    <a:pt x="18" y="2"/>
                  </a:lnTo>
                  <a:lnTo>
                    <a:pt x="19" y="2"/>
                  </a:lnTo>
                  <a:lnTo>
                    <a:pt x="20" y="2"/>
                  </a:lnTo>
                  <a:lnTo>
                    <a:pt x="22" y="1"/>
                  </a:lnTo>
                  <a:lnTo>
                    <a:pt x="23" y="1"/>
                  </a:lnTo>
                  <a:lnTo>
                    <a:pt x="25" y="1"/>
                  </a:lnTo>
                  <a:lnTo>
                    <a:pt x="26" y="1"/>
                  </a:lnTo>
                  <a:lnTo>
                    <a:pt x="28" y="1"/>
                  </a:lnTo>
                  <a:lnTo>
                    <a:pt x="29" y="0"/>
                  </a:lnTo>
                  <a:lnTo>
                    <a:pt x="43" y="0"/>
                  </a:lnTo>
                  <a:lnTo>
                    <a:pt x="44" y="1"/>
                  </a:lnTo>
                  <a:lnTo>
                    <a:pt x="46" y="1"/>
                  </a:lnTo>
                  <a:lnTo>
                    <a:pt x="48" y="1"/>
                  </a:lnTo>
                  <a:lnTo>
                    <a:pt x="49" y="1"/>
                  </a:lnTo>
                  <a:lnTo>
                    <a:pt x="50" y="1"/>
                  </a:lnTo>
                  <a:lnTo>
                    <a:pt x="52" y="2"/>
                  </a:lnTo>
                  <a:lnTo>
                    <a:pt x="53" y="2"/>
                  </a:lnTo>
                  <a:lnTo>
                    <a:pt x="54" y="2"/>
                  </a:lnTo>
                  <a:lnTo>
                    <a:pt x="55" y="3"/>
                  </a:lnTo>
                  <a:lnTo>
                    <a:pt x="56" y="3"/>
                  </a:lnTo>
                  <a:lnTo>
                    <a:pt x="58" y="5"/>
                  </a:lnTo>
                  <a:lnTo>
                    <a:pt x="59" y="6"/>
                  </a:lnTo>
                  <a:lnTo>
                    <a:pt x="60" y="6"/>
                  </a:lnTo>
                  <a:lnTo>
                    <a:pt x="61" y="7"/>
                  </a:lnTo>
                  <a:lnTo>
                    <a:pt x="62" y="8"/>
                  </a:lnTo>
                  <a:lnTo>
                    <a:pt x="64" y="9"/>
                  </a:lnTo>
                  <a:lnTo>
                    <a:pt x="65" y="9"/>
                  </a:lnTo>
                  <a:lnTo>
                    <a:pt x="66" y="11"/>
                  </a:lnTo>
                  <a:lnTo>
                    <a:pt x="66" y="12"/>
                  </a:lnTo>
                  <a:lnTo>
                    <a:pt x="67" y="13"/>
                  </a:lnTo>
                  <a:lnTo>
                    <a:pt x="68" y="14"/>
                  </a:lnTo>
                  <a:lnTo>
                    <a:pt x="68" y="15"/>
                  </a:lnTo>
                  <a:lnTo>
                    <a:pt x="70" y="17"/>
                  </a:lnTo>
                  <a:lnTo>
                    <a:pt x="70" y="18"/>
                  </a:lnTo>
                  <a:lnTo>
                    <a:pt x="71" y="19"/>
                  </a:lnTo>
                  <a:lnTo>
                    <a:pt x="71" y="21"/>
                  </a:lnTo>
                  <a:lnTo>
                    <a:pt x="71" y="23"/>
                  </a:lnTo>
                  <a:lnTo>
                    <a:pt x="72" y="24"/>
                  </a:lnTo>
                  <a:lnTo>
                    <a:pt x="72" y="25"/>
                  </a:lnTo>
                  <a:lnTo>
                    <a:pt x="72" y="26"/>
                  </a:lnTo>
                  <a:lnTo>
                    <a:pt x="72" y="27"/>
                  </a:lnTo>
                  <a:lnTo>
                    <a:pt x="72" y="30"/>
                  </a:lnTo>
                  <a:lnTo>
                    <a:pt x="72" y="19"/>
                  </a:lnTo>
                  <a:lnTo>
                    <a:pt x="72" y="21"/>
                  </a:lnTo>
                  <a:lnTo>
                    <a:pt x="72" y="23"/>
                  </a:lnTo>
                  <a:lnTo>
                    <a:pt x="72" y="24"/>
                  </a:lnTo>
                  <a:lnTo>
                    <a:pt x="72" y="25"/>
                  </a:lnTo>
                  <a:lnTo>
                    <a:pt x="71" y="26"/>
                  </a:lnTo>
                  <a:lnTo>
                    <a:pt x="71" y="27"/>
                  </a:lnTo>
                  <a:lnTo>
                    <a:pt x="71" y="30"/>
                  </a:lnTo>
                  <a:lnTo>
                    <a:pt x="70" y="31"/>
                  </a:lnTo>
                  <a:lnTo>
                    <a:pt x="70" y="32"/>
                  </a:lnTo>
                  <a:lnTo>
                    <a:pt x="68" y="33"/>
                  </a:lnTo>
                  <a:lnTo>
                    <a:pt x="68" y="35"/>
                  </a:lnTo>
                  <a:lnTo>
                    <a:pt x="67" y="36"/>
                  </a:lnTo>
                  <a:lnTo>
                    <a:pt x="66" y="37"/>
                  </a:lnTo>
                  <a:lnTo>
                    <a:pt x="66" y="38"/>
                  </a:lnTo>
                  <a:lnTo>
                    <a:pt x="65" y="39"/>
                  </a:lnTo>
                  <a:lnTo>
                    <a:pt x="64" y="39"/>
                  </a:lnTo>
                  <a:lnTo>
                    <a:pt x="62" y="41"/>
                  </a:lnTo>
                  <a:lnTo>
                    <a:pt x="61" y="42"/>
                  </a:lnTo>
                  <a:lnTo>
                    <a:pt x="60" y="43"/>
                  </a:lnTo>
                  <a:lnTo>
                    <a:pt x="59" y="43"/>
                  </a:lnTo>
                  <a:lnTo>
                    <a:pt x="58" y="44"/>
                  </a:lnTo>
                  <a:lnTo>
                    <a:pt x="56" y="45"/>
                  </a:lnTo>
                  <a:lnTo>
                    <a:pt x="55" y="45"/>
                  </a:lnTo>
                  <a:lnTo>
                    <a:pt x="54" y="47"/>
                  </a:lnTo>
                  <a:lnTo>
                    <a:pt x="53" y="47"/>
                  </a:lnTo>
                  <a:lnTo>
                    <a:pt x="52" y="47"/>
                  </a:lnTo>
                  <a:lnTo>
                    <a:pt x="50" y="48"/>
                  </a:lnTo>
                  <a:lnTo>
                    <a:pt x="49" y="48"/>
                  </a:lnTo>
                  <a:lnTo>
                    <a:pt x="48" y="48"/>
                  </a:lnTo>
                  <a:lnTo>
                    <a:pt x="46" y="48"/>
                  </a:lnTo>
                  <a:lnTo>
                    <a:pt x="44" y="48"/>
                  </a:lnTo>
                  <a:lnTo>
                    <a:pt x="43" y="48"/>
                  </a:lnTo>
                  <a:lnTo>
                    <a:pt x="29" y="48"/>
                  </a:lnTo>
                  <a:lnTo>
                    <a:pt x="28" y="48"/>
                  </a:lnTo>
                  <a:lnTo>
                    <a:pt x="26" y="48"/>
                  </a:lnTo>
                  <a:lnTo>
                    <a:pt x="25" y="48"/>
                  </a:lnTo>
                  <a:lnTo>
                    <a:pt x="23" y="48"/>
                  </a:lnTo>
                  <a:lnTo>
                    <a:pt x="22" y="48"/>
                  </a:lnTo>
                  <a:lnTo>
                    <a:pt x="20" y="47"/>
                  </a:lnTo>
                  <a:lnTo>
                    <a:pt x="19" y="47"/>
                  </a:lnTo>
                  <a:lnTo>
                    <a:pt x="18" y="47"/>
                  </a:lnTo>
                  <a:lnTo>
                    <a:pt x="17" y="45"/>
                  </a:lnTo>
                  <a:lnTo>
                    <a:pt x="16" y="45"/>
                  </a:lnTo>
                  <a:lnTo>
                    <a:pt x="14" y="44"/>
                  </a:lnTo>
                  <a:lnTo>
                    <a:pt x="13" y="43"/>
                  </a:lnTo>
                  <a:lnTo>
                    <a:pt x="12" y="43"/>
                  </a:lnTo>
                  <a:lnTo>
                    <a:pt x="11" y="42"/>
                  </a:lnTo>
                  <a:lnTo>
                    <a:pt x="10" y="41"/>
                  </a:lnTo>
                  <a:lnTo>
                    <a:pt x="8" y="39"/>
                  </a:lnTo>
                  <a:lnTo>
                    <a:pt x="7" y="39"/>
                  </a:lnTo>
                  <a:lnTo>
                    <a:pt x="7" y="38"/>
                  </a:lnTo>
                  <a:lnTo>
                    <a:pt x="6" y="37"/>
                  </a:lnTo>
                  <a:lnTo>
                    <a:pt x="5" y="36"/>
                  </a:lnTo>
                  <a:lnTo>
                    <a:pt x="5" y="35"/>
                  </a:lnTo>
                  <a:lnTo>
                    <a:pt x="3" y="33"/>
                  </a:lnTo>
                  <a:lnTo>
                    <a:pt x="2" y="32"/>
                  </a:lnTo>
                  <a:lnTo>
                    <a:pt x="2" y="31"/>
                  </a:lnTo>
                  <a:lnTo>
                    <a:pt x="2" y="30"/>
                  </a:lnTo>
                  <a:lnTo>
                    <a:pt x="1" y="27"/>
                  </a:lnTo>
                  <a:lnTo>
                    <a:pt x="1" y="26"/>
                  </a:lnTo>
                  <a:lnTo>
                    <a:pt x="1" y="25"/>
                  </a:lnTo>
                  <a:lnTo>
                    <a:pt x="0" y="24"/>
                  </a:lnTo>
                  <a:lnTo>
                    <a:pt x="0" y="23"/>
                  </a:lnTo>
                  <a:lnTo>
                    <a:pt x="0" y="21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000000"/>
            </a:solidFill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839" name="Rectangle 27">
              <a:extLst>
                <a:ext uri="{FF2B5EF4-FFF2-40B4-BE49-F238E27FC236}">
                  <a16:creationId xmlns:a16="http://schemas.microsoft.com/office/drawing/2014/main" id="{F4FFD3A3-244D-EA4F-9ADA-FFD28FF88A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6" y="845"/>
              <a:ext cx="110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Q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76840" name="Rectangle 28">
              <a:extLst>
                <a:ext uri="{FF2B5EF4-FFF2-40B4-BE49-F238E27FC236}">
                  <a16:creationId xmlns:a16="http://schemas.microsoft.com/office/drawing/2014/main" id="{02429B8F-DF35-E743-AD75-432C6D1F74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14" y="387"/>
              <a:ext cx="420" cy="684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76841" name="Rectangle 29">
              <a:extLst>
                <a:ext uri="{FF2B5EF4-FFF2-40B4-BE49-F238E27FC236}">
                  <a16:creationId xmlns:a16="http://schemas.microsoft.com/office/drawing/2014/main" id="{F7AA392C-7D18-1045-A0AF-85C44A92A6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10" y="833"/>
              <a:ext cx="299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Clock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76842" name="Rectangle 30">
              <a:extLst>
                <a:ext uri="{FF2B5EF4-FFF2-40B4-BE49-F238E27FC236}">
                  <a16:creationId xmlns:a16="http://schemas.microsoft.com/office/drawing/2014/main" id="{8A829FE5-C6AE-6549-A447-549FE6C367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51" y="505"/>
              <a:ext cx="95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T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76843" name="Rectangle 31">
              <a:extLst>
                <a:ext uri="{FF2B5EF4-FFF2-40B4-BE49-F238E27FC236}">
                  <a16:creationId xmlns:a16="http://schemas.microsoft.com/office/drawing/2014/main" id="{4C4FE6CC-1D71-B044-A0D7-3CFBD52D3C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01" y="501"/>
              <a:ext cx="110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Q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76844" name="Line 32">
              <a:extLst>
                <a:ext uri="{FF2B5EF4-FFF2-40B4-BE49-F238E27FC236}">
                  <a16:creationId xmlns:a16="http://schemas.microsoft.com/office/drawing/2014/main" id="{339A17F9-D8BE-714E-8B2D-FA499246372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114" y="843"/>
              <a:ext cx="60" cy="1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845" name="Rectangle 33">
              <a:extLst>
                <a:ext uri="{FF2B5EF4-FFF2-40B4-BE49-F238E27FC236}">
                  <a16:creationId xmlns:a16="http://schemas.microsoft.com/office/drawing/2014/main" id="{08880998-78AA-CE49-8E70-077C7B58A7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51" y="387"/>
              <a:ext cx="420" cy="684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76846" name="Rectangle 34">
              <a:extLst>
                <a:ext uri="{FF2B5EF4-FFF2-40B4-BE49-F238E27FC236}">
                  <a16:creationId xmlns:a16="http://schemas.microsoft.com/office/drawing/2014/main" id="{B112919E-9410-DE4F-906A-BFEE28BBD6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02" y="845"/>
              <a:ext cx="110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Q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76847" name="Rectangle 35">
              <a:extLst>
                <a:ext uri="{FF2B5EF4-FFF2-40B4-BE49-F238E27FC236}">
                  <a16:creationId xmlns:a16="http://schemas.microsoft.com/office/drawing/2014/main" id="{D63E01B4-F305-0545-8BDF-3ACE49FEBD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88" y="505"/>
              <a:ext cx="95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T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76848" name="Rectangle 36">
              <a:extLst>
                <a:ext uri="{FF2B5EF4-FFF2-40B4-BE49-F238E27FC236}">
                  <a16:creationId xmlns:a16="http://schemas.microsoft.com/office/drawing/2014/main" id="{B36FCDFC-2840-8049-8082-EE43747171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7" y="501"/>
              <a:ext cx="110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Q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76849" name="Line 37">
              <a:extLst>
                <a:ext uri="{FF2B5EF4-FFF2-40B4-BE49-F238E27FC236}">
                  <a16:creationId xmlns:a16="http://schemas.microsoft.com/office/drawing/2014/main" id="{E9CB66B3-90F5-9447-9F04-72A341B2306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051" y="843"/>
              <a:ext cx="48" cy="1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850" name="Line 38">
              <a:extLst>
                <a:ext uri="{FF2B5EF4-FFF2-40B4-BE49-F238E27FC236}">
                  <a16:creationId xmlns:a16="http://schemas.microsoft.com/office/drawing/2014/main" id="{B2FD824B-1EE3-FE4A-B0DB-15F52F7D8EC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29" y="556"/>
              <a:ext cx="348" cy="0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851" name="Freeform 39">
              <a:extLst>
                <a:ext uri="{FF2B5EF4-FFF2-40B4-BE49-F238E27FC236}">
                  <a16:creationId xmlns:a16="http://schemas.microsoft.com/office/drawing/2014/main" id="{51913D36-D736-AD48-93FF-1B6CDE6B06AF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4" y="855"/>
              <a:ext cx="84" cy="84"/>
            </a:xfrm>
            <a:custGeom>
              <a:avLst/>
              <a:gdLst>
                <a:gd name="T0" fmla="*/ 0 w 168"/>
                <a:gd name="T1" fmla="*/ 1 h 168"/>
                <a:gd name="T2" fmla="*/ 1 w 168"/>
                <a:gd name="T3" fmla="*/ 1 h 168"/>
                <a:gd name="T4" fmla="*/ 0 w 168"/>
                <a:gd name="T5" fmla="*/ 0 h 168"/>
                <a:gd name="T6" fmla="*/ 0 60000 65536"/>
                <a:gd name="T7" fmla="*/ 0 60000 65536"/>
                <a:gd name="T8" fmla="*/ 0 60000 65536"/>
                <a:gd name="T9" fmla="*/ 0 w 168"/>
                <a:gd name="T10" fmla="*/ 0 h 168"/>
                <a:gd name="T11" fmla="*/ 168 w 168"/>
                <a:gd name="T12" fmla="*/ 168 h 16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8" h="168">
                  <a:moveTo>
                    <a:pt x="0" y="168"/>
                  </a:moveTo>
                  <a:lnTo>
                    <a:pt x="168" y="96"/>
                  </a:lnTo>
                  <a:lnTo>
                    <a:pt x="0" y="0"/>
                  </a:lnTo>
                </a:path>
              </a:pathLst>
            </a:cu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852" name="Freeform 40">
              <a:extLst>
                <a:ext uri="{FF2B5EF4-FFF2-40B4-BE49-F238E27FC236}">
                  <a16:creationId xmlns:a16="http://schemas.microsoft.com/office/drawing/2014/main" id="{55BC6B8E-534D-3B4F-9BDF-62D2E040625E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1" y="855"/>
              <a:ext cx="84" cy="84"/>
            </a:xfrm>
            <a:custGeom>
              <a:avLst/>
              <a:gdLst>
                <a:gd name="T0" fmla="*/ 0 w 168"/>
                <a:gd name="T1" fmla="*/ 1 h 168"/>
                <a:gd name="T2" fmla="*/ 1 w 168"/>
                <a:gd name="T3" fmla="*/ 1 h 168"/>
                <a:gd name="T4" fmla="*/ 0 w 168"/>
                <a:gd name="T5" fmla="*/ 0 h 168"/>
                <a:gd name="T6" fmla="*/ 0 60000 65536"/>
                <a:gd name="T7" fmla="*/ 0 60000 65536"/>
                <a:gd name="T8" fmla="*/ 0 60000 65536"/>
                <a:gd name="T9" fmla="*/ 0 w 168"/>
                <a:gd name="T10" fmla="*/ 0 h 168"/>
                <a:gd name="T11" fmla="*/ 168 w 168"/>
                <a:gd name="T12" fmla="*/ 168 h 16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8" h="168">
                  <a:moveTo>
                    <a:pt x="0" y="168"/>
                  </a:moveTo>
                  <a:lnTo>
                    <a:pt x="168" y="96"/>
                  </a:lnTo>
                  <a:lnTo>
                    <a:pt x="0" y="0"/>
                  </a:lnTo>
                </a:path>
              </a:pathLst>
            </a:cu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853" name="Freeform 41">
              <a:extLst>
                <a:ext uri="{FF2B5EF4-FFF2-40B4-BE49-F238E27FC236}">
                  <a16:creationId xmlns:a16="http://schemas.microsoft.com/office/drawing/2014/main" id="{5841A11B-248F-3A4F-940A-C26C02C9EAF1}"/>
                </a:ext>
              </a:extLst>
            </p:cNvPr>
            <p:cNvSpPr>
              <a:spLocks/>
            </p:cNvSpPr>
            <p:nvPr/>
          </p:nvSpPr>
          <p:spPr bwMode="auto">
            <a:xfrm>
              <a:off x="1877" y="855"/>
              <a:ext cx="84" cy="84"/>
            </a:xfrm>
            <a:custGeom>
              <a:avLst/>
              <a:gdLst>
                <a:gd name="T0" fmla="*/ 0 w 168"/>
                <a:gd name="T1" fmla="*/ 1 h 168"/>
                <a:gd name="T2" fmla="*/ 1 w 168"/>
                <a:gd name="T3" fmla="*/ 1 h 168"/>
                <a:gd name="T4" fmla="*/ 0 w 168"/>
                <a:gd name="T5" fmla="*/ 0 h 168"/>
                <a:gd name="T6" fmla="*/ 0 60000 65536"/>
                <a:gd name="T7" fmla="*/ 0 60000 65536"/>
                <a:gd name="T8" fmla="*/ 0 60000 65536"/>
                <a:gd name="T9" fmla="*/ 0 w 168"/>
                <a:gd name="T10" fmla="*/ 0 h 168"/>
                <a:gd name="T11" fmla="*/ 168 w 168"/>
                <a:gd name="T12" fmla="*/ 168 h 16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8" h="168">
                  <a:moveTo>
                    <a:pt x="0" y="168"/>
                  </a:moveTo>
                  <a:lnTo>
                    <a:pt x="168" y="96"/>
                  </a:lnTo>
                  <a:lnTo>
                    <a:pt x="0" y="0"/>
                  </a:lnTo>
                </a:path>
              </a:pathLst>
            </a:cu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854" name="Line 42">
              <a:extLst>
                <a:ext uri="{FF2B5EF4-FFF2-40B4-BE49-F238E27FC236}">
                  <a16:creationId xmlns:a16="http://schemas.microsoft.com/office/drawing/2014/main" id="{B6B73EDC-5C89-184C-95B0-E1E42C0AE40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29" y="903"/>
              <a:ext cx="348" cy="1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855" name="Freeform 43">
              <a:extLst>
                <a:ext uri="{FF2B5EF4-FFF2-40B4-BE49-F238E27FC236}">
                  <a16:creationId xmlns:a16="http://schemas.microsoft.com/office/drawing/2014/main" id="{6B217550-2BFE-CE43-BB73-72FEFC47ADD2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9" y="532"/>
              <a:ext cx="36" cy="36"/>
            </a:xfrm>
            <a:custGeom>
              <a:avLst/>
              <a:gdLst>
                <a:gd name="T0" fmla="*/ 0 w 72"/>
                <a:gd name="T1" fmla="*/ 1 h 72"/>
                <a:gd name="T2" fmla="*/ 1 w 72"/>
                <a:gd name="T3" fmla="*/ 1 h 72"/>
                <a:gd name="T4" fmla="*/ 1 w 72"/>
                <a:gd name="T5" fmla="*/ 1 h 72"/>
                <a:gd name="T6" fmla="*/ 1 w 72"/>
                <a:gd name="T7" fmla="*/ 1 h 72"/>
                <a:gd name="T8" fmla="*/ 1 w 72"/>
                <a:gd name="T9" fmla="*/ 1 h 72"/>
                <a:gd name="T10" fmla="*/ 1 w 72"/>
                <a:gd name="T11" fmla="*/ 1 h 72"/>
                <a:gd name="T12" fmla="*/ 1 w 72"/>
                <a:gd name="T13" fmla="*/ 1 h 72"/>
                <a:gd name="T14" fmla="*/ 1 w 72"/>
                <a:gd name="T15" fmla="*/ 1 h 72"/>
                <a:gd name="T16" fmla="*/ 1 w 72"/>
                <a:gd name="T17" fmla="*/ 1 h 72"/>
                <a:gd name="T18" fmla="*/ 1 w 72"/>
                <a:gd name="T19" fmla="*/ 1 h 72"/>
                <a:gd name="T20" fmla="*/ 1 w 72"/>
                <a:gd name="T21" fmla="*/ 1 h 72"/>
                <a:gd name="T22" fmla="*/ 1 w 72"/>
                <a:gd name="T23" fmla="*/ 0 h 72"/>
                <a:gd name="T24" fmla="*/ 1 w 72"/>
                <a:gd name="T25" fmla="*/ 1 h 72"/>
                <a:gd name="T26" fmla="*/ 1 w 72"/>
                <a:gd name="T27" fmla="*/ 1 h 72"/>
                <a:gd name="T28" fmla="*/ 1 w 72"/>
                <a:gd name="T29" fmla="*/ 1 h 72"/>
                <a:gd name="T30" fmla="*/ 1 w 72"/>
                <a:gd name="T31" fmla="*/ 1 h 72"/>
                <a:gd name="T32" fmla="*/ 1 w 72"/>
                <a:gd name="T33" fmla="*/ 1 h 72"/>
                <a:gd name="T34" fmla="*/ 1 w 72"/>
                <a:gd name="T35" fmla="*/ 1 h 72"/>
                <a:gd name="T36" fmla="*/ 1 w 72"/>
                <a:gd name="T37" fmla="*/ 1 h 72"/>
                <a:gd name="T38" fmla="*/ 1 w 72"/>
                <a:gd name="T39" fmla="*/ 1 h 72"/>
                <a:gd name="T40" fmla="*/ 1 w 72"/>
                <a:gd name="T41" fmla="*/ 1 h 72"/>
                <a:gd name="T42" fmla="*/ 1 w 72"/>
                <a:gd name="T43" fmla="*/ 1 h 72"/>
                <a:gd name="T44" fmla="*/ 1 w 72"/>
                <a:gd name="T45" fmla="*/ 1 h 72"/>
                <a:gd name="T46" fmla="*/ 1 w 72"/>
                <a:gd name="T47" fmla="*/ 1 h 72"/>
                <a:gd name="T48" fmla="*/ 1 w 72"/>
                <a:gd name="T49" fmla="*/ 1 h 72"/>
                <a:gd name="T50" fmla="*/ 1 w 72"/>
                <a:gd name="T51" fmla="*/ 1 h 72"/>
                <a:gd name="T52" fmla="*/ 1 w 72"/>
                <a:gd name="T53" fmla="*/ 1 h 72"/>
                <a:gd name="T54" fmla="*/ 1 w 72"/>
                <a:gd name="T55" fmla="*/ 1 h 72"/>
                <a:gd name="T56" fmla="*/ 1 w 72"/>
                <a:gd name="T57" fmla="*/ 1 h 72"/>
                <a:gd name="T58" fmla="*/ 1 w 72"/>
                <a:gd name="T59" fmla="*/ 1 h 72"/>
                <a:gd name="T60" fmla="*/ 1 w 72"/>
                <a:gd name="T61" fmla="*/ 1 h 72"/>
                <a:gd name="T62" fmla="*/ 1 w 72"/>
                <a:gd name="T63" fmla="*/ 1 h 72"/>
                <a:gd name="T64" fmla="*/ 1 w 72"/>
                <a:gd name="T65" fmla="*/ 1 h 72"/>
                <a:gd name="T66" fmla="*/ 1 w 72"/>
                <a:gd name="T67" fmla="*/ 1 h 72"/>
                <a:gd name="T68" fmla="*/ 1 w 72"/>
                <a:gd name="T69" fmla="*/ 1 h 72"/>
                <a:gd name="T70" fmla="*/ 1 w 72"/>
                <a:gd name="T71" fmla="*/ 1 h 72"/>
                <a:gd name="T72" fmla="*/ 1 w 72"/>
                <a:gd name="T73" fmla="*/ 1 h 72"/>
                <a:gd name="T74" fmla="*/ 1 w 72"/>
                <a:gd name="T75" fmla="*/ 1 h 72"/>
                <a:gd name="T76" fmla="*/ 1 w 72"/>
                <a:gd name="T77" fmla="*/ 1 h 72"/>
                <a:gd name="T78" fmla="*/ 1 w 72"/>
                <a:gd name="T79" fmla="*/ 1 h 72"/>
                <a:gd name="T80" fmla="*/ 1 w 72"/>
                <a:gd name="T81" fmla="*/ 1 h 72"/>
                <a:gd name="T82" fmla="*/ 1 w 72"/>
                <a:gd name="T83" fmla="*/ 1 h 72"/>
                <a:gd name="T84" fmla="*/ 1 w 72"/>
                <a:gd name="T85" fmla="*/ 1 h 72"/>
                <a:gd name="T86" fmla="*/ 1 w 72"/>
                <a:gd name="T87" fmla="*/ 1 h 72"/>
                <a:gd name="T88" fmla="*/ 1 w 72"/>
                <a:gd name="T89" fmla="*/ 1 h 72"/>
                <a:gd name="T90" fmla="*/ 1 w 72"/>
                <a:gd name="T91" fmla="*/ 1 h 72"/>
                <a:gd name="T92" fmla="*/ 1 w 72"/>
                <a:gd name="T93" fmla="*/ 1 h 72"/>
                <a:gd name="T94" fmla="*/ 1 w 72"/>
                <a:gd name="T95" fmla="*/ 1 h 72"/>
                <a:gd name="T96" fmla="*/ 1 w 72"/>
                <a:gd name="T97" fmla="*/ 1 h 72"/>
                <a:gd name="T98" fmla="*/ 1 w 72"/>
                <a:gd name="T99" fmla="*/ 1 h 72"/>
                <a:gd name="T100" fmla="*/ 1 w 72"/>
                <a:gd name="T101" fmla="*/ 1 h 72"/>
                <a:gd name="T102" fmla="*/ 1 w 72"/>
                <a:gd name="T103" fmla="*/ 1 h 72"/>
                <a:gd name="T104" fmla="*/ 1 w 72"/>
                <a:gd name="T105" fmla="*/ 1 h 72"/>
                <a:gd name="T106" fmla="*/ 1 w 72"/>
                <a:gd name="T107" fmla="*/ 1 h 72"/>
                <a:gd name="T108" fmla="*/ 1 w 72"/>
                <a:gd name="T109" fmla="*/ 1 h 72"/>
                <a:gd name="T110" fmla="*/ 0 w 72"/>
                <a:gd name="T111" fmla="*/ 1 h 72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72"/>
                <a:gd name="T169" fmla="*/ 0 h 72"/>
                <a:gd name="T170" fmla="*/ 72 w 72"/>
                <a:gd name="T171" fmla="*/ 72 h 72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72" h="72">
                  <a:moveTo>
                    <a:pt x="0" y="43"/>
                  </a:moveTo>
                  <a:lnTo>
                    <a:pt x="0" y="30"/>
                  </a:lnTo>
                  <a:lnTo>
                    <a:pt x="0" y="28"/>
                  </a:lnTo>
                  <a:lnTo>
                    <a:pt x="0" y="27"/>
                  </a:lnTo>
                  <a:lnTo>
                    <a:pt x="0" y="25"/>
                  </a:lnTo>
                  <a:lnTo>
                    <a:pt x="1" y="24"/>
                  </a:lnTo>
                  <a:lnTo>
                    <a:pt x="1" y="23"/>
                  </a:lnTo>
                  <a:lnTo>
                    <a:pt x="1" y="22"/>
                  </a:lnTo>
                  <a:lnTo>
                    <a:pt x="3" y="19"/>
                  </a:lnTo>
                  <a:lnTo>
                    <a:pt x="3" y="18"/>
                  </a:lnTo>
                  <a:lnTo>
                    <a:pt x="3" y="17"/>
                  </a:lnTo>
                  <a:lnTo>
                    <a:pt x="4" y="16"/>
                  </a:lnTo>
                  <a:lnTo>
                    <a:pt x="5" y="15"/>
                  </a:lnTo>
                  <a:lnTo>
                    <a:pt x="5" y="13"/>
                  </a:lnTo>
                  <a:lnTo>
                    <a:pt x="6" y="12"/>
                  </a:lnTo>
                  <a:lnTo>
                    <a:pt x="7" y="11"/>
                  </a:lnTo>
                  <a:lnTo>
                    <a:pt x="7" y="10"/>
                  </a:lnTo>
                  <a:lnTo>
                    <a:pt x="9" y="10"/>
                  </a:lnTo>
                  <a:lnTo>
                    <a:pt x="10" y="9"/>
                  </a:lnTo>
                  <a:lnTo>
                    <a:pt x="11" y="7"/>
                  </a:lnTo>
                  <a:lnTo>
                    <a:pt x="12" y="6"/>
                  </a:lnTo>
                  <a:lnTo>
                    <a:pt x="13" y="6"/>
                  </a:lnTo>
                  <a:lnTo>
                    <a:pt x="15" y="5"/>
                  </a:lnTo>
                  <a:lnTo>
                    <a:pt x="16" y="4"/>
                  </a:lnTo>
                  <a:lnTo>
                    <a:pt x="17" y="4"/>
                  </a:lnTo>
                  <a:lnTo>
                    <a:pt x="18" y="3"/>
                  </a:lnTo>
                  <a:lnTo>
                    <a:pt x="19" y="3"/>
                  </a:lnTo>
                  <a:lnTo>
                    <a:pt x="21" y="3"/>
                  </a:lnTo>
                  <a:lnTo>
                    <a:pt x="22" y="1"/>
                  </a:lnTo>
                  <a:lnTo>
                    <a:pt x="23" y="1"/>
                  </a:lnTo>
                  <a:lnTo>
                    <a:pt x="25" y="1"/>
                  </a:lnTo>
                  <a:lnTo>
                    <a:pt x="27" y="1"/>
                  </a:lnTo>
                  <a:lnTo>
                    <a:pt x="28" y="1"/>
                  </a:lnTo>
                  <a:lnTo>
                    <a:pt x="29" y="0"/>
                  </a:lnTo>
                  <a:lnTo>
                    <a:pt x="43" y="0"/>
                  </a:lnTo>
                  <a:lnTo>
                    <a:pt x="45" y="1"/>
                  </a:lnTo>
                  <a:lnTo>
                    <a:pt x="46" y="1"/>
                  </a:lnTo>
                  <a:lnTo>
                    <a:pt x="48" y="1"/>
                  </a:lnTo>
                  <a:lnTo>
                    <a:pt x="49" y="1"/>
                  </a:lnTo>
                  <a:lnTo>
                    <a:pt x="51" y="1"/>
                  </a:lnTo>
                  <a:lnTo>
                    <a:pt x="52" y="3"/>
                  </a:lnTo>
                  <a:lnTo>
                    <a:pt x="53" y="3"/>
                  </a:lnTo>
                  <a:lnTo>
                    <a:pt x="54" y="3"/>
                  </a:lnTo>
                  <a:lnTo>
                    <a:pt x="55" y="4"/>
                  </a:lnTo>
                  <a:lnTo>
                    <a:pt x="57" y="4"/>
                  </a:lnTo>
                  <a:lnTo>
                    <a:pt x="58" y="5"/>
                  </a:lnTo>
                  <a:lnTo>
                    <a:pt x="59" y="6"/>
                  </a:lnTo>
                  <a:lnTo>
                    <a:pt x="60" y="6"/>
                  </a:lnTo>
                  <a:lnTo>
                    <a:pt x="61" y="7"/>
                  </a:lnTo>
                  <a:lnTo>
                    <a:pt x="63" y="9"/>
                  </a:lnTo>
                  <a:lnTo>
                    <a:pt x="64" y="10"/>
                  </a:lnTo>
                  <a:lnTo>
                    <a:pt x="65" y="10"/>
                  </a:lnTo>
                  <a:lnTo>
                    <a:pt x="66" y="11"/>
                  </a:lnTo>
                  <a:lnTo>
                    <a:pt x="66" y="12"/>
                  </a:lnTo>
                  <a:lnTo>
                    <a:pt x="67" y="13"/>
                  </a:lnTo>
                  <a:lnTo>
                    <a:pt x="69" y="15"/>
                  </a:lnTo>
                  <a:lnTo>
                    <a:pt x="69" y="16"/>
                  </a:lnTo>
                  <a:lnTo>
                    <a:pt x="70" y="17"/>
                  </a:lnTo>
                  <a:lnTo>
                    <a:pt x="70" y="18"/>
                  </a:lnTo>
                  <a:lnTo>
                    <a:pt x="71" y="19"/>
                  </a:lnTo>
                  <a:lnTo>
                    <a:pt x="71" y="22"/>
                  </a:lnTo>
                  <a:lnTo>
                    <a:pt x="71" y="23"/>
                  </a:lnTo>
                  <a:lnTo>
                    <a:pt x="72" y="24"/>
                  </a:lnTo>
                  <a:lnTo>
                    <a:pt x="72" y="25"/>
                  </a:lnTo>
                  <a:lnTo>
                    <a:pt x="72" y="27"/>
                  </a:lnTo>
                  <a:lnTo>
                    <a:pt x="72" y="28"/>
                  </a:lnTo>
                  <a:lnTo>
                    <a:pt x="72" y="30"/>
                  </a:lnTo>
                  <a:lnTo>
                    <a:pt x="72" y="43"/>
                  </a:lnTo>
                  <a:lnTo>
                    <a:pt x="72" y="46"/>
                  </a:lnTo>
                  <a:lnTo>
                    <a:pt x="72" y="47"/>
                  </a:lnTo>
                  <a:lnTo>
                    <a:pt x="72" y="48"/>
                  </a:lnTo>
                  <a:lnTo>
                    <a:pt x="72" y="49"/>
                  </a:lnTo>
                  <a:lnTo>
                    <a:pt x="71" y="51"/>
                  </a:lnTo>
                  <a:lnTo>
                    <a:pt x="71" y="52"/>
                  </a:lnTo>
                  <a:lnTo>
                    <a:pt x="71" y="54"/>
                  </a:lnTo>
                  <a:lnTo>
                    <a:pt x="70" y="55"/>
                  </a:lnTo>
                  <a:lnTo>
                    <a:pt x="70" y="57"/>
                  </a:lnTo>
                  <a:lnTo>
                    <a:pt x="69" y="58"/>
                  </a:lnTo>
                  <a:lnTo>
                    <a:pt x="69" y="59"/>
                  </a:lnTo>
                  <a:lnTo>
                    <a:pt x="67" y="60"/>
                  </a:lnTo>
                  <a:lnTo>
                    <a:pt x="66" y="61"/>
                  </a:lnTo>
                  <a:lnTo>
                    <a:pt x="66" y="63"/>
                  </a:lnTo>
                  <a:lnTo>
                    <a:pt x="65" y="64"/>
                  </a:lnTo>
                  <a:lnTo>
                    <a:pt x="64" y="64"/>
                  </a:lnTo>
                  <a:lnTo>
                    <a:pt x="63" y="65"/>
                  </a:lnTo>
                  <a:lnTo>
                    <a:pt x="61" y="66"/>
                  </a:lnTo>
                  <a:lnTo>
                    <a:pt x="60" y="67"/>
                  </a:lnTo>
                  <a:lnTo>
                    <a:pt x="59" y="67"/>
                  </a:lnTo>
                  <a:lnTo>
                    <a:pt x="58" y="69"/>
                  </a:lnTo>
                  <a:lnTo>
                    <a:pt x="57" y="70"/>
                  </a:lnTo>
                  <a:lnTo>
                    <a:pt x="55" y="70"/>
                  </a:lnTo>
                  <a:lnTo>
                    <a:pt x="54" y="71"/>
                  </a:lnTo>
                  <a:lnTo>
                    <a:pt x="53" y="71"/>
                  </a:lnTo>
                  <a:lnTo>
                    <a:pt x="52" y="71"/>
                  </a:lnTo>
                  <a:lnTo>
                    <a:pt x="51" y="72"/>
                  </a:lnTo>
                  <a:lnTo>
                    <a:pt x="49" y="72"/>
                  </a:lnTo>
                  <a:lnTo>
                    <a:pt x="48" y="72"/>
                  </a:lnTo>
                  <a:lnTo>
                    <a:pt x="46" y="72"/>
                  </a:lnTo>
                  <a:lnTo>
                    <a:pt x="45" y="72"/>
                  </a:lnTo>
                  <a:lnTo>
                    <a:pt x="43" y="72"/>
                  </a:lnTo>
                  <a:lnTo>
                    <a:pt x="29" y="72"/>
                  </a:lnTo>
                  <a:lnTo>
                    <a:pt x="28" y="72"/>
                  </a:lnTo>
                  <a:lnTo>
                    <a:pt x="27" y="72"/>
                  </a:lnTo>
                  <a:lnTo>
                    <a:pt x="25" y="72"/>
                  </a:lnTo>
                  <a:lnTo>
                    <a:pt x="23" y="72"/>
                  </a:lnTo>
                  <a:lnTo>
                    <a:pt x="22" y="72"/>
                  </a:lnTo>
                  <a:lnTo>
                    <a:pt x="21" y="71"/>
                  </a:lnTo>
                  <a:lnTo>
                    <a:pt x="19" y="71"/>
                  </a:lnTo>
                  <a:lnTo>
                    <a:pt x="18" y="71"/>
                  </a:lnTo>
                  <a:lnTo>
                    <a:pt x="17" y="70"/>
                  </a:lnTo>
                  <a:lnTo>
                    <a:pt x="16" y="70"/>
                  </a:lnTo>
                  <a:lnTo>
                    <a:pt x="15" y="69"/>
                  </a:lnTo>
                  <a:lnTo>
                    <a:pt x="13" y="67"/>
                  </a:lnTo>
                  <a:lnTo>
                    <a:pt x="12" y="67"/>
                  </a:lnTo>
                  <a:lnTo>
                    <a:pt x="11" y="66"/>
                  </a:lnTo>
                  <a:lnTo>
                    <a:pt x="10" y="65"/>
                  </a:lnTo>
                  <a:lnTo>
                    <a:pt x="9" y="64"/>
                  </a:lnTo>
                  <a:lnTo>
                    <a:pt x="7" y="64"/>
                  </a:lnTo>
                  <a:lnTo>
                    <a:pt x="7" y="63"/>
                  </a:lnTo>
                  <a:lnTo>
                    <a:pt x="6" y="61"/>
                  </a:lnTo>
                  <a:lnTo>
                    <a:pt x="5" y="60"/>
                  </a:lnTo>
                  <a:lnTo>
                    <a:pt x="5" y="59"/>
                  </a:lnTo>
                  <a:lnTo>
                    <a:pt x="4" y="58"/>
                  </a:lnTo>
                  <a:lnTo>
                    <a:pt x="3" y="57"/>
                  </a:lnTo>
                  <a:lnTo>
                    <a:pt x="3" y="55"/>
                  </a:lnTo>
                  <a:lnTo>
                    <a:pt x="3" y="54"/>
                  </a:lnTo>
                  <a:lnTo>
                    <a:pt x="1" y="52"/>
                  </a:lnTo>
                  <a:lnTo>
                    <a:pt x="1" y="51"/>
                  </a:lnTo>
                  <a:lnTo>
                    <a:pt x="1" y="49"/>
                  </a:lnTo>
                  <a:lnTo>
                    <a:pt x="0" y="48"/>
                  </a:lnTo>
                  <a:lnTo>
                    <a:pt x="0" y="47"/>
                  </a:lnTo>
                  <a:lnTo>
                    <a:pt x="0" y="46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000000"/>
            </a:solidFill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856" name="Rectangle 44">
              <a:extLst>
                <a:ext uri="{FF2B5EF4-FFF2-40B4-BE49-F238E27FC236}">
                  <a16:creationId xmlns:a16="http://schemas.microsoft.com/office/drawing/2014/main" id="{9F18FDD5-95C0-914C-9B21-4C75859E5D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8" y="845"/>
              <a:ext cx="110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Q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76857" name="Line 45">
              <a:extLst>
                <a:ext uri="{FF2B5EF4-FFF2-40B4-BE49-F238E27FC236}">
                  <a16:creationId xmlns:a16="http://schemas.microsoft.com/office/drawing/2014/main" id="{C6FF0307-1D9D-634D-8D41-A0340188F81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466" y="903"/>
              <a:ext cx="348" cy="1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858" name="Line 46">
              <a:extLst>
                <a:ext uri="{FF2B5EF4-FFF2-40B4-BE49-F238E27FC236}">
                  <a16:creationId xmlns:a16="http://schemas.microsoft.com/office/drawing/2014/main" id="{12806C89-6035-6F47-97FD-E2369AC56BB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403" y="903"/>
              <a:ext cx="348" cy="1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859" name="Freeform 47">
              <a:extLst>
                <a:ext uri="{FF2B5EF4-FFF2-40B4-BE49-F238E27FC236}">
                  <a16:creationId xmlns:a16="http://schemas.microsoft.com/office/drawing/2014/main" id="{0CEBA599-1111-194C-94E3-8FB558027616}"/>
                </a:ext>
              </a:extLst>
            </p:cNvPr>
            <p:cNvSpPr>
              <a:spLocks/>
            </p:cNvSpPr>
            <p:nvPr/>
          </p:nvSpPr>
          <p:spPr bwMode="auto">
            <a:xfrm>
              <a:off x="2298" y="555"/>
              <a:ext cx="168" cy="684"/>
            </a:xfrm>
            <a:custGeom>
              <a:avLst/>
              <a:gdLst>
                <a:gd name="T0" fmla="*/ 0 w 337"/>
                <a:gd name="T1" fmla="*/ 0 h 1369"/>
                <a:gd name="T2" fmla="*/ 0 w 337"/>
                <a:gd name="T3" fmla="*/ 0 h 1369"/>
                <a:gd name="T4" fmla="*/ 0 w 337"/>
                <a:gd name="T5" fmla="*/ 0 h 1369"/>
                <a:gd name="T6" fmla="*/ 0 60000 65536"/>
                <a:gd name="T7" fmla="*/ 0 60000 65536"/>
                <a:gd name="T8" fmla="*/ 0 60000 65536"/>
                <a:gd name="T9" fmla="*/ 0 w 337"/>
                <a:gd name="T10" fmla="*/ 0 h 1369"/>
                <a:gd name="T11" fmla="*/ 337 w 337"/>
                <a:gd name="T12" fmla="*/ 1369 h 136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37" h="1369">
                  <a:moveTo>
                    <a:pt x="337" y="1369"/>
                  </a:moveTo>
                  <a:lnTo>
                    <a:pt x="337" y="0"/>
                  </a:lnTo>
                  <a:lnTo>
                    <a:pt x="0" y="0"/>
                  </a:lnTo>
                </a:path>
              </a:pathLst>
            </a:cu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860" name="Freeform 48">
              <a:extLst>
                <a:ext uri="{FF2B5EF4-FFF2-40B4-BE49-F238E27FC236}">
                  <a16:creationId xmlns:a16="http://schemas.microsoft.com/office/drawing/2014/main" id="{CF6742B2-7023-D84C-B960-82FDE60CAE72}"/>
                </a:ext>
              </a:extLst>
            </p:cNvPr>
            <p:cNvSpPr>
              <a:spLocks/>
            </p:cNvSpPr>
            <p:nvPr/>
          </p:nvSpPr>
          <p:spPr bwMode="auto">
            <a:xfrm>
              <a:off x="3234" y="555"/>
              <a:ext cx="169" cy="684"/>
            </a:xfrm>
            <a:custGeom>
              <a:avLst/>
              <a:gdLst>
                <a:gd name="T0" fmla="*/ 1 w 336"/>
                <a:gd name="T1" fmla="*/ 0 h 1369"/>
                <a:gd name="T2" fmla="*/ 1 w 336"/>
                <a:gd name="T3" fmla="*/ 0 h 1369"/>
                <a:gd name="T4" fmla="*/ 0 w 336"/>
                <a:gd name="T5" fmla="*/ 0 h 1369"/>
                <a:gd name="T6" fmla="*/ 0 60000 65536"/>
                <a:gd name="T7" fmla="*/ 0 60000 65536"/>
                <a:gd name="T8" fmla="*/ 0 60000 65536"/>
                <a:gd name="T9" fmla="*/ 0 w 336"/>
                <a:gd name="T10" fmla="*/ 0 h 1369"/>
                <a:gd name="T11" fmla="*/ 336 w 336"/>
                <a:gd name="T12" fmla="*/ 1369 h 136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36" h="1369">
                  <a:moveTo>
                    <a:pt x="336" y="1369"/>
                  </a:moveTo>
                  <a:lnTo>
                    <a:pt x="336" y="0"/>
                  </a:lnTo>
                  <a:lnTo>
                    <a:pt x="0" y="0"/>
                  </a:lnTo>
                </a:path>
              </a:pathLst>
            </a:cu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861" name="Freeform 49">
              <a:extLst>
                <a:ext uri="{FF2B5EF4-FFF2-40B4-BE49-F238E27FC236}">
                  <a16:creationId xmlns:a16="http://schemas.microsoft.com/office/drawing/2014/main" id="{4D46DC4A-30C3-FC47-84C0-9B304972AF3C}"/>
                </a:ext>
              </a:extLst>
            </p:cNvPr>
            <p:cNvSpPr>
              <a:spLocks/>
            </p:cNvSpPr>
            <p:nvPr/>
          </p:nvSpPr>
          <p:spPr bwMode="auto">
            <a:xfrm>
              <a:off x="4171" y="555"/>
              <a:ext cx="168" cy="684"/>
            </a:xfrm>
            <a:custGeom>
              <a:avLst/>
              <a:gdLst>
                <a:gd name="T0" fmla="*/ 1 w 336"/>
                <a:gd name="T1" fmla="*/ 0 h 1369"/>
                <a:gd name="T2" fmla="*/ 1 w 336"/>
                <a:gd name="T3" fmla="*/ 0 h 1369"/>
                <a:gd name="T4" fmla="*/ 0 w 336"/>
                <a:gd name="T5" fmla="*/ 0 h 1369"/>
                <a:gd name="T6" fmla="*/ 0 60000 65536"/>
                <a:gd name="T7" fmla="*/ 0 60000 65536"/>
                <a:gd name="T8" fmla="*/ 0 60000 65536"/>
                <a:gd name="T9" fmla="*/ 0 w 336"/>
                <a:gd name="T10" fmla="*/ 0 h 1369"/>
                <a:gd name="T11" fmla="*/ 336 w 336"/>
                <a:gd name="T12" fmla="*/ 1369 h 136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36" h="1369">
                  <a:moveTo>
                    <a:pt x="336" y="1369"/>
                  </a:moveTo>
                  <a:lnTo>
                    <a:pt x="336" y="0"/>
                  </a:lnTo>
                  <a:lnTo>
                    <a:pt x="0" y="0"/>
                  </a:lnTo>
                </a:path>
              </a:pathLst>
            </a:cu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862" name="Freeform 50">
              <a:extLst>
                <a:ext uri="{FF2B5EF4-FFF2-40B4-BE49-F238E27FC236}">
                  <a16:creationId xmlns:a16="http://schemas.microsoft.com/office/drawing/2014/main" id="{662411A9-8A89-B540-A029-29E59C3D5F7C}"/>
                </a:ext>
              </a:extLst>
            </p:cNvPr>
            <p:cNvSpPr>
              <a:spLocks/>
            </p:cNvSpPr>
            <p:nvPr/>
          </p:nvSpPr>
          <p:spPr bwMode="auto">
            <a:xfrm>
              <a:off x="1697" y="218"/>
              <a:ext cx="2054" cy="337"/>
            </a:xfrm>
            <a:custGeom>
              <a:avLst/>
              <a:gdLst>
                <a:gd name="T0" fmla="*/ 1 w 4108"/>
                <a:gd name="T1" fmla="*/ 1 h 672"/>
                <a:gd name="T2" fmla="*/ 1 w 4108"/>
                <a:gd name="T3" fmla="*/ 1 h 672"/>
                <a:gd name="T4" fmla="*/ 1 w 4108"/>
                <a:gd name="T5" fmla="*/ 0 h 672"/>
                <a:gd name="T6" fmla="*/ 0 w 4108"/>
                <a:gd name="T7" fmla="*/ 0 h 672"/>
                <a:gd name="T8" fmla="*/ 0 w 4108"/>
                <a:gd name="T9" fmla="*/ 1 h 6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108"/>
                <a:gd name="T16" fmla="*/ 0 h 672"/>
                <a:gd name="T17" fmla="*/ 4108 w 4108"/>
                <a:gd name="T18" fmla="*/ 672 h 6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108" h="672">
                  <a:moveTo>
                    <a:pt x="4108" y="672"/>
                  </a:moveTo>
                  <a:lnTo>
                    <a:pt x="3748" y="672"/>
                  </a:lnTo>
                  <a:lnTo>
                    <a:pt x="3748" y="0"/>
                  </a:lnTo>
                  <a:lnTo>
                    <a:pt x="0" y="0"/>
                  </a:lnTo>
                  <a:lnTo>
                    <a:pt x="0" y="672"/>
                  </a:lnTo>
                </a:path>
              </a:pathLst>
            </a:cu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863" name="Freeform 51">
              <a:extLst>
                <a:ext uri="{FF2B5EF4-FFF2-40B4-BE49-F238E27FC236}">
                  <a16:creationId xmlns:a16="http://schemas.microsoft.com/office/drawing/2014/main" id="{F3EC0087-EC54-5D45-845B-599F615F5F89}"/>
                </a:ext>
              </a:extLst>
            </p:cNvPr>
            <p:cNvSpPr>
              <a:spLocks/>
            </p:cNvSpPr>
            <p:nvPr/>
          </p:nvSpPr>
          <p:spPr bwMode="auto">
            <a:xfrm>
              <a:off x="2634" y="218"/>
              <a:ext cx="180" cy="337"/>
            </a:xfrm>
            <a:custGeom>
              <a:avLst/>
              <a:gdLst>
                <a:gd name="T0" fmla="*/ 1 w 360"/>
                <a:gd name="T1" fmla="*/ 1 h 672"/>
                <a:gd name="T2" fmla="*/ 0 w 360"/>
                <a:gd name="T3" fmla="*/ 1 h 672"/>
                <a:gd name="T4" fmla="*/ 0 w 360"/>
                <a:gd name="T5" fmla="*/ 0 h 672"/>
                <a:gd name="T6" fmla="*/ 0 60000 65536"/>
                <a:gd name="T7" fmla="*/ 0 60000 65536"/>
                <a:gd name="T8" fmla="*/ 0 60000 65536"/>
                <a:gd name="T9" fmla="*/ 0 w 360"/>
                <a:gd name="T10" fmla="*/ 0 h 672"/>
                <a:gd name="T11" fmla="*/ 360 w 360"/>
                <a:gd name="T12" fmla="*/ 672 h 67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60" h="672">
                  <a:moveTo>
                    <a:pt x="360" y="672"/>
                  </a:moveTo>
                  <a:lnTo>
                    <a:pt x="0" y="672"/>
                  </a:lnTo>
                  <a:lnTo>
                    <a:pt x="0" y="0"/>
                  </a:lnTo>
                </a:path>
              </a:pathLst>
            </a:cu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864" name="Rectangle 52">
              <a:extLst>
                <a:ext uri="{FF2B5EF4-FFF2-40B4-BE49-F238E27FC236}">
                  <a16:creationId xmlns:a16="http://schemas.microsoft.com/office/drawing/2014/main" id="{844A033E-4D0F-E949-A323-7F2B0808BC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14" y="495"/>
              <a:ext cx="85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1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76865" name="Rectangle 53">
              <a:extLst>
                <a:ext uri="{FF2B5EF4-FFF2-40B4-BE49-F238E27FC236}">
                  <a16:creationId xmlns:a16="http://schemas.microsoft.com/office/drawing/2014/main" id="{493E2E7B-87AE-474A-9D32-54134DA9B9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95" y="1275"/>
              <a:ext cx="110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Q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76866" name="Rectangle 54">
              <a:extLst>
                <a:ext uri="{FF2B5EF4-FFF2-40B4-BE49-F238E27FC236}">
                  <a16:creationId xmlns:a16="http://schemas.microsoft.com/office/drawing/2014/main" id="{8D333CBE-8FAD-1543-9377-DB31342079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77" y="1329"/>
              <a:ext cx="67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100" b="0">
                  <a:solidFill>
                    <a:srgbClr val="000000"/>
                  </a:solidFill>
                  <a:latin typeface="Times-Roman" pitchFamily="2" charset="0"/>
                </a:rPr>
                <a:t>0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76867" name="Rectangle 55">
              <a:extLst>
                <a:ext uri="{FF2B5EF4-FFF2-40B4-BE49-F238E27FC236}">
                  <a16:creationId xmlns:a16="http://schemas.microsoft.com/office/drawing/2014/main" id="{CAC54C90-D9AA-DC44-9F8A-C9212A6C41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29" y="1275"/>
              <a:ext cx="110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Q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76868" name="Rectangle 56">
              <a:extLst>
                <a:ext uri="{FF2B5EF4-FFF2-40B4-BE49-F238E27FC236}">
                  <a16:creationId xmlns:a16="http://schemas.microsoft.com/office/drawing/2014/main" id="{765B80F0-FA55-C342-818F-BC861BBC71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12" y="1329"/>
              <a:ext cx="67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100" b="0">
                  <a:solidFill>
                    <a:srgbClr val="000000"/>
                  </a:solidFill>
                  <a:latin typeface="Times-Roman" pitchFamily="2" charset="0"/>
                </a:rPr>
                <a:t>1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76869" name="Rectangle 57">
              <a:extLst>
                <a:ext uri="{FF2B5EF4-FFF2-40B4-BE49-F238E27FC236}">
                  <a16:creationId xmlns:a16="http://schemas.microsoft.com/office/drawing/2014/main" id="{FC781433-FA46-B44F-BB0E-0F5635F441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66" y="1275"/>
              <a:ext cx="110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Q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76870" name="Rectangle 58">
              <a:extLst>
                <a:ext uri="{FF2B5EF4-FFF2-40B4-BE49-F238E27FC236}">
                  <a16:creationId xmlns:a16="http://schemas.microsoft.com/office/drawing/2014/main" id="{53AC8558-A53A-3B4E-9604-62A63ACA26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48" y="1329"/>
              <a:ext cx="67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100" b="0">
                  <a:solidFill>
                    <a:srgbClr val="000000"/>
                  </a:solidFill>
                  <a:latin typeface="Times-Roman" pitchFamily="2" charset="0"/>
                </a:rPr>
                <a:t>2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76871" name="Rectangle 59">
              <a:extLst>
                <a:ext uri="{FF2B5EF4-FFF2-40B4-BE49-F238E27FC236}">
                  <a16:creationId xmlns:a16="http://schemas.microsoft.com/office/drawing/2014/main" id="{FE823290-BB3A-1448-A07D-4153F7A2CB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46" y="1566"/>
              <a:ext cx="559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0">
                  <a:solidFill>
                    <a:srgbClr val="000000"/>
                  </a:solidFill>
                  <a:latin typeface="Helvetica" pitchFamily="2" charset="0"/>
                </a:rPr>
                <a:t>(a) Circuit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76872" name="Rectangle 60">
              <a:extLst>
                <a:ext uri="{FF2B5EF4-FFF2-40B4-BE49-F238E27FC236}">
                  <a16:creationId xmlns:a16="http://schemas.microsoft.com/office/drawing/2014/main" id="{D03D1F7C-FBFD-2F4E-B0B7-D042913A65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2" y="1954"/>
              <a:ext cx="299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Clock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76873" name="Rectangle 61">
              <a:extLst>
                <a:ext uri="{FF2B5EF4-FFF2-40B4-BE49-F238E27FC236}">
                  <a16:creationId xmlns:a16="http://schemas.microsoft.com/office/drawing/2014/main" id="{A0B84EB8-1059-8D4A-9517-497E67594F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4" y="2274"/>
              <a:ext cx="110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Q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76874" name="Rectangle 62">
              <a:extLst>
                <a:ext uri="{FF2B5EF4-FFF2-40B4-BE49-F238E27FC236}">
                  <a16:creationId xmlns:a16="http://schemas.microsoft.com/office/drawing/2014/main" id="{4A1F9D4D-26E3-5B46-B041-C40F46B3E7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6" y="2329"/>
              <a:ext cx="67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100" b="0">
                  <a:solidFill>
                    <a:srgbClr val="000000"/>
                  </a:solidFill>
                  <a:latin typeface="Times-Roman" pitchFamily="2" charset="0"/>
                </a:rPr>
                <a:t>0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76875" name="Rectangle 63">
              <a:extLst>
                <a:ext uri="{FF2B5EF4-FFF2-40B4-BE49-F238E27FC236}">
                  <a16:creationId xmlns:a16="http://schemas.microsoft.com/office/drawing/2014/main" id="{2EAE12EB-8EBD-4C45-94AE-02FBC174E4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4" y="2615"/>
              <a:ext cx="110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Q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76876" name="Rectangle 64">
              <a:extLst>
                <a:ext uri="{FF2B5EF4-FFF2-40B4-BE49-F238E27FC236}">
                  <a16:creationId xmlns:a16="http://schemas.microsoft.com/office/drawing/2014/main" id="{7D3E953B-27A0-B143-AA14-6D6B123B03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6" y="2669"/>
              <a:ext cx="67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100" b="0">
                  <a:solidFill>
                    <a:srgbClr val="000000"/>
                  </a:solidFill>
                  <a:latin typeface="Times-Roman" pitchFamily="2" charset="0"/>
                </a:rPr>
                <a:t>1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76877" name="Rectangle 65">
              <a:extLst>
                <a:ext uri="{FF2B5EF4-FFF2-40B4-BE49-F238E27FC236}">
                  <a16:creationId xmlns:a16="http://schemas.microsoft.com/office/drawing/2014/main" id="{EE9F7A6D-1A3C-9A49-A372-A7E41861B6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4" y="2954"/>
              <a:ext cx="110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Q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76878" name="Rectangle 66">
              <a:extLst>
                <a:ext uri="{FF2B5EF4-FFF2-40B4-BE49-F238E27FC236}">
                  <a16:creationId xmlns:a16="http://schemas.microsoft.com/office/drawing/2014/main" id="{EB1761B6-A67F-304E-B740-610D10646C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6" y="3009"/>
              <a:ext cx="67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100" b="0">
                  <a:solidFill>
                    <a:srgbClr val="000000"/>
                  </a:solidFill>
                  <a:latin typeface="Times-Roman" pitchFamily="2" charset="0"/>
                </a:rPr>
                <a:t>2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76879" name="Rectangle 67">
              <a:extLst>
                <a:ext uri="{FF2B5EF4-FFF2-40B4-BE49-F238E27FC236}">
                  <a16:creationId xmlns:a16="http://schemas.microsoft.com/office/drawing/2014/main" id="{A6974F14-D001-2044-9BE1-5FB13CA09D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6" y="3267"/>
              <a:ext cx="305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Count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76880" name="Rectangle 68">
              <a:extLst>
                <a:ext uri="{FF2B5EF4-FFF2-40B4-BE49-F238E27FC236}">
                  <a16:creationId xmlns:a16="http://schemas.microsoft.com/office/drawing/2014/main" id="{786D1298-5325-5446-A4E9-3B35514AA2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16" y="3267"/>
              <a:ext cx="85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0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76881" name="Rectangle 69">
              <a:extLst>
                <a:ext uri="{FF2B5EF4-FFF2-40B4-BE49-F238E27FC236}">
                  <a16:creationId xmlns:a16="http://schemas.microsoft.com/office/drawing/2014/main" id="{8A51837E-C609-514A-8B4F-760A104294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6" y="3267"/>
              <a:ext cx="85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7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76882" name="Rectangle 70">
              <a:extLst>
                <a:ext uri="{FF2B5EF4-FFF2-40B4-BE49-F238E27FC236}">
                  <a16:creationId xmlns:a16="http://schemas.microsoft.com/office/drawing/2014/main" id="{CD2449A2-E412-BD4D-B9D0-DEC99914C0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07" y="3267"/>
              <a:ext cx="85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6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76883" name="Rectangle 71">
              <a:extLst>
                <a:ext uri="{FF2B5EF4-FFF2-40B4-BE49-F238E27FC236}">
                  <a16:creationId xmlns:a16="http://schemas.microsoft.com/office/drawing/2014/main" id="{60374993-9207-AF45-AFFF-C4C4D5A561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0" y="3267"/>
              <a:ext cx="85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5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76884" name="Rectangle 72">
              <a:extLst>
                <a:ext uri="{FF2B5EF4-FFF2-40B4-BE49-F238E27FC236}">
                  <a16:creationId xmlns:a16="http://schemas.microsoft.com/office/drawing/2014/main" id="{3F7884E0-C05F-024E-B745-1341EE42FF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35" y="3267"/>
              <a:ext cx="85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4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76885" name="Rectangle 73">
              <a:extLst>
                <a:ext uri="{FF2B5EF4-FFF2-40B4-BE49-F238E27FC236}">
                  <a16:creationId xmlns:a16="http://schemas.microsoft.com/office/drawing/2014/main" id="{EAE92A62-7E13-FE43-81CA-540C706850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99" y="3267"/>
              <a:ext cx="85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3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76886" name="Rectangle 74">
              <a:extLst>
                <a:ext uri="{FF2B5EF4-FFF2-40B4-BE49-F238E27FC236}">
                  <a16:creationId xmlns:a16="http://schemas.microsoft.com/office/drawing/2014/main" id="{DA9D9D4F-F356-9342-851D-9498E265C4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64" y="3267"/>
              <a:ext cx="85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2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76887" name="Rectangle 75">
              <a:extLst>
                <a:ext uri="{FF2B5EF4-FFF2-40B4-BE49-F238E27FC236}">
                  <a16:creationId xmlns:a16="http://schemas.microsoft.com/office/drawing/2014/main" id="{F61098B2-F585-F446-A19B-5F0C945215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33" y="3267"/>
              <a:ext cx="85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1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76888" name="Rectangle 76">
              <a:extLst>
                <a:ext uri="{FF2B5EF4-FFF2-40B4-BE49-F238E27FC236}">
                  <a16:creationId xmlns:a16="http://schemas.microsoft.com/office/drawing/2014/main" id="{CC5591AF-E2D3-E54B-8691-F9C78B1DF0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1" y="3267"/>
              <a:ext cx="85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0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76889" name="Freeform 77">
              <a:extLst>
                <a:ext uri="{FF2B5EF4-FFF2-40B4-BE49-F238E27FC236}">
                  <a16:creationId xmlns:a16="http://schemas.microsoft.com/office/drawing/2014/main" id="{CDFA65A2-C29E-794C-A57D-2E7A4BC79EB9}"/>
                </a:ext>
              </a:extLst>
            </p:cNvPr>
            <p:cNvSpPr>
              <a:spLocks/>
            </p:cNvSpPr>
            <p:nvPr/>
          </p:nvSpPr>
          <p:spPr bwMode="auto">
            <a:xfrm>
              <a:off x="2454" y="891"/>
              <a:ext cx="24" cy="24"/>
            </a:xfrm>
            <a:custGeom>
              <a:avLst/>
              <a:gdLst>
                <a:gd name="T0" fmla="*/ 0 w 48"/>
                <a:gd name="T1" fmla="*/ 1 h 48"/>
                <a:gd name="T2" fmla="*/ 1 w 48"/>
                <a:gd name="T3" fmla="*/ 1 h 48"/>
                <a:gd name="T4" fmla="*/ 1 w 48"/>
                <a:gd name="T5" fmla="*/ 1 h 48"/>
                <a:gd name="T6" fmla="*/ 1 w 48"/>
                <a:gd name="T7" fmla="*/ 1 h 48"/>
                <a:gd name="T8" fmla="*/ 1 w 48"/>
                <a:gd name="T9" fmla="*/ 1 h 48"/>
                <a:gd name="T10" fmla="*/ 1 w 48"/>
                <a:gd name="T11" fmla="*/ 1 h 48"/>
                <a:gd name="T12" fmla="*/ 1 w 48"/>
                <a:gd name="T13" fmla="*/ 1 h 48"/>
                <a:gd name="T14" fmla="*/ 1 w 48"/>
                <a:gd name="T15" fmla="*/ 1 h 48"/>
                <a:gd name="T16" fmla="*/ 1 w 48"/>
                <a:gd name="T17" fmla="*/ 1 h 48"/>
                <a:gd name="T18" fmla="*/ 1 w 48"/>
                <a:gd name="T19" fmla="*/ 1 h 48"/>
                <a:gd name="T20" fmla="*/ 1 w 48"/>
                <a:gd name="T21" fmla="*/ 1 h 48"/>
                <a:gd name="T22" fmla="*/ 1 w 48"/>
                <a:gd name="T23" fmla="*/ 0 h 48"/>
                <a:gd name="T24" fmla="*/ 1 w 48"/>
                <a:gd name="T25" fmla="*/ 1 h 48"/>
                <a:gd name="T26" fmla="*/ 1 w 48"/>
                <a:gd name="T27" fmla="*/ 1 h 48"/>
                <a:gd name="T28" fmla="*/ 1 w 48"/>
                <a:gd name="T29" fmla="*/ 1 h 48"/>
                <a:gd name="T30" fmla="*/ 1 w 48"/>
                <a:gd name="T31" fmla="*/ 1 h 48"/>
                <a:gd name="T32" fmla="*/ 1 w 48"/>
                <a:gd name="T33" fmla="*/ 1 h 48"/>
                <a:gd name="T34" fmla="*/ 1 w 48"/>
                <a:gd name="T35" fmla="*/ 1 h 48"/>
                <a:gd name="T36" fmla="*/ 1 w 48"/>
                <a:gd name="T37" fmla="*/ 1 h 48"/>
                <a:gd name="T38" fmla="*/ 1 w 48"/>
                <a:gd name="T39" fmla="*/ 1 h 48"/>
                <a:gd name="T40" fmla="*/ 1 w 48"/>
                <a:gd name="T41" fmla="*/ 1 h 48"/>
                <a:gd name="T42" fmla="*/ 1 w 48"/>
                <a:gd name="T43" fmla="*/ 1 h 48"/>
                <a:gd name="T44" fmla="*/ 1 w 48"/>
                <a:gd name="T45" fmla="*/ 1 h 48"/>
                <a:gd name="T46" fmla="*/ 1 w 48"/>
                <a:gd name="T47" fmla="*/ 1 h 48"/>
                <a:gd name="T48" fmla="*/ 1 w 48"/>
                <a:gd name="T49" fmla="*/ 1 h 48"/>
                <a:gd name="T50" fmla="*/ 1 w 48"/>
                <a:gd name="T51" fmla="*/ 1 h 48"/>
                <a:gd name="T52" fmla="*/ 1 w 48"/>
                <a:gd name="T53" fmla="*/ 1 h 48"/>
                <a:gd name="T54" fmla="*/ 1 w 48"/>
                <a:gd name="T55" fmla="*/ 1 h 48"/>
                <a:gd name="T56" fmla="*/ 1 w 48"/>
                <a:gd name="T57" fmla="*/ 1 h 48"/>
                <a:gd name="T58" fmla="*/ 1 w 48"/>
                <a:gd name="T59" fmla="*/ 1 h 48"/>
                <a:gd name="T60" fmla="*/ 1 w 48"/>
                <a:gd name="T61" fmla="*/ 1 h 48"/>
                <a:gd name="T62" fmla="*/ 1 w 48"/>
                <a:gd name="T63" fmla="*/ 1 h 48"/>
                <a:gd name="T64" fmla="*/ 1 w 48"/>
                <a:gd name="T65" fmla="*/ 1 h 48"/>
                <a:gd name="T66" fmla="*/ 1 w 48"/>
                <a:gd name="T67" fmla="*/ 1 h 48"/>
                <a:gd name="T68" fmla="*/ 1 w 48"/>
                <a:gd name="T69" fmla="*/ 1 h 48"/>
                <a:gd name="T70" fmla="*/ 1 w 48"/>
                <a:gd name="T71" fmla="*/ 1 h 48"/>
                <a:gd name="T72" fmla="*/ 1 w 48"/>
                <a:gd name="T73" fmla="*/ 1 h 48"/>
                <a:gd name="T74" fmla="*/ 1 w 48"/>
                <a:gd name="T75" fmla="*/ 1 h 48"/>
                <a:gd name="T76" fmla="*/ 1 w 48"/>
                <a:gd name="T77" fmla="*/ 1 h 48"/>
                <a:gd name="T78" fmla="*/ 1 w 48"/>
                <a:gd name="T79" fmla="*/ 1 h 48"/>
                <a:gd name="T80" fmla="*/ 1 w 48"/>
                <a:gd name="T81" fmla="*/ 1 h 48"/>
                <a:gd name="T82" fmla="*/ 1 w 48"/>
                <a:gd name="T83" fmla="*/ 1 h 48"/>
                <a:gd name="T84" fmla="*/ 1 w 48"/>
                <a:gd name="T85" fmla="*/ 1 h 48"/>
                <a:gd name="T86" fmla="*/ 1 w 48"/>
                <a:gd name="T87" fmla="*/ 1 h 48"/>
                <a:gd name="T88" fmla="*/ 1 w 48"/>
                <a:gd name="T89" fmla="*/ 1 h 48"/>
                <a:gd name="T90" fmla="*/ 1 w 48"/>
                <a:gd name="T91" fmla="*/ 1 h 48"/>
                <a:gd name="T92" fmla="*/ 1 w 48"/>
                <a:gd name="T93" fmla="*/ 1 h 48"/>
                <a:gd name="T94" fmla="*/ 1 w 48"/>
                <a:gd name="T95" fmla="*/ 1 h 48"/>
                <a:gd name="T96" fmla="*/ 1 w 48"/>
                <a:gd name="T97" fmla="*/ 1 h 48"/>
                <a:gd name="T98" fmla="*/ 1 w 48"/>
                <a:gd name="T99" fmla="*/ 1 h 48"/>
                <a:gd name="T100" fmla="*/ 1 w 48"/>
                <a:gd name="T101" fmla="*/ 1 h 48"/>
                <a:gd name="T102" fmla="*/ 1 w 48"/>
                <a:gd name="T103" fmla="*/ 1 h 48"/>
                <a:gd name="T104" fmla="*/ 1 w 48"/>
                <a:gd name="T105" fmla="*/ 1 h 48"/>
                <a:gd name="T106" fmla="*/ 1 w 48"/>
                <a:gd name="T107" fmla="*/ 1 h 48"/>
                <a:gd name="T108" fmla="*/ 1 w 48"/>
                <a:gd name="T109" fmla="*/ 1 h 48"/>
                <a:gd name="T110" fmla="*/ 0 w 48"/>
                <a:gd name="T111" fmla="*/ 1 h 4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48"/>
                <a:gd name="T169" fmla="*/ 0 h 48"/>
                <a:gd name="T170" fmla="*/ 48 w 48"/>
                <a:gd name="T171" fmla="*/ 48 h 4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48" h="48">
                  <a:moveTo>
                    <a:pt x="0" y="19"/>
                  </a:moveTo>
                  <a:lnTo>
                    <a:pt x="0" y="30"/>
                  </a:lnTo>
                  <a:lnTo>
                    <a:pt x="0" y="27"/>
                  </a:lnTo>
                  <a:lnTo>
                    <a:pt x="0" y="26"/>
                  </a:lnTo>
                  <a:lnTo>
                    <a:pt x="0" y="25"/>
                  </a:lnTo>
                  <a:lnTo>
                    <a:pt x="1" y="24"/>
                  </a:lnTo>
                  <a:lnTo>
                    <a:pt x="1" y="22"/>
                  </a:lnTo>
                  <a:lnTo>
                    <a:pt x="1" y="21"/>
                  </a:lnTo>
                  <a:lnTo>
                    <a:pt x="2" y="19"/>
                  </a:lnTo>
                  <a:lnTo>
                    <a:pt x="2" y="18"/>
                  </a:lnTo>
                  <a:lnTo>
                    <a:pt x="2" y="16"/>
                  </a:lnTo>
                  <a:lnTo>
                    <a:pt x="3" y="15"/>
                  </a:lnTo>
                  <a:lnTo>
                    <a:pt x="4" y="14"/>
                  </a:lnTo>
                  <a:lnTo>
                    <a:pt x="4" y="13"/>
                  </a:lnTo>
                  <a:lnTo>
                    <a:pt x="6" y="12"/>
                  </a:lnTo>
                  <a:lnTo>
                    <a:pt x="7" y="10"/>
                  </a:lnTo>
                  <a:lnTo>
                    <a:pt x="7" y="9"/>
                  </a:lnTo>
                  <a:lnTo>
                    <a:pt x="8" y="9"/>
                  </a:lnTo>
                  <a:lnTo>
                    <a:pt x="9" y="8"/>
                  </a:lnTo>
                  <a:lnTo>
                    <a:pt x="10" y="7"/>
                  </a:lnTo>
                  <a:lnTo>
                    <a:pt x="12" y="6"/>
                  </a:lnTo>
                  <a:lnTo>
                    <a:pt x="13" y="6"/>
                  </a:lnTo>
                  <a:lnTo>
                    <a:pt x="14" y="4"/>
                  </a:lnTo>
                  <a:lnTo>
                    <a:pt x="15" y="3"/>
                  </a:lnTo>
                  <a:lnTo>
                    <a:pt x="16" y="3"/>
                  </a:lnTo>
                  <a:lnTo>
                    <a:pt x="18" y="2"/>
                  </a:lnTo>
                  <a:lnTo>
                    <a:pt x="19" y="2"/>
                  </a:lnTo>
                  <a:lnTo>
                    <a:pt x="20" y="2"/>
                  </a:lnTo>
                  <a:lnTo>
                    <a:pt x="21" y="1"/>
                  </a:lnTo>
                  <a:lnTo>
                    <a:pt x="22" y="1"/>
                  </a:lnTo>
                  <a:lnTo>
                    <a:pt x="25" y="1"/>
                  </a:lnTo>
                  <a:lnTo>
                    <a:pt x="26" y="1"/>
                  </a:lnTo>
                  <a:lnTo>
                    <a:pt x="27" y="1"/>
                  </a:lnTo>
                  <a:lnTo>
                    <a:pt x="28" y="0"/>
                  </a:lnTo>
                  <a:lnTo>
                    <a:pt x="19" y="0"/>
                  </a:lnTo>
                  <a:lnTo>
                    <a:pt x="20" y="1"/>
                  </a:lnTo>
                  <a:lnTo>
                    <a:pt x="21" y="1"/>
                  </a:lnTo>
                  <a:lnTo>
                    <a:pt x="24" y="1"/>
                  </a:lnTo>
                  <a:lnTo>
                    <a:pt x="25" y="1"/>
                  </a:lnTo>
                  <a:lnTo>
                    <a:pt x="26" y="1"/>
                  </a:lnTo>
                  <a:lnTo>
                    <a:pt x="27" y="2"/>
                  </a:lnTo>
                  <a:lnTo>
                    <a:pt x="28" y="2"/>
                  </a:lnTo>
                  <a:lnTo>
                    <a:pt x="30" y="2"/>
                  </a:lnTo>
                  <a:lnTo>
                    <a:pt x="31" y="3"/>
                  </a:lnTo>
                  <a:lnTo>
                    <a:pt x="32" y="3"/>
                  </a:lnTo>
                  <a:lnTo>
                    <a:pt x="33" y="4"/>
                  </a:lnTo>
                  <a:lnTo>
                    <a:pt x="34" y="6"/>
                  </a:lnTo>
                  <a:lnTo>
                    <a:pt x="36" y="6"/>
                  </a:lnTo>
                  <a:lnTo>
                    <a:pt x="37" y="7"/>
                  </a:lnTo>
                  <a:lnTo>
                    <a:pt x="38" y="8"/>
                  </a:lnTo>
                  <a:lnTo>
                    <a:pt x="39" y="9"/>
                  </a:lnTo>
                  <a:lnTo>
                    <a:pt x="40" y="9"/>
                  </a:lnTo>
                  <a:lnTo>
                    <a:pt x="42" y="10"/>
                  </a:lnTo>
                  <a:lnTo>
                    <a:pt x="42" y="12"/>
                  </a:lnTo>
                  <a:lnTo>
                    <a:pt x="43" y="13"/>
                  </a:lnTo>
                  <a:lnTo>
                    <a:pt x="44" y="14"/>
                  </a:lnTo>
                  <a:lnTo>
                    <a:pt x="44" y="15"/>
                  </a:lnTo>
                  <a:lnTo>
                    <a:pt x="45" y="16"/>
                  </a:lnTo>
                  <a:lnTo>
                    <a:pt x="45" y="18"/>
                  </a:lnTo>
                  <a:lnTo>
                    <a:pt x="46" y="19"/>
                  </a:lnTo>
                  <a:lnTo>
                    <a:pt x="46" y="21"/>
                  </a:lnTo>
                  <a:lnTo>
                    <a:pt x="46" y="22"/>
                  </a:lnTo>
                  <a:lnTo>
                    <a:pt x="48" y="24"/>
                  </a:lnTo>
                  <a:lnTo>
                    <a:pt x="48" y="25"/>
                  </a:lnTo>
                  <a:lnTo>
                    <a:pt x="48" y="26"/>
                  </a:lnTo>
                  <a:lnTo>
                    <a:pt x="48" y="27"/>
                  </a:lnTo>
                  <a:lnTo>
                    <a:pt x="48" y="30"/>
                  </a:lnTo>
                  <a:lnTo>
                    <a:pt x="48" y="19"/>
                  </a:lnTo>
                  <a:lnTo>
                    <a:pt x="48" y="21"/>
                  </a:lnTo>
                  <a:lnTo>
                    <a:pt x="48" y="22"/>
                  </a:lnTo>
                  <a:lnTo>
                    <a:pt x="48" y="24"/>
                  </a:lnTo>
                  <a:lnTo>
                    <a:pt x="48" y="25"/>
                  </a:lnTo>
                  <a:lnTo>
                    <a:pt x="46" y="26"/>
                  </a:lnTo>
                  <a:lnTo>
                    <a:pt x="46" y="27"/>
                  </a:lnTo>
                  <a:lnTo>
                    <a:pt x="46" y="30"/>
                  </a:lnTo>
                  <a:lnTo>
                    <a:pt x="45" y="31"/>
                  </a:lnTo>
                  <a:lnTo>
                    <a:pt x="45" y="32"/>
                  </a:lnTo>
                  <a:lnTo>
                    <a:pt x="44" y="33"/>
                  </a:lnTo>
                  <a:lnTo>
                    <a:pt x="44" y="34"/>
                  </a:lnTo>
                  <a:lnTo>
                    <a:pt x="43" y="36"/>
                  </a:lnTo>
                  <a:lnTo>
                    <a:pt x="42" y="37"/>
                  </a:lnTo>
                  <a:lnTo>
                    <a:pt x="42" y="38"/>
                  </a:lnTo>
                  <a:lnTo>
                    <a:pt x="40" y="39"/>
                  </a:lnTo>
                  <a:lnTo>
                    <a:pt x="39" y="39"/>
                  </a:lnTo>
                  <a:lnTo>
                    <a:pt x="38" y="40"/>
                  </a:lnTo>
                  <a:lnTo>
                    <a:pt x="37" y="42"/>
                  </a:lnTo>
                  <a:lnTo>
                    <a:pt x="36" y="43"/>
                  </a:lnTo>
                  <a:lnTo>
                    <a:pt x="34" y="43"/>
                  </a:lnTo>
                  <a:lnTo>
                    <a:pt x="33" y="44"/>
                  </a:lnTo>
                  <a:lnTo>
                    <a:pt x="32" y="45"/>
                  </a:lnTo>
                  <a:lnTo>
                    <a:pt x="31" y="45"/>
                  </a:lnTo>
                  <a:lnTo>
                    <a:pt x="30" y="46"/>
                  </a:lnTo>
                  <a:lnTo>
                    <a:pt x="28" y="46"/>
                  </a:lnTo>
                  <a:lnTo>
                    <a:pt x="27" y="46"/>
                  </a:lnTo>
                  <a:lnTo>
                    <a:pt x="26" y="48"/>
                  </a:lnTo>
                  <a:lnTo>
                    <a:pt x="25" y="48"/>
                  </a:lnTo>
                  <a:lnTo>
                    <a:pt x="24" y="48"/>
                  </a:lnTo>
                  <a:lnTo>
                    <a:pt x="21" y="48"/>
                  </a:lnTo>
                  <a:lnTo>
                    <a:pt x="20" y="48"/>
                  </a:lnTo>
                  <a:lnTo>
                    <a:pt x="19" y="48"/>
                  </a:lnTo>
                  <a:lnTo>
                    <a:pt x="28" y="48"/>
                  </a:lnTo>
                  <a:lnTo>
                    <a:pt x="27" y="48"/>
                  </a:lnTo>
                  <a:lnTo>
                    <a:pt x="26" y="48"/>
                  </a:lnTo>
                  <a:lnTo>
                    <a:pt x="25" y="48"/>
                  </a:lnTo>
                  <a:lnTo>
                    <a:pt x="22" y="48"/>
                  </a:lnTo>
                  <a:lnTo>
                    <a:pt x="21" y="48"/>
                  </a:lnTo>
                  <a:lnTo>
                    <a:pt x="20" y="46"/>
                  </a:lnTo>
                  <a:lnTo>
                    <a:pt x="19" y="46"/>
                  </a:lnTo>
                  <a:lnTo>
                    <a:pt x="18" y="46"/>
                  </a:lnTo>
                  <a:lnTo>
                    <a:pt x="16" y="45"/>
                  </a:lnTo>
                  <a:lnTo>
                    <a:pt x="15" y="45"/>
                  </a:lnTo>
                  <a:lnTo>
                    <a:pt x="14" y="44"/>
                  </a:lnTo>
                  <a:lnTo>
                    <a:pt x="13" y="43"/>
                  </a:lnTo>
                  <a:lnTo>
                    <a:pt x="12" y="43"/>
                  </a:lnTo>
                  <a:lnTo>
                    <a:pt x="10" y="42"/>
                  </a:lnTo>
                  <a:lnTo>
                    <a:pt x="9" y="40"/>
                  </a:lnTo>
                  <a:lnTo>
                    <a:pt x="8" y="39"/>
                  </a:lnTo>
                  <a:lnTo>
                    <a:pt x="7" y="39"/>
                  </a:lnTo>
                  <a:lnTo>
                    <a:pt x="7" y="38"/>
                  </a:lnTo>
                  <a:lnTo>
                    <a:pt x="6" y="37"/>
                  </a:lnTo>
                  <a:lnTo>
                    <a:pt x="4" y="36"/>
                  </a:lnTo>
                  <a:lnTo>
                    <a:pt x="4" y="34"/>
                  </a:lnTo>
                  <a:lnTo>
                    <a:pt x="3" y="33"/>
                  </a:lnTo>
                  <a:lnTo>
                    <a:pt x="2" y="32"/>
                  </a:lnTo>
                  <a:lnTo>
                    <a:pt x="2" y="31"/>
                  </a:lnTo>
                  <a:lnTo>
                    <a:pt x="2" y="30"/>
                  </a:lnTo>
                  <a:lnTo>
                    <a:pt x="1" y="27"/>
                  </a:lnTo>
                  <a:lnTo>
                    <a:pt x="1" y="26"/>
                  </a:lnTo>
                  <a:lnTo>
                    <a:pt x="1" y="25"/>
                  </a:lnTo>
                  <a:lnTo>
                    <a:pt x="0" y="24"/>
                  </a:lnTo>
                  <a:lnTo>
                    <a:pt x="0" y="22"/>
                  </a:lnTo>
                  <a:lnTo>
                    <a:pt x="0" y="21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000000"/>
            </a:solidFill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890" name="Freeform 78">
              <a:extLst>
                <a:ext uri="{FF2B5EF4-FFF2-40B4-BE49-F238E27FC236}">
                  <a16:creationId xmlns:a16="http://schemas.microsoft.com/office/drawing/2014/main" id="{D291DCD8-2120-694A-8ACC-76B4373B19F5}"/>
                </a:ext>
              </a:extLst>
            </p:cNvPr>
            <p:cNvSpPr>
              <a:spLocks/>
            </p:cNvSpPr>
            <p:nvPr/>
          </p:nvSpPr>
          <p:spPr bwMode="auto">
            <a:xfrm>
              <a:off x="3391" y="891"/>
              <a:ext cx="24" cy="24"/>
            </a:xfrm>
            <a:custGeom>
              <a:avLst/>
              <a:gdLst>
                <a:gd name="T0" fmla="*/ 0 w 48"/>
                <a:gd name="T1" fmla="*/ 1 h 48"/>
                <a:gd name="T2" fmla="*/ 1 w 48"/>
                <a:gd name="T3" fmla="*/ 1 h 48"/>
                <a:gd name="T4" fmla="*/ 1 w 48"/>
                <a:gd name="T5" fmla="*/ 1 h 48"/>
                <a:gd name="T6" fmla="*/ 1 w 48"/>
                <a:gd name="T7" fmla="*/ 1 h 48"/>
                <a:gd name="T8" fmla="*/ 1 w 48"/>
                <a:gd name="T9" fmla="*/ 1 h 48"/>
                <a:gd name="T10" fmla="*/ 1 w 48"/>
                <a:gd name="T11" fmla="*/ 1 h 48"/>
                <a:gd name="T12" fmla="*/ 1 w 48"/>
                <a:gd name="T13" fmla="*/ 1 h 48"/>
                <a:gd name="T14" fmla="*/ 1 w 48"/>
                <a:gd name="T15" fmla="*/ 1 h 48"/>
                <a:gd name="T16" fmla="*/ 1 w 48"/>
                <a:gd name="T17" fmla="*/ 1 h 48"/>
                <a:gd name="T18" fmla="*/ 1 w 48"/>
                <a:gd name="T19" fmla="*/ 1 h 48"/>
                <a:gd name="T20" fmla="*/ 1 w 48"/>
                <a:gd name="T21" fmla="*/ 1 h 48"/>
                <a:gd name="T22" fmla="*/ 1 w 48"/>
                <a:gd name="T23" fmla="*/ 0 h 48"/>
                <a:gd name="T24" fmla="*/ 1 w 48"/>
                <a:gd name="T25" fmla="*/ 1 h 48"/>
                <a:gd name="T26" fmla="*/ 1 w 48"/>
                <a:gd name="T27" fmla="*/ 1 h 48"/>
                <a:gd name="T28" fmla="*/ 1 w 48"/>
                <a:gd name="T29" fmla="*/ 1 h 48"/>
                <a:gd name="T30" fmla="*/ 1 w 48"/>
                <a:gd name="T31" fmla="*/ 1 h 48"/>
                <a:gd name="T32" fmla="*/ 1 w 48"/>
                <a:gd name="T33" fmla="*/ 1 h 48"/>
                <a:gd name="T34" fmla="*/ 1 w 48"/>
                <a:gd name="T35" fmla="*/ 1 h 48"/>
                <a:gd name="T36" fmla="*/ 1 w 48"/>
                <a:gd name="T37" fmla="*/ 1 h 48"/>
                <a:gd name="T38" fmla="*/ 1 w 48"/>
                <a:gd name="T39" fmla="*/ 1 h 48"/>
                <a:gd name="T40" fmla="*/ 1 w 48"/>
                <a:gd name="T41" fmla="*/ 1 h 48"/>
                <a:gd name="T42" fmla="*/ 1 w 48"/>
                <a:gd name="T43" fmla="*/ 1 h 48"/>
                <a:gd name="T44" fmla="*/ 1 w 48"/>
                <a:gd name="T45" fmla="*/ 1 h 48"/>
                <a:gd name="T46" fmla="*/ 1 w 48"/>
                <a:gd name="T47" fmla="*/ 1 h 48"/>
                <a:gd name="T48" fmla="*/ 1 w 48"/>
                <a:gd name="T49" fmla="*/ 1 h 48"/>
                <a:gd name="T50" fmla="*/ 1 w 48"/>
                <a:gd name="T51" fmla="*/ 1 h 48"/>
                <a:gd name="T52" fmla="*/ 1 w 48"/>
                <a:gd name="T53" fmla="*/ 1 h 48"/>
                <a:gd name="T54" fmla="*/ 1 w 48"/>
                <a:gd name="T55" fmla="*/ 1 h 48"/>
                <a:gd name="T56" fmla="*/ 1 w 48"/>
                <a:gd name="T57" fmla="*/ 1 h 48"/>
                <a:gd name="T58" fmla="*/ 1 w 48"/>
                <a:gd name="T59" fmla="*/ 1 h 48"/>
                <a:gd name="T60" fmla="*/ 1 w 48"/>
                <a:gd name="T61" fmla="*/ 1 h 48"/>
                <a:gd name="T62" fmla="*/ 1 w 48"/>
                <a:gd name="T63" fmla="*/ 1 h 48"/>
                <a:gd name="T64" fmla="*/ 1 w 48"/>
                <a:gd name="T65" fmla="*/ 1 h 48"/>
                <a:gd name="T66" fmla="*/ 1 w 48"/>
                <a:gd name="T67" fmla="*/ 1 h 48"/>
                <a:gd name="T68" fmla="*/ 1 w 48"/>
                <a:gd name="T69" fmla="*/ 1 h 48"/>
                <a:gd name="T70" fmla="*/ 1 w 48"/>
                <a:gd name="T71" fmla="*/ 1 h 48"/>
                <a:gd name="T72" fmla="*/ 1 w 48"/>
                <a:gd name="T73" fmla="*/ 1 h 48"/>
                <a:gd name="T74" fmla="*/ 1 w 48"/>
                <a:gd name="T75" fmla="*/ 1 h 48"/>
                <a:gd name="T76" fmla="*/ 1 w 48"/>
                <a:gd name="T77" fmla="*/ 1 h 48"/>
                <a:gd name="T78" fmla="*/ 1 w 48"/>
                <a:gd name="T79" fmla="*/ 1 h 48"/>
                <a:gd name="T80" fmla="*/ 1 w 48"/>
                <a:gd name="T81" fmla="*/ 1 h 48"/>
                <a:gd name="T82" fmla="*/ 1 w 48"/>
                <a:gd name="T83" fmla="*/ 1 h 48"/>
                <a:gd name="T84" fmla="*/ 1 w 48"/>
                <a:gd name="T85" fmla="*/ 1 h 48"/>
                <a:gd name="T86" fmla="*/ 1 w 48"/>
                <a:gd name="T87" fmla="*/ 1 h 48"/>
                <a:gd name="T88" fmla="*/ 1 w 48"/>
                <a:gd name="T89" fmla="*/ 1 h 48"/>
                <a:gd name="T90" fmla="*/ 1 w 48"/>
                <a:gd name="T91" fmla="*/ 1 h 48"/>
                <a:gd name="T92" fmla="*/ 1 w 48"/>
                <a:gd name="T93" fmla="*/ 1 h 48"/>
                <a:gd name="T94" fmla="*/ 1 w 48"/>
                <a:gd name="T95" fmla="*/ 1 h 48"/>
                <a:gd name="T96" fmla="*/ 1 w 48"/>
                <a:gd name="T97" fmla="*/ 1 h 48"/>
                <a:gd name="T98" fmla="*/ 1 w 48"/>
                <a:gd name="T99" fmla="*/ 1 h 48"/>
                <a:gd name="T100" fmla="*/ 1 w 48"/>
                <a:gd name="T101" fmla="*/ 1 h 48"/>
                <a:gd name="T102" fmla="*/ 1 w 48"/>
                <a:gd name="T103" fmla="*/ 1 h 48"/>
                <a:gd name="T104" fmla="*/ 1 w 48"/>
                <a:gd name="T105" fmla="*/ 1 h 48"/>
                <a:gd name="T106" fmla="*/ 1 w 48"/>
                <a:gd name="T107" fmla="*/ 1 h 48"/>
                <a:gd name="T108" fmla="*/ 1 w 48"/>
                <a:gd name="T109" fmla="*/ 1 h 48"/>
                <a:gd name="T110" fmla="*/ 0 w 48"/>
                <a:gd name="T111" fmla="*/ 1 h 4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48"/>
                <a:gd name="T169" fmla="*/ 0 h 48"/>
                <a:gd name="T170" fmla="*/ 48 w 48"/>
                <a:gd name="T171" fmla="*/ 48 h 4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48" h="48">
                  <a:moveTo>
                    <a:pt x="0" y="19"/>
                  </a:moveTo>
                  <a:lnTo>
                    <a:pt x="0" y="30"/>
                  </a:lnTo>
                  <a:lnTo>
                    <a:pt x="0" y="27"/>
                  </a:lnTo>
                  <a:lnTo>
                    <a:pt x="0" y="26"/>
                  </a:lnTo>
                  <a:lnTo>
                    <a:pt x="0" y="25"/>
                  </a:lnTo>
                  <a:lnTo>
                    <a:pt x="1" y="24"/>
                  </a:lnTo>
                  <a:lnTo>
                    <a:pt x="1" y="22"/>
                  </a:lnTo>
                  <a:lnTo>
                    <a:pt x="1" y="21"/>
                  </a:lnTo>
                  <a:lnTo>
                    <a:pt x="3" y="19"/>
                  </a:lnTo>
                  <a:lnTo>
                    <a:pt x="3" y="18"/>
                  </a:lnTo>
                  <a:lnTo>
                    <a:pt x="3" y="16"/>
                  </a:lnTo>
                  <a:lnTo>
                    <a:pt x="4" y="15"/>
                  </a:lnTo>
                  <a:lnTo>
                    <a:pt x="5" y="14"/>
                  </a:lnTo>
                  <a:lnTo>
                    <a:pt x="5" y="13"/>
                  </a:lnTo>
                  <a:lnTo>
                    <a:pt x="6" y="12"/>
                  </a:lnTo>
                  <a:lnTo>
                    <a:pt x="7" y="10"/>
                  </a:lnTo>
                  <a:lnTo>
                    <a:pt x="7" y="9"/>
                  </a:lnTo>
                  <a:lnTo>
                    <a:pt x="9" y="9"/>
                  </a:lnTo>
                  <a:lnTo>
                    <a:pt x="10" y="8"/>
                  </a:lnTo>
                  <a:lnTo>
                    <a:pt x="11" y="7"/>
                  </a:lnTo>
                  <a:lnTo>
                    <a:pt x="12" y="6"/>
                  </a:lnTo>
                  <a:lnTo>
                    <a:pt x="13" y="6"/>
                  </a:lnTo>
                  <a:lnTo>
                    <a:pt x="15" y="4"/>
                  </a:lnTo>
                  <a:lnTo>
                    <a:pt x="16" y="3"/>
                  </a:lnTo>
                  <a:lnTo>
                    <a:pt x="17" y="3"/>
                  </a:lnTo>
                  <a:lnTo>
                    <a:pt x="18" y="2"/>
                  </a:lnTo>
                  <a:lnTo>
                    <a:pt x="19" y="2"/>
                  </a:lnTo>
                  <a:lnTo>
                    <a:pt x="21" y="2"/>
                  </a:lnTo>
                  <a:lnTo>
                    <a:pt x="22" y="1"/>
                  </a:lnTo>
                  <a:lnTo>
                    <a:pt x="23" y="1"/>
                  </a:lnTo>
                  <a:lnTo>
                    <a:pt x="25" y="1"/>
                  </a:lnTo>
                  <a:lnTo>
                    <a:pt x="27" y="1"/>
                  </a:lnTo>
                  <a:lnTo>
                    <a:pt x="28" y="1"/>
                  </a:lnTo>
                  <a:lnTo>
                    <a:pt x="29" y="0"/>
                  </a:lnTo>
                  <a:lnTo>
                    <a:pt x="19" y="0"/>
                  </a:lnTo>
                  <a:lnTo>
                    <a:pt x="21" y="1"/>
                  </a:lnTo>
                  <a:lnTo>
                    <a:pt x="22" y="1"/>
                  </a:lnTo>
                  <a:lnTo>
                    <a:pt x="24" y="1"/>
                  </a:lnTo>
                  <a:lnTo>
                    <a:pt x="25" y="1"/>
                  </a:lnTo>
                  <a:lnTo>
                    <a:pt x="27" y="1"/>
                  </a:lnTo>
                  <a:lnTo>
                    <a:pt x="28" y="2"/>
                  </a:lnTo>
                  <a:lnTo>
                    <a:pt x="29" y="2"/>
                  </a:lnTo>
                  <a:lnTo>
                    <a:pt x="30" y="2"/>
                  </a:lnTo>
                  <a:lnTo>
                    <a:pt x="31" y="3"/>
                  </a:lnTo>
                  <a:lnTo>
                    <a:pt x="33" y="3"/>
                  </a:lnTo>
                  <a:lnTo>
                    <a:pt x="34" y="4"/>
                  </a:lnTo>
                  <a:lnTo>
                    <a:pt x="35" y="6"/>
                  </a:lnTo>
                  <a:lnTo>
                    <a:pt x="36" y="6"/>
                  </a:lnTo>
                  <a:lnTo>
                    <a:pt x="37" y="7"/>
                  </a:lnTo>
                  <a:lnTo>
                    <a:pt x="39" y="8"/>
                  </a:lnTo>
                  <a:lnTo>
                    <a:pt x="40" y="9"/>
                  </a:lnTo>
                  <a:lnTo>
                    <a:pt x="41" y="9"/>
                  </a:lnTo>
                  <a:lnTo>
                    <a:pt x="42" y="10"/>
                  </a:lnTo>
                  <a:lnTo>
                    <a:pt x="42" y="12"/>
                  </a:lnTo>
                  <a:lnTo>
                    <a:pt x="43" y="13"/>
                  </a:lnTo>
                  <a:lnTo>
                    <a:pt x="45" y="14"/>
                  </a:lnTo>
                  <a:lnTo>
                    <a:pt x="45" y="15"/>
                  </a:lnTo>
                  <a:lnTo>
                    <a:pt x="46" y="16"/>
                  </a:lnTo>
                  <a:lnTo>
                    <a:pt x="46" y="18"/>
                  </a:lnTo>
                  <a:lnTo>
                    <a:pt x="47" y="19"/>
                  </a:lnTo>
                  <a:lnTo>
                    <a:pt x="47" y="21"/>
                  </a:lnTo>
                  <a:lnTo>
                    <a:pt x="47" y="22"/>
                  </a:lnTo>
                  <a:lnTo>
                    <a:pt x="48" y="24"/>
                  </a:lnTo>
                  <a:lnTo>
                    <a:pt x="48" y="25"/>
                  </a:lnTo>
                  <a:lnTo>
                    <a:pt x="48" y="26"/>
                  </a:lnTo>
                  <a:lnTo>
                    <a:pt x="48" y="27"/>
                  </a:lnTo>
                  <a:lnTo>
                    <a:pt x="48" y="30"/>
                  </a:lnTo>
                  <a:lnTo>
                    <a:pt x="48" y="19"/>
                  </a:lnTo>
                  <a:lnTo>
                    <a:pt x="48" y="21"/>
                  </a:lnTo>
                  <a:lnTo>
                    <a:pt x="48" y="22"/>
                  </a:lnTo>
                  <a:lnTo>
                    <a:pt x="48" y="24"/>
                  </a:lnTo>
                  <a:lnTo>
                    <a:pt x="48" y="25"/>
                  </a:lnTo>
                  <a:lnTo>
                    <a:pt x="47" y="26"/>
                  </a:lnTo>
                  <a:lnTo>
                    <a:pt x="47" y="27"/>
                  </a:lnTo>
                  <a:lnTo>
                    <a:pt x="47" y="30"/>
                  </a:lnTo>
                  <a:lnTo>
                    <a:pt x="46" y="31"/>
                  </a:lnTo>
                  <a:lnTo>
                    <a:pt x="46" y="32"/>
                  </a:lnTo>
                  <a:lnTo>
                    <a:pt x="45" y="33"/>
                  </a:lnTo>
                  <a:lnTo>
                    <a:pt x="45" y="34"/>
                  </a:lnTo>
                  <a:lnTo>
                    <a:pt x="43" y="36"/>
                  </a:lnTo>
                  <a:lnTo>
                    <a:pt x="42" y="37"/>
                  </a:lnTo>
                  <a:lnTo>
                    <a:pt x="42" y="38"/>
                  </a:lnTo>
                  <a:lnTo>
                    <a:pt x="41" y="39"/>
                  </a:lnTo>
                  <a:lnTo>
                    <a:pt x="40" y="39"/>
                  </a:lnTo>
                  <a:lnTo>
                    <a:pt x="39" y="40"/>
                  </a:lnTo>
                  <a:lnTo>
                    <a:pt x="37" y="42"/>
                  </a:lnTo>
                  <a:lnTo>
                    <a:pt x="36" y="43"/>
                  </a:lnTo>
                  <a:lnTo>
                    <a:pt x="35" y="43"/>
                  </a:lnTo>
                  <a:lnTo>
                    <a:pt x="34" y="44"/>
                  </a:lnTo>
                  <a:lnTo>
                    <a:pt x="33" y="45"/>
                  </a:lnTo>
                  <a:lnTo>
                    <a:pt x="31" y="45"/>
                  </a:lnTo>
                  <a:lnTo>
                    <a:pt x="30" y="46"/>
                  </a:lnTo>
                  <a:lnTo>
                    <a:pt x="29" y="46"/>
                  </a:lnTo>
                  <a:lnTo>
                    <a:pt x="28" y="46"/>
                  </a:lnTo>
                  <a:lnTo>
                    <a:pt x="27" y="48"/>
                  </a:lnTo>
                  <a:lnTo>
                    <a:pt x="25" y="48"/>
                  </a:lnTo>
                  <a:lnTo>
                    <a:pt x="24" y="48"/>
                  </a:lnTo>
                  <a:lnTo>
                    <a:pt x="22" y="48"/>
                  </a:lnTo>
                  <a:lnTo>
                    <a:pt x="21" y="48"/>
                  </a:lnTo>
                  <a:lnTo>
                    <a:pt x="19" y="48"/>
                  </a:lnTo>
                  <a:lnTo>
                    <a:pt x="29" y="48"/>
                  </a:lnTo>
                  <a:lnTo>
                    <a:pt x="28" y="48"/>
                  </a:lnTo>
                  <a:lnTo>
                    <a:pt x="27" y="48"/>
                  </a:lnTo>
                  <a:lnTo>
                    <a:pt x="25" y="48"/>
                  </a:lnTo>
                  <a:lnTo>
                    <a:pt x="23" y="48"/>
                  </a:lnTo>
                  <a:lnTo>
                    <a:pt x="22" y="48"/>
                  </a:lnTo>
                  <a:lnTo>
                    <a:pt x="21" y="46"/>
                  </a:lnTo>
                  <a:lnTo>
                    <a:pt x="19" y="46"/>
                  </a:lnTo>
                  <a:lnTo>
                    <a:pt x="18" y="46"/>
                  </a:lnTo>
                  <a:lnTo>
                    <a:pt x="17" y="45"/>
                  </a:lnTo>
                  <a:lnTo>
                    <a:pt x="16" y="45"/>
                  </a:lnTo>
                  <a:lnTo>
                    <a:pt x="15" y="44"/>
                  </a:lnTo>
                  <a:lnTo>
                    <a:pt x="13" y="43"/>
                  </a:lnTo>
                  <a:lnTo>
                    <a:pt x="12" y="43"/>
                  </a:lnTo>
                  <a:lnTo>
                    <a:pt x="11" y="42"/>
                  </a:lnTo>
                  <a:lnTo>
                    <a:pt x="10" y="40"/>
                  </a:lnTo>
                  <a:lnTo>
                    <a:pt x="9" y="39"/>
                  </a:lnTo>
                  <a:lnTo>
                    <a:pt x="7" y="39"/>
                  </a:lnTo>
                  <a:lnTo>
                    <a:pt x="7" y="38"/>
                  </a:lnTo>
                  <a:lnTo>
                    <a:pt x="6" y="37"/>
                  </a:lnTo>
                  <a:lnTo>
                    <a:pt x="5" y="36"/>
                  </a:lnTo>
                  <a:lnTo>
                    <a:pt x="5" y="34"/>
                  </a:lnTo>
                  <a:lnTo>
                    <a:pt x="4" y="33"/>
                  </a:lnTo>
                  <a:lnTo>
                    <a:pt x="3" y="32"/>
                  </a:lnTo>
                  <a:lnTo>
                    <a:pt x="3" y="31"/>
                  </a:lnTo>
                  <a:lnTo>
                    <a:pt x="3" y="30"/>
                  </a:lnTo>
                  <a:lnTo>
                    <a:pt x="1" y="27"/>
                  </a:lnTo>
                  <a:lnTo>
                    <a:pt x="1" y="26"/>
                  </a:lnTo>
                  <a:lnTo>
                    <a:pt x="1" y="25"/>
                  </a:lnTo>
                  <a:lnTo>
                    <a:pt x="0" y="24"/>
                  </a:lnTo>
                  <a:lnTo>
                    <a:pt x="0" y="22"/>
                  </a:lnTo>
                  <a:lnTo>
                    <a:pt x="0" y="21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000000"/>
            </a:solidFill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891" name="Rectangle 79">
              <a:extLst>
                <a:ext uri="{FF2B5EF4-FFF2-40B4-BE49-F238E27FC236}">
                  <a16:creationId xmlns:a16="http://schemas.microsoft.com/office/drawing/2014/main" id="{FB0509B2-999E-114D-9E83-5627411D0D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48" y="3566"/>
              <a:ext cx="1012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0">
                  <a:solidFill>
                    <a:srgbClr val="000000"/>
                  </a:solidFill>
                  <a:latin typeface="Helvetica" pitchFamily="2" charset="0"/>
                </a:rPr>
                <a:t>(b) Timing diagram</a:t>
              </a:r>
              <a:endParaRPr lang="en-US" altLang="en-US" b="0">
                <a:latin typeface="Times" pitchFamily="2" charset="0"/>
              </a:endParaRPr>
            </a:p>
          </p:txBody>
        </p:sp>
      </p:grpSp>
      <p:grpSp>
        <p:nvGrpSpPr>
          <p:cNvPr id="76803" name="Group 91">
            <a:extLst>
              <a:ext uri="{FF2B5EF4-FFF2-40B4-BE49-F238E27FC236}">
                <a16:creationId xmlns:a16="http://schemas.microsoft.com/office/drawing/2014/main" id="{E477817C-4A60-6546-B64F-F17B378C1145}"/>
              </a:ext>
            </a:extLst>
          </p:cNvPr>
          <p:cNvGrpSpPr>
            <a:grpSpLocks/>
          </p:cNvGrpSpPr>
          <p:nvPr/>
        </p:nvGrpSpPr>
        <p:grpSpPr bwMode="auto">
          <a:xfrm>
            <a:off x="2682875" y="4602164"/>
            <a:ext cx="363538" cy="541337"/>
            <a:chOff x="3873500" y="3795713"/>
            <a:chExt cx="363538" cy="541337"/>
          </a:xfrm>
        </p:grpSpPr>
        <p:sp>
          <p:nvSpPr>
            <p:cNvPr id="76814" name="Freeform 77">
              <a:extLst>
                <a:ext uri="{FF2B5EF4-FFF2-40B4-BE49-F238E27FC236}">
                  <a16:creationId xmlns:a16="http://schemas.microsoft.com/office/drawing/2014/main" id="{C8C467B8-EF18-A443-91AC-6D571E8C1701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5900" y="4260850"/>
              <a:ext cx="114300" cy="76200"/>
            </a:xfrm>
            <a:custGeom>
              <a:avLst/>
              <a:gdLst>
                <a:gd name="T0" fmla="*/ 0 w 144"/>
                <a:gd name="T1" fmla="*/ 2147483646 h 96"/>
                <a:gd name="T2" fmla="*/ 2147483646 w 144"/>
                <a:gd name="T3" fmla="*/ 2147483646 h 96"/>
                <a:gd name="T4" fmla="*/ 2147483646 w 144"/>
                <a:gd name="T5" fmla="*/ 0 h 96"/>
                <a:gd name="T6" fmla="*/ 2147483646 w 144"/>
                <a:gd name="T7" fmla="*/ 2147483646 h 96"/>
                <a:gd name="T8" fmla="*/ 0 w 144"/>
                <a:gd name="T9" fmla="*/ 2147483646 h 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4"/>
                <a:gd name="T16" fmla="*/ 0 h 96"/>
                <a:gd name="T17" fmla="*/ 144 w 144"/>
                <a:gd name="T18" fmla="*/ 96 h 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4" h="96">
                  <a:moveTo>
                    <a:pt x="0" y="48"/>
                  </a:moveTo>
                  <a:lnTo>
                    <a:pt x="144" y="96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rgbClr val="000000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815" name="Freeform 78">
              <a:extLst>
                <a:ext uri="{FF2B5EF4-FFF2-40B4-BE49-F238E27FC236}">
                  <a16:creationId xmlns:a16="http://schemas.microsoft.com/office/drawing/2014/main" id="{5E7306F3-31A7-7E46-9F51-8D85A4DAC35A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3500" y="3795713"/>
              <a:ext cx="363538" cy="482600"/>
            </a:xfrm>
            <a:custGeom>
              <a:avLst/>
              <a:gdLst>
                <a:gd name="T0" fmla="*/ 2147483646 w 457"/>
                <a:gd name="T1" fmla="*/ 0 h 609"/>
                <a:gd name="T2" fmla="*/ 2147483646 w 457"/>
                <a:gd name="T3" fmla="*/ 0 h 609"/>
                <a:gd name="T4" fmla="*/ 2147483646 w 457"/>
                <a:gd name="T5" fmla="*/ 0 h 609"/>
                <a:gd name="T6" fmla="*/ 2147483646 w 457"/>
                <a:gd name="T7" fmla="*/ 0 h 609"/>
                <a:gd name="T8" fmla="*/ 2147483646 w 457"/>
                <a:gd name="T9" fmla="*/ 0 h 609"/>
                <a:gd name="T10" fmla="*/ 2147483646 w 457"/>
                <a:gd name="T11" fmla="*/ 0 h 609"/>
                <a:gd name="T12" fmla="*/ 2147483646 w 457"/>
                <a:gd name="T13" fmla="*/ 0 h 609"/>
                <a:gd name="T14" fmla="*/ 2147483646 w 457"/>
                <a:gd name="T15" fmla="*/ 0 h 609"/>
                <a:gd name="T16" fmla="*/ 2147483646 w 457"/>
                <a:gd name="T17" fmla="*/ 0 h 609"/>
                <a:gd name="T18" fmla="*/ 2147483646 w 457"/>
                <a:gd name="T19" fmla="*/ 0 h 609"/>
                <a:gd name="T20" fmla="*/ 2147483646 w 457"/>
                <a:gd name="T21" fmla="*/ 0 h 609"/>
                <a:gd name="T22" fmla="*/ 2147483646 w 457"/>
                <a:gd name="T23" fmla="*/ 0 h 609"/>
                <a:gd name="T24" fmla="*/ 2147483646 w 457"/>
                <a:gd name="T25" fmla="*/ 0 h 609"/>
                <a:gd name="T26" fmla="*/ 2147483646 w 457"/>
                <a:gd name="T27" fmla="*/ 0 h 609"/>
                <a:gd name="T28" fmla="*/ 2147483646 w 457"/>
                <a:gd name="T29" fmla="*/ 0 h 609"/>
                <a:gd name="T30" fmla="*/ 2147483646 w 457"/>
                <a:gd name="T31" fmla="*/ 0 h 609"/>
                <a:gd name="T32" fmla="*/ 2147483646 w 457"/>
                <a:gd name="T33" fmla="*/ 0 h 609"/>
                <a:gd name="T34" fmla="*/ 2147483646 w 457"/>
                <a:gd name="T35" fmla="*/ 0 h 609"/>
                <a:gd name="T36" fmla="*/ 2147483646 w 457"/>
                <a:gd name="T37" fmla="*/ 0 h 609"/>
                <a:gd name="T38" fmla="*/ 2147483646 w 457"/>
                <a:gd name="T39" fmla="*/ 0 h 609"/>
                <a:gd name="T40" fmla="*/ 2147483646 w 457"/>
                <a:gd name="T41" fmla="*/ 0 h 609"/>
                <a:gd name="T42" fmla="*/ 2147483646 w 457"/>
                <a:gd name="T43" fmla="*/ 0 h 609"/>
                <a:gd name="T44" fmla="*/ 2147483646 w 457"/>
                <a:gd name="T45" fmla="*/ 0 h 609"/>
                <a:gd name="T46" fmla="*/ 2147483646 w 457"/>
                <a:gd name="T47" fmla="*/ 0 h 609"/>
                <a:gd name="T48" fmla="*/ 0 w 457"/>
                <a:gd name="T49" fmla="*/ 0 h 609"/>
                <a:gd name="T50" fmla="*/ 2147483646 w 457"/>
                <a:gd name="T51" fmla="*/ 0 h 609"/>
                <a:gd name="T52" fmla="*/ 2147483646 w 457"/>
                <a:gd name="T53" fmla="*/ 0 h 609"/>
                <a:gd name="T54" fmla="*/ 2147483646 w 457"/>
                <a:gd name="T55" fmla="*/ 0 h 609"/>
                <a:gd name="T56" fmla="*/ 2147483646 w 457"/>
                <a:gd name="T57" fmla="*/ 0 h 609"/>
                <a:gd name="T58" fmla="*/ 2147483646 w 457"/>
                <a:gd name="T59" fmla="*/ 0 h 609"/>
                <a:gd name="T60" fmla="*/ 2147483646 w 457"/>
                <a:gd name="T61" fmla="*/ 0 h 609"/>
                <a:gd name="T62" fmla="*/ 2147483646 w 457"/>
                <a:gd name="T63" fmla="*/ 0 h 609"/>
                <a:gd name="T64" fmla="*/ 2147483646 w 457"/>
                <a:gd name="T65" fmla="*/ 0 h 60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57"/>
                <a:gd name="T100" fmla="*/ 0 h 609"/>
                <a:gd name="T101" fmla="*/ 457 w 457"/>
                <a:gd name="T102" fmla="*/ 609 h 60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57" h="609">
                  <a:moveTo>
                    <a:pt x="316" y="0"/>
                  </a:moveTo>
                  <a:lnTo>
                    <a:pt x="335" y="13"/>
                  </a:lnTo>
                  <a:lnTo>
                    <a:pt x="352" y="27"/>
                  </a:lnTo>
                  <a:lnTo>
                    <a:pt x="367" y="37"/>
                  </a:lnTo>
                  <a:lnTo>
                    <a:pt x="383" y="49"/>
                  </a:lnTo>
                  <a:lnTo>
                    <a:pt x="396" y="60"/>
                  </a:lnTo>
                  <a:lnTo>
                    <a:pt x="408" y="70"/>
                  </a:lnTo>
                  <a:lnTo>
                    <a:pt x="419" y="79"/>
                  </a:lnTo>
                  <a:lnTo>
                    <a:pt x="429" y="88"/>
                  </a:lnTo>
                  <a:lnTo>
                    <a:pt x="437" y="96"/>
                  </a:lnTo>
                  <a:lnTo>
                    <a:pt x="444" y="105"/>
                  </a:lnTo>
                  <a:lnTo>
                    <a:pt x="450" y="112"/>
                  </a:lnTo>
                  <a:lnTo>
                    <a:pt x="454" y="120"/>
                  </a:lnTo>
                  <a:lnTo>
                    <a:pt x="456" y="127"/>
                  </a:lnTo>
                  <a:lnTo>
                    <a:pt x="457" y="135"/>
                  </a:lnTo>
                  <a:lnTo>
                    <a:pt x="457" y="141"/>
                  </a:lnTo>
                  <a:lnTo>
                    <a:pt x="456" y="148"/>
                  </a:lnTo>
                  <a:lnTo>
                    <a:pt x="453" y="155"/>
                  </a:lnTo>
                  <a:lnTo>
                    <a:pt x="448" y="162"/>
                  </a:lnTo>
                  <a:lnTo>
                    <a:pt x="442" y="169"/>
                  </a:lnTo>
                  <a:lnTo>
                    <a:pt x="435" y="177"/>
                  </a:lnTo>
                  <a:lnTo>
                    <a:pt x="425" y="184"/>
                  </a:lnTo>
                  <a:lnTo>
                    <a:pt x="414" y="191"/>
                  </a:lnTo>
                  <a:lnTo>
                    <a:pt x="401" y="199"/>
                  </a:lnTo>
                  <a:lnTo>
                    <a:pt x="388" y="208"/>
                  </a:lnTo>
                  <a:lnTo>
                    <a:pt x="372" y="216"/>
                  </a:lnTo>
                  <a:lnTo>
                    <a:pt x="354" y="226"/>
                  </a:lnTo>
                  <a:lnTo>
                    <a:pt x="335" y="235"/>
                  </a:lnTo>
                  <a:lnTo>
                    <a:pt x="314" y="246"/>
                  </a:lnTo>
                  <a:lnTo>
                    <a:pt x="292" y="257"/>
                  </a:lnTo>
                  <a:lnTo>
                    <a:pt x="268" y="269"/>
                  </a:lnTo>
                  <a:lnTo>
                    <a:pt x="241" y="281"/>
                  </a:lnTo>
                  <a:lnTo>
                    <a:pt x="214" y="294"/>
                  </a:lnTo>
                  <a:lnTo>
                    <a:pt x="190" y="306"/>
                  </a:lnTo>
                  <a:lnTo>
                    <a:pt x="167" y="317"/>
                  </a:lnTo>
                  <a:lnTo>
                    <a:pt x="145" y="328"/>
                  </a:lnTo>
                  <a:lnTo>
                    <a:pt x="125" y="338"/>
                  </a:lnTo>
                  <a:lnTo>
                    <a:pt x="107" y="347"/>
                  </a:lnTo>
                  <a:lnTo>
                    <a:pt x="89" y="357"/>
                  </a:lnTo>
                  <a:lnTo>
                    <a:pt x="73" y="365"/>
                  </a:lnTo>
                  <a:lnTo>
                    <a:pt x="59" y="374"/>
                  </a:lnTo>
                  <a:lnTo>
                    <a:pt x="47" y="382"/>
                  </a:lnTo>
                  <a:lnTo>
                    <a:pt x="35" y="390"/>
                  </a:lnTo>
                  <a:lnTo>
                    <a:pt x="25" y="398"/>
                  </a:lnTo>
                  <a:lnTo>
                    <a:pt x="17" y="406"/>
                  </a:lnTo>
                  <a:lnTo>
                    <a:pt x="11" y="413"/>
                  </a:lnTo>
                  <a:lnTo>
                    <a:pt x="6" y="420"/>
                  </a:lnTo>
                  <a:lnTo>
                    <a:pt x="2" y="429"/>
                  </a:lnTo>
                  <a:lnTo>
                    <a:pt x="0" y="436"/>
                  </a:lnTo>
                  <a:lnTo>
                    <a:pt x="0" y="444"/>
                  </a:lnTo>
                  <a:lnTo>
                    <a:pt x="1" y="453"/>
                  </a:lnTo>
                  <a:lnTo>
                    <a:pt x="5" y="461"/>
                  </a:lnTo>
                  <a:lnTo>
                    <a:pt x="9" y="470"/>
                  </a:lnTo>
                  <a:lnTo>
                    <a:pt x="15" y="478"/>
                  </a:lnTo>
                  <a:lnTo>
                    <a:pt x="24" y="488"/>
                  </a:lnTo>
                  <a:lnTo>
                    <a:pt x="35" y="497"/>
                  </a:lnTo>
                  <a:lnTo>
                    <a:pt x="47" y="507"/>
                  </a:lnTo>
                  <a:lnTo>
                    <a:pt x="60" y="518"/>
                  </a:lnTo>
                  <a:lnTo>
                    <a:pt x="75" y="529"/>
                  </a:lnTo>
                  <a:lnTo>
                    <a:pt x="92" y="541"/>
                  </a:lnTo>
                  <a:lnTo>
                    <a:pt x="112" y="553"/>
                  </a:lnTo>
                  <a:lnTo>
                    <a:pt x="133" y="566"/>
                  </a:lnTo>
                  <a:lnTo>
                    <a:pt x="156" y="579"/>
                  </a:lnTo>
                  <a:lnTo>
                    <a:pt x="180" y="595"/>
                  </a:lnTo>
                  <a:lnTo>
                    <a:pt x="208" y="609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6804" name="Group 97">
            <a:extLst>
              <a:ext uri="{FF2B5EF4-FFF2-40B4-BE49-F238E27FC236}">
                <a16:creationId xmlns:a16="http://schemas.microsoft.com/office/drawing/2014/main" id="{570DAC8D-2530-EC41-A19F-BD53E1C95084}"/>
              </a:ext>
            </a:extLst>
          </p:cNvPr>
          <p:cNvGrpSpPr>
            <a:grpSpLocks/>
          </p:cNvGrpSpPr>
          <p:nvPr/>
        </p:nvGrpSpPr>
        <p:grpSpPr bwMode="auto">
          <a:xfrm>
            <a:off x="4148139" y="4597400"/>
            <a:ext cx="363537" cy="541338"/>
            <a:chOff x="3873500" y="3795713"/>
            <a:chExt cx="363538" cy="541337"/>
          </a:xfrm>
        </p:grpSpPr>
        <p:sp>
          <p:nvSpPr>
            <p:cNvPr id="76812" name="Freeform 77">
              <a:extLst>
                <a:ext uri="{FF2B5EF4-FFF2-40B4-BE49-F238E27FC236}">
                  <a16:creationId xmlns:a16="http://schemas.microsoft.com/office/drawing/2014/main" id="{7B584C9D-C9C9-3A48-8198-A88871F33155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5900" y="4260850"/>
              <a:ext cx="114300" cy="76200"/>
            </a:xfrm>
            <a:custGeom>
              <a:avLst/>
              <a:gdLst>
                <a:gd name="T0" fmla="*/ 0 w 144"/>
                <a:gd name="T1" fmla="*/ 2147483646 h 96"/>
                <a:gd name="T2" fmla="*/ 2147483646 w 144"/>
                <a:gd name="T3" fmla="*/ 2147483646 h 96"/>
                <a:gd name="T4" fmla="*/ 2147483646 w 144"/>
                <a:gd name="T5" fmla="*/ 0 h 96"/>
                <a:gd name="T6" fmla="*/ 2147483646 w 144"/>
                <a:gd name="T7" fmla="*/ 2147483646 h 96"/>
                <a:gd name="T8" fmla="*/ 0 w 144"/>
                <a:gd name="T9" fmla="*/ 2147483646 h 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4"/>
                <a:gd name="T16" fmla="*/ 0 h 96"/>
                <a:gd name="T17" fmla="*/ 144 w 144"/>
                <a:gd name="T18" fmla="*/ 96 h 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4" h="96">
                  <a:moveTo>
                    <a:pt x="0" y="48"/>
                  </a:moveTo>
                  <a:lnTo>
                    <a:pt x="144" y="96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rgbClr val="000000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813" name="Freeform 78">
              <a:extLst>
                <a:ext uri="{FF2B5EF4-FFF2-40B4-BE49-F238E27FC236}">
                  <a16:creationId xmlns:a16="http://schemas.microsoft.com/office/drawing/2014/main" id="{6D40F735-8D02-DB47-926A-CF741B5E7310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3500" y="3795713"/>
              <a:ext cx="363538" cy="482600"/>
            </a:xfrm>
            <a:custGeom>
              <a:avLst/>
              <a:gdLst>
                <a:gd name="T0" fmla="*/ 2147483646 w 457"/>
                <a:gd name="T1" fmla="*/ 0 h 609"/>
                <a:gd name="T2" fmla="*/ 2147483646 w 457"/>
                <a:gd name="T3" fmla="*/ 0 h 609"/>
                <a:gd name="T4" fmla="*/ 2147483646 w 457"/>
                <a:gd name="T5" fmla="*/ 0 h 609"/>
                <a:gd name="T6" fmla="*/ 2147483646 w 457"/>
                <a:gd name="T7" fmla="*/ 0 h 609"/>
                <a:gd name="T8" fmla="*/ 2147483646 w 457"/>
                <a:gd name="T9" fmla="*/ 0 h 609"/>
                <a:gd name="T10" fmla="*/ 2147483646 w 457"/>
                <a:gd name="T11" fmla="*/ 0 h 609"/>
                <a:gd name="T12" fmla="*/ 2147483646 w 457"/>
                <a:gd name="T13" fmla="*/ 0 h 609"/>
                <a:gd name="T14" fmla="*/ 2147483646 w 457"/>
                <a:gd name="T15" fmla="*/ 0 h 609"/>
                <a:gd name="T16" fmla="*/ 2147483646 w 457"/>
                <a:gd name="T17" fmla="*/ 0 h 609"/>
                <a:gd name="T18" fmla="*/ 2147483646 w 457"/>
                <a:gd name="T19" fmla="*/ 0 h 609"/>
                <a:gd name="T20" fmla="*/ 2147483646 w 457"/>
                <a:gd name="T21" fmla="*/ 0 h 609"/>
                <a:gd name="T22" fmla="*/ 2147483646 w 457"/>
                <a:gd name="T23" fmla="*/ 0 h 609"/>
                <a:gd name="T24" fmla="*/ 2147483646 w 457"/>
                <a:gd name="T25" fmla="*/ 0 h 609"/>
                <a:gd name="T26" fmla="*/ 2147483646 w 457"/>
                <a:gd name="T27" fmla="*/ 0 h 609"/>
                <a:gd name="T28" fmla="*/ 2147483646 w 457"/>
                <a:gd name="T29" fmla="*/ 0 h 609"/>
                <a:gd name="T30" fmla="*/ 2147483646 w 457"/>
                <a:gd name="T31" fmla="*/ 0 h 609"/>
                <a:gd name="T32" fmla="*/ 2147483646 w 457"/>
                <a:gd name="T33" fmla="*/ 0 h 609"/>
                <a:gd name="T34" fmla="*/ 2147483646 w 457"/>
                <a:gd name="T35" fmla="*/ 0 h 609"/>
                <a:gd name="T36" fmla="*/ 2147483646 w 457"/>
                <a:gd name="T37" fmla="*/ 0 h 609"/>
                <a:gd name="T38" fmla="*/ 2147483646 w 457"/>
                <a:gd name="T39" fmla="*/ 0 h 609"/>
                <a:gd name="T40" fmla="*/ 2147483646 w 457"/>
                <a:gd name="T41" fmla="*/ 0 h 609"/>
                <a:gd name="T42" fmla="*/ 2147483646 w 457"/>
                <a:gd name="T43" fmla="*/ 0 h 609"/>
                <a:gd name="T44" fmla="*/ 2147483646 w 457"/>
                <a:gd name="T45" fmla="*/ 0 h 609"/>
                <a:gd name="T46" fmla="*/ 2147483646 w 457"/>
                <a:gd name="T47" fmla="*/ 0 h 609"/>
                <a:gd name="T48" fmla="*/ 0 w 457"/>
                <a:gd name="T49" fmla="*/ 0 h 609"/>
                <a:gd name="T50" fmla="*/ 2147483646 w 457"/>
                <a:gd name="T51" fmla="*/ 0 h 609"/>
                <a:gd name="T52" fmla="*/ 2147483646 w 457"/>
                <a:gd name="T53" fmla="*/ 0 h 609"/>
                <a:gd name="T54" fmla="*/ 2147483646 w 457"/>
                <a:gd name="T55" fmla="*/ 0 h 609"/>
                <a:gd name="T56" fmla="*/ 2147483646 w 457"/>
                <a:gd name="T57" fmla="*/ 0 h 609"/>
                <a:gd name="T58" fmla="*/ 2147483646 w 457"/>
                <a:gd name="T59" fmla="*/ 0 h 609"/>
                <a:gd name="T60" fmla="*/ 2147483646 w 457"/>
                <a:gd name="T61" fmla="*/ 0 h 609"/>
                <a:gd name="T62" fmla="*/ 2147483646 w 457"/>
                <a:gd name="T63" fmla="*/ 0 h 609"/>
                <a:gd name="T64" fmla="*/ 2147483646 w 457"/>
                <a:gd name="T65" fmla="*/ 0 h 60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57"/>
                <a:gd name="T100" fmla="*/ 0 h 609"/>
                <a:gd name="T101" fmla="*/ 457 w 457"/>
                <a:gd name="T102" fmla="*/ 609 h 60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57" h="609">
                  <a:moveTo>
                    <a:pt x="316" y="0"/>
                  </a:moveTo>
                  <a:lnTo>
                    <a:pt x="335" y="13"/>
                  </a:lnTo>
                  <a:lnTo>
                    <a:pt x="352" y="27"/>
                  </a:lnTo>
                  <a:lnTo>
                    <a:pt x="367" y="37"/>
                  </a:lnTo>
                  <a:lnTo>
                    <a:pt x="383" y="49"/>
                  </a:lnTo>
                  <a:lnTo>
                    <a:pt x="396" y="60"/>
                  </a:lnTo>
                  <a:lnTo>
                    <a:pt x="408" y="70"/>
                  </a:lnTo>
                  <a:lnTo>
                    <a:pt x="419" y="79"/>
                  </a:lnTo>
                  <a:lnTo>
                    <a:pt x="429" y="88"/>
                  </a:lnTo>
                  <a:lnTo>
                    <a:pt x="437" y="96"/>
                  </a:lnTo>
                  <a:lnTo>
                    <a:pt x="444" y="105"/>
                  </a:lnTo>
                  <a:lnTo>
                    <a:pt x="450" y="112"/>
                  </a:lnTo>
                  <a:lnTo>
                    <a:pt x="454" y="120"/>
                  </a:lnTo>
                  <a:lnTo>
                    <a:pt x="456" y="127"/>
                  </a:lnTo>
                  <a:lnTo>
                    <a:pt x="457" y="135"/>
                  </a:lnTo>
                  <a:lnTo>
                    <a:pt x="457" y="141"/>
                  </a:lnTo>
                  <a:lnTo>
                    <a:pt x="456" y="148"/>
                  </a:lnTo>
                  <a:lnTo>
                    <a:pt x="453" y="155"/>
                  </a:lnTo>
                  <a:lnTo>
                    <a:pt x="448" y="162"/>
                  </a:lnTo>
                  <a:lnTo>
                    <a:pt x="442" y="169"/>
                  </a:lnTo>
                  <a:lnTo>
                    <a:pt x="435" y="177"/>
                  </a:lnTo>
                  <a:lnTo>
                    <a:pt x="425" y="184"/>
                  </a:lnTo>
                  <a:lnTo>
                    <a:pt x="414" y="191"/>
                  </a:lnTo>
                  <a:lnTo>
                    <a:pt x="401" y="199"/>
                  </a:lnTo>
                  <a:lnTo>
                    <a:pt x="388" y="208"/>
                  </a:lnTo>
                  <a:lnTo>
                    <a:pt x="372" y="216"/>
                  </a:lnTo>
                  <a:lnTo>
                    <a:pt x="354" y="226"/>
                  </a:lnTo>
                  <a:lnTo>
                    <a:pt x="335" y="235"/>
                  </a:lnTo>
                  <a:lnTo>
                    <a:pt x="314" y="246"/>
                  </a:lnTo>
                  <a:lnTo>
                    <a:pt x="292" y="257"/>
                  </a:lnTo>
                  <a:lnTo>
                    <a:pt x="268" y="269"/>
                  </a:lnTo>
                  <a:lnTo>
                    <a:pt x="241" y="281"/>
                  </a:lnTo>
                  <a:lnTo>
                    <a:pt x="214" y="294"/>
                  </a:lnTo>
                  <a:lnTo>
                    <a:pt x="190" y="306"/>
                  </a:lnTo>
                  <a:lnTo>
                    <a:pt x="167" y="317"/>
                  </a:lnTo>
                  <a:lnTo>
                    <a:pt x="145" y="328"/>
                  </a:lnTo>
                  <a:lnTo>
                    <a:pt x="125" y="338"/>
                  </a:lnTo>
                  <a:lnTo>
                    <a:pt x="107" y="347"/>
                  </a:lnTo>
                  <a:lnTo>
                    <a:pt x="89" y="357"/>
                  </a:lnTo>
                  <a:lnTo>
                    <a:pt x="73" y="365"/>
                  </a:lnTo>
                  <a:lnTo>
                    <a:pt x="59" y="374"/>
                  </a:lnTo>
                  <a:lnTo>
                    <a:pt x="47" y="382"/>
                  </a:lnTo>
                  <a:lnTo>
                    <a:pt x="35" y="390"/>
                  </a:lnTo>
                  <a:lnTo>
                    <a:pt x="25" y="398"/>
                  </a:lnTo>
                  <a:lnTo>
                    <a:pt x="17" y="406"/>
                  </a:lnTo>
                  <a:lnTo>
                    <a:pt x="11" y="413"/>
                  </a:lnTo>
                  <a:lnTo>
                    <a:pt x="6" y="420"/>
                  </a:lnTo>
                  <a:lnTo>
                    <a:pt x="2" y="429"/>
                  </a:lnTo>
                  <a:lnTo>
                    <a:pt x="0" y="436"/>
                  </a:lnTo>
                  <a:lnTo>
                    <a:pt x="0" y="444"/>
                  </a:lnTo>
                  <a:lnTo>
                    <a:pt x="1" y="453"/>
                  </a:lnTo>
                  <a:lnTo>
                    <a:pt x="5" y="461"/>
                  </a:lnTo>
                  <a:lnTo>
                    <a:pt x="9" y="470"/>
                  </a:lnTo>
                  <a:lnTo>
                    <a:pt x="15" y="478"/>
                  </a:lnTo>
                  <a:lnTo>
                    <a:pt x="24" y="488"/>
                  </a:lnTo>
                  <a:lnTo>
                    <a:pt x="35" y="497"/>
                  </a:lnTo>
                  <a:lnTo>
                    <a:pt x="47" y="507"/>
                  </a:lnTo>
                  <a:lnTo>
                    <a:pt x="60" y="518"/>
                  </a:lnTo>
                  <a:lnTo>
                    <a:pt x="75" y="529"/>
                  </a:lnTo>
                  <a:lnTo>
                    <a:pt x="92" y="541"/>
                  </a:lnTo>
                  <a:lnTo>
                    <a:pt x="112" y="553"/>
                  </a:lnTo>
                  <a:lnTo>
                    <a:pt x="133" y="566"/>
                  </a:lnTo>
                  <a:lnTo>
                    <a:pt x="156" y="579"/>
                  </a:lnTo>
                  <a:lnTo>
                    <a:pt x="180" y="595"/>
                  </a:lnTo>
                  <a:lnTo>
                    <a:pt x="208" y="609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6805" name="Group 103">
            <a:extLst>
              <a:ext uri="{FF2B5EF4-FFF2-40B4-BE49-F238E27FC236}">
                <a16:creationId xmlns:a16="http://schemas.microsoft.com/office/drawing/2014/main" id="{44F40501-E209-8A44-9D7C-05423DC1FFBC}"/>
              </a:ext>
            </a:extLst>
          </p:cNvPr>
          <p:cNvGrpSpPr>
            <a:grpSpLocks/>
          </p:cNvGrpSpPr>
          <p:nvPr/>
        </p:nvGrpSpPr>
        <p:grpSpPr bwMode="auto">
          <a:xfrm>
            <a:off x="5610225" y="4603750"/>
            <a:ext cx="363538" cy="541338"/>
            <a:chOff x="3873500" y="3795713"/>
            <a:chExt cx="363538" cy="541337"/>
          </a:xfrm>
        </p:grpSpPr>
        <p:sp>
          <p:nvSpPr>
            <p:cNvPr id="76810" name="Freeform 77">
              <a:extLst>
                <a:ext uri="{FF2B5EF4-FFF2-40B4-BE49-F238E27FC236}">
                  <a16:creationId xmlns:a16="http://schemas.microsoft.com/office/drawing/2014/main" id="{3AD23B5A-46A1-484C-AEC1-BECED0B6ED1F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5900" y="4260850"/>
              <a:ext cx="114300" cy="76200"/>
            </a:xfrm>
            <a:custGeom>
              <a:avLst/>
              <a:gdLst>
                <a:gd name="T0" fmla="*/ 0 w 144"/>
                <a:gd name="T1" fmla="*/ 2147483646 h 96"/>
                <a:gd name="T2" fmla="*/ 2147483646 w 144"/>
                <a:gd name="T3" fmla="*/ 2147483646 h 96"/>
                <a:gd name="T4" fmla="*/ 2147483646 w 144"/>
                <a:gd name="T5" fmla="*/ 0 h 96"/>
                <a:gd name="T6" fmla="*/ 2147483646 w 144"/>
                <a:gd name="T7" fmla="*/ 2147483646 h 96"/>
                <a:gd name="T8" fmla="*/ 0 w 144"/>
                <a:gd name="T9" fmla="*/ 2147483646 h 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4"/>
                <a:gd name="T16" fmla="*/ 0 h 96"/>
                <a:gd name="T17" fmla="*/ 144 w 144"/>
                <a:gd name="T18" fmla="*/ 96 h 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4" h="96">
                  <a:moveTo>
                    <a:pt x="0" y="48"/>
                  </a:moveTo>
                  <a:lnTo>
                    <a:pt x="144" y="96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rgbClr val="000000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811" name="Freeform 78">
              <a:extLst>
                <a:ext uri="{FF2B5EF4-FFF2-40B4-BE49-F238E27FC236}">
                  <a16:creationId xmlns:a16="http://schemas.microsoft.com/office/drawing/2014/main" id="{C2F5CB4A-4081-074E-A5C0-F192173B2BCB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3500" y="3795713"/>
              <a:ext cx="363538" cy="482600"/>
            </a:xfrm>
            <a:custGeom>
              <a:avLst/>
              <a:gdLst>
                <a:gd name="T0" fmla="*/ 2147483646 w 457"/>
                <a:gd name="T1" fmla="*/ 0 h 609"/>
                <a:gd name="T2" fmla="*/ 2147483646 w 457"/>
                <a:gd name="T3" fmla="*/ 0 h 609"/>
                <a:gd name="T4" fmla="*/ 2147483646 w 457"/>
                <a:gd name="T5" fmla="*/ 0 h 609"/>
                <a:gd name="T6" fmla="*/ 2147483646 w 457"/>
                <a:gd name="T7" fmla="*/ 0 h 609"/>
                <a:gd name="T8" fmla="*/ 2147483646 w 457"/>
                <a:gd name="T9" fmla="*/ 0 h 609"/>
                <a:gd name="T10" fmla="*/ 2147483646 w 457"/>
                <a:gd name="T11" fmla="*/ 0 h 609"/>
                <a:gd name="T12" fmla="*/ 2147483646 w 457"/>
                <a:gd name="T13" fmla="*/ 0 h 609"/>
                <a:gd name="T14" fmla="*/ 2147483646 w 457"/>
                <a:gd name="T15" fmla="*/ 0 h 609"/>
                <a:gd name="T16" fmla="*/ 2147483646 w 457"/>
                <a:gd name="T17" fmla="*/ 0 h 609"/>
                <a:gd name="T18" fmla="*/ 2147483646 w 457"/>
                <a:gd name="T19" fmla="*/ 0 h 609"/>
                <a:gd name="T20" fmla="*/ 2147483646 w 457"/>
                <a:gd name="T21" fmla="*/ 0 h 609"/>
                <a:gd name="T22" fmla="*/ 2147483646 w 457"/>
                <a:gd name="T23" fmla="*/ 0 h 609"/>
                <a:gd name="T24" fmla="*/ 2147483646 w 457"/>
                <a:gd name="T25" fmla="*/ 0 h 609"/>
                <a:gd name="T26" fmla="*/ 2147483646 w 457"/>
                <a:gd name="T27" fmla="*/ 0 h 609"/>
                <a:gd name="T28" fmla="*/ 2147483646 w 457"/>
                <a:gd name="T29" fmla="*/ 0 h 609"/>
                <a:gd name="T30" fmla="*/ 2147483646 w 457"/>
                <a:gd name="T31" fmla="*/ 0 h 609"/>
                <a:gd name="T32" fmla="*/ 2147483646 w 457"/>
                <a:gd name="T33" fmla="*/ 0 h 609"/>
                <a:gd name="T34" fmla="*/ 2147483646 w 457"/>
                <a:gd name="T35" fmla="*/ 0 h 609"/>
                <a:gd name="T36" fmla="*/ 2147483646 w 457"/>
                <a:gd name="T37" fmla="*/ 0 h 609"/>
                <a:gd name="T38" fmla="*/ 2147483646 w 457"/>
                <a:gd name="T39" fmla="*/ 0 h 609"/>
                <a:gd name="T40" fmla="*/ 2147483646 w 457"/>
                <a:gd name="T41" fmla="*/ 0 h 609"/>
                <a:gd name="T42" fmla="*/ 2147483646 w 457"/>
                <a:gd name="T43" fmla="*/ 0 h 609"/>
                <a:gd name="T44" fmla="*/ 2147483646 w 457"/>
                <a:gd name="T45" fmla="*/ 0 h 609"/>
                <a:gd name="T46" fmla="*/ 2147483646 w 457"/>
                <a:gd name="T47" fmla="*/ 0 h 609"/>
                <a:gd name="T48" fmla="*/ 0 w 457"/>
                <a:gd name="T49" fmla="*/ 0 h 609"/>
                <a:gd name="T50" fmla="*/ 2147483646 w 457"/>
                <a:gd name="T51" fmla="*/ 0 h 609"/>
                <a:gd name="T52" fmla="*/ 2147483646 w 457"/>
                <a:gd name="T53" fmla="*/ 0 h 609"/>
                <a:gd name="T54" fmla="*/ 2147483646 w 457"/>
                <a:gd name="T55" fmla="*/ 0 h 609"/>
                <a:gd name="T56" fmla="*/ 2147483646 w 457"/>
                <a:gd name="T57" fmla="*/ 0 h 609"/>
                <a:gd name="T58" fmla="*/ 2147483646 w 457"/>
                <a:gd name="T59" fmla="*/ 0 h 609"/>
                <a:gd name="T60" fmla="*/ 2147483646 w 457"/>
                <a:gd name="T61" fmla="*/ 0 h 609"/>
                <a:gd name="T62" fmla="*/ 2147483646 w 457"/>
                <a:gd name="T63" fmla="*/ 0 h 609"/>
                <a:gd name="T64" fmla="*/ 2147483646 w 457"/>
                <a:gd name="T65" fmla="*/ 0 h 60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57"/>
                <a:gd name="T100" fmla="*/ 0 h 609"/>
                <a:gd name="T101" fmla="*/ 457 w 457"/>
                <a:gd name="T102" fmla="*/ 609 h 60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57" h="609">
                  <a:moveTo>
                    <a:pt x="316" y="0"/>
                  </a:moveTo>
                  <a:lnTo>
                    <a:pt x="335" y="13"/>
                  </a:lnTo>
                  <a:lnTo>
                    <a:pt x="352" y="27"/>
                  </a:lnTo>
                  <a:lnTo>
                    <a:pt x="367" y="37"/>
                  </a:lnTo>
                  <a:lnTo>
                    <a:pt x="383" y="49"/>
                  </a:lnTo>
                  <a:lnTo>
                    <a:pt x="396" y="60"/>
                  </a:lnTo>
                  <a:lnTo>
                    <a:pt x="408" y="70"/>
                  </a:lnTo>
                  <a:lnTo>
                    <a:pt x="419" y="79"/>
                  </a:lnTo>
                  <a:lnTo>
                    <a:pt x="429" y="88"/>
                  </a:lnTo>
                  <a:lnTo>
                    <a:pt x="437" y="96"/>
                  </a:lnTo>
                  <a:lnTo>
                    <a:pt x="444" y="105"/>
                  </a:lnTo>
                  <a:lnTo>
                    <a:pt x="450" y="112"/>
                  </a:lnTo>
                  <a:lnTo>
                    <a:pt x="454" y="120"/>
                  </a:lnTo>
                  <a:lnTo>
                    <a:pt x="456" y="127"/>
                  </a:lnTo>
                  <a:lnTo>
                    <a:pt x="457" y="135"/>
                  </a:lnTo>
                  <a:lnTo>
                    <a:pt x="457" y="141"/>
                  </a:lnTo>
                  <a:lnTo>
                    <a:pt x="456" y="148"/>
                  </a:lnTo>
                  <a:lnTo>
                    <a:pt x="453" y="155"/>
                  </a:lnTo>
                  <a:lnTo>
                    <a:pt x="448" y="162"/>
                  </a:lnTo>
                  <a:lnTo>
                    <a:pt x="442" y="169"/>
                  </a:lnTo>
                  <a:lnTo>
                    <a:pt x="435" y="177"/>
                  </a:lnTo>
                  <a:lnTo>
                    <a:pt x="425" y="184"/>
                  </a:lnTo>
                  <a:lnTo>
                    <a:pt x="414" y="191"/>
                  </a:lnTo>
                  <a:lnTo>
                    <a:pt x="401" y="199"/>
                  </a:lnTo>
                  <a:lnTo>
                    <a:pt x="388" y="208"/>
                  </a:lnTo>
                  <a:lnTo>
                    <a:pt x="372" y="216"/>
                  </a:lnTo>
                  <a:lnTo>
                    <a:pt x="354" y="226"/>
                  </a:lnTo>
                  <a:lnTo>
                    <a:pt x="335" y="235"/>
                  </a:lnTo>
                  <a:lnTo>
                    <a:pt x="314" y="246"/>
                  </a:lnTo>
                  <a:lnTo>
                    <a:pt x="292" y="257"/>
                  </a:lnTo>
                  <a:lnTo>
                    <a:pt x="268" y="269"/>
                  </a:lnTo>
                  <a:lnTo>
                    <a:pt x="241" y="281"/>
                  </a:lnTo>
                  <a:lnTo>
                    <a:pt x="214" y="294"/>
                  </a:lnTo>
                  <a:lnTo>
                    <a:pt x="190" y="306"/>
                  </a:lnTo>
                  <a:lnTo>
                    <a:pt x="167" y="317"/>
                  </a:lnTo>
                  <a:lnTo>
                    <a:pt x="145" y="328"/>
                  </a:lnTo>
                  <a:lnTo>
                    <a:pt x="125" y="338"/>
                  </a:lnTo>
                  <a:lnTo>
                    <a:pt x="107" y="347"/>
                  </a:lnTo>
                  <a:lnTo>
                    <a:pt x="89" y="357"/>
                  </a:lnTo>
                  <a:lnTo>
                    <a:pt x="73" y="365"/>
                  </a:lnTo>
                  <a:lnTo>
                    <a:pt x="59" y="374"/>
                  </a:lnTo>
                  <a:lnTo>
                    <a:pt x="47" y="382"/>
                  </a:lnTo>
                  <a:lnTo>
                    <a:pt x="35" y="390"/>
                  </a:lnTo>
                  <a:lnTo>
                    <a:pt x="25" y="398"/>
                  </a:lnTo>
                  <a:lnTo>
                    <a:pt x="17" y="406"/>
                  </a:lnTo>
                  <a:lnTo>
                    <a:pt x="11" y="413"/>
                  </a:lnTo>
                  <a:lnTo>
                    <a:pt x="6" y="420"/>
                  </a:lnTo>
                  <a:lnTo>
                    <a:pt x="2" y="429"/>
                  </a:lnTo>
                  <a:lnTo>
                    <a:pt x="0" y="436"/>
                  </a:lnTo>
                  <a:lnTo>
                    <a:pt x="0" y="444"/>
                  </a:lnTo>
                  <a:lnTo>
                    <a:pt x="1" y="453"/>
                  </a:lnTo>
                  <a:lnTo>
                    <a:pt x="5" y="461"/>
                  </a:lnTo>
                  <a:lnTo>
                    <a:pt x="9" y="470"/>
                  </a:lnTo>
                  <a:lnTo>
                    <a:pt x="15" y="478"/>
                  </a:lnTo>
                  <a:lnTo>
                    <a:pt x="24" y="488"/>
                  </a:lnTo>
                  <a:lnTo>
                    <a:pt x="35" y="497"/>
                  </a:lnTo>
                  <a:lnTo>
                    <a:pt x="47" y="507"/>
                  </a:lnTo>
                  <a:lnTo>
                    <a:pt x="60" y="518"/>
                  </a:lnTo>
                  <a:lnTo>
                    <a:pt x="75" y="529"/>
                  </a:lnTo>
                  <a:lnTo>
                    <a:pt x="92" y="541"/>
                  </a:lnTo>
                  <a:lnTo>
                    <a:pt x="112" y="553"/>
                  </a:lnTo>
                  <a:lnTo>
                    <a:pt x="133" y="566"/>
                  </a:lnTo>
                  <a:lnTo>
                    <a:pt x="156" y="579"/>
                  </a:lnTo>
                  <a:lnTo>
                    <a:pt x="180" y="595"/>
                  </a:lnTo>
                  <a:lnTo>
                    <a:pt x="208" y="609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6806" name="Group 109">
            <a:extLst>
              <a:ext uri="{FF2B5EF4-FFF2-40B4-BE49-F238E27FC236}">
                <a16:creationId xmlns:a16="http://schemas.microsoft.com/office/drawing/2014/main" id="{55C2E8C4-267A-D64B-AB1B-ABFD6D86369B}"/>
              </a:ext>
            </a:extLst>
          </p:cNvPr>
          <p:cNvGrpSpPr>
            <a:grpSpLocks/>
          </p:cNvGrpSpPr>
          <p:nvPr/>
        </p:nvGrpSpPr>
        <p:grpSpPr bwMode="auto">
          <a:xfrm>
            <a:off x="7083425" y="4598989"/>
            <a:ext cx="363538" cy="541337"/>
            <a:chOff x="3873500" y="3795713"/>
            <a:chExt cx="363538" cy="541337"/>
          </a:xfrm>
        </p:grpSpPr>
        <p:sp>
          <p:nvSpPr>
            <p:cNvPr id="76808" name="Freeform 77">
              <a:extLst>
                <a:ext uri="{FF2B5EF4-FFF2-40B4-BE49-F238E27FC236}">
                  <a16:creationId xmlns:a16="http://schemas.microsoft.com/office/drawing/2014/main" id="{F23B1163-D192-0447-A52B-FFB9A8C7AA4D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5900" y="4260850"/>
              <a:ext cx="114300" cy="76200"/>
            </a:xfrm>
            <a:custGeom>
              <a:avLst/>
              <a:gdLst>
                <a:gd name="T0" fmla="*/ 0 w 144"/>
                <a:gd name="T1" fmla="*/ 2147483646 h 96"/>
                <a:gd name="T2" fmla="*/ 2147483646 w 144"/>
                <a:gd name="T3" fmla="*/ 2147483646 h 96"/>
                <a:gd name="T4" fmla="*/ 2147483646 w 144"/>
                <a:gd name="T5" fmla="*/ 0 h 96"/>
                <a:gd name="T6" fmla="*/ 2147483646 w 144"/>
                <a:gd name="T7" fmla="*/ 2147483646 h 96"/>
                <a:gd name="T8" fmla="*/ 0 w 144"/>
                <a:gd name="T9" fmla="*/ 2147483646 h 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4"/>
                <a:gd name="T16" fmla="*/ 0 h 96"/>
                <a:gd name="T17" fmla="*/ 144 w 144"/>
                <a:gd name="T18" fmla="*/ 96 h 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4" h="96">
                  <a:moveTo>
                    <a:pt x="0" y="48"/>
                  </a:moveTo>
                  <a:lnTo>
                    <a:pt x="144" y="96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rgbClr val="000000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809" name="Freeform 78">
              <a:extLst>
                <a:ext uri="{FF2B5EF4-FFF2-40B4-BE49-F238E27FC236}">
                  <a16:creationId xmlns:a16="http://schemas.microsoft.com/office/drawing/2014/main" id="{464BF731-C5D5-B442-A80D-A0A5F367DB6C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3500" y="3795713"/>
              <a:ext cx="363538" cy="482600"/>
            </a:xfrm>
            <a:custGeom>
              <a:avLst/>
              <a:gdLst>
                <a:gd name="T0" fmla="*/ 2147483646 w 457"/>
                <a:gd name="T1" fmla="*/ 0 h 609"/>
                <a:gd name="T2" fmla="*/ 2147483646 w 457"/>
                <a:gd name="T3" fmla="*/ 0 h 609"/>
                <a:gd name="T4" fmla="*/ 2147483646 w 457"/>
                <a:gd name="T5" fmla="*/ 0 h 609"/>
                <a:gd name="T6" fmla="*/ 2147483646 w 457"/>
                <a:gd name="T7" fmla="*/ 0 h 609"/>
                <a:gd name="T8" fmla="*/ 2147483646 w 457"/>
                <a:gd name="T9" fmla="*/ 0 h 609"/>
                <a:gd name="T10" fmla="*/ 2147483646 w 457"/>
                <a:gd name="T11" fmla="*/ 0 h 609"/>
                <a:gd name="T12" fmla="*/ 2147483646 w 457"/>
                <a:gd name="T13" fmla="*/ 0 h 609"/>
                <a:gd name="T14" fmla="*/ 2147483646 w 457"/>
                <a:gd name="T15" fmla="*/ 0 h 609"/>
                <a:gd name="T16" fmla="*/ 2147483646 w 457"/>
                <a:gd name="T17" fmla="*/ 0 h 609"/>
                <a:gd name="T18" fmla="*/ 2147483646 w 457"/>
                <a:gd name="T19" fmla="*/ 0 h 609"/>
                <a:gd name="T20" fmla="*/ 2147483646 w 457"/>
                <a:gd name="T21" fmla="*/ 0 h 609"/>
                <a:gd name="T22" fmla="*/ 2147483646 w 457"/>
                <a:gd name="T23" fmla="*/ 0 h 609"/>
                <a:gd name="T24" fmla="*/ 2147483646 w 457"/>
                <a:gd name="T25" fmla="*/ 0 h 609"/>
                <a:gd name="T26" fmla="*/ 2147483646 w 457"/>
                <a:gd name="T27" fmla="*/ 0 h 609"/>
                <a:gd name="T28" fmla="*/ 2147483646 w 457"/>
                <a:gd name="T29" fmla="*/ 0 h 609"/>
                <a:gd name="T30" fmla="*/ 2147483646 w 457"/>
                <a:gd name="T31" fmla="*/ 0 h 609"/>
                <a:gd name="T32" fmla="*/ 2147483646 w 457"/>
                <a:gd name="T33" fmla="*/ 0 h 609"/>
                <a:gd name="T34" fmla="*/ 2147483646 w 457"/>
                <a:gd name="T35" fmla="*/ 0 h 609"/>
                <a:gd name="T36" fmla="*/ 2147483646 w 457"/>
                <a:gd name="T37" fmla="*/ 0 h 609"/>
                <a:gd name="T38" fmla="*/ 2147483646 w 457"/>
                <a:gd name="T39" fmla="*/ 0 h 609"/>
                <a:gd name="T40" fmla="*/ 2147483646 w 457"/>
                <a:gd name="T41" fmla="*/ 0 h 609"/>
                <a:gd name="T42" fmla="*/ 2147483646 w 457"/>
                <a:gd name="T43" fmla="*/ 0 h 609"/>
                <a:gd name="T44" fmla="*/ 2147483646 w 457"/>
                <a:gd name="T45" fmla="*/ 0 h 609"/>
                <a:gd name="T46" fmla="*/ 2147483646 w 457"/>
                <a:gd name="T47" fmla="*/ 0 h 609"/>
                <a:gd name="T48" fmla="*/ 0 w 457"/>
                <a:gd name="T49" fmla="*/ 0 h 609"/>
                <a:gd name="T50" fmla="*/ 2147483646 w 457"/>
                <a:gd name="T51" fmla="*/ 0 h 609"/>
                <a:gd name="T52" fmla="*/ 2147483646 w 457"/>
                <a:gd name="T53" fmla="*/ 0 h 609"/>
                <a:gd name="T54" fmla="*/ 2147483646 w 457"/>
                <a:gd name="T55" fmla="*/ 0 h 609"/>
                <a:gd name="T56" fmla="*/ 2147483646 w 457"/>
                <a:gd name="T57" fmla="*/ 0 h 609"/>
                <a:gd name="T58" fmla="*/ 2147483646 w 457"/>
                <a:gd name="T59" fmla="*/ 0 h 609"/>
                <a:gd name="T60" fmla="*/ 2147483646 w 457"/>
                <a:gd name="T61" fmla="*/ 0 h 609"/>
                <a:gd name="T62" fmla="*/ 2147483646 w 457"/>
                <a:gd name="T63" fmla="*/ 0 h 609"/>
                <a:gd name="T64" fmla="*/ 2147483646 w 457"/>
                <a:gd name="T65" fmla="*/ 0 h 60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57"/>
                <a:gd name="T100" fmla="*/ 0 h 609"/>
                <a:gd name="T101" fmla="*/ 457 w 457"/>
                <a:gd name="T102" fmla="*/ 609 h 60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57" h="609">
                  <a:moveTo>
                    <a:pt x="316" y="0"/>
                  </a:moveTo>
                  <a:lnTo>
                    <a:pt x="335" y="13"/>
                  </a:lnTo>
                  <a:lnTo>
                    <a:pt x="352" y="27"/>
                  </a:lnTo>
                  <a:lnTo>
                    <a:pt x="367" y="37"/>
                  </a:lnTo>
                  <a:lnTo>
                    <a:pt x="383" y="49"/>
                  </a:lnTo>
                  <a:lnTo>
                    <a:pt x="396" y="60"/>
                  </a:lnTo>
                  <a:lnTo>
                    <a:pt x="408" y="70"/>
                  </a:lnTo>
                  <a:lnTo>
                    <a:pt x="419" y="79"/>
                  </a:lnTo>
                  <a:lnTo>
                    <a:pt x="429" y="88"/>
                  </a:lnTo>
                  <a:lnTo>
                    <a:pt x="437" y="96"/>
                  </a:lnTo>
                  <a:lnTo>
                    <a:pt x="444" y="105"/>
                  </a:lnTo>
                  <a:lnTo>
                    <a:pt x="450" y="112"/>
                  </a:lnTo>
                  <a:lnTo>
                    <a:pt x="454" y="120"/>
                  </a:lnTo>
                  <a:lnTo>
                    <a:pt x="456" y="127"/>
                  </a:lnTo>
                  <a:lnTo>
                    <a:pt x="457" y="135"/>
                  </a:lnTo>
                  <a:lnTo>
                    <a:pt x="457" y="141"/>
                  </a:lnTo>
                  <a:lnTo>
                    <a:pt x="456" y="148"/>
                  </a:lnTo>
                  <a:lnTo>
                    <a:pt x="453" y="155"/>
                  </a:lnTo>
                  <a:lnTo>
                    <a:pt x="448" y="162"/>
                  </a:lnTo>
                  <a:lnTo>
                    <a:pt x="442" y="169"/>
                  </a:lnTo>
                  <a:lnTo>
                    <a:pt x="435" y="177"/>
                  </a:lnTo>
                  <a:lnTo>
                    <a:pt x="425" y="184"/>
                  </a:lnTo>
                  <a:lnTo>
                    <a:pt x="414" y="191"/>
                  </a:lnTo>
                  <a:lnTo>
                    <a:pt x="401" y="199"/>
                  </a:lnTo>
                  <a:lnTo>
                    <a:pt x="388" y="208"/>
                  </a:lnTo>
                  <a:lnTo>
                    <a:pt x="372" y="216"/>
                  </a:lnTo>
                  <a:lnTo>
                    <a:pt x="354" y="226"/>
                  </a:lnTo>
                  <a:lnTo>
                    <a:pt x="335" y="235"/>
                  </a:lnTo>
                  <a:lnTo>
                    <a:pt x="314" y="246"/>
                  </a:lnTo>
                  <a:lnTo>
                    <a:pt x="292" y="257"/>
                  </a:lnTo>
                  <a:lnTo>
                    <a:pt x="268" y="269"/>
                  </a:lnTo>
                  <a:lnTo>
                    <a:pt x="241" y="281"/>
                  </a:lnTo>
                  <a:lnTo>
                    <a:pt x="214" y="294"/>
                  </a:lnTo>
                  <a:lnTo>
                    <a:pt x="190" y="306"/>
                  </a:lnTo>
                  <a:lnTo>
                    <a:pt x="167" y="317"/>
                  </a:lnTo>
                  <a:lnTo>
                    <a:pt x="145" y="328"/>
                  </a:lnTo>
                  <a:lnTo>
                    <a:pt x="125" y="338"/>
                  </a:lnTo>
                  <a:lnTo>
                    <a:pt x="107" y="347"/>
                  </a:lnTo>
                  <a:lnTo>
                    <a:pt x="89" y="357"/>
                  </a:lnTo>
                  <a:lnTo>
                    <a:pt x="73" y="365"/>
                  </a:lnTo>
                  <a:lnTo>
                    <a:pt x="59" y="374"/>
                  </a:lnTo>
                  <a:lnTo>
                    <a:pt x="47" y="382"/>
                  </a:lnTo>
                  <a:lnTo>
                    <a:pt x="35" y="390"/>
                  </a:lnTo>
                  <a:lnTo>
                    <a:pt x="25" y="398"/>
                  </a:lnTo>
                  <a:lnTo>
                    <a:pt x="17" y="406"/>
                  </a:lnTo>
                  <a:lnTo>
                    <a:pt x="11" y="413"/>
                  </a:lnTo>
                  <a:lnTo>
                    <a:pt x="6" y="420"/>
                  </a:lnTo>
                  <a:lnTo>
                    <a:pt x="2" y="429"/>
                  </a:lnTo>
                  <a:lnTo>
                    <a:pt x="0" y="436"/>
                  </a:lnTo>
                  <a:lnTo>
                    <a:pt x="0" y="444"/>
                  </a:lnTo>
                  <a:lnTo>
                    <a:pt x="1" y="453"/>
                  </a:lnTo>
                  <a:lnTo>
                    <a:pt x="5" y="461"/>
                  </a:lnTo>
                  <a:lnTo>
                    <a:pt x="9" y="470"/>
                  </a:lnTo>
                  <a:lnTo>
                    <a:pt x="15" y="478"/>
                  </a:lnTo>
                  <a:lnTo>
                    <a:pt x="24" y="488"/>
                  </a:lnTo>
                  <a:lnTo>
                    <a:pt x="35" y="497"/>
                  </a:lnTo>
                  <a:lnTo>
                    <a:pt x="47" y="507"/>
                  </a:lnTo>
                  <a:lnTo>
                    <a:pt x="60" y="518"/>
                  </a:lnTo>
                  <a:lnTo>
                    <a:pt x="75" y="529"/>
                  </a:lnTo>
                  <a:lnTo>
                    <a:pt x="92" y="541"/>
                  </a:lnTo>
                  <a:lnTo>
                    <a:pt x="112" y="553"/>
                  </a:lnTo>
                  <a:lnTo>
                    <a:pt x="133" y="566"/>
                  </a:lnTo>
                  <a:lnTo>
                    <a:pt x="156" y="579"/>
                  </a:lnTo>
                  <a:lnTo>
                    <a:pt x="180" y="595"/>
                  </a:lnTo>
                  <a:lnTo>
                    <a:pt x="208" y="609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6807" name="TextBox 115">
            <a:extLst>
              <a:ext uri="{FF2B5EF4-FFF2-40B4-BE49-F238E27FC236}">
                <a16:creationId xmlns:a16="http://schemas.microsoft.com/office/drawing/2014/main" id="{B86DFC3E-8AA3-A046-B5D7-8ED5D29A77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82051" y="4572000"/>
            <a:ext cx="1243013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0">
                <a:solidFill>
                  <a:srgbClr val="FF0000"/>
                </a:solidFill>
                <a:latin typeface="Times" pitchFamily="2" charset="0"/>
              </a:rPr>
              <a:t>Q</a:t>
            </a:r>
            <a:r>
              <a:rPr lang="en-US" altLang="en-US" sz="1400" b="0" baseline="-25000">
                <a:solidFill>
                  <a:srgbClr val="FF0000"/>
                </a:solidFill>
                <a:latin typeface="Times" pitchFamily="2" charset="0"/>
              </a:rPr>
              <a:t>1</a:t>
            </a:r>
            <a:r>
              <a:rPr lang="en-US" altLang="en-US" sz="1400" b="0">
                <a:solidFill>
                  <a:srgbClr val="FF0000"/>
                </a:solidFill>
                <a:latin typeface="Times" pitchFamily="2" charset="0"/>
              </a:rPr>
              <a:t> toggles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0">
                <a:solidFill>
                  <a:srgbClr val="FF0000"/>
                </a:solidFill>
                <a:latin typeface="Times" pitchFamily="2" charset="0"/>
              </a:rPr>
              <a:t>on the positive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0">
                <a:solidFill>
                  <a:srgbClr val="FF0000"/>
                </a:solidFill>
                <a:latin typeface="Times" pitchFamily="2" charset="0"/>
              </a:rPr>
              <a:t>edge of Q</a:t>
            </a:r>
            <a:r>
              <a:rPr lang="en-US" altLang="en-US" sz="1400" b="0" baseline="-25000">
                <a:solidFill>
                  <a:srgbClr val="FF0000"/>
                </a:solidFill>
                <a:latin typeface="Times" pitchFamily="2" charset="0"/>
              </a:rPr>
              <a:t>0</a:t>
            </a: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Rectangle 2">
            <a:extLst>
              <a:ext uri="{FF2B5EF4-FFF2-40B4-BE49-F238E27FC236}">
                <a16:creationId xmlns:a16="http://schemas.microsoft.com/office/drawing/2014/main" id="{EEDECC6A-80F0-3345-84AC-FF2B11E6F01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ea typeface="+mj-ea"/>
                <a:cs typeface="+mj-cs"/>
              </a:rPr>
              <a:t>Administrative Stuff</a:t>
            </a:r>
          </a:p>
        </p:txBody>
      </p:sp>
      <p:sp>
        <p:nvSpPr>
          <p:cNvPr id="7170" name="Rectangle 3">
            <a:extLst>
              <a:ext uri="{FF2B5EF4-FFF2-40B4-BE49-F238E27FC236}">
                <a16:creationId xmlns:a16="http://schemas.microsoft.com/office/drawing/2014/main" id="{C0708E4B-8C5C-BB42-8A38-90D743AAC2C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0" y="1219200"/>
            <a:ext cx="8305800" cy="5486400"/>
          </a:xfrm>
        </p:spPr>
        <p:txBody>
          <a:bodyPr/>
          <a:lstStyle/>
          <a:p>
            <a:pPr eaLnBrk="1" hangingPunct="1"/>
            <a:r>
              <a:rPr lang="en-US" altLang="en-US" dirty="0"/>
              <a:t>Midterm Exam #2</a:t>
            </a:r>
          </a:p>
          <a:p>
            <a:pPr eaLnBrk="1" hangingPunct="1"/>
            <a:endParaRPr lang="en-US" altLang="en-US" dirty="0"/>
          </a:p>
          <a:p>
            <a:pPr eaLnBrk="1" hangingPunct="1"/>
            <a:r>
              <a:rPr lang="en-US" altLang="en-US" dirty="0"/>
              <a:t>When: Friday, October 31 @ 4:20pm.</a:t>
            </a:r>
          </a:p>
          <a:p>
            <a:pPr eaLnBrk="1" hangingPunct="1"/>
            <a:endParaRPr lang="en-US" altLang="en-US" dirty="0"/>
          </a:p>
          <a:p>
            <a:pPr eaLnBrk="1" hangingPunct="1"/>
            <a:r>
              <a:rPr lang="en-US" altLang="en-US" dirty="0"/>
              <a:t>Where: This room</a:t>
            </a:r>
          </a:p>
          <a:p>
            <a:pPr eaLnBrk="1" hangingPunct="1"/>
            <a:endParaRPr lang="en-US" altLang="en-US" dirty="0"/>
          </a:p>
          <a:p>
            <a:pPr eaLnBrk="1" hangingPunct="1"/>
            <a:r>
              <a:rPr lang="en-US" altLang="en-US" dirty="0"/>
              <a:t>What: Chapters 1, 2, 3, 4 and  5</a:t>
            </a:r>
          </a:p>
          <a:p>
            <a:pPr eaLnBrk="1" hangingPunct="1"/>
            <a:endParaRPr lang="en-US" altLang="en-US" dirty="0"/>
          </a:p>
          <a:p>
            <a:pPr eaLnBrk="1" hangingPunct="1"/>
            <a:r>
              <a:rPr lang="en-US" altLang="en-US" dirty="0"/>
              <a:t>The exam will be closed book but open notes   	  (you can bring up to 3 sheets of handwritten notes).</a:t>
            </a:r>
          </a:p>
          <a:p>
            <a:pPr eaLnBrk="1" hangingPunct="1">
              <a:buFontTx/>
              <a:buNone/>
            </a:pPr>
            <a:endParaRPr lang="en-US" altLang="en-US" dirty="0"/>
          </a:p>
          <a:p>
            <a:pPr lvl="1" eaLnBrk="1" hangingPunct="1"/>
            <a:endParaRPr lang="en-US" altLang="en-US" dirty="0"/>
          </a:p>
          <a:p>
            <a:pPr lvl="1" eaLnBrk="1" hangingPunct="1">
              <a:buFont typeface="Wingdings" pitchFamily="2" charset="2"/>
              <a:buNone/>
            </a:pPr>
            <a:endParaRPr lang="en-US" altLang="en-US" dirty="0"/>
          </a:p>
        </p:txBody>
      </p:sp>
    </p:spTree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Title 1">
            <a:extLst>
              <a:ext uri="{FF2B5EF4-FFF2-40B4-BE49-F238E27FC236}">
                <a16:creationId xmlns:a16="http://schemas.microsoft.com/office/drawing/2014/main" id="{2755F6DD-2C8C-7748-AAB1-8FE5D08024DE}"/>
              </a:ext>
            </a:extLst>
          </p:cNvPr>
          <p:cNvSpPr txBox="1">
            <a:spLocks/>
          </p:cNvSpPr>
          <p:nvPr/>
        </p:nvSpPr>
        <p:spPr bwMode="auto">
          <a:xfrm>
            <a:off x="914400" y="0"/>
            <a:ext cx="9144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/>
              <a:t>A three-bit down-counter</a:t>
            </a:r>
          </a:p>
        </p:txBody>
      </p:sp>
      <p:grpSp>
        <p:nvGrpSpPr>
          <p:cNvPr id="77826" name="Group 80">
            <a:extLst>
              <a:ext uri="{FF2B5EF4-FFF2-40B4-BE49-F238E27FC236}">
                <a16:creationId xmlns:a16="http://schemas.microsoft.com/office/drawing/2014/main" id="{D223ECEB-8BEC-584D-8DE6-0A6F6131CD53}"/>
              </a:ext>
            </a:extLst>
          </p:cNvPr>
          <p:cNvGrpSpPr>
            <a:grpSpLocks/>
          </p:cNvGrpSpPr>
          <p:nvPr/>
        </p:nvGrpSpPr>
        <p:grpSpPr bwMode="auto">
          <a:xfrm>
            <a:off x="1971676" y="1177925"/>
            <a:ext cx="6784975" cy="5564188"/>
            <a:chOff x="666" y="206"/>
            <a:chExt cx="4274" cy="3505"/>
          </a:xfrm>
        </p:grpSpPr>
        <p:sp>
          <p:nvSpPr>
            <p:cNvPr id="77834" name="Line 4">
              <a:extLst>
                <a:ext uri="{FF2B5EF4-FFF2-40B4-BE49-F238E27FC236}">
                  <a16:creationId xmlns:a16="http://schemas.microsoft.com/office/drawing/2014/main" id="{05DE660B-67B9-6644-BB86-82BB4A42888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697" y="1839"/>
              <a:ext cx="1" cy="135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835" name="Line 5">
              <a:extLst>
                <a:ext uri="{FF2B5EF4-FFF2-40B4-BE49-F238E27FC236}">
                  <a16:creationId xmlns:a16="http://schemas.microsoft.com/office/drawing/2014/main" id="{A1D7EDA8-125A-8249-80BD-2DE229F4765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166" y="1839"/>
              <a:ext cx="1" cy="135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836" name="Line 6">
              <a:extLst>
                <a:ext uri="{FF2B5EF4-FFF2-40B4-BE49-F238E27FC236}">
                  <a16:creationId xmlns:a16="http://schemas.microsoft.com/office/drawing/2014/main" id="{F5AC56F6-D827-294A-B3A9-F0B2A613A6E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622" y="1839"/>
              <a:ext cx="1" cy="135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837" name="Line 7">
              <a:extLst>
                <a:ext uri="{FF2B5EF4-FFF2-40B4-BE49-F238E27FC236}">
                  <a16:creationId xmlns:a16="http://schemas.microsoft.com/office/drawing/2014/main" id="{3AF0BE21-72DE-2D49-ADB6-7C0BD2C83ED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090" y="1839"/>
              <a:ext cx="1" cy="135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838" name="Line 8">
              <a:extLst>
                <a:ext uri="{FF2B5EF4-FFF2-40B4-BE49-F238E27FC236}">
                  <a16:creationId xmlns:a16="http://schemas.microsoft.com/office/drawing/2014/main" id="{16A3A9CF-65CA-0A4F-8E2B-9DA0451E762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559" y="1839"/>
              <a:ext cx="1" cy="135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839" name="Line 9">
              <a:extLst>
                <a:ext uri="{FF2B5EF4-FFF2-40B4-BE49-F238E27FC236}">
                  <a16:creationId xmlns:a16="http://schemas.microsoft.com/office/drawing/2014/main" id="{205ED011-B1AC-B744-AD8D-7F9030E2E09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015" y="1839"/>
              <a:ext cx="1" cy="135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840" name="Line 10">
              <a:extLst>
                <a:ext uri="{FF2B5EF4-FFF2-40B4-BE49-F238E27FC236}">
                  <a16:creationId xmlns:a16="http://schemas.microsoft.com/office/drawing/2014/main" id="{2365F55C-6637-EE42-99F8-DEAF3646BA2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484" y="1839"/>
              <a:ext cx="1" cy="135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841" name="Line 11">
              <a:extLst>
                <a:ext uri="{FF2B5EF4-FFF2-40B4-BE49-F238E27FC236}">
                  <a16:creationId xmlns:a16="http://schemas.microsoft.com/office/drawing/2014/main" id="{9B233448-D47B-E84B-8C69-031063FCF74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29" y="1839"/>
              <a:ext cx="1" cy="135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842" name="Freeform 12">
              <a:extLst>
                <a:ext uri="{FF2B5EF4-FFF2-40B4-BE49-F238E27FC236}">
                  <a16:creationId xmlns:a16="http://schemas.microsoft.com/office/drawing/2014/main" id="{C8799F54-4797-F845-AB40-70FE1ACAF61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1" y="1923"/>
              <a:ext cx="924" cy="169"/>
            </a:xfrm>
            <a:custGeom>
              <a:avLst/>
              <a:gdLst>
                <a:gd name="T0" fmla="*/ 0 w 1850"/>
                <a:gd name="T1" fmla="*/ 1 h 336"/>
                <a:gd name="T2" fmla="*/ 0 w 1850"/>
                <a:gd name="T3" fmla="*/ 0 h 336"/>
                <a:gd name="T4" fmla="*/ 0 w 1850"/>
                <a:gd name="T5" fmla="*/ 0 h 336"/>
                <a:gd name="T6" fmla="*/ 0 w 1850"/>
                <a:gd name="T7" fmla="*/ 1 h 336"/>
                <a:gd name="T8" fmla="*/ 0 w 1850"/>
                <a:gd name="T9" fmla="*/ 1 h 336"/>
                <a:gd name="T10" fmla="*/ 0 w 1850"/>
                <a:gd name="T11" fmla="*/ 0 h 336"/>
                <a:gd name="T12" fmla="*/ 0 w 1850"/>
                <a:gd name="T13" fmla="*/ 0 h 336"/>
                <a:gd name="T14" fmla="*/ 0 w 1850"/>
                <a:gd name="T15" fmla="*/ 1 h 336"/>
                <a:gd name="T16" fmla="*/ 0 w 1850"/>
                <a:gd name="T17" fmla="*/ 1 h 3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850"/>
                <a:gd name="T28" fmla="*/ 0 h 336"/>
                <a:gd name="T29" fmla="*/ 1850 w 1850"/>
                <a:gd name="T30" fmla="*/ 336 h 3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850" h="336">
                  <a:moveTo>
                    <a:pt x="1850" y="336"/>
                  </a:moveTo>
                  <a:lnTo>
                    <a:pt x="1850" y="0"/>
                  </a:lnTo>
                  <a:lnTo>
                    <a:pt x="1393" y="0"/>
                  </a:lnTo>
                  <a:lnTo>
                    <a:pt x="1393" y="336"/>
                  </a:lnTo>
                  <a:lnTo>
                    <a:pt x="937" y="336"/>
                  </a:lnTo>
                  <a:lnTo>
                    <a:pt x="937" y="0"/>
                  </a:lnTo>
                  <a:lnTo>
                    <a:pt x="456" y="0"/>
                  </a:lnTo>
                  <a:lnTo>
                    <a:pt x="456" y="336"/>
                  </a:lnTo>
                  <a:lnTo>
                    <a:pt x="0" y="336"/>
                  </a:lnTo>
                </a:path>
              </a:pathLst>
            </a:custGeom>
            <a:noFill/>
            <a:ln w="28575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843" name="Freeform 13">
              <a:extLst>
                <a:ext uri="{FF2B5EF4-FFF2-40B4-BE49-F238E27FC236}">
                  <a16:creationId xmlns:a16="http://schemas.microsoft.com/office/drawing/2014/main" id="{66C463DB-4F87-2349-B491-56068F2FF3E8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5" y="1923"/>
              <a:ext cx="937" cy="169"/>
            </a:xfrm>
            <a:custGeom>
              <a:avLst/>
              <a:gdLst>
                <a:gd name="T0" fmla="*/ 1 w 1873"/>
                <a:gd name="T1" fmla="*/ 1 h 336"/>
                <a:gd name="T2" fmla="*/ 1 w 1873"/>
                <a:gd name="T3" fmla="*/ 0 h 336"/>
                <a:gd name="T4" fmla="*/ 1 w 1873"/>
                <a:gd name="T5" fmla="*/ 0 h 336"/>
                <a:gd name="T6" fmla="*/ 1 w 1873"/>
                <a:gd name="T7" fmla="*/ 1 h 336"/>
                <a:gd name="T8" fmla="*/ 1 w 1873"/>
                <a:gd name="T9" fmla="*/ 1 h 336"/>
                <a:gd name="T10" fmla="*/ 1 w 1873"/>
                <a:gd name="T11" fmla="*/ 0 h 336"/>
                <a:gd name="T12" fmla="*/ 1 w 1873"/>
                <a:gd name="T13" fmla="*/ 0 h 336"/>
                <a:gd name="T14" fmla="*/ 1 w 1873"/>
                <a:gd name="T15" fmla="*/ 1 h 336"/>
                <a:gd name="T16" fmla="*/ 0 w 1873"/>
                <a:gd name="T17" fmla="*/ 1 h 3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873"/>
                <a:gd name="T28" fmla="*/ 0 h 336"/>
                <a:gd name="T29" fmla="*/ 1873 w 1873"/>
                <a:gd name="T30" fmla="*/ 336 h 3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873" h="336">
                  <a:moveTo>
                    <a:pt x="1873" y="336"/>
                  </a:moveTo>
                  <a:lnTo>
                    <a:pt x="1873" y="0"/>
                  </a:lnTo>
                  <a:lnTo>
                    <a:pt x="1393" y="0"/>
                  </a:lnTo>
                  <a:lnTo>
                    <a:pt x="1393" y="336"/>
                  </a:lnTo>
                  <a:lnTo>
                    <a:pt x="936" y="336"/>
                  </a:lnTo>
                  <a:lnTo>
                    <a:pt x="936" y="0"/>
                  </a:lnTo>
                  <a:lnTo>
                    <a:pt x="480" y="0"/>
                  </a:lnTo>
                  <a:lnTo>
                    <a:pt x="480" y="336"/>
                  </a:lnTo>
                  <a:lnTo>
                    <a:pt x="0" y="336"/>
                  </a:lnTo>
                </a:path>
              </a:pathLst>
            </a:custGeom>
            <a:noFill/>
            <a:ln w="28575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844" name="Freeform 14">
              <a:extLst>
                <a:ext uri="{FF2B5EF4-FFF2-40B4-BE49-F238E27FC236}">
                  <a16:creationId xmlns:a16="http://schemas.microsoft.com/office/drawing/2014/main" id="{60021770-827A-5642-A2ED-19F3A44C25D0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2" y="1923"/>
              <a:ext cx="925" cy="169"/>
            </a:xfrm>
            <a:custGeom>
              <a:avLst/>
              <a:gdLst>
                <a:gd name="T0" fmla="*/ 1 w 1850"/>
                <a:gd name="T1" fmla="*/ 1 h 336"/>
                <a:gd name="T2" fmla="*/ 1 w 1850"/>
                <a:gd name="T3" fmla="*/ 0 h 336"/>
                <a:gd name="T4" fmla="*/ 1 w 1850"/>
                <a:gd name="T5" fmla="*/ 0 h 336"/>
                <a:gd name="T6" fmla="*/ 1 w 1850"/>
                <a:gd name="T7" fmla="*/ 1 h 336"/>
                <a:gd name="T8" fmla="*/ 1 w 1850"/>
                <a:gd name="T9" fmla="*/ 1 h 336"/>
                <a:gd name="T10" fmla="*/ 1 w 1850"/>
                <a:gd name="T11" fmla="*/ 0 h 336"/>
                <a:gd name="T12" fmla="*/ 1 w 1850"/>
                <a:gd name="T13" fmla="*/ 0 h 336"/>
                <a:gd name="T14" fmla="*/ 1 w 1850"/>
                <a:gd name="T15" fmla="*/ 1 h 336"/>
                <a:gd name="T16" fmla="*/ 0 w 1850"/>
                <a:gd name="T17" fmla="*/ 1 h 3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850"/>
                <a:gd name="T28" fmla="*/ 0 h 336"/>
                <a:gd name="T29" fmla="*/ 1850 w 1850"/>
                <a:gd name="T30" fmla="*/ 336 h 3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850" h="336">
                  <a:moveTo>
                    <a:pt x="1850" y="336"/>
                  </a:moveTo>
                  <a:lnTo>
                    <a:pt x="1850" y="0"/>
                  </a:lnTo>
                  <a:lnTo>
                    <a:pt x="1394" y="0"/>
                  </a:lnTo>
                  <a:lnTo>
                    <a:pt x="1394" y="336"/>
                  </a:lnTo>
                  <a:lnTo>
                    <a:pt x="913" y="336"/>
                  </a:lnTo>
                  <a:lnTo>
                    <a:pt x="913" y="0"/>
                  </a:lnTo>
                  <a:lnTo>
                    <a:pt x="457" y="0"/>
                  </a:lnTo>
                  <a:lnTo>
                    <a:pt x="457" y="336"/>
                  </a:lnTo>
                  <a:lnTo>
                    <a:pt x="0" y="336"/>
                  </a:lnTo>
                </a:path>
              </a:pathLst>
            </a:custGeom>
            <a:noFill/>
            <a:ln w="28575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845" name="Freeform 15">
              <a:extLst>
                <a:ext uri="{FF2B5EF4-FFF2-40B4-BE49-F238E27FC236}">
                  <a16:creationId xmlns:a16="http://schemas.microsoft.com/office/drawing/2014/main" id="{12CC8E9E-3E64-2147-9E24-1506E3279DA6}"/>
                </a:ext>
              </a:extLst>
            </p:cNvPr>
            <p:cNvSpPr>
              <a:spLocks/>
            </p:cNvSpPr>
            <p:nvPr/>
          </p:nvSpPr>
          <p:spPr bwMode="auto">
            <a:xfrm>
              <a:off x="3787" y="1923"/>
              <a:ext cx="925" cy="169"/>
            </a:xfrm>
            <a:custGeom>
              <a:avLst/>
              <a:gdLst>
                <a:gd name="T0" fmla="*/ 1 w 1850"/>
                <a:gd name="T1" fmla="*/ 1 h 336"/>
                <a:gd name="T2" fmla="*/ 1 w 1850"/>
                <a:gd name="T3" fmla="*/ 0 h 336"/>
                <a:gd name="T4" fmla="*/ 1 w 1850"/>
                <a:gd name="T5" fmla="*/ 0 h 336"/>
                <a:gd name="T6" fmla="*/ 1 w 1850"/>
                <a:gd name="T7" fmla="*/ 1 h 336"/>
                <a:gd name="T8" fmla="*/ 1 w 1850"/>
                <a:gd name="T9" fmla="*/ 1 h 336"/>
                <a:gd name="T10" fmla="*/ 1 w 1850"/>
                <a:gd name="T11" fmla="*/ 0 h 336"/>
                <a:gd name="T12" fmla="*/ 1 w 1850"/>
                <a:gd name="T13" fmla="*/ 0 h 336"/>
                <a:gd name="T14" fmla="*/ 1 w 1850"/>
                <a:gd name="T15" fmla="*/ 1 h 336"/>
                <a:gd name="T16" fmla="*/ 0 w 1850"/>
                <a:gd name="T17" fmla="*/ 1 h 3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850"/>
                <a:gd name="T28" fmla="*/ 0 h 336"/>
                <a:gd name="T29" fmla="*/ 1850 w 1850"/>
                <a:gd name="T30" fmla="*/ 336 h 3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850" h="336">
                  <a:moveTo>
                    <a:pt x="1850" y="336"/>
                  </a:moveTo>
                  <a:lnTo>
                    <a:pt x="1850" y="0"/>
                  </a:lnTo>
                  <a:lnTo>
                    <a:pt x="1393" y="0"/>
                  </a:lnTo>
                  <a:lnTo>
                    <a:pt x="1393" y="336"/>
                  </a:lnTo>
                  <a:lnTo>
                    <a:pt x="913" y="336"/>
                  </a:lnTo>
                  <a:lnTo>
                    <a:pt x="913" y="0"/>
                  </a:lnTo>
                  <a:lnTo>
                    <a:pt x="456" y="0"/>
                  </a:lnTo>
                  <a:lnTo>
                    <a:pt x="456" y="336"/>
                  </a:lnTo>
                  <a:lnTo>
                    <a:pt x="0" y="336"/>
                  </a:lnTo>
                </a:path>
              </a:pathLst>
            </a:custGeom>
            <a:noFill/>
            <a:ln w="28575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846" name="Line 16">
              <a:extLst>
                <a:ext uri="{FF2B5EF4-FFF2-40B4-BE49-F238E27FC236}">
                  <a16:creationId xmlns:a16="http://schemas.microsoft.com/office/drawing/2014/main" id="{0DC1DC9A-39CD-C34F-BBC9-9EA0AA4A181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712" y="2092"/>
              <a:ext cx="228" cy="1"/>
            </a:xfrm>
            <a:prstGeom prst="line">
              <a:avLst/>
            </a:prstGeom>
            <a:noFill/>
            <a:ln w="28575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847" name="Freeform 17">
              <a:extLst>
                <a:ext uri="{FF2B5EF4-FFF2-40B4-BE49-F238E27FC236}">
                  <a16:creationId xmlns:a16="http://schemas.microsoft.com/office/drawing/2014/main" id="{A5591787-9AE6-8940-959E-478899E4B88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1" y="2260"/>
              <a:ext cx="1645" cy="168"/>
            </a:xfrm>
            <a:custGeom>
              <a:avLst/>
              <a:gdLst>
                <a:gd name="T0" fmla="*/ 0 w 3291"/>
                <a:gd name="T1" fmla="*/ 0 h 337"/>
                <a:gd name="T2" fmla="*/ 0 w 3291"/>
                <a:gd name="T3" fmla="*/ 0 h 337"/>
                <a:gd name="T4" fmla="*/ 0 w 3291"/>
                <a:gd name="T5" fmla="*/ 0 h 337"/>
                <a:gd name="T6" fmla="*/ 0 w 3291"/>
                <a:gd name="T7" fmla="*/ 0 h 337"/>
                <a:gd name="T8" fmla="*/ 0 w 3291"/>
                <a:gd name="T9" fmla="*/ 0 h 337"/>
                <a:gd name="T10" fmla="*/ 0 w 3291"/>
                <a:gd name="T11" fmla="*/ 0 h 337"/>
                <a:gd name="T12" fmla="*/ 0 w 3291"/>
                <a:gd name="T13" fmla="*/ 0 h 337"/>
                <a:gd name="T14" fmla="*/ 0 w 3291"/>
                <a:gd name="T15" fmla="*/ 0 h 337"/>
                <a:gd name="T16" fmla="*/ 0 w 3291"/>
                <a:gd name="T17" fmla="*/ 0 h 33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291"/>
                <a:gd name="T28" fmla="*/ 0 h 337"/>
                <a:gd name="T29" fmla="*/ 3291 w 3291"/>
                <a:gd name="T30" fmla="*/ 337 h 33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291" h="337">
                  <a:moveTo>
                    <a:pt x="3291" y="337"/>
                  </a:moveTo>
                  <a:lnTo>
                    <a:pt x="3291" y="0"/>
                  </a:lnTo>
                  <a:lnTo>
                    <a:pt x="2378" y="0"/>
                  </a:lnTo>
                  <a:lnTo>
                    <a:pt x="2378" y="337"/>
                  </a:lnTo>
                  <a:lnTo>
                    <a:pt x="1441" y="337"/>
                  </a:lnTo>
                  <a:lnTo>
                    <a:pt x="1441" y="0"/>
                  </a:lnTo>
                  <a:lnTo>
                    <a:pt x="528" y="0"/>
                  </a:lnTo>
                  <a:lnTo>
                    <a:pt x="528" y="337"/>
                  </a:lnTo>
                  <a:lnTo>
                    <a:pt x="0" y="337"/>
                  </a:lnTo>
                </a:path>
              </a:pathLst>
            </a:custGeom>
            <a:noFill/>
            <a:ln w="28575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848" name="Freeform 18">
              <a:extLst>
                <a:ext uri="{FF2B5EF4-FFF2-40B4-BE49-F238E27FC236}">
                  <a16:creationId xmlns:a16="http://schemas.microsoft.com/office/drawing/2014/main" id="{1030C20F-8A9F-0242-878E-5AFA7F8A378E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6" y="2260"/>
              <a:ext cx="1862" cy="168"/>
            </a:xfrm>
            <a:custGeom>
              <a:avLst/>
              <a:gdLst>
                <a:gd name="T0" fmla="*/ 1 w 3723"/>
                <a:gd name="T1" fmla="*/ 0 h 337"/>
                <a:gd name="T2" fmla="*/ 1 w 3723"/>
                <a:gd name="T3" fmla="*/ 0 h 337"/>
                <a:gd name="T4" fmla="*/ 1 w 3723"/>
                <a:gd name="T5" fmla="*/ 0 h 337"/>
                <a:gd name="T6" fmla="*/ 1 w 3723"/>
                <a:gd name="T7" fmla="*/ 0 h 337"/>
                <a:gd name="T8" fmla="*/ 1 w 3723"/>
                <a:gd name="T9" fmla="*/ 0 h 337"/>
                <a:gd name="T10" fmla="*/ 1 w 3723"/>
                <a:gd name="T11" fmla="*/ 0 h 337"/>
                <a:gd name="T12" fmla="*/ 1 w 3723"/>
                <a:gd name="T13" fmla="*/ 0 h 337"/>
                <a:gd name="T14" fmla="*/ 1 w 3723"/>
                <a:gd name="T15" fmla="*/ 0 h 337"/>
                <a:gd name="T16" fmla="*/ 0 w 3723"/>
                <a:gd name="T17" fmla="*/ 0 h 33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723"/>
                <a:gd name="T28" fmla="*/ 0 h 337"/>
                <a:gd name="T29" fmla="*/ 3723 w 3723"/>
                <a:gd name="T30" fmla="*/ 337 h 33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723" h="337">
                  <a:moveTo>
                    <a:pt x="3723" y="337"/>
                  </a:moveTo>
                  <a:lnTo>
                    <a:pt x="3723" y="0"/>
                  </a:lnTo>
                  <a:lnTo>
                    <a:pt x="2786" y="0"/>
                  </a:lnTo>
                  <a:lnTo>
                    <a:pt x="2786" y="337"/>
                  </a:lnTo>
                  <a:lnTo>
                    <a:pt x="1874" y="337"/>
                  </a:lnTo>
                  <a:lnTo>
                    <a:pt x="1874" y="0"/>
                  </a:lnTo>
                  <a:lnTo>
                    <a:pt x="937" y="0"/>
                  </a:lnTo>
                  <a:lnTo>
                    <a:pt x="937" y="337"/>
                  </a:lnTo>
                  <a:lnTo>
                    <a:pt x="0" y="337"/>
                  </a:lnTo>
                </a:path>
              </a:pathLst>
            </a:custGeom>
            <a:noFill/>
            <a:ln w="28575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849" name="Line 19">
              <a:extLst>
                <a:ext uri="{FF2B5EF4-FFF2-40B4-BE49-F238E27FC236}">
                  <a16:creationId xmlns:a16="http://schemas.microsoft.com/office/drawing/2014/main" id="{1540B77C-9C52-0748-8C27-F95EB09D030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508" y="2428"/>
              <a:ext cx="432" cy="1"/>
            </a:xfrm>
            <a:prstGeom prst="line">
              <a:avLst/>
            </a:prstGeom>
            <a:noFill/>
            <a:ln w="28575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850" name="Freeform 20">
              <a:extLst>
                <a:ext uri="{FF2B5EF4-FFF2-40B4-BE49-F238E27FC236}">
                  <a16:creationId xmlns:a16="http://schemas.microsoft.com/office/drawing/2014/main" id="{E620787D-41F6-9D4F-B9AE-1442256ACA6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1" y="2596"/>
              <a:ext cx="3939" cy="180"/>
            </a:xfrm>
            <a:custGeom>
              <a:avLst/>
              <a:gdLst>
                <a:gd name="T0" fmla="*/ 0 w 7879"/>
                <a:gd name="T1" fmla="*/ 1 h 360"/>
                <a:gd name="T2" fmla="*/ 0 w 7879"/>
                <a:gd name="T3" fmla="*/ 1 h 360"/>
                <a:gd name="T4" fmla="*/ 0 w 7879"/>
                <a:gd name="T5" fmla="*/ 0 h 360"/>
                <a:gd name="T6" fmla="*/ 0 w 7879"/>
                <a:gd name="T7" fmla="*/ 0 h 360"/>
                <a:gd name="T8" fmla="*/ 0 w 7879"/>
                <a:gd name="T9" fmla="*/ 1 h 360"/>
                <a:gd name="T10" fmla="*/ 0 w 7879"/>
                <a:gd name="T11" fmla="*/ 1 h 360"/>
                <a:gd name="T12" fmla="*/ 0 w 7879"/>
                <a:gd name="T13" fmla="*/ 0 h 360"/>
                <a:gd name="T14" fmla="*/ 0 w 7879"/>
                <a:gd name="T15" fmla="*/ 0 h 360"/>
                <a:gd name="T16" fmla="*/ 0 w 7879"/>
                <a:gd name="T17" fmla="*/ 1 h 360"/>
                <a:gd name="T18" fmla="*/ 0 w 7879"/>
                <a:gd name="T19" fmla="*/ 1 h 3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879"/>
                <a:gd name="T31" fmla="*/ 0 h 360"/>
                <a:gd name="T32" fmla="*/ 7879 w 7879"/>
                <a:gd name="T33" fmla="*/ 360 h 36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879" h="360">
                  <a:moveTo>
                    <a:pt x="7879" y="360"/>
                  </a:moveTo>
                  <a:lnTo>
                    <a:pt x="6149" y="360"/>
                  </a:lnTo>
                  <a:lnTo>
                    <a:pt x="6149" y="0"/>
                  </a:lnTo>
                  <a:lnTo>
                    <a:pt x="4276" y="0"/>
                  </a:lnTo>
                  <a:lnTo>
                    <a:pt x="4276" y="360"/>
                  </a:lnTo>
                  <a:lnTo>
                    <a:pt x="2426" y="360"/>
                  </a:lnTo>
                  <a:lnTo>
                    <a:pt x="2426" y="0"/>
                  </a:lnTo>
                  <a:lnTo>
                    <a:pt x="577" y="0"/>
                  </a:lnTo>
                  <a:lnTo>
                    <a:pt x="577" y="360"/>
                  </a:lnTo>
                  <a:lnTo>
                    <a:pt x="0" y="360"/>
                  </a:lnTo>
                </a:path>
              </a:pathLst>
            </a:custGeom>
            <a:noFill/>
            <a:ln w="28575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851" name="Freeform 21">
              <a:extLst>
                <a:ext uri="{FF2B5EF4-FFF2-40B4-BE49-F238E27FC236}">
                  <a16:creationId xmlns:a16="http://schemas.microsoft.com/office/drawing/2014/main" id="{7687B45D-9ACD-AA41-9FC8-7A659173319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1" y="2944"/>
              <a:ext cx="3939" cy="168"/>
            </a:xfrm>
            <a:custGeom>
              <a:avLst/>
              <a:gdLst>
                <a:gd name="T0" fmla="*/ 0 w 7879"/>
                <a:gd name="T1" fmla="*/ 1 h 336"/>
                <a:gd name="T2" fmla="*/ 0 w 7879"/>
                <a:gd name="T3" fmla="*/ 1 h 336"/>
                <a:gd name="T4" fmla="*/ 0 w 7879"/>
                <a:gd name="T5" fmla="*/ 0 h 336"/>
                <a:gd name="T6" fmla="*/ 0 w 7879"/>
                <a:gd name="T7" fmla="*/ 0 h 336"/>
                <a:gd name="T8" fmla="*/ 0 w 7879"/>
                <a:gd name="T9" fmla="*/ 1 h 336"/>
                <a:gd name="T10" fmla="*/ 0 w 7879"/>
                <a:gd name="T11" fmla="*/ 1 h 33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879"/>
                <a:gd name="T19" fmla="*/ 0 h 336"/>
                <a:gd name="T20" fmla="*/ 7879 w 7879"/>
                <a:gd name="T21" fmla="*/ 336 h 3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879" h="336">
                  <a:moveTo>
                    <a:pt x="7879" y="336"/>
                  </a:moveTo>
                  <a:lnTo>
                    <a:pt x="4348" y="336"/>
                  </a:lnTo>
                  <a:lnTo>
                    <a:pt x="4348" y="0"/>
                  </a:lnTo>
                  <a:lnTo>
                    <a:pt x="625" y="0"/>
                  </a:lnTo>
                  <a:lnTo>
                    <a:pt x="625" y="336"/>
                  </a:lnTo>
                  <a:lnTo>
                    <a:pt x="0" y="336"/>
                  </a:lnTo>
                </a:path>
              </a:pathLst>
            </a:custGeom>
            <a:noFill/>
            <a:ln w="28575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852" name="Rectangle 22">
              <a:extLst>
                <a:ext uri="{FF2B5EF4-FFF2-40B4-BE49-F238E27FC236}">
                  <a16:creationId xmlns:a16="http://schemas.microsoft.com/office/drawing/2014/main" id="{657EEAFD-A958-A842-A423-1A82DD5440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77" y="387"/>
              <a:ext cx="421" cy="684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77853" name="Rectangle 23">
              <a:extLst>
                <a:ext uri="{FF2B5EF4-FFF2-40B4-BE49-F238E27FC236}">
                  <a16:creationId xmlns:a16="http://schemas.microsoft.com/office/drawing/2014/main" id="{6B424257-B633-CA47-A066-B1B101B27C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15" y="505"/>
              <a:ext cx="95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T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77854" name="Rectangle 24">
              <a:extLst>
                <a:ext uri="{FF2B5EF4-FFF2-40B4-BE49-F238E27FC236}">
                  <a16:creationId xmlns:a16="http://schemas.microsoft.com/office/drawing/2014/main" id="{2E8936D5-73D0-EC47-8F40-60DF42E391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5" y="501"/>
              <a:ext cx="110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Q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77855" name="Line 25">
              <a:extLst>
                <a:ext uri="{FF2B5EF4-FFF2-40B4-BE49-F238E27FC236}">
                  <a16:creationId xmlns:a16="http://schemas.microsoft.com/office/drawing/2014/main" id="{0EC3E665-9A48-7A4F-91C1-2C68D873D76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178" y="843"/>
              <a:ext cx="60" cy="1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856" name="Freeform 26">
              <a:extLst>
                <a:ext uri="{FF2B5EF4-FFF2-40B4-BE49-F238E27FC236}">
                  <a16:creationId xmlns:a16="http://schemas.microsoft.com/office/drawing/2014/main" id="{14CC61E5-5B9A-3C49-A64A-F315D095296C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2" y="206"/>
              <a:ext cx="36" cy="24"/>
            </a:xfrm>
            <a:custGeom>
              <a:avLst/>
              <a:gdLst>
                <a:gd name="T0" fmla="*/ 0 w 72"/>
                <a:gd name="T1" fmla="*/ 1 h 48"/>
                <a:gd name="T2" fmla="*/ 1 w 72"/>
                <a:gd name="T3" fmla="*/ 1 h 48"/>
                <a:gd name="T4" fmla="*/ 1 w 72"/>
                <a:gd name="T5" fmla="*/ 1 h 48"/>
                <a:gd name="T6" fmla="*/ 1 w 72"/>
                <a:gd name="T7" fmla="*/ 1 h 48"/>
                <a:gd name="T8" fmla="*/ 1 w 72"/>
                <a:gd name="T9" fmla="*/ 1 h 48"/>
                <a:gd name="T10" fmla="*/ 1 w 72"/>
                <a:gd name="T11" fmla="*/ 1 h 48"/>
                <a:gd name="T12" fmla="*/ 1 w 72"/>
                <a:gd name="T13" fmla="*/ 1 h 48"/>
                <a:gd name="T14" fmla="*/ 1 w 72"/>
                <a:gd name="T15" fmla="*/ 1 h 48"/>
                <a:gd name="T16" fmla="*/ 1 w 72"/>
                <a:gd name="T17" fmla="*/ 1 h 48"/>
                <a:gd name="T18" fmla="*/ 1 w 72"/>
                <a:gd name="T19" fmla="*/ 1 h 48"/>
                <a:gd name="T20" fmla="*/ 1 w 72"/>
                <a:gd name="T21" fmla="*/ 1 h 48"/>
                <a:gd name="T22" fmla="*/ 1 w 72"/>
                <a:gd name="T23" fmla="*/ 0 h 48"/>
                <a:gd name="T24" fmla="*/ 1 w 72"/>
                <a:gd name="T25" fmla="*/ 1 h 48"/>
                <a:gd name="T26" fmla="*/ 1 w 72"/>
                <a:gd name="T27" fmla="*/ 1 h 48"/>
                <a:gd name="T28" fmla="*/ 1 w 72"/>
                <a:gd name="T29" fmla="*/ 1 h 48"/>
                <a:gd name="T30" fmla="*/ 1 w 72"/>
                <a:gd name="T31" fmla="*/ 1 h 48"/>
                <a:gd name="T32" fmla="*/ 1 w 72"/>
                <a:gd name="T33" fmla="*/ 1 h 48"/>
                <a:gd name="T34" fmla="*/ 1 w 72"/>
                <a:gd name="T35" fmla="*/ 1 h 48"/>
                <a:gd name="T36" fmla="*/ 1 w 72"/>
                <a:gd name="T37" fmla="*/ 1 h 48"/>
                <a:gd name="T38" fmla="*/ 1 w 72"/>
                <a:gd name="T39" fmla="*/ 1 h 48"/>
                <a:gd name="T40" fmla="*/ 1 w 72"/>
                <a:gd name="T41" fmla="*/ 1 h 48"/>
                <a:gd name="T42" fmla="*/ 1 w 72"/>
                <a:gd name="T43" fmla="*/ 1 h 48"/>
                <a:gd name="T44" fmla="*/ 1 w 72"/>
                <a:gd name="T45" fmla="*/ 1 h 48"/>
                <a:gd name="T46" fmla="*/ 1 w 72"/>
                <a:gd name="T47" fmla="*/ 1 h 48"/>
                <a:gd name="T48" fmla="*/ 1 w 72"/>
                <a:gd name="T49" fmla="*/ 1 h 48"/>
                <a:gd name="T50" fmla="*/ 1 w 72"/>
                <a:gd name="T51" fmla="*/ 1 h 48"/>
                <a:gd name="T52" fmla="*/ 1 w 72"/>
                <a:gd name="T53" fmla="*/ 1 h 48"/>
                <a:gd name="T54" fmla="*/ 1 w 72"/>
                <a:gd name="T55" fmla="*/ 1 h 48"/>
                <a:gd name="T56" fmla="*/ 1 w 72"/>
                <a:gd name="T57" fmla="*/ 1 h 48"/>
                <a:gd name="T58" fmla="*/ 1 w 72"/>
                <a:gd name="T59" fmla="*/ 1 h 48"/>
                <a:gd name="T60" fmla="*/ 1 w 72"/>
                <a:gd name="T61" fmla="*/ 1 h 48"/>
                <a:gd name="T62" fmla="*/ 1 w 72"/>
                <a:gd name="T63" fmla="*/ 1 h 48"/>
                <a:gd name="T64" fmla="*/ 1 w 72"/>
                <a:gd name="T65" fmla="*/ 1 h 48"/>
                <a:gd name="T66" fmla="*/ 1 w 72"/>
                <a:gd name="T67" fmla="*/ 1 h 48"/>
                <a:gd name="T68" fmla="*/ 1 w 72"/>
                <a:gd name="T69" fmla="*/ 1 h 48"/>
                <a:gd name="T70" fmla="*/ 1 w 72"/>
                <a:gd name="T71" fmla="*/ 1 h 48"/>
                <a:gd name="T72" fmla="*/ 1 w 72"/>
                <a:gd name="T73" fmla="*/ 1 h 48"/>
                <a:gd name="T74" fmla="*/ 1 w 72"/>
                <a:gd name="T75" fmla="*/ 1 h 48"/>
                <a:gd name="T76" fmla="*/ 1 w 72"/>
                <a:gd name="T77" fmla="*/ 1 h 48"/>
                <a:gd name="T78" fmla="*/ 1 w 72"/>
                <a:gd name="T79" fmla="*/ 1 h 48"/>
                <a:gd name="T80" fmla="*/ 1 w 72"/>
                <a:gd name="T81" fmla="*/ 1 h 48"/>
                <a:gd name="T82" fmla="*/ 1 w 72"/>
                <a:gd name="T83" fmla="*/ 1 h 48"/>
                <a:gd name="T84" fmla="*/ 1 w 72"/>
                <a:gd name="T85" fmla="*/ 1 h 48"/>
                <a:gd name="T86" fmla="*/ 1 w 72"/>
                <a:gd name="T87" fmla="*/ 1 h 48"/>
                <a:gd name="T88" fmla="*/ 1 w 72"/>
                <a:gd name="T89" fmla="*/ 1 h 48"/>
                <a:gd name="T90" fmla="*/ 1 w 72"/>
                <a:gd name="T91" fmla="*/ 1 h 48"/>
                <a:gd name="T92" fmla="*/ 1 w 72"/>
                <a:gd name="T93" fmla="*/ 1 h 48"/>
                <a:gd name="T94" fmla="*/ 1 w 72"/>
                <a:gd name="T95" fmla="*/ 1 h 48"/>
                <a:gd name="T96" fmla="*/ 1 w 72"/>
                <a:gd name="T97" fmla="*/ 1 h 48"/>
                <a:gd name="T98" fmla="*/ 1 w 72"/>
                <a:gd name="T99" fmla="*/ 1 h 48"/>
                <a:gd name="T100" fmla="*/ 1 w 72"/>
                <a:gd name="T101" fmla="*/ 1 h 48"/>
                <a:gd name="T102" fmla="*/ 1 w 72"/>
                <a:gd name="T103" fmla="*/ 1 h 48"/>
                <a:gd name="T104" fmla="*/ 1 w 72"/>
                <a:gd name="T105" fmla="*/ 1 h 48"/>
                <a:gd name="T106" fmla="*/ 1 w 72"/>
                <a:gd name="T107" fmla="*/ 1 h 48"/>
                <a:gd name="T108" fmla="*/ 1 w 72"/>
                <a:gd name="T109" fmla="*/ 1 h 48"/>
                <a:gd name="T110" fmla="*/ 0 w 72"/>
                <a:gd name="T111" fmla="*/ 1 h 4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72"/>
                <a:gd name="T169" fmla="*/ 0 h 48"/>
                <a:gd name="T170" fmla="*/ 72 w 72"/>
                <a:gd name="T171" fmla="*/ 48 h 4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72" h="48">
                  <a:moveTo>
                    <a:pt x="0" y="19"/>
                  </a:moveTo>
                  <a:lnTo>
                    <a:pt x="0" y="30"/>
                  </a:lnTo>
                  <a:lnTo>
                    <a:pt x="0" y="27"/>
                  </a:lnTo>
                  <a:lnTo>
                    <a:pt x="0" y="26"/>
                  </a:lnTo>
                  <a:lnTo>
                    <a:pt x="0" y="25"/>
                  </a:lnTo>
                  <a:lnTo>
                    <a:pt x="1" y="24"/>
                  </a:lnTo>
                  <a:lnTo>
                    <a:pt x="1" y="23"/>
                  </a:lnTo>
                  <a:lnTo>
                    <a:pt x="1" y="21"/>
                  </a:lnTo>
                  <a:lnTo>
                    <a:pt x="2" y="19"/>
                  </a:lnTo>
                  <a:lnTo>
                    <a:pt x="2" y="18"/>
                  </a:lnTo>
                  <a:lnTo>
                    <a:pt x="2" y="17"/>
                  </a:lnTo>
                  <a:lnTo>
                    <a:pt x="3" y="15"/>
                  </a:lnTo>
                  <a:lnTo>
                    <a:pt x="5" y="14"/>
                  </a:lnTo>
                  <a:lnTo>
                    <a:pt x="5" y="13"/>
                  </a:lnTo>
                  <a:lnTo>
                    <a:pt x="6" y="12"/>
                  </a:lnTo>
                  <a:lnTo>
                    <a:pt x="7" y="11"/>
                  </a:lnTo>
                  <a:lnTo>
                    <a:pt x="7" y="9"/>
                  </a:lnTo>
                  <a:lnTo>
                    <a:pt x="8" y="9"/>
                  </a:lnTo>
                  <a:lnTo>
                    <a:pt x="10" y="8"/>
                  </a:lnTo>
                  <a:lnTo>
                    <a:pt x="11" y="7"/>
                  </a:lnTo>
                  <a:lnTo>
                    <a:pt x="12" y="6"/>
                  </a:lnTo>
                  <a:lnTo>
                    <a:pt x="13" y="6"/>
                  </a:lnTo>
                  <a:lnTo>
                    <a:pt x="14" y="5"/>
                  </a:lnTo>
                  <a:lnTo>
                    <a:pt x="16" y="3"/>
                  </a:lnTo>
                  <a:lnTo>
                    <a:pt x="17" y="3"/>
                  </a:lnTo>
                  <a:lnTo>
                    <a:pt x="18" y="2"/>
                  </a:lnTo>
                  <a:lnTo>
                    <a:pt x="19" y="2"/>
                  </a:lnTo>
                  <a:lnTo>
                    <a:pt x="20" y="2"/>
                  </a:lnTo>
                  <a:lnTo>
                    <a:pt x="22" y="1"/>
                  </a:lnTo>
                  <a:lnTo>
                    <a:pt x="23" y="1"/>
                  </a:lnTo>
                  <a:lnTo>
                    <a:pt x="25" y="1"/>
                  </a:lnTo>
                  <a:lnTo>
                    <a:pt x="26" y="1"/>
                  </a:lnTo>
                  <a:lnTo>
                    <a:pt x="28" y="1"/>
                  </a:lnTo>
                  <a:lnTo>
                    <a:pt x="29" y="0"/>
                  </a:lnTo>
                  <a:lnTo>
                    <a:pt x="43" y="0"/>
                  </a:lnTo>
                  <a:lnTo>
                    <a:pt x="44" y="1"/>
                  </a:lnTo>
                  <a:lnTo>
                    <a:pt x="46" y="1"/>
                  </a:lnTo>
                  <a:lnTo>
                    <a:pt x="48" y="1"/>
                  </a:lnTo>
                  <a:lnTo>
                    <a:pt x="49" y="1"/>
                  </a:lnTo>
                  <a:lnTo>
                    <a:pt x="50" y="1"/>
                  </a:lnTo>
                  <a:lnTo>
                    <a:pt x="52" y="2"/>
                  </a:lnTo>
                  <a:lnTo>
                    <a:pt x="53" y="2"/>
                  </a:lnTo>
                  <a:lnTo>
                    <a:pt x="54" y="2"/>
                  </a:lnTo>
                  <a:lnTo>
                    <a:pt x="55" y="3"/>
                  </a:lnTo>
                  <a:lnTo>
                    <a:pt x="56" y="3"/>
                  </a:lnTo>
                  <a:lnTo>
                    <a:pt x="58" y="5"/>
                  </a:lnTo>
                  <a:lnTo>
                    <a:pt x="59" y="6"/>
                  </a:lnTo>
                  <a:lnTo>
                    <a:pt x="60" y="6"/>
                  </a:lnTo>
                  <a:lnTo>
                    <a:pt x="61" y="7"/>
                  </a:lnTo>
                  <a:lnTo>
                    <a:pt x="62" y="8"/>
                  </a:lnTo>
                  <a:lnTo>
                    <a:pt x="64" y="9"/>
                  </a:lnTo>
                  <a:lnTo>
                    <a:pt x="65" y="9"/>
                  </a:lnTo>
                  <a:lnTo>
                    <a:pt x="66" y="11"/>
                  </a:lnTo>
                  <a:lnTo>
                    <a:pt x="66" y="12"/>
                  </a:lnTo>
                  <a:lnTo>
                    <a:pt x="67" y="13"/>
                  </a:lnTo>
                  <a:lnTo>
                    <a:pt x="68" y="14"/>
                  </a:lnTo>
                  <a:lnTo>
                    <a:pt x="68" y="15"/>
                  </a:lnTo>
                  <a:lnTo>
                    <a:pt x="70" y="17"/>
                  </a:lnTo>
                  <a:lnTo>
                    <a:pt x="70" y="18"/>
                  </a:lnTo>
                  <a:lnTo>
                    <a:pt x="71" y="19"/>
                  </a:lnTo>
                  <a:lnTo>
                    <a:pt x="71" y="21"/>
                  </a:lnTo>
                  <a:lnTo>
                    <a:pt x="71" y="23"/>
                  </a:lnTo>
                  <a:lnTo>
                    <a:pt x="72" y="24"/>
                  </a:lnTo>
                  <a:lnTo>
                    <a:pt x="72" y="25"/>
                  </a:lnTo>
                  <a:lnTo>
                    <a:pt x="72" y="26"/>
                  </a:lnTo>
                  <a:lnTo>
                    <a:pt x="72" y="27"/>
                  </a:lnTo>
                  <a:lnTo>
                    <a:pt x="72" y="30"/>
                  </a:lnTo>
                  <a:lnTo>
                    <a:pt x="72" y="19"/>
                  </a:lnTo>
                  <a:lnTo>
                    <a:pt x="72" y="21"/>
                  </a:lnTo>
                  <a:lnTo>
                    <a:pt x="72" y="23"/>
                  </a:lnTo>
                  <a:lnTo>
                    <a:pt x="72" y="24"/>
                  </a:lnTo>
                  <a:lnTo>
                    <a:pt x="72" y="25"/>
                  </a:lnTo>
                  <a:lnTo>
                    <a:pt x="71" y="26"/>
                  </a:lnTo>
                  <a:lnTo>
                    <a:pt x="71" y="27"/>
                  </a:lnTo>
                  <a:lnTo>
                    <a:pt x="71" y="30"/>
                  </a:lnTo>
                  <a:lnTo>
                    <a:pt x="70" y="31"/>
                  </a:lnTo>
                  <a:lnTo>
                    <a:pt x="70" y="32"/>
                  </a:lnTo>
                  <a:lnTo>
                    <a:pt x="68" y="33"/>
                  </a:lnTo>
                  <a:lnTo>
                    <a:pt x="68" y="35"/>
                  </a:lnTo>
                  <a:lnTo>
                    <a:pt x="67" y="36"/>
                  </a:lnTo>
                  <a:lnTo>
                    <a:pt x="66" y="37"/>
                  </a:lnTo>
                  <a:lnTo>
                    <a:pt x="66" y="38"/>
                  </a:lnTo>
                  <a:lnTo>
                    <a:pt x="65" y="39"/>
                  </a:lnTo>
                  <a:lnTo>
                    <a:pt x="64" y="39"/>
                  </a:lnTo>
                  <a:lnTo>
                    <a:pt x="62" y="41"/>
                  </a:lnTo>
                  <a:lnTo>
                    <a:pt x="61" y="42"/>
                  </a:lnTo>
                  <a:lnTo>
                    <a:pt x="60" y="43"/>
                  </a:lnTo>
                  <a:lnTo>
                    <a:pt x="59" y="43"/>
                  </a:lnTo>
                  <a:lnTo>
                    <a:pt x="58" y="44"/>
                  </a:lnTo>
                  <a:lnTo>
                    <a:pt x="56" y="45"/>
                  </a:lnTo>
                  <a:lnTo>
                    <a:pt x="55" y="45"/>
                  </a:lnTo>
                  <a:lnTo>
                    <a:pt x="54" y="47"/>
                  </a:lnTo>
                  <a:lnTo>
                    <a:pt x="53" y="47"/>
                  </a:lnTo>
                  <a:lnTo>
                    <a:pt x="52" y="47"/>
                  </a:lnTo>
                  <a:lnTo>
                    <a:pt x="50" y="48"/>
                  </a:lnTo>
                  <a:lnTo>
                    <a:pt x="49" y="48"/>
                  </a:lnTo>
                  <a:lnTo>
                    <a:pt x="48" y="48"/>
                  </a:lnTo>
                  <a:lnTo>
                    <a:pt x="46" y="48"/>
                  </a:lnTo>
                  <a:lnTo>
                    <a:pt x="44" y="48"/>
                  </a:lnTo>
                  <a:lnTo>
                    <a:pt x="43" y="48"/>
                  </a:lnTo>
                  <a:lnTo>
                    <a:pt x="29" y="48"/>
                  </a:lnTo>
                  <a:lnTo>
                    <a:pt x="28" y="48"/>
                  </a:lnTo>
                  <a:lnTo>
                    <a:pt x="26" y="48"/>
                  </a:lnTo>
                  <a:lnTo>
                    <a:pt x="25" y="48"/>
                  </a:lnTo>
                  <a:lnTo>
                    <a:pt x="23" y="48"/>
                  </a:lnTo>
                  <a:lnTo>
                    <a:pt x="22" y="48"/>
                  </a:lnTo>
                  <a:lnTo>
                    <a:pt x="20" y="47"/>
                  </a:lnTo>
                  <a:lnTo>
                    <a:pt x="19" y="47"/>
                  </a:lnTo>
                  <a:lnTo>
                    <a:pt x="18" y="47"/>
                  </a:lnTo>
                  <a:lnTo>
                    <a:pt x="17" y="45"/>
                  </a:lnTo>
                  <a:lnTo>
                    <a:pt x="16" y="45"/>
                  </a:lnTo>
                  <a:lnTo>
                    <a:pt x="14" y="44"/>
                  </a:lnTo>
                  <a:lnTo>
                    <a:pt x="13" y="43"/>
                  </a:lnTo>
                  <a:lnTo>
                    <a:pt x="12" y="43"/>
                  </a:lnTo>
                  <a:lnTo>
                    <a:pt x="11" y="42"/>
                  </a:lnTo>
                  <a:lnTo>
                    <a:pt x="10" y="41"/>
                  </a:lnTo>
                  <a:lnTo>
                    <a:pt x="8" y="39"/>
                  </a:lnTo>
                  <a:lnTo>
                    <a:pt x="7" y="39"/>
                  </a:lnTo>
                  <a:lnTo>
                    <a:pt x="7" y="38"/>
                  </a:lnTo>
                  <a:lnTo>
                    <a:pt x="6" y="37"/>
                  </a:lnTo>
                  <a:lnTo>
                    <a:pt x="5" y="36"/>
                  </a:lnTo>
                  <a:lnTo>
                    <a:pt x="5" y="35"/>
                  </a:lnTo>
                  <a:lnTo>
                    <a:pt x="3" y="33"/>
                  </a:lnTo>
                  <a:lnTo>
                    <a:pt x="2" y="32"/>
                  </a:lnTo>
                  <a:lnTo>
                    <a:pt x="2" y="31"/>
                  </a:lnTo>
                  <a:lnTo>
                    <a:pt x="2" y="30"/>
                  </a:lnTo>
                  <a:lnTo>
                    <a:pt x="1" y="27"/>
                  </a:lnTo>
                  <a:lnTo>
                    <a:pt x="1" y="26"/>
                  </a:lnTo>
                  <a:lnTo>
                    <a:pt x="1" y="25"/>
                  </a:lnTo>
                  <a:lnTo>
                    <a:pt x="0" y="24"/>
                  </a:lnTo>
                  <a:lnTo>
                    <a:pt x="0" y="23"/>
                  </a:lnTo>
                  <a:lnTo>
                    <a:pt x="0" y="21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000000"/>
            </a:solidFill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857" name="Rectangle 27">
              <a:extLst>
                <a:ext uri="{FF2B5EF4-FFF2-40B4-BE49-F238E27FC236}">
                  <a16:creationId xmlns:a16="http://schemas.microsoft.com/office/drawing/2014/main" id="{6273E041-87AD-004A-8E32-D7C74868D4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6" y="845"/>
              <a:ext cx="110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Q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77858" name="Rectangle 28">
              <a:extLst>
                <a:ext uri="{FF2B5EF4-FFF2-40B4-BE49-F238E27FC236}">
                  <a16:creationId xmlns:a16="http://schemas.microsoft.com/office/drawing/2014/main" id="{88548D71-96E6-6442-AE29-2EE3908FF0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14" y="387"/>
              <a:ext cx="420" cy="684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77859" name="Rectangle 29">
              <a:extLst>
                <a:ext uri="{FF2B5EF4-FFF2-40B4-BE49-F238E27FC236}">
                  <a16:creationId xmlns:a16="http://schemas.microsoft.com/office/drawing/2014/main" id="{A2C571FF-3823-9F4D-9A33-D8A4AFBD24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10" y="833"/>
              <a:ext cx="299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Clock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77860" name="Rectangle 30">
              <a:extLst>
                <a:ext uri="{FF2B5EF4-FFF2-40B4-BE49-F238E27FC236}">
                  <a16:creationId xmlns:a16="http://schemas.microsoft.com/office/drawing/2014/main" id="{B90999F2-C814-1E48-9A37-1D036850F0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51" y="505"/>
              <a:ext cx="95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T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77861" name="Rectangle 31">
              <a:extLst>
                <a:ext uri="{FF2B5EF4-FFF2-40B4-BE49-F238E27FC236}">
                  <a16:creationId xmlns:a16="http://schemas.microsoft.com/office/drawing/2014/main" id="{BAB31539-A453-DF41-BA4A-D032923CDA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01" y="501"/>
              <a:ext cx="110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Q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77862" name="Line 32">
              <a:extLst>
                <a:ext uri="{FF2B5EF4-FFF2-40B4-BE49-F238E27FC236}">
                  <a16:creationId xmlns:a16="http://schemas.microsoft.com/office/drawing/2014/main" id="{F7490330-A2CE-3A4E-8BC4-A6967D33225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114" y="843"/>
              <a:ext cx="60" cy="1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863" name="Rectangle 33">
              <a:extLst>
                <a:ext uri="{FF2B5EF4-FFF2-40B4-BE49-F238E27FC236}">
                  <a16:creationId xmlns:a16="http://schemas.microsoft.com/office/drawing/2014/main" id="{BB29D496-72E6-0D4D-988B-6032CDBA44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51" y="387"/>
              <a:ext cx="420" cy="684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77864" name="Rectangle 34">
              <a:extLst>
                <a:ext uri="{FF2B5EF4-FFF2-40B4-BE49-F238E27FC236}">
                  <a16:creationId xmlns:a16="http://schemas.microsoft.com/office/drawing/2014/main" id="{0F245BA2-28BC-A341-BDC0-F44348335C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02" y="845"/>
              <a:ext cx="110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Q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77865" name="Rectangle 35">
              <a:extLst>
                <a:ext uri="{FF2B5EF4-FFF2-40B4-BE49-F238E27FC236}">
                  <a16:creationId xmlns:a16="http://schemas.microsoft.com/office/drawing/2014/main" id="{B57DDD5A-2A14-2844-A78B-97376FF558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88" y="505"/>
              <a:ext cx="95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T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77866" name="Rectangle 36">
              <a:extLst>
                <a:ext uri="{FF2B5EF4-FFF2-40B4-BE49-F238E27FC236}">
                  <a16:creationId xmlns:a16="http://schemas.microsoft.com/office/drawing/2014/main" id="{A9050D35-9974-9842-92F1-9654B3586A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7" y="501"/>
              <a:ext cx="110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Q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77867" name="Line 37">
              <a:extLst>
                <a:ext uri="{FF2B5EF4-FFF2-40B4-BE49-F238E27FC236}">
                  <a16:creationId xmlns:a16="http://schemas.microsoft.com/office/drawing/2014/main" id="{22E69A1E-1FD4-B144-9803-D915959E1ED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051" y="843"/>
              <a:ext cx="48" cy="1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868" name="Line 38">
              <a:extLst>
                <a:ext uri="{FF2B5EF4-FFF2-40B4-BE49-F238E27FC236}">
                  <a16:creationId xmlns:a16="http://schemas.microsoft.com/office/drawing/2014/main" id="{CD9ED5AA-22F3-894B-BCD9-3E1312DA6DD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29" y="556"/>
              <a:ext cx="348" cy="0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869" name="Freeform 39">
              <a:extLst>
                <a:ext uri="{FF2B5EF4-FFF2-40B4-BE49-F238E27FC236}">
                  <a16:creationId xmlns:a16="http://schemas.microsoft.com/office/drawing/2014/main" id="{3A46BC27-04A8-4A4A-BFDD-69AB9AB2347D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4" y="855"/>
              <a:ext cx="84" cy="84"/>
            </a:xfrm>
            <a:custGeom>
              <a:avLst/>
              <a:gdLst>
                <a:gd name="T0" fmla="*/ 0 w 168"/>
                <a:gd name="T1" fmla="*/ 1 h 168"/>
                <a:gd name="T2" fmla="*/ 1 w 168"/>
                <a:gd name="T3" fmla="*/ 1 h 168"/>
                <a:gd name="T4" fmla="*/ 0 w 168"/>
                <a:gd name="T5" fmla="*/ 0 h 168"/>
                <a:gd name="T6" fmla="*/ 0 60000 65536"/>
                <a:gd name="T7" fmla="*/ 0 60000 65536"/>
                <a:gd name="T8" fmla="*/ 0 60000 65536"/>
                <a:gd name="T9" fmla="*/ 0 w 168"/>
                <a:gd name="T10" fmla="*/ 0 h 168"/>
                <a:gd name="T11" fmla="*/ 168 w 168"/>
                <a:gd name="T12" fmla="*/ 168 h 16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8" h="168">
                  <a:moveTo>
                    <a:pt x="0" y="168"/>
                  </a:moveTo>
                  <a:lnTo>
                    <a:pt x="168" y="96"/>
                  </a:lnTo>
                  <a:lnTo>
                    <a:pt x="0" y="0"/>
                  </a:lnTo>
                </a:path>
              </a:pathLst>
            </a:cu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870" name="Freeform 40">
              <a:extLst>
                <a:ext uri="{FF2B5EF4-FFF2-40B4-BE49-F238E27FC236}">
                  <a16:creationId xmlns:a16="http://schemas.microsoft.com/office/drawing/2014/main" id="{AABB53E0-72BA-C842-B02D-30844EDD5D64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1" y="855"/>
              <a:ext cx="84" cy="84"/>
            </a:xfrm>
            <a:custGeom>
              <a:avLst/>
              <a:gdLst>
                <a:gd name="T0" fmla="*/ 0 w 168"/>
                <a:gd name="T1" fmla="*/ 1 h 168"/>
                <a:gd name="T2" fmla="*/ 1 w 168"/>
                <a:gd name="T3" fmla="*/ 1 h 168"/>
                <a:gd name="T4" fmla="*/ 0 w 168"/>
                <a:gd name="T5" fmla="*/ 0 h 168"/>
                <a:gd name="T6" fmla="*/ 0 60000 65536"/>
                <a:gd name="T7" fmla="*/ 0 60000 65536"/>
                <a:gd name="T8" fmla="*/ 0 60000 65536"/>
                <a:gd name="T9" fmla="*/ 0 w 168"/>
                <a:gd name="T10" fmla="*/ 0 h 168"/>
                <a:gd name="T11" fmla="*/ 168 w 168"/>
                <a:gd name="T12" fmla="*/ 168 h 16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8" h="168">
                  <a:moveTo>
                    <a:pt x="0" y="168"/>
                  </a:moveTo>
                  <a:lnTo>
                    <a:pt x="168" y="96"/>
                  </a:lnTo>
                  <a:lnTo>
                    <a:pt x="0" y="0"/>
                  </a:lnTo>
                </a:path>
              </a:pathLst>
            </a:cu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871" name="Freeform 41">
              <a:extLst>
                <a:ext uri="{FF2B5EF4-FFF2-40B4-BE49-F238E27FC236}">
                  <a16:creationId xmlns:a16="http://schemas.microsoft.com/office/drawing/2014/main" id="{F90D4F1F-39C0-B64A-92B6-C38865EFCCF7}"/>
                </a:ext>
              </a:extLst>
            </p:cNvPr>
            <p:cNvSpPr>
              <a:spLocks/>
            </p:cNvSpPr>
            <p:nvPr/>
          </p:nvSpPr>
          <p:spPr bwMode="auto">
            <a:xfrm>
              <a:off x="1877" y="855"/>
              <a:ext cx="84" cy="84"/>
            </a:xfrm>
            <a:custGeom>
              <a:avLst/>
              <a:gdLst>
                <a:gd name="T0" fmla="*/ 0 w 168"/>
                <a:gd name="T1" fmla="*/ 1 h 168"/>
                <a:gd name="T2" fmla="*/ 1 w 168"/>
                <a:gd name="T3" fmla="*/ 1 h 168"/>
                <a:gd name="T4" fmla="*/ 0 w 168"/>
                <a:gd name="T5" fmla="*/ 0 h 168"/>
                <a:gd name="T6" fmla="*/ 0 60000 65536"/>
                <a:gd name="T7" fmla="*/ 0 60000 65536"/>
                <a:gd name="T8" fmla="*/ 0 60000 65536"/>
                <a:gd name="T9" fmla="*/ 0 w 168"/>
                <a:gd name="T10" fmla="*/ 0 h 168"/>
                <a:gd name="T11" fmla="*/ 168 w 168"/>
                <a:gd name="T12" fmla="*/ 168 h 16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8" h="168">
                  <a:moveTo>
                    <a:pt x="0" y="168"/>
                  </a:moveTo>
                  <a:lnTo>
                    <a:pt x="168" y="96"/>
                  </a:lnTo>
                  <a:lnTo>
                    <a:pt x="0" y="0"/>
                  </a:lnTo>
                </a:path>
              </a:pathLst>
            </a:cu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872" name="Line 42">
              <a:extLst>
                <a:ext uri="{FF2B5EF4-FFF2-40B4-BE49-F238E27FC236}">
                  <a16:creationId xmlns:a16="http://schemas.microsoft.com/office/drawing/2014/main" id="{0DC377C8-7363-4943-9D9F-914C2B5088D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29" y="903"/>
              <a:ext cx="348" cy="1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873" name="Freeform 43">
              <a:extLst>
                <a:ext uri="{FF2B5EF4-FFF2-40B4-BE49-F238E27FC236}">
                  <a16:creationId xmlns:a16="http://schemas.microsoft.com/office/drawing/2014/main" id="{2FB876F7-C936-3C47-968B-52D4561DAD18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9" y="532"/>
              <a:ext cx="36" cy="36"/>
            </a:xfrm>
            <a:custGeom>
              <a:avLst/>
              <a:gdLst>
                <a:gd name="T0" fmla="*/ 0 w 72"/>
                <a:gd name="T1" fmla="*/ 1 h 72"/>
                <a:gd name="T2" fmla="*/ 1 w 72"/>
                <a:gd name="T3" fmla="*/ 1 h 72"/>
                <a:gd name="T4" fmla="*/ 1 w 72"/>
                <a:gd name="T5" fmla="*/ 1 h 72"/>
                <a:gd name="T6" fmla="*/ 1 w 72"/>
                <a:gd name="T7" fmla="*/ 1 h 72"/>
                <a:gd name="T8" fmla="*/ 1 w 72"/>
                <a:gd name="T9" fmla="*/ 1 h 72"/>
                <a:gd name="T10" fmla="*/ 1 w 72"/>
                <a:gd name="T11" fmla="*/ 1 h 72"/>
                <a:gd name="T12" fmla="*/ 1 w 72"/>
                <a:gd name="T13" fmla="*/ 1 h 72"/>
                <a:gd name="T14" fmla="*/ 1 w 72"/>
                <a:gd name="T15" fmla="*/ 1 h 72"/>
                <a:gd name="T16" fmla="*/ 1 w 72"/>
                <a:gd name="T17" fmla="*/ 1 h 72"/>
                <a:gd name="T18" fmla="*/ 1 w 72"/>
                <a:gd name="T19" fmla="*/ 1 h 72"/>
                <a:gd name="T20" fmla="*/ 1 w 72"/>
                <a:gd name="T21" fmla="*/ 1 h 72"/>
                <a:gd name="T22" fmla="*/ 1 w 72"/>
                <a:gd name="T23" fmla="*/ 0 h 72"/>
                <a:gd name="T24" fmla="*/ 1 w 72"/>
                <a:gd name="T25" fmla="*/ 1 h 72"/>
                <a:gd name="T26" fmla="*/ 1 w 72"/>
                <a:gd name="T27" fmla="*/ 1 h 72"/>
                <a:gd name="T28" fmla="*/ 1 w 72"/>
                <a:gd name="T29" fmla="*/ 1 h 72"/>
                <a:gd name="T30" fmla="*/ 1 w 72"/>
                <a:gd name="T31" fmla="*/ 1 h 72"/>
                <a:gd name="T32" fmla="*/ 1 w 72"/>
                <a:gd name="T33" fmla="*/ 1 h 72"/>
                <a:gd name="T34" fmla="*/ 1 w 72"/>
                <a:gd name="T35" fmla="*/ 1 h 72"/>
                <a:gd name="T36" fmla="*/ 1 w 72"/>
                <a:gd name="T37" fmla="*/ 1 h 72"/>
                <a:gd name="T38" fmla="*/ 1 w 72"/>
                <a:gd name="T39" fmla="*/ 1 h 72"/>
                <a:gd name="T40" fmla="*/ 1 w 72"/>
                <a:gd name="T41" fmla="*/ 1 h 72"/>
                <a:gd name="T42" fmla="*/ 1 w 72"/>
                <a:gd name="T43" fmla="*/ 1 h 72"/>
                <a:gd name="T44" fmla="*/ 1 w 72"/>
                <a:gd name="T45" fmla="*/ 1 h 72"/>
                <a:gd name="T46" fmla="*/ 1 w 72"/>
                <a:gd name="T47" fmla="*/ 1 h 72"/>
                <a:gd name="T48" fmla="*/ 1 w 72"/>
                <a:gd name="T49" fmla="*/ 1 h 72"/>
                <a:gd name="T50" fmla="*/ 1 w 72"/>
                <a:gd name="T51" fmla="*/ 1 h 72"/>
                <a:gd name="T52" fmla="*/ 1 w 72"/>
                <a:gd name="T53" fmla="*/ 1 h 72"/>
                <a:gd name="T54" fmla="*/ 1 w 72"/>
                <a:gd name="T55" fmla="*/ 1 h 72"/>
                <a:gd name="T56" fmla="*/ 1 w 72"/>
                <a:gd name="T57" fmla="*/ 1 h 72"/>
                <a:gd name="T58" fmla="*/ 1 w 72"/>
                <a:gd name="T59" fmla="*/ 1 h 72"/>
                <a:gd name="T60" fmla="*/ 1 w 72"/>
                <a:gd name="T61" fmla="*/ 1 h 72"/>
                <a:gd name="T62" fmla="*/ 1 w 72"/>
                <a:gd name="T63" fmla="*/ 1 h 72"/>
                <a:gd name="T64" fmla="*/ 1 w 72"/>
                <a:gd name="T65" fmla="*/ 1 h 72"/>
                <a:gd name="T66" fmla="*/ 1 w 72"/>
                <a:gd name="T67" fmla="*/ 1 h 72"/>
                <a:gd name="T68" fmla="*/ 1 w 72"/>
                <a:gd name="T69" fmla="*/ 1 h 72"/>
                <a:gd name="T70" fmla="*/ 1 w 72"/>
                <a:gd name="T71" fmla="*/ 1 h 72"/>
                <a:gd name="T72" fmla="*/ 1 w 72"/>
                <a:gd name="T73" fmla="*/ 1 h 72"/>
                <a:gd name="T74" fmla="*/ 1 w 72"/>
                <a:gd name="T75" fmla="*/ 1 h 72"/>
                <a:gd name="T76" fmla="*/ 1 w 72"/>
                <a:gd name="T77" fmla="*/ 1 h 72"/>
                <a:gd name="T78" fmla="*/ 1 w 72"/>
                <a:gd name="T79" fmla="*/ 1 h 72"/>
                <a:gd name="T80" fmla="*/ 1 w 72"/>
                <a:gd name="T81" fmla="*/ 1 h 72"/>
                <a:gd name="T82" fmla="*/ 1 w 72"/>
                <a:gd name="T83" fmla="*/ 1 h 72"/>
                <a:gd name="T84" fmla="*/ 1 w 72"/>
                <a:gd name="T85" fmla="*/ 1 h 72"/>
                <a:gd name="T86" fmla="*/ 1 w 72"/>
                <a:gd name="T87" fmla="*/ 1 h 72"/>
                <a:gd name="T88" fmla="*/ 1 w 72"/>
                <a:gd name="T89" fmla="*/ 1 h 72"/>
                <a:gd name="T90" fmla="*/ 1 w 72"/>
                <a:gd name="T91" fmla="*/ 1 h 72"/>
                <a:gd name="T92" fmla="*/ 1 w 72"/>
                <a:gd name="T93" fmla="*/ 1 h 72"/>
                <a:gd name="T94" fmla="*/ 1 w 72"/>
                <a:gd name="T95" fmla="*/ 1 h 72"/>
                <a:gd name="T96" fmla="*/ 1 w 72"/>
                <a:gd name="T97" fmla="*/ 1 h 72"/>
                <a:gd name="T98" fmla="*/ 1 w 72"/>
                <a:gd name="T99" fmla="*/ 1 h 72"/>
                <a:gd name="T100" fmla="*/ 1 w 72"/>
                <a:gd name="T101" fmla="*/ 1 h 72"/>
                <a:gd name="T102" fmla="*/ 1 w 72"/>
                <a:gd name="T103" fmla="*/ 1 h 72"/>
                <a:gd name="T104" fmla="*/ 1 w 72"/>
                <a:gd name="T105" fmla="*/ 1 h 72"/>
                <a:gd name="T106" fmla="*/ 1 w 72"/>
                <a:gd name="T107" fmla="*/ 1 h 72"/>
                <a:gd name="T108" fmla="*/ 1 w 72"/>
                <a:gd name="T109" fmla="*/ 1 h 72"/>
                <a:gd name="T110" fmla="*/ 0 w 72"/>
                <a:gd name="T111" fmla="*/ 1 h 72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72"/>
                <a:gd name="T169" fmla="*/ 0 h 72"/>
                <a:gd name="T170" fmla="*/ 72 w 72"/>
                <a:gd name="T171" fmla="*/ 72 h 72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72" h="72">
                  <a:moveTo>
                    <a:pt x="0" y="43"/>
                  </a:moveTo>
                  <a:lnTo>
                    <a:pt x="0" y="30"/>
                  </a:lnTo>
                  <a:lnTo>
                    <a:pt x="0" y="28"/>
                  </a:lnTo>
                  <a:lnTo>
                    <a:pt x="0" y="27"/>
                  </a:lnTo>
                  <a:lnTo>
                    <a:pt x="0" y="25"/>
                  </a:lnTo>
                  <a:lnTo>
                    <a:pt x="1" y="24"/>
                  </a:lnTo>
                  <a:lnTo>
                    <a:pt x="1" y="23"/>
                  </a:lnTo>
                  <a:lnTo>
                    <a:pt x="1" y="22"/>
                  </a:lnTo>
                  <a:lnTo>
                    <a:pt x="3" y="19"/>
                  </a:lnTo>
                  <a:lnTo>
                    <a:pt x="3" y="18"/>
                  </a:lnTo>
                  <a:lnTo>
                    <a:pt x="3" y="17"/>
                  </a:lnTo>
                  <a:lnTo>
                    <a:pt x="4" y="16"/>
                  </a:lnTo>
                  <a:lnTo>
                    <a:pt x="5" y="15"/>
                  </a:lnTo>
                  <a:lnTo>
                    <a:pt x="5" y="13"/>
                  </a:lnTo>
                  <a:lnTo>
                    <a:pt x="6" y="12"/>
                  </a:lnTo>
                  <a:lnTo>
                    <a:pt x="7" y="11"/>
                  </a:lnTo>
                  <a:lnTo>
                    <a:pt x="7" y="10"/>
                  </a:lnTo>
                  <a:lnTo>
                    <a:pt x="9" y="10"/>
                  </a:lnTo>
                  <a:lnTo>
                    <a:pt x="10" y="9"/>
                  </a:lnTo>
                  <a:lnTo>
                    <a:pt x="11" y="7"/>
                  </a:lnTo>
                  <a:lnTo>
                    <a:pt x="12" y="6"/>
                  </a:lnTo>
                  <a:lnTo>
                    <a:pt x="13" y="6"/>
                  </a:lnTo>
                  <a:lnTo>
                    <a:pt x="15" y="5"/>
                  </a:lnTo>
                  <a:lnTo>
                    <a:pt x="16" y="4"/>
                  </a:lnTo>
                  <a:lnTo>
                    <a:pt x="17" y="4"/>
                  </a:lnTo>
                  <a:lnTo>
                    <a:pt x="18" y="3"/>
                  </a:lnTo>
                  <a:lnTo>
                    <a:pt x="19" y="3"/>
                  </a:lnTo>
                  <a:lnTo>
                    <a:pt x="21" y="3"/>
                  </a:lnTo>
                  <a:lnTo>
                    <a:pt x="22" y="1"/>
                  </a:lnTo>
                  <a:lnTo>
                    <a:pt x="23" y="1"/>
                  </a:lnTo>
                  <a:lnTo>
                    <a:pt x="25" y="1"/>
                  </a:lnTo>
                  <a:lnTo>
                    <a:pt x="27" y="1"/>
                  </a:lnTo>
                  <a:lnTo>
                    <a:pt x="28" y="1"/>
                  </a:lnTo>
                  <a:lnTo>
                    <a:pt x="29" y="0"/>
                  </a:lnTo>
                  <a:lnTo>
                    <a:pt x="43" y="0"/>
                  </a:lnTo>
                  <a:lnTo>
                    <a:pt x="45" y="1"/>
                  </a:lnTo>
                  <a:lnTo>
                    <a:pt x="46" y="1"/>
                  </a:lnTo>
                  <a:lnTo>
                    <a:pt x="48" y="1"/>
                  </a:lnTo>
                  <a:lnTo>
                    <a:pt x="49" y="1"/>
                  </a:lnTo>
                  <a:lnTo>
                    <a:pt x="51" y="1"/>
                  </a:lnTo>
                  <a:lnTo>
                    <a:pt x="52" y="3"/>
                  </a:lnTo>
                  <a:lnTo>
                    <a:pt x="53" y="3"/>
                  </a:lnTo>
                  <a:lnTo>
                    <a:pt x="54" y="3"/>
                  </a:lnTo>
                  <a:lnTo>
                    <a:pt x="55" y="4"/>
                  </a:lnTo>
                  <a:lnTo>
                    <a:pt x="57" y="4"/>
                  </a:lnTo>
                  <a:lnTo>
                    <a:pt x="58" y="5"/>
                  </a:lnTo>
                  <a:lnTo>
                    <a:pt x="59" y="6"/>
                  </a:lnTo>
                  <a:lnTo>
                    <a:pt x="60" y="6"/>
                  </a:lnTo>
                  <a:lnTo>
                    <a:pt x="61" y="7"/>
                  </a:lnTo>
                  <a:lnTo>
                    <a:pt x="63" y="9"/>
                  </a:lnTo>
                  <a:lnTo>
                    <a:pt x="64" y="10"/>
                  </a:lnTo>
                  <a:lnTo>
                    <a:pt x="65" y="10"/>
                  </a:lnTo>
                  <a:lnTo>
                    <a:pt x="66" y="11"/>
                  </a:lnTo>
                  <a:lnTo>
                    <a:pt x="66" y="12"/>
                  </a:lnTo>
                  <a:lnTo>
                    <a:pt x="67" y="13"/>
                  </a:lnTo>
                  <a:lnTo>
                    <a:pt x="69" y="15"/>
                  </a:lnTo>
                  <a:lnTo>
                    <a:pt x="69" y="16"/>
                  </a:lnTo>
                  <a:lnTo>
                    <a:pt x="70" y="17"/>
                  </a:lnTo>
                  <a:lnTo>
                    <a:pt x="70" y="18"/>
                  </a:lnTo>
                  <a:lnTo>
                    <a:pt x="71" y="19"/>
                  </a:lnTo>
                  <a:lnTo>
                    <a:pt x="71" y="22"/>
                  </a:lnTo>
                  <a:lnTo>
                    <a:pt x="71" y="23"/>
                  </a:lnTo>
                  <a:lnTo>
                    <a:pt x="72" y="24"/>
                  </a:lnTo>
                  <a:lnTo>
                    <a:pt x="72" y="25"/>
                  </a:lnTo>
                  <a:lnTo>
                    <a:pt x="72" y="27"/>
                  </a:lnTo>
                  <a:lnTo>
                    <a:pt x="72" y="28"/>
                  </a:lnTo>
                  <a:lnTo>
                    <a:pt x="72" y="30"/>
                  </a:lnTo>
                  <a:lnTo>
                    <a:pt x="72" y="43"/>
                  </a:lnTo>
                  <a:lnTo>
                    <a:pt x="72" y="46"/>
                  </a:lnTo>
                  <a:lnTo>
                    <a:pt x="72" y="47"/>
                  </a:lnTo>
                  <a:lnTo>
                    <a:pt x="72" y="48"/>
                  </a:lnTo>
                  <a:lnTo>
                    <a:pt x="72" y="49"/>
                  </a:lnTo>
                  <a:lnTo>
                    <a:pt x="71" y="51"/>
                  </a:lnTo>
                  <a:lnTo>
                    <a:pt x="71" y="52"/>
                  </a:lnTo>
                  <a:lnTo>
                    <a:pt x="71" y="54"/>
                  </a:lnTo>
                  <a:lnTo>
                    <a:pt x="70" y="55"/>
                  </a:lnTo>
                  <a:lnTo>
                    <a:pt x="70" y="57"/>
                  </a:lnTo>
                  <a:lnTo>
                    <a:pt x="69" y="58"/>
                  </a:lnTo>
                  <a:lnTo>
                    <a:pt x="69" y="59"/>
                  </a:lnTo>
                  <a:lnTo>
                    <a:pt x="67" y="60"/>
                  </a:lnTo>
                  <a:lnTo>
                    <a:pt x="66" y="61"/>
                  </a:lnTo>
                  <a:lnTo>
                    <a:pt x="66" y="63"/>
                  </a:lnTo>
                  <a:lnTo>
                    <a:pt x="65" y="64"/>
                  </a:lnTo>
                  <a:lnTo>
                    <a:pt x="64" y="64"/>
                  </a:lnTo>
                  <a:lnTo>
                    <a:pt x="63" y="65"/>
                  </a:lnTo>
                  <a:lnTo>
                    <a:pt x="61" y="66"/>
                  </a:lnTo>
                  <a:lnTo>
                    <a:pt x="60" y="67"/>
                  </a:lnTo>
                  <a:lnTo>
                    <a:pt x="59" y="67"/>
                  </a:lnTo>
                  <a:lnTo>
                    <a:pt x="58" y="69"/>
                  </a:lnTo>
                  <a:lnTo>
                    <a:pt x="57" y="70"/>
                  </a:lnTo>
                  <a:lnTo>
                    <a:pt x="55" y="70"/>
                  </a:lnTo>
                  <a:lnTo>
                    <a:pt x="54" y="71"/>
                  </a:lnTo>
                  <a:lnTo>
                    <a:pt x="53" y="71"/>
                  </a:lnTo>
                  <a:lnTo>
                    <a:pt x="52" y="71"/>
                  </a:lnTo>
                  <a:lnTo>
                    <a:pt x="51" y="72"/>
                  </a:lnTo>
                  <a:lnTo>
                    <a:pt x="49" y="72"/>
                  </a:lnTo>
                  <a:lnTo>
                    <a:pt x="48" y="72"/>
                  </a:lnTo>
                  <a:lnTo>
                    <a:pt x="46" y="72"/>
                  </a:lnTo>
                  <a:lnTo>
                    <a:pt x="45" y="72"/>
                  </a:lnTo>
                  <a:lnTo>
                    <a:pt x="43" y="72"/>
                  </a:lnTo>
                  <a:lnTo>
                    <a:pt x="29" y="72"/>
                  </a:lnTo>
                  <a:lnTo>
                    <a:pt x="28" y="72"/>
                  </a:lnTo>
                  <a:lnTo>
                    <a:pt x="27" y="72"/>
                  </a:lnTo>
                  <a:lnTo>
                    <a:pt x="25" y="72"/>
                  </a:lnTo>
                  <a:lnTo>
                    <a:pt x="23" y="72"/>
                  </a:lnTo>
                  <a:lnTo>
                    <a:pt x="22" y="72"/>
                  </a:lnTo>
                  <a:lnTo>
                    <a:pt x="21" y="71"/>
                  </a:lnTo>
                  <a:lnTo>
                    <a:pt x="19" y="71"/>
                  </a:lnTo>
                  <a:lnTo>
                    <a:pt x="18" y="71"/>
                  </a:lnTo>
                  <a:lnTo>
                    <a:pt x="17" y="70"/>
                  </a:lnTo>
                  <a:lnTo>
                    <a:pt x="16" y="70"/>
                  </a:lnTo>
                  <a:lnTo>
                    <a:pt x="15" y="69"/>
                  </a:lnTo>
                  <a:lnTo>
                    <a:pt x="13" y="67"/>
                  </a:lnTo>
                  <a:lnTo>
                    <a:pt x="12" y="67"/>
                  </a:lnTo>
                  <a:lnTo>
                    <a:pt x="11" y="66"/>
                  </a:lnTo>
                  <a:lnTo>
                    <a:pt x="10" y="65"/>
                  </a:lnTo>
                  <a:lnTo>
                    <a:pt x="9" y="64"/>
                  </a:lnTo>
                  <a:lnTo>
                    <a:pt x="7" y="64"/>
                  </a:lnTo>
                  <a:lnTo>
                    <a:pt x="7" y="63"/>
                  </a:lnTo>
                  <a:lnTo>
                    <a:pt x="6" y="61"/>
                  </a:lnTo>
                  <a:lnTo>
                    <a:pt x="5" y="60"/>
                  </a:lnTo>
                  <a:lnTo>
                    <a:pt x="5" y="59"/>
                  </a:lnTo>
                  <a:lnTo>
                    <a:pt x="4" y="58"/>
                  </a:lnTo>
                  <a:lnTo>
                    <a:pt x="3" y="57"/>
                  </a:lnTo>
                  <a:lnTo>
                    <a:pt x="3" y="55"/>
                  </a:lnTo>
                  <a:lnTo>
                    <a:pt x="3" y="54"/>
                  </a:lnTo>
                  <a:lnTo>
                    <a:pt x="1" y="52"/>
                  </a:lnTo>
                  <a:lnTo>
                    <a:pt x="1" y="51"/>
                  </a:lnTo>
                  <a:lnTo>
                    <a:pt x="1" y="49"/>
                  </a:lnTo>
                  <a:lnTo>
                    <a:pt x="0" y="48"/>
                  </a:lnTo>
                  <a:lnTo>
                    <a:pt x="0" y="47"/>
                  </a:lnTo>
                  <a:lnTo>
                    <a:pt x="0" y="46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000000"/>
            </a:solidFill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874" name="Rectangle 44">
              <a:extLst>
                <a:ext uri="{FF2B5EF4-FFF2-40B4-BE49-F238E27FC236}">
                  <a16:creationId xmlns:a16="http://schemas.microsoft.com/office/drawing/2014/main" id="{354BC4C9-5A20-4644-B475-2BE70CE1FE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8" y="845"/>
              <a:ext cx="110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Q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77875" name="Line 45">
              <a:extLst>
                <a:ext uri="{FF2B5EF4-FFF2-40B4-BE49-F238E27FC236}">
                  <a16:creationId xmlns:a16="http://schemas.microsoft.com/office/drawing/2014/main" id="{C05BD9CA-EEDF-CC48-B28B-84428234E94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466" y="903"/>
              <a:ext cx="348" cy="1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876" name="Line 46">
              <a:extLst>
                <a:ext uri="{FF2B5EF4-FFF2-40B4-BE49-F238E27FC236}">
                  <a16:creationId xmlns:a16="http://schemas.microsoft.com/office/drawing/2014/main" id="{B5ACBCCB-E430-CD4B-89AD-0218504E811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403" y="903"/>
              <a:ext cx="348" cy="1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877" name="Freeform 47">
              <a:extLst>
                <a:ext uri="{FF2B5EF4-FFF2-40B4-BE49-F238E27FC236}">
                  <a16:creationId xmlns:a16="http://schemas.microsoft.com/office/drawing/2014/main" id="{48316622-C148-2A4D-8359-7E7EEDE359C8}"/>
                </a:ext>
              </a:extLst>
            </p:cNvPr>
            <p:cNvSpPr>
              <a:spLocks/>
            </p:cNvSpPr>
            <p:nvPr/>
          </p:nvSpPr>
          <p:spPr bwMode="auto">
            <a:xfrm>
              <a:off x="2298" y="555"/>
              <a:ext cx="168" cy="684"/>
            </a:xfrm>
            <a:custGeom>
              <a:avLst/>
              <a:gdLst>
                <a:gd name="T0" fmla="*/ 0 w 337"/>
                <a:gd name="T1" fmla="*/ 0 h 1369"/>
                <a:gd name="T2" fmla="*/ 0 w 337"/>
                <a:gd name="T3" fmla="*/ 0 h 1369"/>
                <a:gd name="T4" fmla="*/ 0 w 337"/>
                <a:gd name="T5" fmla="*/ 0 h 1369"/>
                <a:gd name="T6" fmla="*/ 0 60000 65536"/>
                <a:gd name="T7" fmla="*/ 0 60000 65536"/>
                <a:gd name="T8" fmla="*/ 0 60000 65536"/>
                <a:gd name="T9" fmla="*/ 0 w 337"/>
                <a:gd name="T10" fmla="*/ 0 h 1369"/>
                <a:gd name="T11" fmla="*/ 337 w 337"/>
                <a:gd name="T12" fmla="*/ 1369 h 136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37" h="1369">
                  <a:moveTo>
                    <a:pt x="337" y="1369"/>
                  </a:moveTo>
                  <a:lnTo>
                    <a:pt x="337" y="0"/>
                  </a:lnTo>
                  <a:lnTo>
                    <a:pt x="0" y="0"/>
                  </a:lnTo>
                </a:path>
              </a:pathLst>
            </a:cu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878" name="Freeform 48">
              <a:extLst>
                <a:ext uri="{FF2B5EF4-FFF2-40B4-BE49-F238E27FC236}">
                  <a16:creationId xmlns:a16="http://schemas.microsoft.com/office/drawing/2014/main" id="{714D7AB4-3322-4641-8978-2610C696DAF4}"/>
                </a:ext>
              </a:extLst>
            </p:cNvPr>
            <p:cNvSpPr>
              <a:spLocks/>
            </p:cNvSpPr>
            <p:nvPr/>
          </p:nvSpPr>
          <p:spPr bwMode="auto">
            <a:xfrm>
              <a:off x="3234" y="555"/>
              <a:ext cx="169" cy="684"/>
            </a:xfrm>
            <a:custGeom>
              <a:avLst/>
              <a:gdLst>
                <a:gd name="T0" fmla="*/ 1 w 336"/>
                <a:gd name="T1" fmla="*/ 0 h 1369"/>
                <a:gd name="T2" fmla="*/ 1 w 336"/>
                <a:gd name="T3" fmla="*/ 0 h 1369"/>
                <a:gd name="T4" fmla="*/ 0 w 336"/>
                <a:gd name="T5" fmla="*/ 0 h 1369"/>
                <a:gd name="T6" fmla="*/ 0 60000 65536"/>
                <a:gd name="T7" fmla="*/ 0 60000 65536"/>
                <a:gd name="T8" fmla="*/ 0 60000 65536"/>
                <a:gd name="T9" fmla="*/ 0 w 336"/>
                <a:gd name="T10" fmla="*/ 0 h 1369"/>
                <a:gd name="T11" fmla="*/ 336 w 336"/>
                <a:gd name="T12" fmla="*/ 1369 h 136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36" h="1369">
                  <a:moveTo>
                    <a:pt x="336" y="1369"/>
                  </a:moveTo>
                  <a:lnTo>
                    <a:pt x="336" y="0"/>
                  </a:lnTo>
                  <a:lnTo>
                    <a:pt x="0" y="0"/>
                  </a:lnTo>
                </a:path>
              </a:pathLst>
            </a:cu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879" name="Freeform 49">
              <a:extLst>
                <a:ext uri="{FF2B5EF4-FFF2-40B4-BE49-F238E27FC236}">
                  <a16:creationId xmlns:a16="http://schemas.microsoft.com/office/drawing/2014/main" id="{633A3F32-0F5A-B54D-BFBA-A66E26BDE20C}"/>
                </a:ext>
              </a:extLst>
            </p:cNvPr>
            <p:cNvSpPr>
              <a:spLocks/>
            </p:cNvSpPr>
            <p:nvPr/>
          </p:nvSpPr>
          <p:spPr bwMode="auto">
            <a:xfrm>
              <a:off x="4171" y="555"/>
              <a:ext cx="168" cy="684"/>
            </a:xfrm>
            <a:custGeom>
              <a:avLst/>
              <a:gdLst>
                <a:gd name="T0" fmla="*/ 1 w 336"/>
                <a:gd name="T1" fmla="*/ 0 h 1369"/>
                <a:gd name="T2" fmla="*/ 1 w 336"/>
                <a:gd name="T3" fmla="*/ 0 h 1369"/>
                <a:gd name="T4" fmla="*/ 0 w 336"/>
                <a:gd name="T5" fmla="*/ 0 h 1369"/>
                <a:gd name="T6" fmla="*/ 0 60000 65536"/>
                <a:gd name="T7" fmla="*/ 0 60000 65536"/>
                <a:gd name="T8" fmla="*/ 0 60000 65536"/>
                <a:gd name="T9" fmla="*/ 0 w 336"/>
                <a:gd name="T10" fmla="*/ 0 h 1369"/>
                <a:gd name="T11" fmla="*/ 336 w 336"/>
                <a:gd name="T12" fmla="*/ 1369 h 136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36" h="1369">
                  <a:moveTo>
                    <a:pt x="336" y="1369"/>
                  </a:moveTo>
                  <a:lnTo>
                    <a:pt x="336" y="0"/>
                  </a:lnTo>
                  <a:lnTo>
                    <a:pt x="0" y="0"/>
                  </a:lnTo>
                </a:path>
              </a:pathLst>
            </a:cu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880" name="Freeform 50">
              <a:extLst>
                <a:ext uri="{FF2B5EF4-FFF2-40B4-BE49-F238E27FC236}">
                  <a16:creationId xmlns:a16="http://schemas.microsoft.com/office/drawing/2014/main" id="{490646DA-B87A-5043-9694-F40D0E7B6082}"/>
                </a:ext>
              </a:extLst>
            </p:cNvPr>
            <p:cNvSpPr>
              <a:spLocks/>
            </p:cNvSpPr>
            <p:nvPr/>
          </p:nvSpPr>
          <p:spPr bwMode="auto">
            <a:xfrm>
              <a:off x="1697" y="218"/>
              <a:ext cx="2054" cy="337"/>
            </a:xfrm>
            <a:custGeom>
              <a:avLst/>
              <a:gdLst>
                <a:gd name="T0" fmla="*/ 1 w 4108"/>
                <a:gd name="T1" fmla="*/ 1 h 672"/>
                <a:gd name="T2" fmla="*/ 1 w 4108"/>
                <a:gd name="T3" fmla="*/ 1 h 672"/>
                <a:gd name="T4" fmla="*/ 1 w 4108"/>
                <a:gd name="T5" fmla="*/ 0 h 672"/>
                <a:gd name="T6" fmla="*/ 0 w 4108"/>
                <a:gd name="T7" fmla="*/ 0 h 672"/>
                <a:gd name="T8" fmla="*/ 0 w 4108"/>
                <a:gd name="T9" fmla="*/ 1 h 6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108"/>
                <a:gd name="T16" fmla="*/ 0 h 672"/>
                <a:gd name="T17" fmla="*/ 4108 w 4108"/>
                <a:gd name="T18" fmla="*/ 672 h 6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108" h="672">
                  <a:moveTo>
                    <a:pt x="4108" y="672"/>
                  </a:moveTo>
                  <a:lnTo>
                    <a:pt x="3748" y="672"/>
                  </a:lnTo>
                  <a:lnTo>
                    <a:pt x="3748" y="0"/>
                  </a:lnTo>
                  <a:lnTo>
                    <a:pt x="0" y="0"/>
                  </a:lnTo>
                  <a:lnTo>
                    <a:pt x="0" y="672"/>
                  </a:lnTo>
                </a:path>
              </a:pathLst>
            </a:cu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881" name="Freeform 51">
              <a:extLst>
                <a:ext uri="{FF2B5EF4-FFF2-40B4-BE49-F238E27FC236}">
                  <a16:creationId xmlns:a16="http://schemas.microsoft.com/office/drawing/2014/main" id="{1C11E3FB-3125-CC49-B230-DD76FB74D621}"/>
                </a:ext>
              </a:extLst>
            </p:cNvPr>
            <p:cNvSpPr>
              <a:spLocks/>
            </p:cNvSpPr>
            <p:nvPr/>
          </p:nvSpPr>
          <p:spPr bwMode="auto">
            <a:xfrm>
              <a:off x="2634" y="218"/>
              <a:ext cx="180" cy="337"/>
            </a:xfrm>
            <a:custGeom>
              <a:avLst/>
              <a:gdLst>
                <a:gd name="T0" fmla="*/ 1 w 360"/>
                <a:gd name="T1" fmla="*/ 1 h 672"/>
                <a:gd name="T2" fmla="*/ 0 w 360"/>
                <a:gd name="T3" fmla="*/ 1 h 672"/>
                <a:gd name="T4" fmla="*/ 0 w 360"/>
                <a:gd name="T5" fmla="*/ 0 h 672"/>
                <a:gd name="T6" fmla="*/ 0 60000 65536"/>
                <a:gd name="T7" fmla="*/ 0 60000 65536"/>
                <a:gd name="T8" fmla="*/ 0 60000 65536"/>
                <a:gd name="T9" fmla="*/ 0 w 360"/>
                <a:gd name="T10" fmla="*/ 0 h 672"/>
                <a:gd name="T11" fmla="*/ 360 w 360"/>
                <a:gd name="T12" fmla="*/ 672 h 67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60" h="672">
                  <a:moveTo>
                    <a:pt x="360" y="672"/>
                  </a:moveTo>
                  <a:lnTo>
                    <a:pt x="0" y="672"/>
                  </a:lnTo>
                  <a:lnTo>
                    <a:pt x="0" y="0"/>
                  </a:lnTo>
                </a:path>
              </a:pathLst>
            </a:cu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882" name="Rectangle 52">
              <a:extLst>
                <a:ext uri="{FF2B5EF4-FFF2-40B4-BE49-F238E27FC236}">
                  <a16:creationId xmlns:a16="http://schemas.microsoft.com/office/drawing/2014/main" id="{8ADF9C42-3A75-8D48-ACDD-A26F279F9B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14" y="495"/>
              <a:ext cx="85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1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77883" name="Rectangle 53">
              <a:extLst>
                <a:ext uri="{FF2B5EF4-FFF2-40B4-BE49-F238E27FC236}">
                  <a16:creationId xmlns:a16="http://schemas.microsoft.com/office/drawing/2014/main" id="{3ECABA36-5A48-1A42-9828-DAB200504D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95" y="1275"/>
              <a:ext cx="110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Q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77884" name="Rectangle 54">
              <a:extLst>
                <a:ext uri="{FF2B5EF4-FFF2-40B4-BE49-F238E27FC236}">
                  <a16:creationId xmlns:a16="http://schemas.microsoft.com/office/drawing/2014/main" id="{CE76AA09-B4CD-FE4E-A037-B713BF0A7B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77" y="1329"/>
              <a:ext cx="67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100" b="0">
                  <a:solidFill>
                    <a:srgbClr val="000000"/>
                  </a:solidFill>
                  <a:latin typeface="Times-Roman" pitchFamily="2" charset="0"/>
                </a:rPr>
                <a:t>0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77885" name="Rectangle 55">
              <a:extLst>
                <a:ext uri="{FF2B5EF4-FFF2-40B4-BE49-F238E27FC236}">
                  <a16:creationId xmlns:a16="http://schemas.microsoft.com/office/drawing/2014/main" id="{031642ED-DC73-224F-8AE9-AB85A8DB78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29" y="1275"/>
              <a:ext cx="110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Q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77886" name="Rectangle 56">
              <a:extLst>
                <a:ext uri="{FF2B5EF4-FFF2-40B4-BE49-F238E27FC236}">
                  <a16:creationId xmlns:a16="http://schemas.microsoft.com/office/drawing/2014/main" id="{BF5A0DCA-1026-104B-8BE6-BFD14AE9B9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12" y="1329"/>
              <a:ext cx="67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100" b="0">
                  <a:solidFill>
                    <a:srgbClr val="000000"/>
                  </a:solidFill>
                  <a:latin typeface="Times-Roman" pitchFamily="2" charset="0"/>
                </a:rPr>
                <a:t>1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77887" name="Rectangle 57">
              <a:extLst>
                <a:ext uri="{FF2B5EF4-FFF2-40B4-BE49-F238E27FC236}">
                  <a16:creationId xmlns:a16="http://schemas.microsoft.com/office/drawing/2014/main" id="{474BFD95-699F-384D-BDF6-F26044060E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66" y="1275"/>
              <a:ext cx="110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Q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77888" name="Rectangle 58">
              <a:extLst>
                <a:ext uri="{FF2B5EF4-FFF2-40B4-BE49-F238E27FC236}">
                  <a16:creationId xmlns:a16="http://schemas.microsoft.com/office/drawing/2014/main" id="{5505D284-939A-2442-80A1-8D146E3014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48" y="1329"/>
              <a:ext cx="67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100" b="0">
                  <a:solidFill>
                    <a:srgbClr val="000000"/>
                  </a:solidFill>
                  <a:latin typeface="Times-Roman" pitchFamily="2" charset="0"/>
                </a:rPr>
                <a:t>2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77889" name="Rectangle 59">
              <a:extLst>
                <a:ext uri="{FF2B5EF4-FFF2-40B4-BE49-F238E27FC236}">
                  <a16:creationId xmlns:a16="http://schemas.microsoft.com/office/drawing/2014/main" id="{D10457B4-6119-D44C-9880-A1C14D4B5E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46" y="1566"/>
              <a:ext cx="559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0">
                  <a:solidFill>
                    <a:srgbClr val="000000"/>
                  </a:solidFill>
                  <a:latin typeface="Helvetica" pitchFamily="2" charset="0"/>
                </a:rPr>
                <a:t>(a) Circuit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77890" name="Rectangle 60">
              <a:extLst>
                <a:ext uri="{FF2B5EF4-FFF2-40B4-BE49-F238E27FC236}">
                  <a16:creationId xmlns:a16="http://schemas.microsoft.com/office/drawing/2014/main" id="{2519BF96-2D4D-8746-8A45-8735FA5F7C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2" y="1954"/>
              <a:ext cx="299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Clock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77891" name="Rectangle 61">
              <a:extLst>
                <a:ext uri="{FF2B5EF4-FFF2-40B4-BE49-F238E27FC236}">
                  <a16:creationId xmlns:a16="http://schemas.microsoft.com/office/drawing/2014/main" id="{79A96CF6-EE8F-2845-878B-054E01AFAF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4" y="2274"/>
              <a:ext cx="110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Q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77892" name="Rectangle 62">
              <a:extLst>
                <a:ext uri="{FF2B5EF4-FFF2-40B4-BE49-F238E27FC236}">
                  <a16:creationId xmlns:a16="http://schemas.microsoft.com/office/drawing/2014/main" id="{20BA4F0D-6D31-DF42-A007-BB3320DB6B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6" y="2329"/>
              <a:ext cx="67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100" b="0">
                  <a:solidFill>
                    <a:srgbClr val="000000"/>
                  </a:solidFill>
                  <a:latin typeface="Times-Roman" pitchFamily="2" charset="0"/>
                </a:rPr>
                <a:t>0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77893" name="Rectangle 63">
              <a:extLst>
                <a:ext uri="{FF2B5EF4-FFF2-40B4-BE49-F238E27FC236}">
                  <a16:creationId xmlns:a16="http://schemas.microsoft.com/office/drawing/2014/main" id="{FCE6994B-67F9-8442-9F3F-5D53F4266C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4" y="2615"/>
              <a:ext cx="110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Q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77894" name="Rectangle 64">
              <a:extLst>
                <a:ext uri="{FF2B5EF4-FFF2-40B4-BE49-F238E27FC236}">
                  <a16:creationId xmlns:a16="http://schemas.microsoft.com/office/drawing/2014/main" id="{B9A3A70D-E0B5-D94D-91B8-98CCE36B9D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6" y="2669"/>
              <a:ext cx="67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100" b="0">
                  <a:solidFill>
                    <a:srgbClr val="000000"/>
                  </a:solidFill>
                  <a:latin typeface="Times-Roman" pitchFamily="2" charset="0"/>
                </a:rPr>
                <a:t>1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77895" name="Rectangle 65">
              <a:extLst>
                <a:ext uri="{FF2B5EF4-FFF2-40B4-BE49-F238E27FC236}">
                  <a16:creationId xmlns:a16="http://schemas.microsoft.com/office/drawing/2014/main" id="{68D32E58-CF98-4745-AC59-C0EC062611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4" y="2954"/>
              <a:ext cx="110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Q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77896" name="Rectangle 66">
              <a:extLst>
                <a:ext uri="{FF2B5EF4-FFF2-40B4-BE49-F238E27FC236}">
                  <a16:creationId xmlns:a16="http://schemas.microsoft.com/office/drawing/2014/main" id="{553ED78C-2DD8-1546-951B-AF7F48630A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6" y="3009"/>
              <a:ext cx="67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100" b="0">
                  <a:solidFill>
                    <a:srgbClr val="000000"/>
                  </a:solidFill>
                  <a:latin typeface="Times-Roman" pitchFamily="2" charset="0"/>
                </a:rPr>
                <a:t>2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77897" name="Rectangle 67">
              <a:extLst>
                <a:ext uri="{FF2B5EF4-FFF2-40B4-BE49-F238E27FC236}">
                  <a16:creationId xmlns:a16="http://schemas.microsoft.com/office/drawing/2014/main" id="{FA6E2E12-7CBF-4E46-B8B2-A2198C4503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6" y="3267"/>
              <a:ext cx="305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Count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77898" name="Rectangle 68">
              <a:extLst>
                <a:ext uri="{FF2B5EF4-FFF2-40B4-BE49-F238E27FC236}">
                  <a16:creationId xmlns:a16="http://schemas.microsoft.com/office/drawing/2014/main" id="{8060DE01-B580-0541-9812-770AC928F1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16" y="3267"/>
              <a:ext cx="85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0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77899" name="Rectangle 69">
              <a:extLst>
                <a:ext uri="{FF2B5EF4-FFF2-40B4-BE49-F238E27FC236}">
                  <a16:creationId xmlns:a16="http://schemas.microsoft.com/office/drawing/2014/main" id="{70A4370F-6E64-FE4C-8A33-192E1CC54C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6" y="3267"/>
              <a:ext cx="85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7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77900" name="Rectangle 70">
              <a:extLst>
                <a:ext uri="{FF2B5EF4-FFF2-40B4-BE49-F238E27FC236}">
                  <a16:creationId xmlns:a16="http://schemas.microsoft.com/office/drawing/2014/main" id="{817732AD-72F1-D94F-8742-F778995410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07" y="3267"/>
              <a:ext cx="85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6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77901" name="Rectangle 71">
              <a:extLst>
                <a:ext uri="{FF2B5EF4-FFF2-40B4-BE49-F238E27FC236}">
                  <a16:creationId xmlns:a16="http://schemas.microsoft.com/office/drawing/2014/main" id="{AAE7EE71-D923-5542-8CEF-D2E1301D8F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0" y="3267"/>
              <a:ext cx="85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5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77902" name="Rectangle 72">
              <a:extLst>
                <a:ext uri="{FF2B5EF4-FFF2-40B4-BE49-F238E27FC236}">
                  <a16:creationId xmlns:a16="http://schemas.microsoft.com/office/drawing/2014/main" id="{D54253D5-345F-764D-8F24-D8FA3ADCAD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35" y="3267"/>
              <a:ext cx="85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4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77903" name="Rectangle 73">
              <a:extLst>
                <a:ext uri="{FF2B5EF4-FFF2-40B4-BE49-F238E27FC236}">
                  <a16:creationId xmlns:a16="http://schemas.microsoft.com/office/drawing/2014/main" id="{46873C06-3F29-C140-A260-6359F90C98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99" y="3267"/>
              <a:ext cx="85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3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77904" name="Rectangle 74">
              <a:extLst>
                <a:ext uri="{FF2B5EF4-FFF2-40B4-BE49-F238E27FC236}">
                  <a16:creationId xmlns:a16="http://schemas.microsoft.com/office/drawing/2014/main" id="{E2D0AAD6-F5A5-5543-B7F1-6DCAA7E3BC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64" y="3267"/>
              <a:ext cx="85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2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77905" name="Rectangle 75">
              <a:extLst>
                <a:ext uri="{FF2B5EF4-FFF2-40B4-BE49-F238E27FC236}">
                  <a16:creationId xmlns:a16="http://schemas.microsoft.com/office/drawing/2014/main" id="{0705BA91-6B73-914A-ADF1-6403F74C05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33" y="3267"/>
              <a:ext cx="85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1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77906" name="Rectangle 76">
              <a:extLst>
                <a:ext uri="{FF2B5EF4-FFF2-40B4-BE49-F238E27FC236}">
                  <a16:creationId xmlns:a16="http://schemas.microsoft.com/office/drawing/2014/main" id="{F76D2D46-9DAF-FF41-A2B4-2BB8DF1BA3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1" y="3267"/>
              <a:ext cx="85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0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77907" name="Freeform 77">
              <a:extLst>
                <a:ext uri="{FF2B5EF4-FFF2-40B4-BE49-F238E27FC236}">
                  <a16:creationId xmlns:a16="http://schemas.microsoft.com/office/drawing/2014/main" id="{44864772-F9A6-D349-BEFB-36FB739D31FD}"/>
                </a:ext>
              </a:extLst>
            </p:cNvPr>
            <p:cNvSpPr>
              <a:spLocks/>
            </p:cNvSpPr>
            <p:nvPr/>
          </p:nvSpPr>
          <p:spPr bwMode="auto">
            <a:xfrm>
              <a:off x="2454" y="891"/>
              <a:ext cx="24" cy="24"/>
            </a:xfrm>
            <a:custGeom>
              <a:avLst/>
              <a:gdLst>
                <a:gd name="T0" fmla="*/ 0 w 48"/>
                <a:gd name="T1" fmla="*/ 1 h 48"/>
                <a:gd name="T2" fmla="*/ 1 w 48"/>
                <a:gd name="T3" fmla="*/ 1 h 48"/>
                <a:gd name="T4" fmla="*/ 1 w 48"/>
                <a:gd name="T5" fmla="*/ 1 h 48"/>
                <a:gd name="T6" fmla="*/ 1 w 48"/>
                <a:gd name="T7" fmla="*/ 1 h 48"/>
                <a:gd name="T8" fmla="*/ 1 w 48"/>
                <a:gd name="T9" fmla="*/ 1 h 48"/>
                <a:gd name="T10" fmla="*/ 1 w 48"/>
                <a:gd name="T11" fmla="*/ 1 h 48"/>
                <a:gd name="T12" fmla="*/ 1 w 48"/>
                <a:gd name="T13" fmla="*/ 1 h 48"/>
                <a:gd name="T14" fmla="*/ 1 w 48"/>
                <a:gd name="T15" fmla="*/ 1 h 48"/>
                <a:gd name="T16" fmla="*/ 1 w 48"/>
                <a:gd name="T17" fmla="*/ 1 h 48"/>
                <a:gd name="T18" fmla="*/ 1 w 48"/>
                <a:gd name="T19" fmla="*/ 1 h 48"/>
                <a:gd name="T20" fmla="*/ 1 w 48"/>
                <a:gd name="T21" fmla="*/ 1 h 48"/>
                <a:gd name="T22" fmla="*/ 1 w 48"/>
                <a:gd name="T23" fmla="*/ 0 h 48"/>
                <a:gd name="T24" fmla="*/ 1 w 48"/>
                <a:gd name="T25" fmla="*/ 1 h 48"/>
                <a:gd name="T26" fmla="*/ 1 w 48"/>
                <a:gd name="T27" fmla="*/ 1 h 48"/>
                <a:gd name="T28" fmla="*/ 1 w 48"/>
                <a:gd name="T29" fmla="*/ 1 h 48"/>
                <a:gd name="T30" fmla="*/ 1 w 48"/>
                <a:gd name="T31" fmla="*/ 1 h 48"/>
                <a:gd name="T32" fmla="*/ 1 w 48"/>
                <a:gd name="T33" fmla="*/ 1 h 48"/>
                <a:gd name="T34" fmla="*/ 1 w 48"/>
                <a:gd name="T35" fmla="*/ 1 h 48"/>
                <a:gd name="T36" fmla="*/ 1 w 48"/>
                <a:gd name="T37" fmla="*/ 1 h 48"/>
                <a:gd name="T38" fmla="*/ 1 w 48"/>
                <a:gd name="T39" fmla="*/ 1 h 48"/>
                <a:gd name="T40" fmla="*/ 1 w 48"/>
                <a:gd name="T41" fmla="*/ 1 h 48"/>
                <a:gd name="T42" fmla="*/ 1 w 48"/>
                <a:gd name="T43" fmla="*/ 1 h 48"/>
                <a:gd name="T44" fmla="*/ 1 w 48"/>
                <a:gd name="T45" fmla="*/ 1 h 48"/>
                <a:gd name="T46" fmla="*/ 1 w 48"/>
                <a:gd name="T47" fmla="*/ 1 h 48"/>
                <a:gd name="T48" fmla="*/ 1 w 48"/>
                <a:gd name="T49" fmla="*/ 1 h 48"/>
                <a:gd name="T50" fmla="*/ 1 w 48"/>
                <a:gd name="T51" fmla="*/ 1 h 48"/>
                <a:gd name="T52" fmla="*/ 1 w 48"/>
                <a:gd name="T53" fmla="*/ 1 h 48"/>
                <a:gd name="T54" fmla="*/ 1 w 48"/>
                <a:gd name="T55" fmla="*/ 1 h 48"/>
                <a:gd name="T56" fmla="*/ 1 w 48"/>
                <a:gd name="T57" fmla="*/ 1 h 48"/>
                <a:gd name="T58" fmla="*/ 1 w 48"/>
                <a:gd name="T59" fmla="*/ 1 h 48"/>
                <a:gd name="T60" fmla="*/ 1 w 48"/>
                <a:gd name="T61" fmla="*/ 1 h 48"/>
                <a:gd name="T62" fmla="*/ 1 w 48"/>
                <a:gd name="T63" fmla="*/ 1 h 48"/>
                <a:gd name="T64" fmla="*/ 1 w 48"/>
                <a:gd name="T65" fmla="*/ 1 h 48"/>
                <a:gd name="T66" fmla="*/ 1 w 48"/>
                <a:gd name="T67" fmla="*/ 1 h 48"/>
                <a:gd name="T68" fmla="*/ 1 w 48"/>
                <a:gd name="T69" fmla="*/ 1 h 48"/>
                <a:gd name="T70" fmla="*/ 1 w 48"/>
                <a:gd name="T71" fmla="*/ 1 h 48"/>
                <a:gd name="T72" fmla="*/ 1 w 48"/>
                <a:gd name="T73" fmla="*/ 1 h 48"/>
                <a:gd name="T74" fmla="*/ 1 w 48"/>
                <a:gd name="T75" fmla="*/ 1 h 48"/>
                <a:gd name="T76" fmla="*/ 1 w 48"/>
                <a:gd name="T77" fmla="*/ 1 h 48"/>
                <a:gd name="T78" fmla="*/ 1 w 48"/>
                <a:gd name="T79" fmla="*/ 1 h 48"/>
                <a:gd name="T80" fmla="*/ 1 w 48"/>
                <a:gd name="T81" fmla="*/ 1 h 48"/>
                <a:gd name="T82" fmla="*/ 1 w 48"/>
                <a:gd name="T83" fmla="*/ 1 h 48"/>
                <a:gd name="T84" fmla="*/ 1 w 48"/>
                <a:gd name="T85" fmla="*/ 1 h 48"/>
                <a:gd name="T86" fmla="*/ 1 w 48"/>
                <a:gd name="T87" fmla="*/ 1 h 48"/>
                <a:gd name="T88" fmla="*/ 1 w 48"/>
                <a:gd name="T89" fmla="*/ 1 h 48"/>
                <a:gd name="T90" fmla="*/ 1 w 48"/>
                <a:gd name="T91" fmla="*/ 1 h 48"/>
                <a:gd name="T92" fmla="*/ 1 w 48"/>
                <a:gd name="T93" fmla="*/ 1 h 48"/>
                <a:gd name="T94" fmla="*/ 1 w 48"/>
                <a:gd name="T95" fmla="*/ 1 h 48"/>
                <a:gd name="T96" fmla="*/ 1 w 48"/>
                <a:gd name="T97" fmla="*/ 1 h 48"/>
                <a:gd name="T98" fmla="*/ 1 w 48"/>
                <a:gd name="T99" fmla="*/ 1 h 48"/>
                <a:gd name="T100" fmla="*/ 1 w 48"/>
                <a:gd name="T101" fmla="*/ 1 h 48"/>
                <a:gd name="T102" fmla="*/ 1 w 48"/>
                <a:gd name="T103" fmla="*/ 1 h 48"/>
                <a:gd name="T104" fmla="*/ 1 w 48"/>
                <a:gd name="T105" fmla="*/ 1 h 48"/>
                <a:gd name="T106" fmla="*/ 1 w 48"/>
                <a:gd name="T107" fmla="*/ 1 h 48"/>
                <a:gd name="T108" fmla="*/ 1 w 48"/>
                <a:gd name="T109" fmla="*/ 1 h 48"/>
                <a:gd name="T110" fmla="*/ 0 w 48"/>
                <a:gd name="T111" fmla="*/ 1 h 4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48"/>
                <a:gd name="T169" fmla="*/ 0 h 48"/>
                <a:gd name="T170" fmla="*/ 48 w 48"/>
                <a:gd name="T171" fmla="*/ 48 h 4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48" h="48">
                  <a:moveTo>
                    <a:pt x="0" y="19"/>
                  </a:moveTo>
                  <a:lnTo>
                    <a:pt x="0" y="30"/>
                  </a:lnTo>
                  <a:lnTo>
                    <a:pt x="0" y="27"/>
                  </a:lnTo>
                  <a:lnTo>
                    <a:pt x="0" y="26"/>
                  </a:lnTo>
                  <a:lnTo>
                    <a:pt x="0" y="25"/>
                  </a:lnTo>
                  <a:lnTo>
                    <a:pt x="1" y="24"/>
                  </a:lnTo>
                  <a:lnTo>
                    <a:pt x="1" y="22"/>
                  </a:lnTo>
                  <a:lnTo>
                    <a:pt x="1" y="21"/>
                  </a:lnTo>
                  <a:lnTo>
                    <a:pt x="2" y="19"/>
                  </a:lnTo>
                  <a:lnTo>
                    <a:pt x="2" y="18"/>
                  </a:lnTo>
                  <a:lnTo>
                    <a:pt x="2" y="16"/>
                  </a:lnTo>
                  <a:lnTo>
                    <a:pt x="3" y="15"/>
                  </a:lnTo>
                  <a:lnTo>
                    <a:pt x="4" y="14"/>
                  </a:lnTo>
                  <a:lnTo>
                    <a:pt x="4" y="13"/>
                  </a:lnTo>
                  <a:lnTo>
                    <a:pt x="6" y="12"/>
                  </a:lnTo>
                  <a:lnTo>
                    <a:pt x="7" y="10"/>
                  </a:lnTo>
                  <a:lnTo>
                    <a:pt x="7" y="9"/>
                  </a:lnTo>
                  <a:lnTo>
                    <a:pt x="8" y="9"/>
                  </a:lnTo>
                  <a:lnTo>
                    <a:pt x="9" y="8"/>
                  </a:lnTo>
                  <a:lnTo>
                    <a:pt x="10" y="7"/>
                  </a:lnTo>
                  <a:lnTo>
                    <a:pt x="12" y="6"/>
                  </a:lnTo>
                  <a:lnTo>
                    <a:pt x="13" y="6"/>
                  </a:lnTo>
                  <a:lnTo>
                    <a:pt x="14" y="4"/>
                  </a:lnTo>
                  <a:lnTo>
                    <a:pt x="15" y="3"/>
                  </a:lnTo>
                  <a:lnTo>
                    <a:pt x="16" y="3"/>
                  </a:lnTo>
                  <a:lnTo>
                    <a:pt x="18" y="2"/>
                  </a:lnTo>
                  <a:lnTo>
                    <a:pt x="19" y="2"/>
                  </a:lnTo>
                  <a:lnTo>
                    <a:pt x="20" y="2"/>
                  </a:lnTo>
                  <a:lnTo>
                    <a:pt x="21" y="1"/>
                  </a:lnTo>
                  <a:lnTo>
                    <a:pt x="22" y="1"/>
                  </a:lnTo>
                  <a:lnTo>
                    <a:pt x="25" y="1"/>
                  </a:lnTo>
                  <a:lnTo>
                    <a:pt x="26" y="1"/>
                  </a:lnTo>
                  <a:lnTo>
                    <a:pt x="27" y="1"/>
                  </a:lnTo>
                  <a:lnTo>
                    <a:pt x="28" y="0"/>
                  </a:lnTo>
                  <a:lnTo>
                    <a:pt x="19" y="0"/>
                  </a:lnTo>
                  <a:lnTo>
                    <a:pt x="20" y="1"/>
                  </a:lnTo>
                  <a:lnTo>
                    <a:pt x="21" y="1"/>
                  </a:lnTo>
                  <a:lnTo>
                    <a:pt x="24" y="1"/>
                  </a:lnTo>
                  <a:lnTo>
                    <a:pt x="25" y="1"/>
                  </a:lnTo>
                  <a:lnTo>
                    <a:pt x="26" y="1"/>
                  </a:lnTo>
                  <a:lnTo>
                    <a:pt x="27" y="2"/>
                  </a:lnTo>
                  <a:lnTo>
                    <a:pt x="28" y="2"/>
                  </a:lnTo>
                  <a:lnTo>
                    <a:pt x="30" y="2"/>
                  </a:lnTo>
                  <a:lnTo>
                    <a:pt x="31" y="3"/>
                  </a:lnTo>
                  <a:lnTo>
                    <a:pt x="32" y="3"/>
                  </a:lnTo>
                  <a:lnTo>
                    <a:pt x="33" y="4"/>
                  </a:lnTo>
                  <a:lnTo>
                    <a:pt x="34" y="6"/>
                  </a:lnTo>
                  <a:lnTo>
                    <a:pt x="36" y="6"/>
                  </a:lnTo>
                  <a:lnTo>
                    <a:pt x="37" y="7"/>
                  </a:lnTo>
                  <a:lnTo>
                    <a:pt x="38" y="8"/>
                  </a:lnTo>
                  <a:lnTo>
                    <a:pt x="39" y="9"/>
                  </a:lnTo>
                  <a:lnTo>
                    <a:pt x="40" y="9"/>
                  </a:lnTo>
                  <a:lnTo>
                    <a:pt x="42" y="10"/>
                  </a:lnTo>
                  <a:lnTo>
                    <a:pt x="42" y="12"/>
                  </a:lnTo>
                  <a:lnTo>
                    <a:pt x="43" y="13"/>
                  </a:lnTo>
                  <a:lnTo>
                    <a:pt x="44" y="14"/>
                  </a:lnTo>
                  <a:lnTo>
                    <a:pt x="44" y="15"/>
                  </a:lnTo>
                  <a:lnTo>
                    <a:pt x="45" y="16"/>
                  </a:lnTo>
                  <a:lnTo>
                    <a:pt x="45" y="18"/>
                  </a:lnTo>
                  <a:lnTo>
                    <a:pt x="46" y="19"/>
                  </a:lnTo>
                  <a:lnTo>
                    <a:pt x="46" y="21"/>
                  </a:lnTo>
                  <a:lnTo>
                    <a:pt x="46" y="22"/>
                  </a:lnTo>
                  <a:lnTo>
                    <a:pt x="48" y="24"/>
                  </a:lnTo>
                  <a:lnTo>
                    <a:pt x="48" y="25"/>
                  </a:lnTo>
                  <a:lnTo>
                    <a:pt x="48" y="26"/>
                  </a:lnTo>
                  <a:lnTo>
                    <a:pt x="48" y="27"/>
                  </a:lnTo>
                  <a:lnTo>
                    <a:pt x="48" y="30"/>
                  </a:lnTo>
                  <a:lnTo>
                    <a:pt x="48" y="19"/>
                  </a:lnTo>
                  <a:lnTo>
                    <a:pt x="48" y="21"/>
                  </a:lnTo>
                  <a:lnTo>
                    <a:pt x="48" y="22"/>
                  </a:lnTo>
                  <a:lnTo>
                    <a:pt x="48" y="24"/>
                  </a:lnTo>
                  <a:lnTo>
                    <a:pt x="48" y="25"/>
                  </a:lnTo>
                  <a:lnTo>
                    <a:pt x="46" y="26"/>
                  </a:lnTo>
                  <a:lnTo>
                    <a:pt x="46" y="27"/>
                  </a:lnTo>
                  <a:lnTo>
                    <a:pt x="46" y="30"/>
                  </a:lnTo>
                  <a:lnTo>
                    <a:pt x="45" y="31"/>
                  </a:lnTo>
                  <a:lnTo>
                    <a:pt x="45" y="32"/>
                  </a:lnTo>
                  <a:lnTo>
                    <a:pt x="44" y="33"/>
                  </a:lnTo>
                  <a:lnTo>
                    <a:pt x="44" y="34"/>
                  </a:lnTo>
                  <a:lnTo>
                    <a:pt x="43" y="36"/>
                  </a:lnTo>
                  <a:lnTo>
                    <a:pt x="42" y="37"/>
                  </a:lnTo>
                  <a:lnTo>
                    <a:pt x="42" y="38"/>
                  </a:lnTo>
                  <a:lnTo>
                    <a:pt x="40" y="39"/>
                  </a:lnTo>
                  <a:lnTo>
                    <a:pt x="39" y="39"/>
                  </a:lnTo>
                  <a:lnTo>
                    <a:pt x="38" y="40"/>
                  </a:lnTo>
                  <a:lnTo>
                    <a:pt x="37" y="42"/>
                  </a:lnTo>
                  <a:lnTo>
                    <a:pt x="36" y="43"/>
                  </a:lnTo>
                  <a:lnTo>
                    <a:pt x="34" y="43"/>
                  </a:lnTo>
                  <a:lnTo>
                    <a:pt x="33" y="44"/>
                  </a:lnTo>
                  <a:lnTo>
                    <a:pt x="32" y="45"/>
                  </a:lnTo>
                  <a:lnTo>
                    <a:pt x="31" y="45"/>
                  </a:lnTo>
                  <a:lnTo>
                    <a:pt x="30" y="46"/>
                  </a:lnTo>
                  <a:lnTo>
                    <a:pt x="28" y="46"/>
                  </a:lnTo>
                  <a:lnTo>
                    <a:pt x="27" y="46"/>
                  </a:lnTo>
                  <a:lnTo>
                    <a:pt x="26" y="48"/>
                  </a:lnTo>
                  <a:lnTo>
                    <a:pt x="25" y="48"/>
                  </a:lnTo>
                  <a:lnTo>
                    <a:pt x="24" y="48"/>
                  </a:lnTo>
                  <a:lnTo>
                    <a:pt x="21" y="48"/>
                  </a:lnTo>
                  <a:lnTo>
                    <a:pt x="20" y="48"/>
                  </a:lnTo>
                  <a:lnTo>
                    <a:pt x="19" y="48"/>
                  </a:lnTo>
                  <a:lnTo>
                    <a:pt x="28" y="48"/>
                  </a:lnTo>
                  <a:lnTo>
                    <a:pt x="27" y="48"/>
                  </a:lnTo>
                  <a:lnTo>
                    <a:pt x="26" y="48"/>
                  </a:lnTo>
                  <a:lnTo>
                    <a:pt x="25" y="48"/>
                  </a:lnTo>
                  <a:lnTo>
                    <a:pt x="22" y="48"/>
                  </a:lnTo>
                  <a:lnTo>
                    <a:pt x="21" y="48"/>
                  </a:lnTo>
                  <a:lnTo>
                    <a:pt x="20" y="46"/>
                  </a:lnTo>
                  <a:lnTo>
                    <a:pt x="19" y="46"/>
                  </a:lnTo>
                  <a:lnTo>
                    <a:pt x="18" y="46"/>
                  </a:lnTo>
                  <a:lnTo>
                    <a:pt x="16" y="45"/>
                  </a:lnTo>
                  <a:lnTo>
                    <a:pt x="15" y="45"/>
                  </a:lnTo>
                  <a:lnTo>
                    <a:pt x="14" y="44"/>
                  </a:lnTo>
                  <a:lnTo>
                    <a:pt x="13" y="43"/>
                  </a:lnTo>
                  <a:lnTo>
                    <a:pt x="12" y="43"/>
                  </a:lnTo>
                  <a:lnTo>
                    <a:pt x="10" y="42"/>
                  </a:lnTo>
                  <a:lnTo>
                    <a:pt x="9" y="40"/>
                  </a:lnTo>
                  <a:lnTo>
                    <a:pt x="8" y="39"/>
                  </a:lnTo>
                  <a:lnTo>
                    <a:pt x="7" y="39"/>
                  </a:lnTo>
                  <a:lnTo>
                    <a:pt x="7" y="38"/>
                  </a:lnTo>
                  <a:lnTo>
                    <a:pt x="6" y="37"/>
                  </a:lnTo>
                  <a:lnTo>
                    <a:pt x="4" y="36"/>
                  </a:lnTo>
                  <a:lnTo>
                    <a:pt x="4" y="34"/>
                  </a:lnTo>
                  <a:lnTo>
                    <a:pt x="3" y="33"/>
                  </a:lnTo>
                  <a:lnTo>
                    <a:pt x="2" y="32"/>
                  </a:lnTo>
                  <a:lnTo>
                    <a:pt x="2" y="31"/>
                  </a:lnTo>
                  <a:lnTo>
                    <a:pt x="2" y="30"/>
                  </a:lnTo>
                  <a:lnTo>
                    <a:pt x="1" y="27"/>
                  </a:lnTo>
                  <a:lnTo>
                    <a:pt x="1" y="26"/>
                  </a:lnTo>
                  <a:lnTo>
                    <a:pt x="1" y="25"/>
                  </a:lnTo>
                  <a:lnTo>
                    <a:pt x="0" y="24"/>
                  </a:lnTo>
                  <a:lnTo>
                    <a:pt x="0" y="22"/>
                  </a:lnTo>
                  <a:lnTo>
                    <a:pt x="0" y="21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000000"/>
            </a:solidFill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908" name="Freeform 78">
              <a:extLst>
                <a:ext uri="{FF2B5EF4-FFF2-40B4-BE49-F238E27FC236}">
                  <a16:creationId xmlns:a16="http://schemas.microsoft.com/office/drawing/2014/main" id="{E3509650-DE44-FA4C-ABD6-4EEC2B695950}"/>
                </a:ext>
              </a:extLst>
            </p:cNvPr>
            <p:cNvSpPr>
              <a:spLocks/>
            </p:cNvSpPr>
            <p:nvPr/>
          </p:nvSpPr>
          <p:spPr bwMode="auto">
            <a:xfrm>
              <a:off x="3391" y="891"/>
              <a:ext cx="24" cy="24"/>
            </a:xfrm>
            <a:custGeom>
              <a:avLst/>
              <a:gdLst>
                <a:gd name="T0" fmla="*/ 0 w 48"/>
                <a:gd name="T1" fmla="*/ 1 h 48"/>
                <a:gd name="T2" fmla="*/ 1 w 48"/>
                <a:gd name="T3" fmla="*/ 1 h 48"/>
                <a:gd name="T4" fmla="*/ 1 w 48"/>
                <a:gd name="T5" fmla="*/ 1 h 48"/>
                <a:gd name="T6" fmla="*/ 1 w 48"/>
                <a:gd name="T7" fmla="*/ 1 h 48"/>
                <a:gd name="T8" fmla="*/ 1 w 48"/>
                <a:gd name="T9" fmla="*/ 1 h 48"/>
                <a:gd name="T10" fmla="*/ 1 w 48"/>
                <a:gd name="T11" fmla="*/ 1 h 48"/>
                <a:gd name="T12" fmla="*/ 1 w 48"/>
                <a:gd name="T13" fmla="*/ 1 h 48"/>
                <a:gd name="T14" fmla="*/ 1 w 48"/>
                <a:gd name="T15" fmla="*/ 1 h 48"/>
                <a:gd name="T16" fmla="*/ 1 w 48"/>
                <a:gd name="T17" fmla="*/ 1 h 48"/>
                <a:gd name="T18" fmla="*/ 1 w 48"/>
                <a:gd name="T19" fmla="*/ 1 h 48"/>
                <a:gd name="T20" fmla="*/ 1 w 48"/>
                <a:gd name="T21" fmla="*/ 1 h 48"/>
                <a:gd name="T22" fmla="*/ 1 w 48"/>
                <a:gd name="T23" fmla="*/ 0 h 48"/>
                <a:gd name="T24" fmla="*/ 1 w 48"/>
                <a:gd name="T25" fmla="*/ 1 h 48"/>
                <a:gd name="T26" fmla="*/ 1 w 48"/>
                <a:gd name="T27" fmla="*/ 1 h 48"/>
                <a:gd name="T28" fmla="*/ 1 w 48"/>
                <a:gd name="T29" fmla="*/ 1 h 48"/>
                <a:gd name="T30" fmla="*/ 1 w 48"/>
                <a:gd name="T31" fmla="*/ 1 h 48"/>
                <a:gd name="T32" fmla="*/ 1 w 48"/>
                <a:gd name="T33" fmla="*/ 1 h 48"/>
                <a:gd name="T34" fmla="*/ 1 w 48"/>
                <a:gd name="T35" fmla="*/ 1 h 48"/>
                <a:gd name="T36" fmla="*/ 1 w 48"/>
                <a:gd name="T37" fmla="*/ 1 h 48"/>
                <a:gd name="T38" fmla="*/ 1 w 48"/>
                <a:gd name="T39" fmla="*/ 1 h 48"/>
                <a:gd name="T40" fmla="*/ 1 w 48"/>
                <a:gd name="T41" fmla="*/ 1 h 48"/>
                <a:gd name="T42" fmla="*/ 1 w 48"/>
                <a:gd name="T43" fmla="*/ 1 h 48"/>
                <a:gd name="T44" fmla="*/ 1 w 48"/>
                <a:gd name="T45" fmla="*/ 1 h 48"/>
                <a:gd name="T46" fmla="*/ 1 w 48"/>
                <a:gd name="T47" fmla="*/ 1 h 48"/>
                <a:gd name="T48" fmla="*/ 1 w 48"/>
                <a:gd name="T49" fmla="*/ 1 h 48"/>
                <a:gd name="T50" fmla="*/ 1 w 48"/>
                <a:gd name="T51" fmla="*/ 1 h 48"/>
                <a:gd name="T52" fmla="*/ 1 w 48"/>
                <a:gd name="T53" fmla="*/ 1 h 48"/>
                <a:gd name="T54" fmla="*/ 1 w 48"/>
                <a:gd name="T55" fmla="*/ 1 h 48"/>
                <a:gd name="T56" fmla="*/ 1 w 48"/>
                <a:gd name="T57" fmla="*/ 1 h 48"/>
                <a:gd name="T58" fmla="*/ 1 w 48"/>
                <a:gd name="T59" fmla="*/ 1 h 48"/>
                <a:gd name="T60" fmla="*/ 1 w 48"/>
                <a:gd name="T61" fmla="*/ 1 h 48"/>
                <a:gd name="T62" fmla="*/ 1 w 48"/>
                <a:gd name="T63" fmla="*/ 1 h 48"/>
                <a:gd name="T64" fmla="*/ 1 w 48"/>
                <a:gd name="T65" fmla="*/ 1 h 48"/>
                <a:gd name="T66" fmla="*/ 1 w 48"/>
                <a:gd name="T67" fmla="*/ 1 h 48"/>
                <a:gd name="T68" fmla="*/ 1 w 48"/>
                <a:gd name="T69" fmla="*/ 1 h 48"/>
                <a:gd name="T70" fmla="*/ 1 w 48"/>
                <a:gd name="T71" fmla="*/ 1 h 48"/>
                <a:gd name="T72" fmla="*/ 1 w 48"/>
                <a:gd name="T73" fmla="*/ 1 h 48"/>
                <a:gd name="T74" fmla="*/ 1 w 48"/>
                <a:gd name="T75" fmla="*/ 1 h 48"/>
                <a:gd name="T76" fmla="*/ 1 w 48"/>
                <a:gd name="T77" fmla="*/ 1 h 48"/>
                <a:gd name="T78" fmla="*/ 1 w 48"/>
                <a:gd name="T79" fmla="*/ 1 h 48"/>
                <a:gd name="T80" fmla="*/ 1 w 48"/>
                <a:gd name="T81" fmla="*/ 1 h 48"/>
                <a:gd name="T82" fmla="*/ 1 w 48"/>
                <a:gd name="T83" fmla="*/ 1 h 48"/>
                <a:gd name="T84" fmla="*/ 1 w 48"/>
                <a:gd name="T85" fmla="*/ 1 h 48"/>
                <a:gd name="T86" fmla="*/ 1 w 48"/>
                <a:gd name="T87" fmla="*/ 1 h 48"/>
                <a:gd name="T88" fmla="*/ 1 w 48"/>
                <a:gd name="T89" fmla="*/ 1 h 48"/>
                <a:gd name="T90" fmla="*/ 1 w 48"/>
                <a:gd name="T91" fmla="*/ 1 h 48"/>
                <a:gd name="T92" fmla="*/ 1 w 48"/>
                <a:gd name="T93" fmla="*/ 1 h 48"/>
                <a:gd name="T94" fmla="*/ 1 w 48"/>
                <a:gd name="T95" fmla="*/ 1 h 48"/>
                <a:gd name="T96" fmla="*/ 1 w 48"/>
                <a:gd name="T97" fmla="*/ 1 h 48"/>
                <a:gd name="T98" fmla="*/ 1 w 48"/>
                <a:gd name="T99" fmla="*/ 1 h 48"/>
                <a:gd name="T100" fmla="*/ 1 w 48"/>
                <a:gd name="T101" fmla="*/ 1 h 48"/>
                <a:gd name="T102" fmla="*/ 1 w 48"/>
                <a:gd name="T103" fmla="*/ 1 h 48"/>
                <a:gd name="T104" fmla="*/ 1 w 48"/>
                <a:gd name="T105" fmla="*/ 1 h 48"/>
                <a:gd name="T106" fmla="*/ 1 w 48"/>
                <a:gd name="T107" fmla="*/ 1 h 48"/>
                <a:gd name="T108" fmla="*/ 1 w 48"/>
                <a:gd name="T109" fmla="*/ 1 h 48"/>
                <a:gd name="T110" fmla="*/ 0 w 48"/>
                <a:gd name="T111" fmla="*/ 1 h 4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48"/>
                <a:gd name="T169" fmla="*/ 0 h 48"/>
                <a:gd name="T170" fmla="*/ 48 w 48"/>
                <a:gd name="T171" fmla="*/ 48 h 4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48" h="48">
                  <a:moveTo>
                    <a:pt x="0" y="19"/>
                  </a:moveTo>
                  <a:lnTo>
                    <a:pt x="0" y="30"/>
                  </a:lnTo>
                  <a:lnTo>
                    <a:pt x="0" y="27"/>
                  </a:lnTo>
                  <a:lnTo>
                    <a:pt x="0" y="26"/>
                  </a:lnTo>
                  <a:lnTo>
                    <a:pt x="0" y="25"/>
                  </a:lnTo>
                  <a:lnTo>
                    <a:pt x="1" y="24"/>
                  </a:lnTo>
                  <a:lnTo>
                    <a:pt x="1" y="22"/>
                  </a:lnTo>
                  <a:lnTo>
                    <a:pt x="1" y="21"/>
                  </a:lnTo>
                  <a:lnTo>
                    <a:pt x="3" y="19"/>
                  </a:lnTo>
                  <a:lnTo>
                    <a:pt x="3" y="18"/>
                  </a:lnTo>
                  <a:lnTo>
                    <a:pt x="3" y="16"/>
                  </a:lnTo>
                  <a:lnTo>
                    <a:pt x="4" y="15"/>
                  </a:lnTo>
                  <a:lnTo>
                    <a:pt x="5" y="14"/>
                  </a:lnTo>
                  <a:lnTo>
                    <a:pt x="5" y="13"/>
                  </a:lnTo>
                  <a:lnTo>
                    <a:pt x="6" y="12"/>
                  </a:lnTo>
                  <a:lnTo>
                    <a:pt x="7" y="10"/>
                  </a:lnTo>
                  <a:lnTo>
                    <a:pt x="7" y="9"/>
                  </a:lnTo>
                  <a:lnTo>
                    <a:pt x="9" y="9"/>
                  </a:lnTo>
                  <a:lnTo>
                    <a:pt x="10" y="8"/>
                  </a:lnTo>
                  <a:lnTo>
                    <a:pt x="11" y="7"/>
                  </a:lnTo>
                  <a:lnTo>
                    <a:pt x="12" y="6"/>
                  </a:lnTo>
                  <a:lnTo>
                    <a:pt x="13" y="6"/>
                  </a:lnTo>
                  <a:lnTo>
                    <a:pt x="15" y="4"/>
                  </a:lnTo>
                  <a:lnTo>
                    <a:pt x="16" y="3"/>
                  </a:lnTo>
                  <a:lnTo>
                    <a:pt x="17" y="3"/>
                  </a:lnTo>
                  <a:lnTo>
                    <a:pt x="18" y="2"/>
                  </a:lnTo>
                  <a:lnTo>
                    <a:pt x="19" y="2"/>
                  </a:lnTo>
                  <a:lnTo>
                    <a:pt x="21" y="2"/>
                  </a:lnTo>
                  <a:lnTo>
                    <a:pt x="22" y="1"/>
                  </a:lnTo>
                  <a:lnTo>
                    <a:pt x="23" y="1"/>
                  </a:lnTo>
                  <a:lnTo>
                    <a:pt x="25" y="1"/>
                  </a:lnTo>
                  <a:lnTo>
                    <a:pt x="27" y="1"/>
                  </a:lnTo>
                  <a:lnTo>
                    <a:pt x="28" y="1"/>
                  </a:lnTo>
                  <a:lnTo>
                    <a:pt x="29" y="0"/>
                  </a:lnTo>
                  <a:lnTo>
                    <a:pt x="19" y="0"/>
                  </a:lnTo>
                  <a:lnTo>
                    <a:pt x="21" y="1"/>
                  </a:lnTo>
                  <a:lnTo>
                    <a:pt x="22" y="1"/>
                  </a:lnTo>
                  <a:lnTo>
                    <a:pt x="24" y="1"/>
                  </a:lnTo>
                  <a:lnTo>
                    <a:pt x="25" y="1"/>
                  </a:lnTo>
                  <a:lnTo>
                    <a:pt x="27" y="1"/>
                  </a:lnTo>
                  <a:lnTo>
                    <a:pt x="28" y="2"/>
                  </a:lnTo>
                  <a:lnTo>
                    <a:pt x="29" y="2"/>
                  </a:lnTo>
                  <a:lnTo>
                    <a:pt x="30" y="2"/>
                  </a:lnTo>
                  <a:lnTo>
                    <a:pt x="31" y="3"/>
                  </a:lnTo>
                  <a:lnTo>
                    <a:pt x="33" y="3"/>
                  </a:lnTo>
                  <a:lnTo>
                    <a:pt x="34" y="4"/>
                  </a:lnTo>
                  <a:lnTo>
                    <a:pt x="35" y="6"/>
                  </a:lnTo>
                  <a:lnTo>
                    <a:pt x="36" y="6"/>
                  </a:lnTo>
                  <a:lnTo>
                    <a:pt x="37" y="7"/>
                  </a:lnTo>
                  <a:lnTo>
                    <a:pt x="39" y="8"/>
                  </a:lnTo>
                  <a:lnTo>
                    <a:pt x="40" y="9"/>
                  </a:lnTo>
                  <a:lnTo>
                    <a:pt x="41" y="9"/>
                  </a:lnTo>
                  <a:lnTo>
                    <a:pt x="42" y="10"/>
                  </a:lnTo>
                  <a:lnTo>
                    <a:pt x="42" y="12"/>
                  </a:lnTo>
                  <a:lnTo>
                    <a:pt x="43" y="13"/>
                  </a:lnTo>
                  <a:lnTo>
                    <a:pt x="45" y="14"/>
                  </a:lnTo>
                  <a:lnTo>
                    <a:pt x="45" y="15"/>
                  </a:lnTo>
                  <a:lnTo>
                    <a:pt x="46" y="16"/>
                  </a:lnTo>
                  <a:lnTo>
                    <a:pt x="46" y="18"/>
                  </a:lnTo>
                  <a:lnTo>
                    <a:pt x="47" y="19"/>
                  </a:lnTo>
                  <a:lnTo>
                    <a:pt x="47" y="21"/>
                  </a:lnTo>
                  <a:lnTo>
                    <a:pt x="47" y="22"/>
                  </a:lnTo>
                  <a:lnTo>
                    <a:pt x="48" y="24"/>
                  </a:lnTo>
                  <a:lnTo>
                    <a:pt x="48" y="25"/>
                  </a:lnTo>
                  <a:lnTo>
                    <a:pt x="48" y="26"/>
                  </a:lnTo>
                  <a:lnTo>
                    <a:pt x="48" y="27"/>
                  </a:lnTo>
                  <a:lnTo>
                    <a:pt x="48" y="30"/>
                  </a:lnTo>
                  <a:lnTo>
                    <a:pt x="48" y="19"/>
                  </a:lnTo>
                  <a:lnTo>
                    <a:pt x="48" y="21"/>
                  </a:lnTo>
                  <a:lnTo>
                    <a:pt x="48" y="22"/>
                  </a:lnTo>
                  <a:lnTo>
                    <a:pt x="48" y="24"/>
                  </a:lnTo>
                  <a:lnTo>
                    <a:pt x="48" y="25"/>
                  </a:lnTo>
                  <a:lnTo>
                    <a:pt x="47" y="26"/>
                  </a:lnTo>
                  <a:lnTo>
                    <a:pt x="47" y="27"/>
                  </a:lnTo>
                  <a:lnTo>
                    <a:pt x="47" y="30"/>
                  </a:lnTo>
                  <a:lnTo>
                    <a:pt x="46" y="31"/>
                  </a:lnTo>
                  <a:lnTo>
                    <a:pt x="46" y="32"/>
                  </a:lnTo>
                  <a:lnTo>
                    <a:pt x="45" y="33"/>
                  </a:lnTo>
                  <a:lnTo>
                    <a:pt x="45" y="34"/>
                  </a:lnTo>
                  <a:lnTo>
                    <a:pt x="43" y="36"/>
                  </a:lnTo>
                  <a:lnTo>
                    <a:pt x="42" y="37"/>
                  </a:lnTo>
                  <a:lnTo>
                    <a:pt x="42" y="38"/>
                  </a:lnTo>
                  <a:lnTo>
                    <a:pt x="41" y="39"/>
                  </a:lnTo>
                  <a:lnTo>
                    <a:pt x="40" y="39"/>
                  </a:lnTo>
                  <a:lnTo>
                    <a:pt x="39" y="40"/>
                  </a:lnTo>
                  <a:lnTo>
                    <a:pt x="37" y="42"/>
                  </a:lnTo>
                  <a:lnTo>
                    <a:pt x="36" y="43"/>
                  </a:lnTo>
                  <a:lnTo>
                    <a:pt x="35" y="43"/>
                  </a:lnTo>
                  <a:lnTo>
                    <a:pt x="34" y="44"/>
                  </a:lnTo>
                  <a:lnTo>
                    <a:pt x="33" y="45"/>
                  </a:lnTo>
                  <a:lnTo>
                    <a:pt x="31" y="45"/>
                  </a:lnTo>
                  <a:lnTo>
                    <a:pt x="30" y="46"/>
                  </a:lnTo>
                  <a:lnTo>
                    <a:pt x="29" y="46"/>
                  </a:lnTo>
                  <a:lnTo>
                    <a:pt x="28" y="46"/>
                  </a:lnTo>
                  <a:lnTo>
                    <a:pt x="27" y="48"/>
                  </a:lnTo>
                  <a:lnTo>
                    <a:pt x="25" y="48"/>
                  </a:lnTo>
                  <a:lnTo>
                    <a:pt x="24" y="48"/>
                  </a:lnTo>
                  <a:lnTo>
                    <a:pt x="22" y="48"/>
                  </a:lnTo>
                  <a:lnTo>
                    <a:pt x="21" y="48"/>
                  </a:lnTo>
                  <a:lnTo>
                    <a:pt x="19" y="48"/>
                  </a:lnTo>
                  <a:lnTo>
                    <a:pt x="29" y="48"/>
                  </a:lnTo>
                  <a:lnTo>
                    <a:pt x="28" y="48"/>
                  </a:lnTo>
                  <a:lnTo>
                    <a:pt x="27" y="48"/>
                  </a:lnTo>
                  <a:lnTo>
                    <a:pt x="25" y="48"/>
                  </a:lnTo>
                  <a:lnTo>
                    <a:pt x="23" y="48"/>
                  </a:lnTo>
                  <a:lnTo>
                    <a:pt x="22" y="48"/>
                  </a:lnTo>
                  <a:lnTo>
                    <a:pt x="21" y="46"/>
                  </a:lnTo>
                  <a:lnTo>
                    <a:pt x="19" y="46"/>
                  </a:lnTo>
                  <a:lnTo>
                    <a:pt x="18" y="46"/>
                  </a:lnTo>
                  <a:lnTo>
                    <a:pt x="17" y="45"/>
                  </a:lnTo>
                  <a:lnTo>
                    <a:pt x="16" y="45"/>
                  </a:lnTo>
                  <a:lnTo>
                    <a:pt x="15" y="44"/>
                  </a:lnTo>
                  <a:lnTo>
                    <a:pt x="13" y="43"/>
                  </a:lnTo>
                  <a:lnTo>
                    <a:pt x="12" y="43"/>
                  </a:lnTo>
                  <a:lnTo>
                    <a:pt x="11" y="42"/>
                  </a:lnTo>
                  <a:lnTo>
                    <a:pt x="10" y="40"/>
                  </a:lnTo>
                  <a:lnTo>
                    <a:pt x="9" y="39"/>
                  </a:lnTo>
                  <a:lnTo>
                    <a:pt x="7" y="39"/>
                  </a:lnTo>
                  <a:lnTo>
                    <a:pt x="7" y="38"/>
                  </a:lnTo>
                  <a:lnTo>
                    <a:pt x="6" y="37"/>
                  </a:lnTo>
                  <a:lnTo>
                    <a:pt x="5" y="36"/>
                  </a:lnTo>
                  <a:lnTo>
                    <a:pt x="5" y="34"/>
                  </a:lnTo>
                  <a:lnTo>
                    <a:pt x="4" y="33"/>
                  </a:lnTo>
                  <a:lnTo>
                    <a:pt x="3" y="32"/>
                  </a:lnTo>
                  <a:lnTo>
                    <a:pt x="3" y="31"/>
                  </a:lnTo>
                  <a:lnTo>
                    <a:pt x="3" y="30"/>
                  </a:lnTo>
                  <a:lnTo>
                    <a:pt x="1" y="27"/>
                  </a:lnTo>
                  <a:lnTo>
                    <a:pt x="1" y="26"/>
                  </a:lnTo>
                  <a:lnTo>
                    <a:pt x="1" y="25"/>
                  </a:lnTo>
                  <a:lnTo>
                    <a:pt x="0" y="24"/>
                  </a:lnTo>
                  <a:lnTo>
                    <a:pt x="0" y="22"/>
                  </a:lnTo>
                  <a:lnTo>
                    <a:pt x="0" y="21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000000"/>
            </a:solidFill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909" name="Rectangle 79">
              <a:extLst>
                <a:ext uri="{FF2B5EF4-FFF2-40B4-BE49-F238E27FC236}">
                  <a16:creationId xmlns:a16="http://schemas.microsoft.com/office/drawing/2014/main" id="{44E2681A-7FA3-944C-BE3E-7A91A60622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48" y="3566"/>
              <a:ext cx="1012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0">
                  <a:solidFill>
                    <a:srgbClr val="000000"/>
                  </a:solidFill>
                  <a:latin typeface="Helvetica" pitchFamily="2" charset="0"/>
                </a:rPr>
                <a:t>(b) Timing diagram</a:t>
              </a:r>
              <a:endParaRPr lang="en-US" altLang="en-US" b="0">
                <a:latin typeface="Times" pitchFamily="2" charset="0"/>
              </a:endParaRPr>
            </a:p>
          </p:txBody>
        </p:sp>
      </p:grpSp>
      <p:grpSp>
        <p:nvGrpSpPr>
          <p:cNvPr id="77827" name="Group 91">
            <a:extLst>
              <a:ext uri="{FF2B5EF4-FFF2-40B4-BE49-F238E27FC236}">
                <a16:creationId xmlns:a16="http://schemas.microsoft.com/office/drawing/2014/main" id="{814A19BA-635F-6641-9467-2FDC733D75AB}"/>
              </a:ext>
            </a:extLst>
          </p:cNvPr>
          <p:cNvGrpSpPr>
            <a:grpSpLocks/>
          </p:cNvGrpSpPr>
          <p:nvPr/>
        </p:nvGrpSpPr>
        <p:grpSpPr bwMode="auto">
          <a:xfrm>
            <a:off x="2714625" y="5143500"/>
            <a:ext cx="363538" cy="541338"/>
            <a:chOff x="3873500" y="3795713"/>
            <a:chExt cx="363538" cy="541337"/>
          </a:xfrm>
        </p:grpSpPr>
        <p:sp>
          <p:nvSpPr>
            <p:cNvPr id="77832" name="Freeform 77">
              <a:extLst>
                <a:ext uri="{FF2B5EF4-FFF2-40B4-BE49-F238E27FC236}">
                  <a16:creationId xmlns:a16="http://schemas.microsoft.com/office/drawing/2014/main" id="{9DB1385C-6B93-4146-A8CB-C165B3D49CA2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5900" y="4260850"/>
              <a:ext cx="114300" cy="76200"/>
            </a:xfrm>
            <a:custGeom>
              <a:avLst/>
              <a:gdLst>
                <a:gd name="T0" fmla="*/ 0 w 144"/>
                <a:gd name="T1" fmla="*/ 2147483646 h 96"/>
                <a:gd name="T2" fmla="*/ 2147483646 w 144"/>
                <a:gd name="T3" fmla="*/ 2147483646 h 96"/>
                <a:gd name="T4" fmla="*/ 2147483646 w 144"/>
                <a:gd name="T5" fmla="*/ 0 h 96"/>
                <a:gd name="T6" fmla="*/ 2147483646 w 144"/>
                <a:gd name="T7" fmla="*/ 2147483646 h 96"/>
                <a:gd name="T8" fmla="*/ 0 w 144"/>
                <a:gd name="T9" fmla="*/ 2147483646 h 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4"/>
                <a:gd name="T16" fmla="*/ 0 h 96"/>
                <a:gd name="T17" fmla="*/ 144 w 144"/>
                <a:gd name="T18" fmla="*/ 96 h 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4" h="96">
                  <a:moveTo>
                    <a:pt x="0" y="48"/>
                  </a:moveTo>
                  <a:lnTo>
                    <a:pt x="144" y="96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rgbClr val="000000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833" name="Freeform 78">
              <a:extLst>
                <a:ext uri="{FF2B5EF4-FFF2-40B4-BE49-F238E27FC236}">
                  <a16:creationId xmlns:a16="http://schemas.microsoft.com/office/drawing/2014/main" id="{90E812D0-2B87-0E4C-A860-5A471D62066F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3500" y="3795713"/>
              <a:ext cx="363538" cy="482600"/>
            </a:xfrm>
            <a:custGeom>
              <a:avLst/>
              <a:gdLst>
                <a:gd name="T0" fmla="*/ 2147483646 w 457"/>
                <a:gd name="T1" fmla="*/ 0 h 609"/>
                <a:gd name="T2" fmla="*/ 2147483646 w 457"/>
                <a:gd name="T3" fmla="*/ 0 h 609"/>
                <a:gd name="T4" fmla="*/ 2147483646 w 457"/>
                <a:gd name="T5" fmla="*/ 0 h 609"/>
                <a:gd name="T6" fmla="*/ 2147483646 w 457"/>
                <a:gd name="T7" fmla="*/ 0 h 609"/>
                <a:gd name="T8" fmla="*/ 2147483646 w 457"/>
                <a:gd name="T9" fmla="*/ 0 h 609"/>
                <a:gd name="T10" fmla="*/ 2147483646 w 457"/>
                <a:gd name="T11" fmla="*/ 0 h 609"/>
                <a:gd name="T12" fmla="*/ 2147483646 w 457"/>
                <a:gd name="T13" fmla="*/ 0 h 609"/>
                <a:gd name="T14" fmla="*/ 2147483646 w 457"/>
                <a:gd name="T15" fmla="*/ 0 h 609"/>
                <a:gd name="T16" fmla="*/ 2147483646 w 457"/>
                <a:gd name="T17" fmla="*/ 0 h 609"/>
                <a:gd name="T18" fmla="*/ 2147483646 w 457"/>
                <a:gd name="T19" fmla="*/ 0 h 609"/>
                <a:gd name="T20" fmla="*/ 2147483646 w 457"/>
                <a:gd name="T21" fmla="*/ 0 h 609"/>
                <a:gd name="T22" fmla="*/ 2147483646 w 457"/>
                <a:gd name="T23" fmla="*/ 0 h 609"/>
                <a:gd name="T24" fmla="*/ 2147483646 w 457"/>
                <a:gd name="T25" fmla="*/ 0 h 609"/>
                <a:gd name="T26" fmla="*/ 2147483646 w 457"/>
                <a:gd name="T27" fmla="*/ 0 h 609"/>
                <a:gd name="T28" fmla="*/ 2147483646 w 457"/>
                <a:gd name="T29" fmla="*/ 0 h 609"/>
                <a:gd name="T30" fmla="*/ 2147483646 w 457"/>
                <a:gd name="T31" fmla="*/ 0 h 609"/>
                <a:gd name="T32" fmla="*/ 2147483646 w 457"/>
                <a:gd name="T33" fmla="*/ 0 h 609"/>
                <a:gd name="T34" fmla="*/ 2147483646 w 457"/>
                <a:gd name="T35" fmla="*/ 0 h 609"/>
                <a:gd name="T36" fmla="*/ 2147483646 w 457"/>
                <a:gd name="T37" fmla="*/ 0 h 609"/>
                <a:gd name="T38" fmla="*/ 2147483646 w 457"/>
                <a:gd name="T39" fmla="*/ 0 h 609"/>
                <a:gd name="T40" fmla="*/ 2147483646 w 457"/>
                <a:gd name="T41" fmla="*/ 0 h 609"/>
                <a:gd name="T42" fmla="*/ 2147483646 w 457"/>
                <a:gd name="T43" fmla="*/ 0 h 609"/>
                <a:gd name="T44" fmla="*/ 2147483646 w 457"/>
                <a:gd name="T45" fmla="*/ 0 h 609"/>
                <a:gd name="T46" fmla="*/ 2147483646 w 457"/>
                <a:gd name="T47" fmla="*/ 0 h 609"/>
                <a:gd name="T48" fmla="*/ 0 w 457"/>
                <a:gd name="T49" fmla="*/ 0 h 609"/>
                <a:gd name="T50" fmla="*/ 2147483646 w 457"/>
                <a:gd name="T51" fmla="*/ 0 h 609"/>
                <a:gd name="T52" fmla="*/ 2147483646 w 457"/>
                <a:gd name="T53" fmla="*/ 0 h 609"/>
                <a:gd name="T54" fmla="*/ 2147483646 w 457"/>
                <a:gd name="T55" fmla="*/ 0 h 609"/>
                <a:gd name="T56" fmla="*/ 2147483646 w 457"/>
                <a:gd name="T57" fmla="*/ 0 h 609"/>
                <a:gd name="T58" fmla="*/ 2147483646 w 457"/>
                <a:gd name="T59" fmla="*/ 0 h 609"/>
                <a:gd name="T60" fmla="*/ 2147483646 w 457"/>
                <a:gd name="T61" fmla="*/ 0 h 609"/>
                <a:gd name="T62" fmla="*/ 2147483646 w 457"/>
                <a:gd name="T63" fmla="*/ 0 h 609"/>
                <a:gd name="T64" fmla="*/ 2147483646 w 457"/>
                <a:gd name="T65" fmla="*/ 0 h 60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57"/>
                <a:gd name="T100" fmla="*/ 0 h 609"/>
                <a:gd name="T101" fmla="*/ 457 w 457"/>
                <a:gd name="T102" fmla="*/ 609 h 60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57" h="609">
                  <a:moveTo>
                    <a:pt x="316" y="0"/>
                  </a:moveTo>
                  <a:lnTo>
                    <a:pt x="335" y="13"/>
                  </a:lnTo>
                  <a:lnTo>
                    <a:pt x="352" y="27"/>
                  </a:lnTo>
                  <a:lnTo>
                    <a:pt x="367" y="37"/>
                  </a:lnTo>
                  <a:lnTo>
                    <a:pt x="383" y="49"/>
                  </a:lnTo>
                  <a:lnTo>
                    <a:pt x="396" y="60"/>
                  </a:lnTo>
                  <a:lnTo>
                    <a:pt x="408" y="70"/>
                  </a:lnTo>
                  <a:lnTo>
                    <a:pt x="419" y="79"/>
                  </a:lnTo>
                  <a:lnTo>
                    <a:pt x="429" y="88"/>
                  </a:lnTo>
                  <a:lnTo>
                    <a:pt x="437" y="96"/>
                  </a:lnTo>
                  <a:lnTo>
                    <a:pt x="444" y="105"/>
                  </a:lnTo>
                  <a:lnTo>
                    <a:pt x="450" y="112"/>
                  </a:lnTo>
                  <a:lnTo>
                    <a:pt x="454" y="120"/>
                  </a:lnTo>
                  <a:lnTo>
                    <a:pt x="456" y="127"/>
                  </a:lnTo>
                  <a:lnTo>
                    <a:pt x="457" y="135"/>
                  </a:lnTo>
                  <a:lnTo>
                    <a:pt x="457" y="141"/>
                  </a:lnTo>
                  <a:lnTo>
                    <a:pt x="456" y="148"/>
                  </a:lnTo>
                  <a:lnTo>
                    <a:pt x="453" y="155"/>
                  </a:lnTo>
                  <a:lnTo>
                    <a:pt x="448" y="162"/>
                  </a:lnTo>
                  <a:lnTo>
                    <a:pt x="442" y="169"/>
                  </a:lnTo>
                  <a:lnTo>
                    <a:pt x="435" y="177"/>
                  </a:lnTo>
                  <a:lnTo>
                    <a:pt x="425" y="184"/>
                  </a:lnTo>
                  <a:lnTo>
                    <a:pt x="414" y="191"/>
                  </a:lnTo>
                  <a:lnTo>
                    <a:pt x="401" y="199"/>
                  </a:lnTo>
                  <a:lnTo>
                    <a:pt x="388" y="208"/>
                  </a:lnTo>
                  <a:lnTo>
                    <a:pt x="372" y="216"/>
                  </a:lnTo>
                  <a:lnTo>
                    <a:pt x="354" y="226"/>
                  </a:lnTo>
                  <a:lnTo>
                    <a:pt x="335" y="235"/>
                  </a:lnTo>
                  <a:lnTo>
                    <a:pt x="314" y="246"/>
                  </a:lnTo>
                  <a:lnTo>
                    <a:pt x="292" y="257"/>
                  </a:lnTo>
                  <a:lnTo>
                    <a:pt x="268" y="269"/>
                  </a:lnTo>
                  <a:lnTo>
                    <a:pt x="241" y="281"/>
                  </a:lnTo>
                  <a:lnTo>
                    <a:pt x="214" y="294"/>
                  </a:lnTo>
                  <a:lnTo>
                    <a:pt x="190" y="306"/>
                  </a:lnTo>
                  <a:lnTo>
                    <a:pt x="167" y="317"/>
                  </a:lnTo>
                  <a:lnTo>
                    <a:pt x="145" y="328"/>
                  </a:lnTo>
                  <a:lnTo>
                    <a:pt x="125" y="338"/>
                  </a:lnTo>
                  <a:lnTo>
                    <a:pt x="107" y="347"/>
                  </a:lnTo>
                  <a:lnTo>
                    <a:pt x="89" y="357"/>
                  </a:lnTo>
                  <a:lnTo>
                    <a:pt x="73" y="365"/>
                  </a:lnTo>
                  <a:lnTo>
                    <a:pt x="59" y="374"/>
                  </a:lnTo>
                  <a:lnTo>
                    <a:pt x="47" y="382"/>
                  </a:lnTo>
                  <a:lnTo>
                    <a:pt x="35" y="390"/>
                  </a:lnTo>
                  <a:lnTo>
                    <a:pt x="25" y="398"/>
                  </a:lnTo>
                  <a:lnTo>
                    <a:pt x="17" y="406"/>
                  </a:lnTo>
                  <a:lnTo>
                    <a:pt x="11" y="413"/>
                  </a:lnTo>
                  <a:lnTo>
                    <a:pt x="6" y="420"/>
                  </a:lnTo>
                  <a:lnTo>
                    <a:pt x="2" y="429"/>
                  </a:lnTo>
                  <a:lnTo>
                    <a:pt x="0" y="436"/>
                  </a:lnTo>
                  <a:lnTo>
                    <a:pt x="0" y="444"/>
                  </a:lnTo>
                  <a:lnTo>
                    <a:pt x="1" y="453"/>
                  </a:lnTo>
                  <a:lnTo>
                    <a:pt x="5" y="461"/>
                  </a:lnTo>
                  <a:lnTo>
                    <a:pt x="9" y="470"/>
                  </a:lnTo>
                  <a:lnTo>
                    <a:pt x="15" y="478"/>
                  </a:lnTo>
                  <a:lnTo>
                    <a:pt x="24" y="488"/>
                  </a:lnTo>
                  <a:lnTo>
                    <a:pt x="35" y="497"/>
                  </a:lnTo>
                  <a:lnTo>
                    <a:pt x="47" y="507"/>
                  </a:lnTo>
                  <a:lnTo>
                    <a:pt x="60" y="518"/>
                  </a:lnTo>
                  <a:lnTo>
                    <a:pt x="75" y="529"/>
                  </a:lnTo>
                  <a:lnTo>
                    <a:pt x="92" y="541"/>
                  </a:lnTo>
                  <a:lnTo>
                    <a:pt x="112" y="553"/>
                  </a:lnTo>
                  <a:lnTo>
                    <a:pt x="133" y="566"/>
                  </a:lnTo>
                  <a:lnTo>
                    <a:pt x="156" y="579"/>
                  </a:lnTo>
                  <a:lnTo>
                    <a:pt x="180" y="595"/>
                  </a:lnTo>
                  <a:lnTo>
                    <a:pt x="208" y="609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7828" name="Group 103">
            <a:extLst>
              <a:ext uri="{FF2B5EF4-FFF2-40B4-BE49-F238E27FC236}">
                <a16:creationId xmlns:a16="http://schemas.microsoft.com/office/drawing/2014/main" id="{5ED7453E-E8F6-3841-BFA9-A5130FC1C364}"/>
              </a:ext>
            </a:extLst>
          </p:cNvPr>
          <p:cNvGrpSpPr>
            <a:grpSpLocks/>
          </p:cNvGrpSpPr>
          <p:nvPr/>
        </p:nvGrpSpPr>
        <p:grpSpPr bwMode="auto">
          <a:xfrm>
            <a:off x="5665789" y="5145089"/>
            <a:ext cx="363537" cy="541337"/>
            <a:chOff x="3873500" y="3795713"/>
            <a:chExt cx="363538" cy="541337"/>
          </a:xfrm>
        </p:grpSpPr>
        <p:sp>
          <p:nvSpPr>
            <p:cNvPr id="77830" name="Freeform 77">
              <a:extLst>
                <a:ext uri="{FF2B5EF4-FFF2-40B4-BE49-F238E27FC236}">
                  <a16:creationId xmlns:a16="http://schemas.microsoft.com/office/drawing/2014/main" id="{FDD2B7E6-34EB-FE4D-9EBC-88560BB16C6E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5900" y="4260850"/>
              <a:ext cx="114300" cy="76200"/>
            </a:xfrm>
            <a:custGeom>
              <a:avLst/>
              <a:gdLst>
                <a:gd name="T0" fmla="*/ 0 w 144"/>
                <a:gd name="T1" fmla="*/ 2147483646 h 96"/>
                <a:gd name="T2" fmla="*/ 2147483646 w 144"/>
                <a:gd name="T3" fmla="*/ 2147483646 h 96"/>
                <a:gd name="T4" fmla="*/ 2147483646 w 144"/>
                <a:gd name="T5" fmla="*/ 0 h 96"/>
                <a:gd name="T6" fmla="*/ 2147483646 w 144"/>
                <a:gd name="T7" fmla="*/ 2147483646 h 96"/>
                <a:gd name="T8" fmla="*/ 0 w 144"/>
                <a:gd name="T9" fmla="*/ 2147483646 h 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4"/>
                <a:gd name="T16" fmla="*/ 0 h 96"/>
                <a:gd name="T17" fmla="*/ 144 w 144"/>
                <a:gd name="T18" fmla="*/ 96 h 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4" h="96">
                  <a:moveTo>
                    <a:pt x="0" y="48"/>
                  </a:moveTo>
                  <a:lnTo>
                    <a:pt x="144" y="96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rgbClr val="000000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831" name="Freeform 78">
              <a:extLst>
                <a:ext uri="{FF2B5EF4-FFF2-40B4-BE49-F238E27FC236}">
                  <a16:creationId xmlns:a16="http://schemas.microsoft.com/office/drawing/2014/main" id="{0BAFAB24-4654-A049-B469-71F4172F7EB5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3500" y="3795713"/>
              <a:ext cx="363538" cy="482600"/>
            </a:xfrm>
            <a:custGeom>
              <a:avLst/>
              <a:gdLst>
                <a:gd name="T0" fmla="*/ 2147483646 w 457"/>
                <a:gd name="T1" fmla="*/ 0 h 609"/>
                <a:gd name="T2" fmla="*/ 2147483646 w 457"/>
                <a:gd name="T3" fmla="*/ 0 h 609"/>
                <a:gd name="T4" fmla="*/ 2147483646 w 457"/>
                <a:gd name="T5" fmla="*/ 0 h 609"/>
                <a:gd name="T6" fmla="*/ 2147483646 w 457"/>
                <a:gd name="T7" fmla="*/ 0 h 609"/>
                <a:gd name="T8" fmla="*/ 2147483646 w 457"/>
                <a:gd name="T9" fmla="*/ 0 h 609"/>
                <a:gd name="T10" fmla="*/ 2147483646 w 457"/>
                <a:gd name="T11" fmla="*/ 0 h 609"/>
                <a:gd name="T12" fmla="*/ 2147483646 w 457"/>
                <a:gd name="T13" fmla="*/ 0 h 609"/>
                <a:gd name="T14" fmla="*/ 2147483646 w 457"/>
                <a:gd name="T15" fmla="*/ 0 h 609"/>
                <a:gd name="T16" fmla="*/ 2147483646 w 457"/>
                <a:gd name="T17" fmla="*/ 0 h 609"/>
                <a:gd name="T18" fmla="*/ 2147483646 w 457"/>
                <a:gd name="T19" fmla="*/ 0 h 609"/>
                <a:gd name="T20" fmla="*/ 2147483646 w 457"/>
                <a:gd name="T21" fmla="*/ 0 h 609"/>
                <a:gd name="T22" fmla="*/ 2147483646 w 457"/>
                <a:gd name="T23" fmla="*/ 0 h 609"/>
                <a:gd name="T24" fmla="*/ 2147483646 w 457"/>
                <a:gd name="T25" fmla="*/ 0 h 609"/>
                <a:gd name="T26" fmla="*/ 2147483646 w 457"/>
                <a:gd name="T27" fmla="*/ 0 h 609"/>
                <a:gd name="T28" fmla="*/ 2147483646 w 457"/>
                <a:gd name="T29" fmla="*/ 0 h 609"/>
                <a:gd name="T30" fmla="*/ 2147483646 w 457"/>
                <a:gd name="T31" fmla="*/ 0 h 609"/>
                <a:gd name="T32" fmla="*/ 2147483646 w 457"/>
                <a:gd name="T33" fmla="*/ 0 h 609"/>
                <a:gd name="T34" fmla="*/ 2147483646 w 457"/>
                <a:gd name="T35" fmla="*/ 0 h 609"/>
                <a:gd name="T36" fmla="*/ 2147483646 w 457"/>
                <a:gd name="T37" fmla="*/ 0 h 609"/>
                <a:gd name="T38" fmla="*/ 2147483646 w 457"/>
                <a:gd name="T39" fmla="*/ 0 h 609"/>
                <a:gd name="T40" fmla="*/ 2147483646 w 457"/>
                <a:gd name="T41" fmla="*/ 0 h 609"/>
                <a:gd name="T42" fmla="*/ 2147483646 w 457"/>
                <a:gd name="T43" fmla="*/ 0 h 609"/>
                <a:gd name="T44" fmla="*/ 2147483646 w 457"/>
                <a:gd name="T45" fmla="*/ 0 h 609"/>
                <a:gd name="T46" fmla="*/ 2147483646 w 457"/>
                <a:gd name="T47" fmla="*/ 0 h 609"/>
                <a:gd name="T48" fmla="*/ 0 w 457"/>
                <a:gd name="T49" fmla="*/ 0 h 609"/>
                <a:gd name="T50" fmla="*/ 2147483646 w 457"/>
                <a:gd name="T51" fmla="*/ 0 h 609"/>
                <a:gd name="T52" fmla="*/ 2147483646 w 457"/>
                <a:gd name="T53" fmla="*/ 0 h 609"/>
                <a:gd name="T54" fmla="*/ 2147483646 w 457"/>
                <a:gd name="T55" fmla="*/ 0 h 609"/>
                <a:gd name="T56" fmla="*/ 2147483646 w 457"/>
                <a:gd name="T57" fmla="*/ 0 h 609"/>
                <a:gd name="T58" fmla="*/ 2147483646 w 457"/>
                <a:gd name="T59" fmla="*/ 0 h 609"/>
                <a:gd name="T60" fmla="*/ 2147483646 w 457"/>
                <a:gd name="T61" fmla="*/ 0 h 609"/>
                <a:gd name="T62" fmla="*/ 2147483646 w 457"/>
                <a:gd name="T63" fmla="*/ 0 h 609"/>
                <a:gd name="T64" fmla="*/ 2147483646 w 457"/>
                <a:gd name="T65" fmla="*/ 0 h 60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57"/>
                <a:gd name="T100" fmla="*/ 0 h 609"/>
                <a:gd name="T101" fmla="*/ 457 w 457"/>
                <a:gd name="T102" fmla="*/ 609 h 60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57" h="609">
                  <a:moveTo>
                    <a:pt x="316" y="0"/>
                  </a:moveTo>
                  <a:lnTo>
                    <a:pt x="335" y="13"/>
                  </a:lnTo>
                  <a:lnTo>
                    <a:pt x="352" y="27"/>
                  </a:lnTo>
                  <a:lnTo>
                    <a:pt x="367" y="37"/>
                  </a:lnTo>
                  <a:lnTo>
                    <a:pt x="383" y="49"/>
                  </a:lnTo>
                  <a:lnTo>
                    <a:pt x="396" y="60"/>
                  </a:lnTo>
                  <a:lnTo>
                    <a:pt x="408" y="70"/>
                  </a:lnTo>
                  <a:lnTo>
                    <a:pt x="419" y="79"/>
                  </a:lnTo>
                  <a:lnTo>
                    <a:pt x="429" y="88"/>
                  </a:lnTo>
                  <a:lnTo>
                    <a:pt x="437" y="96"/>
                  </a:lnTo>
                  <a:lnTo>
                    <a:pt x="444" y="105"/>
                  </a:lnTo>
                  <a:lnTo>
                    <a:pt x="450" y="112"/>
                  </a:lnTo>
                  <a:lnTo>
                    <a:pt x="454" y="120"/>
                  </a:lnTo>
                  <a:lnTo>
                    <a:pt x="456" y="127"/>
                  </a:lnTo>
                  <a:lnTo>
                    <a:pt x="457" y="135"/>
                  </a:lnTo>
                  <a:lnTo>
                    <a:pt x="457" y="141"/>
                  </a:lnTo>
                  <a:lnTo>
                    <a:pt x="456" y="148"/>
                  </a:lnTo>
                  <a:lnTo>
                    <a:pt x="453" y="155"/>
                  </a:lnTo>
                  <a:lnTo>
                    <a:pt x="448" y="162"/>
                  </a:lnTo>
                  <a:lnTo>
                    <a:pt x="442" y="169"/>
                  </a:lnTo>
                  <a:lnTo>
                    <a:pt x="435" y="177"/>
                  </a:lnTo>
                  <a:lnTo>
                    <a:pt x="425" y="184"/>
                  </a:lnTo>
                  <a:lnTo>
                    <a:pt x="414" y="191"/>
                  </a:lnTo>
                  <a:lnTo>
                    <a:pt x="401" y="199"/>
                  </a:lnTo>
                  <a:lnTo>
                    <a:pt x="388" y="208"/>
                  </a:lnTo>
                  <a:lnTo>
                    <a:pt x="372" y="216"/>
                  </a:lnTo>
                  <a:lnTo>
                    <a:pt x="354" y="226"/>
                  </a:lnTo>
                  <a:lnTo>
                    <a:pt x="335" y="235"/>
                  </a:lnTo>
                  <a:lnTo>
                    <a:pt x="314" y="246"/>
                  </a:lnTo>
                  <a:lnTo>
                    <a:pt x="292" y="257"/>
                  </a:lnTo>
                  <a:lnTo>
                    <a:pt x="268" y="269"/>
                  </a:lnTo>
                  <a:lnTo>
                    <a:pt x="241" y="281"/>
                  </a:lnTo>
                  <a:lnTo>
                    <a:pt x="214" y="294"/>
                  </a:lnTo>
                  <a:lnTo>
                    <a:pt x="190" y="306"/>
                  </a:lnTo>
                  <a:lnTo>
                    <a:pt x="167" y="317"/>
                  </a:lnTo>
                  <a:lnTo>
                    <a:pt x="145" y="328"/>
                  </a:lnTo>
                  <a:lnTo>
                    <a:pt x="125" y="338"/>
                  </a:lnTo>
                  <a:lnTo>
                    <a:pt x="107" y="347"/>
                  </a:lnTo>
                  <a:lnTo>
                    <a:pt x="89" y="357"/>
                  </a:lnTo>
                  <a:lnTo>
                    <a:pt x="73" y="365"/>
                  </a:lnTo>
                  <a:lnTo>
                    <a:pt x="59" y="374"/>
                  </a:lnTo>
                  <a:lnTo>
                    <a:pt x="47" y="382"/>
                  </a:lnTo>
                  <a:lnTo>
                    <a:pt x="35" y="390"/>
                  </a:lnTo>
                  <a:lnTo>
                    <a:pt x="25" y="398"/>
                  </a:lnTo>
                  <a:lnTo>
                    <a:pt x="17" y="406"/>
                  </a:lnTo>
                  <a:lnTo>
                    <a:pt x="11" y="413"/>
                  </a:lnTo>
                  <a:lnTo>
                    <a:pt x="6" y="420"/>
                  </a:lnTo>
                  <a:lnTo>
                    <a:pt x="2" y="429"/>
                  </a:lnTo>
                  <a:lnTo>
                    <a:pt x="0" y="436"/>
                  </a:lnTo>
                  <a:lnTo>
                    <a:pt x="0" y="444"/>
                  </a:lnTo>
                  <a:lnTo>
                    <a:pt x="1" y="453"/>
                  </a:lnTo>
                  <a:lnTo>
                    <a:pt x="5" y="461"/>
                  </a:lnTo>
                  <a:lnTo>
                    <a:pt x="9" y="470"/>
                  </a:lnTo>
                  <a:lnTo>
                    <a:pt x="15" y="478"/>
                  </a:lnTo>
                  <a:lnTo>
                    <a:pt x="24" y="488"/>
                  </a:lnTo>
                  <a:lnTo>
                    <a:pt x="35" y="497"/>
                  </a:lnTo>
                  <a:lnTo>
                    <a:pt x="47" y="507"/>
                  </a:lnTo>
                  <a:lnTo>
                    <a:pt x="60" y="518"/>
                  </a:lnTo>
                  <a:lnTo>
                    <a:pt x="75" y="529"/>
                  </a:lnTo>
                  <a:lnTo>
                    <a:pt x="92" y="541"/>
                  </a:lnTo>
                  <a:lnTo>
                    <a:pt x="112" y="553"/>
                  </a:lnTo>
                  <a:lnTo>
                    <a:pt x="133" y="566"/>
                  </a:lnTo>
                  <a:lnTo>
                    <a:pt x="156" y="579"/>
                  </a:lnTo>
                  <a:lnTo>
                    <a:pt x="180" y="595"/>
                  </a:lnTo>
                  <a:lnTo>
                    <a:pt x="208" y="609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7829" name="TextBox 1">
            <a:extLst>
              <a:ext uri="{FF2B5EF4-FFF2-40B4-BE49-F238E27FC236}">
                <a16:creationId xmlns:a16="http://schemas.microsoft.com/office/drawing/2014/main" id="{A80BCB46-9EC2-C44D-B983-C0D889C485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82051" y="5175250"/>
            <a:ext cx="1243013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0">
                <a:solidFill>
                  <a:srgbClr val="FF0000"/>
                </a:solidFill>
                <a:latin typeface="Times" pitchFamily="2" charset="0"/>
              </a:rPr>
              <a:t>Q</a:t>
            </a:r>
            <a:r>
              <a:rPr lang="en-US" altLang="en-US" sz="1400" b="0" baseline="-25000">
                <a:solidFill>
                  <a:srgbClr val="FF0000"/>
                </a:solidFill>
                <a:latin typeface="Times" pitchFamily="2" charset="0"/>
              </a:rPr>
              <a:t>2</a:t>
            </a:r>
            <a:r>
              <a:rPr lang="en-US" altLang="en-US" sz="1400" b="0">
                <a:solidFill>
                  <a:srgbClr val="FF0000"/>
                </a:solidFill>
                <a:latin typeface="Times" pitchFamily="2" charset="0"/>
              </a:rPr>
              <a:t> toggles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0">
                <a:solidFill>
                  <a:srgbClr val="FF0000"/>
                </a:solidFill>
                <a:latin typeface="Times" pitchFamily="2" charset="0"/>
              </a:rPr>
              <a:t>on the positive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0">
                <a:solidFill>
                  <a:srgbClr val="FF0000"/>
                </a:solidFill>
                <a:latin typeface="Times" pitchFamily="2" charset="0"/>
              </a:rPr>
              <a:t>edge of Q</a:t>
            </a:r>
            <a:r>
              <a:rPr lang="en-US" altLang="en-US" sz="1400" b="0" baseline="-25000">
                <a:solidFill>
                  <a:srgbClr val="FF0000"/>
                </a:solidFill>
                <a:latin typeface="Times" pitchFamily="2" charset="0"/>
              </a:rPr>
              <a:t>1</a:t>
            </a:r>
          </a:p>
        </p:txBody>
      </p:sp>
    </p:spTree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Title 1">
            <a:extLst>
              <a:ext uri="{FF2B5EF4-FFF2-40B4-BE49-F238E27FC236}">
                <a16:creationId xmlns:a16="http://schemas.microsoft.com/office/drawing/2014/main" id="{A28C74A0-B018-0648-8BBF-734CB5BABC67}"/>
              </a:ext>
            </a:extLst>
          </p:cNvPr>
          <p:cNvSpPr txBox="1">
            <a:spLocks/>
          </p:cNvSpPr>
          <p:nvPr/>
        </p:nvSpPr>
        <p:spPr bwMode="auto">
          <a:xfrm>
            <a:off x="914400" y="0"/>
            <a:ext cx="9144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/>
              <a:t>A three-bit down-counter</a:t>
            </a:r>
          </a:p>
        </p:txBody>
      </p:sp>
      <p:grpSp>
        <p:nvGrpSpPr>
          <p:cNvPr id="78850" name="Group 80">
            <a:extLst>
              <a:ext uri="{FF2B5EF4-FFF2-40B4-BE49-F238E27FC236}">
                <a16:creationId xmlns:a16="http://schemas.microsoft.com/office/drawing/2014/main" id="{2FBC03CF-6D77-BC4F-9261-9DE1C19DABDB}"/>
              </a:ext>
            </a:extLst>
          </p:cNvPr>
          <p:cNvGrpSpPr>
            <a:grpSpLocks/>
          </p:cNvGrpSpPr>
          <p:nvPr/>
        </p:nvGrpSpPr>
        <p:grpSpPr bwMode="auto">
          <a:xfrm>
            <a:off x="1971676" y="1177925"/>
            <a:ext cx="6784975" cy="5564188"/>
            <a:chOff x="666" y="206"/>
            <a:chExt cx="4274" cy="3505"/>
          </a:xfrm>
        </p:grpSpPr>
        <p:sp>
          <p:nvSpPr>
            <p:cNvPr id="78863" name="Line 4">
              <a:extLst>
                <a:ext uri="{FF2B5EF4-FFF2-40B4-BE49-F238E27FC236}">
                  <a16:creationId xmlns:a16="http://schemas.microsoft.com/office/drawing/2014/main" id="{862836DB-F07C-5E42-BA7E-994864D5F12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697" y="1839"/>
              <a:ext cx="1" cy="135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864" name="Line 5">
              <a:extLst>
                <a:ext uri="{FF2B5EF4-FFF2-40B4-BE49-F238E27FC236}">
                  <a16:creationId xmlns:a16="http://schemas.microsoft.com/office/drawing/2014/main" id="{E418B53C-143A-344C-A6AA-23615B517F8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166" y="1839"/>
              <a:ext cx="1" cy="135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865" name="Line 6">
              <a:extLst>
                <a:ext uri="{FF2B5EF4-FFF2-40B4-BE49-F238E27FC236}">
                  <a16:creationId xmlns:a16="http://schemas.microsoft.com/office/drawing/2014/main" id="{BFC93077-4055-0743-9D27-D37584F6B6C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622" y="1839"/>
              <a:ext cx="1" cy="135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866" name="Line 7">
              <a:extLst>
                <a:ext uri="{FF2B5EF4-FFF2-40B4-BE49-F238E27FC236}">
                  <a16:creationId xmlns:a16="http://schemas.microsoft.com/office/drawing/2014/main" id="{12A433BE-5994-8A4B-B90B-5F081C0A0AA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090" y="1839"/>
              <a:ext cx="1" cy="135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867" name="Line 8">
              <a:extLst>
                <a:ext uri="{FF2B5EF4-FFF2-40B4-BE49-F238E27FC236}">
                  <a16:creationId xmlns:a16="http://schemas.microsoft.com/office/drawing/2014/main" id="{9AF41D00-9C32-9942-BCD0-B9393D4252C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559" y="1839"/>
              <a:ext cx="1" cy="135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868" name="Line 9">
              <a:extLst>
                <a:ext uri="{FF2B5EF4-FFF2-40B4-BE49-F238E27FC236}">
                  <a16:creationId xmlns:a16="http://schemas.microsoft.com/office/drawing/2014/main" id="{AAB4264B-F406-D346-8A99-CE09759DDD0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015" y="1839"/>
              <a:ext cx="1" cy="135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869" name="Line 10">
              <a:extLst>
                <a:ext uri="{FF2B5EF4-FFF2-40B4-BE49-F238E27FC236}">
                  <a16:creationId xmlns:a16="http://schemas.microsoft.com/office/drawing/2014/main" id="{80031D48-B3BE-EA40-872E-612DF832CAA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484" y="1839"/>
              <a:ext cx="1" cy="135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870" name="Line 11">
              <a:extLst>
                <a:ext uri="{FF2B5EF4-FFF2-40B4-BE49-F238E27FC236}">
                  <a16:creationId xmlns:a16="http://schemas.microsoft.com/office/drawing/2014/main" id="{D7DEAFEB-C98C-D74B-8E85-1CA7E1B2254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29" y="1839"/>
              <a:ext cx="1" cy="135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871" name="Freeform 12">
              <a:extLst>
                <a:ext uri="{FF2B5EF4-FFF2-40B4-BE49-F238E27FC236}">
                  <a16:creationId xmlns:a16="http://schemas.microsoft.com/office/drawing/2014/main" id="{1D467504-9063-C04A-A117-DA4DD3ECD38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1" y="1923"/>
              <a:ext cx="924" cy="169"/>
            </a:xfrm>
            <a:custGeom>
              <a:avLst/>
              <a:gdLst>
                <a:gd name="T0" fmla="*/ 0 w 1850"/>
                <a:gd name="T1" fmla="*/ 1 h 336"/>
                <a:gd name="T2" fmla="*/ 0 w 1850"/>
                <a:gd name="T3" fmla="*/ 0 h 336"/>
                <a:gd name="T4" fmla="*/ 0 w 1850"/>
                <a:gd name="T5" fmla="*/ 0 h 336"/>
                <a:gd name="T6" fmla="*/ 0 w 1850"/>
                <a:gd name="T7" fmla="*/ 1 h 336"/>
                <a:gd name="T8" fmla="*/ 0 w 1850"/>
                <a:gd name="T9" fmla="*/ 1 h 336"/>
                <a:gd name="T10" fmla="*/ 0 w 1850"/>
                <a:gd name="T11" fmla="*/ 0 h 336"/>
                <a:gd name="T12" fmla="*/ 0 w 1850"/>
                <a:gd name="T13" fmla="*/ 0 h 336"/>
                <a:gd name="T14" fmla="*/ 0 w 1850"/>
                <a:gd name="T15" fmla="*/ 1 h 336"/>
                <a:gd name="T16" fmla="*/ 0 w 1850"/>
                <a:gd name="T17" fmla="*/ 1 h 3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850"/>
                <a:gd name="T28" fmla="*/ 0 h 336"/>
                <a:gd name="T29" fmla="*/ 1850 w 1850"/>
                <a:gd name="T30" fmla="*/ 336 h 3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850" h="336">
                  <a:moveTo>
                    <a:pt x="1850" y="336"/>
                  </a:moveTo>
                  <a:lnTo>
                    <a:pt x="1850" y="0"/>
                  </a:lnTo>
                  <a:lnTo>
                    <a:pt x="1393" y="0"/>
                  </a:lnTo>
                  <a:lnTo>
                    <a:pt x="1393" y="336"/>
                  </a:lnTo>
                  <a:lnTo>
                    <a:pt x="937" y="336"/>
                  </a:lnTo>
                  <a:lnTo>
                    <a:pt x="937" y="0"/>
                  </a:lnTo>
                  <a:lnTo>
                    <a:pt x="456" y="0"/>
                  </a:lnTo>
                  <a:lnTo>
                    <a:pt x="456" y="336"/>
                  </a:lnTo>
                  <a:lnTo>
                    <a:pt x="0" y="336"/>
                  </a:lnTo>
                </a:path>
              </a:pathLst>
            </a:custGeom>
            <a:noFill/>
            <a:ln w="28575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872" name="Freeform 13">
              <a:extLst>
                <a:ext uri="{FF2B5EF4-FFF2-40B4-BE49-F238E27FC236}">
                  <a16:creationId xmlns:a16="http://schemas.microsoft.com/office/drawing/2014/main" id="{2AE180C6-85A0-DF4A-93EE-AF9C5147721F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5" y="1923"/>
              <a:ext cx="937" cy="169"/>
            </a:xfrm>
            <a:custGeom>
              <a:avLst/>
              <a:gdLst>
                <a:gd name="T0" fmla="*/ 1 w 1873"/>
                <a:gd name="T1" fmla="*/ 1 h 336"/>
                <a:gd name="T2" fmla="*/ 1 w 1873"/>
                <a:gd name="T3" fmla="*/ 0 h 336"/>
                <a:gd name="T4" fmla="*/ 1 w 1873"/>
                <a:gd name="T5" fmla="*/ 0 h 336"/>
                <a:gd name="T6" fmla="*/ 1 w 1873"/>
                <a:gd name="T7" fmla="*/ 1 h 336"/>
                <a:gd name="T8" fmla="*/ 1 w 1873"/>
                <a:gd name="T9" fmla="*/ 1 h 336"/>
                <a:gd name="T10" fmla="*/ 1 w 1873"/>
                <a:gd name="T11" fmla="*/ 0 h 336"/>
                <a:gd name="T12" fmla="*/ 1 w 1873"/>
                <a:gd name="T13" fmla="*/ 0 h 336"/>
                <a:gd name="T14" fmla="*/ 1 w 1873"/>
                <a:gd name="T15" fmla="*/ 1 h 336"/>
                <a:gd name="T16" fmla="*/ 0 w 1873"/>
                <a:gd name="T17" fmla="*/ 1 h 3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873"/>
                <a:gd name="T28" fmla="*/ 0 h 336"/>
                <a:gd name="T29" fmla="*/ 1873 w 1873"/>
                <a:gd name="T30" fmla="*/ 336 h 3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873" h="336">
                  <a:moveTo>
                    <a:pt x="1873" y="336"/>
                  </a:moveTo>
                  <a:lnTo>
                    <a:pt x="1873" y="0"/>
                  </a:lnTo>
                  <a:lnTo>
                    <a:pt x="1393" y="0"/>
                  </a:lnTo>
                  <a:lnTo>
                    <a:pt x="1393" y="336"/>
                  </a:lnTo>
                  <a:lnTo>
                    <a:pt x="936" y="336"/>
                  </a:lnTo>
                  <a:lnTo>
                    <a:pt x="936" y="0"/>
                  </a:lnTo>
                  <a:lnTo>
                    <a:pt x="480" y="0"/>
                  </a:lnTo>
                  <a:lnTo>
                    <a:pt x="480" y="336"/>
                  </a:lnTo>
                  <a:lnTo>
                    <a:pt x="0" y="336"/>
                  </a:lnTo>
                </a:path>
              </a:pathLst>
            </a:custGeom>
            <a:noFill/>
            <a:ln w="28575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873" name="Freeform 14">
              <a:extLst>
                <a:ext uri="{FF2B5EF4-FFF2-40B4-BE49-F238E27FC236}">
                  <a16:creationId xmlns:a16="http://schemas.microsoft.com/office/drawing/2014/main" id="{5AB78B6B-2565-104F-AA8D-84FDD03B6DAE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2" y="1923"/>
              <a:ext cx="925" cy="169"/>
            </a:xfrm>
            <a:custGeom>
              <a:avLst/>
              <a:gdLst>
                <a:gd name="T0" fmla="*/ 1 w 1850"/>
                <a:gd name="T1" fmla="*/ 1 h 336"/>
                <a:gd name="T2" fmla="*/ 1 w 1850"/>
                <a:gd name="T3" fmla="*/ 0 h 336"/>
                <a:gd name="T4" fmla="*/ 1 w 1850"/>
                <a:gd name="T5" fmla="*/ 0 h 336"/>
                <a:gd name="T6" fmla="*/ 1 w 1850"/>
                <a:gd name="T7" fmla="*/ 1 h 336"/>
                <a:gd name="T8" fmla="*/ 1 w 1850"/>
                <a:gd name="T9" fmla="*/ 1 h 336"/>
                <a:gd name="T10" fmla="*/ 1 w 1850"/>
                <a:gd name="T11" fmla="*/ 0 h 336"/>
                <a:gd name="T12" fmla="*/ 1 w 1850"/>
                <a:gd name="T13" fmla="*/ 0 h 336"/>
                <a:gd name="T14" fmla="*/ 1 w 1850"/>
                <a:gd name="T15" fmla="*/ 1 h 336"/>
                <a:gd name="T16" fmla="*/ 0 w 1850"/>
                <a:gd name="T17" fmla="*/ 1 h 3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850"/>
                <a:gd name="T28" fmla="*/ 0 h 336"/>
                <a:gd name="T29" fmla="*/ 1850 w 1850"/>
                <a:gd name="T30" fmla="*/ 336 h 3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850" h="336">
                  <a:moveTo>
                    <a:pt x="1850" y="336"/>
                  </a:moveTo>
                  <a:lnTo>
                    <a:pt x="1850" y="0"/>
                  </a:lnTo>
                  <a:lnTo>
                    <a:pt x="1394" y="0"/>
                  </a:lnTo>
                  <a:lnTo>
                    <a:pt x="1394" y="336"/>
                  </a:lnTo>
                  <a:lnTo>
                    <a:pt x="913" y="336"/>
                  </a:lnTo>
                  <a:lnTo>
                    <a:pt x="913" y="0"/>
                  </a:lnTo>
                  <a:lnTo>
                    <a:pt x="457" y="0"/>
                  </a:lnTo>
                  <a:lnTo>
                    <a:pt x="457" y="336"/>
                  </a:lnTo>
                  <a:lnTo>
                    <a:pt x="0" y="336"/>
                  </a:lnTo>
                </a:path>
              </a:pathLst>
            </a:custGeom>
            <a:noFill/>
            <a:ln w="28575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874" name="Freeform 15">
              <a:extLst>
                <a:ext uri="{FF2B5EF4-FFF2-40B4-BE49-F238E27FC236}">
                  <a16:creationId xmlns:a16="http://schemas.microsoft.com/office/drawing/2014/main" id="{F55E3D08-57B1-2C41-8E09-01A2384B2D67}"/>
                </a:ext>
              </a:extLst>
            </p:cNvPr>
            <p:cNvSpPr>
              <a:spLocks/>
            </p:cNvSpPr>
            <p:nvPr/>
          </p:nvSpPr>
          <p:spPr bwMode="auto">
            <a:xfrm>
              <a:off x="3787" y="1923"/>
              <a:ext cx="925" cy="169"/>
            </a:xfrm>
            <a:custGeom>
              <a:avLst/>
              <a:gdLst>
                <a:gd name="T0" fmla="*/ 1 w 1850"/>
                <a:gd name="T1" fmla="*/ 1 h 336"/>
                <a:gd name="T2" fmla="*/ 1 w 1850"/>
                <a:gd name="T3" fmla="*/ 0 h 336"/>
                <a:gd name="T4" fmla="*/ 1 w 1850"/>
                <a:gd name="T5" fmla="*/ 0 h 336"/>
                <a:gd name="T6" fmla="*/ 1 w 1850"/>
                <a:gd name="T7" fmla="*/ 1 h 336"/>
                <a:gd name="T8" fmla="*/ 1 w 1850"/>
                <a:gd name="T9" fmla="*/ 1 h 336"/>
                <a:gd name="T10" fmla="*/ 1 w 1850"/>
                <a:gd name="T11" fmla="*/ 0 h 336"/>
                <a:gd name="T12" fmla="*/ 1 w 1850"/>
                <a:gd name="T13" fmla="*/ 0 h 336"/>
                <a:gd name="T14" fmla="*/ 1 w 1850"/>
                <a:gd name="T15" fmla="*/ 1 h 336"/>
                <a:gd name="T16" fmla="*/ 0 w 1850"/>
                <a:gd name="T17" fmla="*/ 1 h 3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850"/>
                <a:gd name="T28" fmla="*/ 0 h 336"/>
                <a:gd name="T29" fmla="*/ 1850 w 1850"/>
                <a:gd name="T30" fmla="*/ 336 h 3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850" h="336">
                  <a:moveTo>
                    <a:pt x="1850" y="336"/>
                  </a:moveTo>
                  <a:lnTo>
                    <a:pt x="1850" y="0"/>
                  </a:lnTo>
                  <a:lnTo>
                    <a:pt x="1393" y="0"/>
                  </a:lnTo>
                  <a:lnTo>
                    <a:pt x="1393" y="336"/>
                  </a:lnTo>
                  <a:lnTo>
                    <a:pt x="913" y="336"/>
                  </a:lnTo>
                  <a:lnTo>
                    <a:pt x="913" y="0"/>
                  </a:lnTo>
                  <a:lnTo>
                    <a:pt x="456" y="0"/>
                  </a:lnTo>
                  <a:lnTo>
                    <a:pt x="456" y="336"/>
                  </a:lnTo>
                  <a:lnTo>
                    <a:pt x="0" y="336"/>
                  </a:lnTo>
                </a:path>
              </a:pathLst>
            </a:custGeom>
            <a:noFill/>
            <a:ln w="28575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875" name="Line 16">
              <a:extLst>
                <a:ext uri="{FF2B5EF4-FFF2-40B4-BE49-F238E27FC236}">
                  <a16:creationId xmlns:a16="http://schemas.microsoft.com/office/drawing/2014/main" id="{36230D6A-1B2D-E14F-A2EE-27688C376F2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712" y="2092"/>
              <a:ext cx="228" cy="1"/>
            </a:xfrm>
            <a:prstGeom prst="line">
              <a:avLst/>
            </a:prstGeom>
            <a:noFill/>
            <a:ln w="28575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876" name="Freeform 17">
              <a:extLst>
                <a:ext uri="{FF2B5EF4-FFF2-40B4-BE49-F238E27FC236}">
                  <a16:creationId xmlns:a16="http://schemas.microsoft.com/office/drawing/2014/main" id="{26878EFE-FE12-5740-AF3F-4DC471317DD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1" y="2260"/>
              <a:ext cx="1645" cy="168"/>
            </a:xfrm>
            <a:custGeom>
              <a:avLst/>
              <a:gdLst>
                <a:gd name="T0" fmla="*/ 0 w 3291"/>
                <a:gd name="T1" fmla="*/ 0 h 337"/>
                <a:gd name="T2" fmla="*/ 0 w 3291"/>
                <a:gd name="T3" fmla="*/ 0 h 337"/>
                <a:gd name="T4" fmla="*/ 0 w 3291"/>
                <a:gd name="T5" fmla="*/ 0 h 337"/>
                <a:gd name="T6" fmla="*/ 0 w 3291"/>
                <a:gd name="T7" fmla="*/ 0 h 337"/>
                <a:gd name="T8" fmla="*/ 0 w 3291"/>
                <a:gd name="T9" fmla="*/ 0 h 337"/>
                <a:gd name="T10" fmla="*/ 0 w 3291"/>
                <a:gd name="T11" fmla="*/ 0 h 337"/>
                <a:gd name="T12" fmla="*/ 0 w 3291"/>
                <a:gd name="T13" fmla="*/ 0 h 337"/>
                <a:gd name="T14" fmla="*/ 0 w 3291"/>
                <a:gd name="T15" fmla="*/ 0 h 337"/>
                <a:gd name="T16" fmla="*/ 0 w 3291"/>
                <a:gd name="T17" fmla="*/ 0 h 33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291"/>
                <a:gd name="T28" fmla="*/ 0 h 337"/>
                <a:gd name="T29" fmla="*/ 3291 w 3291"/>
                <a:gd name="T30" fmla="*/ 337 h 33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291" h="337">
                  <a:moveTo>
                    <a:pt x="3291" y="337"/>
                  </a:moveTo>
                  <a:lnTo>
                    <a:pt x="3291" y="0"/>
                  </a:lnTo>
                  <a:lnTo>
                    <a:pt x="2378" y="0"/>
                  </a:lnTo>
                  <a:lnTo>
                    <a:pt x="2378" y="337"/>
                  </a:lnTo>
                  <a:lnTo>
                    <a:pt x="1441" y="337"/>
                  </a:lnTo>
                  <a:lnTo>
                    <a:pt x="1441" y="0"/>
                  </a:lnTo>
                  <a:lnTo>
                    <a:pt x="528" y="0"/>
                  </a:lnTo>
                  <a:lnTo>
                    <a:pt x="528" y="337"/>
                  </a:lnTo>
                  <a:lnTo>
                    <a:pt x="0" y="337"/>
                  </a:lnTo>
                </a:path>
              </a:pathLst>
            </a:custGeom>
            <a:noFill/>
            <a:ln w="28575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877" name="Freeform 18">
              <a:extLst>
                <a:ext uri="{FF2B5EF4-FFF2-40B4-BE49-F238E27FC236}">
                  <a16:creationId xmlns:a16="http://schemas.microsoft.com/office/drawing/2014/main" id="{5B918831-4DC1-1F41-8C6D-DB1021E1B78A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6" y="2260"/>
              <a:ext cx="1862" cy="168"/>
            </a:xfrm>
            <a:custGeom>
              <a:avLst/>
              <a:gdLst>
                <a:gd name="T0" fmla="*/ 1 w 3723"/>
                <a:gd name="T1" fmla="*/ 0 h 337"/>
                <a:gd name="T2" fmla="*/ 1 w 3723"/>
                <a:gd name="T3" fmla="*/ 0 h 337"/>
                <a:gd name="T4" fmla="*/ 1 w 3723"/>
                <a:gd name="T5" fmla="*/ 0 h 337"/>
                <a:gd name="T6" fmla="*/ 1 w 3723"/>
                <a:gd name="T7" fmla="*/ 0 h 337"/>
                <a:gd name="T8" fmla="*/ 1 w 3723"/>
                <a:gd name="T9" fmla="*/ 0 h 337"/>
                <a:gd name="T10" fmla="*/ 1 w 3723"/>
                <a:gd name="T11" fmla="*/ 0 h 337"/>
                <a:gd name="T12" fmla="*/ 1 w 3723"/>
                <a:gd name="T13" fmla="*/ 0 h 337"/>
                <a:gd name="T14" fmla="*/ 1 w 3723"/>
                <a:gd name="T15" fmla="*/ 0 h 337"/>
                <a:gd name="T16" fmla="*/ 0 w 3723"/>
                <a:gd name="T17" fmla="*/ 0 h 33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723"/>
                <a:gd name="T28" fmla="*/ 0 h 337"/>
                <a:gd name="T29" fmla="*/ 3723 w 3723"/>
                <a:gd name="T30" fmla="*/ 337 h 33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723" h="337">
                  <a:moveTo>
                    <a:pt x="3723" y="337"/>
                  </a:moveTo>
                  <a:lnTo>
                    <a:pt x="3723" y="0"/>
                  </a:lnTo>
                  <a:lnTo>
                    <a:pt x="2786" y="0"/>
                  </a:lnTo>
                  <a:lnTo>
                    <a:pt x="2786" y="337"/>
                  </a:lnTo>
                  <a:lnTo>
                    <a:pt x="1874" y="337"/>
                  </a:lnTo>
                  <a:lnTo>
                    <a:pt x="1874" y="0"/>
                  </a:lnTo>
                  <a:lnTo>
                    <a:pt x="937" y="0"/>
                  </a:lnTo>
                  <a:lnTo>
                    <a:pt x="937" y="337"/>
                  </a:lnTo>
                  <a:lnTo>
                    <a:pt x="0" y="337"/>
                  </a:lnTo>
                </a:path>
              </a:pathLst>
            </a:custGeom>
            <a:noFill/>
            <a:ln w="28575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878" name="Line 19">
              <a:extLst>
                <a:ext uri="{FF2B5EF4-FFF2-40B4-BE49-F238E27FC236}">
                  <a16:creationId xmlns:a16="http://schemas.microsoft.com/office/drawing/2014/main" id="{58A0528A-626C-5A40-B97B-95FBFD2C8C7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508" y="2428"/>
              <a:ext cx="432" cy="1"/>
            </a:xfrm>
            <a:prstGeom prst="line">
              <a:avLst/>
            </a:prstGeom>
            <a:noFill/>
            <a:ln w="28575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879" name="Freeform 20">
              <a:extLst>
                <a:ext uri="{FF2B5EF4-FFF2-40B4-BE49-F238E27FC236}">
                  <a16:creationId xmlns:a16="http://schemas.microsoft.com/office/drawing/2014/main" id="{B355614C-E9D0-0243-A7E2-7CACEA4855D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1" y="2596"/>
              <a:ext cx="3939" cy="180"/>
            </a:xfrm>
            <a:custGeom>
              <a:avLst/>
              <a:gdLst>
                <a:gd name="T0" fmla="*/ 0 w 7879"/>
                <a:gd name="T1" fmla="*/ 1 h 360"/>
                <a:gd name="T2" fmla="*/ 0 w 7879"/>
                <a:gd name="T3" fmla="*/ 1 h 360"/>
                <a:gd name="T4" fmla="*/ 0 w 7879"/>
                <a:gd name="T5" fmla="*/ 0 h 360"/>
                <a:gd name="T6" fmla="*/ 0 w 7879"/>
                <a:gd name="T7" fmla="*/ 0 h 360"/>
                <a:gd name="T8" fmla="*/ 0 w 7879"/>
                <a:gd name="T9" fmla="*/ 1 h 360"/>
                <a:gd name="T10" fmla="*/ 0 w 7879"/>
                <a:gd name="T11" fmla="*/ 1 h 360"/>
                <a:gd name="T12" fmla="*/ 0 w 7879"/>
                <a:gd name="T13" fmla="*/ 0 h 360"/>
                <a:gd name="T14" fmla="*/ 0 w 7879"/>
                <a:gd name="T15" fmla="*/ 0 h 360"/>
                <a:gd name="T16" fmla="*/ 0 w 7879"/>
                <a:gd name="T17" fmla="*/ 1 h 360"/>
                <a:gd name="T18" fmla="*/ 0 w 7879"/>
                <a:gd name="T19" fmla="*/ 1 h 3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879"/>
                <a:gd name="T31" fmla="*/ 0 h 360"/>
                <a:gd name="T32" fmla="*/ 7879 w 7879"/>
                <a:gd name="T33" fmla="*/ 360 h 36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879" h="360">
                  <a:moveTo>
                    <a:pt x="7879" y="360"/>
                  </a:moveTo>
                  <a:lnTo>
                    <a:pt x="6149" y="360"/>
                  </a:lnTo>
                  <a:lnTo>
                    <a:pt x="6149" y="0"/>
                  </a:lnTo>
                  <a:lnTo>
                    <a:pt x="4276" y="0"/>
                  </a:lnTo>
                  <a:lnTo>
                    <a:pt x="4276" y="360"/>
                  </a:lnTo>
                  <a:lnTo>
                    <a:pt x="2426" y="360"/>
                  </a:lnTo>
                  <a:lnTo>
                    <a:pt x="2426" y="0"/>
                  </a:lnTo>
                  <a:lnTo>
                    <a:pt x="577" y="0"/>
                  </a:lnTo>
                  <a:lnTo>
                    <a:pt x="577" y="360"/>
                  </a:lnTo>
                  <a:lnTo>
                    <a:pt x="0" y="360"/>
                  </a:lnTo>
                </a:path>
              </a:pathLst>
            </a:custGeom>
            <a:noFill/>
            <a:ln w="28575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880" name="Freeform 21">
              <a:extLst>
                <a:ext uri="{FF2B5EF4-FFF2-40B4-BE49-F238E27FC236}">
                  <a16:creationId xmlns:a16="http://schemas.microsoft.com/office/drawing/2014/main" id="{56CA369B-EF97-C147-A066-35E93285A28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1" y="2944"/>
              <a:ext cx="3939" cy="168"/>
            </a:xfrm>
            <a:custGeom>
              <a:avLst/>
              <a:gdLst>
                <a:gd name="T0" fmla="*/ 0 w 7879"/>
                <a:gd name="T1" fmla="*/ 1 h 336"/>
                <a:gd name="T2" fmla="*/ 0 w 7879"/>
                <a:gd name="T3" fmla="*/ 1 h 336"/>
                <a:gd name="T4" fmla="*/ 0 w 7879"/>
                <a:gd name="T5" fmla="*/ 0 h 336"/>
                <a:gd name="T6" fmla="*/ 0 w 7879"/>
                <a:gd name="T7" fmla="*/ 0 h 336"/>
                <a:gd name="T8" fmla="*/ 0 w 7879"/>
                <a:gd name="T9" fmla="*/ 1 h 336"/>
                <a:gd name="T10" fmla="*/ 0 w 7879"/>
                <a:gd name="T11" fmla="*/ 1 h 33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879"/>
                <a:gd name="T19" fmla="*/ 0 h 336"/>
                <a:gd name="T20" fmla="*/ 7879 w 7879"/>
                <a:gd name="T21" fmla="*/ 336 h 3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879" h="336">
                  <a:moveTo>
                    <a:pt x="7879" y="336"/>
                  </a:moveTo>
                  <a:lnTo>
                    <a:pt x="4348" y="336"/>
                  </a:lnTo>
                  <a:lnTo>
                    <a:pt x="4348" y="0"/>
                  </a:lnTo>
                  <a:lnTo>
                    <a:pt x="625" y="0"/>
                  </a:lnTo>
                  <a:lnTo>
                    <a:pt x="625" y="336"/>
                  </a:lnTo>
                  <a:lnTo>
                    <a:pt x="0" y="336"/>
                  </a:lnTo>
                </a:path>
              </a:pathLst>
            </a:custGeom>
            <a:noFill/>
            <a:ln w="28575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881" name="Rectangle 22">
              <a:extLst>
                <a:ext uri="{FF2B5EF4-FFF2-40B4-BE49-F238E27FC236}">
                  <a16:creationId xmlns:a16="http://schemas.microsoft.com/office/drawing/2014/main" id="{C16A2D1C-7227-694C-A8D4-981B9997F1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77" y="387"/>
              <a:ext cx="421" cy="684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78882" name="Rectangle 23">
              <a:extLst>
                <a:ext uri="{FF2B5EF4-FFF2-40B4-BE49-F238E27FC236}">
                  <a16:creationId xmlns:a16="http://schemas.microsoft.com/office/drawing/2014/main" id="{57A3371A-75A9-284F-90B3-2291283A91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15" y="505"/>
              <a:ext cx="95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T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78883" name="Rectangle 24">
              <a:extLst>
                <a:ext uri="{FF2B5EF4-FFF2-40B4-BE49-F238E27FC236}">
                  <a16:creationId xmlns:a16="http://schemas.microsoft.com/office/drawing/2014/main" id="{E07D2D39-7E14-984C-990E-C567E96125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5" y="501"/>
              <a:ext cx="110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Q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78884" name="Line 25">
              <a:extLst>
                <a:ext uri="{FF2B5EF4-FFF2-40B4-BE49-F238E27FC236}">
                  <a16:creationId xmlns:a16="http://schemas.microsoft.com/office/drawing/2014/main" id="{E3854A2A-3CBC-FC49-B048-C5A1DD36744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178" y="843"/>
              <a:ext cx="60" cy="1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885" name="Freeform 26">
              <a:extLst>
                <a:ext uri="{FF2B5EF4-FFF2-40B4-BE49-F238E27FC236}">
                  <a16:creationId xmlns:a16="http://schemas.microsoft.com/office/drawing/2014/main" id="{88080BEC-D831-A44E-9DFD-47CD64DB51C6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2" y="206"/>
              <a:ext cx="36" cy="24"/>
            </a:xfrm>
            <a:custGeom>
              <a:avLst/>
              <a:gdLst>
                <a:gd name="T0" fmla="*/ 0 w 72"/>
                <a:gd name="T1" fmla="*/ 1 h 48"/>
                <a:gd name="T2" fmla="*/ 1 w 72"/>
                <a:gd name="T3" fmla="*/ 1 h 48"/>
                <a:gd name="T4" fmla="*/ 1 w 72"/>
                <a:gd name="T5" fmla="*/ 1 h 48"/>
                <a:gd name="T6" fmla="*/ 1 w 72"/>
                <a:gd name="T7" fmla="*/ 1 h 48"/>
                <a:gd name="T8" fmla="*/ 1 w 72"/>
                <a:gd name="T9" fmla="*/ 1 h 48"/>
                <a:gd name="T10" fmla="*/ 1 w 72"/>
                <a:gd name="T11" fmla="*/ 1 h 48"/>
                <a:gd name="T12" fmla="*/ 1 w 72"/>
                <a:gd name="T13" fmla="*/ 1 h 48"/>
                <a:gd name="T14" fmla="*/ 1 w 72"/>
                <a:gd name="T15" fmla="*/ 1 h 48"/>
                <a:gd name="T16" fmla="*/ 1 w 72"/>
                <a:gd name="T17" fmla="*/ 1 h 48"/>
                <a:gd name="T18" fmla="*/ 1 w 72"/>
                <a:gd name="T19" fmla="*/ 1 h 48"/>
                <a:gd name="T20" fmla="*/ 1 w 72"/>
                <a:gd name="T21" fmla="*/ 1 h 48"/>
                <a:gd name="T22" fmla="*/ 1 w 72"/>
                <a:gd name="T23" fmla="*/ 0 h 48"/>
                <a:gd name="T24" fmla="*/ 1 w 72"/>
                <a:gd name="T25" fmla="*/ 1 h 48"/>
                <a:gd name="T26" fmla="*/ 1 w 72"/>
                <a:gd name="T27" fmla="*/ 1 h 48"/>
                <a:gd name="T28" fmla="*/ 1 w 72"/>
                <a:gd name="T29" fmla="*/ 1 h 48"/>
                <a:gd name="T30" fmla="*/ 1 w 72"/>
                <a:gd name="T31" fmla="*/ 1 h 48"/>
                <a:gd name="T32" fmla="*/ 1 w 72"/>
                <a:gd name="T33" fmla="*/ 1 h 48"/>
                <a:gd name="T34" fmla="*/ 1 w 72"/>
                <a:gd name="T35" fmla="*/ 1 h 48"/>
                <a:gd name="T36" fmla="*/ 1 w 72"/>
                <a:gd name="T37" fmla="*/ 1 h 48"/>
                <a:gd name="T38" fmla="*/ 1 w 72"/>
                <a:gd name="T39" fmla="*/ 1 h 48"/>
                <a:gd name="T40" fmla="*/ 1 w 72"/>
                <a:gd name="T41" fmla="*/ 1 h 48"/>
                <a:gd name="T42" fmla="*/ 1 w 72"/>
                <a:gd name="T43" fmla="*/ 1 h 48"/>
                <a:gd name="T44" fmla="*/ 1 w 72"/>
                <a:gd name="T45" fmla="*/ 1 h 48"/>
                <a:gd name="T46" fmla="*/ 1 w 72"/>
                <a:gd name="T47" fmla="*/ 1 h 48"/>
                <a:gd name="T48" fmla="*/ 1 w 72"/>
                <a:gd name="T49" fmla="*/ 1 h 48"/>
                <a:gd name="T50" fmla="*/ 1 w 72"/>
                <a:gd name="T51" fmla="*/ 1 h 48"/>
                <a:gd name="T52" fmla="*/ 1 w 72"/>
                <a:gd name="T53" fmla="*/ 1 h 48"/>
                <a:gd name="T54" fmla="*/ 1 w 72"/>
                <a:gd name="T55" fmla="*/ 1 h 48"/>
                <a:gd name="T56" fmla="*/ 1 w 72"/>
                <a:gd name="T57" fmla="*/ 1 h 48"/>
                <a:gd name="T58" fmla="*/ 1 w 72"/>
                <a:gd name="T59" fmla="*/ 1 h 48"/>
                <a:gd name="T60" fmla="*/ 1 w 72"/>
                <a:gd name="T61" fmla="*/ 1 h 48"/>
                <a:gd name="T62" fmla="*/ 1 w 72"/>
                <a:gd name="T63" fmla="*/ 1 h 48"/>
                <a:gd name="T64" fmla="*/ 1 w 72"/>
                <a:gd name="T65" fmla="*/ 1 h 48"/>
                <a:gd name="T66" fmla="*/ 1 w 72"/>
                <a:gd name="T67" fmla="*/ 1 h 48"/>
                <a:gd name="T68" fmla="*/ 1 w 72"/>
                <a:gd name="T69" fmla="*/ 1 h 48"/>
                <a:gd name="T70" fmla="*/ 1 w 72"/>
                <a:gd name="T71" fmla="*/ 1 h 48"/>
                <a:gd name="T72" fmla="*/ 1 w 72"/>
                <a:gd name="T73" fmla="*/ 1 h 48"/>
                <a:gd name="T74" fmla="*/ 1 w 72"/>
                <a:gd name="T75" fmla="*/ 1 h 48"/>
                <a:gd name="T76" fmla="*/ 1 w 72"/>
                <a:gd name="T77" fmla="*/ 1 h 48"/>
                <a:gd name="T78" fmla="*/ 1 w 72"/>
                <a:gd name="T79" fmla="*/ 1 h 48"/>
                <a:gd name="T80" fmla="*/ 1 w 72"/>
                <a:gd name="T81" fmla="*/ 1 h 48"/>
                <a:gd name="T82" fmla="*/ 1 w 72"/>
                <a:gd name="T83" fmla="*/ 1 h 48"/>
                <a:gd name="T84" fmla="*/ 1 w 72"/>
                <a:gd name="T85" fmla="*/ 1 h 48"/>
                <a:gd name="T86" fmla="*/ 1 w 72"/>
                <a:gd name="T87" fmla="*/ 1 h 48"/>
                <a:gd name="T88" fmla="*/ 1 w 72"/>
                <a:gd name="T89" fmla="*/ 1 h 48"/>
                <a:gd name="T90" fmla="*/ 1 w 72"/>
                <a:gd name="T91" fmla="*/ 1 h 48"/>
                <a:gd name="T92" fmla="*/ 1 w 72"/>
                <a:gd name="T93" fmla="*/ 1 h 48"/>
                <a:gd name="T94" fmla="*/ 1 w 72"/>
                <a:gd name="T95" fmla="*/ 1 h 48"/>
                <a:gd name="T96" fmla="*/ 1 w 72"/>
                <a:gd name="T97" fmla="*/ 1 h 48"/>
                <a:gd name="T98" fmla="*/ 1 w 72"/>
                <a:gd name="T99" fmla="*/ 1 h 48"/>
                <a:gd name="T100" fmla="*/ 1 w 72"/>
                <a:gd name="T101" fmla="*/ 1 h 48"/>
                <a:gd name="T102" fmla="*/ 1 w 72"/>
                <a:gd name="T103" fmla="*/ 1 h 48"/>
                <a:gd name="T104" fmla="*/ 1 w 72"/>
                <a:gd name="T105" fmla="*/ 1 h 48"/>
                <a:gd name="T106" fmla="*/ 1 w 72"/>
                <a:gd name="T107" fmla="*/ 1 h 48"/>
                <a:gd name="T108" fmla="*/ 1 w 72"/>
                <a:gd name="T109" fmla="*/ 1 h 48"/>
                <a:gd name="T110" fmla="*/ 0 w 72"/>
                <a:gd name="T111" fmla="*/ 1 h 4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72"/>
                <a:gd name="T169" fmla="*/ 0 h 48"/>
                <a:gd name="T170" fmla="*/ 72 w 72"/>
                <a:gd name="T171" fmla="*/ 48 h 4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72" h="48">
                  <a:moveTo>
                    <a:pt x="0" y="19"/>
                  </a:moveTo>
                  <a:lnTo>
                    <a:pt x="0" y="30"/>
                  </a:lnTo>
                  <a:lnTo>
                    <a:pt x="0" y="27"/>
                  </a:lnTo>
                  <a:lnTo>
                    <a:pt x="0" y="26"/>
                  </a:lnTo>
                  <a:lnTo>
                    <a:pt x="0" y="25"/>
                  </a:lnTo>
                  <a:lnTo>
                    <a:pt x="1" y="24"/>
                  </a:lnTo>
                  <a:lnTo>
                    <a:pt x="1" y="23"/>
                  </a:lnTo>
                  <a:lnTo>
                    <a:pt x="1" y="21"/>
                  </a:lnTo>
                  <a:lnTo>
                    <a:pt x="2" y="19"/>
                  </a:lnTo>
                  <a:lnTo>
                    <a:pt x="2" y="18"/>
                  </a:lnTo>
                  <a:lnTo>
                    <a:pt x="2" y="17"/>
                  </a:lnTo>
                  <a:lnTo>
                    <a:pt x="3" y="15"/>
                  </a:lnTo>
                  <a:lnTo>
                    <a:pt x="5" y="14"/>
                  </a:lnTo>
                  <a:lnTo>
                    <a:pt x="5" y="13"/>
                  </a:lnTo>
                  <a:lnTo>
                    <a:pt x="6" y="12"/>
                  </a:lnTo>
                  <a:lnTo>
                    <a:pt x="7" y="11"/>
                  </a:lnTo>
                  <a:lnTo>
                    <a:pt x="7" y="9"/>
                  </a:lnTo>
                  <a:lnTo>
                    <a:pt x="8" y="9"/>
                  </a:lnTo>
                  <a:lnTo>
                    <a:pt x="10" y="8"/>
                  </a:lnTo>
                  <a:lnTo>
                    <a:pt x="11" y="7"/>
                  </a:lnTo>
                  <a:lnTo>
                    <a:pt x="12" y="6"/>
                  </a:lnTo>
                  <a:lnTo>
                    <a:pt x="13" y="6"/>
                  </a:lnTo>
                  <a:lnTo>
                    <a:pt x="14" y="5"/>
                  </a:lnTo>
                  <a:lnTo>
                    <a:pt x="16" y="3"/>
                  </a:lnTo>
                  <a:lnTo>
                    <a:pt x="17" y="3"/>
                  </a:lnTo>
                  <a:lnTo>
                    <a:pt x="18" y="2"/>
                  </a:lnTo>
                  <a:lnTo>
                    <a:pt x="19" y="2"/>
                  </a:lnTo>
                  <a:lnTo>
                    <a:pt x="20" y="2"/>
                  </a:lnTo>
                  <a:lnTo>
                    <a:pt x="22" y="1"/>
                  </a:lnTo>
                  <a:lnTo>
                    <a:pt x="23" y="1"/>
                  </a:lnTo>
                  <a:lnTo>
                    <a:pt x="25" y="1"/>
                  </a:lnTo>
                  <a:lnTo>
                    <a:pt x="26" y="1"/>
                  </a:lnTo>
                  <a:lnTo>
                    <a:pt x="28" y="1"/>
                  </a:lnTo>
                  <a:lnTo>
                    <a:pt x="29" y="0"/>
                  </a:lnTo>
                  <a:lnTo>
                    <a:pt x="43" y="0"/>
                  </a:lnTo>
                  <a:lnTo>
                    <a:pt x="44" y="1"/>
                  </a:lnTo>
                  <a:lnTo>
                    <a:pt x="46" y="1"/>
                  </a:lnTo>
                  <a:lnTo>
                    <a:pt x="48" y="1"/>
                  </a:lnTo>
                  <a:lnTo>
                    <a:pt x="49" y="1"/>
                  </a:lnTo>
                  <a:lnTo>
                    <a:pt x="50" y="1"/>
                  </a:lnTo>
                  <a:lnTo>
                    <a:pt x="52" y="2"/>
                  </a:lnTo>
                  <a:lnTo>
                    <a:pt x="53" y="2"/>
                  </a:lnTo>
                  <a:lnTo>
                    <a:pt x="54" y="2"/>
                  </a:lnTo>
                  <a:lnTo>
                    <a:pt x="55" y="3"/>
                  </a:lnTo>
                  <a:lnTo>
                    <a:pt x="56" y="3"/>
                  </a:lnTo>
                  <a:lnTo>
                    <a:pt x="58" y="5"/>
                  </a:lnTo>
                  <a:lnTo>
                    <a:pt x="59" y="6"/>
                  </a:lnTo>
                  <a:lnTo>
                    <a:pt x="60" y="6"/>
                  </a:lnTo>
                  <a:lnTo>
                    <a:pt x="61" y="7"/>
                  </a:lnTo>
                  <a:lnTo>
                    <a:pt x="62" y="8"/>
                  </a:lnTo>
                  <a:lnTo>
                    <a:pt x="64" y="9"/>
                  </a:lnTo>
                  <a:lnTo>
                    <a:pt x="65" y="9"/>
                  </a:lnTo>
                  <a:lnTo>
                    <a:pt x="66" y="11"/>
                  </a:lnTo>
                  <a:lnTo>
                    <a:pt x="66" y="12"/>
                  </a:lnTo>
                  <a:lnTo>
                    <a:pt x="67" y="13"/>
                  </a:lnTo>
                  <a:lnTo>
                    <a:pt x="68" y="14"/>
                  </a:lnTo>
                  <a:lnTo>
                    <a:pt x="68" y="15"/>
                  </a:lnTo>
                  <a:lnTo>
                    <a:pt x="70" y="17"/>
                  </a:lnTo>
                  <a:lnTo>
                    <a:pt x="70" y="18"/>
                  </a:lnTo>
                  <a:lnTo>
                    <a:pt x="71" y="19"/>
                  </a:lnTo>
                  <a:lnTo>
                    <a:pt x="71" y="21"/>
                  </a:lnTo>
                  <a:lnTo>
                    <a:pt x="71" y="23"/>
                  </a:lnTo>
                  <a:lnTo>
                    <a:pt x="72" y="24"/>
                  </a:lnTo>
                  <a:lnTo>
                    <a:pt x="72" y="25"/>
                  </a:lnTo>
                  <a:lnTo>
                    <a:pt x="72" y="26"/>
                  </a:lnTo>
                  <a:lnTo>
                    <a:pt x="72" y="27"/>
                  </a:lnTo>
                  <a:lnTo>
                    <a:pt x="72" y="30"/>
                  </a:lnTo>
                  <a:lnTo>
                    <a:pt x="72" y="19"/>
                  </a:lnTo>
                  <a:lnTo>
                    <a:pt x="72" y="21"/>
                  </a:lnTo>
                  <a:lnTo>
                    <a:pt x="72" y="23"/>
                  </a:lnTo>
                  <a:lnTo>
                    <a:pt x="72" y="24"/>
                  </a:lnTo>
                  <a:lnTo>
                    <a:pt x="72" y="25"/>
                  </a:lnTo>
                  <a:lnTo>
                    <a:pt x="71" y="26"/>
                  </a:lnTo>
                  <a:lnTo>
                    <a:pt x="71" y="27"/>
                  </a:lnTo>
                  <a:lnTo>
                    <a:pt x="71" y="30"/>
                  </a:lnTo>
                  <a:lnTo>
                    <a:pt x="70" y="31"/>
                  </a:lnTo>
                  <a:lnTo>
                    <a:pt x="70" y="32"/>
                  </a:lnTo>
                  <a:lnTo>
                    <a:pt x="68" y="33"/>
                  </a:lnTo>
                  <a:lnTo>
                    <a:pt x="68" y="35"/>
                  </a:lnTo>
                  <a:lnTo>
                    <a:pt x="67" y="36"/>
                  </a:lnTo>
                  <a:lnTo>
                    <a:pt x="66" y="37"/>
                  </a:lnTo>
                  <a:lnTo>
                    <a:pt x="66" y="38"/>
                  </a:lnTo>
                  <a:lnTo>
                    <a:pt x="65" y="39"/>
                  </a:lnTo>
                  <a:lnTo>
                    <a:pt x="64" y="39"/>
                  </a:lnTo>
                  <a:lnTo>
                    <a:pt x="62" y="41"/>
                  </a:lnTo>
                  <a:lnTo>
                    <a:pt x="61" y="42"/>
                  </a:lnTo>
                  <a:lnTo>
                    <a:pt x="60" y="43"/>
                  </a:lnTo>
                  <a:lnTo>
                    <a:pt x="59" y="43"/>
                  </a:lnTo>
                  <a:lnTo>
                    <a:pt x="58" y="44"/>
                  </a:lnTo>
                  <a:lnTo>
                    <a:pt x="56" y="45"/>
                  </a:lnTo>
                  <a:lnTo>
                    <a:pt x="55" y="45"/>
                  </a:lnTo>
                  <a:lnTo>
                    <a:pt x="54" y="47"/>
                  </a:lnTo>
                  <a:lnTo>
                    <a:pt x="53" y="47"/>
                  </a:lnTo>
                  <a:lnTo>
                    <a:pt x="52" y="47"/>
                  </a:lnTo>
                  <a:lnTo>
                    <a:pt x="50" y="48"/>
                  </a:lnTo>
                  <a:lnTo>
                    <a:pt x="49" y="48"/>
                  </a:lnTo>
                  <a:lnTo>
                    <a:pt x="48" y="48"/>
                  </a:lnTo>
                  <a:lnTo>
                    <a:pt x="46" y="48"/>
                  </a:lnTo>
                  <a:lnTo>
                    <a:pt x="44" y="48"/>
                  </a:lnTo>
                  <a:lnTo>
                    <a:pt x="43" y="48"/>
                  </a:lnTo>
                  <a:lnTo>
                    <a:pt x="29" y="48"/>
                  </a:lnTo>
                  <a:lnTo>
                    <a:pt x="28" y="48"/>
                  </a:lnTo>
                  <a:lnTo>
                    <a:pt x="26" y="48"/>
                  </a:lnTo>
                  <a:lnTo>
                    <a:pt x="25" y="48"/>
                  </a:lnTo>
                  <a:lnTo>
                    <a:pt x="23" y="48"/>
                  </a:lnTo>
                  <a:lnTo>
                    <a:pt x="22" y="48"/>
                  </a:lnTo>
                  <a:lnTo>
                    <a:pt x="20" y="47"/>
                  </a:lnTo>
                  <a:lnTo>
                    <a:pt x="19" y="47"/>
                  </a:lnTo>
                  <a:lnTo>
                    <a:pt x="18" y="47"/>
                  </a:lnTo>
                  <a:lnTo>
                    <a:pt x="17" y="45"/>
                  </a:lnTo>
                  <a:lnTo>
                    <a:pt x="16" y="45"/>
                  </a:lnTo>
                  <a:lnTo>
                    <a:pt x="14" y="44"/>
                  </a:lnTo>
                  <a:lnTo>
                    <a:pt x="13" y="43"/>
                  </a:lnTo>
                  <a:lnTo>
                    <a:pt x="12" y="43"/>
                  </a:lnTo>
                  <a:lnTo>
                    <a:pt x="11" y="42"/>
                  </a:lnTo>
                  <a:lnTo>
                    <a:pt x="10" y="41"/>
                  </a:lnTo>
                  <a:lnTo>
                    <a:pt x="8" y="39"/>
                  </a:lnTo>
                  <a:lnTo>
                    <a:pt x="7" y="39"/>
                  </a:lnTo>
                  <a:lnTo>
                    <a:pt x="7" y="38"/>
                  </a:lnTo>
                  <a:lnTo>
                    <a:pt x="6" y="37"/>
                  </a:lnTo>
                  <a:lnTo>
                    <a:pt x="5" y="36"/>
                  </a:lnTo>
                  <a:lnTo>
                    <a:pt x="5" y="35"/>
                  </a:lnTo>
                  <a:lnTo>
                    <a:pt x="3" y="33"/>
                  </a:lnTo>
                  <a:lnTo>
                    <a:pt x="2" y="32"/>
                  </a:lnTo>
                  <a:lnTo>
                    <a:pt x="2" y="31"/>
                  </a:lnTo>
                  <a:lnTo>
                    <a:pt x="2" y="30"/>
                  </a:lnTo>
                  <a:lnTo>
                    <a:pt x="1" y="27"/>
                  </a:lnTo>
                  <a:lnTo>
                    <a:pt x="1" y="26"/>
                  </a:lnTo>
                  <a:lnTo>
                    <a:pt x="1" y="25"/>
                  </a:lnTo>
                  <a:lnTo>
                    <a:pt x="0" y="24"/>
                  </a:lnTo>
                  <a:lnTo>
                    <a:pt x="0" y="23"/>
                  </a:lnTo>
                  <a:lnTo>
                    <a:pt x="0" y="21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000000"/>
            </a:solidFill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886" name="Rectangle 27">
              <a:extLst>
                <a:ext uri="{FF2B5EF4-FFF2-40B4-BE49-F238E27FC236}">
                  <a16:creationId xmlns:a16="http://schemas.microsoft.com/office/drawing/2014/main" id="{27B9EF52-A0B0-6043-8112-7AB183367E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6" y="845"/>
              <a:ext cx="110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Q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78887" name="Rectangle 28">
              <a:extLst>
                <a:ext uri="{FF2B5EF4-FFF2-40B4-BE49-F238E27FC236}">
                  <a16:creationId xmlns:a16="http://schemas.microsoft.com/office/drawing/2014/main" id="{5FD53BD8-786A-774A-B86D-956788A695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14" y="387"/>
              <a:ext cx="420" cy="684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78888" name="Rectangle 29">
              <a:extLst>
                <a:ext uri="{FF2B5EF4-FFF2-40B4-BE49-F238E27FC236}">
                  <a16:creationId xmlns:a16="http://schemas.microsoft.com/office/drawing/2014/main" id="{9EFB2C57-6316-0942-8E4E-40C434C433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10" y="833"/>
              <a:ext cx="299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Clock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78889" name="Rectangle 30">
              <a:extLst>
                <a:ext uri="{FF2B5EF4-FFF2-40B4-BE49-F238E27FC236}">
                  <a16:creationId xmlns:a16="http://schemas.microsoft.com/office/drawing/2014/main" id="{E4236F7D-53DC-A047-BDF8-4976536DB9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51" y="505"/>
              <a:ext cx="95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T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78890" name="Rectangle 31">
              <a:extLst>
                <a:ext uri="{FF2B5EF4-FFF2-40B4-BE49-F238E27FC236}">
                  <a16:creationId xmlns:a16="http://schemas.microsoft.com/office/drawing/2014/main" id="{A4C8D5F5-B6B3-E843-88EC-696D569F54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01" y="501"/>
              <a:ext cx="110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Q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78891" name="Line 32">
              <a:extLst>
                <a:ext uri="{FF2B5EF4-FFF2-40B4-BE49-F238E27FC236}">
                  <a16:creationId xmlns:a16="http://schemas.microsoft.com/office/drawing/2014/main" id="{517ED849-95E3-8D42-812A-1FC494559A2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114" y="843"/>
              <a:ext cx="60" cy="1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892" name="Rectangle 33">
              <a:extLst>
                <a:ext uri="{FF2B5EF4-FFF2-40B4-BE49-F238E27FC236}">
                  <a16:creationId xmlns:a16="http://schemas.microsoft.com/office/drawing/2014/main" id="{F682F5D1-05EB-B146-8B4C-FC6DB5C913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51" y="387"/>
              <a:ext cx="420" cy="684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78893" name="Rectangle 34">
              <a:extLst>
                <a:ext uri="{FF2B5EF4-FFF2-40B4-BE49-F238E27FC236}">
                  <a16:creationId xmlns:a16="http://schemas.microsoft.com/office/drawing/2014/main" id="{B89234C4-A561-F048-BA7C-AD6ACA8185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02" y="845"/>
              <a:ext cx="110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Q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78894" name="Rectangle 35">
              <a:extLst>
                <a:ext uri="{FF2B5EF4-FFF2-40B4-BE49-F238E27FC236}">
                  <a16:creationId xmlns:a16="http://schemas.microsoft.com/office/drawing/2014/main" id="{CAD853ED-3106-9C4C-81FA-7FA1916476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88" y="505"/>
              <a:ext cx="95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T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78895" name="Rectangle 36">
              <a:extLst>
                <a:ext uri="{FF2B5EF4-FFF2-40B4-BE49-F238E27FC236}">
                  <a16:creationId xmlns:a16="http://schemas.microsoft.com/office/drawing/2014/main" id="{3C6FE3CA-A1B7-6146-BC1D-A2DFFC0CBE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7" y="501"/>
              <a:ext cx="110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Q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78896" name="Line 37">
              <a:extLst>
                <a:ext uri="{FF2B5EF4-FFF2-40B4-BE49-F238E27FC236}">
                  <a16:creationId xmlns:a16="http://schemas.microsoft.com/office/drawing/2014/main" id="{ABE8EF5B-A40D-A84C-861A-35B694CE5F1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051" y="843"/>
              <a:ext cx="48" cy="1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897" name="Line 38">
              <a:extLst>
                <a:ext uri="{FF2B5EF4-FFF2-40B4-BE49-F238E27FC236}">
                  <a16:creationId xmlns:a16="http://schemas.microsoft.com/office/drawing/2014/main" id="{0C233DEF-F366-644B-82C7-BB83B129C65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29" y="556"/>
              <a:ext cx="348" cy="0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898" name="Freeform 39">
              <a:extLst>
                <a:ext uri="{FF2B5EF4-FFF2-40B4-BE49-F238E27FC236}">
                  <a16:creationId xmlns:a16="http://schemas.microsoft.com/office/drawing/2014/main" id="{B05B7E2B-4962-6648-A588-DE83A86BB0B0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4" y="855"/>
              <a:ext cx="84" cy="84"/>
            </a:xfrm>
            <a:custGeom>
              <a:avLst/>
              <a:gdLst>
                <a:gd name="T0" fmla="*/ 0 w 168"/>
                <a:gd name="T1" fmla="*/ 1 h 168"/>
                <a:gd name="T2" fmla="*/ 1 w 168"/>
                <a:gd name="T3" fmla="*/ 1 h 168"/>
                <a:gd name="T4" fmla="*/ 0 w 168"/>
                <a:gd name="T5" fmla="*/ 0 h 168"/>
                <a:gd name="T6" fmla="*/ 0 60000 65536"/>
                <a:gd name="T7" fmla="*/ 0 60000 65536"/>
                <a:gd name="T8" fmla="*/ 0 60000 65536"/>
                <a:gd name="T9" fmla="*/ 0 w 168"/>
                <a:gd name="T10" fmla="*/ 0 h 168"/>
                <a:gd name="T11" fmla="*/ 168 w 168"/>
                <a:gd name="T12" fmla="*/ 168 h 16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8" h="168">
                  <a:moveTo>
                    <a:pt x="0" y="168"/>
                  </a:moveTo>
                  <a:lnTo>
                    <a:pt x="168" y="96"/>
                  </a:lnTo>
                  <a:lnTo>
                    <a:pt x="0" y="0"/>
                  </a:lnTo>
                </a:path>
              </a:pathLst>
            </a:cu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899" name="Freeform 40">
              <a:extLst>
                <a:ext uri="{FF2B5EF4-FFF2-40B4-BE49-F238E27FC236}">
                  <a16:creationId xmlns:a16="http://schemas.microsoft.com/office/drawing/2014/main" id="{011F45CF-A83B-3F4D-B0F2-1FEE74D4E1BF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1" y="855"/>
              <a:ext cx="84" cy="84"/>
            </a:xfrm>
            <a:custGeom>
              <a:avLst/>
              <a:gdLst>
                <a:gd name="T0" fmla="*/ 0 w 168"/>
                <a:gd name="T1" fmla="*/ 1 h 168"/>
                <a:gd name="T2" fmla="*/ 1 w 168"/>
                <a:gd name="T3" fmla="*/ 1 h 168"/>
                <a:gd name="T4" fmla="*/ 0 w 168"/>
                <a:gd name="T5" fmla="*/ 0 h 168"/>
                <a:gd name="T6" fmla="*/ 0 60000 65536"/>
                <a:gd name="T7" fmla="*/ 0 60000 65536"/>
                <a:gd name="T8" fmla="*/ 0 60000 65536"/>
                <a:gd name="T9" fmla="*/ 0 w 168"/>
                <a:gd name="T10" fmla="*/ 0 h 168"/>
                <a:gd name="T11" fmla="*/ 168 w 168"/>
                <a:gd name="T12" fmla="*/ 168 h 16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8" h="168">
                  <a:moveTo>
                    <a:pt x="0" y="168"/>
                  </a:moveTo>
                  <a:lnTo>
                    <a:pt x="168" y="96"/>
                  </a:lnTo>
                  <a:lnTo>
                    <a:pt x="0" y="0"/>
                  </a:lnTo>
                </a:path>
              </a:pathLst>
            </a:cu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900" name="Freeform 41">
              <a:extLst>
                <a:ext uri="{FF2B5EF4-FFF2-40B4-BE49-F238E27FC236}">
                  <a16:creationId xmlns:a16="http://schemas.microsoft.com/office/drawing/2014/main" id="{784647EF-6CAD-4849-9985-D5EEEC214E25}"/>
                </a:ext>
              </a:extLst>
            </p:cNvPr>
            <p:cNvSpPr>
              <a:spLocks/>
            </p:cNvSpPr>
            <p:nvPr/>
          </p:nvSpPr>
          <p:spPr bwMode="auto">
            <a:xfrm>
              <a:off x="1877" y="855"/>
              <a:ext cx="84" cy="84"/>
            </a:xfrm>
            <a:custGeom>
              <a:avLst/>
              <a:gdLst>
                <a:gd name="T0" fmla="*/ 0 w 168"/>
                <a:gd name="T1" fmla="*/ 1 h 168"/>
                <a:gd name="T2" fmla="*/ 1 w 168"/>
                <a:gd name="T3" fmla="*/ 1 h 168"/>
                <a:gd name="T4" fmla="*/ 0 w 168"/>
                <a:gd name="T5" fmla="*/ 0 h 168"/>
                <a:gd name="T6" fmla="*/ 0 60000 65536"/>
                <a:gd name="T7" fmla="*/ 0 60000 65536"/>
                <a:gd name="T8" fmla="*/ 0 60000 65536"/>
                <a:gd name="T9" fmla="*/ 0 w 168"/>
                <a:gd name="T10" fmla="*/ 0 h 168"/>
                <a:gd name="T11" fmla="*/ 168 w 168"/>
                <a:gd name="T12" fmla="*/ 168 h 16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8" h="168">
                  <a:moveTo>
                    <a:pt x="0" y="168"/>
                  </a:moveTo>
                  <a:lnTo>
                    <a:pt x="168" y="96"/>
                  </a:lnTo>
                  <a:lnTo>
                    <a:pt x="0" y="0"/>
                  </a:lnTo>
                </a:path>
              </a:pathLst>
            </a:cu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901" name="Line 42">
              <a:extLst>
                <a:ext uri="{FF2B5EF4-FFF2-40B4-BE49-F238E27FC236}">
                  <a16:creationId xmlns:a16="http://schemas.microsoft.com/office/drawing/2014/main" id="{B0EA8FC5-9E5A-1542-B8D0-0236B33CC0B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29" y="903"/>
              <a:ext cx="348" cy="1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902" name="Freeform 43">
              <a:extLst>
                <a:ext uri="{FF2B5EF4-FFF2-40B4-BE49-F238E27FC236}">
                  <a16:creationId xmlns:a16="http://schemas.microsoft.com/office/drawing/2014/main" id="{88AD4AAA-E050-CF4A-B5DF-38E5B15763C8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9" y="532"/>
              <a:ext cx="36" cy="36"/>
            </a:xfrm>
            <a:custGeom>
              <a:avLst/>
              <a:gdLst>
                <a:gd name="T0" fmla="*/ 0 w 72"/>
                <a:gd name="T1" fmla="*/ 1 h 72"/>
                <a:gd name="T2" fmla="*/ 1 w 72"/>
                <a:gd name="T3" fmla="*/ 1 h 72"/>
                <a:gd name="T4" fmla="*/ 1 w 72"/>
                <a:gd name="T5" fmla="*/ 1 h 72"/>
                <a:gd name="T6" fmla="*/ 1 w 72"/>
                <a:gd name="T7" fmla="*/ 1 h 72"/>
                <a:gd name="T8" fmla="*/ 1 w 72"/>
                <a:gd name="T9" fmla="*/ 1 h 72"/>
                <a:gd name="T10" fmla="*/ 1 w 72"/>
                <a:gd name="T11" fmla="*/ 1 h 72"/>
                <a:gd name="T12" fmla="*/ 1 w 72"/>
                <a:gd name="T13" fmla="*/ 1 h 72"/>
                <a:gd name="T14" fmla="*/ 1 w 72"/>
                <a:gd name="T15" fmla="*/ 1 h 72"/>
                <a:gd name="T16" fmla="*/ 1 w 72"/>
                <a:gd name="T17" fmla="*/ 1 h 72"/>
                <a:gd name="T18" fmla="*/ 1 w 72"/>
                <a:gd name="T19" fmla="*/ 1 h 72"/>
                <a:gd name="T20" fmla="*/ 1 w 72"/>
                <a:gd name="T21" fmla="*/ 1 h 72"/>
                <a:gd name="T22" fmla="*/ 1 w 72"/>
                <a:gd name="T23" fmla="*/ 0 h 72"/>
                <a:gd name="T24" fmla="*/ 1 w 72"/>
                <a:gd name="T25" fmla="*/ 1 h 72"/>
                <a:gd name="T26" fmla="*/ 1 w 72"/>
                <a:gd name="T27" fmla="*/ 1 h 72"/>
                <a:gd name="T28" fmla="*/ 1 w 72"/>
                <a:gd name="T29" fmla="*/ 1 h 72"/>
                <a:gd name="T30" fmla="*/ 1 w 72"/>
                <a:gd name="T31" fmla="*/ 1 h 72"/>
                <a:gd name="T32" fmla="*/ 1 w 72"/>
                <a:gd name="T33" fmla="*/ 1 h 72"/>
                <a:gd name="T34" fmla="*/ 1 w 72"/>
                <a:gd name="T35" fmla="*/ 1 h 72"/>
                <a:gd name="T36" fmla="*/ 1 w 72"/>
                <a:gd name="T37" fmla="*/ 1 h 72"/>
                <a:gd name="T38" fmla="*/ 1 w 72"/>
                <a:gd name="T39" fmla="*/ 1 h 72"/>
                <a:gd name="T40" fmla="*/ 1 w 72"/>
                <a:gd name="T41" fmla="*/ 1 h 72"/>
                <a:gd name="T42" fmla="*/ 1 w 72"/>
                <a:gd name="T43" fmla="*/ 1 h 72"/>
                <a:gd name="T44" fmla="*/ 1 w 72"/>
                <a:gd name="T45" fmla="*/ 1 h 72"/>
                <a:gd name="T46" fmla="*/ 1 w 72"/>
                <a:gd name="T47" fmla="*/ 1 h 72"/>
                <a:gd name="T48" fmla="*/ 1 w 72"/>
                <a:gd name="T49" fmla="*/ 1 h 72"/>
                <a:gd name="T50" fmla="*/ 1 w 72"/>
                <a:gd name="T51" fmla="*/ 1 h 72"/>
                <a:gd name="T52" fmla="*/ 1 w 72"/>
                <a:gd name="T53" fmla="*/ 1 h 72"/>
                <a:gd name="T54" fmla="*/ 1 w 72"/>
                <a:gd name="T55" fmla="*/ 1 h 72"/>
                <a:gd name="T56" fmla="*/ 1 w 72"/>
                <a:gd name="T57" fmla="*/ 1 h 72"/>
                <a:gd name="T58" fmla="*/ 1 w 72"/>
                <a:gd name="T59" fmla="*/ 1 h 72"/>
                <a:gd name="T60" fmla="*/ 1 w 72"/>
                <a:gd name="T61" fmla="*/ 1 h 72"/>
                <a:gd name="T62" fmla="*/ 1 w 72"/>
                <a:gd name="T63" fmla="*/ 1 h 72"/>
                <a:gd name="T64" fmla="*/ 1 w 72"/>
                <a:gd name="T65" fmla="*/ 1 h 72"/>
                <a:gd name="T66" fmla="*/ 1 w 72"/>
                <a:gd name="T67" fmla="*/ 1 h 72"/>
                <a:gd name="T68" fmla="*/ 1 w 72"/>
                <a:gd name="T69" fmla="*/ 1 h 72"/>
                <a:gd name="T70" fmla="*/ 1 w 72"/>
                <a:gd name="T71" fmla="*/ 1 h 72"/>
                <a:gd name="T72" fmla="*/ 1 w 72"/>
                <a:gd name="T73" fmla="*/ 1 h 72"/>
                <a:gd name="T74" fmla="*/ 1 w 72"/>
                <a:gd name="T75" fmla="*/ 1 h 72"/>
                <a:gd name="T76" fmla="*/ 1 w 72"/>
                <a:gd name="T77" fmla="*/ 1 h 72"/>
                <a:gd name="T78" fmla="*/ 1 w 72"/>
                <a:gd name="T79" fmla="*/ 1 h 72"/>
                <a:gd name="T80" fmla="*/ 1 w 72"/>
                <a:gd name="T81" fmla="*/ 1 h 72"/>
                <a:gd name="T82" fmla="*/ 1 w 72"/>
                <a:gd name="T83" fmla="*/ 1 h 72"/>
                <a:gd name="T84" fmla="*/ 1 w 72"/>
                <a:gd name="T85" fmla="*/ 1 h 72"/>
                <a:gd name="T86" fmla="*/ 1 w 72"/>
                <a:gd name="T87" fmla="*/ 1 h 72"/>
                <a:gd name="T88" fmla="*/ 1 w 72"/>
                <a:gd name="T89" fmla="*/ 1 h 72"/>
                <a:gd name="T90" fmla="*/ 1 w 72"/>
                <a:gd name="T91" fmla="*/ 1 h 72"/>
                <a:gd name="T92" fmla="*/ 1 w 72"/>
                <a:gd name="T93" fmla="*/ 1 h 72"/>
                <a:gd name="T94" fmla="*/ 1 w 72"/>
                <a:gd name="T95" fmla="*/ 1 h 72"/>
                <a:gd name="T96" fmla="*/ 1 w 72"/>
                <a:gd name="T97" fmla="*/ 1 h 72"/>
                <a:gd name="T98" fmla="*/ 1 w 72"/>
                <a:gd name="T99" fmla="*/ 1 h 72"/>
                <a:gd name="T100" fmla="*/ 1 w 72"/>
                <a:gd name="T101" fmla="*/ 1 h 72"/>
                <a:gd name="T102" fmla="*/ 1 w 72"/>
                <a:gd name="T103" fmla="*/ 1 h 72"/>
                <a:gd name="T104" fmla="*/ 1 w 72"/>
                <a:gd name="T105" fmla="*/ 1 h 72"/>
                <a:gd name="T106" fmla="*/ 1 w 72"/>
                <a:gd name="T107" fmla="*/ 1 h 72"/>
                <a:gd name="T108" fmla="*/ 1 w 72"/>
                <a:gd name="T109" fmla="*/ 1 h 72"/>
                <a:gd name="T110" fmla="*/ 0 w 72"/>
                <a:gd name="T111" fmla="*/ 1 h 72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72"/>
                <a:gd name="T169" fmla="*/ 0 h 72"/>
                <a:gd name="T170" fmla="*/ 72 w 72"/>
                <a:gd name="T171" fmla="*/ 72 h 72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72" h="72">
                  <a:moveTo>
                    <a:pt x="0" y="43"/>
                  </a:moveTo>
                  <a:lnTo>
                    <a:pt x="0" y="30"/>
                  </a:lnTo>
                  <a:lnTo>
                    <a:pt x="0" y="28"/>
                  </a:lnTo>
                  <a:lnTo>
                    <a:pt x="0" y="27"/>
                  </a:lnTo>
                  <a:lnTo>
                    <a:pt x="0" y="25"/>
                  </a:lnTo>
                  <a:lnTo>
                    <a:pt x="1" y="24"/>
                  </a:lnTo>
                  <a:lnTo>
                    <a:pt x="1" y="23"/>
                  </a:lnTo>
                  <a:lnTo>
                    <a:pt x="1" y="22"/>
                  </a:lnTo>
                  <a:lnTo>
                    <a:pt x="3" y="19"/>
                  </a:lnTo>
                  <a:lnTo>
                    <a:pt x="3" y="18"/>
                  </a:lnTo>
                  <a:lnTo>
                    <a:pt x="3" y="17"/>
                  </a:lnTo>
                  <a:lnTo>
                    <a:pt x="4" y="16"/>
                  </a:lnTo>
                  <a:lnTo>
                    <a:pt x="5" y="15"/>
                  </a:lnTo>
                  <a:lnTo>
                    <a:pt x="5" y="13"/>
                  </a:lnTo>
                  <a:lnTo>
                    <a:pt x="6" y="12"/>
                  </a:lnTo>
                  <a:lnTo>
                    <a:pt x="7" y="11"/>
                  </a:lnTo>
                  <a:lnTo>
                    <a:pt x="7" y="10"/>
                  </a:lnTo>
                  <a:lnTo>
                    <a:pt x="9" y="10"/>
                  </a:lnTo>
                  <a:lnTo>
                    <a:pt x="10" y="9"/>
                  </a:lnTo>
                  <a:lnTo>
                    <a:pt x="11" y="7"/>
                  </a:lnTo>
                  <a:lnTo>
                    <a:pt x="12" y="6"/>
                  </a:lnTo>
                  <a:lnTo>
                    <a:pt x="13" y="6"/>
                  </a:lnTo>
                  <a:lnTo>
                    <a:pt x="15" y="5"/>
                  </a:lnTo>
                  <a:lnTo>
                    <a:pt x="16" y="4"/>
                  </a:lnTo>
                  <a:lnTo>
                    <a:pt x="17" y="4"/>
                  </a:lnTo>
                  <a:lnTo>
                    <a:pt x="18" y="3"/>
                  </a:lnTo>
                  <a:lnTo>
                    <a:pt x="19" y="3"/>
                  </a:lnTo>
                  <a:lnTo>
                    <a:pt x="21" y="3"/>
                  </a:lnTo>
                  <a:lnTo>
                    <a:pt x="22" y="1"/>
                  </a:lnTo>
                  <a:lnTo>
                    <a:pt x="23" y="1"/>
                  </a:lnTo>
                  <a:lnTo>
                    <a:pt x="25" y="1"/>
                  </a:lnTo>
                  <a:lnTo>
                    <a:pt x="27" y="1"/>
                  </a:lnTo>
                  <a:lnTo>
                    <a:pt x="28" y="1"/>
                  </a:lnTo>
                  <a:lnTo>
                    <a:pt x="29" y="0"/>
                  </a:lnTo>
                  <a:lnTo>
                    <a:pt x="43" y="0"/>
                  </a:lnTo>
                  <a:lnTo>
                    <a:pt x="45" y="1"/>
                  </a:lnTo>
                  <a:lnTo>
                    <a:pt x="46" y="1"/>
                  </a:lnTo>
                  <a:lnTo>
                    <a:pt x="48" y="1"/>
                  </a:lnTo>
                  <a:lnTo>
                    <a:pt x="49" y="1"/>
                  </a:lnTo>
                  <a:lnTo>
                    <a:pt x="51" y="1"/>
                  </a:lnTo>
                  <a:lnTo>
                    <a:pt x="52" y="3"/>
                  </a:lnTo>
                  <a:lnTo>
                    <a:pt x="53" y="3"/>
                  </a:lnTo>
                  <a:lnTo>
                    <a:pt x="54" y="3"/>
                  </a:lnTo>
                  <a:lnTo>
                    <a:pt x="55" y="4"/>
                  </a:lnTo>
                  <a:lnTo>
                    <a:pt x="57" y="4"/>
                  </a:lnTo>
                  <a:lnTo>
                    <a:pt x="58" y="5"/>
                  </a:lnTo>
                  <a:lnTo>
                    <a:pt x="59" y="6"/>
                  </a:lnTo>
                  <a:lnTo>
                    <a:pt x="60" y="6"/>
                  </a:lnTo>
                  <a:lnTo>
                    <a:pt x="61" y="7"/>
                  </a:lnTo>
                  <a:lnTo>
                    <a:pt x="63" y="9"/>
                  </a:lnTo>
                  <a:lnTo>
                    <a:pt x="64" y="10"/>
                  </a:lnTo>
                  <a:lnTo>
                    <a:pt x="65" y="10"/>
                  </a:lnTo>
                  <a:lnTo>
                    <a:pt x="66" y="11"/>
                  </a:lnTo>
                  <a:lnTo>
                    <a:pt x="66" y="12"/>
                  </a:lnTo>
                  <a:lnTo>
                    <a:pt x="67" y="13"/>
                  </a:lnTo>
                  <a:lnTo>
                    <a:pt x="69" y="15"/>
                  </a:lnTo>
                  <a:lnTo>
                    <a:pt x="69" y="16"/>
                  </a:lnTo>
                  <a:lnTo>
                    <a:pt x="70" y="17"/>
                  </a:lnTo>
                  <a:lnTo>
                    <a:pt x="70" y="18"/>
                  </a:lnTo>
                  <a:lnTo>
                    <a:pt x="71" y="19"/>
                  </a:lnTo>
                  <a:lnTo>
                    <a:pt x="71" y="22"/>
                  </a:lnTo>
                  <a:lnTo>
                    <a:pt x="71" y="23"/>
                  </a:lnTo>
                  <a:lnTo>
                    <a:pt x="72" y="24"/>
                  </a:lnTo>
                  <a:lnTo>
                    <a:pt x="72" y="25"/>
                  </a:lnTo>
                  <a:lnTo>
                    <a:pt x="72" y="27"/>
                  </a:lnTo>
                  <a:lnTo>
                    <a:pt x="72" y="28"/>
                  </a:lnTo>
                  <a:lnTo>
                    <a:pt x="72" y="30"/>
                  </a:lnTo>
                  <a:lnTo>
                    <a:pt x="72" y="43"/>
                  </a:lnTo>
                  <a:lnTo>
                    <a:pt x="72" y="46"/>
                  </a:lnTo>
                  <a:lnTo>
                    <a:pt x="72" y="47"/>
                  </a:lnTo>
                  <a:lnTo>
                    <a:pt x="72" y="48"/>
                  </a:lnTo>
                  <a:lnTo>
                    <a:pt x="72" y="49"/>
                  </a:lnTo>
                  <a:lnTo>
                    <a:pt x="71" y="51"/>
                  </a:lnTo>
                  <a:lnTo>
                    <a:pt x="71" y="52"/>
                  </a:lnTo>
                  <a:lnTo>
                    <a:pt x="71" y="54"/>
                  </a:lnTo>
                  <a:lnTo>
                    <a:pt x="70" y="55"/>
                  </a:lnTo>
                  <a:lnTo>
                    <a:pt x="70" y="57"/>
                  </a:lnTo>
                  <a:lnTo>
                    <a:pt x="69" y="58"/>
                  </a:lnTo>
                  <a:lnTo>
                    <a:pt x="69" y="59"/>
                  </a:lnTo>
                  <a:lnTo>
                    <a:pt x="67" y="60"/>
                  </a:lnTo>
                  <a:lnTo>
                    <a:pt x="66" y="61"/>
                  </a:lnTo>
                  <a:lnTo>
                    <a:pt x="66" y="63"/>
                  </a:lnTo>
                  <a:lnTo>
                    <a:pt x="65" y="64"/>
                  </a:lnTo>
                  <a:lnTo>
                    <a:pt x="64" y="64"/>
                  </a:lnTo>
                  <a:lnTo>
                    <a:pt x="63" y="65"/>
                  </a:lnTo>
                  <a:lnTo>
                    <a:pt x="61" y="66"/>
                  </a:lnTo>
                  <a:lnTo>
                    <a:pt x="60" y="67"/>
                  </a:lnTo>
                  <a:lnTo>
                    <a:pt x="59" y="67"/>
                  </a:lnTo>
                  <a:lnTo>
                    <a:pt x="58" y="69"/>
                  </a:lnTo>
                  <a:lnTo>
                    <a:pt x="57" y="70"/>
                  </a:lnTo>
                  <a:lnTo>
                    <a:pt x="55" y="70"/>
                  </a:lnTo>
                  <a:lnTo>
                    <a:pt x="54" y="71"/>
                  </a:lnTo>
                  <a:lnTo>
                    <a:pt x="53" y="71"/>
                  </a:lnTo>
                  <a:lnTo>
                    <a:pt x="52" y="71"/>
                  </a:lnTo>
                  <a:lnTo>
                    <a:pt x="51" y="72"/>
                  </a:lnTo>
                  <a:lnTo>
                    <a:pt x="49" y="72"/>
                  </a:lnTo>
                  <a:lnTo>
                    <a:pt x="48" y="72"/>
                  </a:lnTo>
                  <a:lnTo>
                    <a:pt x="46" y="72"/>
                  </a:lnTo>
                  <a:lnTo>
                    <a:pt x="45" y="72"/>
                  </a:lnTo>
                  <a:lnTo>
                    <a:pt x="43" y="72"/>
                  </a:lnTo>
                  <a:lnTo>
                    <a:pt x="29" y="72"/>
                  </a:lnTo>
                  <a:lnTo>
                    <a:pt x="28" y="72"/>
                  </a:lnTo>
                  <a:lnTo>
                    <a:pt x="27" y="72"/>
                  </a:lnTo>
                  <a:lnTo>
                    <a:pt x="25" y="72"/>
                  </a:lnTo>
                  <a:lnTo>
                    <a:pt x="23" y="72"/>
                  </a:lnTo>
                  <a:lnTo>
                    <a:pt x="22" y="72"/>
                  </a:lnTo>
                  <a:lnTo>
                    <a:pt x="21" y="71"/>
                  </a:lnTo>
                  <a:lnTo>
                    <a:pt x="19" y="71"/>
                  </a:lnTo>
                  <a:lnTo>
                    <a:pt x="18" y="71"/>
                  </a:lnTo>
                  <a:lnTo>
                    <a:pt x="17" y="70"/>
                  </a:lnTo>
                  <a:lnTo>
                    <a:pt x="16" y="70"/>
                  </a:lnTo>
                  <a:lnTo>
                    <a:pt x="15" y="69"/>
                  </a:lnTo>
                  <a:lnTo>
                    <a:pt x="13" y="67"/>
                  </a:lnTo>
                  <a:lnTo>
                    <a:pt x="12" y="67"/>
                  </a:lnTo>
                  <a:lnTo>
                    <a:pt x="11" y="66"/>
                  </a:lnTo>
                  <a:lnTo>
                    <a:pt x="10" y="65"/>
                  </a:lnTo>
                  <a:lnTo>
                    <a:pt x="9" y="64"/>
                  </a:lnTo>
                  <a:lnTo>
                    <a:pt x="7" y="64"/>
                  </a:lnTo>
                  <a:lnTo>
                    <a:pt x="7" y="63"/>
                  </a:lnTo>
                  <a:lnTo>
                    <a:pt x="6" y="61"/>
                  </a:lnTo>
                  <a:lnTo>
                    <a:pt x="5" y="60"/>
                  </a:lnTo>
                  <a:lnTo>
                    <a:pt x="5" y="59"/>
                  </a:lnTo>
                  <a:lnTo>
                    <a:pt x="4" y="58"/>
                  </a:lnTo>
                  <a:lnTo>
                    <a:pt x="3" y="57"/>
                  </a:lnTo>
                  <a:lnTo>
                    <a:pt x="3" y="55"/>
                  </a:lnTo>
                  <a:lnTo>
                    <a:pt x="3" y="54"/>
                  </a:lnTo>
                  <a:lnTo>
                    <a:pt x="1" y="52"/>
                  </a:lnTo>
                  <a:lnTo>
                    <a:pt x="1" y="51"/>
                  </a:lnTo>
                  <a:lnTo>
                    <a:pt x="1" y="49"/>
                  </a:lnTo>
                  <a:lnTo>
                    <a:pt x="0" y="48"/>
                  </a:lnTo>
                  <a:lnTo>
                    <a:pt x="0" y="47"/>
                  </a:lnTo>
                  <a:lnTo>
                    <a:pt x="0" y="46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000000"/>
            </a:solidFill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903" name="Rectangle 44">
              <a:extLst>
                <a:ext uri="{FF2B5EF4-FFF2-40B4-BE49-F238E27FC236}">
                  <a16:creationId xmlns:a16="http://schemas.microsoft.com/office/drawing/2014/main" id="{59BFAFB3-A9AF-5E45-A6F8-CC78908820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8" y="845"/>
              <a:ext cx="110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Q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78904" name="Line 45">
              <a:extLst>
                <a:ext uri="{FF2B5EF4-FFF2-40B4-BE49-F238E27FC236}">
                  <a16:creationId xmlns:a16="http://schemas.microsoft.com/office/drawing/2014/main" id="{9B337258-DB3A-7448-8959-9B8F9ED52EA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466" y="903"/>
              <a:ext cx="348" cy="1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905" name="Line 46">
              <a:extLst>
                <a:ext uri="{FF2B5EF4-FFF2-40B4-BE49-F238E27FC236}">
                  <a16:creationId xmlns:a16="http://schemas.microsoft.com/office/drawing/2014/main" id="{3C3C4162-89A0-A64F-8964-66D40B619AD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403" y="903"/>
              <a:ext cx="348" cy="1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906" name="Freeform 47">
              <a:extLst>
                <a:ext uri="{FF2B5EF4-FFF2-40B4-BE49-F238E27FC236}">
                  <a16:creationId xmlns:a16="http://schemas.microsoft.com/office/drawing/2014/main" id="{EB7FF95A-F21B-9644-AAFB-1734D4933C3F}"/>
                </a:ext>
              </a:extLst>
            </p:cNvPr>
            <p:cNvSpPr>
              <a:spLocks/>
            </p:cNvSpPr>
            <p:nvPr/>
          </p:nvSpPr>
          <p:spPr bwMode="auto">
            <a:xfrm>
              <a:off x="2298" y="555"/>
              <a:ext cx="168" cy="684"/>
            </a:xfrm>
            <a:custGeom>
              <a:avLst/>
              <a:gdLst>
                <a:gd name="T0" fmla="*/ 0 w 337"/>
                <a:gd name="T1" fmla="*/ 0 h 1369"/>
                <a:gd name="T2" fmla="*/ 0 w 337"/>
                <a:gd name="T3" fmla="*/ 0 h 1369"/>
                <a:gd name="T4" fmla="*/ 0 w 337"/>
                <a:gd name="T5" fmla="*/ 0 h 1369"/>
                <a:gd name="T6" fmla="*/ 0 60000 65536"/>
                <a:gd name="T7" fmla="*/ 0 60000 65536"/>
                <a:gd name="T8" fmla="*/ 0 60000 65536"/>
                <a:gd name="T9" fmla="*/ 0 w 337"/>
                <a:gd name="T10" fmla="*/ 0 h 1369"/>
                <a:gd name="T11" fmla="*/ 337 w 337"/>
                <a:gd name="T12" fmla="*/ 1369 h 136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37" h="1369">
                  <a:moveTo>
                    <a:pt x="337" y="1369"/>
                  </a:moveTo>
                  <a:lnTo>
                    <a:pt x="337" y="0"/>
                  </a:lnTo>
                  <a:lnTo>
                    <a:pt x="0" y="0"/>
                  </a:lnTo>
                </a:path>
              </a:pathLst>
            </a:cu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907" name="Freeform 48">
              <a:extLst>
                <a:ext uri="{FF2B5EF4-FFF2-40B4-BE49-F238E27FC236}">
                  <a16:creationId xmlns:a16="http://schemas.microsoft.com/office/drawing/2014/main" id="{F5FA5F25-B2E2-3F4B-889A-334159709393}"/>
                </a:ext>
              </a:extLst>
            </p:cNvPr>
            <p:cNvSpPr>
              <a:spLocks/>
            </p:cNvSpPr>
            <p:nvPr/>
          </p:nvSpPr>
          <p:spPr bwMode="auto">
            <a:xfrm>
              <a:off x="3234" y="555"/>
              <a:ext cx="169" cy="684"/>
            </a:xfrm>
            <a:custGeom>
              <a:avLst/>
              <a:gdLst>
                <a:gd name="T0" fmla="*/ 1 w 336"/>
                <a:gd name="T1" fmla="*/ 0 h 1369"/>
                <a:gd name="T2" fmla="*/ 1 w 336"/>
                <a:gd name="T3" fmla="*/ 0 h 1369"/>
                <a:gd name="T4" fmla="*/ 0 w 336"/>
                <a:gd name="T5" fmla="*/ 0 h 1369"/>
                <a:gd name="T6" fmla="*/ 0 60000 65536"/>
                <a:gd name="T7" fmla="*/ 0 60000 65536"/>
                <a:gd name="T8" fmla="*/ 0 60000 65536"/>
                <a:gd name="T9" fmla="*/ 0 w 336"/>
                <a:gd name="T10" fmla="*/ 0 h 1369"/>
                <a:gd name="T11" fmla="*/ 336 w 336"/>
                <a:gd name="T12" fmla="*/ 1369 h 136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36" h="1369">
                  <a:moveTo>
                    <a:pt x="336" y="1369"/>
                  </a:moveTo>
                  <a:lnTo>
                    <a:pt x="336" y="0"/>
                  </a:lnTo>
                  <a:lnTo>
                    <a:pt x="0" y="0"/>
                  </a:lnTo>
                </a:path>
              </a:pathLst>
            </a:cu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908" name="Freeform 49">
              <a:extLst>
                <a:ext uri="{FF2B5EF4-FFF2-40B4-BE49-F238E27FC236}">
                  <a16:creationId xmlns:a16="http://schemas.microsoft.com/office/drawing/2014/main" id="{2247C985-FC54-A64E-AC4F-6FCAF89599CF}"/>
                </a:ext>
              </a:extLst>
            </p:cNvPr>
            <p:cNvSpPr>
              <a:spLocks/>
            </p:cNvSpPr>
            <p:nvPr/>
          </p:nvSpPr>
          <p:spPr bwMode="auto">
            <a:xfrm>
              <a:off x="4171" y="555"/>
              <a:ext cx="168" cy="684"/>
            </a:xfrm>
            <a:custGeom>
              <a:avLst/>
              <a:gdLst>
                <a:gd name="T0" fmla="*/ 1 w 336"/>
                <a:gd name="T1" fmla="*/ 0 h 1369"/>
                <a:gd name="T2" fmla="*/ 1 w 336"/>
                <a:gd name="T3" fmla="*/ 0 h 1369"/>
                <a:gd name="T4" fmla="*/ 0 w 336"/>
                <a:gd name="T5" fmla="*/ 0 h 1369"/>
                <a:gd name="T6" fmla="*/ 0 60000 65536"/>
                <a:gd name="T7" fmla="*/ 0 60000 65536"/>
                <a:gd name="T8" fmla="*/ 0 60000 65536"/>
                <a:gd name="T9" fmla="*/ 0 w 336"/>
                <a:gd name="T10" fmla="*/ 0 h 1369"/>
                <a:gd name="T11" fmla="*/ 336 w 336"/>
                <a:gd name="T12" fmla="*/ 1369 h 136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36" h="1369">
                  <a:moveTo>
                    <a:pt x="336" y="1369"/>
                  </a:moveTo>
                  <a:lnTo>
                    <a:pt x="336" y="0"/>
                  </a:lnTo>
                  <a:lnTo>
                    <a:pt x="0" y="0"/>
                  </a:lnTo>
                </a:path>
              </a:pathLst>
            </a:cu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909" name="Freeform 50">
              <a:extLst>
                <a:ext uri="{FF2B5EF4-FFF2-40B4-BE49-F238E27FC236}">
                  <a16:creationId xmlns:a16="http://schemas.microsoft.com/office/drawing/2014/main" id="{7240BB59-4D84-CB44-AB2B-B05580D20893}"/>
                </a:ext>
              </a:extLst>
            </p:cNvPr>
            <p:cNvSpPr>
              <a:spLocks/>
            </p:cNvSpPr>
            <p:nvPr/>
          </p:nvSpPr>
          <p:spPr bwMode="auto">
            <a:xfrm>
              <a:off x="1697" y="218"/>
              <a:ext cx="2054" cy="337"/>
            </a:xfrm>
            <a:custGeom>
              <a:avLst/>
              <a:gdLst>
                <a:gd name="T0" fmla="*/ 1 w 4108"/>
                <a:gd name="T1" fmla="*/ 1 h 672"/>
                <a:gd name="T2" fmla="*/ 1 w 4108"/>
                <a:gd name="T3" fmla="*/ 1 h 672"/>
                <a:gd name="T4" fmla="*/ 1 w 4108"/>
                <a:gd name="T5" fmla="*/ 0 h 672"/>
                <a:gd name="T6" fmla="*/ 0 w 4108"/>
                <a:gd name="T7" fmla="*/ 0 h 672"/>
                <a:gd name="T8" fmla="*/ 0 w 4108"/>
                <a:gd name="T9" fmla="*/ 1 h 6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108"/>
                <a:gd name="T16" fmla="*/ 0 h 672"/>
                <a:gd name="T17" fmla="*/ 4108 w 4108"/>
                <a:gd name="T18" fmla="*/ 672 h 6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108" h="672">
                  <a:moveTo>
                    <a:pt x="4108" y="672"/>
                  </a:moveTo>
                  <a:lnTo>
                    <a:pt x="3748" y="672"/>
                  </a:lnTo>
                  <a:lnTo>
                    <a:pt x="3748" y="0"/>
                  </a:lnTo>
                  <a:lnTo>
                    <a:pt x="0" y="0"/>
                  </a:lnTo>
                  <a:lnTo>
                    <a:pt x="0" y="672"/>
                  </a:lnTo>
                </a:path>
              </a:pathLst>
            </a:cu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910" name="Freeform 51">
              <a:extLst>
                <a:ext uri="{FF2B5EF4-FFF2-40B4-BE49-F238E27FC236}">
                  <a16:creationId xmlns:a16="http://schemas.microsoft.com/office/drawing/2014/main" id="{5A3C437A-2985-E144-B51F-3C7A82925058}"/>
                </a:ext>
              </a:extLst>
            </p:cNvPr>
            <p:cNvSpPr>
              <a:spLocks/>
            </p:cNvSpPr>
            <p:nvPr/>
          </p:nvSpPr>
          <p:spPr bwMode="auto">
            <a:xfrm>
              <a:off x="2634" y="218"/>
              <a:ext cx="180" cy="337"/>
            </a:xfrm>
            <a:custGeom>
              <a:avLst/>
              <a:gdLst>
                <a:gd name="T0" fmla="*/ 1 w 360"/>
                <a:gd name="T1" fmla="*/ 1 h 672"/>
                <a:gd name="T2" fmla="*/ 0 w 360"/>
                <a:gd name="T3" fmla="*/ 1 h 672"/>
                <a:gd name="T4" fmla="*/ 0 w 360"/>
                <a:gd name="T5" fmla="*/ 0 h 672"/>
                <a:gd name="T6" fmla="*/ 0 60000 65536"/>
                <a:gd name="T7" fmla="*/ 0 60000 65536"/>
                <a:gd name="T8" fmla="*/ 0 60000 65536"/>
                <a:gd name="T9" fmla="*/ 0 w 360"/>
                <a:gd name="T10" fmla="*/ 0 h 672"/>
                <a:gd name="T11" fmla="*/ 360 w 360"/>
                <a:gd name="T12" fmla="*/ 672 h 67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60" h="672">
                  <a:moveTo>
                    <a:pt x="360" y="672"/>
                  </a:moveTo>
                  <a:lnTo>
                    <a:pt x="0" y="672"/>
                  </a:lnTo>
                  <a:lnTo>
                    <a:pt x="0" y="0"/>
                  </a:lnTo>
                </a:path>
              </a:pathLst>
            </a:cu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911" name="Rectangle 52">
              <a:extLst>
                <a:ext uri="{FF2B5EF4-FFF2-40B4-BE49-F238E27FC236}">
                  <a16:creationId xmlns:a16="http://schemas.microsoft.com/office/drawing/2014/main" id="{05C74904-FC90-7B40-9AF2-103ABA2EDE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14" y="495"/>
              <a:ext cx="85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1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78912" name="Rectangle 53">
              <a:extLst>
                <a:ext uri="{FF2B5EF4-FFF2-40B4-BE49-F238E27FC236}">
                  <a16:creationId xmlns:a16="http://schemas.microsoft.com/office/drawing/2014/main" id="{7E1DEB5A-F14D-0340-80D4-A8D79AFB26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95" y="1275"/>
              <a:ext cx="110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Q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78913" name="Rectangle 54">
              <a:extLst>
                <a:ext uri="{FF2B5EF4-FFF2-40B4-BE49-F238E27FC236}">
                  <a16:creationId xmlns:a16="http://schemas.microsoft.com/office/drawing/2014/main" id="{2A015B2B-CE95-7848-9D55-369302204C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77" y="1329"/>
              <a:ext cx="67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100" b="0">
                  <a:solidFill>
                    <a:srgbClr val="000000"/>
                  </a:solidFill>
                  <a:latin typeface="Times-Roman" pitchFamily="2" charset="0"/>
                </a:rPr>
                <a:t>0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78914" name="Rectangle 55">
              <a:extLst>
                <a:ext uri="{FF2B5EF4-FFF2-40B4-BE49-F238E27FC236}">
                  <a16:creationId xmlns:a16="http://schemas.microsoft.com/office/drawing/2014/main" id="{860D1C82-1757-4444-BC08-61788A6DBD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29" y="1275"/>
              <a:ext cx="110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Q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78915" name="Rectangle 56">
              <a:extLst>
                <a:ext uri="{FF2B5EF4-FFF2-40B4-BE49-F238E27FC236}">
                  <a16:creationId xmlns:a16="http://schemas.microsoft.com/office/drawing/2014/main" id="{867D1785-9D7E-3440-998C-C5679B90D4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12" y="1329"/>
              <a:ext cx="67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100" b="0">
                  <a:solidFill>
                    <a:srgbClr val="000000"/>
                  </a:solidFill>
                  <a:latin typeface="Times-Roman" pitchFamily="2" charset="0"/>
                </a:rPr>
                <a:t>1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78916" name="Rectangle 57">
              <a:extLst>
                <a:ext uri="{FF2B5EF4-FFF2-40B4-BE49-F238E27FC236}">
                  <a16:creationId xmlns:a16="http://schemas.microsoft.com/office/drawing/2014/main" id="{33C166CF-BCEE-6441-9F6C-82E7A3C49C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66" y="1275"/>
              <a:ext cx="110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Q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78917" name="Rectangle 58">
              <a:extLst>
                <a:ext uri="{FF2B5EF4-FFF2-40B4-BE49-F238E27FC236}">
                  <a16:creationId xmlns:a16="http://schemas.microsoft.com/office/drawing/2014/main" id="{9568B0BB-8AD2-864C-B244-37CADA0FA8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48" y="1329"/>
              <a:ext cx="67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100" b="0">
                  <a:solidFill>
                    <a:srgbClr val="000000"/>
                  </a:solidFill>
                  <a:latin typeface="Times-Roman" pitchFamily="2" charset="0"/>
                </a:rPr>
                <a:t>2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78918" name="Rectangle 59">
              <a:extLst>
                <a:ext uri="{FF2B5EF4-FFF2-40B4-BE49-F238E27FC236}">
                  <a16:creationId xmlns:a16="http://schemas.microsoft.com/office/drawing/2014/main" id="{1CABB39A-25ED-184D-9E14-364742EEB1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46" y="1566"/>
              <a:ext cx="559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0">
                  <a:solidFill>
                    <a:srgbClr val="000000"/>
                  </a:solidFill>
                  <a:latin typeface="Helvetica" pitchFamily="2" charset="0"/>
                </a:rPr>
                <a:t>(a) Circuit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78919" name="Rectangle 60">
              <a:extLst>
                <a:ext uri="{FF2B5EF4-FFF2-40B4-BE49-F238E27FC236}">
                  <a16:creationId xmlns:a16="http://schemas.microsoft.com/office/drawing/2014/main" id="{C565500F-3397-0047-BCBB-9F293B8460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2" y="1954"/>
              <a:ext cx="299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Clock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78920" name="Rectangle 61">
              <a:extLst>
                <a:ext uri="{FF2B5EF4-FFF2-40B4-BE49-F238E27FC236}">
                  <a16:creationId xmlns:a16="http://schemas.microsoft.com/office/drawing/2014/main" id="{B17F67B8-93C2-0548-AF3A-980A32992C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4" y="2274"/>
              <a:ext cx="110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Q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78921" name="Rectangle 62">
              <a:extLst>
                <a:ext uri="{FF2B5EF4-FFF2-40B4-BE49-F238E27FC236}">
                  <a16:creationId xmlns:a16="http://schemas.microsoft.com/office/drawing/2014/main" id="{19DFD3F2-51A2-9F46-833A-90BD3846D2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6" y="2329"/>
              <a:ext cx="67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100" b="0">
                  <a:solidFill>
                    <a:srgbClr val="000000"/>
                  </a:solidFill>
                  <a:latin typeface="Times-Roman" pitchFamily="2" charset="0"/>
                </a:rPr>
                <a:t>0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78922" name="Rectangle 63">
              <a:extLst>
                <a:ext uri="{FF2B5EF4-FFF2-40B4-BE49-F238E27FC236}">
                  <a16:creationId xmlns:a16="http://schemas.microsoft.com/office/drawing/2014/main" id="{B48881DF-E76E-AB42-A120-3965DBAB57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4" y="2615"/>
              <a:ext cx="110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Q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78923" name="Rectangle 64">
              <a:extLst>
                <a:ext uri="{FF2B5EF4-FFF2-40B4-BE49-F238E27FC236}">
                  <a16:creationId xmlns:a16="http://schemas.microsoft.com/office/drawing/2014/main" id="{07DB4AE6-9318-FF49-8723-F076474B9B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6" y="2669"/>
              <a:ext cx="67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100" b="0">
                  <a:solidFill>
                    <a:srgbClr val="000000"/>
                  </a:solidFill>
                  <a:latin typeface="Times-Roman" pitchFamily="2" charset="0"/>
                </a:rPr>
                <a:t>1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78924" name="Rectangle 65">
              <a:extLst>
                <a:ext uri="{FF2B5EF4-FFF2-40B4-BE49-F238E27FC236}">
                  <a16:creationId xmlns:a16="http://schemas.microsoft.com/office/drawing/2014/main" id="{FBCA2186-A0C3-0641-AC08-9E37DA93D7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4" y="2954"/>
              <a:ext cx="110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Q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78925" name="Rectangle 66">
              <a:extLst>
                <a:ext uri="{FF2B5EF4-FFF2-40B4-BE49-F238E27FC236}">
                  <a16:creationId xmlns:a16="http://schemas.microsoft.com/office/drawing/2014/main" id="{992E82E7-97D7-FF4C-B852-8AAF33C4F7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6" y="3009"/>
              <a:ext cx="67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100" b="0">
                  <a:solidFill>
                    <a:srgbClr val="000000"/>
                  </a:solidFill>
                  <a:latin typeface="Times-Roman" pitchFamily="2" charset="0"/>
                </a:rPr>
                <a:t>2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78926" name="Rectangle 67">
              <a:extLst>
                <a:ext uri="{FF2B5EF4-FFF2-40B4-BE49-F238E27FC236}">
                  <a16:creationId xmlns:a16="http://schemas.microsoft.com/office/drawing/2014/main" id="{07CF2B62-4F4D-FF42-9B93-6ADF013E89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6" y="3267"/>
              <a:ext cx="305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Count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78927" name="Rectangle 68">
              <a:extLst>
                <a:ext uri="{FF2B5EF4-FFF2-40B4-BE49-F238E27FC236}">
                  <a16:creationId xmlns:a16="http://schemas.microsoft.com/office/drawing/2014/main" id="{087E3EC7-7522-1B41-9701-9DB5EC6DE3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16" y="3267"/>
              <a:ext cx="85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0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78928" name="Rectangle 69">
              <a:extLst>
                <a:ext uri="{FF2B5EF4-FFF2-40B4-BE49-F238E27FC236}">
                  <a16:creationId xmlns:a16="http://schemas.microsoft.com/office/drawing/2014/main" id="{5CC41598-A6E2-2D44-A5AF-50224AB325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6" y="3267"/>
              <a:ext cx="85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7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78929" name="Rectangle 70">
              <a:extLst>
                <a:ext uri="{FF2B5EF4-FFF2-40B4-BE49-F238E27FC236}">
                  <a16:creationId xmlns:a16="http://schemas.microsoft.com/office/drawing/2014/main" id="{8F09ACD6-3F54-954D-8102-948AB59F19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07" y="3267"/>
              <a:ext cx="85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6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78930" name="Rectangle 71">
              <a:extLst>
                <a:ext uri="{FF2B5EF4-FFF2-40B4-BE49-F238E27FC236}">
                  <a16:creationId xmlns:a16="http://schemas.microsoft.com/office/drawing/2014/main" id="{5B838585-8F8D-F343-853A-9B5A4192F4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0" y="3267"/>
              <a:ext cx="85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5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78931" name="Rectangle 72">
              <a:extLst>
                <a:ext uri="{FF2B5EF4-FFF2-40B4-BE49-F238E27FC236}">
                  <a16:creationId xmlns:a16="http://schemas.microsoft.com/office/drawing/2014/main" id="{5B4326D9-07AB-CB4C-A2C1-7622F2A0E3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35" y="3267"/>
              <a:ext cx="85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4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78932" name="Rectangle 73">
              <a:extLst>
                <a:ext uri="{FF2B5EF4-FFF2-40B4-BE49-F238E27FC236}">
                  <a16:creationId xmlns:a16="http://schemas.microsoft.com/office/drawing/2014/main" id="{D008CA30-59E7-5E49-94E9-534830393A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99" y="3267"/>
              <a:ext cx="85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3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78933" name="Rectangle 74">
              <a:extLst>
                <a:ext uri="{FF2B5EF4-FFF2-40B4-BE49-F238E27FC236}">
                  <a16:creationId xmlns:a16="http://schemas.microsoft.com/office/drawing/2014/main" id="{2178A09F-683A-D741-AF9D-C4CEF903A7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64" y="3267"/>
              <a:ext cx="85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2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78934" name="Rectangle 75">
              <a:extLst>
                <a:ext uri="{FF2B5EF4-FFF2-40B4-BE49-F238E27FC236}">
                  <a16:creationId xmlns:a16="http://schemas.microsoft.com/office/drawing/2014/main" id="{3A5F9842-0572-674C-8DB0-B626C629CC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33" y="3267"/>
              <a:ext cx="85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1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78935" name="Rectangle 76">
              <a:extLst>
                <a:ext uri="{FF2B5EF4-FFF2-40B4-BE49-F238E27FC236}">
                  <a16:creationId xmlns:a16="http://schemas.microsoft.com/office/drawing/2014/main" id="{F55AC347-CB16-1E48-8199-680FE99BBD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1" y="3267"/>
              <a:ext cx="85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0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78936" name="Freeform 77">
              <a:extLst>
                <a:ext uri="{FF2B5EF4-FFF2-40B4-BE49-F238E27FC236}">
                  <a16:creationId xmlns:a16="http://schemas.microsoft.com/office/drawing/2014/main" id="{9684326D-F171-E142-8C75-751E11E6B9F5}"/>
                </a:ext>
              </a:extLst>
            </p:cNvPr>
            <p:cNvSpPr>
              <a:spLocks/>
            </p:cNvSpPr>
            <p:nvPr/>
          </p:nvSpPr>
          <p:spPr bwMode="auto">
            <a:xfrm>
              <a:off x="2454" y="891"/>
              <a:ext cx="24" cy="24"/>
            </a:xfrm>
            <a:custGeom>
              <a:avLst/>
              <a:gdLst>
                <a:gd name="T0" fmla="*/ 0 w 48"/>
                <a:gd name="T1" fmla="*/ 1 h 48"/>
                <a:gd name="T2" fmla="*/ 1 w 48"/>
                <a:gd name="T3" fmla="*/ 1 h 48"/>
                <a:gd name="T4" fmla="*/ 1 w 48"/>
                <a:gd name="T5" fmla="*/ 1 h 48"/>
                <a:gd name="T6" fmla="*/ 1 w 48"/>
                <a:gd name="T7" fmla="*/ 1 h 48"/>
                <a:gd name="T8" fmla="*/ 1 w 48"/>
                <a:gd name="T9" fmla="*/ 1 h 48"/>
                <a:gd name="T10" fmla="*/ 1 w 48"/>
                <a:gd name="T11" fmla="*/ 1 h 48"/>
                <a:gd name="T12" fmla="*/ 1 w 48"/>
                <a:gd name="T13" fmla="*/ 1 h 48"/>
                <a:gd name="T14" fmla="*/ 1 w 48"/>
                <a:gd name="T15" fmla="*/ 1 h 48"/>
                <a:gd name="T16" fmla="*/ 1 w 48"/>
                <a:gd name="T17" fmla="*/ 1 h 48"/>
                <a:gd name="T18" fmla="*/ 1 w 48"/>
                <a:gd name="T19" fmla="*/ 1 h 48"/>
                <a:gd name="T20" fmla="*/ 1 w 48"/>
                <a:gd name="T21" fmla="*/ 1 h 48"/>
                <a:gd name="T22" fmla="*/ 1 w 48"/>
                <a:gd name="T23" fmla="*/ 0 h 48"/>
                <a:gd name="T24" fmla="*/ 1 w 48"/>
                <a:gd name="T25" fmla="*/ 1 h 48"/>
                <a:gd name="T26" fmla="*/ 1 w 48"/>
                <a:gd name="T27" fmla="*/ 1 h 48"/>
                <a:gd name="T28" fmla="*/ 1 w 48"/>
                <a:gd name="T29" fmla="*/ 1 h 48"/>
                <a:gd name="T30" fmla="*/ 1 w 48"/>
                <a:gd name="T31" fmla="*/ 1 h 48"/>
                <a:gd name="T32" fmla="*/ 1 w 48"/>
                <a:gd name="T33" fmla="*/ 1 h 48"/>
                <a:gd name="T34" fmla="*/ 1 w 48"/>
                <a:gd name="T35" fmla="*/ 1 h 48"/>
                <a:gd name="T36" fmla="*/ 1 w 48"/>
                <a:gd name="T37" fmla="*/ 1 h 48"/>
                <a:gd name="T38" fmla="*/ 1 w 48"/>
                <a:gd name="T39" fmla="*/ 1 h 48"/>
                <a:gd name="T40" fmla="*/ 1 w 48"/>
                <a:gd name="T41" fmla="*/ 1 h 48"/>
                <a:gd name="T42" fmla="*/ 1 w 48"/>
                <a:gd name="T43" fmla="*/ 1 h 48"/>
                <a:gd name="T44" fmla="*/ 1 w 48"/>
                <a:gd name="T45" fmla="*/ 1 h 48"/>
                <a:gd name="T46" fmla="*/ 1 w 48"/>
                <a:gd name="T47" fmla="*/ 1 h 48"/>
                <a:gd name="T48" fmla="*/ 1 w 48"/>
                <a:gd name="T49" fmla="*/ 1 h 48"/>
                <a:gd name="T50" fmla="*/ 1 w 48"/>
                <a:gd name="T51" fmla="*/ 1 h 48"/>
                <a:gd name="T52" fmla="*/ 1 w 48"/>
                <a:gd name="T53" fmla="*/ 1 h 48"/>
                <a:gd name="T54" fmla="*/ 1 w 48"/>
                <a:gd name="T55" fmla="*/ 1 h 48"/>
                <a:gd name="T56" fmla="*/ 1 w 48"/>
                <a:gd name="T57" fmla="*/ 1 h 48"/>
                <a:gd name="T58" fmla="*/ 1 w 48"/>
                <a:gd name="T59" fmla="*/ 1 h 48"/>
                <a:gd name="T60" fmla="*/ 1 w 48"/>
                <a:gd name="T61" fmla="*/ 1 h 48"/>
                <a:gd name="T62" fmla="*/ 1 w 48"/>
                <a:gd name="T63" fmla="*/ 1 h 48"/>
                <a:gd name="T64" fmla="*/ 1 w 48"/>
                <a:gd name="T65" fmla="*/ 1 h 48"/>
                <a:gd name="T66" fmla="*/ 1 w 48"/>
                <a:gd name="T67" fmla="*/ 1 h 48"/>
                <a:gd name="T68" fmla="*/ 1 w 48"/>
                <a:gd name="T69" fmla="*/ 1 h 48"/>
                <a:gd name="T70" fmla="*/ 1 w 48"/>
                <a:gd name="T71" fmla="*/ 1 h 48"/>
                <a:gd name="T72" fmla="*/ 1 w 48"/>
                <a:gd name="T73" fmla="*/ 1 h 48"/>
                <a:gd name="T74" fmla="*/ 1 w 48"/>
                <a:gd name="T75" fmla="*/ 1 h 48"/>
                <a:gd name="T76" fmla="*/ 1 w 48"/>
                <a:gd name="T77" fmla="*/ 1 h 48"/>
                <a:gd name="T78" fmla="*/ 1 w 48"/>
                <a:gd name="T79" fmla="*/ 1 h 48"/>
                <a:gd name="T80" fmla="*/ 1 w 48"/>
                <a:gd name="T81" fmla="*/ 1 h 48"/>
                <a:gd name="T82" fmla="*/ 1 w 48"/>
                <a:gd name="T83" fmla="*/ 1 h 48"/>
                <a:gd name="T84" fmla="*/ 1 w 48"/>
                <a:gd name="T85" fmla="*/ 1 h 48"/>
                <a:gd name="T86" fmla="*/ 1 w 48"/>
                <a:gd name="T87" fmla="*/ 1 h 48"/>
                <a:gd name="T88" fmla="*/ 1 w 48"/>
                <a:gd name="T89" fmla="*/ 1 h 48"/>
                <a:gd name="T90" fmla="*/ 1 w 48"/>
                <a:gd name="T91" fmla="*/ 1 h 48"/>
                <a:gd name="T92" fmla="*/ 1 w 48"/>
                <a:gd name="T93" fmla="*/ 1 h 48"/>
                <a:gd name="T94" fmla="*/ 1 w 48"/>
                <a:gd name="T95" fmla="*/ 1 h 48"/>
                <a:gd name="T96" fmla="*/ 1 w 48"/>
                <a:gd name="T97" fmla="*/ 1 h 48"/>
                <a:gd name="T98" fmla="*/ 1 w 48"/>
                <a:gd name="T99" fmla="*/ 1 h 48"/>
                <a:gd name="T100" fmla="*/ 1 w 48"/>
                <a:gd name="T101" fmla="*/ 1 h 48"/>
                <a:gd name="T102" fmla="*/ 1 w 48"/>
                <a:gd name="T103" fmla="*/ 1 h 48"/>
                <a:gd name="T104" fmla="*/ 1 w 48"/>
                <a:gd name="T105" fmla="*/ 1 h 48"/>
                <a:gd name="T106" fmla="*/ 1 w 48"/>
                <a:gd name="T107" fmla="*/ 1 h 48"/>
                <a:gd name="T108" fmla="*/ 1 w 48"/>
                <a:gd name="T109" fmla="*/ 1 h 48"/>
                <a:gd name="T110" fmla="*/ 0 w 48"/>
                <a:gd name="T111" fmla="*/ 1 h 4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48"/>
                <a:gd name="T169" fmla="*/ 0 h 48"/>
                <a:gd name="T170" fmla="*/ 48 w 48"/>
                <a:gd name="T171" fmla="*/ 48 h 4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48" h="48">
                  <a:moveTo>
                    <a:pt x="0" y="19"/>
                  </a:moveTo>
                  <a:lnTo>
                    <a:pt x="0" y="30"/>
                  </a:lnTo>
                  <a:lnTo>
                    <a:pt x="0" y="27"/>
                  </a:lnTo>
                  <a:lnTo>
                    <a:pt x="0" y="26"/>
                  </a:lnTo>
                  <a:lnTo>
                    <a:pt x="0" y="25"/>
                  </a:lnTo>
                  <a:lnTo>
                    <a:pt x="1" y="24"/>
                  </a:lnTo>
                  <a:lnTo>
                    <a:pt x="1" y="22"/>
                  </a:lnTo>
                  <a:lnTo>
                    <a:pt x="1" y="21"/>
                  </a:lnTo>
                  <a:lnTo>
                    <a:pt x="2" y="19"/>
                  </a:lnTo>
                  <a:lnTo>
                    <a:pt x="2" y="18"/>
                  </a:lnTo>
                  <a:lnTo>
                    <a:pt x="2" y="16"/>
                  </a:lnTo>
                  <a:lnTo>
                    <a:pt x="3" y="15"/>
                  </a:lnTo>
                  <a:lnTo>
                    <a:pt x="4" y="14"/>
                  </a:lnTo>
                  <a:lnTo>
                    <a:pt x="4" y="13"/>
                  </a:lnTo>
                  <a:lnTo>
                    <a:pt x="6" y="12"/>
                  </a:lnTo>
                  <a:lnTo>
                    <a:pt x="7" y="10"/>
                  </a:lnTo>
                  <a:lnTo>
                    <a:pt x="7" y="9"/>
                  </a:lnTo>
                  <a:lnTo>
                    <a:pt x="8" y="9"/>
                  </a:lnTo>
                  <a:lnTo>
                    <a:pt x="9" y="8"/>
                  </a:lnTo>
                  <a:lnTo>
                    <a:pt x="10" y="7"/>
                  </a:lnTo>
                  <a:lnTo>
                    <a:pt x="12" y="6"/>
                  </a:lnTo>
                  <a:lnTo>
                    <a:pt x="13" y="6"/>
                  </a:lnTo>
                  <a:lnTo>
                    <a:pt x="14" y="4"/>
                  </a:lnTo>
                  <a:lnTo>
                    <a:pt x="15" y="3"/>
                  </a:lnTo>
                  <a:lnTo>
                    <a:pt x="16" y="3"/>
                  </a:lnTo>
                  <a:lnTo>
                    <a:pt x="18" y="2"/>
                  </a:lnTo>
                  <a:lnTo>
                    <a:pt x="19" y="2"/>
                  </a:lnTo>
                  <a:lnTo>
                    <a:pt x="20" y="2"/>
                  </a:lnTo>
                  <a:lnTo>
                    <a:pt x="21" y="1"/>
                  </a:lnTo>
                  <a:lnTo>
                    <a:pt x="22" y="1"/>
                  </a:lnTo>
                  <a:lnTo>
                    <a:pt x="25" y="1"/>
                  </a:lnTo>
                  <a:lnTo>
                    <a:pt x="26" y="1"/>
                  </a:lnTo>
                  <a:lnTo>
                    <a:pt x="27" y="1"/>
                  </a:lnTo>
                  <a:lnTo>
                    <a:pt x="28" y="0"/>
                  </a:lnTo>
                  <a:lnTo>
                    <a:pt x="19" y="0"/>
                  </a:lnTo>
                  <a:lnTo>
                    <a:pt x="20" y="1"/>
                  </a:lnTo>
                  <a:lnTo>
                    <a:pt x="21" y="1"/>
                  </a:lnTo>
                  <a:lnTo>
                    <a:pt x="24" y="1"/>
                  </a:lnTo>
                  <a:lnTo>
                    <a:pt x="25" y="1"/>
                  </a:lnTo>
                  <a:lnTo>
                    <a:pt x="26" y="1"/>
                  </a:lnTo>
                  <a:lnTo>
                    <a:pt x="27" y="2"/>
                  </a:lnTo>
                  <a:lnTo>
                    <a:pt x="28" y="2"/>
                  </a:lnTo>
                  <a:lnTo>
                    <a:pt x="30" y="2"/>
                  </a:lnTo>
                  <a:lnTo>
                    <a:pt x="31" y="3"/>
                  </a:lnTo>
                  <a:lnTo>
                    <a:pt x="32" y="3"/>
                  </a:lnTo>
                  <a:lnTo>
                    <a:pt x="33" y="4"/>
                  </a:lnTo>
                  <a:lnTo>
                    <a:pt x="34" y="6"/>
                  </a:lnTo>
                  <a:lnTo>
                    <a:pt x="36" y="6"/>
                  </a:lnTo>
                  <a:lnTo>
                    <a:pt x="37" y="7"/>
                  </a:lnTo>
                  <a:lnTo>
                    <a:pt x="38" y="8"/>
                  </a:lnTo>
                  <a:lnTo>
                    <a:pt x="39" y="9"/>
                  </a:lnTo>
                  <a:lnTo>
                    <a:pt x="40" y="9"/>
                  </a:lnTo>
                  <a:lnTo>
                    <a:pt x="42" y="10"/>
                  </a:lnTo>
                  <a:lnTo>
                    <a:pt x="42" y="12"/>
                  </a:lnTo>
                  <a:lnTo>
                    <a:pt x="43" y="13"/>
                  </a:lnTo>
                  <a:lnTo>
                    <a:pt x="44" y="14"/>
                  </a:lnTo>
                  <a:lnTo>
                    <a:pt x="44" y="15"/>
                  </a:lnTo>
                  <a:lnTo>
                    <a:pt x="45" y="16"/>
                  </a:lnTo>
                  <a:lnTo>
                    <a:pt x="45" y="18"/>
                  </a:lnTo>
                  <a:lnTo>
                    <a:pt x="46" y="19"/>
                  </a:lnTo>
                  <a:lnTo>
                    <a:pt x="46" y="21"/>
                  </a:lnTo>
                  <a:lnTo>
                    <a:pt x="46" y="22"/>
                  </a:lnTo>
                  <a:lnTo>
                    <a:pt x="48" y="24"/>
                  </a:lnTo>
                  <a:lnTo>
                    <a:pt x="48" y="25"/>
                  </a:lnTo>
                  <a:lnTo>
                    <a:pt x="48" y="26"/>
                  </a:lnTo>
                  <a:lnTo>
                    <a:pt x="48" y="27"/>
                  </a:lnTo>
                  <a:lnTo>
                    <a:pt x="48" y="30"/>
                  </a:lnTo>
                  <a:lnTo>
                    <a:pt x="48" y="19"/>
                  </a:lnTo>
                  <a:lnTo>
                    <a:pt x="48" y="21"/>
                  </a:lnTo>
                  <a:lnTo>
                    <a:pt x="48" y="22"/>
                  </a:lnTo>
                  <a:lnTo>
                    <a:pt x="48" y="24"/>
                  </a:lnTo>
                  <a:lnTo>
                    <a:pt x="48" y="25"/>
                  </a:lnTo>
                  <a:lnTo>
                    <a:pt x="46" y="26"/>
                  </a:lnTo>
                  <a:lnTo>
                    <a:pt x="46" y="27"/>
                  </a:lnTo>
                  <a:lnTo>
                    <a:pt x="46" y="30"/>
                  </a:lnTo>
                  <a:lnTo>
                    <a:pt x="45" y="31"/>
                  </a:lnTo>
                  <a:lnTo>
                    <a:pt x="45" y="32"/>
                  </a:lnTo>
                  <a:lnTo>
                    <a:pt x="44" y="33"/>
                  </a:lnTo>
                  <a:lnTo>
                    <a:pt x="44" y="34"/>
                  </a:lnTo>
                  <a:lnTo>
                    <a:pt x="43" y="36"/>
                  </a:lnTo>
                  <a:lnTo>
                    <a:pt x="42" y="37"/>
                  </a:lnTo>
                  <a:lnTo>
                    <a:pt x="42" y="38"/>
                  </a:lnTo>
                  <a:lnTo>
                    <a:pt x="40" y="39"/>
                  </a:lnTo>
                  <a:lnTo>
                    <a:pt x="39" y="39"/>
                  </a:lnTo>
                  <a:lnTo>
                    <a:pt x="38" y="40"/>
                  </a:lnTo>
                  <a:lnTo>
                    <a:pt x="37" y="42"/>
                  </a:lnTo>
                  <a:lnTo>
                    <a:pt x="36" y="43"/>
                  </a:lnTo>
                  <a:lnTo>
                    <a:pt x="34" y="43"/>
                  </a:lnTo>
                  <a:lnTo>
                    <a:pt x="33" y="44"/>
                  </a:lnTo>
                  <a:lnTo>
                    <a:pt x="32" y="45"/>
                  </a:lnTo>
                  <a:lnTo>
                    <a:pt x="31" y="45"/>
                  </a:lnTo>
                  <a:lnTo>
                    <a:pt x="30" y="46"/>
                  </a:lnTo>
                  <a:lnTo>
                    <a:pt x="28" y="46"/>
                  </a:lnTo>
                  <a:lnTo>
                    <a:pt x="27" y="46"/>
                  </a:lnTo>
                  <a:lnTo>
                    <a:pt x="26" y="48"/>
                  </a:lnTo>
                  <a:lnTo>
                    <a:pt x="25" y="48"/>
                  </a:lnTo>
                  <a:lnTo>
                    <a:pt x="24" y="48"/>
                  </a:lnTo>
                  <a:lnTo>
                    <a:pt x="21" y="48"/>
                  </a:lnTo>
                  <a:lnTo>
                    <a:pt x="20" y="48"/>
                  </a:lnTo>
                  <a:lnTo>
                    <a:pt x="19" y="48"/>
                  </a:lnTo>
                  <a:lnTo>
                    <a:pt x="28" y="48"/>
                  </a:lnTo>
                  <a:lnTo>
                    <a:pt x="27" y="48"/>
                  </a:lnTo>
                  <a:lnTo>
                    <a:pt x="26" y="48"/>
                  </a:lnTo>
                  <a:lnTo>
                    <a:pt x="25" y="48"/>
                  </a:lnTo>
                  <a:lnTo>
                    <a:pt x="22" y="48"/>
                  </a:lnTo>
                  <a:lnTo>
                    <a:pt x="21" y="48"/>
                  </a:lnTo>
                  <a:lnTo>
                    <a:pt x="20" y="46"/>
                  </a:lnTo>
                  <a:lnTo>
                    <a:pt x="19" y="46"/>
                  </a:lnTo>
                  <a:lnTo>
                    <a:pt x="18" y="46"/>
                  </a:lnTo>
                  <a:lnTo>
                    <a:pt x="16" y="45"/>
                  </a:lnTo>
                  <a:lnTo>
                    <a:pt x="15" y="45"/>
                  </a:lnTo>
                  <a:lnTo>
                    <a:pt x="14" y="44"/>
                  </a:lnTo>
                  <a:lnTo>
                    <a:pt x="13" y="43"/>
                  </a:lnTo>
                  <a:lnTo>
                    <a:pt x="12" y="43"/>
                  </a:lnTo>
                  <a:lnTo>
                    <a:pt x="10" y="42"/>
                  </a:lnTo>
                  <a:lnTo>
                    <a:pt x="9" y="40"/>
                  </a:lnTo>
                  <a:lnTo>
                    <a:pt x="8" y="39"/>
                  </a:lnTo>
                  <a:lnTo>
                    <a:pt x="7" y="39"/>
                  </a:lnTo>
                  <a:lnTo>
                    <a:pt x="7" y="38"/>
                  </a:lnTo>
                  <a:lnTo>
                    <a:pt x="6" y="37"/>
                  </a:lnTo>
                  <a:lnTo>
                    <a:pt x="4" y="36"/>
                  </a:lnTo>
                  <a:lnTo>
                    <a:pt x="4" y="34"/>
                  </a:lnTo>
                  <a:lnTo>
                    <a:pt x="3" y="33"/>
                  </a:lnTo>
                  <a:lnTo>
                    <a:pt x="2" y="32"/>
                  </a:lnTo>
                  <a:lnTo>
                    <a:pt x="2" y="31"/>
                  </a:lnTo>
                  <a:lnTo>
                    <a:pt x="2" y="30"/>
                  </a:lnTo>
                  <a:lnTo>
                    <a:pt x="1" y="27"/>
                  </a:lnTo>
                  <a:lnTo>
                    <a:pt x="1" y="26"/>
                  </a:lnTo>
                  <a:lnTo>
                    <a:pt x="1" y="25"/>
                  </a:lnTo>
                  <a:lnTo>
                    <a:pt x="0" y="24"/>
                  </a:lnTo>
                  <a:lnTo>
                    <a:pt x="0" y="22"/>
                  </a:lnTo>
                  <a:lnTo>
                    <a:pt x="0" y="21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000000"/>
            </a:solidFill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937" name="Freeform 78">
              <a:extLst>
                <a:ext uri="{FF2B5EF4-FFF2-40B4-BE49-F238E27FC236}">
                  <a16:creationId xmlns:a16="http://schemas.microsoft.com/office/drawing/2014/main" id="{1F5E454B-5A50-514C-AE57-9DC32887E569}"/>
                </a:ext>
              </a:extLst>
            </p:cNvPr>
            <p:cNvSpPr>
              <a:spLocks/>
            </p:cNvSpPr>
            <p:nvPr/>
          </p:nvSpPr>
          <p:spPr bwMode="auto">
            <a:xfrm>
              <a:off x="3391" y="891"/>
              <a:ext cx="24" cy="24"/>
            </a:xfrm>
            <a:custGeom>
              <a:avLst/>
              <a:gdLst>
                <a:gd name="T0" fmla="*/ 0 w 48"/>
                <a:gd name="T1" fmla="*/ 1 h 48"/>
                <a:gd name="T2" fmla="*/ 1 w 48"/>
                <a:gd name="T3" fmla="*/ 1 h 48"/>
                <a:gd name="T4" fmla="*/ 1 w 48"/>
                <a:gd name="T5" fmla="*/ 1 h 48"/>
                <a:gd name="T6" fmla="*/ 1 w 48"/>
                <a:gd name="T7" fmla="*/ 1 h 48"/>
                <a:gd name="T8" fmla="*/ 1 w 48"/>
                <a:gd name="T9" fmla="*/ 1 h 48"/>
                <a:gd name="T10" fmla="*/ 1 w 48"/>
                <a:gd name="T11" fmla="*/ 1 h 48"/>
                <a:gd name="T12" fmla="*/ 1 w 48"/>
                <a:gd name="T13" fmla="*/ 1 h 48"/>
                <a:gd name="T14" fmla="*/ 1 w 48"/>
                <a:gd name="T15" fmla="*/ 1 h 48"/>
                <a:gd name="T16" fmla="*/ 1 w 48"/>
                <a:gd name="T17" fmla="*/ 1 h 48"/>
                <a:gd name="T18" fmla="*/ 1 w 48"/>
                <a:gd name="T19" fmla="*/ 1 h 48"/>
                <a:gd name="T20" fmla="*/ 1 w 48"/>
                <a:gd name="T21" fmla="*/ 1 h 48"/>
                <a:gd name="T22" fmla="*/ 1 w 48"/>
                <a:gd name="T23" fmla="*/ 0 h 48"/>
                <a:gd name="T24" fmla="*/ 1 w 48"/>
                <a:gd name="T25" fmla="*/ 1 h 48"/>
                <a:gd name="T26" fmla="*/ 1 w 48"/>
                <a:gd name="T27" fmla="*/ 1 h 48"/>
                <a:gd name="T28" fmla="*/ 1 w 48"/>
                <a:gd name="T29" fmla="*/ 1 h 48"/>
                <a:gd name="T30" fmla="*/ 1 w 48"/>
                <a:gd name="T31" fmla="*/ 1 h 48"/>
                <a:gd name="T32" fmla="*/ 1 w 48"/>
                <a:gd name="T33" fmla="*/ 1 h 48"/>
                <a:gd name="T34" fmla="*/ 1 w 48"/>
                <a:gd name="T35" fmla="*/ 1 h 48"/>
                <a:gd name="T36" fmla="*/ 1 w 48"/>
                <a:gd name="T37" fmla="*/ 1 h 48"/>
                <a:gd name="T38" fmla="*/ 1 w 48"/>
                <a:gd name="T39" fmla="*/ 1 h 48"/>
                <a:gd name="T40" fmla="*/ 1 w 48"/>
                <a:gd name="T41" fmla="*/ 1 h 48"/>
                <a:gd name="T42" fmla="*/ 1 w 48"/>
                <a:gd name="T43" fmla="*/ 1 h 48"/>
                <a:gd name="T44" fmla="*/ 1 w 48"/>
                <a:gd name="T45" fmla="*/ 1 h 48"/>
                <a:gd name="T46" fmla="*/ 1 w 48"/>
                <a:gd name="T47" fmla="*/ 1 h 48"/>
                <a:gd name="T48" fmla="*/ 1 w 48"/>
                <a:gd name="T49" fmla="*/ 1 h 48"/>
                <a:gd name="T50" fmla="*/ 1 w 48"/>
                <a:gd name="T51" fmla="*/ 1 h 48"/>
                <a:gd name="T52" fmla="*/ 1 w 48"/>
                <a:gd name="T53" fmla="*/ 1 h 48"/>
                <a:gd name="T54" fmla="*/ 1 w 48"/>
                <a:gd name="T55" fmla="*/ 1 h 48"/>
                <a:gd name="T56" fmla="*/ 1 w 48"/>
                <a:gd name="T57" fmla="*/ 1 h 48"/>
                <a:gd name="T58" fmla="*/ 1 w 48"/>
                <a:gd name="T59" fmla="*/ 1 h 48"/>
                <a:gd name="T60" fmla="*/ 1 w 48"/>
                <a:gd name="T61" fmla="*/ 1 h 48"/>
                <a:gd name="T62" fmla="*/ 1 w 48"/>
                <a:gd name="T63" fmla="*/ 1 h 48"/>
                <a:gd name="T64" fmla="*/ 1 w 48"/>
                <a:gd name="T65" fmla="*/ 1 h 48"/>
                <a:gd name="T66" fmla="*/ 1 w 48"/>
                <a:gd name="T67" fmla="*/ 1 h 48"/>
                <a:gd name="T68" fmla="*/ 1 w 48"/>
                <a:gd name="T69" fmla="*/ 1 h 48"/>
                <a:gd name="T70" fmla="*/ 1 w 48"/>
                <a:gd name="T71" fmla="*/ 1 h 48"/>
                <a:gd name="T72" fmla="*/ 1 w 48"/>
                <a:gd name="T73" fmla="*/ 1 h 48"/>
                <a:gd name="T74" fmla="*/ 1 w 48"/>
                <a:gd name="T75" fmla="*/ 1 h 48"/>
                <a:gd name="T76" fmla="*/ 1 w 48"/>
                <a:gd name="T77" fmla="*/ 1 h 48"/>
                <a:gd name="T78" fmla="*/ 1 w 48"/>
                <a:gd name="T79" fmla="*/ 1 h 48"/>
                <a:gd name="T80" fmla="*/ 1 w 48"/>
                <a:gd name="T81" fmla="*/ 1 h 48"/>
                <a:gd name="T82" fmla="*/ 1 w 48"/>
                <a:gd name="T83" fmla="*/ 1 h 48"/>
                <a:gd name="T84" fmla="*/ 1 w 48"/>
                <a:gd name="T85" fmla="*/ 1 h 48"/>
                <a:gd name="T86" fmla="*/ 1 w 48"/>
                <a:gd name="T87" fmla="*/ 1 h 48"/>
                <a:gd name="T88" fmla="*/ 1 w 48"/>
                <a:gd name="T89" fmla="*/ 1 h 48"/>
                <a:gd name="T90" fmla="*/ 1 w 48"/>
                <a:gd name="T91" fmla="*/ 1 h 48"/>
                <a:gd name="T92" fmla="*/ 1 w 48"/>
                <a:gd name="T93" fmla="*/ 1 h 48"/>
                <a:gd name="T94" fmla="*/ 1 w 48"/>
                <a:gd name="T95" fmla="*/ 1 h 48"/>
                <a:gd name="T96" fmla="*/ 1 w 48"/>
                <a:gd name="T97" fmla="*/ 1 h 48"/>
                <a:gd name="T98" fmla="*/ 1 w 48"/>
                <a:gd name="T99" fmla="*/ 1 h 48"/>
                <a:gd name="T100" fmla="*/ 1 w 48"/>
                <a:gd name="T101" fmla="*/ 1 h 48"/>
                <a:gd name="T102" fmla="*/ 1 w 48"/>
                <a:gd name="T103" fmla="*/ 1 h 48"/>
                <a:gd name="T104" fmla="*/ 1 w 48"/>
                <a:gd name="T105" fmla="*/ 1 h 48"/>
                <a:gd name="T106" fmla="*/ 1 w 48"/>
                <a:gd name="T107" fmla="*/ 1 h 48"/>
                <a:gd name="T108" fmla="*/ 1 w 48"/>
                <a:gd name="T109" fmla="*/ 1 h 48"/>
                <a:gd name="T110" fmla="*/ 0 w 48"/>
                <a:gd name="T111" fmla="*/ 1 h 4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48"/>
                <a:gd name="T169" fmla="*/ 0 h 48"/>
                <a:gd name="T170" fmla="*/ 48 w 48"/>
                <a:gd name="T171" fmla="*/ 48 h 4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48" h="48">
                  <a:moveTo>
                    <a:pt x="0" y="19"/>
                  </a:moveTo>
                  <a:lnTo>
                    <a:pt x="0" y="30"/>
                  </a:lnTo>
                  <a:lnTo>
                    <a:pt x="0" y="27"/>
                  </a:lnTo>
                  <a:lnTo>
                    <a:pt x="0" y="26"/>
                  </a:lnTo>
                  <a:lnTo>
                    <a:pt x="0" y="25"/>
                  </a:lnTo>
                  <a:lnTo>
                    <a:pt x="1" y="24"/>
                  </a:lnTo>
                  <a:lnTo>
                    <a:pt x="1" y="22"/>
                  </a:lnTo>
                  <a:lnTo>
                    <a:pt x="1" y="21"/>
                  </a:lnTo>
                  <a:lnTo>
                    <a:pt x="3" y="19"/>
                  </a:lnTo>
                  <a:lnTo>
                    <a:pt x="3" y="18"/>
                  </a:lnTo>
                  <a:lnTo>
                    <a:pt x="3" y="16"/>
                  </a:lnTo>
                  <a:lnTo>
                    <a:pt x="4" y="15"/>
                  </a:lnTo>
                  <a:lnTo>
                    <a:pt x="5" y="14"/>
                  </a:lnTo>
                  <a:lnTo>
                    <a:pt x="5" y="13"/>
                  </a:lnTo>
                  <a:lnTo>
                    <a:pt x="6" y="12"/>
                  </a:lnTo>
                  <a:lnTo>
                    <a:pt x="7" y="10"/>
                  </a:lnTo>
                  <a:lnTo>
                    <a:pt x="7" y="9"/>
                  </a:lnTo>
                  <a:lnTo>
                    <a:pt x="9" y="9"/>
                  </a:lnTo>
                  <a:lnTo>
                    <a:pt x="10" y="8"/>
                  </a:lnTo>
                  <a:lnTo>
                    <a:pt x="11" y="7"/>
                  </a:lnTo>
                  <a:lnTo>
                    <a:pt x="12" y="6"/>
                  </a:lnTo>
                  <a:lnTo>
                    <a:pt x="13" y="6"/>
                  </a:lnTo>
                  <a:lnTo>
                    <a:pt x="15" y="4"/>
                  </a:lnTo>
                  <a:lnTo>
                    <a:pt x="16" y="3"/>
                  </a:lnTo>
                  <a:lnTo>
                    <a:pt x="17" y="3"/>
                  </a:lnTo>
                  <a:lnTo>
                    <a:pt x="18" y="2"/>
                  </a:lnTo>
                  <a:lnTo>
                    <a:pt x="19" y="2"/>
                  </a:lnTo>
                  <a:lnTo>
                    <a:pt x="21" y="2"/>
                  </a:lnTo>
                  <a:lnTo>
                    <a:pt x="22" y="1"/>
                  </a:lnTo>
                  <a:lnTo>
                    <a:pt x="23" y="1"/>
                  </a:lnTo>
                  <a:lnTo>
                    <a:pt x="25" y="1"/>
                  </a:lnTo>
                  <a:lnTo>
                    <a:pt x="27" y="1"/>
                  </a:lnTo>
                  <a:lnTo>
                    <a:pt x="28" y="1"/>
                  </a:lnTo>
                  <a:lnTo>
                    <a:pt x="29" y="0"/>
                  </a:lnTo>
                  <a:lnTo>
                    <a:pt x="19" y="0"/>
                  </a:lnTo>
                  <a:lnTo>
                    <a:pt x="21" y="1"/>
                  </a:lnTo>
                  <a:lnTo>
                    <a:pt x="22" y="1"/>
                  </a:lnTo>
                  <a:lnTo>
                    <a:pt x="24" y="1"/>
                  </a:lnTo>
                  <a:lnTo>
                    <a:pt x="25" y="1"/>
                  </a:lnTo>
                  <a:lnTo>
                    <a:pt x="27" y="1"/>
                  </a:lnTo>
                  <a:lnTo>
                    <a:pt x="28" y="2"/>
                  </a:lnTo>
                  <a:lnTo>
                    <a:pt x="29" y="2"/>
                  </a:lnTo>
                  <a:lnTo>
                    <a:pt x="30" y="2"/>
                  </a:lnTo>
                  <a:lnTo>
                    <a:pt x="31" y="3"/>
                  </a:lnTo>
                  <a:lnTo>
                    <a:pt x="33" y="3"/>
                  </a:lnTo>
                  <a:lnTo>
                    <a:pt x="34" y="4"/>
                  </a:lnTo>
                  <a:lnTo>
                    <a:pt x="35" y="6"/>
                  </a:lnTo>
                  <a:lnTo>
                    <a:pt x="36" y="6"/>
                  </a:lnTo>
                  <a:lnTo>
                    <a:pt x="37" y="7"/>
                  </a:lnTo>
                  <a:lnTo>
                    <a:pt x="39" y="8"/>
                  </a:lnTo>
                  <a:lnTo>
                    <a:pt x="40" y="9"/>
                  </a:lnTo>
                  <a:lnTo>
                    <a:pt x="41" y="9"/>
                  </a:lnTo>
                  <a:lnTo>
                    <a:pt x="42" y="10"/>
                  </a:lnTo>
                  <a:lnTo>
                    <a:pt x="42" y="12"/>
                  </a:lnTo>
                  <a:lnTo>
                    <a:pt x="43" y="13"/>
                  </a:lnTo>
                  <a:lnTo>
                    <a:pt x="45" y="14"/>
                  </a:lnTo>
                  <a:lnTo>
                    <a:pt x="45" y="15"/>
                  </a:lnTo>
                  <a:lnTo>
                    <a:pt x="46" y="16"/>
                  </a:lnTo>
                  <a:lnTo>
                    <a:pt x="46" y="18"/>
                  </a:lnTo>
                  <a:lnTo>
                    <a:pt x="47" y="19"/>
                  </a:lnTo>
                  <a:lnTo>
                    <a:pt x="47" y="21"/>
                  </a:lnTo>
                  <a:lnTo>
                    <a:pt x="47" y="22"/>
                  </a:lnTo>
                  <a:lnTo>
                    <a:pt x="48" y="24"/>
                  </a:lnTo>
                  <a:lnTo>
                    <a:pt x="48" y="25"/>
                  </a:lnTo>
                  <a:lnTo>
                    <a:pt x="48" y="26"/>
                  </a:lnTo>
                  <a:lnTo>
                    <a:pt x="48" y="27"/>
                  </a:lnTo>
                  <a:lnTo>
                    <a:pt x="48" y="30"/>
                  </a:lnTo>
                  <a:lnTo>
                    <a:pt x="48" y="19"/>
                  </a:lnTo>
                  <a:lnTo>
                    <a:pt x="48" y="21"/>
                  </a:lnTo>
                  <a:lnTo>
                    <a:pt x="48" y="22"/>
                  </a:lnTo>
                  <a:lnTo>
                    <a:pt x="48" y="24"/>
                  </a:lnTo>
                  <a:lnTo>
                    <a:pt x="48" y="25"/>
                  </a:lnTo>
                  <a:lnTo>
                    <a:pt x="47" y="26"/>
                  </a:lnTo>
                  <a:lnTo>
                    <a:pt x="47" y="27"/>
                  </a:lnTo>
                  <a:lnTo>
                    <a:pt x="47" y="30"/>
                  </a:lnTo>
                  <a:lnTo>
                    <a:pt x="46" y="31"/>
                  </a:lnTo>
                  <a:lnTo>
                    <a:pt x="46" y="32"/>
                  </a:lnTo>
                  <a:lnTo>
                    <a:pt x="45" y="33"/>
                  </a:lnTo>
                  <a:lnTo>
                    <a:pt x="45" y="34"/>
                  </a:lnTo>
                  <a:lnTo>
                    <a:pt x="43" y="36"/>
                  </a:lnTo>
                  <a:lnTo>
                    <a:pt x="42" y="37"/>
                  </a:lnTo>
                  <a:lnTo>
                    <a:pt x="42" y="38"/>
                  </a:lnTo>
                  <a:lnTo>
                    <a:pt x="41" y="39"/>
                  </a:lnTo>
                  <a:lnTo>
                    <a:pt x="40" y="39"/>
                  </a:lnTo>
                  <a:lnTo>
                    <a:pt x="39" y="40"/>
                  </a:lnTo>
                  <a:lnTo>
                    <a:pt x="37" y="42"/>
                  </a:lnTo>
                  <a:lnTo>
                    <a:pt x="36" y="43"/>
                  </a:lnTo>
                  <a:lnTo>
                    <a:pt x="35" y="43"/>
                  </a:lnTo>
                  <a:lnTo>
                    <a:pt x="34" y="44"/>
                  </a:lnTo>
                  <a:lnTo>
                    <a:pt x="33" y="45"/>
                  </a:lnTo>
                  <a:lnTo>
                    <a:pt x="31" y="45"/>
                  </a:lnTo>
                  <a:lnTo>
                    <a:pt x="30" y="46"/>
                  </a:lnTo>
                  <a:lnTo>
                    <a:pt x="29" y="46"/>
                  </a:lnTo>
                  <a:lnTo>
                    <a:pt x="28" y="46"/>
                  </a:lnTo>
                  <a:lnTo>
                    <a:pt x="27" y="48"/>
                  </a:lnTo>
                  <a:lnTo>
                    <a:pt x="25" y="48"/>
                  </a:lnTo>
                  <a:lnTo>
                    <a:pt x="24" y="48"/>
                  </a:lnTo>
                  <a:lnTo>
                    <a:pt x="22" y="48"/>
                  </a:lnTo>
                  <a:lnTo>
                    <a:pt x="21" y="48"/>
                  </a:lnTo>
                  <a:lnTo>
                    <a:pt x="19" y="48"/>
                  </a:lnTo>
                  <a:lnTo>
                    <a:pt x="29" y="48"/>
                  </a:lnTo>
                  <a:lnTo>
                    <a:pt x="28" y="48"/>
                  </a:lnTo>
                  <a:lnTo>
                    <a:pt x="27" y="48"/>
                  </a:lnTo>
                  <a:lnTo>
                    <a:pt x="25" y="48"/>
                  </a:lnTo>
                  <a:lnTo>
                    <a:pt x="23" y="48"/>
                  </a:lnTo>
                  <a:lnTo>
                    <a:pt x="22" y="48"/>
                  </a:lnTo>
                  <a:lnTo>
                    <a:pt x="21" y="46"/>
                  </a:lnTo>
                  <a:lnTo>
                    <a:pt x="19" y="46"/>
                  </a:lnTo>
                  <a:lnTo>
                    <a:pt x="18" y="46"/>
                  </a:lnTo>
                  <a:lnTo>
                    <a:pt x="17" y="45"/>
                  </a:lnTo>
                  <a:lnTo>
                    <a:pt x="16" y="45"/>
                  </a:lnTo>
                  <a:lnTo>
                    <a:pt x="15" y="44"/>
                  </a:lnTo>
                  <a:lnTo>
                    <a:pt x="13" y="43"/>
                  </a:lnTo>
                  <a:lnTo>
                    <a:pt x="12" y="43"/>
                  </a:lnTo>
                  <a:lnTo>
                    <a:pt x="11" y="42"/>
                  </a:lnTo>
                  <a:lnTo>
                    <a:pt x="10" y="40"/>
                  </a:lnTo>
                  <a:lnTo>
                    <a:pt x="9" y="39"/>
                  </a:lnTo>
                  <a:lnTo>
                    <a:pt x="7" y="39"/>
                  </a:lnTo>
                  <a:lnTo>
                    <a:pt x="7" y="38"/>
                  </a:lnTo>
                  <a:lnTo>
                    <a:pt x="6" y="37"/>
                  </a:lnTo>
                  <a:lnTo>
                    <a:pt x="5" y="36"/>
                  </a:lnTo>
                  <a:lnTo>
                    <a:pt x="5" y="34"/>
                  </a:lnTo>
                  <a:lnTo>
                    <a:pt x="4" y="33"/>
                  </a:lnTo>
                  <a:lnTo>
                    <a:pt x="3" y="32"/>
                  </a:lnTo>
                  <a:lnTo>
                    <a:pt x="3" y="31"/>
                  </a:lnTo>
                  <a:lnTo>
                    <a:pt x="3" y="30"/>
                  </a:lnTo>
                  <a:lnTo>
                    <a:pt x="1" y="27"/>
                  </a:lnTo>
                  <a:lnTo>
                    <a:pt x="1" y="26"/>
                  </a:lnTo>
                  <a:lnTo>
                    <a:pt x="1" y="25"/>
                  </a:lnTo>
                  <a:lnTo>
                    <a:pt x="0" y="24"/>
                  </a:lnTo>
                  <a:lnTo>
                    <a:pt x="0" y="22"/>
                  </a:lnTo>
                  <a:lnTo>
                    <a:pt x="0" y="21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000000"/>
            </a:solidFill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938" name="Rectangle 79">
              <a:extLst>
                <a:ext uri="{FF2B5EF4-FFF2-40B4-BE49-F238E27FC236}">
                  <a16:creationId xmlns:a16="http://schemas.microsoft.com/office/drawing/2014/main" id="{912CB084-E45D-9B46-A042-27CBF7C873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48" y="3566"/>
              <a:ext cx="1012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0">
                  <a:solidFill>
                    <a:srgbClr val="000000"/>
                  </a:solidFill>
                  <a:latin typeface="Helvetica" pitchFamily="2" charset="0"/>
                </a:rPr>
                <a:t>(b) Timing diagram</a:t>
              </a:r>
              <a:endParaRPr lang="en-US" altLang="en-US" b="0">
                <a:latin typeface="Times" pitchFamily="2" charset="0"/>
              </a:endParaRPr>
            </a:p>
          </p:txBody>
        </p:sp>
      </p:grpSp>
      <p:grpSp>
        <p:nvGrpSpPr>
          <p:cNvPr id="78851" name="Group 1">
            <a:extLst>
              <a:ext uri="{FF2B5EF4-FFF2-40B4-BE49-F238E27FC236}">
                <a16:creationId xmlns:a16="http://schemas.microsoft.com/office/drawing/2014/main" id="{13A33C95-56CA-AF41-BBD2-A0403124066D}"/>
              </a:ext>
            </a:extLst>
          </p:cNvPr>
          <p:cNvGrpSpPr>
            <a:grpSpLocks/>
          </p:cNvGrpSpPr>
          <p:nvPr/>
        </p:nvGrpSpPr>
        <p:grpSpPr bwMode="auto">
          <a:xfrm>
            <a:off x="5470526" y="3565525"/>
            <a:ext cx="1133475" cy="2546350"/>
            <a:chOff x="3763963" y="3286125"/>
            <a:chExt cx="1133475" cy="2546350"/>
          </a:xfrm>
        </p:grpSpPr>
        <p:sp>
          <p:nvSpPr>
            <p:cNvPr id="78853" name="Line 6">
              <a:extLst>
                <a:ext uri="{FF2B5EF4-FFF2-40B4-BE49-F238E27FC236}">
                  <a16:creationId xmlns:a16="http://schemas.microsoft.com/office/drawing/2014/main" id="{F2E91FB0-5ECD-8B40-8F4E-B29205086DD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121150" y="3536950"/>
              <a:ext cx="1588" cy="2154238"/>
            </a:xfrm>
            <a:prstGeom prst="line">
              <a:avLst/>
            </a:prstGeom>
            <a:noFill/>
            <a:ln w="19050">
              <a:solidFill>
                <a:srgbClr val="7F7F7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854" name="Line 7">
              <a:extLst>
                <a:ext uri="{FF2B5EF4-FFF2-40B4-BE49-F238E27FC236}">
                  <a16:creationId xmlns:a16="http://schemas.microsoft.com/office/drawing/2014/main" id="{57AD8169-83C9-3B4B-820B-B2A22D85F55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864100" y="3536950"/>
              <a:ext cx="1588" cy="2154238"/>
            </a:xfrm>
            <a:prstGeom prst="line">
              <a:avLst/>
            </a:prstGeom>
            <a:noFill/>
            <a:ln w="17463">
              <a:solidFill>
                <a:srgbClr val="7F7F7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855" name="Freeform 77">
              <a:extLst>
                <a:ext uri="{FF2B5EF4-FFF2-40B4-BE49-F238E27FC236}">
                  <a16:creationId xmlns:a16="http://schemas.microsoft.com/office/drawing/2014/main" id="{CBDCD8AA-FF0D-BD49-A778-BF6B9E758618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5900" y="4260850"/>
              <a:ext cx="114300" cy="76200"/>
            </a:xfrm>
            <a:custGeom>
              <a:avLst/>
              <a:gdLst>
                <a:gd name="T0" fmla="*/ 0 w 144"/>
                <a:gd name="T1" fmla="*/ 2147483646 h 96"/>
                <a:gd name="T2" fmla="*/ 2147483646 w 144"/>
                <a:gd name="T3" fmla="*/ 2147483646 h 96"/>
                <a:gd name="T4" fmla="*/ 2147483646 w 144"/>
                <a:gd name="T5" fmla="*/ 0 h 96"/>
                <a:gd name="T6" fmla="*/ 2147483646 w 144"/>
                <a:gd name="T7" fmla="*/ 2147483646 h 96"/>
                <a:gd name="T8" fmla="*/ 0 w 144"/>
                <a:gd name="T9" fmla="*/ 2147483646 h 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4"/>
                <a:gd name="T16" fmla="*/ 0 h 96"/>
                <a:gd name="T17" fmla="*/ 144 w 144"/>
                <a:gd name="T18" fmla="*/ 96 h 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4" h="96">
                  <a:moveTo>
                    <a:pt x="0" y="48"/>
                  </a:moveTo>
                  <a:lnTo>
                    <a:pt x="144" y="96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rgbClr val="000000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856" name="Freeform 78">
              <a:extLst>
                <a:ext uri="{FF2B5EF4-FFF2-40B4-BE49-F238E27FC236}">
                  <a16:creationId xmlns:a16="http://schemas.microsoft.com/office/drawing/2014/main" id="{E61B30E5-F5E6-A946-A85B-4217BA622CC7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3500" y="3795713"/>
              <a:ext cx="363538" cy="482600"/>
            </a:xfrm>
            <a:custGeom>
              <a:avLst/>
              <a:gdLst>
                <a:gd name="T0" fmla="*/ 2147483646 w 457"/>
                <a:gd name="T1" fmla="*/ 0 h 609"/>
                <a:gd name="T2" fmla="*/ 2147483646 w 457"/>
                <a:gd name="T3" fmla="*/ 0 h 609"/>
                <a:gd name="T4" fmla="*/ 2147483646 w 457"/>
                <a:gd name="T5" fmla="*/ 0 h 609"/>
                <a:gd name="T6" fmla="*/ 2147483646 w 457"/>
                <a:gd name="T7" fmla="*/ 0 h 609"/>
                <a:gd name="T8" fmla="*/ 2147483646 w 457"/>
                <a:gd name="T9" fmla="*/ 0 h 609"/>
                <a:gd name="T10" fmla="*/ 2147483646 w 457"/>
                <a:gd name="T11" fmla="*/ 0 h 609"/>
                <a:gd name="T12" fmla="*/ 2147483646 w 457"/>
                <a:gd name="T13" fmla="*/ 0 h 609"/>
                <a:gd name="T14" fmla="*/ 2147483646 w 457"/>
                <a:gd name="T15" fmla="*/ 0 h 609"/>
                <a:gd name="T16" fmla="*/ 2147483646 w 457"/>
                <a:gd name="T17" fmla="*/ 0 h 609"/>
                <a:gd name="T18" fmla="*/ 2147483646 w 457"/>
                <a:gd name="T19" fmla="*/ 0 h 609"/>
                <a:gd name="T20" fmla="*/ 2147483646 w 457"/>
                <a:gd name="T21" fmla="*/ 0 h 609"/>
                <a:gd name="T22" fmla="*/ 2147483646 w 457"/>
                <a:gd name="T23" fmla="*/ 0 h 609"/>
                <a:gd name="T24" fmla="*/ 2147483646 w 457"/>
                <a:gd name="T25" fmla="*/ 0 h 609"/>
                <a:gd name="T26" fmla="*/ 2147483646 w 457"/>
                <a:gd name="T27" fmla="*/ 0 h 609"/>
                <a:gd name="T28" fmla="*/ 2147483646 w 457"/>
                <a:gd name="T29" fmla="*/ 0 h 609"/>
                <a:gd name="T30" fmla="*/ 2147483646 w 457"/>
                <a:gd name="T31" fmla="*/ 0 h 609"/>
                <a:gd name="T32" fmla="*/ 2147483646 w 457"/>
                <a:gd name="T33" fmla="*/ 0 h 609"/>
                <a:gd name="T34" fmla="*/ 2147483646 w 457"/>
                <a:gd name="T35" fmla="*/ 0 h 609"/>
                <a:gd name="T36" fmla="*/ 2147483646 w 457"/>
                <a:gd name="T37" fmla="*/ 0 h 609"/>
                <a:gd name="T38" fmla="*/ 2147483646 w 457"/>
                <a:gd name="T39" fmla="*/ 0 h 609"/>
                <a:gd name="T40" fmla="*/ 2147483646 w 457"/>
                <a:gd name="T41" fmla="*/ 0 h 609"/>
                <a:gd name="T42" fmla="*/ 2147483646 w 457"/>
                <a:gd name="T43" fmla="*/ 0 h 609"/>
                <a:gd name="T44" fmla="*/ 2147483646 w 457"/>
                <a:gd name="T45" fmla="*/ 0 h 609"/>
                <a:gd name="T46" fmla="*/ 2147483646 w 457"/>
                <a:gd name="T47" fmla="*/ 0 h 609"/>
                <a:gd name="T48" fmla="*/ 0 w 457"/>
                <a:gd name="T49" fmla="*/ 0 h 609"/>
                <a:gd name="T50" fmla="*/ 2147483646 w 457"/>
                <a:gd name="T51" fmla="*/ 0 h 609"/>
                <a:gd name="T52" fmla="*/ 2147483646 w 457"/>
                <a:gd name="T53" fmla="*/ 0 h 609"/>
                <a:gd name="T54" fmla="*/ 2147483646 w 457"/>
                <a:gd name="T55" fmla="*/ 0 h 609"/>
                <a:gd name="T56" fmla="*/ 2147483646 w 457"/>
                <a:gd name="T57" fmla="*/ 0 h 609"/>
                <a:gd name="T58" fmla="*/ 2147483646 w 457"/>
                <a:gd name="T59" fmla="*/ 0 h 609"/>
                <a:gd name="T60" fmla="*/ 2147483646 w 457"/>
                <a:gd name="T61" fmla="*/ 0 h 609"/>
                <a:gd name="T62" fmla="*/ 2147483646 w 457"/>
                <a:gd name="T63" fmla="*/ 0 h 609"/>
                <a:gd name="T64" fmla="*/ 2147483646 w 457"/>
                <a:gd name="T65" fmla="*/ 0 h 60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57"/>
                <a:gd name="T100" fmla="*/ 0 h 609"/>
                <a:gd name="T101" fmla="*/ 457 w 457"/>
                <a:gd name="T102" fmla="*/ 609 h 60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57" h="609">
                  <a:moveTo>
                    <a:pt x="316" y="0"/>
                  </a:moveTo>
                  <a:lnTo>
                    <a:pt x="335" y="13"/>
                  </a:lnTo>
                  <a:lnTo>
                    <a:pt x="352" y="27"/>
                  </a:lnTo>
                  <a:lnTo>
                    <a:pt x="367" y="37"/>
                  </a:lnTo>
                  <a:lnTo>
                    <a:pt x="383" y="49"/>
                  </a:lnTo>
                  <a:lnTo>
                    <a:pt x="396" y="60"/>
                  </a:lnTo>
                  <a:lnTo>
                    <a:pt x="408" y="70"/>
                  </a:lnTo>
                  <a:lnTo>
                    <a:pt x="419" y="79"/>
                  </a:lnTo>
                  <a:lnTo>
                    <a:pt x="429" y="88"/>
                  </a:lnTo>
                  <a:lnTo>
                    <a:pt x="437" y="96"/>
                  </a:lnTo>
                  <a:lnTo>
                    <a:pt x="444" y="105"/>
                  </a:lnTo>
                  <a:lnTo>
                    <a:pt x="450" y="112"/>
                  </a:lnTo>
                  <a:lnTo>
                    <a:pt x="454" y="120"/>
                  </a:lnTo>
                  <a:lnTo>
                    <a:pt x="456" y="127"/>
                  </a:lnTo>
                  <a:lnTo>
                    <a:pt x="457" y="135"/>
                  </a:lnTo>
                  <a:lnTo>
                    <a:pt x="457" y="141"/>
                  </a:lnTo>
                  <a:lnTo>
                    <a:pt x="456" y="148"/>
                  </a:lnTo>
                  <a:lnTo>
                    <a:pt x="453" y="155"/>
                  </a:lnTo>
                  <a:lnTo>
                    <a:pt x="448" y="162"/>
                  </a:lnTo>
                  <a:lnTo>
                    <a:pt x="442" y="169"/>
                  </a:lnTo>
                  <a:lnTo>
                    <a:pt x="435" y="177"/>
                  </a:lnTo>
                  <a:lnTo>
                    <a:pt x="425" y="184"/>
                  </a:lnTo>
                  <a:lnTo>
                    <a:pt x="414" y="191"/>
                  </a:lnTo>
                  <a:lnTo>
                    <a:pt x="401" y="199"/>
                  </a:lnTo>
                  <a:lnTo>
                    <a:pt x="388" y="208"/>
                  </a:lnTo>
                  <a:lnTo>
                    <a:pt x="372" y="216"/>
                  </a:lnTo>
                  <a:lnTo>
                    <a:pt x="354" y="226"/>
                  </a:lnTo>
                  <a:lnTo>
                    <a:pt x="335" y="235"/>
                  </a:lnTo>
                  <a:lnTo>
                    <a:pt x="314" y="246"/>
                  </a:lnTo>
                  <a:lnTo>
                    <a:pt x="292" y="257"/>
                  </a:lnTo>
                  <a:lnTo>
                    <a:pt x="268" y="269"/>
                  </a:lnTo>
                  <a:lnTo>
                    <a:pt x="241" y="281"/>
                  </a:lnTo>
                  <a:lnTo>
                    <a:pt x="214" y="294"/>
                  </a:lnTo>
                  <a:lnTo>
                    <a:pt x="190" y="306"/>
                  </a:lnTo>
                  <a:lnTo>
                    <a:pt x="167" y="317"/>
                  </a:lnTo>
                  <a:lnTo>
                    <a:pt x="145" y="328"/>
                  </a:lnTo>
                  <a:lnTo>
                    <a:pt x="125" y="338"/>
                  </a:lnTo>
                  <a:lnTo>
                    <a:pt x="107" y="347"/>
                  </a:lnTo>
                  <a:lnTo>
                    <a:pt x="89" y="357"/>
                  </a:lnTo>
                  <a:lnTo>
                    <a:pt x="73" y="365"/>
                  </a:lnTo>
                  <a:lnTo>
                    <a:pt x="59" y="374"/>
                  </a:lnTo>
                  <a:lnTo>
                    <a:pt x="47" y="382"/>
                  </a:lnTo>
                  <a:lnTo>
                    <a:pt x="35" y="390"/>
                  </a:lnTo>
                  <a:lnTo>
                    <a:pt x="25" y="398"/>
                  </a:lnTo>
                  <a:lnTo>
                    <a:pt x="17" y="406"/>
                  </a:lnTo>
                  <a:lnTo>
                    <a:pt x="11" y="413"/>
                  </a:lnTo>
                  <a:lnTo>
                    <a:pt x="6" y="420"/>
                  </a:lnTo>
                  <a:lnTo>
                    <a:pt x="2" y="429"/>
                  </a:lnTo>
                  <a:lnTo>
                    <a:pt x="0" y="436"/>
                  </a:lnTo>
                  <a:lnTo>
                    <a:pt x="0" y="444"/>
                  </a:lnTo>
                  <a:lnTo>
                    <a:pt x="1" y="453"/>
                  </a:lnTo>
                  <a:lnTo>
                    <a:pt x="5" y="461"/>
                  </a:lnTo>
                  <a:lnTo>
                    <a:pt x="9" y="470"/>
                  </a:lnTo>
                  <a:lnTo>
                    <a:pt x="15" y="478"/>
                  </a:lnTo>
                  <a:lnTo>
                    <a:pt x="24" y="488"/>
                  </a:lnTo>
                  <a:lnTo>
                    <a:pt x="35" y="497"/>
                  </a:lnTo>
                  <a:lnTo>
                    <a:pt x="47" y="507"/>
                  </a:lnTo>
                  <a:lnTo>
                    <a:pt x="60" y="518"/>
                  </a:lnTo>
                  <a:lnTo>
                    <a:pt x="75" y="529"/>
                  </a:lnTo>
                  <a:lnTo>
                    <a:pt x="92" y="541"/>
                  </a:lnTo>
                  <a:lnTo>
                    <a:pt x="112" y="553"/>
                  </a:lnTo>
                  <a:lnTo>
                    <a:pt x="133" y="566"/>
                  </a:lnTo>
                  <a:lnTo>
                    <a:pt x="156" y="579"/>
                  </a:lnTo>
                  <a:lnTo>
                    <a:pt x="180" y="595"/>
                  </a:lnTo>
                  <a:lnTo>
                    <a:pt x="208" y="609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857" name="Freeform 79">
              <a:extLst>
                <a:ext uri="{FF2B5EF4-FFF2-40B4-BE49-F238E27FC236}">
                  <a16:creationId xmlns:a16="http://schemas.microsoft.com/office/drawing/2014/main" id="{3F967357-0D0F-7A4D-9E20-A40F0F198ECD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3050" y="4794250"/>
              <a:ext cx="114300" cy="76200"/>
            </a:xfrm>
            <a:custGeom>
              <a:avLst/>
              <a:gdLst>
                <a:gd name="T0" fmla="*/ 0 w 144"/>
                <a:gd name="T1" fmla="*/ 2147483646 h 96"/>
                <a:gd name="T2" fmla="*/ 2147483646 w 144"/>
                <a:gd name="T3" fmla="*/ 2147483646 h 96"/>
                <a:gd name="T4" fmla="*/ 2147483646 w 144"/>
                <a:gd name="T5" fmla="*/ 0 h 96"/>
                <a:gd name="T6" fmla="*/ 0 w 144"/>
                <a:gd name="T7" fmla="*/ 2147483646 h 96"/>
                <a:gd name="T8" fmla="*/ 0 w 144"/>
                <a:gd name="T9" fmla="*/ 2147483646 h 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4"/>
                <a:gd name="T16" fmla="*/ 0 h 96"/>
                <a:gd name="T17" fmla="*/ 144 w 144"/>
                <a:gd name="T18" fmla="*/ 96 h 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4" h="96">
                  <a:moveTo>
                    <a:pt x="0" y="48"/>
                  </a:moveTo>
                  <a:lnTo>
                    <a:pt x="144" y="96"/>
                  </a:lnTo>
                  <a:lnTo>
                    <a:pt x="24" y="0"/>
                  </a:lnTo>
                  <a:lnTo>
                    <a:pt x="0" y="2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rgbClr val="000000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858" name="Freeform 80">
              <a:extLst>
                <a:ext uri="{FF2B5EF4-FFF2-40B4-BE49-F238E27FC236}">
                  <a16:creationId xmlns:a16="http://schemas.microsoft.com/office/drawing/2014/main" id="{EA1DC0D5-9D1A-DE4F-8D26-010598BA17F7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2238" y="4346575"/>
              <a:ext cx="330200" cy="465138"/>
            </a:xfrm>
            <a:custGeom>
              <a:avLst/>
              <a:gdLst>
                <a:gd name="T0" fmla="*/ 2147483646 w 416"/>
                <a:gd name="T1" fmla="*/ 0 h 587"/>
                <a:gd name="T2" fmla="*/ 2147483646 w 416"/>
                <a:gd name="T3" fmla="*/ 0 h 587"/>
                <a:gd name="T4" fmla="*/ 2147483646 w 416"/>
                <a:gd name="T5" fmla="*/ 0 h 587"/>
                <a:gd name="T6" fmla="*/ 2147483646 w 416"/>
                <a:gd name="T7" fmla="*/ 0 h 587"/>
                <a:gd name="T8" fmla="*/ 2147483646 w 416"/>
                <a:gd name="T9" fmla="*/ 0 h 587"/>
                <a:gd name="T10" fmla="*/ 2147483646 w 416"/>
                <a:gd name="T11" fmla="*/ 0 h 587"/>
                <a:gd name="T12" fmla="*/ 2147483646 w 416"/>
                <a:gd name="T13" fmla="*/ 0 h 587"/>
                <a:gd name="T14" fmla="*/ 2147483646 w 416"/>
                <a:gd name="T15" fmla="*/ 0 h 587"/>
                <a:gd name="T16" fmla="*/ 2147483646 w 416"/>
                <a:gd name="T17" fmla="*/ 0 h 587"/>
                <a:gd name="T18" fmla="*/ 2147483646 w 416"/>
                <a:gd name="T19" fmla="*/ 0 h 587"/>
                <a:gd name="T20" fmla="*/ 2147483646 w 416"/>
                <a:gd name="T21" fmla="*/ 0 h 587"/>
                <a:gd name="T22" fmla="*/ 2147483646 w 416"/>
                <a:gd name="T23" fmla="*/ 0 h 587"/>
                <a:gd name="T24" fmla="*/ 2147483646 w 416"/>
                <a:gd name="T25" fmla="*/ 0 h 587"/>
                <a:gd name="T26" fmla="*/ 2147483646 w 416"/>
                <a:gd name="T27" fmla="*/ 0 h 587"/>
                <a:gd name="T28" fmla="*/ 2147483646 w 416"/>
                <a:gd name="T29" fmla="*/ 0 h 587"/>
                <a:gd name="T30" fmla="*/ 2147483646 w 416"/>
                <a:gd name="T31" fmla="*/ 0 h 587"/>
                <a:gd name="T32" fmla="*/ 2147483646 w 416"/>
                <a:gd name="T33" fmla="*/ 0 h 587"/>
                <a:gd name="T34" fmla="*/ 2147483646 w 416"/>
                <a:gd name="T35" fmla="*/ 0 h 587"/>
                <a:gd name="T36" fmla="*/ 2147483646 w 416"/>
                <a:gd name="T37" fmla="*/ 0 h 587"/>
                <a:gd name="T38" fmla="*/ 2147483646 w 416"/>
                <a:gd name="T39" fmla="*/ 0 h 587"/>
                <a:gd name="T40" fmla="*/ 2147483646 w 416"/>
                <a:gd name="T41" fmla="*/ 0 h 587"/>
                <a:gd name="T42" fmla="*/ 2147483646 w 416"/>
                <a:gd name="T43" fmla="*/ 0 h 587"/>
                <a:gd name="T44" fmla="*/ 2147483646 w 416"/>
                <a:gd name="T45" fmla="*/ 0 h 587"/>
                <a:gd name="T46" fmla="*/ 2147483646 w 416"/>
                <a:gd name="T47" fmla="*/ 0 h 587"/>
                <a:gd name="T48" fmla="*/ 0 w 416"/>
                <a:gd name="T49" fmla="*/ 0 h 587"/>
                <a:gd name="T50" fmla="*/ 2147483646 w 416"/>
                <a:gd name="T51" fmla="*/ 0 h 587"/>
                <a:gd name="T52" fmla="*/ 2147483646 w 416"/>
                <a:gd name="T53" fmla="*/ 0 h 587"/>
                <a:gd name="T54" fmla="*/ 2147483646 w 416"/>
                <a:gd name="T55" fmla="*/ 0 h 587"/>
                <a:gd name="T56" fmla="*/ 2147483646 w 416"/>
                <a:gd name="T57" fmla="*/ 0 h 587"/>
                <a:gd name="T58" fmla="*/ 2147483646 w 416"/>
                <a:gd name="T59" fmla="*/ 0 h 587"/>
                <a:gd name="T60" fmla="*/ 2147483646 w 416"/>
                <a:gd name="T61" fmla="*/ 0 h 587"/>
                <a:gd name="T62" fmla="*/ 2147483646 w 416"/>
                <a:gd name="T63" fmla="*/ 0 h 587"/>
                <a:gd name="T64" fmla="*/ 2147483646 w 416"/>
                <a:gd name="T65" fmla="*/ 0 h 58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16"/>
                <a:gd name="T100" fmla="*/ 0 h 587"/>
                <a:gd name="T101" fmla="*/ 416 w 416"/>
                <a:gd name="T102" fmla="*/ 587 h 58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16" h="587">
                  <a:moveTo>
                    <a:pt x="298" y="0"/>
                  </a:moveTo>
                  <a:lnTo>
                    <a:pt x="314" y="13"/>
                  </a:lnTo>
                  <a:lnTo>
                    <a:pt x="328" y="24"/>
                  </a:lnTo>
                  <a:lnTo>
                    <a:pt x="341" y="35"/>
                  </a:lnTo>
                  <a:lnTo>
                    <a:pt x="354" y="46"/>
                  </a:lnTo>
                  <a:lnTo>
                    <a:pt x="365" y="55"/>
                  </a:lnTo>
                  <a:lnTo>
                    <a:pt x="375" y="64"/>
                  </a:lnTo>
                  <a:lnTo>
                    <a:pt x="384" y="72"/>
                  </a:lnTo>
                  <a:lnTo>
                    <a:pt x="393" y="81"/>
                  </a:lnTo>
                  <a:lnTo>
                    <a:pt x="399" y="89"/>
                  </a:lnTo>
                  <a:lnTo>
                    <a:pt x="405" y="96"/>
                  </a:lnTo>
                  <a:lnTo>
                    <a:pt x="410" y="103"/>
                  </a:lnTo>
                  <a:lnTo>
                    <a:pt x="413" y="109"/>
                  </a:lnTo>
                  <a:lnTo>
                    <a:pt x="414" y="117"/>
                  </a:lnTo>
                  <a:lnTo>
                    <a:pt x="416" y="123"/>
                  </a:lnTo>
                  <a:lnTo>
                    <a:pt x="414" y="130"/>
                  </a:lnTo>
                  <a:lnTo>
                    <a:pt x="413" y="136"/>
                  </a:lnTo>
                  <a:lnTo>
                    <a:pt x="410" y="142"/>
                  </a:lnTo>
                  <a:lnTo>
                    <a:pt x="406" y="149"/>
                  </a:lnTo>
                  <a:lnTo>
                    <a:pt x="400" y="155"/>
                  </a:lnTo>
                  <a:lnTo>
                    <a:pt x="393" y="162"/>
                  </a:lnTo>
                  <a:lnTo>
                    <a:pt x="384" y="168"/>
                  </a:lnTo>
                  <a:lnTo>
                    <a:pt x="374" y="175"/>
                  </a:lnTo>
                  <a:lnTo>
                    <a:pt x="363" y="184"/>
                  </a:lnTo>
                  <a:lnTo>
                    <a:pt x="350" y="191"/>
                  </a:lnTo>
                  <a:lnTo>
                    <a:pt x="335" y="199"/>
                  </a:lnTo>
                  <a:lnTo>
                    <a:pt x="320" y="208"/>
                  </a:lnTo>
                  <a:lnTo>
                    <a:pt x="302" y="217"/>
                  </a:lnTo>
                  <a:lnTo>
                    <a:pt x="284" y="227"/>
                  </a:lnTo>
                  <a:lnTo>
                    <a:pt x="263" y="238"/>
                  </a:lnTo>
                  <a:lnTo>
                    <a:pt x="240" y="249"/>
                  </a:lnTo>
                  <a:lnTo>
                    <a:pt x="217" y="261"/>
                  </a:lnTo>
                  <a:lnTo>
                    <a:pt x="192" y="273"/>
                  </a:lnTo>
                  <a:lnTo>
                    <a:pt x="171" y="283"/>
                  </a:lnTo>
                  <a:lnTo>
                    <a:pt x="150" y="294"/>
                  </a:lnTo>
                  <a:lnTo>
                    <a:pt x="131" y="304"/>
                  </a:lnTo>
                  <a:lnTo>
                    <a:pt x="113" y="313"/>
                  </a:lnTo>
                  <a:lnTo>
                    <a:pt x="96" y="322"/>
                  </a:lnTo>
                  <a:lnTo>
                    <a:pt x="81" y="330"/>
                  </a:lnTo>
                  <a:lnTo>
                    <a:pt x="66" y="339"/>
                  </a:lnTo>
                  <a:lnTo>
                    <a:pt x="53" y="347"/>
                  </a:lnTo>
                  <a:lnTo>
                    <a:pt x="42" y="354"/>
                  </a:lnTo>
                  <a:lnTo>
                    <a:pt x="31" y="363"/>
                  </a:lnTo>
                  <a:lnTo>
                    <a:pt x="23" y="370"/>
                  </a:lnTo>
                  <a:lnTo>
                    <a:pt x="16" y="377"/>
                  </a:lnTo>
                  <a:lnTo>
                    <a:pt x="10" y="386"/>
                  </a:lnTo>
                  <a:lnTo>
                    <a:pt x="5" y="393"/>
                  </a:lnTo>
                  <a:lnTo>
                    <a:pt x="2" y="400"/>
                  </a:lnTo>
                  <a:lnTo>
                    <a:pt x="0" y="408"/>
                  </a:lnTo>
                  <a:lnTo>
                    <a:pt x="0" y="416"/>
                  </a:lnTo>
                  <a:lnTo>
                    <a:pt x="2" y="424"/>
                  </a:lnTo>
                  <a:lnTo>
                    <a:pt x="5" y="432"/>
                  </a:lnTo>
                  <a:lnTo>
                    <a:pt x="10" y="441"/>
                  </a:lnTo>
                  <a:lnTo>
                    <a:pt x="16" y="450"/>
                  </a:lnTo>
                  <a:lnTo>
                    <a:pt x="24" y="460"/>
                  </a:lnTo>
                  <a:lnTo>
                    <a:pt x="34" y="470"/>
                  </a:lnTo>
                  <a:lnTo>
                    <a:pt x="45" y="480"/>
                  </a:lnTo>
                  <a:lnTo>
                    <a:pt x="57" y="491"/>
                  </a:lnTo>
                  <a:lnTo>
                    <a:pt x="71" y="503"/>
                  </a:lnTo>
                  <a:lnTo>
                    <a:pt x="88" y="515"/>
                  </a:lnTo>
                  <a:lnTo>
                    <a:pt x="106" y="528"/>
                  </a:lnTo>
                  <a:lnTo>
                    <a:pt x="125" y="542"/>
                  </a:lnTo>
                  <a:lnTo>
                    <a:pt x="147" y="556"/>
                  </a:lnTo>
                  <a:lnTo>
                    <a:pt x="169" y="572"/>
                  </a:lnTo>
                  <a:lnTo>
                    <a:pt x="195" y="587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859" name="Freeform 81">
              <a:extLst>
                <a:ext uri="{FF2B5EF4-FFF2-40B4-BE49-F238E27FC236}">
                  <a16:creationId xmlns:a16="http://schemas.microsoft.com/office/drawing/2014/main" id="{70CCFE21-02A7-4B4F-86A3-E519C09D82FC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1150" y="5348288"/>
              <a:ext cx="114300" cy="76200"/>
            </a:xfrm>
            <a:custGeom>
              <a:avLst/>
              <a:gdLst>
                <a:gd name="T0" fmla="*/ 0 w 144"/>
                <a:gd name="T1" fmla="*/ 2147483646 h 96"/>
                <a:gd name="T2" fmla="*/ 2147483646 w 144"/>
                <a:gd name="T3" fmla="*/ 2147483646 h 96"/>
                <a:gd name="T4" fmla="*/ 2147483646 w 144"/>
                <a:gd name="T5" fmla="*/ 0 h 96"/>
                <a:gd name="T6" fmla="*/ 2147483646 w 144"/>
                <a:gd name="T7" fmla="*/ 2147483646 h 96"/>
                <a:gd name="T8" fmla="*/ 0 w 144"/>
                <a:gd name="T9" fmla="*/ 2147483646 h 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4"/>
                <a:gd name="T16" fmla="*/ 0 h 96"/>
                <a:gd name="T17" fmla="*/ 144 w 144"/>
                <a:gd name="T18" fmla="*/ 96 h 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4" h="96">
                  <a:moveTo>
                    <a:pt x="0" y="48"/>
                  </a:moveTo>
                  <a:lnTo>
                    <a:pt x="144" y="96"/>
                  </a:lnTo>
                  <a:lnTo>
                    <a:pt x="24" y="0"/>
                  </a:lnTo>
                  <a:lnTo>
                    <a:pt x="24" y="2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rgbClr val="000000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860" name="Freeform 82">
              <a:extLst>
                <a:ext uri="{FF2B5EF4-FFF2-40B4-BE49-F238E27FC236}">
                  <a16:creationId xmlns:a16="http://schemas.microsoft.com/office/drawing/2014/main" id="{F265F4B6-1E7D-5446-8993-E0E62660526F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5413" y="4889500"/>
              <a:ext cx="354013" cy="469900"/>
            </a:xfrm>
            <a:custGeom>
              <a:avLst/>
              <a:gdLst>
                <a:gd name="T0" fmla="*/ 2147483646 w 446"/>
                <a:gd name="T1" fmla="*/ 2147483646 h 592"/>
                <a:gd name="T2" fmla="*/ 2147483646 w 446"/>
                <a:gd name="T3" fmla="*/ 2147483646 h 592"/>
                <a:gd name="T4" fmla="*/ 2147483646 w 446"/>
                <a:gd name="T5" fmla="*/ 2147483646 h 592"/>
                <a:gd name="T6" fmla="*/ 2147483646 w 446"/>
                <a:gd name="T7" fmla="*/ 2147483646 h 592"/>
                <a:gd name="T8" fmla="*/ 2147483646 w 446"/>
                <a:gd name="T9" fmla="*/ 2147483646 h 592"/>
                <a:gd name="T10" fmla="*/ 2147483646 w 446"/>
                <a:gd name="T11" fmla="*/ 2147483646 h 592"/>
                <a:gd name="T12" fmla="*/ 2147483646 w 446"/>
                <a:gd name="T13" fmla="*/ 2147483646 h 592"/>
                <a:gd name="T14" fmla="*/ 2147483646 w 446"/>
                <a:gd name="T15" fmla="*/ 2147483646 h 592"/>
                <a:gd name="T16" fmla="*/ 2147483646 w 446"/>
                <a:gd name="T17" fmla="*/ 2147483646 h 592"/>
                <a:gd name="T18" fmla="*/ 2147483646 w 446"/>
                <a:gd name="T19" fmla="*/ 2147483646 h 592"/>
                <a:gd name="T20" fmla="*/ 2147483646 w 446"/>
                <a:gd name="T21" fmla="*/ 2147483646 h 592"/>
                <a:gd name="T22" fmla="*/ 2147483646 w 446"/>
                <a:gd name="T23" fmla="*/ 2147483646 h 592"/>
                <a:gd name="T24" fmla="*/ 2147483646 w 446"/>
                <a:gd name="T25" fmla="*/ 2147483646 h 592"/>
                <a:gd name="T26" fmla="*/ 2147483646 w 446"/>
                <a:gd name="T27" fmla="*/ 2147483646 h 592"/>
                <a:gd name="T28" fmla="*/ 2147483646 w 446"/>
                <a:gd name="T29" fmla="*/ 2147483646 h 592"/>
                <a:gd name="T30" fmla="*/ 2147483646 w 446"/>
                <a:gd name="T31" fmla="*/ 2147483646 h 592"/>
                <a:gd name="T32" fmla="*/ 2147483646 w 446"/>
                <a:gd name="T33" fmla="*/ 2147483646 h 592"/>
                <a:gd name="T34" fmla="*/ 2147483646 w 446"/>
                <a:gd name="T35" fmla="*/ 2147483646 h 592"/>
                <a:gd name="T36" fmla="*/ 2147483646 w 446"/>
                <a:gd name="T37" fmla="*/ 2147483646 h 592"/>
                <a:gd name="T38" fmla="*/ 2147483646 w 446"/>
                <a:gd name="T39" fmla="*/ 2147483646 h 592"/>
                <a:gd name="T40" fmla="*/ 2147483646 w 446"/>
                <a:gd name="T41" fmla="*/ 2147483646 h 592"/>
                <a:gd name="T42" fmla="*/ 2147483646 w 446"/>
                <a:gd name="T43" fmla="*/ 2147483646 h 592"/>
                <a:gd name="T44" fmla="*/ 2147483646 w 446"/>
                <a:gd name="T45" fmla="*/ 2147483646 h 592"/>
                <a:gd name="T46" fmla="*/ 2147483646 w 446"/>
                <a:gd name="T47" fmla="*/ 2147483646 h 592"/>
                <a:gd name="T48" fmla="*/ 0 w 446"/>
                <a:gd name="T49" fmla="*/ 2147483646 h 592"/>
                <a:gd name="T50" fmla="*/ 2147483646 w 446"/>
                <a:gd name="T51" fmla="*/ 2147483646 h 592"/>
                <a:gd name="T52" fmla="*/ 2147483646 w 446"/>
                <a:gd name="T53" fmla="*/ 2147483646 h 592"/>
                <a:gd name="T54" fmla="*/ 2147483646 w 446"/>
                <a:gd name="T55" fmla="*/ 2147483646 h 592"/>
                <a:gd name="T56" fmla="*/ 2147483646 w 446"/>
                <a:gd name="T57" fmla="*/ 2147483646 h 592"/>
                <a:gd name="T58" fmla="*/ 2147483646 w 446"/>
                <a:gd name="T59" fmla="*/ 2147483646 h 592"/>
                <a:gd name="T60" fmla="*/ 2147483646 w 446"/>
                <a:gd name="T61" fmla="*/ 2147483646 h 592"/>
                <a:gd name="T62" fmla="*/ 2147483646 w 446"/>
                <a:gd name="T63" fmla="*/ 2147483646 h 592"/>
                <a:gd name="T64" fmla="*/ 2147483646 w 446"/>
                <a:gd name="T65" fmla="*/ 2147483646 h 59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46"/>
                <a:gd name="T100" fmla="*/ 0 h 592"/>
                <a:gd name="T101" fmla="*/ 446 w 446"/>
                <a:gd name="T102" fmla="*/ 592 h 59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46" h="592">
                  <a:moveTo>
                    <a:pt x="348" y="0"/>
                  </a:moveTo>
                  <a:lnTo>
                    <a:pt x="362" y="12"/>
                  </a:lnTo>
                  <a:lnTo>
                    <a:pt x="374" y="22"/>
                  </a:lnTo>
                  <a:lnTo>
                    <a:pt x="386" y="33"/>
                  </a:lnTo>
                  <a:lnTo>
                    <a:pt x="397" y="43"/>
                  </a:lnTo>
                  <a:lnTo>
                    <a:pt x="407" y="52"/>
                  </a:lnTo>
                  <a:lnTo>
                    <a:pt x="415" y="61"/>
                  </a:lnTo>
                  <a:lnTo>
                    <a:pt x="422" y="69"/>
                  </a:lnTo>
                  <a:lnTo>
                    <a:pt x="430" y="78"/>
                  </a:lnTo>
                  <a:lnTo>
                    <a:pt x="436" y="85"/>
                  </a:lnTo>
                  <a:lnTo>
                    <a:pt x="439" y="92"/>
                  </a:lnTo>
                  <a:lnTo>
                    <a:pt x="443" y="99"/>
                  </a:lnTo>
                  <a:lnTo>
                    <a:pt x="445" y="106"/>
                  </a:lnTo>
                  <a:lnTo>
                    <a:pt x="446" y="112"/>
                  </a:lnTo>
                  <a:lnTo>
                    <a:pt x="445" y="118"/>
                  </a:lnTo>
                  <a:lnTo>
                    <a:pt x="444" y="126"/>
                  </a:lnTo>
                  <a:lnTo>
                    <a:pt x="442" y="132"/>
                  </a:lnTo>
                  <a:lnTo>
                    <a:pt x="437" y="138"/>
                  </a:lnTo>
                  <a:lnTo>
                    <a:pt x="432" y="144"/>
                  </a:lnTo>
                  <a:lnTo>
                    <a:pt x="425" y="151"/>
                  </a:lnTo>
                  <a:lnTo>
                    <a:pt x="416" y="157"/>
                  </a:lnTo>
                  <a:lnTo>
                    <a:pt x="407" y="164"/>
                  </a:lnTo>
                  <a:lnTo>
                    <a:pt x="396" y="171"/>
                  </a:lnTo>
                  <a:lnTo>
                    <a:pt x="384" y="179"/>
                  </a:lnTo>
                  <a:lnTo>
                    <a:pt x="370" y="187"/>
                  </a:lnTo>
                  <a:lnTo>
                    <a:pt x="354" y="194"/>
                  </a:lnTo>
                  <a:lnTo>
                    <a:pt x="337" y="204"/>
                  </a:lnTo>
                  <a:lnTo>
                    <a:pt x="319" y="212"/>
                  </a:lnTo>
                  <a:lnTo>
                    <a:pt x="299" y="222"/>
                  </a:lnTo>
                  <a:lnTo>
                    <a:pt x="277" y="233"/>
                  </a:lnTo>
                  <a:lnTo>
                    <a:pt x="253" y="243"/>
                  </a:lnTo>
                  <a:lnTo>
                    <a:pt x="229" y="255"/>
                  </a:lnTo>
                  <a:lnTo>
                    <a:pt x="201" y="267"/>
                  </a:lnTo>
                  <a:lnTo>
                    <a:pt x="179" y="278"/>
                  </a:lnTo>
                  <a:lnTo>
                    <a:pt x="156" y="289"/>
                  </a:lnTo>
                  <a:lnTo>
                    <a:pt x="135" y="299"/>
                  </a:lnTo>
                  <a:lnTo>
                    <a:pt x="116" y="308"/>
                  </a:lnTo>
                  <a:lnTo>
                    <a:pt x="98" y="318"/>
                  </a:lnTo>
                  <a:lnTo>
                    <a:pt x="81" y="326"/>
                  </a:lnTo>
                  <a:lnTo>
                    <a:pt x="66" y="335"/>
                  </a:lnTo>
                  <a:lnTo>
                    <a:pt x="53" y="343"/>
                  </a:lnTo>
                  <a:lnTo>
                    <a:pt x="41" y="351"/>
                  </a:lnTo>
                  <a:lnTo>
                    <a:pt x="30" y="359"/>
                  </a:lnTo>
                  <a:lnTo>
                    <a:pt x="21" y="366"/>
                  </a:lnTo>
                  <a:lnTo>
                    <a:pt x="13" y="374"/>
                  </a:lnTo>
                  <a:lnTo>
                    <a:pt x="8" y="381"/>
                  </a:lnTo>
                  <a:lnTo>
                    <a:pt x="3" y="390"/>
                  </a:lnTo>
                  <a:lnTo>
                    <a:pt x="1" y="397"/>
                  </a:lnTo>
                  <a:lnTo>
                    <a:pt x="0" y="406"/>
                  </a:lnTo>
                  <a:lnTo>
                    <a:pt x="1" y="413"/>
                  </a:lnTo>
                  <a:lnTo>
                    <a:pt x="4" y="421"/>
                  </a:lnTo>
                  <a:lnTo>
                    <a:pt x="8" y="431"/>
                  </a:lnTo>
                  <a:lnTo>
                    <a:pt x="15" y="439"/>
                  </a:lnTo>
                  <a:lnTo>
                    <a:pt x="23" y="449"/>
                  </a:lnTo>
                  <a:lnTo>
                    <a:pt x="33" y="458"/>
                  </a:lnTo>
                  <a:lnTo>
                    <a:pt x="44" y="469"/>
                  </a:lnTo>
                  <a:lnTo>
                    <a:pt x="59" y="480"/>
                  </a:lnTo>
                  <a:lnTo>
                    <a:pt x="74" y="491"/>
                  </a:lnTo>
                  <a:lnTo>
                    <a:pt x="92" y="503"/>
                  </a:lnTo>
                  <a:lnTo>
                    <a:pt x="111" y="516"/>
                  </a:lnTo>
                  <a:lnTo>
                    <a:pt x="133" y="529"/>
                  </a:lnTo>
                  <a:lnTo>
                    <a:pt x="157" y="544"/>
                  </a:lnTo>
                  <a:lnTo>
                    <a:pt x="182" y="559"/>
                  </a:lnTo>
                  <a:lnTo>
                    <a:pt x="210" y="575"/>
                  </a:lnTo>
                  <a:lnTo>
                    <a:pt x="240" y="592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861" name="Oval 84">
              <a:extLst>
                <a:ext uri="{FF2B5EF4-FFF2-40B4-BE49-F238E27FC236}">
                  <a16:creationId xmlns:a16="http://schemas.microsoft.com/office/drawing/2014/main" id="{3C4B3975-7401-054E-894A-D1ACE2D8B6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63963" y="3470275"/>
              <a:ext cx="914400" cy="2362200"/>
            </a:xfrm>
            <a:prstGeom prst="ellipse">
              <a:avLst/>
            </a:prstGeom>
            <a:noFill/>
            <a:ln w="317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b="0">
                <a:solidFill>
                  <a:srgbClr val="000000"/>
                </a:solidFill>
                <a:latin typeface="Times" pitchFamily="2" charset="0"/>
              </a:endParaRPr>
            </a:p>
          </p:txBody>
        </p:sp>
        <p:cxnSp>
          <p:nvCxnSpPr>
            <p:cNvPr id="78862" name="Straight Arrow Connector 86">
              <a:extLst>
                <a:ext uri="{FF2B5EF4-FFF2-40B4-BE49-F238E27FC236}">
                  <a16:creationId xmlns:a16="http://schemas.microsoft.com/office/drawing/2014/main" id="{14ECFE7A-F7B2-3543-9E28-0CC3B8A6F43A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4541838" y="3286125"/>
              <a:ext cx="355600" cy="469900"/>
            </a:xfrm>
            <a:prstGeom prst="straightConnector1">
              <a:avLst/>
            </a:prstGeom>
            <a:noFill/>
            <a:ln w="31750">
              <a:solidFill>
                <a:srgbClr val="FF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78852" name="TextBox 85">
            <a:extLst>
              <a:ext uri="{FF2B5EF4-FFF2-40B4-BE49-F238E27FC236}">
                <a16:creationId xmlns:a16="http://schemas.microsoft.com/office/drawing/2014/main" id="{FA4929B5-6D3E-BC45-91CF-FC9D9B8B75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6164" y="3111500"/>
            <a:ext cx="36988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0">
                <a:solidFill>
                  <a:srgbClr val="FF0000"/>
                </a:solidFill>
                <a:latin typeface="Times" pitchFamily="2" charset="0"/>
              </a:rPr>
              <a:t>The propagation delays get longer</a:t>
            </a:r>
          </a:p>
        </p:txBody>
      </p:sp>
    </p:spTree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Title 1">
            <a:extLst>
              <a:ext uri="{FF2B5EF4-FFF2-40B4-BE49-F238E27FC236}">
                <a16:creationId xmlns:a16="http://schemas.microsoft.com/office/drawing/2014/main" id="{76A420A5-03C6-8345-AA00-0484B07EABC0}"/>
              </a:ext>
            </a:extLst>
          </p:cNvPr>
          <p:cNvSpPr txBox="1">
            <a:spLocks/>
          </p:cNvSpPr>
          <p:nvPr/>
        </p:nvSpPr>
        <p:spPr bwMode="auto">
          <a:xfrm>
            <a:off x="914400" y="0"/>
            <a:ext cx="9144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rgbClr val="000000"/>
                </a:solidFill>
              </a:rPr>
              <a:t>A three-bit up-counter</a:t>
            </a:r>
          </a:p>
        </p:txBody>
      </p:sp>
      <p:sp>
        <p:nvSpPr>
          <p:cNvPr id="79874" name="TextBox 125">
            <a:extLst>
              <a:ext uri="{FF2B5EF4-FFF2-40B4-BE49-F238E27FC236}">
                <a16:creationId xmlns:a16="http://schemas.microsoft.com/office/drawing/2014/main" id="{736653F5-4EC0-F04B-A982-09F2D4EF0C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05700" y="6550026"/>
            <a:ext cx="25527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0">
                <a:solidFill>
                  <a:srgbClr val="000000"/>
                </a:solidFill>
                <a:latin typeface="Times" pitchFamily="2" charset="0"/>
              </a:rPr>
              <a:t>[ Figure 5.19 from the textbook ]</a:t>
            </a:r>
          </a:p>
        </p:txBody>
      </p:sp>
      <p:pic>
        <p:nvPicPr>
          <p:cNvPr id="79875" name="Picture 2" descr="Screen shot 2013-11-04 at 3.50.09 PM.png">
            <a:extLst>
              <a:ext uri="{FF2B5EF4-FFF2-40B4-BE49-F238E27FC236}">
                <a16:creationId xmlns:a16="http://schemas.microsoft.com/office/drawing/2014/main" id="{C9CC44F0-2422-994A-A02A-0566194BDE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600200"/>
            <a:ext cx="7391400" cy="321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Title 1">
            <a:extLst>
              <a:ext uri="{FF2B5EF4-FFF2-40B4-BE49-F238E27FC236}">
                <a16:creationId xmlns:a16="http://schemas.microsoft.com/office/drawing/2014/main" id="{51B4134F-C799-EA4A-8258-190F7C9D393D}"/>
              </a:ext>
            </a:extLst>
          </p:cNvPr>
          <p:cNvSpPr txBox="1">
            <a:spLocks/>
          </p:cNvSpPr>
          <p:nvPr/>
        </p:nvSpPr>
        <p:spPr bwMode="auto">
          <a:xfrm>
            <a:off x="914400" y="0"/>
            <a:ext cx="9144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rgbClr val="000000"/>
                </a:solidFill>
              </a:rPr>
              <a:t>A three-bit up-counter</a:t>
            </a:r>
          </a:p>
        </p:txBody>
      </p:sp>
      <p:sp>
        <p:nvSpPr>
          <p:cNvPr id="80898" name="TextBox 125">
            <a:extLst>
              <a:ext uri="{FF2B5EF4-FFF2-40B4-BE49-F238E27FC236}">
                <a16:creationId xmlns:a16="http://schemas.microsoft.com/office/drawing/2014/main" id="{1CB70076-CC0C-0D43-98EB-B52CB10FDF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05700" y="6550026"/>
            <a:ext cx="25527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0">
                <a:solidFill>
                  <a:srgbClr val="000000"/>
                </a:solidFill>
                <a:latin typeface="Times" pitchFamily="2" charset="0"/>
              </a:rPr>
              <a:t>[ Figure 5.19 from the textbook ]</a:t>
            </a:r>
          </a:p>
        </p:txBody>
      </p:sp>
      <p:pic>
        <p:nvPicPr>
          <p:cNvPr id="80899" name="Picture 2" descr="Screen shot 2013-11-04 at 3.50.09 PM.png">
            <a:extLst>
              <a:ext uri="{FF2B5EF4-FFF2-40B4-BE49-F238E27FC236}">
                <a16:creationId xmlns:a16="http://schemas.microsoft.com/office/drawing/2014/main" id="{7175AD6B-9449-C34D-A822-987C27F229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600200"/>
            <a:ext cx="7391400" cy="321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0900" name="Straight Connector 7">
            <a:extLst>
              <a:ext uri="{FF2B5EF4-FFF2-40B4-BE49-F238E27FC236}">
                <a16:creationId xmlns:a16="http://schemas.microsoft.com/office/drawing/2014/main" id="{A96628E5-C487-5C41-B95A-B8DD29A43169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2870201" y="3422650"/>
            <a:ext cx="758825" cy="0"/>
          </a:xfrm>
          <a:prstGeom prst="line">
            <a:avLst/>
          </a:prstGeom>
          <a:noFill/>
          <a:ln w="349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0901" name="TextBox 3">
            <a:extLst>
              <a:ext uri="{FF2B5EF4-FFF2-40B4-BE49-F238E27FC236}">
                <a16:creationId xmlns:a16="http://schemas.microsoft.com/office/drawing/2014/main" id="{3FC6C19C-EDF3-5A44-BA74-A14AFBED70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2051" y="5241926"/>
            <a:ext cx="32416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0">
                <a:solidFill>
                  <a:srgbClr val="FF0000"/>
                </a:solidFill>
                <a:latin typeface="Times" pitchFamily="2" charset="0"/>
              </a:rPr>
              <a:t>The first flip-flop changes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0">
                <a:solidFill>
                  <a:srgbClr val="FF0000"/>
                </a:solidFill>
                <a:latin typeface="Times" pitchFamily="2" charset="0"/>
              </a:rPr>
              <a:t>on the positive edge of the clock</a:t>
            </a:r>
          </a:p>
        </p:txBody>
      </p:sp>
    </p:spTree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Title 1">
            <a:extLst>
              <a:ext uri="{FF2B5EF4-FFF2-40B4-BE49-F238E27FC236}">
                <a16:creationId xmlns:a16="http://schemas.microsoft.com/office/drawing/2014/main" id="{FBA3F1EE-9653-9F45-BB18-F2D28BF51DA9}"/>
              </a:ext>
            </a:extLst>
          </p:cNvPr>
          <p:cNvSpPr txBox="1">
            <a:spLocks/>
          </p:cNvSpPr>
          <p:nvPr/>
        </p:nvSpPr>
        <p:spPr bwMode="auto">
          <a:xfrm>
            <a:off x="914400" y="0"/>
            <a:ext cx="9144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rgbClr val="000000"/>
                </a:solidFill>
              </a:rPr>
              <a:t>A three-bit up-counter</a:t>
            </a:r>
          </a:p>
        </p:txBody>
      </p:sp>
      <p:sp>
        <p:nvSpPr>
          <p:cNvPr id="81922" name="TextBox 125">
            <a:extLst>
              <a:ext uri="{FF2B5EF4-FFF2-40B4-BE49-F238E27FC236}">
                <a16:creationId xmlns:a16="http://schemas.microsoft.com/office/drawing/2014/main" id="{280250C8-FE28-1E43-B174-D9189162F6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05700" y="6550026"/>
            <a:ext cx="25527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0">
                <a:solidFill>
                  <a:srgbClr val="000000"/>
                </a:solidFill>
                <a:latin typeface="Times" pitchFamily="2" charset="0"/>
              </a:rPr>
              <a:t>[ Figure 5.19 from the textbook ]</a:t>
            </a:r>
          </a:p>
        </p:txBody>
      </p:sp>
      <p:pic>
        <p:nvPicPr>
          <p:cNvPr id="81923" name="Picture 2" descr="Screen shot 2013-11-04 at 3.50.09 PM.png">
            <a:extLst>
              <a:ext uri="{FF2B5EF4-FFF2-40B4-BE49-F238E27FC236}">
                <a16:creationId xmlns:a16="http://schemas.microsoft.com/office/drawing/2014/main" id="{2D64B5BC-97C5-714C-AE88-4F5F7BC19E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600200"/>
            <a:ext cx="7391400" cy="321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1924" name="Straight Connector 7">
            <a:extLst>
              <a:ext uri="{FF2B5EF4-FFF2-40B4-BE49-F238E27FC236}">
                <a16:creationId xmlns:a16="http://schemas.microsoft.com/office/drawing/2014/main" id="{5378AFA7-0A0F-DF40-99F6-2DC06CD2CCC3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2870201" y="3422650"/>
            <a:ext cx="758825" cy="0"/>
          </a:xfrm>
          <a:prstGeom prst="line">
            <a:avLst/>
          </a:prstGeom>
          <a:noFill/>
          <a:ln w="349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1925" name="TextBox 3">
            <a:extLst>
              <a:ext uri="{FF2B5EF4-FFF2-40B4-BE49-F238E27FC236}">
                <a16:creationId xmlns:a16="http://schemas.microsoft.com/office/drawing/2014/main" id="{4D6C477C-CC42-084A-B3A0-5260F0F029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2051" y="5241926"/>
            <a:ext cx="32416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0">
                <a:solidFill>
                  <a:srgbClr val="FF0000"/>
                </a:solidFill>
                <a:latin typeface="Times" pitchFamily="2" charset="0"/>
              </a:rPr>
              <a:t>The first flip-flop changes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0">
                <a:solidFill>
                  <a:srgbClr val="FF0000"/>
                </a:solidFill>
                <a:latin typeface="Times" pitchFamily="2" charset="0"/>
              </a:rPr>
              <a:t>on the positive edge of the clock</a:t>
            </a:r>
          </a:p>
        </p:txBody>
      </p:sp>
      <p:cxnSp>
        <p:nvCxnSpPr>
          <p:cNvPr id="81926" name="Straight Connector 6">
            <a:extLst>
              <a:ext uri="{FF2B5EF4-FFF2-40B4-BE49-F238E27FC236}">
                <a16:creationId xmlns:a16="http://schemas.microsoft.com/office/drawing/2014/main" id="{6621D2E5-00AB-C74C-86C3-C004F381D50E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4521201" y="3422650"/>
            <a:ext cx="1108075" cy="0"/>
          </a:xfrm>
          <a:prstGeom prst="line">
            <a:avLst/>
          </a:prstGeom>
          <a:noFill/>
          <a:ln w="34925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81927" name="Group 4">
            <a:extLst>
              <a:ext uri="{FF2B5EF4-FFF2-40B4-BE49-F238E27FC236}">
                <a16:creationId xmlns:a16="http://schemas.microsoft.com/office/drawing/2014/main" id="{0FE712BB-794B-3348-A9A8-CA60F09E952B}"/>
              </a:ext>
            </a:extLst>
          </p:cNvPr>
          <p:cNvGrpSpPr>
            <a:grpSpLocks/>
          </p:cNvGrpSpPr>
          <p:nvPr/>
        </p:nvGrpSpPr>
        <p:grpSpPr bwMode="auto">
          <a:xfrm>
            <a:off x="4519614" y="5257802"/>
            <a:ext cx="2929007" cy="646331"/>
            <a:chOff x="3605628" y="5257800"/>
            <a:chExt cx="2929316" cy="646549"/>
          </a:xfrm>
        </p:grpSpPr>
        <p:sp>
          <p:nvSpPr>
            <p:cNvPr id="81928" name="TextBox 8">
              <a:extLst>
                <a:ext uri="{FF2B5EF4-FFF2-40B4-BE49-F238E27FC236}">
                  <a16:creationId xmlns:a16="http://schemas.microsoft.com/office/drawing/2014/main" id="{0A3199C5-8DFF-E648-BD58-5FBF6AFEC28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05628" y="5257800"/>
              <a:ext cx="2929316" cy="6465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 b="0">
                  <a:solidFill>
                    <a:srgbClr val="008000"/>
                  </a:solidFill>
                  <a:latin typeface="Times" pitchFamily="2" charset="0"/>
                </a:rPr>
                <a:t>The second flip-flop changes 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 b="0">
                  <a:solidFill>
                    <a:srgbClr val="008000"/>
                  </a:solidFill>
                  <a:latin typeface="Times" pitchFamily="2" charset="0"/>
                </a:rPr>
                <a:t>on the positive edge of Q</a:t>
              </a:r>
              <a:r>
                <a:rPr lang="en-US" altLang="en-US" sz="1800" b="0" baseline="-25000">
                  <a:solidFill>
                    <a:srgbClr val="008000"/>
                  </a:solidFill>
                  <a:latin typeface="Times" pitchFamily="2" charset="0"/>
                </a:rPr>
                <a:t>0</a:t>
              </a:r>
            </a:p>
          </p:txBody>
        </p:sp>
        <p:cxnSp>
          <p:nvCxnSpPr>
            <p:cNvPr id="81929" name="Straight Connector 2">
              <a:extLst>
                <a:ext uri="{FF2B5EF4-FFF2-40B4-BE49-F238E27FC236}">
                  <a16:creationId xmlns:a16="http://schemas.microsoft.com/office/drawing/2014/main" id="{A3B4561A-88A4-224A-9DFA-2E04DF721ED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5831538" y="5594464"/>
              <a:ext cx="152416" cy="0"/>
            </a:xfrm>
            <a:prstGeom prst="lin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Title 1">
            <a:extLst>
              <a:ext uri="{FF2B5EF4-FFF2-40B4-BE49-F238E27FC236}">
                <a16:creationId xmlns:a16="http://schemas.microsoft.com/office/drawing/2014/main" id="{773D5AC2-4293-B64F-8086-5955BD56F2BF}"/>
              </a:ext>
            </a:extLst>
          </p:cNvPr>
          <p:cNvSpPr txBox="1">
            <a:spLocks/>
          </p:cNvSpPr>
          <p:nvPr/>
        </p:nvSpPr>
        <p:spPr bwMode="auto">
          <a:xfrm>
            <a:off x="914400" y="0"/>
            <a:ext cx="9144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rgbClr val="000000"/>
                </a:solidFill>
              </a:rPr>
              <a:t>A three-bit up-counter</a:t>
            </a:r>
          </a:p>
        </p:txBody>
      </p:sp>
      <p:sp>
        <p:nvSpPr>
          <p:cNvPr id="82946" name="TextBox 125">
            <a:extLst>
              <a:ext uri="{FF2B5EF4-FFF2-40B4-BE49-F238E27FC236}">
                <a16:creationId xmlns:a16="http://schemas.microsoft.com/office/drawing/2014/main" id="{A9795DB4-A4E6-EB41-9216-A825973BCE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05700" y="6550026"/>
            <a:ext cx="25527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0">
                <a:solidFill>
                  <a:srgbClr val="000000"/>
                </a:solidFill>
                <a:latin typeface="Times" pitchFamily="2" charset="0"/>
              </a:rPr>
              <a:t>[ Figure 5.19 from the textbook ]</a:t>
            </a:r>
          </a:p>
        </p:txBody>
      </p:sp>
      <p:pic>
        <p:nvPicPr>
          <p:cNvPr id="82947" name="Picture 2" descr="Screen shot 2013-11-04 at 3.50.09 PM.png">
            <a:extLst>
              <a:ext uri="{FF2B5EF4-FFF2-40B4-BE49-F238E27FC236}">
                <a16:creationId xmlns:a16="http://schemas.microsoft.com/office/drawing/2014/main" id="{D297EBB2-46B7-5944-BC4E-EB52FB2264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600200"/>
            <a:ext cx="7391400" cy="321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2948" name="Straight Connector 7">
            <a:extLst>
              <a:ext uri="{FF2B5EF4-FFF2-40B4-BE49-F238E27FC236}">
                <a16:creationId xmlns:a16="http://schemas.microsoft.com/office/drawing/2014/main" id="{6EAE9FE1-E2FC-1443-8E50-8DB31516543F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2870201" y="3422650"/>
            <a:ext cx="758825" cy="0"/>
          </a:xfrm>
          <a:prstGeom prst="line">
            <a:avLst/>
          </a:prstGeom>
          <a:noFill/>
          <a:ln w="349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2949" name="TextBox 3">
            <a:extLst>
              <a:ext uri="{FF2B5EF4-FFF2-40B4-BE49-F238E27FC236}">
                <a16:creationId xmlns:a16="http://schemas.microsoft.com/office/drawing/2014/main" id="{D1ADAA61-BA45-D74E-A8DD-F273EED859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2051" y="5241926"/>
            <a:ext cx="32416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0">
                <a:solidFill>
                  <a:srgbClr val="FF0000"/>
                </a:solidFill>
                <a:latin typeface="Times" pitchFamily="2" charset="0"/>
              </a:rPr>
              <a:t>The first flip-flop changes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0">
                <a:solidFill>
                  <a:srgbClr val="FF0000"/>
                </a:solidFill>
                <a:latin typeface="Times" pitchFamily="2" charset="0"/>
              </a:rPr>
              <a:t>on the positive edge of the clock</a:t>
            </a:r>
          </a:p>
        </p:txBody>
      </p:sp>
      <p:cxnSp>
        <p:nvCxnSpPr>
          <p:cNvPr id="82950" name="Straight Connector 6">
            <a:extLst>
              <a:ext uri="{FF2B5EF4-FFF2-40B4-BE49-F238E27FC236}">
                <a16:creationId xmlns:a16="http://schemas.microsoft.com/office/drawing/2014/main" id="{73B227B3-30F2-974D-8246-9EE047B2B91E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4521201" y="3422650"/>
            <a:ext cx="1108075" cy="0"/>
          </a:xfrm>
          <a:prstGeom prst="line">
            <a:avLst/>
          </a:prstGeom>
          <a:noFill/>
          <a:ln w="34925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82951" name="Group 4">
            <a:extLst>
              <a:ext uri="{FF2B5EF4-FFF2-40B4-BE49-F238E27FC236}">
                <a16:creationId xmlns:a16="http://schemas.microsoft.com/office/drawing/2014/main" id="{D34A0848-1E70-AE40-B996-73CDB64D8E81}"/>
              </a:ext>
            </a:extLst>
          </p:cNvPr>
          <p:cNvGrpSpPr>
            <a:grpSpLocks/>
          </p:cNvGrpSpPr>
          <p:nvPr/>
        </p:nvGrpSpPr>
        <p:grpSpPr bwMode="auto">
          <a:xfrm>
            <a:off x="4519614" y="5257802"/>
            <a:ext cx="2929007" cy="646331"/>
            <a:chOff x="3605628" y="5257800"/>
            <a:chExt cx="2929316" cy="646549"/>
          </a:xfrm>
        </p:grpSpPr>
        <p:sp>
          <p:nvSpPr>
            <p:cNvPr id="82956" name="TextBox 8">
              <a:extLst>
                <a:ext uri="{FF2B5EF4-FFF2-40B4-BE49-F238E27FC236}">
                  <a16:creationId xmlns:a16="http://schemas.microsoft.com/office/drawing/2014/main" id="{4E3E9BC8-3FE5-A74C-8E28-DE33E7C25F0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05628" y="5257800"/>
              <a:ext cx="2929316" cy="6465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 b="0">
                  <a:solidFill>
                    <a:srgbClr val="008000"/>
                  </a:solidFill>
                  <a:latin typeface="Times" pitchFamily="2" charset="0"/>
                </a:rPr>
                <a:t>The second flip-flop changes 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 b="0">
                  <a:solidFill>
                    <a:srgbClr val="008000"/>
                  </a:solidFill>
                  <a:latin typeface="Times" pitchFamily="2" charset="0"/>
                </a:rPr>
                <a:t>on the positive edge of Q</a:t>
              </a:r>
              <a:r>
                <a:rPr lang="en-US" altLang="en-US" sz="1800" b="0" baseline="-25000">
                  <a:solidFill>
                    <a:srgbClr val="008000"/>
                  </a:solidFill>
                  <a:latin typeface="Times" pitchFamily="2" charset="0"/>
                </a:rPr>
                <a:t>0</a:t>
              </a:r>
            </a:p>
          </p:txBody>
        </p:sp>
        <p:cxnSp>
          <p:nvCxnSpPr>
            <p:cNvPr id="82957" name="Straight Connector 2">
              <a:extLst>
                <a:ext uri="{FF2B5EF4-FFF2-40B4-BE49-F238E27FC236}">
                  <a16:creationId xmlns:a16="http://schemas.microsoft.com/office/drawing/2014/main" id="{F7FED719-BF88-B243-81B8-B3B8B3DD7E56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5831538" y="5594464"/>
              <a:ext cx="152416" cy="0"/>
            </a:xfrm>
            <a:prstGeom prst="lin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cxnSp>
        <p:nvCxnSpPr>
          <p:cNvPr id="82952" name="Straight Connector 10">
            <a:extLst>
              <a:ext uri="{FF2B5EF4-FFF2-40B4-BE49-F238E27FC236}">
                <a16:creationId xmlns:a16="http://schemas.microsoft.com/office/drawing/2014/main" id="{F0046F60-E0FE-7C4E-A013-F3F0D5232086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6578601" y="3422650"/>
            <a:ext cx="1108075" cy="0"/>
          </a:xfrm>
          <a:prstGeom prst="line">
            <a:avLst/>
          </a:prstGeom>
          <a:noFill/>
          <a:ln w="349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82953" name="Group 11">
            <a:extLst>
              <a:ext uri="{FF2B5EF4-FFF2-40B4-BE49-F238E27FC236}">
                <a16:creationId xmlns:a16="http://schemas.microsoft.com/office/drawing/2014/main" id="{72D94169-7FF9-D041-BE5A-2226D2EF3343}"/>
              </a:ext>
            </a:extLst>
          </p:cNvPr>
          <p:cNvGrpSpPr>
            <a:grpSpLocks/>
          </p:cNvGrpSpPr>
          <p:nvPr/>
        </p:nvGrpSpPr>
        <p:grpSpPr bwMode="auto">
          <a:xfrm>
            <a:off x="7315201" y="5257802"/>
            <a:ext cx="2723823" cy="646331"/>
            <a:chOff x="3605628" y="5257800"/>
            <a:chExt cx="2723890" cy="646549"/>
          </a:xfrm>
        </p:grpSpPr>
        <p:sp>
          <p:nvSpPr>
            <p:cNvPr id="82954" name="TextBox 12">
              <a:extLst>
                <a:ext uri="{FF2B5EF4-FFF2-40B4-BE49-F238E27FC236}">
                  <a16:creationId xmlns:a16="http://schemas.microsoft.com/office/drawing/2014/main" id="{387F1586-D09C-5F41-A715-C6DAE44EC42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05628" y="5257800"/>
              <a:ext cx="2723890" cy="6465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 b="0">
                  <a:solidFill>
                    <a:srgbClr val="0000FF"/>
                  </a:solidFill>
                  <a:latin typeface="Times" pitchFamily="2" charset="0"/>
                </a:rPr>
                <a:t>The third flip-flop changes 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 b="0">
                  <a:solidFill>
                    <a:srgbClr val="0000FF"/>
                  </a:solidFill>
                  <a:latin typeface="Times" pitchFamily="2" charset="0"/>
                </a:rPr>
                <a:t>on the positive edge of Q</a:t>
              </a:r>
              <a:r>
                <a:rPr lang="en-US" altLang="en-US" sz="1800" b="0" baseline="-25000">
                  <a:solidFill>
                    <a:srgbClr val="0000FF"/>
                  </a:solidFill>
                  <a:latin typeface="Times" pitchFamily="2" charset="0"/>
                </a:rPr>
                <a:t>1</a:t>
              </a:r>
            </a:p>
          </p:txBody>
        </p:sp>
        <p:cxnSp>
          <p:nvCxnSpPr>
            <p:cNvPr id="82955" name="Straight Connector 13">
              <a:extLst>
                <a:ext uri="{FF2B5EF4-FFF2-40B4-BE49-F238E27FC236}">
                  <a16:creationId xmlns:a16="http://schemas.microsoft.com/office/drawing/2014/main" id="{8DFBC23C-7B92-9E40-9324-62490241DF6A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5831358" y="5594464"/>
              <a:ext cx="152404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Title 1">
            <a:extLst>
              <a:ext uri="{FF2B5EF4-FFF2-40B4-BE49-F238E27FC236}">
                <a16:creationId xmlns:a16="http://schemas.microsoft.com/office/drawing/2014/main" id="{0FA5DF18-248E-6A4B-BFDF-0D668D8746A6}"/>
              </a:ext>
            </a:extLst>
          </p:cNvPr>
          <p:cNvSpPr txBox="1">
            <a:spLocks/>
          </p:cNvSpPr>
          <p:nvPr/>
        </p:nvSpPr>
        <p:spPr bwMode="auto">
          <a:xfrm>
            <a:off x="914400" y="0"/>
            <a:ext cx="9144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rgbClr val="000000"/>
                </a:solidFill>
              </a:rPr>
              <a:t>A three-bit up-counter</a:t>
            </a:r>
          </a:p>
        </p:txBody>
      </p:sp>
      <p:sp>
        <p:nvSpPr>
          <p:cNvPr id="83970" name="TextBox 125">
            <a:extLst>
              <a:ext uri="{FF2B5EF4-FFF2-40B4-BE49-F238E27FC236}">
                <a16:creationId xmlns:a16="http://schemas.microsoft.com/office/drawing/2014/main" id="{5E5C91B7-1D83-374B-92E2-80382F9FB3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05700" y="6550026"/>
            <a:ext cx="25527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0">
                <a:solidFill>
                  <a:srgbClr val="000000"/>
                </a:solidFill>
                <a:latin typeface="Times" pitchFamily="2" charset="0"/>
              </a:rPr>
              <a:t>[ Figure 5.19 from the textbook ]</a:t>
            </a:r>
          </a:p>
        </p:txBody>
      </p:sp>
      <p:grpSp>
        <p:nvGrpSpPr>
          <p:cNvPr id="83971" name="Group 84">
            <a:extLst>
              <a:ext uri="{FF2B5EF4-FFF2-40B4-BE49-F238E27FC236}">
                <a16:creationId xmlns:a16="http://schemas.microsoft.com/office/drawing/2014/main" id="{B5BD297C-9E2E-6D44-AF8D-3A329773C7B6}"/>
              </a:ext>
            </a:extLst>
          </p:cNvPr>
          <p:cNvGrpSpPr>
            <a:grpSpLocks/>
          </p:cNvGrpSpPr>
          <p:nvPr/>
        </p:nvGrpSpPr>
        <p:grpSpPr bwMode="auto">
          <a:xfrm>
            <a:off x="1930401" y="942976"/>
            <a:ext cx="6784975" cy="5567363"/>
            <a:chOff x="640" y="257"/>
            <a:chExt cx="4274" cy="3507"/>
          </a:xfrm>
        </p:grpSpPr>
        <p:sp>
          <p:nvSpPr>
            <p:cNvPr id="83972" name="Line 4">
              <a:extLst>
                <a:ext uri="{FF2B5EF4-FFF2-40B4-BE49-F238E27FC236}">
                  <a16:creationId xmlns:a16="http://schemas.microsoft.com/office/drawing/2014/main" id="{F8065D99-20FD-7B43-A692-419DA766647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671" y="1891"/>
              <a:ext cx="1" cy="1357"/>
            </a:xfrm>
            <a:prstGeom prst="line">
              <a:avLst/>
            </a:prstGeom>
            <a:noFill/>
            <a:ln w="17463">
              <a:solidFill>
                <a:srgbClr val="7F7F7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973" name="Line 5">
              <a:extLst>
                <a:ext uri="{FF2B5EF4-FFF2-40B4-BE49-F238E27FC236}">
                  <a16:creationId xmlns:a16="http://schemas.microsoft.com/office/drawing/2014/main" id="{181B18FA-2737-6A45-B221-3571BC0878C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140" y="1891"/>
              <a:ext cx="1" cy="1357"/>
            </a:xfrm>
            <a:prstGeom prst="line">
              <a:avLst/>
            </a:prstGeom>
            <a:noFill/>
            <a:ln w="17463">
              <a:solidFill>
                <a:srgbClr val="7F7F7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974" name="Line 6">
              <a:extLst>
                <a:ext uri="{FF2B5EF4-FFF2-40B4-BE49-F238E27FC236}">
                  <a16:creationId xmlns:a16="http://schemas.microsoft.com/office/drawing/2014/main" id="{4DAB2C2D-C325-9244-93B2-FDB62970BBE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596" y="1891"/>
              <a:ext cx="1" cy="1357"/>
            </a:xfrm>
            <a:prstGeom prst="line">
              <a:avLst/>
            </a:prstGeom>
            <a:noFill/>
            <a:ln w="19050">
              <a:solidFill>
                <a:srgbClr val="7F7F7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975" name="Line 7">
              <a:extLst>
                <a:ext uri="{FF2B5EF4-FFF2-40B4-BE49-F238E27FC236}">
                  <a16:creationId xmlns:a16="http://schemas.microsoft.com/office/drawing/2014/main" id="{66FFA9D0-D663-9143-A7C7-099DB019BAF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064" y="1891"/>
              <a:ext cx="1" cy="1357"/>
            </a:xfrm>
            <a:prstGeom prst="line">
              <a:avLst/>
            </a:prstGeom>
            <a:noFill/>
            <a:ln w="17463">
              <a:solidFill>
                <a:srgbClr val="7F7F7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976" name="Line 8">
              <a:extLst>
                <a:ext uri="{FF2B5EF4-FFF2-40B4-BE49-F238E27FC236}">
                  <a16:creationId xmlns:a16="http://schemas.microsoft.com/office/drawing/2014/main" id="{3108748A-4F58-6148-9251-48A8DEEDD38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533" y="1891"/>
              <a:ext cx="1" cy="1357"/>
            </a:xfrm>
            <a:prstGeom prst="line">
              <a:avLst/>
            </a:prstGeom>
            <a:noFill/>
            <a:ln w="17463">
              <a:solidFill>
                <a:srgbClr val="7F7F7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977" name="Line 9">
              <a:extLst>
                <a:ext uri="{FF2B5EF4-FFF2-40B4-BE49-F238E27FC236}">
                  <a16:creationId xmlns:a16="http://schemas.microsoft.com/office/drawing/2014/main" id="{4A52837D-DF2E-F44B-B9F5-FDE73FD8FE0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989" y="1891"/>
              <a:ext cx="1" cy="1357"/>
            </a:xfrm>
            <a:prstGeom prst="line">
              <a:avLst/>
            </a:prstGeom>
            <a:noFill/>
            <a:ln w="17463">
              <a:solidFill>
                <a:srgbClr val="7F7F7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978" name="Line 10">
              <a:extLst>
                <a:ext uri="{FF2B5EF4-FFF2-40B4-BE49-F238E27FC236}">
                  <a16:creationId xmlns:a16="http://schemas.microsoft.com/office/drawing/2014/main" id="{8E0767F3-6A81-064F-B1E6-14AD8CD3153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458" y="1891"/>
              <a:ext cx="1" cy="1357"/>
            </a:xfrm>
            <a:prstGeom prst="line">
              <a:avLst/>
            </a:prstGeom>
            <a:noFill/>
            <a:ln w="17463">
              <a:solidFill>
                <a:srgbClr val="7F7F7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979" name="Line 11">
              <a:extLst>
                <a:ext uri="{FF2B5EF4-FFF2-40B4-BE49-F238E27FC236}">
                  <a16:creationId xmlns:a16="http://schemas.microsoft.com/office/drawing/2014/main" id="{43C1FCE9-67E2-9140-80C3-7E15465CE06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03" y="1891"/>
              <a:ext cx="1" cy="1357"/>
            </a:xfrm>
            <a:prstGeom prst="line">
              <a:avLst/>
            </a:prstGeom>
            <a:noFill/>
            <a:ln w="17463">
              <a:solidFill>
                <a:srgbClr val="7F7F7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980" name="Freeform 12">
              <a:extLst>
                <a:ext uri="{FF2B5EF4-FFF2-40B4-BE49-F238E27FC236}">
                  <a16:creationId xmlns:a16="http://schemas.microsoft.com/office/drawing/2014/main" id="{B07F4AFF-CDBE-354E-A36C-486A90A48B0E}"/>
                </a:ext>
              </a:extLst>
            </p:cNvPr>
            <p:cNvSpPr>
              <a:spLocks/>
            </p:cNvSpPr>
            <p:nvPr/>
          </p:nvSpPr>
          <p:spPr bwMode="auto">
            <a:xfrm>
              <a:off x="975" y="1975"/>
              <a:ext cx="924" cy="168"/>
            </a:xfrm>
            <a:custGeom>
              <a:avLst/>
              <a:gdLst>
                <a:gd name="T0" fmla="*/ 0 w 1850"/>
                <a:gd name="T1" fmla="*/ 1 h 336"/>
                <a:gd name="T2" fmla="*/ 0 w 1850"/>
                <a:gd name="T3" fmla="*/ 0 h 336"/>
                <a:gd name="T4" fmla="*/ 0 w 1850"/>
                <a:gd name="T5" fmla="*/ 0 h 336"/>
                <a:gd name="T6" fmla="*/ 0 w 1850"/>
                <a:gd name="T7" fmla="*/ 1 h 336"/>
                <a:gd name="T8" fmla="*/ 0 w 1850"/>
                <a:gd name="T9" fmla="*/ 1 h 336"/>
                <a:gd name="T10" fmla="*/ 0 w 1850"/>
                <a:gd name="T11" fmla="*/ 0 h 336"/>
                <a:gd name="T12" fmla="*/ 0 w 1850"/>
                <a:gd name="T13" fmla="*/ 0 h 336"/>
                <a:gd name="T14" fmla="*/ 0 w 1850"/>
                <a:gd name="T15" fmla="*/ 1 h 336"/>
                <a:gd name="T16" fmla="*/ 0 w 1850"/>
                <a:gd name="T17" fmla="*/ 1 h 3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850"/>
                <a:gd name="T28" fmla="*/ 0 h 336"/>
                <a:gd name="T29" fmla="*/ 1850 w 1850"/>
                <a:gd name="T30" fmla="*/ 336 h 3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850" h="336">
                  <a:moveTo>
                    <a:pt x="1850" y="336"/>
                  </a:moveTo>
                  <a:lnTo>
                    <a:pt x="1850" y="0"/>
                  </a:lnTo>
                  <a:lnTo>
                    <a:pt x="1393" y="0"/>
                  </a:lnTo>
                  <a:lnTo>
                    <a:pt x="1393" y="336"/>
                  </a:lnTo>
                  <a:lnTo>
                    <a:pt x="937" y="336"/>
                  </a:lnTo>
                  <a:lnTo>
                    <a:pt x="937" y="0"/>
                  </a:lnTo>
                  <a:lnTo>
                    <a:pt x="456" y="0"/>
                  </a:lnTo>
                  <a:lnTo>
                    <a:pt x="456" y="336"/>
                  </a:lnTo>
                  <a:lnTo>
                    <a:pt x="0" y="336"/>
                  </a:lnTo>
                </a:path>
              </a:pathLst>
            </a:custGeom>
            <a:noFill/>
            <a:ln w="28575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981" name="Freeform 13">
              <a:extLst>
                <a:ext uri="{FF2B5EF4-FFF2-40B4-BE49-F238E27FC236}">
                  <a16:creationId xmlns:a16="http://schemas.microsoft.com/office/drawing/2014/main" id="{49F1B9FD-A9D6-994C-AC55-F7CF84F17633}"/>
                </a:ext>
              </a:extLst>
            </p:cNvPr>
            <p:cNvSpPr>
              <a:spLocks/>
            </p:cNvSpPr>
            <p:nvPr/>
          </p:nvSpPr>
          <p:spPr bwMode="auto">
            <a:xfrm>
              <a:off x="1899" y="1975"/>
              <a:ext cx="937" cy="168"/>
            </a:xfrm>
            <a:custGeom>
              <a:avLst/>
              <a:gdLst>
                <a:gd name="T0" fmla="*/ 1 w 1873"/>
                <a:gd name="T1" fmla="*/ 1 h 336"/>
                <a:gd name="T2" fmla="*/ 1 w 1873"/>
                <a:gd name="T3" fmla="*/ 0 h 336"/>
                <a:gd name="T4" fmla="*/ 1 w 1873"/>
                <a:gd name="T5" fmla="*/ 0 h 336"/>
                <a:gd name="T6" fmla="*/ 1 w 1873"/>
                <a:gd name="T7" fmla="*/ 1 h 336"/>
                <a:gd name="T8" fmla="*/ 1 w 1873"/>
                <a:gd name="T9" fmla="*/ 1 h 336"/>
                <a:gd name="T10" fmla="*/ 1 w 1873"/>
                <a:gd name="T11" fmla="*/ 0 h 336"/>
                <a:gd name="T12" fmla="*/ 1 w 1873"/>
                <a:gd name="T13" fmla="*/ 0 h 336"/>
                <a:gd name="T14" fmla="*/ 1 w 1873"/>
                <a:gd name="T15" fmla="*/ 1 h 336"/>
                <a:gd name="T16" fmla="*/ 0 w 1873"/>
                <a:gd name="T17" fmla="*/ 1 h 3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873"/>
                <a:gd name="T28" fmla="*/ 0 h 336"/>
                <a:gd name="T29" fmla="*/ 1873 w 1873"/>
                <a:gd name="T30" fmla="*/ 336 h 3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873" h="336">
                  <a:moveTo>
                    <a:pt x="1873" y="336"/>
                  </a:moveTo>
                  <a:lnTo>
                    <a:pt x="1873" y="0"/>
                  </a:lnTo>
                  <a:lnTo>
                    <a:pt x="1393" y="0"/>
                  </a:lnTo>
                  <a:lnTo>
                    <a:pt x="1393" y="336"/>
                  </a:lnTo>
                  <a:lnTo>
                    <a:pt x="936" y="336"/>
                  </a:lnTo>
                  <a:lnTo>
                    <a:pt x="936" y="0"/>
                  </a:lnTo>
                  <a:lnTo>
                    <a:pt x="480" y="0"/>
                  </a:lnTo>
                  <a:lnTo>
                    <a:pt x="480" y="336"/>
                  </a:lnTo>
                  <a:lnTo>
                    <a:pt x="0" y="336"/>
                  </a:lnTo>
                </a:path>
              </a:pathLst>
            </a:custGeom>
            <a:noFill/>
            <a:ln w="28575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982" name="Freeform 14">
              <a:extLst>
                <a:ext uri="{FF2B5EF4-FFF2-40B4-BE49-F238E27FC236}">
                  <a16:creationId xmlns:a16="http://schemas.microsoft.com/office/drawing/2014/main" id="{2D4E42B4-5C27-3847-996B-67D61F2F6851}"/>
                </a:ext>
              </a:extLst>
            </p:cNvPr>
            <p:cNvSpPr>
              <a:spLocks/>
            </p:cNvSpPr>
            <p:nvPr/>
          </p:nvSpPr>
          <p:spPr bwMode="auto">
            <a:xfrm>
              <a:off x="2836" y="1975"/>
              <a:ext cx="925" cy="168"/>
            </a:xfrm>
            <a:custGeom>
              <a:avLst/>
              <a:gdLst>
                <a:gd name="T0" fmla="*/ 1 w 1850"/>
                <a:gd name="T1" fmla="*/ 1 h 336"/>
                <a:gd name="T2" fmla="*/ 1 w 1850"/>
                <a:gd name="T3" fmla="*/ 0 h 336"/>
                <a:gd name="T4" fmla="*/ 1 w 1850"/>
                <a:gd name="T5" fmla="*/ 0 h 336"/>
                <a:gd name="T6" fmla="*/ 1 w 1850"/>
                <a:gd name="T7" fmla="*/ 1 h 336"/>
                <a:gd name="T8" fmla="*/ 1 w 1850"/>
                <a:gd name="T9" fmla="*/ 1 h 336"/>
                <a:gd name="T10" fmla="*/ 1 w 1850"/>
                <a:gd name="T11" fmla="*/ 0 h 336"/>
                <a:gd name="T12" fmla="*/ 1 w 1850"/>
                <a:gd name="T13" fmla="*/ 0 h 336"/>
                <a:gd name="T14" fmla="*/ 1 w 1850"/>
                <a:gd name="T15" fmla="*/ 1 h 336"/>
                <a:gd name="T16" fmla="*/ 0 w 1850"/>
                <a:gd name="T17" fmla="*/ 1 h 3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850"/>
                <a:gd name="T28" fmla="*/ 0 h 336"/>
                <a:gd name="T29" fmla="*/ 1850 w 1850"/>
                <a:gd name="T30" fmla="*/ 336 h 3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850" h="336">
                  <a:moveTo>
                    <a:pt x="1850" y="336"/>
                  </a:moveTo>
                  <a:lnTo>
                    <a:pt x="1850" y="0"/>
                  </a:lnTo>
                  <a:lnTo>
                    <a:pt x="1394" y="0"/>
                  </a:lnTo>
                  <a:lnTo>
                    <a:pt x="1394" y="336"/>
                  </a:lnTo>
                  <a:lnTo>
                    <a:pt x="913" y="336"/>
                  </a:lnTo>
                  <a:lnTo>
                    <a:pt x="913" y="0"/>
                  </a:lnTo>
                  <a:lnTo>
                    <a:pt x="457" y="0"/>
                  </a:lnTo>
                  <a:lnTo>
                    <a:pt x="457" y="336"/>
                  </a:lnTo>
                  <a:lnTo>
                    <a:pt x="0" y="336"/>
                  </a:lnTo>
                </a:path>
              </a:pathLst>
            </a:custGeom>
            <a:noFill/>
            <a:ln w="28575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983" name="Freeform 15">
              <a:extLst>
                <a:ext uri="{FF2B5EF4-FFF2-40B4-BE49-F238E27FC236}">
                  <a16:creationId xmlns:a16="http://schemas.microsoft.com/office/drawing/2014/main" id="{EBCE9DC8-C1EC-894B-9052-B7B64E8561AD}"/>
                </a:ext>
              </a:extLst>
            </p:cNvPr>
            <p:cNvSpPr>
              <a:spLocks/>
            </p:cNvSpPr>
            <p:nvPr/>
          </p:nvSpPr>
          <p:spPr bwMode="auto">
            <a:xfrm>
              <a:off x="3761" y="1975"/>
              <a:ext cx="925" cy="168"/>
            </a:xfrm>
            <a:custGeom>
              <a:avLst/>
              <a:gdLst>
                <a:gd name="T0" fmla="*/ 1 w 1850"/>
                <a:gd name="T1" fmla="*/ 1 h 336"/>
                <a:gd name="T2" fmla="*/ 1 w 1850"/>
                <a:gd name="T3" fmla="*/ 0 h 336"/>
                <a:gd name="T4" fmla="*/ 1 w 1850"/>
                <a:gd name="T5" fmla="*/ 0 h 336"/>
                <a:gd name="T6" fmla="*/ 1 w 1850"/>
                <a:gd name="T7" fmla="*/ 1 h 336"/>
                <a:gd name="T8" fmla="*/ 1 w 1850"/>
                <a:gd name="T9" fmla="*/ 1 h 336"/>
                <a:gd name="T10" fmla="*/ 1 w 1850"/>
                <a:gd name="T11" fmla="*/ 0 h 336"/>
                <a:gd name="T12" fmla="*/ 1 w 1850"/>
                <a:gd name="T13" fmla="*/ 0 h 336"/>
                <a:gd name="T14" fmla="*/ 1 w 1850"/>
                <a:gd name="T15" fmla="*/ 1 h 336"/>
                <a:gd name="T16" fmla="*/ 0 w 1850"/>
                <a:gd name="T17" fmla="*/ 1 h 3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850"/>
                <a:gd name="T28" fmla="*/ 0 h 336"/>
                <a:gd name="T29" fmla="*/ 1850 w 1850"/>
                <a:gd name="T30" fmla="*/ 336 h 3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850" h="336">
                  <a:moveTo>
                    <a:pt x="1850" y="336"/>
                  </a:moveTo>
                  <a:lnTo>
                    <a:pt x="1850" y="0"/>
                  </a:lnTo>
                  <a:lnTo>
                    <a:pt x="1393" y="0"/>
                  </a:lnTo>
                  <a:lnTo>
                    <a:pt x="1393" y="336"/>
                  </a:lnTo>
                  <a:lnTo>
                    <a:pt x="913" y="336"/>
                  </a:lnTo>
                  <a:lnTo>
                    <a:pt x="913" y="0"/>
                  </a:lnTo>
                  <a:lnTo>
                    <a:pt x="456" y="0"/>
                  </a:lnTo>
                  <a:lnTo>
                    <a:pt x="456" y="336"/>
                  </a:lnTo>
                  <a:lnTo>
                    <a:pt x="0" y="336"/>
                  </a:lnTo>
                </a:path>
              </a:pathLst>
            </a:custGeom>
            <a:noFill/>
            <a:ln w="28575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984" name="Line 16">
              <a:extLst>
                <a:ext uri="{FF2B5EF4-FFF2-40B4-BE49-F238E27FC236}">
                  <a16:creationId xmlns:a16="http://schemas.microsoft.com/office/drawing/2014/main" id="{265CB54B-EF8D-374D-8B65-7A45E648D28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686" y="2143"/>
              <a:ext cx="228" cy="1"/>
            </a:xfrm>
            <a:prstGeom prst="line">
              <a:avLst/>
            </a:prstGeom>
            <a:noFill/>
            <a:ln w="28575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985" name="Freeform 17">
              <a:extLst>
                <a:ext uri="{FF2B5EF4-FFF2-40B4-BE49-F238E27FC236}">
                  <a16:creationId xmlns:a16="http://schemas.microsoft.com/office/drawing/2014/main" id="{1B249727-13E2-3B40-A62B-82D5BC22E0EF}"/>
                </a:ext>
              </a:extLst>
            </p:cNvPr>
            <p:cNvSpPr>
              <a:spLocks/>
            </p:cNvSpPr>
            <p:nvPr/>
          </p:nvSpPr>
          <p:spPr bwMode="auto">
            <a:xfrm>
              <a:off x="975" y="2311"/>
              <a:ext cx="1645" cy="168"/>
            </a:xfrm>
            <a:custGeom>
              <a:avLst/>
              <a:gdLst>
                <a:gd name="T0" fmla="*/ 0 w 3291"/>
                <a:gd name="T1" fmla="*/ 1 h 336"/>
                <a:gd name="T2" fmla="*/ 0 w 3291"/>
                <a:gd name="T3" fmla="*/ 0 h 336"/>
                <a:gd name="T4" fmla="*/ 0 w 3291"/>
                <a:gd name="T5" fmla="*/ 0 h 336"/>
                <a:gd name="T6" fmla="*/ 0 w 3291"/>
                <a:gd name="T7" fmla="*/ 1 h 336"/>
                <a:gd name="T8" fmla="*/ 0 w 3291"/>
                <a:gd name="T9" fmla="*/ 1 h 336"/>
                <a:gd name="T10" fmla="*/ 0 w 3291"/>
                <a:gd name="T11" fmla="*/ 0 h 336"/>
                <a:gd name="T12" fmla="*/ 0 w 3291"/>
                <a:gd name="T13" fmla="*/ 0 h 336"/>
                <a:gd name="T14" fmla="*/ 0 w 3291"/>
                <a:gd name="T15" fmla="*/ 1 h 336"/>
                <a:gd name="T16" fmla="*/ 0 w 3291"/>
                <a:gd name="T17" fmla="*/ 1 h 3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291"/>
                <a:gd name="T28" fmla="*/ 0 h 336"/>
                <a:gd name="T29" fmla="*/ 3291 w 3291"/>
                <a:gd name="T30" fmla="*/ 336 h 3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291" h="336">
                  <a:moveTo>
                    <a:pt x="3291" y="336"/>
                  </a:moveTo>
                  <a:lnTo>
                    <a:pt x="3291" y="0"/>
                  </a:lnTo>
                  <a:lnTo>
                    <a:pt x="2378" y="0"/>
                  </a:lnTo>
                  <a:lnTo>
                    <a:pt x="2378" y="336"/>
                  </a:lnTo>
                  <a:lnTo>
                    <a:pt x="1441" y="336"/>
                  </a:lnTo>
                  <a:lnTo>
                    <a:pt x="1441" y="0"/>
                  </a:lnTo>
                  <a:lnTo>
                    <a:pt x="528" y="0"/>
                  </a:lnTo>
                  <a:lnTo>
                    <a:pt x="528" y="336"/>
                  </a:lnTo>
                  <a:lnTo>
                    <a:pt x="0" y="336"/>
                  </a:lnTo>
                </a:path>
              </a:pathLst>
            </a:custGeom>
            <a:noFill/>
            <a:ln w="28575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986" name="Freeform 18">
              <a:extLst>
                <a:ext uri="{FF2B5EF4-FFF2-40B4-BE49-F238E27FC236}">
                  <a16:creationId xmlns:a16="http://schemas.microsoft.com/office/drawing/2014/main" id="{5784EB5E-26F5-804E-8417-48152B33633C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0" y="2311"/>
              <a:ext cx="1862" cy="168"/>
            </a:xfrm>
            <a:custGeom>
              <a:avLst/>
              <a:gdLst>
                <a:gd name="T0" fmla="*/ 1 w 3723"/>
                <a:gd name="T1" fmla="*/ 1 h 336"/>
                <a:gd name="T2" fmla="*/ 1 w 3723"/>
                <a:gd name="T3" fmla="*/ 0 h 336"/>
                <a:gd name="T4" fmla="*/ 1 w 3723"/>
                <a:gd name="T5" fmla="*/ 0 h 336"/>
                <a:gd name="T6" fmla="*/ 1 w 3723"/>
                <a:gd name="T7" fmla="*/ 1 h 336"/>
                <a:gd name="T8" fmla="*/ 1 w 3723"/>
                <a:gd name="T9" fmla="*/ 1 h 336"/>
                <a:gd name="T10" fmla="*/ 1 w 3723"/>
                <a:gd name="T11" fmla="*/ 0 h 336"/>
                <a:gd name="T12" fmla="*/ 1 w 3723"/>
                <a:gd name="T13" fmla="*/ 0 h 336"/>
                <a:gd name="T14" fmla="*/ 1 w 3723"/>
                <a:gd name="T15" fmla="*/ 1 h 336"/>
                <a:gd name="T16" fmla="*/ 0 w 3723"/>
                <a:gd name="T17" fmla="*/ 1 h 3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723"/>
                <a:gd name="T28" fmla="*/ 0 h 336"/>
                <a:gd name="T29" fmla="*/ 3723 w 3723"/>
                <a:gd name="T30" fmla="*/ 336 h 3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723" h="336">
                  <a:moveTo>
                    <a:pt x="3723" y="336"/>
                  </a:moveTo>
                  <a:lnTo>
                    <a:pt x="3723" y="0"/>
                  </a:lnTo>
                  <a:lnTo>
                    <a:pt x="2786" y="0"/>
                  </a:lnTo>
                  <a:lnTo>
                    <a:pt x="2786" y="336"/>
                  </a:lnTo>
                  <a:lnTo>
                    <a:pt x="1874" y="336"/>
                  </a:lnTo>
                  <a:lnTo>
                    <a:pt x="1874" y="0"/>
                  </a:lnTo>
                  <a:lnTo>
                    <a:pt x="937" y="0"/>
                  </a:lnTo>
                  <a:lnTo>
                    <a:pt x="937" y="336"/>
                  </a:lnTo>
                  <a:lnTo>
                    <a:pt x="0" y="336"/>
                  </a:lnTo>
                </a:path>
              </a:pathLst>
            </a:custGeom>
            <a:noFill/>
            <a:ln w="28575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987" name="Line 19">
              <a:extLst>
                <a:ext uri="{FF2B5EF4-FFF2-40B4-BE49-F238E27FC236}">
                  <a16:creationId xmlns:a16="http://schemas.microsoft.com/office/drawing/2014/main" id="{1690AFE5-9A96-A147-B8D9-9B758CB7DEE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482" y="2479"/>
              <a:ext cx="432" cy="1"/>
            </a:xfrm>
            <a:prstGeom prst="line">
              <a:avLst/>
            </a:prstGeom>
            <a:noFill/>
            <a:ln w="28575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988" name="Freeform 20">
              <a:extLst>
                <a:ext uri="{FF2B5EF4-FFF2-40B4-BE49-F238E27FC236}">
                  <a16:creationId xmlns:a16="http://schemas.microsoft.com/office/drawing/2014/main" id="{541D607E-FBF1-8E49-B998-6039F674027A}"/>
                </a:ext>
              </a:extLst>
            </p:cNvPr>
            <p:cNvSpPr>
              <a:spLocks/>
            </p:cNvSpPr>
            <p:nvPr/>
          </p:nvSpPr>
          <p:spPr bwMode="auto">
            <a:xfrm>
              <a:off x="975" y="2647"/>
              <a:ext cx="3939" cy="180"/>
            </a:xfrm>
            <a:custGeom>
              <a:avLst/>
              <a:gdLst>
                <a:gd name="T0" fmla="*/ 0 w 7879"/>
                <a:gd name="T1" fmla="*/ 1 h 360"/>
                <a:gd name="T2" fmla="*/ 0 w 7879"/>
                <a:gd name="T3" fmla="*/ 1 h 360"/>
                <a:gd name="T4" fmla="*/ 0 w 7879"/>
                <a:gd name="T5" fmla="*/ 0 h 360"/>
                <a:gd name="T6" fmla="*/ 0 w 7879"/>
                <a:gd name="T7" fmla="*/ 0 h 360"/>
                <a:gd name="T8" fmla="*/ 0 w 7879"/>
                <a:gd name="T9" fmla="*/ 1 h 360"/>
                <a:gd name="T10" fmla="*/ 0 w 7879"/>
                <a:gd name="T11" fmla="*/ 1 h 360"/>
                <a:gd name="T12" fmla="*/ 0 w 7879"/>
                <a:gd name="T13" fmla="*/ 0 h 360"/>
                <a:gd name="T14" fmla="*/ 0 w 7879"/>
                <a:gd name="T15" fmla="*/ 0 h 360"/>
                <a:gd name="T16" fmla="*/ 0 w 7879"/>
                <a:gd name="T17" fmla="*/ 1 h 360"/>
                <a:gd name="T18" fmla="*/ 0 w 7879"/>
                <a:gd name="T19" fmla="*/ 1 h 3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879"/>
                <a:gd name="T31" fmla="*/ 0 h 360"/>
                <a:gd name="T32" fmla="*/ 7879 w 7879"/>
                <a:gd name="T33" fmla="*/ 360 h 36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879" h="360">
                  <a:moveTo>
                    <a:pt x="7879" y="360"/>
                  </a:moveTo>
                  <a:lnTo>
                    <a:pt x="7062" y="360"/>
                  </a:lnTo>
                  <a:lnTo>
                    <a:pt x="7062" y="0"/>
                  </a:lnTo>
                  <a:lnTo>
                    <a:pt x="5213" y="0"/>
                  </a:lnTo>
                  <a:lnTo>
                    <a:pt x="5213" y="360"/>
                  </a:lnTo>
                  <a:lnTo>
                    <a:pt x="3363" y="360"/>
                  </a:lnTo>
                  <a:lnTo>
                    <a:pt x="3363" y="0"/>
                  </a:lnTo>
                  <a:lnTo>
                    <a:pt x="1489" y="0"/>
                  </a:lnTo>
                  <a:lnTo>
                    <a:pt x="1489" y="360"/>
                  </a:lnTo>
                  <a:lnTo>
                    <a:pt x="0" y="360"/>
                  </a:lnTo>
                </a:path>
              </a:pathLst>
            </a:custGeom>
            <a:noFill/>
            <a:ln w="28575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989" name="Freeform 21">
              <a:extLst>
                <a:ext uri="{FF2B5EF4-FFF2-40B4-BE49-F238E27FC236}">
                  <a16:creationId xmlns:a16="http://schemas.microsoft.com/office/drawing/2014/main" id="{60A36332-818A-DB42-907E-5DB47D4F2A56}"/>
                </a:ext>
              </a:extLst>
            </p:cNvPr>
            <p:cNvSpPr>
              <a:spLocks/>
            </p:cNvSpPr>
            <p:nvPr/>
          </p:nvSpPr>
          <p:spPr bwMode="auto">
            <a:xfrm>
              <a:off x="975" y="2996"/>
              <a:ext cx="3939" cy="168"/>
            </a:xfrm>
            <a:custGeom>
              <a:avLst/>
              <a:gdLst>
                <a:gd name="T0" fmla="*/ 0 w 7879"/>
                <a:gd name="T1" fmla="*/ 1 h 336"/>
                <a:gd name="T2" fmla="*/ 0 w 7879"/>
                <a:gd name="T3" fmla="*/ 1 h 336"/>
                <a:gd name="T4" fmla="*/ 0 w 7879"/>
                <a:gd name="T5" fmla="*/ 0 h 336"/>
                <a:gd name="T6" fmla="*/ 0 w 7879"/>
                <a:gd name="T7" fmla="*/ 0 h 336"/>
                <a:gd name="T8" fmla="*/ 0 w 7879"/>
                <a:gd name="T9" fmla="*/ 1 h 336"/>
                <a:gd name="T10" fmla="*/ 0 w 7879"/>
                <a:gd name="T11" fmla="*/ 1 h 33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879"/>
                <a:gd name="T19" fmla="*/ 0 h 336"/>
                <a:gd name="T20" fmla="*/ 7879 w 7879"/>
                <a:gd name="T21" fmla="*/ 336 h 3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879" h="336">
                  <a:moveTo>
                    <a:pt x="7879" y="336"/>
                  </a:moveTo>
                  <a:lnTo>
                    <a:pt x="7134" y="336"/>
                  </a:lnTo>
                  <a:lnTo>
                    <a:pt x="7134" y="0"/>
                  </a:lnTo>
                  <a:lnTo>
                    <a:pt x="3411" y="0"/>
                  </a:lnTo>
                  <a:lnTo>
                    <a:pt x="3411" y="336"/>
                  </a:lnTo>
                  <a:lnTo>
                    <a:pt x="0" y="336"/>
                  </a:lnTo>
                </a:path>
              </a:pathLst>
            </a:custGeom>
            <a:noFill/>
            <a:ln w="28575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990" name="Rectangle 22">
              <a:extLst>
                <a:ext uri="{FF2B5EF4-FFF2-40B4-BE49-F238E27FC236}">
                  <a16:creationId xmlns:a16="http://schemas.microsoft.com/office/drawing/2014/main" id="{2A342A94-4DE0-EF44-8ACC-328412AB60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51" y="438"/>
              <a:ext cx="421" cy="684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b="0">
                <a:solidFill>
                  <a:srgbClr val="000000"/>
                </a:solidFill>
                <a:latin typeface="Times" pitchFamily="2" charset="0"/>
              </a:endParaRPr>
            </a:p>
          </p:txBody>
        </p:sp>
        <p:sp>
          <p:nvSpPr>
            <p:cNvPr id="83991" name="Rectangle 23">
              <a:extLst>
                <a:ext uri="{FF2B5EF4-FFF2-40B4-BE49-F238E27FC236}">
                  <a16:creationId xmlns:a16="http://schemas.microsoft.com/office/drawing/2014/main" id="{DAAA4063-480A-184E-A325-9842789D79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89" y="557"/>
              <a:ext cx="95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T </a:t>
              </a:r>
              <a:endParaRPr lang="en-US" altLang="en-US" b="0">
                <a:solidFill>
                  <a:srgbClr val="000000"/>
                </a:solidFill>
                <a:latin typeface="Times" pitchFamily="2" charset="0"/>
              </a:endParaRPr>
            </a:p>
          </p:txBody>
        </p:sp>
        <p:sp>
          <p:nvSpPr>
            <p:cNvPr id="83992" name="Rectangle 24">
              <a:extLst>
                <a:ext uri="{FF2B5EF4-FFF2-40B4-BE49-F238E27FC236}">
                  <a16:creationId xmlns:a16="http://schemas.microsoft.com/office/drawing/2014/main" id="{9F61F9C6-08AF-1942-A21C-3A489022AD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39" y="552"/>
              <a:ext cx="110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Q </a:t>
              </a:r>
              <a:endParaRPr lang="en-US" altLang="en-US" b="0">
                <a:solidFill>
                  <a:srgbClr val="000000"/>
                </a:solidFill>
                <a:latin typeface="Times" pitchFamily="2" charset="0"/>
              </a:endParaRPr>
            </a:p>
          </p:txBody>
        </p:sp>
        <p:sp>
          <p:nvSpPr>
            <p:cNvPr id="83993" name="Line 25">
              <a:extLst>
                <a:ext uri="{FF2B5EF4-FFF2-40B4-BE49-F238E27FC236}">
                  <a16:creationId xmlns:a16="http://schemas.microsoft.com/office/drawing/2014/main" id="{C6C3C8CA-A6E1-ED48-9E88-A4EE4749EB9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152" y="894"/>
              <a:ext cx="60" cy="1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994" name="Freeform 26">
              <a:extLst>
                <a:ext uri="{FF2B5EF4-FFF2-40B4-BE49-F238E27FC236}">
                  <a16:creationId xmlns:a16="http://schemas.microsoft.com/office/drawing/2014/main" id="{D87DB14B-C0EC-1740-938A-B57678AF5573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6" y="257"/>
              <a:ext cx="36" cy="24"/>
            </a:xfrm>
            <a:custGeom>
              <a:avLst/>
              <a:gdLst>
                <a:gd name="T0" fmla="*/ 0 w 72"/>
                <a:gd name="T1" fmla="*/ 1 h 48"/>
                <a:gd name="T2" fmla="*/ 1 w 72"/>
                <a:gd name="T3" fmla="*/ 1 h 48"/>
                <a:gd name="T4" fmla="*/ 1 w 72"/>
                <a:gd name="T5" fmla="*/ 1 h 48"/>
                <a:gd name="T6" fmla="*/ 1 w 72"/>
                <a:gd name="T7" fmla="*/ 1 h 48"/>
                <a:gd name="T8" fmla="*/ 1 w 72"/>
                <a:gd name="T9" fmla="*/ 1 h 48"/>
                <a:gd name="T10" fmla="*/ 1 w 72"/>
                <a:gd name="T11" fmla="*/ 1 h 48"/>
                <a:gd name="T12" fmla="*/ 1 w 72"/>
                <a:gd name="T13" fmla="*/ 1 h 48"/>
                <a:gd name="T14" fmla="*/ 1 w 72"/>
                <a:gd name="T15" fmla="*/ 1 h 48"/>
                <a:gd name="T16" fmla="*/ 1 w 72"/>
                <a:gd name="T17" fmla="*/ 1 h 48"/>
                <a:gd name="T18" fmla="*/ 1 w 72"/>
                <a:gd name="T19" fmla="*/ 1 h 48"/>
                <a:gd name="T20" fmla="*/ 1 w 72"/>
                <a:gd name="T21" fmla="*/ 1 h 48"/>
                <a:gd name="T22" fmla="*/ 1 w 72"/>
                <a:gd name="T23" fmla="*/ 0 h 48"/>
                <a:gd name="T24" fmla="*/ 1 w 72"/>
                <a:gd name="T25" fmla="*/ 1 h 48"/>
                <a:gd name="T26" fmla="*/ 1 w 72"/>
                <a:gd name="T27" fmla="*/ 1 h 48"/>
                <a:gd name="T28" fmla="*/ 1 w 72"/>
                <a:gd name="T29" fmla="*/ 1 h 48"/>
                <a:gd name="T30" fmla="*/ 1 w 72"/>
                <a:gd name="T31" fmla="*/ 1 h 48"/>
                <a:gd name="T32" fmla="*/ 1 w 72"/>
                <a:gd name="T33" fmla="*/ 1 h 48"/>
                <a:gd name="T34" fmla="*/ 1 w 72"/>
                <a:gd name="T35" fmla="*/ 1 h 48"/>
                <a:gd name="T36" fmla="*/ 1 w 72"/>
                <a:gd name="T37" fmla="*/ 1 h 48"/>
                <a:gd name="T38" fmla="*/ 1 w 72"/>
                <a:gd name="T39" fmla="*/ 1 h 48"/>
                <a:gd name="T40" fmla="*/ 1 w 72"/>
                <a:gd name="T41" fmla="*/ 1 h 48"/>
                <a:gd name="T42" fmla="*/ 1 w 72"/>
                <a:gd name="T43" fmla="*/ 1 h 48"/>
                <a:gd name="T44" fmla="*/ 1 w 72"/>
                <a:gd name="T45" fmla="*/ 1 h 48"/>
                <a:gd name="T46" fmla="*/ 1 w 72"/>
                <a:gd name="T47" fmla="*/ 1 h 48"/>
                <a:gd name="T48" fmla="*/ 1 w 72"/>
                <a:gd name="T49" fmla="*/ 1 h 48"/>
                <a:gd name="T50" fmla="*/ 1 w 72"/>
                <a:gd name="T51" fmla="*/ 1 h 48"/>
                <a:gd name="T52" fmla="*/ 1 w 72"/>
                <a:gd name="T53" fmla="*/ 1 h 48"/>
                <a:gd name="T54" fmla="*/ 1 w 72"/>
                <a:gd name="T55" fmla="*/ 1 h 48"/>
                <a:gd name="T56" fmla="*/ 1 w 72"/>
                <a:gd name="T57" fmla="*/ 1 h 48"/>
                <a:gd name="T58" fmla="*/ 1 w 72"/>
                <a:gd name="T59" fmla="*/ 1 h 48"/>
                <a:gd name="T60" fmla="*/ 1 w 72"/>
                <a:gd name="T61" fmla="*/ 1 h 48"/>
                <a:gd name="T62" fmla="*/ 1 w 72"/>
                <a:gd name="T63" fmla="*/ 1 h 48"/>
                <a:gd name="T64" fmla="*/ 1 w 72"/>
                <a:gd name="T65" fmla="*/ 1 h 48"/>
                <a:gd name="T66" fmla="*/ 1 w 72"/>
                <a:gd name="T67" fmla="*/ 1 h 48"/>
                <a:gd name="T68" fmla="*/ 1 w 72"/>
                <a:gd name="T69" fmla="*/ 1 h 48"/>
                <a:gd name="T70" fmla="*/ 1 w 72"/>
                <a:gd name="T71" fmla="*/ 1 h 48"/>
                <a:gd name="T72" fmla="*/ 1 w 72"/>
                <a:gd name="T73" fmla="*/ 1 h 48"/>
                <a:gd name="T74" fmla="*/ 1 w 72"/>
                <a:gd name="T75" fmla="*/ 1 h 48"/>
                <a:gd name="T76" fmla="*/ 1 w 72"/>
                <a:gd name="T77" fmla="*/ 1 h 48"/>
                <a:gd name="T78" fmla="*/ 1 w 72"/>
                <a:gd name="T79" fmla="*/ 1 h 48"/>
                <a:gd name="T80" fmla="*/ 1 w 72"/>
                <a:gd name="T81" fmla="*/ 1 h 48"/>
                <a:gd name="T82" fmla="*/ 1 w 72"/>
                <a:gd name="T83" fmla="*/ 1 h 48"/>
                <a:gd name="T84" fmla="*/ 1 w 72"/>
                <a:gd name="T85" fmla="*/ 1 h 48"/>
                <a:gd name="T86" fmla="*/ 1 w 72"/>
                <a:gd name="T87" fmla="*/ 1 h 48"/>
                <a:gd name="T88" fmla="*/ 1 w 72"/>
                <a:gd name="T89" fmla="*/ 1 h 48"/>
                <a:gd name="T90" fmla="*/ 1 w 72"/>
                <a:gd name="T91" fmla="*/ 1 h 48"/>
                <a:gd name="T92" fmla="*/ 1 w 72"/>
                <a:gd name="T93" fmla="*/ 1 h 48"/>
                <a:gd name="T94" fmla="*/ 1 w 72"/>
                <a:gd name="T95" fmla="*/ 1 h 48"/>
                <a:gd name="T96" fmla="*/ 1 w 72"/>
                <a:gd name="T97" fmla="*/ 1 h 48"/>
                <a:gd name="T98" fmla="*/ 1 w 72"/>
                <a:gd name="T99" fmla="*/ 1 h 48"/>
                <a:gd name="T100" fmla="*/ 1 w 72"/>
                <a:gd name="T101" fmla="*/ 1 h 48"/>
                <a:gd name="T102" fmla="*/ 1 w 72"/>
                <a:gd name="T103" fmla="*/ 1 h 48"/>
                <a:gd name="T104" fmla="*/ 1 w 72"/>
                <a:gd name="T105" fmla="*/ 1 h 48"/>
                <a:gd name="T106" fmla="*/ 1 w 72"/>
                <a:gd name="T107" fmla="*/ 1 h 48"/>
                <a:gd name="T108" fmla="*/ 1 w 72"/>
                <a:gd name="T109" fmla="*/ 1 h 48"/>
                <a:gd name="T110" fmla="*/ 0 w 72"/>
                <a:gd name="T111" fmla="*/ 1 h 4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72"/>
                <a:gd name="T169" fmla="*/ 0 h 48"/>
                <a:gd name="T170" fmla="*/ 72 w 72"/>
                <a:gd name="T171" fmla="*/ 48 h 4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72" h="48">
                  <a:moveTo>
                    <a:pt x="0" y="19"/>
                  </a:moveTo>
                  <a:lnTo>
                    <a:pt x="0" y="30"/>
                  </a:lnTo>
                  <a:lnTo>
                    <a:pt x="0" y="27"/>
                  </a:lnTo>
                  <a:lnTo>
                    <a:pt x="0" y="26"/>
                  </a:lnTo>
                  <a:lnTo>
                    <a:pt x="0" y="25"/>
                  </a:lnTo>
                  <a:lnTo>
                    <a:pt x="1" y="24"/>
                  </a:lnTo>
                  <a:lnTo>
                    <a:pt x="1" y="23"/>
                  </a:lnTo>
                  <a:lnTo>
                    <a:pt x="1" y="21"/>
                  </a:lnTo>
                  <a:lnTo>
                    <a:pt x="2" y="19"/>
                  </a:lnTo>
                  <a:lnTo>
                    <a:pt x="2" y="18"/>
                  </a:lnTo>
                  <a:lnTo>
                    <a:pt x="2" y="17"/>
                  </a:lnTo>
                  <a:lnTo>
                    <a:pt x="3" y="15"/>
                  </a:lnTo>
                  <a:lnTo>
                    <a:pt x="5" y="14"/>
                  </a:lnTo>
                  <a:lnTo>
                    <a:pt x="5" y="13"/>
                  </a:lnTo>
                  <a:lnTo>
                    <a:pt x="6" y="12"/>
                  </a:lnTo>
                  <a:lnTo>
                    <a:pt x="7" y="11"/>
                  </a:lnTo>
                  <a:lnTo>
                    <a:pt x="7" y="9"/>
                  </a:lnTo>
                  <a:lnTo>
                    <a:pt x="8" y="9"/>
                  </a:lnTo>
                  <a:lnTo>
                    <a:pt x="10" y="8"/>
                  </a:lnTo>
                  <a:lnTo>
                    <a:pt x="11" y="7"/>
                  </a:lnTo>
                  <a:lnTo>
                    <a:pt x="12" y="6"/>
                  </a:lnTo>
                  <a:lnTo>
                    <a:pt x="13" y="6"/>
                  </a:lnTo>
                  <a:lnTo>
                    <a:pt x="14" y="5"/>
                  </a:lnTo>
                  <a:lnTo>
                    <a:pt x="16" y="3"/>
                  </a:lnTo>
                  <a:lnTo>
                    <a:pt x="17" y="3"/>
                  </a:lnTo>
                  <a:lnTo>
                    <a:pt x="18" y="2"/>
                  </a:lnTo>
                  <a:lnTo>
                    <a:pt x="19" y="2"/>
                  </a:lnTo>
                  <a:lnTo>
                    <a:pt x="20" y="2"/>
                  </a:lnTo>
                  <a:lnTo>
                    <a:pt x="22" y="1"/>
                  </a:lnTo>
                  <a:lnTo>
                    <a:pt x="23" y="1"/>
                  </a:lnTo>
                  <a:lnTo>
                    <a:pt x="25" y="1"/>
                  </a:lnTo>
                  <a:lnTo>
                    <a:pt x="26" y="1"/>
                  </a:lnTo>
                  <a:lnTo>
                    <a:pt x="28" y="1"/>
                  </a:lnTo>
                  <a:lnTo>
                    <a:pt x="29" y="0"/>
                  </a:lnTo>
                  <a:lnTo>
                    <a:pt x="43" y="0"/>
                  </a:lnTo>
                  <a:lnTo>
                    <a:pt x="44" y="1"/>
                  </a:lnTo>
                  <a:lnTo>
                    <a:pt x="46" y="1"/>
                  </a:lnTo>
                  <a:lnTo>
                    <a:pt x="48" y="1"/>
                  </a:lnTo>
                  <a:lnTo>
                    <a:pt x="49" y="1"/>
                  </a:lnTo>
                  <a:lnTo>
                    <a:pt x="50" y="1"/>
                  </a:lnTo>
                  <a:lnTo>
                    <a:pt x="52" y="2"/>
                  </a:lnTo>
                  <a:lnTo>
                    <a:pt x="53" y="2"/>
                  </a:lnTo>
                  <a:lnTo>
                    <a:pt x="54" y="2"/>
                  </a:lnTo>
                  <a:lnTo>
                    <a:pt x="55" y="3"/>
                  </a:lnTo>
                  <a:lnTo>
                    <a:pt x="56" y="3"/>
                  </a:lnTo>
                  <a:lnTo>
                    <a:pt x="58" y="5"/>
                  </a:lnTo>
                  <a:lnTo>
                    <a:pt x="59" y="6"/>
                  </a:lnTo>
                  <a:lnTo>
                    <a:pt x="60" y="6"/>
                  </a:lnTo>
                  <a:lnTo>
                    <a:pt x="61" y="7"/>
                  </a:lnTo>
                  <a:lnTo>
                    <a:pt x="62" y="8"/>
                  </a:lnTo>
                  <a:lnTo>
                    <a:pt x="64" y="9"/>
                  </a:lnTo>
                  <a:lnTo>
                    <a:pt x="65" y="9"/>
                  </a:lnTo>
                  <a:lnTo>
                    <a:pt x="66" y="11"/>
                  </a:lnTo>
                  <a:lnTo>
                    <a:pt x="66" y="12"/>
                  </a:lnTo>
                  <a:lnTo>
                    <a:pt x="67" y="13"/>
                  </a:lnTo>
                  <a:lnTo>
                    <a:pt x="68" y="14"/>
                  </a:lnTo>
                  <a:lnTo>
                    <a:pt x="68" y="15"/>
                  </a:lnTo>
                  <a:lnTo>
                    <a:pt x="70" y="17"/>
                  </a:lnTo>
                  <a:lnTo>
                    <a:pt x="70" y="18"/>
                  </a:lnTo>
                  <a:lnTo>
                    <a:pt x="71" y="19"/>
                  </a:lnTo>
                  <a:lnTo>
                    <a:pt x="71" y="21"/>
                  </a:lnTo>
                  <a:lnTo>
                    <a:pt x="71" y="23"/>
                  </a:lnTo>
                  <a:lnTo>
                    <a:pt x="72" y="24"/>
                  </a:lnTo>
                  <a:lnTo>
                    <a:pt x="72" y="25"/>
                  </a:lnTo>
                  <a:lnTo>
                    <a:pt x="72" y="26"/>
                  </a:lnTo>
                  <a:lnTo>
                    <a:pt x="72" y="27"/>
                  </a:lnTo>
                  <a:lnTo>
                    <a:pt x="72" y="30"/>
                  </a:lnTo>
                  <a:lnTo>
                    <a:pt x="72" y="19"/>
                  </a:lnTo>
                  <a:lnTo>
                    <a:pt x="72" y="21"/>
                  </a:lnTo>
                  <a:lnTo>
                    <a:pt x="72" y="23"/>
                  </a:lnTo>
                  <a:lnTo>
                    <a:pt x="72" y="24"/>
                  </a:lnTo>
                  <a:lnTo>
                    <a:pt x="72" y="25"/>
                  </a:lnTo>
                  <a:lnTo>
                    <a:pt x="71" y="26"/>
                  </a:lnTo>
                  <a:lnTo>
                    <a:pt x="71" y="27"/>
                  </a:lnTo>
                  <a:lnTo>
                    <a:pt x="71" y="30"/>
                  </a:lnTo>
                  <a:lnTo>
                    <a:pt x="70" y="31"/>
                  </a:lnTo>
                  <a:lnTo>
                    <a:pt x="70" y="32"/>
                  </a:lnTo>
                  <a:lnTo>
                    <a:pt x="68" y="33"/>
                  </a:lnTo>
                  <a:lnTo>
                    <a:pt x="68" y="35"/>
                  </a:lnTo>
                  <a:lnTo>
                    <a:pt x="67" y="36"/>
                  </a:lnTo>
                  <a:lnTo>
                    <a:pt x="66" y="37"/>
                  </a:lnTo>
                  <a:lnTo>
                    <a:pt x="66" y="38"/>
                  </a:lnTo>
                  <a:lnTo>
                    <a:pt x="65" y="39"/>
                  </a:lnTo>
                  <a:lnTo>
                    <a:pt x="64" y="39"/>
                  </a:lnTo>
                  <a:lnTo>
                    <a:pt x="62" y="41"/>
                  </a:lnTo>
                  <a:lnTo>
                    <a:pt x="61" y="42"/>
                  </a:lnTo>
                  <a:lnTo>
                    <a:pt x="60" y="43"/>
                  </a:lnTo>
                  <a:lnTo>
                    <a:pt x="59" y="43"/>
                  </a:lnTo>
                  <a:lnTo>
                    <a:pt x="58" y="44"/>
                  </a:lnTo>
                  <a:lnTo>
                    <a:pt x="56" y="45"/>
                  </a:lnTo>
                  <a:lnTo>
                    <a:pt x="55" y="45"/>
                  </a:lnTo>
                  <a:lnTo>
                    <a:pt x="54" y="47"/>
                  </a:lnTo>
                  <a:lnTo>
                    <a:pt x="53" y="47"/>
                  </a:lnTo>
                  <a:lnTo>
                    <a:pt x="52" y="47"/>
                  </a:lnTo>
                  <a:lnTo>
                    <a:pt x="50" y="48"/>
                  </a:lnTo>
                  <a:lnTo>
                    <a:pt x="49" y="48"/>
                  </a:lnTo>
                  <a:lnTo>
                    <a:pt x="48" y="48"/>
                  </a:lnTo>
                  <a:lnTo>
                    <a:pt x="46" y="48"/>
                  </a:lnTo>
                  <a:lnTo>
                    <a:pt x="44" y="48"/>
                  </a:lnTo>
                  <a:lnTo>
                    <a:pt x="43" y="48"/>
                  </a:lnTo>
                  <a:lnTo>
                    <a:pt x="29" y="48"/>
                  </a:lnTo>
                  <a:lnTo>
                    <a:pt x="28" y="48"/>
                  </a:lnTo>
                  <a:lnTo>
                    <a:pt x="26" y="48"/>
                  </a:lnTo>
                  <a:lnTo>
                    <a:pt x="25" y="48"/>
                  </a:lnTo>
                  <a:lnTo>
                    <a:pt x="23" y="48"/>
                  </a:lnTo>
                  <a:lnTo>
                    <a:pt x="22" y="48"/>
                  </a:lnTo>
                  <a:lnTo>
                    <a:pt x="20" y="47"/>
                  </a:lnTo>
                  <a:lnTo>
                    <a:pt x="19" y="47"/>
                  </a:lnTo>
                  <a:lnTo>
                    <a:pt x="18" y="47"/>
                  </a:lnTo>
                  <a:lnTo>
                    <a:pt x="17" y="45"/>
                  </a:lnTo>
                  <a:lnTo>
                    <a:pt x="16" y="45"/>
                  </a:lnTo>
                  <a:lnTo>
                    <a:pt x="14" y="44"/>
                  </a:lnTo>
                  <a:lnTo>
                    <a:pt x="13" y="43"/>
                  </a:lnTo>
                  <a:lnTo>
                    <a:pt x="12" y="43"/>
                  </a:lnTo>
                  <a:lnTo>
                    <a:pt x="11" y="42"/>
                  </a:lnTo>
                  <a:lnTo>
                    <a:pt x="10" y="41"/>
                  </a:lnTo>
                  <a:lnTo>
                    <a:pt x="8" y="39"/>
                  </a:lnTo>
                  <a:lnTo>
                    <a:pt x="7" y="39"/>
                  </a:lnTo>
                  <a:lnTo>
                    <a:pt x="7" y="38"/>
                  </a:lnTo>
                  <a:lnTo>
                    <a:pt x="6" y="37"/>
                  </a:lnTo>
                  <a:lnTo>
                    <a:pt x="5" y="36"/>
                  </a:lnTo>
                  <a:lnTo>
                    <a:pt x="5" y="35"/>
                  </a:lnTo>
                  <a:lnTo>
                    <a:pt x="3" y="33"/>
                  </a:lnTo>
                  <a:lnTo>
                    <a:pt x="2" y="32"/>
                  </a:lnTo>
                  <a:lnTo>
                    <a:pt x="2" y="31"/>
                  </a:lnTo>
                  <a:lnTo>
                    <a:pt x="2" y="30"/>
                  </a:lnTo>
                  <a:lnTo>
                    <a:pt x="1" y="27"/>
                  </a:lnTo>
                  <a:lnTo>
                    <a:pt x="1" y="26"/>
                  </a:lnTo>
                  <a:lnTo>
                    <a:pt x="1" y="25"/>
                  </a:lnTo>
                  <a:lnTo>
                    <a:pt x="0" y="24"/>
                  </a:lnTo>
                  <a:lnTo>
                    <a:pt x="0" y="23"/>
                  </a:lnTo>
                  <a:lnTo>
                    <a:pt x="0" y="21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000000"/>
            </a:solidFill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995" name="Rectangle 27">
              <a:extLst>
                <a:ext uri="{FF2B5EF4-FFF2-40B4-BE49-F238E27FC236}">
                  <a16:creationId xmlns:a16="http://schemas.microsoft.com/office/drawing/2014/main" id="{57955668-5E34-3F47-9069-36D6E7FDD9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40" y="896"/>
              <a:ext cx="110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Q </a:t>
              </a:r>
              <a:endParaRPr lang="en-US" altLang="en-US" b="0">
                <a:solidFill>
                  <a:srgbClr val="000000"/>
                </a:solidFill>
                <a:latin typeface="Times" pitchFamily="2" charset="0"/>
              </a:endParaRPr>
            </a:p>
          </p:txBody>
        </p:sp>
        <p:sp>
          <p:nvSpPr>
            <p:cNvPr id="83996" name="Rectangle 28">
              <a:extLst>
                <a:ext uri="{FF2B5EF4-FFF2-40B4-BE49-F238E27FC236}">
                  <a16:creationId xmlns:a16="http://schemas.microsoft.com/office/drawing/2014/main" id="{9EBD71AA-0102-E647-A9C1-6033A80B17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88" y="438"/>
              <a:ext cx="420" cy="684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b="0">
                <a:solidFill>
                  <a:srgbClr val="000000"/>
                </a:solidFill>
                <a:latin typeface="Times" pitchFamily="2" charset="0"/>
              </a:endParaRPr>
            </a:p>
          </p:txBody>
        </p:sp>
        <p:sp>
          <p:nvSpPr>
            <p:cNvPr id="83997" name="Rectangle 29">
              <a:extLst>
                <a:ext uri="{FF2B5EF4-FFF2-40B4-BE49-F238E27FC236}">
                  <a16:creationId xmlns:a16="http://schemas.microsoft.com/office/drawing/2014/main" id="{AF92A9F4-D5D9-C04E-9203-7FFFDE988D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84" y="884"/>
              <a:ext cx="299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Clock </a:t>
              </a:r>
              <a:endParaRPr lang="en-US" altLang="en-US" b="0">
                <a:solidFill>
                  <a:srgbClr val="000000"/>
                </a:solidFill>
                <a:latin typeface="Times" pitchFamily="2" charset="0"/>
              </a:endParaRPr>
            </a:p>
          </p:txBody>
        </p:sp>
        <p:sp>
          <p:nvSpPr>
            <p:cNvPr id="83998" name="Rectangle 30">
              <a:extLst>
                <a:ext uri="{FF2B5EF4-FFF2-40B4-BE49-F238E27FC236}">
                  <a16:creationId xmlns:a16="http://schemas.microsoft.com/office/drawing/2014/main" id="{F57602D2-10E4-2245-B7AE-513D4C5E54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25" y="557"/>
              <a:ext cx="95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T </a:t>
              </a:r>
              <a:endParaRPr lang="en-US" altLang="en-US" b="0">
                <a:solidFill>
                  <a:srgbClr val="000000"/>
                </a:solidFill>
                <a:latin typeface="Times" pitchFamily="2" charset="0"/>
              </a:endParaRPr>
            </a:p>
          </p:txBody>
        </p:sp>
        <p:sp>
          <p:nvSpPr>
            <p:cNvPr id="83999" name="Rectangle 31">
              <a:extLst>
                <a:ext uri="{FF2B5EF4-FFF2-40B4-BE49-F238E27FC236}">
                  <a16:creationId xmlns:a16="http://schemas.microsoft.com/office/drawing/2014/main" id="{A73209D3-731D-AC43-910F-C963CB7901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75" y="552"/>
              <a:ext cx="110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Q </a:t>
              </a:r>
              <a:endParaRPr lang="en-US" altLang="en-US" b="0">
                <a:solidFill>
                  <a:srgbClr val="000000"/>
                </a:solidFill>
                <a:latin typeface="Times" pitchFamily="2" charset="0"/>
              </a:endParaRPr>
            </a:p>
          </p:txBody>
        </p:sp>
        <p:sp>
          <p:nvSpPr>
            <p:cNvPr id="84000" name="Line 32">
              <a:extLst>
                <a:ext uri="{FF2B5EF4-FFF2-40B4-BE49-F238E27FC236}">
                  <a16:creationId xmlns:a16="http://schemas.microsoft.com/office/drawing/2014/main" id="{6B3C872E-A8DD-5747-84C3-71F1BCE2E36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088" y="894"/>
              <a:ext cx="60" cy="1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001" name="Rectangle 33">
              <a:extLst>
                <a:ext uri="{FF2B5EF4-FFF2-40B4-BE49-F238E27FC236}">
                  <a16:creationId xmlns:a16="http://schemas.microsoft.com/office/drawing/2014/main" id="{F402D9DA-5BEE-7A44-B25D-3A9159EA44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25" y="438"/>
              <a:ext cx="420" cy="684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b="0">
                <a:solidFill>
                  <a:srgbClr val="000000"/>
                </a:solidFill>
                <a:latin typeface="Times" pitchFamily="2" charset="0"/>
              </a:endParaRPr>
            </a:p>
          </p:txBody>
        </p:sp>
        <p:sp>
          <p:nvSpPr>
            <p:cNvPr id="84002" name="Rectangle 34">
              <a:extLst>
                <a:ext uri="{FF2B5EF4-FFF2-40B4-BE49-F238E27FC236}">
                  <a16:creationId xmlns:a16="http://schemas.microsoft.com/office/drawing/2014/main" id="{A2C18D3D-76BC-DB43-AC5E-6433B1BEA0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76" y="896"/>
              <a:ext cx="110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Q </a:t>
              </a:r>
              <a:endParaRPr lang="en-US" altLang="en-US" b="0">
                <a:solidFill>
                  <a:srgbClr val="000000"/>
                </a:solidFill>
                <a:latin typeface="Times" pitchFamily="2" charset="0"/>
              </a:endParaRPr>
            </a:p>
          </p:txBody>
        </p:sp>
        <p:sp>
          <p:nvSpPr>
            <p:cNvPr id="84003" name="Rectangle 35">
              <a:extLst>
                <a:ext uri="{FF2B5EF4-FFF2-40B4-BE49-F238E27FC236}">
                  <a16:creationId xmlns:a16="http://schemas.microsoft.com/office/drawing/2014/main" id="{B62E6002-4237-984B-9F3C-081606E369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62" y="557"/>
              <a:ext cx="95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T </a:t>
              </a:r>
              <a:endParaRPr lang="en-US" altLang="en-US" b="0">
                <a:solidFill>
                  <a:srgbClr val="000000"/>
                </a:solidFill>
                <a:latin typeface="Times" pitchFamily="2" charset="0"/>
              </a:endParaRPr>
            </a:p>
          </p:txBody>
        </p:sp>
        <p:sp>
          <p:nvSpPr>
            <p:cNvPr id="84004" name="Rectangle 36">
              <a:extLst>
                <a:ext uri="{FF2B5EF4-FFF2-40B4-BE49-F238E27FC236}">
                  <a16:creationId xmlns:a16="http://schemas.microsoft.com/office/drawing/2014/main" id="{EA890FA2-7B85-5449-AE14-337FCA1C49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11" y="552"/>
              <a:ext cx="110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Q </a:t>
              </a:r>
              <a:endParaRPr lang="en-US" altLang="en-US" b="0">
                <a:solidFill>
                  <a:srgbClr val="000000"/>
                </a:solidFill>
                <a:latin typeface="Times" pitchFamily="2" charset="0"/>
              </a:endParaRPr>
            </a:p>
          </p:txBody>
        </p:sp>
        <p:sp>
          <p:nvSpPr>
            <p:cNvPr id="84005" name="Line 37">
              <a:extLst>
                <a:ext uri="{FF2B5EF4-FFF2-40B4-BE49-F238E27FC236}">
                  <a16:creationId xmlns:a16="http://schemas.microsoft.com/office/drawing/2014/main" id="{63A82054-791C-8243-B4D0-0604BA53EF0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025" y="894"/>
              <a:ext cx="48" cy="1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006" name="Line 38">
              <a:extLst>
                <a:ext uri="{FF2B5EF4-FFF2-40B4-BE49-F238E27FC236}">
                  <a16:creationId xmlns:a16="http://schemas.microsoft.com/office/drawing/2014/main" id="{364BA356-FBF2-5E4E-B436-04C6F71BE2B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03" y="606"/>
              <a:ext cx="348" cy="1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007" name="Freeform 39">
              <a:extLst>
                <a:ext uri="{FF2B5EF4-FFF2-40B4-BE49-F238E27FC236}">
                  <a16:creationId xmlns:a16="http://schemas.microsoft.com/office/drawing/2014/main" id="{600A6A03-4E4A-DC4E-8302-20C2003CEB2C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8" y="906"/>
              <a:ext cx="84" cy="84"/>
            </a:xfrm>
            <a:custGeom>
              <a:avLst/>
              <a:gdLst>
                <a:gd name="T0" fmla="*/ 0 w 168"/>
                <a:gd name="T1" fmla="*/ 1 h 168"/>
                <a:gd name="T2" fmla="*/ 1 w 168"/>
                <a:gd name="T3" fmla="*/ 1 h 168"/>
                <a:gd name="T4" fmla="*/ 0 w 168"/>
                <a:gd name="T5" fmla="*/ 0 h 168"/>
                <a:gd name="T6" fmla="*/ 0 60000 65536"/>
                <a:gd name="T7" fmla="*/ 0 60000 65536"/>
                <a:gd name="T8" fmla="*/ 0 60000 65536"/>
                <a:gd name="T9" fmla="*/ 0 w 168"/>
                <a:gd name="T10" fmla="*/ 0 h 168"/>
                <a:gd name="T11" fmla="*/ 168 w 168"/>
                <a:gd name="T12" fmla="*/ 168 h 16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8" h="168">
                  <a:moveTo>
                    <a:pt x="0" y="168"/>
                  </a:moveTo>
                  <a:lnTo>
                    <a:pt x="168" y="96"/>
                  </a:lnTo>
                  <a:lnTo>
                    <a:pt x="0" y="0"/>
                  </a:lnTo>
                </a:path>
              </a:pathLst>
            </a:cu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008" name="Freeform 40">
              <a:extLst>
                <a:ext uri="{FF2B5EF4-FFF2-40B4-BE49-F238E27FC236}">
                  <a16:creationId xmlns:a16="http://schemas.microsoft.com/office/drawing/2014/main" id="{A4024494-6F05-DE41-AD74-00CCB56C2A75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5" y="906"/>
              <a:ext cx="84" cy="84"/>
            </a:xfrm>
            <a:custGeom>
              <a:avLst/>
              <a:gdLst>
                <a:gd name="T0" fmla="*/ 0 w 168"/>
                <a:gd name="T1" fmla="*/ 1 h 168"/>
                <a:gd name="T2" fmla="*/ 1 w 168"/>
                <a:gd name="T3" fmla="*/ 1 h 168"/>
                <a:gd name="T4" fmla="*/ 0 w 168"/>
                <a:gd name="T5" fmla="*/ 0 h 168"/>
                <a:gd name="T6" fmla="*/ 0 60000 65536"/>
                <a:gd name="T7" fmla="*/ 0 60000 65536"/>
                <a:gd name="T8" fmla="*/ 0 60000 65536"/>
                <a:gd name="T9" fmla="*/ 0 w 168"/>
                <a:gd name="T10" fmla="*/ 0 h 168"/>
                <a:gd name="T11" fmla="*/ 168 w 168"/>
                <a:gd name="T12" fmla="*/ 168 h 16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8" h="168">
                  <a:moveTo>
                    <a:pt x="0" y="168"/>
                  </a:moveTo>
                  <a:lnTo>
                    <a:pt x="168" y="96"/>
                  </a:lnTo>
                  <a:lnTo>
                    <a:pt x="0" y="0"/>
                  </a:lnTo>
                </a:path>
              </a:pathLst>
            </a:cu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009" name="Freeform 41">
              <a:extLst>
                <a:ext uri="{FF2B5EF4-FFF2-40B4-BE49-F238E27FC236}">
                  <a16:creationId xmlns:a16="http://schemas.microsoft.com/office/drawing/2014/main" id="{62D8AEC3-9308-6645-AB9C-D975D0A855F6}"/>
                </a:ext>
              </a:extLst>
            </p:cNvPr>
            <p:cNvSpPr>
              <a:spLocks/>
            </p:cNvSpPr>
            <p:nvPr/>
          </p:nvSpPr>
          <p:spPr bwMode="auto">
            <a:xfrm>
              <a:off x="1851" y="906"/>
              <a:ext cx="84" cy="84"/>
            </a:xfrm>
            <a:custGeom>
              <a:avLst/>
              <a:gdLst>
                <a:gd name="T0" fmla="*/ 0 w 168"/>
                <a:gd name="T1" fmla="*/ 1 h 168"/>
                <a:gd name="T2" fmla="*/ 1 w 168"/>
                <a:gd name="T3" fmla="*/ 1 h 168"/>
                <a:gd name="T4" fmla="*/ 0 w 168"/>
                <a:gd name="T5" fmla="*/ 0 h 168"/>
                <a:gd name="T6" fmla="*/ 0 60000 65536"/>
                <a:gd name="T7" fmla="*/ 0 60000 65536"/>
                <a:gd name="T8" fmla="*/ 0 60000 65536"/>
                <a:gd name="T9" fmla="*/ 0 w 168"/>
                <a:gd name="T10" fmla="*/ 0 h 168"/>
                <a:gd name="T11" fmla="*/ 168 w 168"/>
                <a:gd name="T12" fmla="*/ 168 h 16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8" h="168">
                  <a:moveTo>
                    <a:pt x="0" y="168"/>
                  </a:moveTo>
                  <a:lnTo>
                    <a:pt x="168" y="96"/>
                  </a:lnTo>
                  <a:lnTo>
                    <a:pt x="0" y="0"/>
                  </a:lnTo>
                </a:path>
              </a:pathLst>
            </a:cu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010" name="Line 42">
              <a:extLst>
                <a:ext uri="{FF2B5EF4-FFF2-40B4-BE49-F238E27FC236}">
                  <a16:creationId xmlns:a16="http://schemas.microsoft.com/office/drawing/2014/main" id="{0BA8959B-0544-CA46-9764-B850C438FA3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03" y="954"/>
              <a:ext cx="348" cy="1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011" name="Freeform 43">
              <a:extLst>
                <a:ext uri="{FF2B5EF4-FFF2-40B4-BE49-F238E27FC236}">
                  <a16:creationId xmlns:a16="http://schemas.microsoft.com/office/drawing/2014/main" id="{830E6F8E-144F-7A42-9413-B9B452E35826}"/>
                </a:ext>
              </a:extLst>
            </p:cNvPr>
            <p:cNvSpPr>
              <a:spLocks/>
            </p:cNvSpPr>
            <p:nvPr/>
          </p:nvSpPr>
          <p:spPr bwMode="auto">
            <a:xfrm>
              <a:off x="1659" y="594"/>
              <a:ext cx="36" cy="36"/>
            </a:xfrm>
            <a:custGeom>
              <a:avLst/>
              <a:gdLst>
                <a:gd name="T0" fmla="*/ 0 w 72"/>
                <a:gd name="T1" fmla="*/ 1 h 72"/>
                <a:gd name="T2" fmla="*/ 1 w 72"/>
                <a:gd name="T3" fmla="*/ 1 h 72"/>
                <a:gd name="T4" fmla="*/ 1 w 72"/>
                <a:gd name="T5" fmla="*/ 1 h 72"/>
                <a:gd name="T6" fmla="*/ 1 w 72"/>
                <a:gd name="T7" fmla="*/ 1 h 72"/>
                <a:gd name="T8" fmla="*/ 1 w 72"/>
                <a:gd name="T9" fmla="*/ 1 h 72"/>
                <a:gd name="T10" fmla="*/ 1 w 72"/>
                <a:gd name="T11" fmla="*/ 1 h 72"/>
                <a:gd name="T12" fmla="*/ 1 w 72"/>
                <a:gd name="T13" fmla="*/ 1 h 72"/>
                <a:gd name="T14" fmla="*/ 1 w 72"/>
                <a:gd name="T15" fmla="*/ 1 h 72"/>
                <a:gd name="T16" fmla="*/ 1 w 72"/>
                <a:gd name="T17" fmla="*/ 1 h 72"/>
                <a:gd name="T18" fmla="*/ 1 w 72"/>
                <a:gd name="T19" fmla="*/ 1 h 72"/>
                <a:gd name="T20" fmla="*/ 1 w 72"/>
                <a:gd name="T21" fmla="*/ 1 h 72"/>
                <a:gd name="T22" fmla="*/ 1 w 72"/>
                <a:gd name="T23" fmla="*/ 0 h 72"/>
                <a:gd name="T24" fmla="*/ 1 w 72"/>
                <a:gd name="T25" fmla="*/ 1 h 72"/>
                <a:gd name="T26" fmla="*/ 1 w 72"/>
                <a:gd name="T27" fmla="*/ 1 h 72"/>
                <a:gd name="T28" fmla="*/ 1 w 72"/>
                <a:gd name="T29" fmla="*/ 1 h 72"/>
                <a:gd name="T30" fmla="*/ 1 w 72"/>
                <a:gd name="T31" fmla="*/ 1 h 72"/>
                <a:gd name="T32" fmla="*/ 1 w 72"/>
                <a:gd name="T33" fmla="*/ 1 h 72"/>
                <a:gd name="T34" fmla="*/ 1 w 72"/>
                <a:gd name="T35" fmla="*/ 1 h 72"/>
                <a:gd name="T36" fmla="*/ 1 w 72"/>
                <a:gd name="T37" fmla="*/ 1 h 72"/>
                <a:gd name="T38" fmla="*/ 1 w 72"/>
                <a:gd name="T39" fmla="*/ 1 h 72"/>
                <a:gd name="T40" fmla="*/ 1 w 72"/>
                <a:gd name="T41" fmla="*/ 1 h 72"/>
                <a:gd name="T42" fmla="*/ 1 w 72"/>
                <a:gd name="T43" fmla="*/ 1 h 72"/>
                <a:gd name="T44" fmla="*/ 1 w 72"/>
                <a:gd name="T45" fmla="*/ 1 h 72"/>
                <a:gd name="T46" fmla="*/ 1 w 72"/>
                <a:gd name="T47" fmla="*/ 1 h 72"/>
                <a:gd name="T48" fmla="*/ 1 w 72"/>
                <a:gd name="T49" fmla="*/ 1 h 72"/>
                <a:gd name="T50" fmla="*/ 1 w 72"/>
                <a:gd name="T51" fmla="*/ 1 h 72"/>
                <a:gd name="T52" fmla="*/ 1 w 72"/>
                <a:gd name="T53" fmla="*/ 1 h 72"/>
                <a:gd name="T54" fmla="*/ 1 w 72"/>
                <a:gd name="T55" fmla="*/ 1 h 72"/>
                <a:gd name="T56" fmla="*/ 1 w 72"/>
                <a:gd name="T57" fmla="*/ 1 h 72"/>
                <a:gd name="T58" fmla="*/ 1 w 72"/>
                <a:gd name="T59" fmla="*/ 1 h 72"/>
                <a:gd name="T60" fmla="*/ 1 w 72"/>
                <a:gd name="T61" fmla="*/ 1 h 72"/>
                <a:gd name="T62" fmla="*/ 1 w 72"/>
                <a:gd name="T63" fmla="*/ 1 h 72"/>
                <a:gd name="T64" fmla="*/ 1 w 72"/>
                <a:gd name="T65" fmla="*/ 1 h 72"/>
                <a:gd name="T66" fmla="*/ 1 w 72"/>
                <a:gd name="T67" fmla="*/ 1 h 72"/>
                <a:gd name="T68" fmla="*/ 1 w 72"/>
                <a:gd name="T69" fmla="*/ 1 h 72"/>
                <a:gd name="T70" fmla="*/ 1 w 72"/>
                <a:gd name="T71" fmla="*/ 1 h 72"/>
                <a:gd name="T72" fmla="*/ 1 w 72"/>
                <a:gd name="T73" fmla="*/ 1 h 72"/>
                <a:gd name="T74" fmla="*/ 1 w 72"/>
                <a:gd name="T75" fmla="*/ 1 h 72"/>
                <a:gd name="T76" fmla="*/ 1 w 72"/>
                <a:gd name="T77" fmla="*/ 1 h 72"/>
                <a:gd name="T78" fmla="*/ 1 w 72"/>
                <a:gd name="T79" fmla="*/ 1 h 72"/>
                <a:gd name="T80" fmla="*/ 1 w 72"/>
                <a:gd name="T81" fmla="*/ 1 h 72"/>
                <a:gd name="T82" fmla="*/ 1 w 72"/>
                <a:gd name="T83" fmla="*/ 1 h 72"/>
                <a:gd name="T84" fmla="*/ 1 w 72"/>
                <a:gd name="T85" fmla="*/ 1 h 72"/>
                <a:gd name="T86" fmla="*/ 1 w 72"/>
                <a:gd name="T87" fmla="*/ 1 h 72"/>
                <a:gd name="T88" fmla="*/ 1 w 72"/>
                <a:gd name="T89" fmla="*/ 1 h 72"/>
                <a:gd name="T90" fmla="*/ 1 w 72"/>
                <a:gd name="T91" fmla="*/ 1 h 72"/>
                <a:gd name="T92" fmla="*/ 1 w 72"/>
                <a:gd name="T93" fmla="*/ 1 h 72"/>
                <a:gd name="T94" fmla="*/ 1 w 72"/>
                <a:gd name="T95" fmla="*/ 1 h 72"/>
                <a:gd name="T96" fmla="*/ 1 w 72"/>
                <a:gd name="T97" fmla="*/ 1 h 72"/>
                <a:gd name="T98" fmla="*/ 1 w 72"/>
                <a:gd name="T99" fmla="*/ 1 h 72"/>
                <a:gd name="T100" fmla="*/ 1 w 72"/>
                <a:gd name="T101" fmla="*/ 1 h 72"/>
                <a:gd name="T102" fmla="*/ 1 w 72"/>
                <a:gd name="T103" fmla="*/ 1 h 72"/>
                <a:gd name="T104" fmla="*/ 1 w 72"/>
                <a:gd name="T105" fmla="*/ 1 h 72"/>
                <a:gd name="T106" fmla="*/ 1 w 72"/>
                <a:gd name="T107" fmla="*/ 1 h 72"/>
                <a:gd name="T108" fmla="*/ 1 w 72"/>
                <a:gd name="T109" fmla="*/ 1 h 72"/>
                <a:gd name="T110" fmla="*/ 0 w 72"/>
                <a:gd name="T111" fmla="*/ 1 h 72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72"/>
                <a:gd name="T169" fmla="*/ 0 h 72"/>
                <a:gd name="T170" fmla="*/ 72 w 72"/>
                <a:gd name="T171" fmla="*/ 72 h 72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72" h="72">
                  <a:moveTo>
                    <a:pt x="0" y="44"/>
                  </a:moveTo>
                  <a:lnTo>
                    <a:pt x="0" y="30"/>
                  </a:lnTo>
                  <a:lnTo>
                    <a:pt x="0" y="28"/>
                  </a:lnTo>
                  <a:lnTo>
                    <a:pt x="0" y="27"/>
                  </a:lnTo>
                  <a:lnTo>
                    <a:pt x="0" y="26"/>
                  </a:lnTo>
                  <a:lnTo>
                    <a:pt x="1" y="24"/>
                  </a:lnTo>
                  <a:lnTo>
                    <a:pt x="1" y="23"/>
                  </a:lnTo>
                  <a:lnTo>
                    <a:pt x="1" y="22"/>
                  </a:lnTo>
                  <a:lnTo>
                    <a:pt x="3" y="20"/>
                  </a:lnTo>
                  <a:lnTo>
                    <a:pt x="3" y="18"/>
                  </a:lnTo>
                  <a:lnTo>
                    <a:pt x="3" y="17"/>
                  </a:lnTo>
                  <a:lnTo>
                    <a:pt x="4" y="16"/>
                  </a:lnTo>
                  <a:lnTo>
                    <a:pt x="5" y="15"/>
                  </a:lnTo>
                  <a:lnTo>
                    <a:pt x="5" y="14"/>
                  </a:lnTo>
                  <a:lnTo>
                    <a:pt x="6" y="12"/>
                  </a:lnTo>
                  <a:lnTo>
                    <a:pt x="7" y="11"/>
                  </a:lnTo>
                  <a:lnTo>
                    <a:pt x="7" y="10"/>
                  </a:lnTo>
                  <a:lnTo>
                    <a:pt x="9" y="10"/>
                  </a:lnTo>
                  <a:lnTo>
                    <a:pt x="10" y="9"/>
                  </a:lnTo>
                  <a:lnTo>
                    <a:pt x="11" y="8"/>
                  </a:lnTo>
                  <a:lnTo>
                    <a:pt x="12" y="6"/>
                  </a:lnTo>
                  <a:lnTo>
                    <a:pt x="13" y="6"/>
                  </a:lnTo>
                  <a:lnTo>
                    <a:pt x="15" y="5"/>
                  </a:lnTo>
                  <a:lnTo>
                    <a:pt x="16" y="4"/>
                  </a:lnTo>
                  <a:lnTo>
                    <a:pt x="17" y="4"/>
                  </a:lnTo>
                  <a:lnTo>
                    <a:pt x="18" y="3"/>
                  </a:lnTo>
                  <a:lnTo>
                    <a:pt x="19" y="3"/>
                  </a:lnTo>
                  <a:lnTo>
                    <a:pt x="21" y="3"/>
                  </a:lnTo>
                  <a:lnTo>
                    <a:pt x="22" y="2"/>
                  </a:lnTo>
                  <a:lnTo>
                    <a:pt x="23" y="2"/>
                  </a:lnTo>
                  <a:lnTo>
                    <a:pt x="25" y="2"/>
                  </a:lnTo>
                  <a:lnTo>
                    <a:pt x="27" y="2"/>
                  </a:lnTo>
                  <a:lnTo>
                    <a:pt x="28" y="2"/>
                  </a:lnTo>
                  <a:lnTo>
                    <a:pt x="29" y="0"/>
                  </a:lnTo>
                  <a:lnTo>
                    <a:pt x="43" y="0"/>
                  </a:lnTo>
                  <a:lnTo>
                    <a:pt x="45" y="2"/>
                  </a:lnTo>
                  <a:lnTo>
                    <a:pt x="46" y="2"/>
                  </a:lnTo>
                  <a:lnTo>
                    <a:pt x="48" y="2"/>
                  </a:lnTo>
                  <a:lnTo>
                    <a:pt x="49" y="2"/>
                  </a:lnTo>
                  <a:lnTo>
                    <a:pt x="51" y="2"/>
                  </a:lnTo>
                  <a:lnTo>
                    <a:pt x="52" y="3"/>
                  </a:lnTo>
                  <a:lnTo>
                    <a:pt x="53" y="3"/>
                  </a:lnTo>
                  <a:lnTo>
                    <a:pt x="54" y="3"/>
                  </a:lnTo>
                  <a:lnTo>
                    <a:pt x="55" y="4"/>
                  </a:lnTo>
                  <a:lnTo>
                    <a:pt x="57" y="4"/>
                  </a:lnTo>
                  <a:lnTo>
                    <a:pt x="58" y="5"/>
                  </a:lnTo>
                  <a:lnTo>
                    <a:pt x="59" y="6"/>
                  </a:lnTo>
                  <a:lnTo>
                    <a:pt x="60" y="6"/>
                  </a:lnTo>
                  <a:lnTo>
                    <a:pt x="61" y="8"/>
                  </a:lnTo>
                  <a:lnTo>
                    <a:pt x="63" y="9"/>
                  </a:lnTo>
                  <a:lnTo>
                    <a:pt x="64" y="10"/>
                  </a:lnTo>
                  <a:lnTo>
                    <a:pt x="65" y="10"/>
                  </a:lnTo>
                  <a:lnTo>
                    <a:pt x="66" y="11"/>
                  </a:lnTo>
                  <a:lnTo>
                    <a:pt x="66" y="12"/>
                  </a:lnTo>
                  <a:lnTo>
                    <a:pt x="67" y="14"/>
                  </a:lnTo>
                  <a:lnTo>
                    <a:pt x="69" y="15"/>
                  </a:lnTo>
                  <a:lnTo>
                    <a:pt x="69" y="16"/>
                  </a:lnTo>
                  <a:lnTo>
                    <a:pt x="70" y="17"/>
                  </a:lnTo>
                  <a:lnTo>
                    <a:pt x="70" y="18"/>
                  </a:lnTo>
                  <a:lnTo>
                    <a:pt x="71" y="20"/>
                  </a:lnTo>
                  <a:lnTo>
                    <a:pt x="71" y="22"/>
                  </a:lnTo>
                  <a:lnTo>
                    <a:pt x="71" y="23"/>
                  </a:lnTo>
                  <a:lnTo>
                    <a:pt x="72" y="24"/>
                  </a:lnTo>
                  <a:lnTo>
                    <a:pt x="72" y="26"/>
                  </a:lnTo>
                  <a:lnTo>
                    <a:pt x="72" y="27"/>
                  </a:lnTo>
                  <a:lnTo>
                    <a:pt x="72" y="28"/>
                  </a:lnTo>
                  <a:lnTo>
                    <a:pt x="72" y="30"/>
                  </a:lnTo>
                  <a:lnTo>
                    <a:pt x="72" y="44"/>
                  </a:lnTo>
                  <a:lnTo>
                    <a:pt x="72" y="46"/>
                  </a:lnTo>
                  <a:lnTo>
                    <a:pt x="72" y="47"/>
                  </a:lnTo>
                  <a:lnTo>
                    <a:pt x="72" y="48"/>
                  </a:lnTo>
                  <a:lnTo>
                    <a:pt x="72" y="50"/>
                  </a:lnTo>
                  <a:lnTo>
                    <a:pt x="71" y="51"/>
                  </a:lnTo>
                  <a:lnTo>
                    <a:pt x="71" y="52"/>
                  </a:lnTo>
                  <a:lnTo>
                    <a:pt x="71" y="54"/>
                  </a:lnTo>
                  <a:lnTo>
                    <a:pt x="70" y="56"/>
                  </a:lnTo>
                  <a:lnTo>
                    <a:pt x="70" y="57"/>
                  </a:lnTo>
                  <a:lnTo>
                    <a:pt x="69" y="58"/>
                  </a:lnTo>
                  <a:lnTo>
                    <a:pt x="69" y="59"/>
                  </a:lnTo>
                  <a:lnTo>
                    <a:pt x="67" y="60"/>
                  </a:lnTo>
                  <a:lnTo>
                    <a:pt x="66" y="62"/>
                  </a:lnTo>
                  <a:lnTo>
                    <a:pt x="66" y="63"/>
                  </a:lnTo>
                  <a:lnTo>
                    <a:pt x="65" y="64"/>
                  </a:lnTo>
                  <a:lnTo>
                    <a:pt x="64" y="64"/>
                  </a:lnTo>
                  <a:lnTo>
                    <a:pt x="63" y="65"/>
                  </a:lnTo>
                  <a:lnTo>
                    <a:pt x="61" y="66"/>
                  </a:lnTo>
                  <a:lnTo>
                    <a:pt x="60" y="68"/>
                  </a:lnTo>
                  <a:lnTo>
                    <a:pt x="59" y="68"/>
                  </a:lnTo>
                  <a:lnTo>
                    <a:pt x="58" y="69"/>
                  </a:lnTo>
                  <a:lnTo>
                    <a:pt x="57" y="70"/>
                  </a:lnTo>
                  <a:lnTo>
                    <a:pt x="55" y="70"/>
                  </a:lnTo>
                  <a:lnTo>
                    <a:pt x="54" y="71"/>
                  </a:lnTo>
                  <a:lnTo>
                    <a:pt x="53" y="71"/>
                  </a:lnTo>
                  <a:lnTo>
                    <a:pt x="52" y="71"/>
                  </a:lnTo>
                  <a:lnTo>
                    <a:pt x="51" y="72"/>
                  </a:lnTo>
                  <a:lnTo>
                    <a:pt x="49" y="72"/>
                  </a:lnTo>
                  <a:lnTo>
                    <a:pt x="48" y="72"/>
                  </a:lnTo>
                  <a:lnTo>
                    <a:pt x="46" y="72"/>
                  </a:lnTo>
                  <a:lnTo>
                    <a:pt x="45" y="72"/>
                  </a:lnTo>
                  <a:lnTo>
                    <a:pt x="43" y="72"/>
                  </a:lnTo>
                  <a:lnTo>
                    <a:pt x="29" y="72"/>
                  </a:lnTo>
                  <a:lnTo>
                    <a:pt x="28" y="72"/>
                  </a:lnTo>
                  <a:lnTo>
                    <a:pt x="27" y="72"/>
                  </a:lnTo>
                  <a:lnTo>
                    <a:pt x="25" y="72"/>
                  </a:lnTo>
                  <a:lnTo>
                    <a:pt x="23" y="72"/>
                  </a:lnTo>
                  <a:lnTo>
                    <a:pt x="22" y="72"/>
                  </a:lnTo>
                  <a:lnTo>
                    <a:pt x="21" y="71"/>
                  </a:lnTo>
                  <a:lnTo>
                    <a:pt x="19" y="71"/>
                  </a:lnTo>
                  <a:lnTo>
                    <a:pt x="18" y="71"/>
                  </a:lnTo>
                  <a:lnTo>
                    <a:pt x="17" y="70"/>
                  </a:lnTo>
                  <a:lnTo>
                    <a:pt x="16" y="70"/>
                  </a:lnTo>
                  <a:lnTo>
                    <a:pt x="15" y="69"/>
                  </a:lnTo>
                  <a:lnTo>
                    <a:pt x="13" y="68"/>
                  </a:lnTo>
                  <a:lnTo>
                    <a:pt x="12" y="68"/>
                  </a:lnTo>
                  <a:lnTo>
                    <a:pt x="11" y="66"/>
                  </a:lnTo>
                  <a:lnTo>
                    <a:pt x="10" y="65"/>
                  </a:lnTo>
                  <a:lnTo>
                    <a:pt x="9" y="64"/>
                  </a:lnTo>
                  <a:lnTo>
                    <a:pt x="7" y="64"/>
                  </a:lnTo>
                  <a:lnTo>
                    <a:pt x="7" y="63"/>
                  </a:lnTo>
                  <a:lnTo>
                    <a:pt x="6" y="62"/>
                  </a:lnTo>
                  <a:lnTo>
                    <a:pt x="5" y="60"/>
                  </a:lnTo>
                  <a:lnTo>
                    <a:pt x="5" y="59"/>
                  </a:lnTo>
                  <a:lnTo>
                    <a:pt x="4" y="58"/>
                  </a:lnTo>
                  <a:lnTo>
                    <a:pt x="3" y="57"/>
                  </a:lnTo>
                  <a:lnTo>
                    <a:pt x="3" y="56"/>
                  </a:lnTo>
                  <a:lnTo>
                    <a:pt x="3" y="54"/>
                  </a:lnTo>
                  <a:lnTo>
                    <a:pt x="1" y="52"/>
                  </a:lnTo>
                  <a:lnTo>
                    <a:pt x="1" y="51"/>
                  </a:lnTo>
                  <a:lnTo>
                    <a:pt x="1" y="50"/>
                  </a:lnTo>
                  <a:lnTo>
                    <a:pt x="0" y="48"/>
                  </a:lnTo>
                  <a:lnTo>
                    <a:pt x="0" y="47"/>
                  </a:lnTo>
                  <a:lnTo>
                    <a:pt x="0" y="46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000000"/>
            </a:solidFill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012" name="Rectangle 44">
              <a:extLst>
                <a:ext uri="{FF2B5EF4-FFF2-40B4-BE49-F238E27FC236}">
                  <a16:creationId xmlns:a16="http://schemas.microsoft.com/office/drawing/2014/main" id="{D844CD31-480B-A64B-93B5-91AF829FCE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12" y="896"/>
              <a:ext cx="110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Q </a:t>
              </a:r>
              <a:endParaRPr lang="en-US" altLang="en-US" b="0">
                <a:solidFill>
                  <a:srgbClr val="000000"/>
                </a:solidFill>
                <a:latin typeface="Times" pitchFamily="2" charset="0"/>
              </a:endParaRPr>
            </a:p>
          </p:txBody>
        </p:sp>
        <p:sp>
          <p:nvSpPr>
            <p:cNvPr id="84013" name="Line 45">
              <a:extLst>
                <a:ext uri="{FF2B5EF4-FFF2-40B4-BE49-F238E27FC236}">
                  <a16:creationId xmlns:a16="http://schemas.microsoft.com/office/drawing/2014/main" id="{919ACAB1-A574-1B45-974C-6BFA6C1FB8C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272" y="954"/>
              <a:ext cx="516" cy="1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014" name="Line 46">
              <a:extLst>
                <a:ext uri="{FF2B5EF4-FFF2-40B4-BE49-F238E27FC236}">
                  <a16:creationId xmlns:a16="http://schemas.microsoft.com/office/drawing/2014/main" id="{6B28E234-C733-C74E-BC3B-2169993FDB6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208" y="954"/>
              <a:ext cx="517" cy="1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015" name="Freeform 47">
              <a:extLst>
                <a:ext uri="{FF2B5EF4-FFF2-40B4-BE49-F238E27FC236}">
                  <a16:creationId xmlns:a16="http://schemas.microsoft.com/office/drawing/2014/main" id="{36FEBDE2-8AEA-B646-A2A0-32AD61A3A338}"/>
                </a:ext>
              </a:extLst>
            </p:cNvPr>
            <p:cNvSpPr>
              <a:spLocks/>
            </p:cNvSpPr>
            <p:nvPr/>
          </p:nvSpPr>
          <p:spPr bwMode="auto">
            <a:xfrm>
              <a:off x="2272" y="606"/>
              <a:ext cx="168" cy="684"/>
            </a:xfrm>
            <a:custGeom>
              <a:avLst/>
              <a:gdLst>
                <a:gd name="T0" fmla="*/ 0 w 337"/>
                <a:gd name="T1" fmla="*/ 0 h 1369"/>
                <a:gd name="T2" fmla="*/ 0 w 337"/>
                <a:gd name="T3" fmla="*/ 0 h 1369"/>
                <a:gd name="T4" fmla="*/ 0 w 337"/>
                <a:gd name="T5" fmla="*/ 0 h 1369"/>
                <a:gd name="T6" fmla="*/ 0 60000 65536"/>
                <a:gd name="T7" fmla="*/ 0 60000 65536"/>
                <a:gd name="T8" fmla="*/ 0 60000 65536"/>
                <a:gd name="T9" fmla="*/ 0 w 337"/>
                <a:gd name="T10" fmla="*/ 0 h 1369"/>
                <a:gd name="T11" fmla="*/ 337 w 337"/>
                <a:gd name="T12" fmla="*/ 1369 h 136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37" h="1369">
                  <a:moveTo>
                    <a:pt x="337" y="1369"/>
                  </a:moveTo>
                  <a:lnTo>
                    <a:pt x="337" y="0"/>
                  </a:lnTo>
                  <a:lnTo>
                    <a:pt x="0" y="0"/>
                  </a:lnTo>
                </a:path>
              </a:pathLst>
            </a:cu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016" name="Freeform 48">
              <a:extLst>
                <a:ext uri="{FF2B5EF4-FFF2-40B4-BE49-F238E27FC236}">
                  <a16:creationId xmlns:a16="http://schemas.microsoft.com/office/drawing/2014/main" id="{5702EB8E-1729-6B4C-AC8A-1859E1663F0D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8" y="606"/>
              <a:ext cx="169" cy="684"/>
            </a:xfrm>
            <a:custGeom>
              <a:avLst/>
              <a:gdLst>
                <a:gd name="T0" fmla="*/ 1 w 336"/>
                <a:gd name="T1" fmla="*/ 0 h 1369"/>
                <a:gd name="T2" fmla="*/ 1 w 336"/>
                <a:gd name="T3" fmla="*/ 0 h 1369"/>
                <a:gd name="T4" fmla="*/ 0 w 336"/>
                <a:gd name="T5" fmla="*/ 0 h 1369"/>
                <a:gd name="T6" fmla="*/ 0 60000 65536"/>
                <a:gd name="T7" fmla="*/ 0 60000 65536"/>
                <a:gd name="T8" fmla="*/ 0 60000 65536"/>
                <a:gd name="T9" fmla="*/ 0 w 336"/>
                <a:gd name="T10" fmla="*/ 0 h 1369"/>
                <a:gd name="T11" fmla="*/ 336 w 336"/>
                <a:gd name="T12" fmla="*/ 1369 h 136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36" h="1369">
                  <a:moveTo>
                    <a:pt x="336" y="1369"/>
                  </a:moveTo>
                  <a:lnTo>
                    <a:pt x="336" y="0"/>
                  </a:lnTo>
                  <a:lnTo>
                    <a:pt x="0" y="0"/>
                  </a:lnTo>
                </a:path>
              </a:pathLst>
            </a:cu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017" name="Freeform 49">
              <a:extLst>
                <a:ext uri="{FF2B5EF4-FFF2-40B4-BE49-F238E27FC236}">
                  <a16:creationId xmlns:a16="http://schemas.microsoft.com/office/drawing/2014/main" id="{46A06514-B97C-C74F-9034-5570F81FABBC}"/>
                </a:ext>
              </a:extLst>
            </p:cNvPr>
            <p:cNvSpPr>
              <a:spLocks/>
            </p:cNvSpPr>
            <p:nvPr/>
          </p:nvSpPr>
          <p:spPr bwMode="auto">
            <a:xfrm>
              <a:off x="4145" y="606"/>
              <a:ext cx="168" cy="684"/>
            </a:xfrm>
            <a:custGeom>
              <a:avLst/>
              <a:gdLst>
                <a:gd name="T0" fmla="*/ 1 w 336"/>
                <a:gd name="T1" fmla="*/ 0 h 1369"/>
                <a:gd name="T2" fmla="*/ 1 w 336"/>
                <a:gd name="T3" fmla="*/ 0 h 1369"/>
                <a:gd name="T4" fmla="*/ 0 w 336"/>
                <a:gd name="T5" fmla="*/ 0 h 1369"/>
                <a:gd name="T6" fmla="*/ 0 60000 65536"/>
                <a:gd name="T7" fmla="*/ 0 60000 65536"/>
                <a:gd name="T8" fmla="*/ 0 60000 65536"/>
                <a:gd name="T9" fmla="*/ 0 w 336"/>
                <a:gd name="T10" fmla="*/ 0 h 1369"/>
                <a:gd name="T11" fmla="*/ 336 w 336"/>
                <a:gd name="T12" fmla="*/ 1369 h 136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36" h="1369">
                  <a:moveTo>
                    <a:pt x="336" y="1369"/>
                  </a:moveTo>
                  <a:lnTo>
                    <a:pt x="336" y="0"/>
                  </a:lnTo>
                  <a:lnTo>
                    <a:pt x="0" y="0"/>
                  </a:lnTo>
                </a:path>
              </a:pathLst>
            </a:cu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018" name="Freeform 50">
              <a:extLst>
                <a:ext uri="{FF2B5EF4-FFF2-40B4-BE49-F238E27FC236}">
                  <a16:creationId xmlns:a16="http://schemas.microsoft.com/office/drawing/2014/main" id="{40064186-5A61-EC4E-BA2C-4A715C179BC8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1" y="269"/>
              <a:ext cx="2054" cy="337"/>
            </a:xfrm>
            <a:custGeom>
              <a:avLst/>
              <a:gdLst>
                <a:gd name="T0" fmla="*/ 1 w 4108"/>
                <a:gd name="T1" fmla="*/ 1 h 672"/>
                <a:gd name="T2" fmla="*/ 1 w 4108"/>
                <a:gd name="T3" fmla="*/ 1 h 672"/>
                <a:gd name="T4" fmla="*/ 1 w 4108"/>
                <a:gd name="T5" fmla="*/ 0 h 672"/>
                <a:gd name="T6" fmla="*/ 0 w 4108"/>
                <a:gd name="T7" fmla="*/ 0 h 672"/>
                <a:gd name="T8" fmla="*/ 0 w 4108"/>
                <a:gd name="T9" fmla="*/ 1 h 6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108"/>
                <a:gd name="T16" fmla="*/ 0 h 672"/>
                <a:gd name="T17" fmla="*/ 4108 w 4108"/>
                <a:gd name="T18" fmla="*/ 672 h 6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108" h="672">
                  <a:moveTo>
                    <a:pt x="4108" y="672"/>
                  </a:moveTo>
                  <a:lnTo>
                    <a:pt x="3748" y="672"/>
                  </a:lnTo>
                  <a:lnTo>
                    <a:pt x="3748" y="0"/>
                  </a:lnTo>
                  <a:lnTo>
                    <a:pt x="0" y="0"/>
                  </a:lnTo>
                  <a:lnTo>
                    <a:pt x="0" y="672"/>
                  </a:lnTo>
                </a:path>
              </a:pathLst>
            </a:cu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019" name="Freeform 51">
              <a:extLst>
                <a:ext uri="{FF2B5EF4-FFF2-40B4-BE49-F238E27FC236}">
                  <a16:creationId xmlns:a16="http://schemas.microsoft.com/office/drawing/2014/main" id="{0AC306D1-E058-A84B-A515-D3BC02ACF9C8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8" y="269"/>
              <a:ext cx="180" cy="337"/>
            </a:xfrm>
            <a:custGeom>
              <a:avLst/>
              <a:gdLst>
                <a:gd name="T0" fmla="*/ 1 w 360"/>
                <a:gd name="T1" fmla="*/ 1 h 672"/>
                <a:gd name="T2" fmla="*/ 0 w 360"/>
                <a:gd name="T3" fmla="*/ 1 h 672"/>
                <a:gd name="T4" fmla="*/ 0 w 360"/>
                <a:gd name="T5" fmla="*/ 0 h 672"/>
                <a:gd name="T6" fmla="*/ 0 60000 65536"/>
                <a:gd name="T7" fmla="*/ 0 60000 65536"/>
                <a:gd name="T8" fmla="*/ 0 60000 65536"/>
                <a:gd name="T9" fmla="*/ 0 w 360"/>
                <a:gd name="T10" fmla="*/ 0 h 672"/>
                <a:gd name="T11" fmla="*/ 360 w 360"/>
                <a:gd name="T12" fmla="*/ 672 h 67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60" h="672">
                  <a:moveTo>
                    <a:pt x="360" y="672"/>
                  </a:moveTo>
                  <a:lnTo>
                    <a:pt x="0" y="672"/>
                  </a:lnTo>
                  <a:lnTo>
                    <a:pt x="0" y="0"/>
                  </a:lnTo>
                </a:path>
              </a:pathLst>
            </a:cu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020" name="Rectangle 52">
              <a:extLst>
                <a:ext uri="{FF2B5EF4-FFF2-40B4-BE49-F238E27FC236}">
                  <a16:creationId xmlns:a16="http://schemas.microsoft.com/office/drawing/2014/main" id="{6ED97F2E-A2A0-B743-AA62-EC9524BA1C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88" y="546"/>
              <a:ext cx="85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1 </a:t>
              </a:r>
              <a:endParaRPr lang="en-US" altLang="en-US" b="0">
                <a:solidFill>
                  <a:srgbClr val="000000"/>
                </a:solidFill>
                <a:latin typeface="Times" pitchFamily="2" charset="0"/>
              </a:endParaRPr>
            </a:p>
          </p:txBody>
        </p:sp>
        <p:sp>
          <p:nvSpPr>
            <p:cNvPr id="84021" name="Rectangle 53">
              <a:extLst>
                <a:ext uri="{FF2B5EF4-FFF2-40B4-BE49-F238E27FC236}">
                  <a16:creationId xmlns:a16="http://schemas.microsoft.com/office/drawing/2014/main" id="{3022BFC3-D91E-1D46-BD91-885A97243F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9" y="1326"/>
              <a:ext cx="110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Q </a:t>
              </a:r>
              <a:endParaRPr lang="en-US" altLang="en-US" b="0">
                <a:solidFill>
                  <a:srgbClr val="000000"/>
                </a:solidFill>
                <a:latin typeface="Times" pitchFamily="2" charset="0"/>
              </a:endParaRPr>
            </a:p>
          </p:txBody>
        </p:sp>
        <p:sp>
          <p:nvSpPr>
            <p:cNvPr id="84022" name="Rectangle 54">
              <a:extLst>
                <a:ext uri="{FF2B5EF4-FFF2-40B4-BE49-F238E27FC236}">
                  <a16:creationId xmlns:a16="http://schemas.microsoft.com/office/drawing/2014/main" id="{4B689374-92F8-0F4E-AAD4-C0FD5E05BB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51" y="1381"/>
              <a:ext cx="67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100" b="0">
                  <a:solidFill>
                    <a:srgbClr val="000000"/>
                  </a:solidFill>
                  <a:latin typeface="Times-Roman" pitchFamily="2" charset="0"/>
                </a:rPr>
                <a:t>0 </a:t>
              </a:r>
              <a:endParaRPr lang="en-US" altLang="en-US" b="0">
                <a:solidFill>
                  <a:srgbClr val="000000"/>
                </a:solidFill>
                <a:latin typeface="Times" pitchFamily="2" charset="0"/>
              </a:endParaRPr>
            </a:p>
          </p:txBody>
        </p:sp>
        <p:sp>
          <p:nvSpPr>
            <p:cNvPr id="84023" name="Rectangle 55">
              <a:extLst>
                <a:ext uri="{FF2B5EF4-FFF2-40B4-BE49-F238E27FC236}">
                  <a16:creationId xmlns:a16="http://schemas.microsoft.com/office/drawing/2014/main" id="{57F86024-46C6-CF49-9AFE-617D299A3B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03" y="1326"/>
              <a:ext cx="110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Q </a:t>
              </a:r>
              <a:endParaRPr lang="en-US" altLang="en-US" b="0">
                <a:solidFill>
                  <a:srgbClr val="000000"/>
                </a:solidFill>
                <a:latin typeface="Times" pitchFamily="2" charset="0"/>
              </a:endParaRPr>
            </a:p>
          </p:txBody>
        </p:sp>
        <p:sp>
          <p:nvSpPr>
            <p:cNvPr id="84024" name="Rectangle 56">
              <a:extLst>
                <a:ext uri="{FF2B5EF4-FFF2-40B4-BE49-F238E27FC236}">
                  <a16:creationId xmlns:a16="http://schemas.microsoft.com/office/drawing/2014/main" id="{BCE53779-2679-D640-A334-0A2A68941E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86" y="1381"/>
              <a:ext cx="67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100" b="0">
                  <a:solidFill>
                    <a:srgbClr val="000000"/>
                  </a:solidFill>
                  <a:latin typeface="Times-Roman" pitchFamily="2" charset="0"/>
                </a:rPr>
                <a:t>1 </a:t>
              </a:r>
              <a:endParaRPr lang="en-US" altLang="en-US" b="0">
                <a:solidFill>
                  <a:srgbClr val="000000"/>
                </a:solidFill>
                <a:latin typeface="Times" pitchFamily="2" charset="0"/>
              </a:endParaRPr>
            </a:p>
          </p:txBody>
        </p:sp>
        <p:sp>
          <p:nvSpPr>
            <p:cNvPr id="84025" name="Rectangle 57">
              <a:extLst>
                <a:ext uri="{FF2B5EF4-FFF2-40B4-BE49-F238E27FC236}">
                  <a16:creationId xmlns:a16="http://schemas.microsoft.com/office/drawing/2014/main" id="{65A7F38D-E4E4-8342-AD54-B1A59005E7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40" y="1326"/>
              <a:ext cx="110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Q </a:t>
              </a:r>
              <a:endParaRPr lang="en-US" altLang="en-US" b="0">
                <a:solidFill>
                  <a:srgbClr val="000000"/>
                </a:solidFill>
                <a:latin typeface="Times" pitchFamily="2" charset="0"/>
              </a:endParaRPr>
            </a:p>
          </p:txBody>
        </p:sp>
        <p:sp>
          <p:nvSpPr>
            <p:cNvPr id="84026" name="Rectangle 58">
              <a:extLst>
                <a:ext uri="{FF2B5EF4-FFF2-40B4-BE49-F238E27FC236}">
                  <a16:creationId xmlns:a16="http://schemas.microsoft.com/office/drawing/2014/main" id="{CE2ACC28-2A13-D247-882A-742A07B910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2" y="1381"/>
              <a:ext cx="67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100" b="0">
                  <a:solidFill>
                    <a:srgbClr val="000000"/>
                  </a:solidFill>
                  <a:latin typeface="Times-Roman" pitchFamily="2" charset="0"/>
                </a:rPr>
                <a:t>2 </a:t>
              </a:r>
              <a:endParaRPr lang="en-US" altLang="en-US" b="0">
                <a:solidFill>
                  <a:srgbClr val="000000"/>
                </a:solidFill>
                <a:latin typeface="Times" pitchFamily="2" charset="0"/>
              </a:endParaRPr>
            </a:p>
          </p:txBody>
        </p:sp>
        <p:sp>
          <p:nvSpPr>
            <p:cNvPr id="84027" name="Rectangle 59">
              <a:extLst>
                <a:ext uri="{FF2B5EF4-FFF2-40B4-BE49-F238E27FC236}">
                  <a16:creationId xmlns:a16="http://schemas.microsoft.com/office/drawing/2014/main" id="{46D31151-F7A2-9C4A-8651-BA22FCF497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20" y="1618"/>
              <a:ext cx="530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0">
                  <a:solidFill>
                    <a:srgbClr val="000000"/>
                  </a:solidFill>
                  <a:latin typeface="Times-Roman" pitchFamily="2" charset="0"/>
                </a:rPr>
                <a:t>(a) Circuit </a:t>
              </a:r>
              <a:endParaRPr lang="en-US" altLang="en-US" b="0">
                <a:solidFill>
                  <a:srgbClr val="000000"/>
                </a:solidFill>
                <a:latin typeface="Times" pitchFamily="2" charset="0"/>
              </a:endParaRPr>
            </a:p>
          </p:txBody>
        </p:sp>
        <p:sp>
          <p:nvSpPr>
            <p:cNvPr id="84028" name="Rectangle 60">
              <a:extLst>
                <a:ext uri="{FF2B5EF4-FFF2-40B4-BE49-F238E27FC236}">
                  <a16:creationId xmlns:a16="http://schemas.microsoft.com/office/drawing/2014/main" id="{60C47A97-C83B-B244-AE3F-84B84456CA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6" y="2005"/>
              <a:ext cx="299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Clock </a:t>
              </a:r>
              <a:endParaRPr lang="en-US" altLang="en-US" b="0">
                <a:solidFill>
                  <a:srgbClr val="000000"/>
                </a:solidFill>
                <a:latin typeface="Times" pitchFamily="2" charset="0"/>
              </a:endParaRPr>
            </a:p>
          </p:txBody>
        </p:sp>
        <p:sp>
          <p:nvSpPr>
            <p:cNvPr id="84029" name="Rectangle 61">
              <a:extLst>
                <a:ext uri="{FF2B5EF4-FFF2-40B4-BE49-F238E27FC236}">
                  <a16:creationId xmlns:a16="http://schemas.microsoft.com/office/drawing/2014/main" id="{9B6CC694-C648-2841-8F06-1E5A11269D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8" y="2326"/>
              <a:ext cx="110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Q </a:t>
              </a:r>
              <a:endParaRPr lang="en-US" altLang="en-US" b="0">
                <a:solidFill>
                  <a:srgbClr val="000000"/>
                </a:solidFill>
                <a:latin typeface="Times" pitchFamily="2" charset="0"/>
              </a:endParaRPr>
            </a:p>
          </p:txBody>
        </p:sp>
        <p:sp>
          <p:nvSpPr>
            <p:cNvPr id="84030" name="Rectangle 62">
              <a:extLst>
                <a:ext uri="{FF2B5EF4-FFF2-40B4-BE49-F238E27FC236}">
                  <a16:creationId xmlns:a16="http://schemas.microsoft.com/office/drawing/2014/main" id="{20549323-2990-754E-B603-7CA5D3FB89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0" y="2380"/>
              <a:ext cx="67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100" b="0">
                  <a:solidFill>
                    <a:srgbClr val="000000"/>
                  </a:solidFill>
                  <a:latin typeface="Times-Roman" pitchFamily="2" charset="0"/>
                </a:rPr>
                <a:t>0 </a:t>
              </a:r>
              <a:endParaRPr lang="en-US" altLang="en-US" b="0">
                <a:solidFill>
                  <a:srgbClr val="000000"/>
                </a:solidFill>
                <a:latin typeface="Times" pitchFamily="2" charset="0"/>
              </a:endParaRPr>
            </a:p>
          </p:txBody>
        </p:sp>
        <p:sp>
          <p:nvSpPr>
            <p:cNvPr id="84031" name="Rectangle 63">
              <a:extLst>
                <a:ext uri="{FF2B5EF4-FFF2-40B4-BE49-F238E27FC236}">
                  <a16:creationId xmlns:a16="http://schemas.microsoft.com/office/drawing/2014/main" id="{8A5AFCF5-3C35-3142-A01E-80CFFF9100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8" y="2666"/>
              <a:ext cx="110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Q </a:t>
              </a:r>
              <a:endParaRPr lang="en-US" altLang="en-US" b="0">
                <a:solidFill>
                  <a:srgbClr val="000000"/>
                </a:solidFill>
                <a:latin typeface="Times" pitchFamily="2" charset="0"/>
              </a:endParaRPr>
            </a:p>
          </p:txBody>
        </p:sp>
        <p:sp>
          <p:nvSpPr>
            <p:cNvPr id="84032" name="Rectangle 64">
              <a:extLst>
                <a:ext uri="{FF2B5EF4-FFF2-40B4-BE49-F238E27FC236}">
                  <a16:creationId xmlns:a16="http://schemas.microsoft.com/office/drawing/2014/main" id="{92805FC8-B1E9-5149-8AA7-70B102038A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0" y="2721"/>
              <a:ext cx="67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100" b="0">
                  <a:solidFill>
                    <a:srgbClr val="000000"/>
                  </a:solidFill>
                  <a:latin typeface="Times-Roman" pitchFamily="2" charset="0"/>
                </a:rPr>
                <a:t>1 </a:t>
              </a:r>
              <a:endParaRPr lang="en-US" altLang="en-US" b="0">
                <a:solidFill>
                  <a:srgbClr val="000000"/>
                </a:solidFill>
                <a:latin typeface="Times" pitchFamily="2" charset="0"/>
              </a:endParaRPr>
            </a:p>
          </p:txBody>
        </p:sp>
        <p:sp>
          <p:nvSpPr>
            <p:cNvPr id="84033" name="Rectangle 65">
              <a:extLst>
                <a:ext uri="{FF2B5EF4-FFF2-40B4-BE49-F238E27FC236}">
                  <a16:creationId xmlns:a16="http://schemas.microsoft.com/office/drawing/2014/main" id="{558192CE-8888-684B-91E8-F3FA417DA4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8" y="3006"/>
              <a:ext cx="110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Q </a:t>
              </a:r>
              <a:endParaRPr lang="en-US" altLang="en-US" b="0">
                <a:solidFill>
                  <a:srgbClr val="000000"/>
                </a:solidFill>
                <a:latin typeface="Times" pitchFamily="2" charset="0"/>
              </a:endParaRPr>
            </a:p>
          </p:txBody>
        </p:sp>
        <p:sp>
          <p:nvSpPr>
            <p:cNvPr id="84034" name="Rectangle 66">
              <a:extLst>
                <a:ext uri="{FF2B5EF4-FFF2-40B4-BE49-F238E27FC236}">
                  <a16:creationId xmlns:a16="http://schemas.microsoft.com/office/drawing/2014/main" id="{C754BD6C-B05E-7B48-B3CB-3A3F6F6DEF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0" y="3061"/>
              <a:ext cx="67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100" b="0">
                  <a:solidFill>
                    <a:srgbClr val="000000"/>
                  </a:solidFill>
                  <a:latin typeface="Times-Roman" pitchFamily="2" charset="0"/>
                </a:rPr>
                <a:t>2 </a:t>
              </a:r>
              <a:endParaRPr lang="en-US" altLang="en-US" b="0">
                <a:solidFill>
                  <a:srgbClr val="000000"/>
                </a:solidFill>
                <a:latin typeface="Times" pitchFamily="2" charset="0"/>
              </a:endParaRPr>
            </a:p>
          </p:txBody>
        </p:sp>
        <p:sp>
          <p:nvSpPr>
            <p:cNvPr id="84035" name="Rectangle 67">
              <a:extLst>
                <a:ext uri="{FF2B5EF4-FFF2-40B4-BE49-F238E27FC236}">
                  <a16:creationId xmlns:a16="http://schemas.microsoft.com/office/drawing/2014/main" id="{7D72F8ED-A265-464D-8609-C8387D0A7C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0" y="3318"/>
              <a:ext cx="305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Count </a:t>
              </a:r>
              <a:endParaRPr lang="en-US" altLang="en-US" b="0">
                <a:solidFill>
                  <a:srgbClr val="000000"/>
                </a:solidFill>
                <a:latin typeface="Times" pitchFamily="2" charset="0"/>
              </a:endParaRPr>
            </a:p>
          </p:txBody>
        </p:sp>
        <p:sp>
          <p:nvSpPr>
            <p:cNvPr id="84036" name="Rectangle 68">
              <a:extLst>
                <a:ext uri="{FF2B5EF4-FFF2-40B4-BE49-F238E27FC236}">
                  <a16:creationId xmlns:a16="http://schemas.microsoft.com/office/drawing/2014/main" id="{C06EC48D-1798-CE4E-AD77-1B79C2A685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90" y="3318"/>
              <a:ext cx="85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0 </a:t>
              </a:r>
              <a:endParaRPr lang="en-US" altLang="en-US" b="0">
                <a:solidFill>
                  <a:srgbClr val="000000"/>
                </a:solidFill>
                <a:latin typeface="Times" pitchFamily="2" charset="0"/>
              </a:endParaRPr>
            </a:p>
          </p:txBody>
        </p:sp>
        <p:sp>
          <p:nvSpPr>
            <p:cNvPr id="84037" name="Rectangle 69">
              <a:extLst>
                <a:ext uri="{FF2B5EF4-FFF2-40B4-BE49-F238E27FC236}">
                  <a16:creationId xmlns:a16="http://schemas.microsoft.com/office/drawing/2014/main" id="{658DCD16-C27A-B446-A286-EA5C020103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10" y="3318"/>
              <a:ext cx="85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1 </a:t>
              </a:r>
              <a:endParaRPr lang="en-US" altLang="en-US" b="0">
                <a:solidFill>
                  <a:srgbClr val="000000"/>
                </a:solidFill>
                <a:latin typeface="Times" pitchFamily="2" charset="0"/>
              </a:endParaRPr>
            </a:p>
          </p:txBody>
        </p:sp>
        <p:sp>
          <p:nvSpPr>
            <p:cNvPr id="84038" name="Rectangle 70">
              <a:extLst>
                <a:ext uri="{FF2B5EF4-FFF2-40B4-BE49-F238E27FC236}">
                  <a16:creationId xmlns:a16="http://schemas.microsoft.com/office/drawing/2014/main" id="{AB88397C-435E-5C45-BF7F-53DA68F1AB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81" y="3318"/>
              <a:ext cx="85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2 </a:t>
              </a:r>
              <a:endParaRPr lang="en-US" altLang="en-US" b="0">
                <a:solidFill>
                  <a:srgbClr val="000000"/>
                </a:solidFill>
                <a:latin typeface="Times" pitchFamily="2" charset="0"/>
              </a:endParaRPr>
            </a:p>
          </p:txBody>
        </p:sp>
        <p:sp>
          <p:nvSpPr>
            <p:cNvPr id="84039" name="Rectangle 71">
              <a:extLst>
                <a:ext uri="{FF2B5EF4-FFF2-40B4-BE49-F238E27FC236}">
                  <a16:creationId xmlns:a16="http://schemas.microsoft.com/office/drawing/2014/main" id="{AE178158-C7B7-874C-9676-023C46C76D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44" y="3318"/>
              <a:ext cx="85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3 </a:t>
              </a:r>
              <a:endParaRPr lang="en-US" altLang="en-US" b="0">
                <a:solidFill>
                  <a:srgbClr val="000000"/>
                </a:solidFill>
                <a:latin typeface="Times" pitchFamily="2" charset="0"/>
              </a:endParaRPr>
            </a:p>
          </p:txBody>
        </p:sp>
        <p:sp>
          <p:nvSpPr>
            <p:cNvPr id="84040" name="Rectangle 72">
              <a:extLst>
                <a:ext uri="{FF2B5EF4-FFF2-40B4-BE49-F238E27FC236}">
                  <a16:creationId xmlns:a16="http://schemas.microsoft.com/office/drawing/2014/main" id="{26711F21-ED2D-0746-A376-8C15B091BA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09" y="3318"/>
              <a:ext cx="85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4 </a:t>
              </a:r>
              <a:endParaRPr lang="en-US" altLang="en-US" b="0">
                <a:solidFill>
                  <a:srgbClr val="000000"/>
                </a:solidFill>
                <a:latin typeface="Times" pitchFamily="2" charset="0"/>
              </a:endParaRPr>
            </a:p>
          </p:txBody>
        </p:sp>
        <p:sp>
          <p:nvSpPr>
            <p:cNvPr id="84041" name="Rectangle 73">
              <a:extLst>
                <a:ext uri="{FF2B5EF4-FFF2-40B4-BE49-F238E27FC236}">
                  <a16:creationId xmlns:a16="http://schemas.microsoft.com/office/drawing/2014/main" id="{5FD645BA-924D-F247-B473-B5FE4AEE80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73" y="3318"/>
              <a:ext cx="85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5 </a:t>
              </a:r>
              <a:endParaRPr lang="en-US" altLang="en-US" b="0">
                <a:solidFill>
                  <a:srgbClr val="000000"/>
                </a:solidFill>
                <a:latin typeface="Times" pitchFamily="2" charset="0"/>
              </a:endParaRPr>
            </a:p>
          </p:txBody>
        </p:sp>
        <p:sp>
          <p:nvSpPr>
            <p:cNvPr id="84042" name="Rectangle 74">
              <a:extLst>
                <a:ext uri="{FF2B5EF4-FFF2-40B4-BE49-F238E27FC236}">
                  <a16:creationId xmlns:a16="http://schemas.microsoft.com/office/drawing/2014/main" id="{D4D8FEEA-C131-C645-ADC9-50C10D3913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38" y="3318"/>
              <a:ext cx="85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6 </a:t>
              </a:r>
              <a:endParaRPr lang="en-US" altLang="en-US" b="0">
                <a:solidFill>
                  <a:srgbClr val="000000"/>
                </a:solidFill>
                <a:latin typeface="Times" pitchFamily="2" charset="0"/>
              </a:endParaRPr>
            </a:p>
          </p:txBody>
        </p:sp>
        <p:sp>
          <p:nvSpPr>
            <p:cNvPr id="84043" name="Rectangle 75">
              <a:extLst>
                <a:ext uri="{FF2B5EF4-FFF2-40B4-BE49-F238E27FC236}">
                  <a16:creationId xmlns:a16="http://schemas.microsoft.com/office/drawing/2014/main" id="{EFEA9D92-E7DE-AE4B-B285-1782FDB2ED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7" y="3318"/>
              <a:ext cx="85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7 </a:t>
              </a:r>
              <a:endParaRPr lang="en-US" altLang="en-US" b="0">
                <a:solidFill>
                  <a:srgbClr val="000000"/>
                </a:solidFill>
                <a:latin typeface="Times" pitchFamily="2" charset="0"/>
              </a:endParaRPr>
            </a:p>
          </p:txBody>
        </p:sp>
        <p:sp>
          <p:nvSpPr>
            <p:cNvPr id="84044" name="Rectangle 76">
              <a:extLst>
                <a:ext uri="{FF2B5EF4-FFF2-40B4-BE49-F238E27FC236}">
                  <a16:creationId xmlns:a16="http://schemas.microsoft.com/office/drawing/2014/main" id="{38EB03BA-F9ED-1143-9488-7C56F57FE8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65" y="3318"/>
              <a:ext cx="85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0 </a:t>
              </a:r>
              <a:endParaRPr lang="en-US" altLang="en-US" b="0">
                <a:solidFill>
                  <a:srgbClr val="000000"/>
                </a:solidFill>
                <a:latin typeface="Times" pitchFamily="2" charset="0"/>
              </a:endParaRPr>
            </a:p>
          </p:txBody>
        </p:sp>
        <p:sp>
          <p:nvSpPr>
            <p:cNvPr id="84045" name="Rectangle 83">
              <a:extLst>
                <a:ext uri="{FF2B5EF4-FFF2-40B4-BE49-F238E27FC236}">
                  <a16:creationId xmlns:a16="http://schemas.microsoft.com/office/drawing/2014/main" id="{6AFF43B2-93B5-1542-82B6-F47875F67B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22" y="3619"/>
              <a:ext cx="947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0">
                  <a:solidFill>
                    <a:srgbClr val="000000"/>
                  </a:solidFill>
                  <a:latin typeface="Times-Roman" pitchFamily="2" charset="0"/>
                </a:rPr>
                <a:t>(b) Timing diagram</a:t>
              </a:r>
              <a:endParaRPr lang="en-US" altLang="en-US" b="0">
                <a:solidFill>
                  <a:srgbClr val="000000"/>
                </a:solidFill>
                <a:latin typeface="Times" pitchFamily="2" charset="0"/>
              </a:endParaRPr>
            </a:p>
          </p:txBody>
        </p:sp>
      </p:grpSp>
    </p:spTree>
  </p:cSld>
  <p:clrMapOvr>
    <a:masterClrMapping/>
  </p:clrMapOvr>
  <p:transition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Title 1">
            <a:extLst>
              <a:ext uri="{FF2B5EF4-FFF2-40B4-BE49-F238E27FC236}">
                <a16:creationId xmlns:a16="http://schemas.microsoft.com/office/drawing/2014/main" id="{FED36B58-4AD1-8B45-AAD3-98D1FA007836}"/>
              </a:ext>
            </a:extLst>
          </p:cNvPr>
          <p:cNvSpPr txBox="1">
            <a:spLocks/>
          </p:cNvSpPr>
          <p:nvPr/>
        </p:nvSpPr>
        <p:spPr bwMode="auto">
          <a:xfrm>
            <a:off x="914400" y="0"/>
            <a:ext cx="9144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rgbClr val="000000"/>
                </a:solidFill>
              </a:rPr>
              <a:t>A three-bit up-counter</a:t>
            </a:r>
          </a:p>
        </p:txBody>
      </p:sp>
      <p:grpSp>
        <p:nvGrpSpPr>
          <p:cNvPr id="84994" name="Group 1">
            <a:extLst>
              <a:ext uri="{FF2B5EF4-FFF2-40B4-BE49-F238E27FC236}">
                <a16:creationId xmlns:a16="http://schemas.microsoft.com/office/drawing/2014/main" id="{7FE31172-DCFA-0941-8AEC-0400278FEB13}"/>
              </a:ext>
            </a:extLst>
          </p:cNvPr>
          <p:cNvGrpSpPr>
            <a:grpSpLocks/>
          </p:cNvGrpSpPr>
          <p:nvPr/>
        </p:nvGrpSpPr>
        <p:grpSpPr bwMode="auto">
          <a:xfrm>
            <a:off x="1071564" y="942976"/>
            <a:ext cx="8986837" cy="5915025"/>
            <a:chOff x="157039" y="942975"/>
            <a:chExt cx="8986961" cy="5915025"/>
          </a:xfrm>
        </p:grpSpPr>
        <p:sp>
          <p:nvSpPr>
            <p:cNvPr id="84995" name="TextBox 125">
              <a:extLst>
                <a:ext uri="{FF2B5EF4-FFF2-40B4-BE49-F238E27FC236}">
                  <a16:creationId xmlns:a16="http://schemas.microsoft.com/office/drawing/2014/main" id="{23C880F1-7C3E-144E-B03B-5B8853CEC3A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91300" y="6550025"/>
              <a:ext cx="2552700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" pitchFamily="2" charset="0"/>
                </a:rPr>
                <a:t>[ Figure 5.19 from the textbook ]</a:t>
              </a:r>
            </a:p>
          </p:txBody>
        </p:sp>
        <p:grpSp>
          <p:nvGrpSpPr>
            <p:cNvPr id="84996" name="Group 84">
              <a:extLst>
                <a:ext uri="{FF2B5EF4-FFF2-40B4-BE49-F238E27FC236}">
                  <a16:creationId xmlns:a16="http://schemas.microsoft.com/office/drawing/2014/main" id="{10333CED-F338-D941-9E6F-1FAF83F99F9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16000" y="942975"/>
              <a:ext cx="6784975" cy="5567363"/>
              <a:chOff x="640" y="257"/>
              <a:chExt cx="4274" cy="3507"/>
            </a:xfrm>
          </p:grpSpPr>
          <p:sp>
            <p:nvSpPr>
              <p:cNvPr id="85031" name="Line 4">
                <a:extLst>
                  <a:ext uri="{FF2B5EF4-FFF2-40B4-BE49-F238E27FC236}">
                    <a16:creationId xmlns:a16="http://schemas.microsoft.com/office/drawing/2014/main" id="{8DBBDA50-D36D-E845-B679-30488788F1B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671" y="1891"/>
                <a:ext cx="1" cy="1357"/>
              </a:xfrm>
              <a:prstGeom prst="line">
                <a:avLst/>
              </a:prstGeom>
              <a:noFill/>
              <a:ln w="17463">
                <a:solidFill>
                  <a:srgbClr val="7F7F7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032" name="Line 5">
                <a:extLst>
                  <a:ext uri="{FF2B5EF4-FFF2-40B4-BE49-F238E27FC236}">
                    <a16:creationId xmlns:a16="http://schemas.microsoft.com/office/drawing/2014/main" id="{F6F765E3-7A94-9244-8BDA-E993ECBB1A9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140" y="1891"/>
                <a:ext cx="1" cy="1357"/>
              </a:xfrm>
              <a:prstGeom prst="line">
                <a:avLst/>
              </a:prstGeom>
              <a:noFill/>
              <a:ln w="17463">
                <a:solidFill>
                  <a:srgbClr val="7F7F7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033" name="Line 6">
                <a:extLst>
                  <a:ext uri="{FF2B5EF4-FFF2-40B4-BE49-F238E27FC236}">
                    <a16:creationId xmlns:a16="http://schemas.microsoft.com/office/drawing/2014/main" id="{24609AAF-4A89-B94A-844C-055F25FD9A4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596" y="1891"/>
                <a:ext cx="1" cy="1357"/>
              </a:xfrm>
              <a:prstGeom prst="line">
                <a:avLst/>
              </a:prstGeom>
              <a:noFill/>
              <a:ln w="19050">
                <a:solidFill>
                  <a:srgbClr val="7F7F7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034" name="Line 7">
                <a:extLst>
                  <a:ext uri="{FF2B5EF4-FFF2-40B4-BE49-F238E27FC236}">
                    <a16:creationId xmlns:a16="http://schemas.microsoft.com/office/drawing/2014/main" id="{B8AA8972-FC99-8D49-828D-657A1E10297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064" y="1891"/>
                <a:ext cx="1" cy="1357"/>
              </a:xfrm>
              <a:prstGeom prst="line">
                <a:avLst/>
              </a:prstGeom>
              <a:noFill/>
              <a:ln w="17463">
                <a:solidFill>
                  <a:srgbClr val="7F7F7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035" name="Line 8">
                <a:extLst>
                  <a:ext uri="{FF2B5EF4-FFF2-40B4-BE49-F238E27FC236}">
                    <a16:creationId xmlns:a16="http://schemas.microsoft.com/office/drawing/2014/main" id="{99D5B1F4-572D-BC48-A313-320D3EB160E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533" y="1891"/>
                <a:ext cx="1" cy="1357"/>
              </a:xfrm>
              <a:prstGeom prst="line">
                <a:avLst/>
              </a:prstGeom>
              <a:noFill/>
              <a:ln w="17463">
                <a:solidFill>
                  <a:srgbClr val="7F7F7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036" name="Line 9">
                <a:extLst>
                  <a:ext uri="{FF2B5EF4-FFF2-40B4-BE49-F238E27FC236}">
                    <a16:creationId xmlns:a16="http://schemas.microsoft.com/office/drawing/2014/main" id="{3DCFA766-FDF1-4345-BE33-A6C321BCF73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989" y="1891"/>
                <a:ext cx="1" cy="1357"/>
              </a:xfrm>
              <a:prstGeom prst="line">
                <a:avLst/>
              </a:prstGeom>
              <a:noFill/>
              <a:ln w="17463">
                <a:solidFill>
                  <a:srgbClr val="7F7F7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037" name="Line 10">
                <a:extLst>
                  <a:ext uri="{FF2B5EF4-FFF2-40B4-BE49-F238E27FC236}">
                    <a16:creationId xmlns:a16="http://schemas.microsoft.com/office/drawing/2014/main" id="{CFD84214-49C1-6F4C-8326-4A905518A57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458" y="1891"/>
                <a:ext cx="1" cy="1357"/>
              </a:xfrm>
              <a:prstGeom prst="line">
                <a:avLst/>
              </a:prstGeom>
              <a:noFill/>
              <a:ln w="17463">
                <a:solidFill>
                  <a:srgbClr val="7F7F7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038" name="Line 11">
                <a:extLst>
                  <a:ext uri="{FF2B5EF4-FFF2-40B4-BE49-F238E27FC236}">
                    <a16:creationId xmlns:a16="http://schemas.microsoft.com/office/drawing/2014/main" id="{8FBF4F4C-417E-AA4D-AA96-5927B19C2C1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203" y="1891"/>
                <a:ext cx="1" cy="1357"/>
              </a:xfrm>
              <a:prstGeom prst="line">
                <a:avLst/>
              </a:prstGeom>
              <a:noFill/>
              <a:ln w="17463">
                <a:solidFill>
                  <a:srgbClr val="7F7F7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039" name="Freeform 12">
                <a:extLst>
                  <a:ext uri="{FF2B5EF4-FFF2-40B4-BE49-F238E27FC236}">
                    <a16:creationId xmlns:a16="http://schemas.microsoft.com/office/drawing/2014/main" id="{F8CA68D5-494B-A242-BA77-FC4F759302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75" y="1975"/>
                <a:ext cx="924" cy="168"/>
              </a:xfrm>
              <a:custGeom>
                <a:avLst/>
                <a:gdLst>
                  <a:gd name="T0" fmla="*/ 0 w 1850"/>
                  <a:gd name="T1" fmla="*/ 1 h 336"/>
                  <a:gd name="T2" fmla="*/ 0 w 1850"/>
                  <a:gd name="T3" fmla="*/ 0 h 336"/>
                  <a:gd name="T4" fmla="*/ 0 w 1850"/>
                  <a:gd name="T5" fmla="*/ 0 h 336"/>
                  <a:gd name="T6" fmla="*/ 0 w 1850"/>
                  <a:gd name="T7" fmla="*/ 1 h 336"/>
                  <a:gd name="T8" fmla="*/ 0 w 1850"/>
                  <a:gd name="T9" fmla="*/ 1 h 336"/>
                  <a:gd name="T10" fmla="*/ 0 w 1850"/>
                  <a:gd name="T11" fmla="*/ 0 h 336"/>
                  <a:gd name="T12" fmla="*/ 0 w 1850"/>
                  <a:gd name="T13" fmla="*/ 0 h 336"/>
                  <a:gd name="T14" fmla="*/ 0 w 1850"/>
                  <a:gd name="T15" fmla="*/ 1 h 336"/>
                  <a:gd name="T16" fmla="*/ 0 w 1850"/>
                  <a:gd name="T17" fmla="*/ 1 h 3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850"/>
                  <a:gd name="T28" fmla="*/ 0 h 336"/>
                  <a:gd name="T29" fmla="*/ 1850 w 1850"/>
                  <a:gd name="T30" fmla="*/ 336 h 3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850" h="336">
                    <a:moveTo>
                      <a:pt x="1850" y="336"/>
                    </a:moveTo>
                    <a:lnTo>
                      <a:pt x="1850" y="0"/>
                    </a:lnTo>
                    <a:lnTo>
                      <a:pt x="1393" y="0"/>
                    </a:lnTo>
                    <a:lnTo>
                      <a:pt x="1393" y="336"/>
                    </a:lnTo>
                    <a:lnTo>
                      <a:pt x="937" y="336"/>
                    </a:lnTo>
                    <a:lnTo>
                      <a:pt x="937" y="0"/>
                    </a:lnTo>
                    <a:lnTo>
                      <a:pt x="456" y="0"/>
                    </a:lnTo>
                    <a:lnTo>
                      <a:pt x="456" y="336"/>
                    </a:lnTo>
                    <a:lnTo>
                      <a:pt x="0" y="336"/>
                    </a:lnTo>
                  </a:path>
                </a:pathLst>
              </a:custGeom>
              <a:noFill/>
              <a:ln w="28575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040" name="Freeform 13">
                <a:extLst>
                  <a:ext uri="{FF2B5EF4-FFF2-40B4-BE49-F238E27FC236}">
                    <a16:creationId xmlns:a16="http://schemas.microsoft.com/office/drawing/2014/main" id="{43C08452-3E6E-3A49-8D77-A482444A87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99" y="1975"/>
                <a:ext cx="937" cy="168"/>
              </a:xfrm>
              <a:custGeom>
                <a:avLst/>
                <a:gdLst>
                  <a:gd name="T0" fmla="*/ 1 w 1873"/>
                  <a:gd name="T1" fmla="*/ 1 h 336"/>
                  <a:gd name="T2" fmla="*/ 1 w 1873"/>
                  <a:gd name="T3" fmla="*/ 0 h 336"/>
                  <a:gd name="T4" fmla="*/ 1 w 1873"/>
                  <a:gd name="T5" fmla="*/ 0 h 336"/>
                  <a:gd name="T6" fmla="*/ 1 w 1873"/>
                  <a:gd name="T7" fmla="*/ 1 h 336"/>
                  <a:gd name="T8" fmla="*/ 1 w 1873"/>
                  <a:gd name="T9" fmla="*/ 1 h 336"/>
                  <a:gd name="T10" fmla="*/ 1 w 1873"/>
                  <a:gd name="T11" fmla="*/ 0 h 336"/>
                  <a:gd name="T12" fmla="*/ 1 w 1873"/>
                  <a:gd name="T13" fmla="*/ 0 h 336"/>
                  <a:gd name="T14" fmla="*/ 1 w 1873"/>
                  <a:gd name="T15" fmla="*/ 1 h 336"/>
                  <a:gd name="T16" fmla="*/ 0 w 1873"/>
                  <a:gd name="T17" fmla="*/ 1 h 3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873"/>
                  <a:gd name="T28" fmla="*/ 0 h 336"/>
                  <a:gd name="T29" fmla="*/ 1873 w 1873"/>
                  <a:gd name="T30" fmla="*/ 336 h 3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873" h="336">
                    <a:moveTo>
                      <a:pt x="1873" y="336"/>
                    </a:moveTo>
                    <a:lnTo>
                      <a:pt x="1873" y="0"/>
                    </a:lnTo>
                    <a:lnTo>
                      <a:pt x="1393" y="0"/>
                    </a:lnTo>
                    <a:lnTo>
                      <a:pt x="1393" y="336"/>
                    </a:lnTo>
                    <a:lnTo>
                      <a:pt x="936" y="336"/>
                    </a:lnTo>
                    <a:lnTo>
                      <a:pt x="936" y="0"/>
                    </a:lnTo>
                    <a:lnTo>
                      <a:pt x="480" y="0"/>
                    </a:lnTo>
                    <a:lnTo>
                      <a:pt x="480" y="336"/>
                    </a:lnTo>
                    <a:lnTo>
                      <a:pt x="0" y="336"/>
                    </a:lnTo>
                  </a:path>
                </a:pathLst>
              </a:custGeom>
              <a:noFill/>
              <a:ln w="28575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041" name="Freeform 14">
                <a:extLst>
                  <a:ext uri="{FF2B5EF4-FFF2-40B4-BE49-F238E27FC236}">
                    <a16:creationId xmlns:a16="http://schemas.microsoft.com/office/drawing/2014/main" id="{C8D9CC03-864E-C740-B092-37D708CC7F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36" y="1975"/>
                <a:ext cx="925" cy="168"/>
              </a:xfrm>
              <a:custGeom>
                <a:avLst/>
                <a:gdLst>
                  <a:gd name="T0" fmla="*/ 1 w 1850"/>
                  <a:gd name="T1" fmla="*/ 1 h 336"/>
                  <a:gd name="T2" fmla="*/ 1 w 1850"/>
                  <a:gd name="T3" fmla="*/ 0 h 336"/>
                  <a:gd name="T4" fmla="*/ 1 w 1850"/>
                  <a:gd name="T5" fmla="*/ 0 h 336"/>
                  <a:gd name="T6" fmla="*/ 1 w 1850"/>
                  <a:gd name="T7" fmla="*/ 1 h 336"/>
                  <a:gd name="T8" fmla="*/ 1 w 1850"/>
                  <a:gd name="T9" fmla="*/ 1 h 336"/>
                  <a:gd name="T10" fmla="*/ 1 w 1850"/>
                  <a:gd name="T11" fmla="*/ 0 h 336"/>
                  <a:gd name="T12" fmla="*/ 1 w 1850"/>
                  <a:gd name="T13" fmla="*/ 0 h 336"/>
                  <a:gd name="T14" fmla="*/ 1 w 1850"/>
                  <a:gd name="T15" fmla="*/ 1 h 336"/>
                  <a:gd name="T16" fmla="*/ 0 w 1850"/>
                  <a:gd name="T17" fmla="*/ 1 h 3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850"/>
                  <a:gd name="T28" fmla="*/ 0 h 336"/>
                  <a:gd name="T29" fmla="*/ 1850 w 1850"/>
                  <a:gd name="T30" fmla="*/ 336 h 3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850" h="336">
                    <a:moveTo>
                      <a:pt x="1850" y="336"/>
                    </a:moveTo>
                    <a:lnTo>
                      <a:pt x="1850" y="0"/>
                    </a:lnTo>
                    <a:lnTo>
                      <a:pt x="1394" y="0"/>
                    </a:lnTo>
                    <a:lnTo>
                      <a:pt x="1394" y="336"/>
                    </a:lnTo>
                    <a:lnTo>
                      <a:pt x="913" y="336"/>
                    </a:lnTo>
                    <a:lnTo>
                      <a:pt x="913" y="0"/>
                    </a:lnTo>
                    <a:lnTo>
                      <a:pt x="457" y="0"/>
                    </a:lnTo>
                    <a:lnTo>
                      <a:pt x="457" y="336"/>
                    </a:lnTo>
                    <a:lnTo>
                      <a:pt x="0" y="336"/>
                    </a:lnTo>
                  </a:path>
                </a:pathLst>
              </a:custGeom>
              <a:noFill/>
              <a:ln w="28575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042" name="Freeform 15">
                <a:extLst>
                  <a:ext uri="{FF2B5EF4-FFF2-40B4-BE49-F238E27FC236}">
                    <a16:creationId xmlns:a16="http://schemas.microsoft.com/office/drawing/2014/main" id="{569B5A23-CB50-0F44-ACD5-0875EBF3E0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61" y="1975"/>
                <a:ext cx="925" cy="168"/>
              </a:xfrm>
              <a:custGeom>
                <a:avLst/>
                <a:gdLst>
                  <a:gd name="T0" fmla="*/ 1 w 1850"/>
                  <a:gd name="T1" fmla="*/ 1 h 336"/>
                  <a:gd name="T2" fmla="*/ 1 w 1850"/>
                  <a:gd name="T3" fmla="*/ 0 h 336"/>
                  <a:gd name="T4" fmla="*/ 1 w 1850"/>
                  <a:gd name="T5" fmla="*/ 0 h 336"/>
                  <a:gd name="T6" fmla="*/ 1 w 1850"/>
                  <a:gd name="T7" fmla="*/ 1 h 336"/>
                  <a:gd name="T8" fmla="*/ 1 w 1850"/>
                  <a:gd name="T9" fmla="*/ 1 h 336"/>
                  <a:gd name="T10" fmla="*/ 1 w 1850"/>
                  <a:gd name="T11" fmla="*/ 0 h 336"/>
                  <a:gd name="T12" fmla="*/ 1 w 1850"/>
                  <a:gd name="T13" fmla="*/ 0 h 336"/>
                  <a:gd name="T14" fmla="*/ 1 w 1850"/>
                  <a:gd name="T15" fmla="*/ 1 h 336"/>
                  <a:gd name="T16" fmla="*/ 0 w 1850"/>
                  <a:gd name="T17" fmla="*/ 1 h 3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850"/>
                  <a:gd name="T28" fmla="*/ 0 h 336"/>
                  <a:gd name="T29" fmla="*/ 1850 w 1850"/>
                  <a:gd name="T30" fmla="*/ 336 h 3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850" h="336">
                    <a:moveTo>
                      <a:pt x="1850" y="336"/>
                    </a:moveTo>
                    <a:lnTo>
                      <a:pt x="1850" y="0"/>
                    </a:lnTo>
                    <a:lnTo>
                      <a:pt x="1393" y="0"/>
                    </a:lnTo>
                    <a:lnTo>
                      <a:pt x="1393" y="336"/>
                    </a:lnTo>
                    <a:lnTo>
                      <a:pt x="913" y="336"/>
                    </a:lnTo>
                    <a:lnTo>
                      <a:pt x="913" y="0"/>
                    </a:lnTo>
                    <a:lnTo>
                      <a:pt x="456" y="0"/>
                    </a:lnTo>
                    <a:lnTo>
                      <a:pt x="456" y="336"/>
                    </a:lnTo>
                    <a:lnTo>
                      <a:pt x="0" y="336"/>
                    </a:lnTo>
                  </a:path>
                </a:pathLst>
              </a:custGeom>
              <a:noFill/>
              <a:ln w="28575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043" name="Line 16">
                <a:extLst>
                  <a:ext uri="{FF2B5EF4-FFF2-40B4-BE49-F238E27FC236}">
                    <a16:creationId xmlns:a16="http://schemas.microsoft.com/office/drawing/2014/main" id="{16356FA7-54C3-2341-ABD2-A77B1117008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686" y="2143"/>
                <a:ext cx="228" cy="1"/>
              </a:xfrm>
              <a:prstGeom prst="line">
                <a:avLst/>
              </a:prstGeom>
              <a:noFill/>
              <a:ln w="28575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044" name="Freeform 17">
                <a:extLst>
                  <a:ext uri="{FF2B5EF4-FFF2-40B4-BE49-F238E27FC236}">
                    <a16:creationId xmlns:a16="http://schemas.microsoft.com/office/drawing/2014/main" id="{3AD41DA1-A1C1-2F41-AEC4-3070CB9446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75" y="2311"/>
                <a:ext cx="1645" cy="168"/>
              </a:xfrm>
              <a:custGeom>
                <a:avLst/>
                <a:gdLst>
                  <a:gd name="T0" fmla="*/ 0 w 3291"/>
                  <a:gd name="T1" fmla="*/ 1 h 336"/>
                  <a:gd name="T2" fmla="*/ 0 w 3291"/>
                  <a:gd name="T3" fmla="*/ 0 h 336"/>
                  <a:gd name="T4" fmla="*/ 0 w 3291"/>
                  <a:gd name="T5" fmla="*/ 0 h 336"/>
                  <a:gd name="T6" fmla="*/ 0 w 3291"/>
                  <a:gd name="T7" fmla="*/ 1 h 336"/>
                  <a:gd name="T8" fmla="*/ 0 w 3291"/>
                  <a:gd name="T9" fmla="*/ 1 h 336"/>
                  <a:gd name="T10" fmla="*/ 0 w 3291"/>
                  <a:gd name="T11" fmla="*/ 0 h 336"/>
                  <a:gd name="T12" fmla="*/ 0 w 3291"/>
                  <a:gd name="T13" fmla="*/ 0 h 336"/>
                  <a:gd name="T14" fmla="*/ 0 w 3291"/>
                  <a:gd name="T15" fmla="*/ 1 h 336"/>
                  <a:gd name="T16" fmla="*/ 0 w 3291"/>
                  <a:gd name="T17" fmla="*/ 1 h 3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291"/>
                  <a:gd name="T28" fmla="*/ 0 h 336"/>
                  <a:gd name="T29" fmla="*/ 3291 w 3291"/>
                  <a:gd name="T30" fmla="*/ 336 h 3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291" h="336">
                    <a:moveTo>
                      <a:pt x="3291" y="336"/>
                    </a:moveTo>
                    <a:lnTo>
                      <a:pt x="3291" y="0"/>
                    </a:lnTo>
                    <a:lnTo>
                      <a:pt x="2378" y="0"/>
                    </a:lnTo>
                    <a:lnTo>
                      <a:pt x="2378" y="336"/>
                    </a:lnTo>
                    <a:lnTo>
                      <a:pt x="1441" y="336"/>
                    </a:lnTo>
                    <a:lnTo>
                      <a:pt x="1441" y="0"/>
                    </a:lnTo>
                    <a:lnTo>
                      <a:pt x="528" y="0"/>
                    </a:lnTo>
                    <a:lnTo>
                      <a:pt x="528" y="336"/>
                    </a:lnTo>
                    <a:lnTo>
                      <a:pt x="0" y="336"/>
                    </a:lnTo>
                  </a:path>
                </a:pathLst>
              </a:custGeom>
              <a:noFill/>
              <a:ln w="28575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045" name="Freeform 18">
                <a:extLst>
                  <a:ext uri="{FF2B5EF4-FFF2-40B4-BE49-F238E27FC236}">
                    <a16:creationId xmlns:a16="http://schemas.microsoft.com/office/drawing/2014/main" id="{A7689C45-0F43-A84D-B86C-B3634533D7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20" y="2311"/>
                <a:ext cx="1862" cy="168"/>
              </a:xfrm>
              <a:custGeom>
                <a:avLst/>
                <a:gdLst>
                  <a:gd name="T0" fmla="*/ 1 w 3723"/>
                  <a:gd name="T1" fmla="*/ 1 h 336"/>
                  <a:gd name="T2" fmla="*/ 1 w 3723"/>
                  <a:gd name="T3" fmla="*/ 0 h 336"/>
                  <a:gd name="T4" fmla="*/ 1 w 3723"/>
                  <a:gd name="T5" fmla="*/ 0 h 336"/>
                  <a:gd name="T6" fmla="*/ 1 w 3723"/>
                  <a:gd name="T7" fmla="*/ 1 h 336"/>
                  <a:gd name="T8" fmla="*/ 1 w 3723"/>
                  <a:gd name="T9" fmla="*/ 1 h 336"/>
                  <a:gd name="T10" fmla="*/ 1 w 3723"/>
                  <a:gd name="T11" fmla="*/ 0 h 336"/>
                  <a:gd name="T12" fmla="*/ 1 w 3723"/>
                  <a:gd name="T13" fmla="*/ 0 h 336"/>
                  <a:gd name="T14" fmla="*/ 1 w 3723"/>
                  <a:gd name="T15" fmla="*/ 1 h 336"/>
                  <a:gd name="T16" fmla="*/ 0 w 3723"/>
                  <a:gd name="T17" fmla="*/ 1 h 3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723"/>
                  <a:gd name="T28" fmla="*/ 0 h 336"/>
                  <a:gd name="T29" fmla="*/ 3723 w 3723"/>
                  <a:gd name="T30" fmla="*/ 336 h 3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723" h="336">
                    <a:moveTo>
                      <a:pt x="3723" y="336"/>
                    </a:moveTo>
                    <a:lnTo>
                      <a:pt x="3723" y="0"/>
                    </a:lnTo>
                    <a:lnTo>
                      <a:pt x="2786" y="0"/>
                    </a:lnTo>
                    <a:lnTo>
                      <a:pt x="2786" y="336"/>
                    </a:lnTo>
                    <a:lnTo>
                      <a:pt x="1874" y="336"/>
                    </a:lnTo>
                    <a:lnTo>
                      <a:pt x="1874" y="0"/>
                    </a:lnTo>
                    <a:lnTo>
                      <a:pt x="937" y="0"/>
                    </a:lnTo>
                    <a:lnTo>
                      <a:pt x="937" y="336"/>
                    </a:lnTo>
                    <a:lnTo>
                      <a:pt x="0" y="336"/>
                    </a:lnTo>
                  </a:path>
                </a:pathLst>
              </a:custGeom>
              <a:noFill/>
              <a:ln w="28575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046" name="Line 19">
                <a:extLst>
                  <a:ext uri="{FF2B5EF4-FFF2-40B4-BE49-F238E27FC236}">
                    <a16:creationId xmlns:a16="http://schemas.microsoft.com/office/drawing/2014/main" id="{7B8CB340-021F-AA4B-91CD-54385A8C900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482" y="2479"/>
                <a:ext cx="432" cy="1"/>
              </a:xfrm>
              <a:prstGeom prst="line">
                <a:avLst/>
              </a:prstGeom>
              <a:noFill/>
              <a:ln w="28575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047" name="Freeform 20">
                <a:extLst>
                  <a:ext uri="{FF2B5EF4-FFF2-40B4-BE49-F238E27FC236}">
                    <a16:creationId xmlns:a16="http://schemas.microsoft.com/office/drawing/2014/main" id="{969B20A1-4756-EF45-A019-61B3F40D92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75" y="2647"/>
                <a:ext cx="3939" cy="180"/>
              </a:xfrm>
              <a:custGeom>
                <a:avLst/>
                <a:gdLst>
                  <a:gd name="T0" fmla="*/ 0 w 7879"/>
                  <a:gd name="T1" fmla="*/ 1 h 360"/>
                  <a:gd name="T2" fmla="*/ 0 w 7879"/>
                  <a:gd name="T3" fmla="*/ 1 h 360"/>
                  <a:gd name="T4" fmla="*/ 0 w 7879"/>
                  <a:gd name="T5" fmla="*/ 0 h 360"/>
                  <a:gd name="T6" fmla="*/ 0 w 7879"/>
                  <a:gd name="T7" fmla="*/ 0 h 360"/>
                  <a:gd name="T8" fmla="*/ 0 w 7879"/>
                  <a:gd name="T9" fmla="*/ 1 h 360"/>
                  <a:gd name="T10" fmla="*/ 0 w 7879"/>
                  <a:gd name="T11" fmla="*/ 1 h 360"/>
                  <a:gd name="T12" fmla="*/ 0 w 7879"/>
                  <a:gd name="T13" fmla="*/ 0 h 360"/>
                  <a:gd name="T14" fmla="*/ 0 w 7879"/>
                  <a:gd name="T15" fmla="*/ 0 h 360"/>
                  <a:gd name="T16" fmla="*/ 0 w 7879"/>
                  <a:gd name="T17" fmla="*/ 1 h 360"/>
                  <a:gd name="T18" fmla="*/ 0 w 7879"/>
                  <a:gd name="T19" fmla="*/ 1 h 36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7879"/>
                  <a:gd name="T31" fmla="*/ 0 h 360"/>
                  <a:gd name="T32" fmla="*/ 7879 w 7879"/>
                  <a:gd name="T33" fmla="*/ 360 h 360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7879" h="360">
                    <a:moveTo>
                      <a:pt x="7879" y="360"/>
                    </a:moveTo>
                    <a:lnTo>
                      <a:pt x="7062" y="360"/>
                    </a:lnTo>
                    <a:lnTo>
                      <a:pt x="7062" y="0"/>
                    </a:lnTo>
                    <a:lnTo>
                      <a:pt x="5213" y="0"/>
                    </a:lnTo>
                    <a:lnTo>
                      <a:pt x="5213" y="360"/>
                    </a:lnTo>
                    <a:lnTo>
                      <a:pt x="3363" y="360"/>
                    </a:lnTo>
                    <a:lnTo>
                      <a:pt x="3363" y="0"/>
                    </a:lnTo>
                    <a:lnTo>
                      <a:pt x="1489" y="0"/>
                    </a:lnTo>
                    <a:lnTo>
                      <a:pt x="1489" y="360"/>
                    </a:lnTo>
                    <a:lnTo>
                      <a:pt x="0" y="360"/>
                    </a:lnTo>
                  </a:path>
                </a:pathLst>
              </a:custGeom>
              <a:noFill/>
              <a:ln w="28575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048" name="Freeform 21">
                <a:extLst>
                  <a:ext uri="{FF2B5EF4-FFF2-40B4-BE49-F238E27FC236}">
                    <a16:creationId xmlns:a16="http://schemas.microsoft.com/office/drawing/2014/main" id="{CEB9BBA2-530A-884B-A351-63E1BF6547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75" y="2996"/>
                <a:ext cx="3939" cy="168"/>
              </a:xfrm>
              <a:custGeom>
                <a:avLst/>
                <a:gdLst>
                  <a:gd name="T0" fmla="*/ 0 w 7879"/>
                  <a:gd name="T1" fmla="*/ 1 h 336"/>
                  <a:gd name="T2" fmla="*/ 0 w 7879"/>
                  <a:gd name="T3" fmla="*/ 1 h 336"/>
                  <a:gd name="T4" fmla="*/ 0 w 7879"/>
                  <a:gd name="T5" fmla="*/ 0 h 336"/>
                  <a:gd name="T6" fmla="*/ 0 w 7879"/>
                  <a:gd name="T7" fmla="*/ 0 h 336"/>
                  <a:gd name="T8" fmla="*/ 0 w 7879"/>
                  <a:gd name="T9" fmla="*/ 1 h 336"/>
                  <a:gd name="T10" fmla="*/ 0 w 7879"/>
                  <a:gd name="T11" fmla="*/ 1 h 33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879"/>
                  <a:gd name="T19" fmla="*/ 0 h 336"/>
                  <a:gd name="T20" fmla="*/ 7879 w 7879"/>
                  <a:gd name="T21" fmla="*/ 336 h 3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879" h="336">
                    <a:moveTo>
                      <a:pt x="7879" y="336"/>
                    </a:moveTo>
                    <a:lnTo>
                      <a:pt x="7134" y="336"/>
                    </a:lnTo>
                    <a:lnTo>
                      <a:pt x="7134" y="0"/>
                    </a:lnTo>
                    <a:lnTo>
                      <a:pt x="3411" y="0"/>
                    </a:lnTo>
                    <a:lnTo>
                      <a:pt x="3411" y="336"/>
                    </a:lnTo>
                    <a:lnTo>
                      <a:pt x="0" y="336"/>
                    </a:lnTo>
                  </a:path>
                </a:pathLst>
              </a:custGeom>
              <a:noFill/>
              <a:ln w="28575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049" name="Rectangle 22">
                <a:extLst>
                  <a:ext uri="{FF2B5EF4-FFF2-40B4-BE49-F238E27FC236}">
                    <a16:creationId xmlns:a16="http://schemas.microsoft.com/office/drawing/2014/main" id="{4F7925D3-E467-2F4A-8A17-7E1F6CA611B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51" y="438"/>
                <a:ext cx="421" cy="684"/>
              </a:xfrm>
              <a:prstGeom prst="rect">
                <a:avLst/>
              </a:prstGeom>
              <a:solidFill>
                <a:srgbClr val="FFFFFF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b="0">
                  <a:solidFill>
                    <a:srgbClr val="000000"/>
                  </a:solidFill>
                  <a:latin typeface="Times" pitchFamily="2" charset="0"/>
                </a:endParaRPr>
              </a:p>
            </p:txBody>
          </p:sp>
          <p:sp>
            <p:nvSpPr>
              <p:cNvPr id="85050" name="Rectangle 23">
                <a:extLst>
                  <a:ext uri="{FF2B5EF4-FFF2-40B4-BE49-F238E27FC236}">
                    <a16:creationId xmlns:a16="http://schemas.microsoft.com/office/drawing/2014/main" id="{D7B2430C-96FE-CD4E-B5FA-B1D33CE9425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89" y="557"/>
                <a:ext cx="95" cy="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400" b="0">
                    <a:solidFill>
                      <a:srgbClr val="000000"/>
                    </a:solidFill>
                    <a:latin typeface="Times-Roman" pitchFamily="2" charset="0"/>
                  </a:rPr>
                  <a:t>T </a:t>
                </a:r>
                <a:endParaRPr lang="en-US" altLang="en-US" b="0">
                  <a:solidFill>
                    <a:srgbClr val="000000"/>
                  </a:solidFill>
                  <a:latin typeface="Times" pitchFamily="2" charset="0"/>
                </a:endParaRPr>
              </a:p>
            </p:txBody>
          </p:sp>
          <p:sp>
            <p:nvSpPr>
              <p:cNvPr id="85051" name="Rectangle 24">
                <a:extLst>
                  <a:ext uri="{FF2B5EF4-FFF2-40B4-BE49-F238E27FC236}">
                    <a16:creationId xmlns:a16="http://schemas.microsoft.com/office/drawing/2014/main" id="{6F239CCF-65C4-244B-8E3A-0790BA79290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39" y="552"/>
                <a:ext cx="110" cy="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400" b="0">
                    <a:solidFill>
                      <a:srgbClr val="000000"/>
                    </a:solidFill>
                    <a:latin typeface="Times-Roman" pitchFamily="2" charset="0"/>
                  </a:rPr>
                  <a:t>Q </a:t>
                </a:r>
                <a:endParaRPr lang="en-US" altLang="en-US" b="0">
                  <a:solidFill>
                    <a:srgbClr val="000000"/>
                  </a:solidFill>
                  <a:latin typeface="Times" pitchFamily="2" charset="0"/>
                </a:endParaRPr>
              </a:p>
            </p:txBody>
          </p:sp>
          <p:sp>
            <p:nvSpPr>
              <p:cNvPr id="85052" name="Line 25">
                <a:extLst>
                  <a:ext uri="{FF2B5EF4-FFF2-40B4-BE49-F238E27FC236}">
                    <a16:creationId xmlns:a16="http://schemas.microsoft.com/office/drawing/2014/main" id="{CED65387-0491-914B-9A63-FD99C6A2B33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152" y="894"/>
                <a:ext cx="60" cy="1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053" name="Freeform 26">
                <a:extLst>
                  <a:ext uri="{FF2B5EF4-FFF2-40B4-BE49-F238E27FC236}">
                    <a16:creationId xmlns:a16="http://schemas.microsoft.com/office/drawing/2014/main" id="{7EF05502-189F-EC47-B70E-56EFF0C297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96" y="257"/>
                <a:ext cx="36" cy="24"/>
              </a:xfrm>
              <a:custGeom>
                <a:avLst/>
                <a:gdLst>
                  <a:gd name="T0" fmla="*/ 0 w 72"/>
                  <a:gd name="T1" fmla="*/ 1 h 48"/>
                  <a:gd name="T2" fmla="*/ 1 w 72"/>
                  <a:gd name="T3" fmla="*/ 1 h 48"/>
                  <a:gd name="T4" fmla="*/ 1 w 72"/>
                  <a:gd name="T5" fmla="*/ 1 h 48"/>
                  <a:gd name="T6" fmla="*/ 1 w 72"/>
                  <a:gd name="T7" fmla="*/ 1 h 48"/>
                  <a:gd name="T8" fmla="*/ 1 w 72"/>
                  <a:gd name="T9" fmla="*/ 1 h 48"/>
                  <a:gd name="T10" fmla="*/ 1 w 72"/>
                  <a:gd name="T11" fmla="*/ 1 h 48"/>
                  <a:gd name="T12" fmla="*/ 1 w 72"/>
                  <a:gd name="T13" fmla="*/ 1 h 48"/>
                  <a:gd name="T14" fmla="*/ 1 w 72"/>
                  <a:gd name="T15" fmla="*/ 1 h 48"/>
                  <a:gd name="T16" fmla="*/ 1 w 72"/>
                  <a:gd name="T17" fmla="*/ 1 h 48"/>
                  <a:gd name="T18" fmla="*/ 1 w 72"/>
                  <a:gd name="T19" fmla="*/ 1 h 48"/>
                  <a:gd name="T20" fmla="*/ 1 w 72"/>
                  <a:gd name="T21" fmla="*/ 1 h 48"/>
                  <a:gd name="T22" fmla="*/ 1 w 72"/>
                  <a:gd name="T23" fmla="*/ 0 h 48"/>
                  <a:gd name="T24" fmla="*/ 1 w 72"/>
                  <a:gd name="T25" fmla="*/ 1 h 48"/>
                  <a:gd name="T26" fmla="*/ 1 w 72"/>
                  <a:gd name="T27" fmla="*/ 1 h 48"/>
                  <a:gd name="T28" fmla="*/ 1 w 72"/>
                  <a:gd name="T29" fmla="*/ 1 h 48"/>
                  <a:gd name="T30" fmla="*/ 1 w 72"/>
                  <a:gd name="T31" fmla="*/ 1 h 48"/>
                  <a:gd name="T32" fmla="*/ 1 w 72"/>
                  <a:gd name="T33" fmla="*/ 1 h 48"/>
                  <a:gd name="T34" fmla="*/ 1 w 72"/>
                  <a:gd name="T35" fmla="*/ 1 h 48"/>
                  <a:gd name="T36" fmla="*/ 1 w 72"/>
                  <a:gd name="T37" fmla="*/ 1 h 48"/>
                  <a:gd name="T38" fmla="*/ 1 w 72"/>
                  <a:gd name="T39" fmla="*/ 1 h 48"/>
                  <a:gd name="T40" fmla="*/ 1 w 72"/>
                  <a:gd name="T41" fmla="*/ 1 h 48"/>
                  <a:gd name="T42" fmla="*/ 1 w 72"/>
                  <a:gd name="T43" fmla="*/ 1 h 48"/>
                  <a:gd name="T44" fmla="*/ 1 w 72"/>
                  <a:gd name="T45" fmla="*/ 1 h 48"/>
                  <a:gd name="T46" fmla="*/ 1 w 72"/>
                  <a:gd name="T47" fmla="*/ 1 h 48"/>
                  <a:gd name="T48" fmla="*/ 1 w 72"/>
                  <a:gd name="T49" fmla="*/ 1 h 48"/>
                  <a:gd name="T50" fmla="*/ 1 w 72"/>
                  <a:gd name="T51" fmla="*/ 1 h 48"/>
                  <a:gd name="T52" fmla="*/ 1 w 72"/>
                  <a:gd name="T53" fmla="*/ 1 h 48"/>
                  <a:gd name="T54" fmla="*/ 1 w 72"/>
                  <a:gd name="T55" fmla="*/ 1 h 48"/>
                  <a:gd name="T56" fmla="*/ 1 w 72"/>
                  <a:gd name="T57" fmla="*/ 1 h 48"/>
                  <a:gd name="T58" fmla="*/ 1 w 72"/>
                  <a:gd name="T59" fmla="*/ 1 h 48"/>
                  <a:gd name="T60" fmla="*/ 1 w 72"/>
                  <a:gd name="T61" fmla="*/ 1 h 48"/>
                  <a:gd name="T62" fmla="*/ 1 w 72"/>
                  <a:gd name="T63" fmla="*/ 1 h 48"/>
                  <a:gd name="T64" fmla="*/ 1 w 72"/>
                  <a:gd name="T65" fmla="*/ 1 h 48"/>
                  <a:gd name="T66" fmla="*/ 1 w 72"/>
                  <a:gd name="T67" fmla="*/ 1 h 48"/>
                  <a:gd name="T68" fmla="*/ 1 w 72"/>
                  <a:gd name="T69" fmla="*/ 1 h 48"/>
                  <a:gd name="T70" fmla="*/ 1 w 72"/>
                  <a:gd name="T71" fmla="*/ 1 h 48"/>
                  <a:gd name="T72" fmla="*/ 1 w 72"/>
                  <a:gd name="T73" fmla="*/ 1 h 48"/>
                  <a:gd name="T74" fmla="*/ 1 w 72"/>
                  <a:gd name="T75" fmla="*/ 1 h 48"/>
                  <a:gd name="T76" fmla="*/ 1 w 72"/>
                  <a:gd name="T77" fmla="*/ 1 h 48"/>
                  <a:gd name="T78" fmla="*/ 1 w 72"/>
                  <a:gd name="T79" fmla="*/ 1 h 48"/>
                  <a:gd name="T80" fmla="*/ 1 w 72"/>
                  <a:gd name="T81" fmla="*/ 1 h 48"/>
                  <a:gd name="T82" fmla="*/ 1 w 72"/>
                  <a:gd name="T83" fmla="*/ 1 h 48"/>
                  <a:gd name="T84" fmla="*/ 1 w 72"/>
                  <a:gd name="T85" fmla="*/ 1 h 48"/>
                  <a:gd name="T86" fmla="*/ 1 w 72"/>
                  <a:gd name="T87" fmla="*/ 1 h 48"/>
                  <a:gd name="T88" fmla="*/ 1 w 72"/>
                  <a:gd name="T89" fmla="*/ 1 h 48"/>
                  <a:gd name="T90" fmla="*/ 1 w 72"/>
                  <a:gd name="T91" fmla="*/ 1 h 48"/>
                  <a:gd name="T92" fmla="*/ 1 w 72"/>
                  <a:gd name="T93" fmla="*/ 1 h 48"/>
                  <a:gd name="T94" fmla="*/ 1 w 72"/>
                  <a:gd name="T95" fmla="*/ 1 h 48"/>
                  <a:gd name="T96" fmla="*/ 1 w 72"/>
                  <a:gd name="T97" fmla="*/ 1 h 48"/>
                  <a:gd name="T98" fmla="*/ 1 w 72"/>
                  <a:gd name="T99" fmla="*/ 1 h 48"/>
                  <a:gd name="T100" fmla="*/ 1 w 72"/>
                  <a:gd name="T101" fmla="*/ 1 h 48"/>
                  <a:gd name="T102" fmla="*/ 1 w 72"/>
                  <a:gd name="T103" fmla="*/ 1 h 48"/>
                  <a:gd name="T104" fmla="*/ 1 w 72"/>
                  <a:gd name="T105" fmla="*/ 1 h 48"/>
                  <a:gd name="T106" fmla="*/ 1 w 72"/>
                  <a:gd name="T107" fmla="*/ 1 h 48"/>
                  <a:gd name="T108" fmla="*/ 1 w 72"/>
                  <a:gd name="T109" fmla="*/ 1 h 48"/>
                  <a:gd name="T110" fmla="*/ 0 w 72"/>
                  <a:gd name="T111" fmla="*/ 1 h 48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72"/>
                  <a:gd name="T169" fmla="*/ 0 h 48"/>
                  <a:gd name="T170" fmla="*/ 72 w 72"/>
                  <a:gd name="T171" fmla="*/ 48 h 48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72" h="48">
                    <a:moveTo>
                      <a:pt x="0" y="19"/>
                    </a:moveTo>
                    <a:lnTo>
                      <a:pt x="0" y="30"/>
                    </a:lnTo>
                    <a:lnTo>
                      <a:pt x="0" y="27"/>
                    </a:lnTo>
                    <a:lnTo>
                      <a:pt x="0" y="26"/>
                    </a:lnTo>
                    <a:lnTo>
                      <a:pt x="0" y="25"/>
                    </a:lnTo>
                    <a:lnTo>
                      <a:pt x="1" y="24"/>
                    </a:lnTo>
                    <a:lnTo>
                      <a:pt x="1" y="23"/>
                    </a:lnTo>
                    <a:lnTo>
                      <a:pt x="1" y="21"/>
                    </a:lnTo>
                    <a:lnTo>
                      <a:pt x="2" y="19"/>
                    </a:lnTo>
                    <a:lnTo>
                      <a:pt x="2" y="18"/>
                    </a:lnTo>
                    <a:lnTo>
                      <a:pt x="2" y="17"/>
                    </a:lnTo>
                    <a:lnTo>
                      <a:pt x="3" y="15"/>
                    </a:lnTo>
                    <a:lnTo>
                      <a:pt x="5" y="14"/>
                    </a:lnTo>
                    <a:lnTo>
                      <a:pt x="5" y="13"/>
                    </a:lnTo>
                    <a:lnTo>
                      <a:pt x="6" y="12"/>
                    </a:lnTo>
                    <a:lnTo>
                      <a:pt x="7" y="11"/>
                    </a:lnTo>
                    <a:lnTo>
                      <a:pt x="7" y="9"/>
                    </a:lnTo>
                    <a:lnTo>
                      <a:pt x="8" y="9"/>
                    </a:lnTo>
                    <a:lnTo>
                      <a:pt x="10" y="8"/>
                    </a:lnTo>
                    <a:lnTo>
                      <a:pt x="11" y="7"/>
                    </a:lnTo>
                    <a:lnTo>
                      <a:pt x="12" y="6"/>
                    </a:lnTo>
                    <a:lnTo>
                      <a:pt x="13" y="6"/>
                    </a:lnTo>
                    <a:lnTo>
                      <a:pt x="14" y="5"/>
                    </a:lnTo>
                    <a:lnTo>
                      <a:pt x="16" y="3"/>
                    </a:lnTo>
                    <a:lnTo>
                      <a:pt x="17" y="3"/>
                    </a:lnTo>
                    <a:lnTo>
                      <a:pt x="18" y="2"/>
                    </a:lnTo>
                    <a:lnTo>
                      <a:pt x="19" y="2"/>
                    </a:lnTo>
                    <a:lnTo>
                      <a:pt x="20" y="2"/>
                    </a:lnTo>
                    <a:lnTo>
                      <a:pt x="22" y="1"/>
                    </a:lnTo>
                    <a:lnTo>
                      <a:pt x="23" y="1"/>
                    </a:lnTo>
                    <a:lnTo>
                      <a:pt x="25" y="1"/>
                    </a:lnTo>
                    <a:lnTo>
                      <a:pt x="26" y="1"/>
                    </a:lnTo>
                    <a:lnTo>
                      <a:pt x="28" y="1"/>
                    </a:lnTo>
                    <a:lnTo>
                      <a:pt x="29" y="0"/>
                    </a:lnTo>
                    <a:lnTo>
                      <a:pt x="43" y="0"/>
                    </a:lnTo>
                    <a:lnTo>
                      <a:pt x="44" y="1"/>
                    </a:lnTo>
                    <a:lnTo>
                      <a:pt x="46" y="1"/>
                    </a:lnTo>
                    <a:lnTo>
                      <a:pt x="48" y="1"/>
                    </a:lnTo>
                    <a:lnTo>
                      <a:pt x="49" y="1"/>
                    </a:lnTo>
                    <a:lnTo>
                      <a:pt x="50" y="1"/>
                    </a:lnTo>
                    <a:lnTo>
                      <a:pt x="52" y="2"/>
                    </a:lnTo>
                    <a:lnTo>
                      <a:pt x="53" y="2"/>
                    </a:lnTo>
                    <a:lnTo>
                      <a:pt x="54" y="2"/>
                    </a:lnTo>
                    <a:lnTo>
                      <a:pt x="55" y="3"/>
                    </a:lnTo>
                    <a:lnTo>
                      <a:pt x="56" y="3"/>
                    </a:lnTo>
                    <a:lnTo>
                      <a:pt x="58" y="5"/>
                    </a:lnTo>
                    <a:lnTo>
                      <a:pt x="59" y="6"/>
                    </a:lnTo>
                    <a:lnTo>
                      <a:pt x="60" y="6"/>
                    </a:lnTo>
                    <a:lnTo>
                      <a:pt x="61" y="7"/>
                    </a:lnTo>
                    <a:lnTo>
                      <a:pt x="62" y="8"/>
                    </a:lnTo>
                    <a:lnTo>
                      <a:pt x="64" y="9"/>
                    </a:lnTo>
                    <a:lnTo>
                      <a:pt x="65" y="9"/>
                    </a:lnTo>
                    <a:lnTo>
                      <a:pt x="66" y="11"/>
                    </a:lnTo>
                    <a:lnTo>
                      <a:pt x="66" y="12"/>
                    </a:lnTo>
                    <a:lnTo>
                      <a:pt x="67" y="13"/>
                    </a:lnTo>
                    <a:lnTo>
                      <a:pt x="68" y="14"/>
                    </a:lnTo>
                    <a:lnTo>
                      <a:pt x="68" y="15"/>
                    </a:lnTo>
                    <a:lnTo>
                      <a:pt x="70" y="17"/>
                    </a:lnTo>
                    <a:lnTo>
                      <a:pt x="70" y="18"/>
                    </a:lnTo>
                    <a:lnTo>
                      <a:pt x="71" y="19"/>
                    </a:lnTo>
                    <a:lnTo>
                      <a:pt x="71" y="21"/>
                    </a:lnTo>
                    <a:lnTo>
                      <a:pt x="71" y="23"/>
                    </a:lnTo>
                    <a:lnTo>
                      <a:pt x="72" y="24"/>
                    </a:lnTo>
                    <a:lnTo>
                      <a:pt x="72" y="25"/>
                    </a:lnTo>
                    <a:lnTo>
                      <a:pt x="72" y="26"/>
                    </a:lnTo>
                    <a:lnTo>
                      <a:pt x="72" y="27"/>
                    </a:lnTo>
                    <a:lnTo>
                      <a:pt x="72" y="30"/>
                    </a:lnTo>
                    <a:lnTo>
                      <a:pt x="72" y="19"/>
                    </a:lnTo>
                    <a:lnTo>
                      <a:pt x="72" y="21"/>
                    </a:lnTo>
                    <a:lnTo>
                      <a:pt x="72" y="23"/>
                    </a:lnTo>
                    <a:lnTo>
                      <a:pt x="72" y="24"/>
                    </a:lnTo>
                    <a:lnTo>
                      <a:pt x="72" y="25"/>
                    </a:lnTo>
                    <a:lnTo>
                      <a:pt x="71" y="26"/>
                    </a:lnTo>
                    <a:lnTo>
                      <a:pt x="71" y="27"/>
                    </a:lnTo>
                    <a:lnTo>
                      <a:pt x="71" y="30"/>
                    </a:lnTo>
                    <a:lnTo>
                      <a:pt x="70" y="31"/>
                    </a:lnTo>
                    <a:lnTo>
                      <a:pt x="70" y="32"/>
                    </a:lnTo>
                    <a:lnTo>
                      <a:pt x="68" y="33"/>
                    </a:lnTo>
                    <a:lnTo>
                      <a:pt x="68" y="35"/>
                    </a:lnTo>
                    <a:lnTo>
                      <a:pt x="67" y="36"/>
                    </a:lnTo>
                    <a:lnTo>
                      <a:pt x="66" y="37"/>
                    </a:lnTo>
                    <a:lnTo>
                      <a:pt x="66" y="38"/>
                    </a:lnTo>
                    <a:lnTo>
                      <a:pt x="65" y="39"/>
                    </a:lnTo>
                    <a:lnTo>
                      <a:pt x="64" y="39"/>
                    </a:lnTo>
                    <a:lnTo>
                      <a:pt x="62" y="41"/>
                    </a:lnTo>
                    <a:lnTo>
                      <a:pt x="61" y="42"/>
                    </a:lnTo>
                    <a:lnTo>
                      <a:pt x="60" y="43"/>
                    </a:lnTo>
                    <a:lnTo>
                      <a:pt x="59" y="43"/>
                    </a:lnTo>
                    <a:lnTo>
                      <a:pt x="58" y="44"/>
                    </a:lnTo>
                    <a:lnTo>
                      <a:pt x="56" y="45"/>
                    </a:lnTo>
                    <a:lnTo>
                      <a:pt x="55" y="45"/>
                    </a:lnTo>
                    <a:lnTo>
                      <a:pt x="54" y="47"/>
                    </a:lnTo>
                    <a:lnTo>
                      <a:pt x="53" y="47"/>
                    </a:lnTo>
                    <a:lnTo>
                      <a:pt x="52" y="47"/>
                    </a:lnTo>
                    <a:lnTo>
                      <a:pt x="50" y="48"/>
                    </a:lnTo>
                    <a:lnTo>
                      <a:pt x="49" y="48"/>
                    </a:lnTo>
                    <a:lnTo>
                      <a:pt x="48" y="48"/>
                    </a:lnTo>
                    <a:lnTo>
                      <a:pt x="46" y="48"/>
                    </a:lnTo>
                    <a:lnTo>
                      <a:pt x="44" y="48"/>
                    </a:lnTo>
                    <a:lnTo>
                      <a:pt x="43" y="48"/>
                    </a:lnTo>
                    <a:lnTo>
                      <a:pt x="29" y="48"/>
                    </a:lnTo>
                    <a:lnTo>
                      <a:pt x="28" y="48"/>
                    </a:lnTo>
                    <a:lnTo>
                      <a:pt x="26" y="48"/>
                    </a:lnTo>
                    <a:lnTo>
                      <a:pt x="25" y="48"/>
                    </a:lnTo>
                    <a:lnTo>
                      <a:pt x="23" y="48"/>
                    </a:lnTo>
                    <a:lnTo>
                      <a:pt x="22" y="48"/>
                    </a:lnTo>
                    <a:lnTo>
                      <a:pt x="20" y="47"/>
                    </a:lnTo>
                    <a:lnTo>
                      <a:pt x="19" y="47"/>
                    </a:lnTo>
                    <a:lnTo>
                      <a:pt x="18" y="47"/>
                    </a:lnTo>
                    <a:lnTo>
                      <a:pt x="17" y="45"/>
                    </a:lnTo>
                    <a:lnTo>
                      <a:pt x="16" y="45"/>
                    </a:lnTo>
                    <a:lnTo>
                      <a:pt x="14" y="44"/>
                    </a:lnTo>
                    <a:lnTo>
                      <a:pt x="13" y="43"/>
                    </a:lnTo>
                    <a:lnTo>
                      <a:pt x="12" y="43"/>
                    </a:lnTo>
                    <a:lnTo>
                      <a:pt x="11" y="42"/>
                    </a:lnTo>
                    <a:lnTo>
                      <a:pt x="10" y="41"/>
                    </a:lnTo>
                    <a:lnTo>
                      <a:pt x="8" y="39"/>
                    </a:lnTo>
                    <a:lnTo>
                      <a:pt x="7" y="39"/>
                    </a:lnTo>
                    <a:lnTo>
                      <a:pt x="7" y="38"/>
                    </a:lnTo>
                    <a:lnTo>
                      <a:pt x="6" y="37"/>
                    </a:lnTo>
                    <a:lnTo>
                      <a:pt x="5" y="36"/>
                    </a:lnTo>
                    <a:lnTo>
                      <a:pt x="5" y="35"/>
                    </a:lnTo>
                    <a:lnTo>
                      <a:pt x="3" y="33"/>
                    </a:lnTo>
                    <a:lnTo>
                      <a:pt x="2" y="32"/>
                    </a:lnTo>
                    <a:lnTo>
                      <a:pt x="2" y="31"/>
                    </a:lnTo>
                    <a:lnTo>
                      <a:pt x="2" y="30"/>
                    </a:lnTo>
                    <a:lnTo>
                      <a:pt x="1" y="27"/>
                    </a:lnTo>
                    <a:lnTo>
                      <a:pt x="1" y="26"/>
                    </a:lnTo>
                    <a:lnTo>
                      <a:pt x="1" y="25"/>
                    </a:lnTo>
                    <a:lnTo>
                      <a:pt x="0" y="24"/>
                    </a:lnTo>
                    <a:lnTo>
                      <a:pt x="0" y="23"/>
                    </a:lnTo>
                    <a:lnTo>
                      <a:pt x="0" y="21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000000"/>
              </a:solidFill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054" name="Rectangle 27">
                <a:extLst>
                  <a:ext uri="{FF2B5EF4-FFF2-40B4-BE49-F238E27FC236}">
                    <a16:creationId xmlns:a16="http://schemas.microsoft.com/office/drawing/2014/main" id="{B5B2FF18-6197-5847-B286-D5FD352F213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40" y="896"/>
                <a:ext cx="110" cy="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400" b="0">
                    <a:solidFill>
                      <a:srgbClr val="000000"/>
                    </a:solidFill>
                    <a:latin typeface="Times-Roman" pitchFamily="2" charset="0"/>
                  </a:rPr>
                  <a:t>Q </a:t>
                </a:r>
                <a:endParaRPr lang="en-US" altLang="en-US" b="0">
                  <a:solidFill>
                    <a:srgbClr val="000000"/>
                  </a:solidFill>
                  <a:latin typeface="Times" pitchFamily="2" charset="0"/>
                </a:endParaRPr>
              </a:p>
            </p:txBody>
          </p:sp>
          <p:sp>
            <p:nvSpPr>
              <p:cNvPr id="85055" name="Rectangle 28">
                <a:extLst>
                  <a:ext uri="{FF2B5EF4-FFF2-40B4-BE49-F238E27FC236}">
                    <a16:creationId xmlns:a16="http://schemas.microsoft.com/office/drawing/2014/main" id="{E2BF5A6F-4D82-2B47-9C45-12940C33364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88" y="438"/>
                <a:ext cx="420" cy="684"/>
              </a:xfrm>
              <a:prstGeom prst="rect">
                <a:avLst/>
              </a:prstGeom>
              <a:solidFill>
                <a:srgbClr val="FFFFFF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b="0">
                  <a:solidFill>
                    <a:srgbClr val="000000"/>
                  </a:solidFill>
                  <a:latin typeface="Times" pitchFamily="2" charset="0"/>
                </a:endParaRPr>
              </a:p>
            </p:txBody>
          </p:sp>
          <p:sp>
            <p:nvSpPr>
              <p:cNvPr id="85056" name="Rectangle 29">
                <a:extLst>
                  <a:ext uri="{FF2B5EF4-FFF2-40B4-BE49-F238E27FC236}">
                    <a16:creationId xmlns:a16="http://schemas.microsoft.com/office/drawing/2014/main" id="{6A2BA189-60B0-2146-97C6-E562F3BCD2C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84" y="884"/>
                <a:ext cx="299" cy="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400" b="0">
                    <a:solidFill>
                      <a:srgbClr val="000000"/>
                    </a:solidFill>
                    <a:latin typeface="Times-Roman" pitchFamily="2" charset="0"/>
                  </a:rPr>
                  <a:t>Clock </a:t>
                </a:r>
                <a:endParaRPr lang="en-US" altLang="en-US" b="0">
                  <a:solidFill>
                    <a:srgbClr val="000000"/>
                  </a:solidFill>
                  <a:latin typeface="Times" pitchFamily="2" charset="0"/>
                </a:endParaRPr>
              </a:p>
            </p:txBody>
          </p:sp>
          <p:sp>
            <p:nvSpPr>
              <p:cNvPr id="85057" name="Rectangle 30">
                <a:extLst>
                  <a:ext uri="{FF2B5EF4-FFF2-40B4-BE49-F238E27FC236}">
                    <a16:creationId xmlns:a16="http://schemas.microsoft.com/office/drawing/2014/main" id="{182D2624-DA7E-4F46-96D2-4B441B1C1EA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25" y="557"/>
                <a:ext cx="95" cy="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400" b="0">
                    <a:solidFill>
                      <a:srgbClr val="000000"/>
                    </a:solidFill>
                    <a:latin typeface="Times-Roman" pitchFamily="2" charset="0"/>
                  </a:rPr>
                  <a:t>T </a:t>
                </a:r>
                <a:endParaRPr lang="en-US" altLang="en-US" b="0">
                  <a:solidFill>
                    <a:srgbClr val="000000"/>
                  </a:solidFill>
                  <a:latin typeface="Times" pitchFamily="2" charset="0"/>
                </a:endParaRPr>
              </a:p>
            </p:txBody>
          </p:sp>
          <p:sp>
            <p:nvSpPr>
              <p:cNvPr id="85058" name="Rectangle 31">
                <a:extLst>
                  <a:ext uri="{FF2B5EF4-FFF2-40B4-BE49-F238E27FC236}">
                    <a16:creationId xmlns:a16="http://schemas.microsoft.com/office/drawing/2014/main" id="{C0128D0E-72B1-B145-B4A0-FC8A9A99336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75" y="552"/>
                <a:ext cx="110" cy="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400" b="0">
                    <a:solidFill>
                      <a:srgbClr val="000000"/>
                    </a:solidFill>
                    <a:latin typeface="Times-Roman" pitchFamily="2" charset="0"/>
                  </a:rPr>
                  <a:t>Q </a:t>
                </a:r>
                <a:endParaRPr lang="en-US" altLang="en-US" b="0">
                  <a:solidFill>
                    <a:srgbClr val="000000"/>
                  </a:solidFill>
                  <a:latin typeface="Times" pitchFamily="2" charset="0"/>
                </a:endParaRPr>
              </a:p>
            </p:txBody>
          </p:sp>
          <p:sp>
            <p:nvSpPr>
              <p:cNvPr id="85059" name="Line 32">
                <a:extLst>
                  <a:ext uri="{FF2B5EF4-FFF2-40B4-BE49-F238E27FC236}">
                    <a16:creationId xmlns:a16="http://schemas.microsoft.com/office/drawing/2014/main" id="{6A76B064-2755-E445-88E7-0B581394B44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088" y="894"/>
                <a:ext cx="60" cy="1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060" name="Rectangle 33">
                <a:extLst>
                  <a:ext uri="{FF2B5EF4-FFF2-40B4-BE49-F238E27FC236}">
                    <a16:creationId xmlns:a16="http://schemas.microsoft.com/office/drawing/2014/main" id="{52211F84-4C5E-324A-B1C1-802383FDDF5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25" y="438"/>
                <a:ext cx="420" cy="684"/>
              </a:xfrm>
              <a:prstGeom prst="rect">
                <a:avLst/>
              </a:prstGeom>
              <a:solidFill>
                <a:srgbClr val="FFFFFF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b="0">
                  <a:solidFill>
                    <a:srgbClr val="000000"/>
                  </a:solidFill>
                  <a:latin typeface="Times" pitchFamily="2" charset="0"/>
                </a:endParaRPr>
              </a:p>
            </p:txBody>
          </p:sp>
          <p:sp>
            <p:nvSpPr>
              <p:cNvPr id="85061" name="Rectangle 34">
                <a:extLst>
                  <a:ext uri="{FF2B5EF4-FFF2-40B4-BE49-F238E27FC236}">
                    <a16:creationId xmlns:a16="http://schemas.microsoft.com/office/drawing/2014/main" id="{7FC54216-DDF0-A64A-AA0B-387A096B4DD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76" y="896"/>
                <a:ext cx="110" cy="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400" b="0">
                    <a:solidFill>
                      <a:srgbClr val="000000"/>
                    </a:solidFill>
                    <a:latin typeface="Times-Roman" pitchFamily="2" charset="0"/>
                  </a:rPr>
                  <a:t>Q </a:t>
                </a:r>
                <a:endParaRPr lang="en-US" altLang="en-US" b="0">
                  <a:solidFill>
                    <a:srgbClr val="000000"/>
                  </a:solidFill>
                  <a:latin typeface="Times" pitchFamily="2" charset="0"/>
                </a:endParaRPr>
              </a:p>
            </p:txBody>
          </p:sp>
          <p:sp>
            <p:nvSpPr>
              <p:cNvPr id="85062" name="Rectangle 35">
                <a:extLst>
                  <a:ext uri="{FF2B5EF4-FFF2-40B4-BE49-F238E27FC236}">
                    <a16:creationId xmlns:a16="http://schemas.microsoft.com/office/drawing/2014/main" id="{182AA09E-9088-DF45-9F52-F008B6E0DCD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62" y="557"/>
                <a:ext cx="95" cy="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400" b="0">
                    <a:solidFill>
                      <a:srgbClr val="000000"/>
                    </a:solidFill>
                    <a:latin typeface="Times-Roman" pitchFamily="2" charset="0"/>
                  </a:rPr>
                  <a:t>T </a:t>
                </a:r>
                <a:endParaRPr lang="en-US" altLang="en-US" b="0">
                  <a:solidFill>
                    <a:srgbClr val="000000"/>
                  </a:solidFill>
                  <a:latin typeface="Times" pitchFamily="2" charset="0"/>
                </a:endParaRPr>
              </a:p>
            </p:txBody>
          </p:sp>
          <p:sp>
            <p:nvSpPr>
              <p:cNvPr id="85063" name="Rectangle 36">
                <a:extLst>
                  <a:ext uri="{FF2B5EF4-FFF2-40B4-BE49-F238E27FC236}">
                    <a16:creationId xmlns:a16="http://schemas.microsoft.com/office/drawing/2014/main" id="{44C6D689-D3E3-AD47-91E2-DCD2E78CBCE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11" y="552"/>
                <a:ext cx="110" cy="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400" b="0">
                    <a:solidFill>
                      <a:srgbClr val="000000"/>
                    </a:solidFill>
                    <a:latin typeface="Times-Roman" pitchFamily="2" charset="0"/>
                  </a:rPr>
                  <a:t>Q </a:t>
                </a:r>
                <a:endParaRPr lang="en-US" altLang="en-US" b="0">
                  <a:solidFill>
                    <a:srgbClr val="000000"/>
                  </a:solidFill>
                  <a:latin typeface="Times" pitchFamily="2" charset="0"/>
                </a:endParaRPr>
              </a:p>
            </p:txBody>
          </p:sp>
          <p:sp>
            <p:nvSpPr>
              <p:cNvPr id="85064" name="Line 37">
                <a:extLst>
                  <a:ext uri="{FF2B5EF4-FFF2-40B4-BE49-F238E27FC236}">
                    <a16:creationId xmlns:a16="http://schemas.microsoft.com/office/drawing/2014/main" id="{667B2BCF-890D-AD48-B03E-CABE4549701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025" y="894"/>
                <a:ext cx="48" cy="1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065" name="Line 38">
                <a:extLst>
                  <a:ext uri="{FF2B5EF4-FFF2-40B4-BE49-F238E27FC236}">
                    <a16:creationId xmlns:a16="http://schemas.microsoft.com/office/drawing/2014/main" id="{245EEAB2-7D66-B946-B1E1-FD00DC74A1B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03" y="606"/>
                <a:ext cx="348" cy="1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066" name="Freeform 39">
                <a:extLst>
                  <a:ext uri="{FF2B5EF4-FFF2-40B4-BE49-F238E27FC236}">
                    <a16:creationId xmlns:a16="http://schemas.microsoft.com/office/drawing/2014/main" id="{2972C3C7-7C1E-574E-BE6A-F2844B704C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88" y="906"/>
                <a:ext cx="84" cy="84"/>
              </a:xfrm>
              <a:custGeom>
                <a:avLst/>
                <a:gdLst>
                  <a:gd name="T0" fmla="*/ 0 w 168"/>
                  <a:gd name="T1" fmla="*/ 1 h 168"/>
                  <a:gd name="T2" fmla="*/ 1 w 168"/>
                  <a:gd name="T3" fmla="*/ 1 h 168"/>
                  <a:gd name="T4" fmla="*/ 0 w 168"/>
                  <a:gd name="T5" fmla="*/ 0 h 168"/>
                  <a:gd name="T6" fmla="*/ 0 60000 65536"/>
                  <a:gd name="T7" fmla="*/ 0 60000 65536"/>
                  <a:gd name="T8" fmla="*/ 0 60000 65536"/>
                  <a:gd name="T9" fmla="*/ 0 w 168"/>
                  <a:gd name="T10" fmla="*/ 0 h 168"/>
                  <a:gd name="T11" fmla="*/ 168 w 168"/>
                  <a:gd name="T12" fmla="*/ 168 h 16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68" h="168">
                    <a:moveTo>
                      <a:pt x="0" y="168"/>
                    </a:moveTo>
                    <a:lnTo>
                      <a:pt x="168" y="96"/>
                    </a:lnTo>
                    <a:lnTo>
                      <a:pt x="0" y="0"/>
                    </a:lnTo>
                  </a:path>
                </a:pathLst>
              </a:cu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067" name="Freeform 40">
                <a:extLst>
                  <a:ext uri="{FF2B5EF4-FFF2-40B4-BE49-F238E27FC236}">
                    <a16:creationId xmlns:a16="http://schemas.microsoft.com/office/drawing/2014/main" id="{6963B0EB-0626-C04B-8AA8-7AD202BCA2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5" y="906"/>
                <a:ext cx="84" cy="84"/>
              </a:xfrm>
              <a:custGeom>
                <a:avLst/>
                <a:gdLst>
                  <a:gd name="T0" fmla="*/ 0 w 168"/>
                  <a:gd name="T1" fmla="*/ 1 h 168"/>
                  <a:gd name="T2" fmla="*/ 1 w 168"/>
                  <a:gd name="T3" fmla="*/ 1 h 168"/>
                  <a:gd name="T4" fmla="*/ 0 w 168"/>
                  <a:gd name="T5" fmla="*/ 0 h 168"/>
                  <a:gd name="T6" fmla="*/ 0 60000 65536"/>
                  <a:gd name="T7" fmla="*/ 0 60000 65536"/>
                  <a:gd name="T8" fmla="*/ 0 60000 65536"/>
                  <a:gd name="T9" fmla="*/ 0 w 168"/>
                  <a:gd name="T10" fmla="*/ 0 h 168"/>
                  <a:gd name="T11" fmla="*/ 168 w 168"/>
                  <a:gd name="T12" fmla="*/ 168 h 16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68" h="168">
                    <a:moveTo>
                      <a:pt x="0" y="168"/>
                    </a:moveTo>
                    <a:lnTo>
                      <a:pt x="168" y="96"/>
                    </a:lnTo>
                    <a:lnTo>
                      <a:pt x="0" y="0"/>
                    </a:lnTo>
                  </a:path>
                </a:pathLst>
              </a:cu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068" name="Freeform 41">
                <a:extLst>
                  <a:ext uri="{FF2B5EF4-FFF2-40B4-BE49-F238E27FC236}">
                    <a16:creationId xmlns:a16="http://schemas.microsoft.com/office/drawing/2014/main" id="{61480B4E-20F5-FC4B-95B8-CC4FCCAB84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51" y="906"/>
                <a:ext cx="84" cy="84"/>
              </a:xfrm>
              <a:custGeom>
                <a:avLst/>
                <a:gdLst>
                  <a:gd name="T0" fmla="*/ 0 w 168"/>
                  <a:gd name="T1" fmla="*/ 1 h 168"/>
                  <a:gd name="T2" fmla="*/ 1 w 168"/>
                  <a:gd name="T3" fmla="*/ 1 h 168"/>
                  <a:gd name="T4" fmla="*/ 0 w 168"/>
                  <a:gd name="T5" fmla="*/ 0 h 168"/>
                  <a:gd name="T6" fmla="*/ 0 60000 65536"/>
                  <a:gd name="T7" fmla="*/ 0 60000 65536"/>
                  <a:gd name="T8" fmla="*/ 0 60000 65536"/>
                  <a:gd name="T9" fmla="*/ 0 w 168"/>
                  <a:gd name="T10" fmla="*/ 0 h 168"/>
                  <a:gd name="T11" fmla="*/ 168 w 168"/>
                  <a:gd name="T12" fmla="*/ 168 h 16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68" h="168">
                    <a:moveTo>
                      <a:pt x="0" y="168"/>
                    </a:moveTo>
                    <a:lnTo>
                      <a:pt x="168" y="96"/>
                    </a:lnTo>
                    <a:lnTo>
                      <a:pt x="0" y="0"/>
                    </a:lnTo>
                  </a:path>
                </a:pathLst>
              </a:cu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069" name="Line 42">
                <a:extLst>
                  <a:ext uri="{FF2B5EF4-FFF2-40B4-BE49-F238E27FC236}">
                    <a16:creationId xmlns:a16="http://schemas.microsoft.com/office/drawing/2014/main" id="{43D37795-E4E5-1B4B-B6F3-FB15D35CA4D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03" y="954"/>
                <a:ext cx="348" cy="1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070" name="Freeform 43">
                <a:extLst>
                  <a:ext uri="{FF2B5EF4-FFF2-40B4-BE49-F238E27FC236}">
                    <a16:creationId xmlns:a16="http://schemas.microsoft.com/office/drawing/2014/main" id="{08AC4DBA-3BA8-6E4B-AC5B-36D4719B5A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59" y="594"/>
                <a:ext cx="36" cy="36"/>
              </a:xfrm>
              <a:custGeom>
                <a:avLst/>
                <a:gdLst>
                  <a:gd name="T0" fmla="*/ 0 w 72"/>
                  <a:gd name="T1" fmla="*/ 1 h 72"/>
                  <a:gd name="T2" fmla="*/ 1 w 72"/>
                  <a:gd name="T3" fmla="*/ 1 h 72"/>
                  <a:gd name="T4" fmla="*/ 1 w 72"/>
                  <a:gd name="T5" fmla="*/ 1 h 72"/>
                  <a:gd name="T6" fmla="*/ 1 w 72"/>
                  <a:gd name="T7" fmla="*/ 1 h 72"/>
                  <a:gd name="T8" fmla="*/ 1 w 72"/>
                  <a:gd name="T9" fmla="*/ 1 h 72"/>
                  <a:gd name="T10" fmla="*/ 1 w 72"/>
                  <a:gd name="T11" fmla="*/ 1 h 72"/>
                  <a:gd name="T12" fmla="*/ 1 w 72"/>
                  <a:gd name="T13" fmla="*/ 1 h 72"/>
                  <a:gd name="T14" fmla="*/ 1 w 72"/>
                  <a:gd name="T15" fmla="*/ 1 h 72"/>
                  <a:gd name="T16" fmla="*/ 1 w 72"/>
                  <a:gd name="T17" fmla="*/ 1 h 72"/>
                  <a:gd name="T18" fmla="*/ 1 w 72"/>
                  <a:gd name="T19" fmla="*/ 1 h 72"/>
                  <a:gd name="T20" fmla="*/ 1 w 72"/>
                  <a:gd name="T21" fmla="*/ 1 h 72"/>
                  <a:gd name="T22" fmla="*/ 1 w 72"/>
                  <a:gd name="T23" fmla="*/ 0 h 72"/>
                  <a:gd name="T24" fmla="*/ 1 w 72"/>
                  <a:gd name="T25" fmla="*/ 1 h 72"/>
                  <a:gd name="T26" fmla="*/ 1 w 72"/>
                  <a:gd name="T27" fmla="*/ 1 h 72"/>
                  <a:gd name="T28" fmla="*/ 1 w 72"/>
                  <a:gd name="T29" fmla="*/ 1 h 72"/>
                  <a:gd name="T30" fmla="*/ 1 w 72"/>
                  <a:gd name="T31" fmla="*/ 1 h 72"/>
                  <a:gd name="T32" fmla="*/ 1 w 72"/>
                  <a:gd name="T33" fmla="*/ 1 h 72"/>
                  <a:gd name="T34" fmla="*/ 1 w 72"/>
                  <a:gd name="T35" fmla="*/ 1 h 72"/>
                  <a:gd name="T36" fmla="*/ 1 w 72"/>
                  <a:gd name="T37" fmla="*/ 1 h 72"/>
                  <a:gd name="T38" fmla="*/ 1 w 72"/>
                  <a:gd name="T39" fmla="*/ 1 h 72"/>
                  <a:gd name="T40" fmla="*/ 1 w 72"/>
                  <a:gd name="T41" fmla="*/ 1 h 72"/>
                  <a:gd name="T42" fmla="*/ 1 w 72"/>
                  <a:gd name="T43" fmla="*/ 1 h 72"/>
                  <a:gd name="T44" fmla="*/ 1 w 72"/>
                  <a:gd name="T45" fmla="*/ 1 h 72"/>
                  <a:gd name="T46" fmla="*/ 1 w 72"/>
                  <a:gd name="T47" fmla="*/ 1 h 72"/>
                  <a:gd name="T48" fmla="*/ 1 w 72"/>
                  <a:gd name="T49" fmla="*/ 1 h 72"/>
                  <a:gd name="T50" fmla="*/ 1 w 72"/>
                  <a:gd name="T51" fmla="*/ 1 h 72"/>
                  <a:gd name="T52" fmla="*/ 1 w 72"/>
                  <a:gd name="T53" fmla="*/ 1 h 72"/>
                  <a:gd name="T54" fmla="*/ 1 w 72"/>
                  <a:gd name="T55" fmla="*/ 1 h 72"/>
                  <a:gd name="T56" fmla="*/ 1 w 72"/>
                  <a:gd name="T57" fmla="*/ 1 h 72"/>
                  <a:gd name="T58" fmla="*/ 1 w 72"/>
                  <a:gd name="T59" fmla="*/ 1 h 72"/>
                  <a:gd name="T60" fmla="*/ 1 w 72"/>
                  <a:gd name="T61" fmla="*/ 1 h 72"/>
                  <a:gd name="T62" fmla="*/ 1 w 72"/>
                  <a:gd name="T63" fmla="*/ 1 h 72"/>
                  <a:gd name="T64" fmla="*/ 1 w 72"/>
                  <a:gd name="T65" fmla="*/ 1 h 72"/>
                  <a:gd name="T66" fmla="*/ 1 w 72"/>
                  <a:gd name="T67" fmla="*/ 1 h 72"/>
                  <a:gd name="T68" fmla="*/ 1 w 72"/>
                  <a:gd name="T69" fmla="*/ 1 h 72"/>
                  <a:gd name="T70" fmla="*/ 1 w 72"/>
                  <a:gd name="T71" fmla="*/ 1 h 72"/>
                  <a:gd name="T72" fmla="*/ 1 w 72"/>
                  <a:gd name="T73" fmla="*/ 1 h 72"/>
                  <a:gd name="T74" fmla="*/ 1 w 72"/>
                  <a:gd name="T75" fmla="*/ 1 h 72"/>
                  <a:gd name="T76" fmla="*/ 1 w 72"/>
                  <a:gd name="T77" fmla="*/ 1 h 72"/>
                  <a:gd name="T78" fmla="*/ 1 w 72"/>
                  <a:gd name="T79" fmla="*/ 1 h 72"/>
                  <a:gd name="T80" fmla="*/ 1 w 72"/>
                  <a:gd name="T81" fmla="*/ 1 h 72"/>
                  <a:gd name="T82" fmla="*/ 1 w 72"/>
                  <a:gd name="T83" fmla="*/ 1 h 72"/>
                  <a:gd name="T84" fmla="*/ 1 w 72"/>
                  <a:gd name="T85" fmla="*/ 1 h 72"/>
                  <a:gd name="T86" fmla="*/ 1 w 72"/>
                  <a:gd name="T87" fmla="*/ 1 h 72"/>
                  <a:gd name="T88" fmla="*/ 1 w 72"/>
                  <a:gd name="T89" fmla="*/ 1 h 72"/>
                  <a:gd name="T90" fmla="*/ 1 w 72"/>
                  <a:gd name="T91" fmla="*/ 1 h 72"/>
                  <a:gd name="T92" fmla="*/ 1 w 72"/>
                  <a:gd name="T93" fmla="*/ 1 h 72"/>
                  <a:gd name="T94" fmla="*/ 1 w 72"/>
                  <a:gd name="T95" fmla="*/ 1 h 72"/>
                  <a:gd name="T96" fmla="*/ 1 w 72"/>
                  <a:gd name="T97" fmla="*/ 1 h 72"/>
                  <a:gd name="T98" fmla="*/ 1 w 72"/>
                  <a:gd name="T99" fmla="*/ 1 h 72"/>
                  <a:gd name="T100" fmla="*/ 1 w 72"/>
                  <a:gd name="T101" fmla="*/ 1 h 72"/>
                  <a:gd name="T102" fmla="*/ 1 w 72"/>
                  <a:gd name="T103" fmla="*/ 1 h 72"/>
                  <a:gd name="T104" fmla="*/ 1 w 72"/>
                  <a:gd name="T105" fmla="*/ 1 h 72"/>
                  <a:gd name="T106" fmla="*/ 1 w 72"/>
                  <a:gd name="T107" fmla="*/ 1 h 72"/>
                  <a:gd name="T108" fmla="*/ 1 w 72"/>
                  <a:gd name="T109" fmla="*/ 1 h 72"/>
                  <a:gd name="T110" fmla="*/ 0 w 72"/>
                  <a:gd name="T111" fmla="*/ 1 h 72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72"/>
                  <a:gd name="T169" fmla="*/ 0 h 72"/>
                  <a:gd name="T170" fmla="*/ 72 w 72"/>
                  <a:gd name="T171" fmla="*/ 72 h 72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72" h="72">
                    <a:moveTo>
                      <a:pt x="0" y="44"/>
                    </a:moveTo>
                    <a:lnTo>
                      <a:pt x="0" y="30"/>
                    </a:lnTo>
                    <a:lnTo>
                      <a:pt x="0" y="28"/>
                    </a:lnTo>
                    <a:lnTo>
                      <a:pt x="0" y="27"/>
                    </a:lnTo>
                    <a:lnTo>
                      <a:pt x="0" y="26"/>
                    </a:lnTo>
                    <a:lnTo>
                      <a:pt x="1" y="24"/>
                    </a:lnTo>
                    <a:lnTo>
                      <a:pt x="1" y="23"/>
                    </a:lnTo>
                    <a:lnTo>
                      <a:pt x="1" y="22"/>
                    </a:lnTo>
                    <a:lnTo>
                      <a:pt x="3" y="20"/>
                    </a:lnTo>
                    <a:lnTo>
                      <a:pt x="3" y="18"/>
                    </a:lnTo>
                    <a:lnTo>
                      <a:pt x="3" y="17"/>
                    </a:lnTo>
                    <a:lnTo>
                      <a:pt x="4" y="16"/>
                    </a:lnTo>
                    <a:lnTo>
                      <a:pt x="5" y="15"/>
                    </a:lnTo>
                    <a:lnTo>
                      <a:pt x="5" y="14"/>
                    </a:lnTo>
                    <a:lnTo>
                      <a:pt x="6" y="12"/>
                    </a:lnTo>
                    <a:lnTo>
                      <a:pt x="7" y="11"/>
                    </a:lnTo>
                    <a:lnTo>
                      <a:pt x="7" y="10"/>
                    </a:lnTo>
                    <a:lnTo>
                      <a:pt x="9" y="10"/>
                    </a:lnTo>
                    <a:lnTo>
                      <a:pt x="10" y="9"/>
                    </a:lnTo>
                    <a:lnTo>
                      <a:pt x="11" y="8"/>
                    </a:lnTo>
                    <a:lnTo>
                      <a:pt x="12" y="6"/>
                    </a:lnTo>
                    <a:lnTo>
                      <a:pt x="13" y="6"/>
                    </a:lnTo>
                    <a:lnTo>
                      <a:pt x="15" y="5"/>
                    </a:lnTo>
                    <a:lnTo>
                      <a:pt x="16" y="4"/>
                    </a:lnTo>
                    <a:lnTo>
                      <a:pt x="17" y="4"/>
                    </a:lnTo>
                    <a:lnTo>
                      <a:pt x="18" y="3"/>
                    </a:lnTo>
                    <a:lnTo>
                      <a:pt x="19" y="3"/>
                    </a:lnTo>
                    <a:lnTo>
                      <a:pt x="21" y="3"/>
                    </a:lnTo>
                    <a:lnTo>
                      <a:pt x="22" y="2"/>
                    </a:lnTo>
                    <a:lnTo>
                      <a:pt x="23" y="2"/>
                    </a:lnTo>
                    <a:lnTo>
                      <a:pt x="25" y="2"/>
                    </a:lnTo>
                    <a:lnTo>
                      <a:pt x="27" y="2"/>
                    </a:lnTo>
                    <a:lnTo>
                      <a:pt x="28" y="2"/>
                    </a:lnTo>
                    <a:lnTo>
                      <a:pt x="29" y="0"/>
                    </a:lnTo>
                    <a:lnTo>
                      <a:pt x="43" y="0"/>
                    </a:lnTo>
                    <a:lnTo>
                      <a:pt x="45" y="2"/>
                    </a:lnTo>
                    <a:lnTo>
                      <a:pt x="46" y="2"/>
                    </a:lnTo>
                    <a:lnTo>
                      <a:pt x="48" y="2"/>
                    </a:lnTo>
                    <a:lnTo>
                      <a:pt x="49" y="2"/>
                    </a:lnTo>
                    <a:lnTo>
                      <a:pt x="51" y="2"/>
                    </a:lnTo>
                    <a:lnTo>
                      <a:pt x="52" y="3"/>
                    </a:lnTo>
                    <a:lnTo>
                      <a:pt x="53" y="3"/>
                    </a:lnTo>
                    <a:lnTo>
                      <a:pt x="54" y="3"/>
                    </a:lnTo>
                    <a:lnTo>
                      <a:pt x="55" y="4"/>
                    </a:lnTo>
                    <a:lnTo>
                      <a:pt x="57" y="4"/>
                    </a:lnTo>
                    <a:lnTo>
                      <a:pt x="58" y="5"/>
                    </a:lnTo>
                    <a:lnTo>
                      <a:pt x="59" y="6"/>
                    </a:lnTo>
                    <a:lnTo>
                      <a:pt x="60" y="6"/>
                    </a:lnTo>
                    <a:lnTo>
                      <a:pt x="61" y="8"/>
                    </a:lnTo>
                    <a:lnTo>
                      <a:pt x="63" y="9"/>
                    </a:lnTo>
                    <a:lnTo>
                      <a:pt x="64" y="10"/>
                    </a:lnTo>
                    <a:lnTo>
                      <a:pt x="65" y="10"/>
                    </a:lnTo>
                    <a:lnTo>
                      <a:pt x="66" y="11"/>
                    </a:lnTo>
                    <a:lnTo>
                      <a:pt x="66" y="12"/>
                    </a:lnTo>
                    <a:lnTo>
                      <a:pt x="67" y="14"/>
                    </a:lnTo>
                    <a:lnTo>
                      <a:pt x="69" y="15"/>
                    </a:lnTo>
                    <a:lnTo>
                      <a:pt x="69" y="16"/>
                    </a:lnTo>
                    <a:lnTo>
                      <a:pt x="70" y="17"/>
                    </a:lnTo>
                    <a:lnTo>
                      <a:pt x="70" y="18"/>
                    </a:lnTo>
                    <a:lnTo>
                      <a:pt x="71" y="20"/>
                    </a:lnTo>
                    <a:lnTo>
                      <a:pt x="71" y="22"/>
                    </a:lnTo>
                    <a:lnTo>
                      <a:pt x="71" y="23"/>
                    </a:lnTo>
                    <a:lnTo>
                      <a:pt x="72" y="24"/>
                    </a:lnTo>
                    <a:lnTo>
                      <a:pt x="72" y="26"/>
                    </a:lnTo>
                    <a:lnTo>
                      <a:pt x="72" y="27"/>
                    </a:lnTo>
                    <a:lnTo>
                      <a:pt x="72" y="28"/>
                    </a:lnTo>
                    <a:lnTo>
                      <a:pt x="72" y="30"/>
                    </a:lnTo>
                    <a:lnTo>
                      <a:pt x="72" y="44"/>
                    </a:lnTo>
                    <a:lnTo>
                      <a:pt x="72" y="46"/>
                    </a:lnTo>
                    <a:lnTo>
                      <a:pt x="72" y="47"/>
                    </a:lnTo>
                    <a:lnTo>
                      <a:pt x="72" y="48"/>
                    </a:lnTo>
                    <a:lnTo>
                      <a:pt x="72" y="50"/>
                    </a:lnTo>
                    <a:lnTo>
                      <a:pt x="71" y="51"/>
                    </a:lnTo>
                    <a:lnTo>
                      <a:pt x="71" y="52"/>
                    </a:lnTo>
                    <a:lnTo>
                      <a:pt x="71" y="54"/>
                    </a:lnTo>
                    <a:lnTo>
                      <a:pt x="70" y="56"/>
                    </a:lnTo>
                    <a:lnTo>
                      <a:pt x="70" y="57"/>
                    </a:lnTo>
                    <a:lnTo>
                      <a:pt x="69" y="58"/>
                    </a:lnTo>
                    <a:lnTo>
                      <a:pt x="69" y="59"/>
                    </a:lnTo>
                    <a:lnTo>
                      <a:pt x="67" y="60"/>
                    </a:lnTo>
                    <a:lnTo>
                      <a:pt x="66" y="62"/>
                    </a:lnTo>
                    <a:lnTo>
                      <a:pt x="66" y="63"/>
                    </a:lnTo>
                    <a:lnTo>
                      <a:pt x="65" y="64"/>
                    </a:lnTo>
                    <a:lnTo>
                      <a:pt x="64" y="64"/>
                    </a:lnTo>
                    <a:lnTo>
                      <a:pt x="63" y="65"/>
                    </a:lnTo>
                    <a:lnTo>
                      <a:pt x="61" y="66"/>
                    </a:lnTo>
                    <a:lnTo>
                      <a:pt x="60" y="68"/>
                    </a:lnTo>
                    <a:lnTo>
                      <a:pt x="59" y="68"/>
                    </a:lnTo>
                    <a:lnTo>
                      <a:pt x="58" y="69"/>
                    </a:lnTo>
                    <a:lnTo>
                      <a:pt x="57" y="70"/>
                    </a:lnTo>
                    <a:lnTo>
                      <a:pt x="55" y="70"/>
                    </a:lnTo>
                    <a:lnTo>
                      <a:pt x="54" y="71"/>
                    </a:lnTo>
                    <a:lnTo>
                      <a:pt x="53" y="71"/>
                    </a:lnTo>
                    <a:lnTo>
                      <a:pt x="52" y="71"/>
                    </a:lnTo>
                    <a:lnTo>
                      <a:pt x="51" y="72"/>
                    </a:lnTo>
                    <a:lnTo>
                      <a:pt x="49" y="72"/>
                    </a:lnTo>
                    <a:lnTo>
                      <a:pt x="48" y="72"/>
                    </a:lnTo>
                    <a:lnTo>
                      <a:pt x="46" y="72"/>
                    </a:lnTo>
                    <a:lnTo>
                      <a:pt x="45" y="72"/>
                    </a:lnTo>
                    <a:lnTo>
                      <a:pt x="43" y="72"/>
                    </a:lnTo>
                    <a:lnTo>
                      <a:pt x="29" y="72"/>
                    </a:lnTo>
                    <a:lnTo>
                      <a:pt x="28" y="72"/>
                    </a:lnTo>
                    <a:lnTo>
                      <a:pt x="27" y="72"/>
                    </a:lnTo>
                    <a:lnTo>
                      <a:pt x="25" y="72"/>
                    </a:lnTo>
                    <a:lnTo>
                      <a:pt x="23" y="72"/>
                    </a:lnTo>
                    <a:lnTo>
                      <a:pt x="22" y="72"/>
                    </a:lnTo>
                    <a:lnTo>
                      <a:pt x="21" y="71"/>
                    </a:lnTo>
                    <a:lnTo>
                      <a:pt x="19" y="71"/>
                    </a:lnTo>
                    <a:lnTo>
                      <a:pt x="18" y="71"/>
                    </a:lnTo>
                    <a:lnTo>
                      <a:pt x="17" y="70"/>
                    </a:lnTo>
                    <a:lnTo>
                      <a:pt x="16" y="70"/>
                    </a:lnTo>
                    <a:lnTo>
                      <a:pt x="15" y="69"/>
                    </a:lnTo>
                    <a:lnTo>
                      <a:pt x="13" y="68"/>
                    </a:lnTo>
                    <a:lnTo>
                      <a:pt x="12" y="68"/>
                    </a:lnTo>
                    <a:lnTo>
                      <a:pt x="11" y="66"/>
                    </a:lnTo>
                    <a:lnTo>
                      <a:pt x="10" y="65"/>
                    </a:lnTo>
                    <a:lnTo>
                      <a:pt x="9" y="64"/>
                    </a:lnTo>
                    <a:lnTo>
                      <a:pt x="7" y="64"/>
                    </a:lnTo>
                    <a:lnTo>
                      <a:pt x="7" y="63"/>
                    </a:lnTo>
                    <a:lnTo>
                      <a:pt x="6" y="62"/>
                    </a:lnTo>
                    <a:lnTo>
                      <a:pt x="5" y="60"/>
                    </a:lnTo>
                    <a:lnTo>
                      <a:pt x="5" y="59"/>
                    </a:lnTo>
                    <a:lnTo>
                      <a:pt x="4" y="58"/>
                    </a:lnTo>
                    <a:lnTo>
                      <a:pt x="3" y="57"/>
                    </a:lnTo>
                    <a:lnTo>
                      <a:pt x="3" y="56"/>
                    </a:lnTo>
                    <a:lnTo>
                      <a:pt x="3" y="54"/>
                    </a:lnTo>
                    <a:lnTo>
                      <a:pt x="1" y="52"/>
                    </a:lnTo>
                    <a:lnTo>
                      <a:pt x="1" y="51"/>
                    </a:lnTo>
                    <a:lnTo>
                      <a:pt x="1" y="50"/>
                    </a:lnTo>
                    <a:lnTo>
                      <a:pt x="0" y="48"/>
                    </a:lnTo>
                    <a:lnTo>
                      <a:pt x="0" y="47"/>
                    </a:lnTo>
                    <a:lnTo>
                      <a:pt x="0" y="46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000000"/>
              </a:solidFill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071" name="Rectangle 44">
                <a:extLst>
                  <a:ext uri="{FF2B5EF4-FFF2-40B4-BE49-F238E27FC236}">
                    <a16:creationId xmlns:a16="http://schemas.microsoft.com/office/drawing/2014/main" id="{858C8D13-4FC8-CF41-915D-F747A74EAB4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12" y="896"/>
                <a:ext cx="110" cy="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400" b="0">
                    <a:solidFill>
                      <a:srgbClr val="000000"/>
                    </a:solidFill>
                    <a:latin typeface="Times-Roman" pitchFamily="2" charset="0"/>
                  </a:rPr>
                  <a:t>Q </a:t>
                </a:r>
                <a:endParaRPr lang="en-US" altLang="en-US" b="0">
                  <a:solidFill>
                    <a:srgbClr val="000000"/>
                  </a:solidFill>
                  <a:latin typeface="Times" pitchFamily="2" charset="0"/>
                </a:endParaRPr>
              </a:p>
            </p:txBody>
          </p:sp>
          <p:sp>
            <p:nvSpPr>
              <p:cNvPr id="85072" name="Line 45">
                <a:extLst>
                  <a:ext uri="{FF2B5EF4-FFF2-40B4-BE49-F238E27FC236}">
                    <a16:creationId xmlns:a16="http://schemas.microsoft.com/office/drawing/2014/main" id="{E7013203-DA9C-CC4D-9317-8962DC1669B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272" y="954"/>
                <a:ext cx="516" cy="1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073" name="Line 46">
                <a:extLst>
                  <a:ext uri="{FF2B5EF4-FFF2-40B4-BE49-F238E27FC236}">
                    <a16:creationId xmlns:a16="http://schemas.microsoft.com/office/drawing/2014/main" id="{5B45BA5D-0F5C-FB4C-8424-C416C30B836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208" y="954"/>
                <a:ext cx="517" cy="1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074" name="Freeform 47">
                <a:extLst>
                  <a:ext uri="{FF2B5EF4-FFF2-40B4-BE49-F238E27FC236}">
                    <a16:creationId xmlns:a16="http://schemas.microsoft.com/office/drawing/2014/main" id="{650DEA9D-4C5F-E84F-B2A1-501653A23D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72" y="606"/>
                <a:ext cx="168" cy="684"/>
              </a:xfrm>
              <a:custGeom>
                <a:avLst/>
                <a:gdLst>
                  <a:gd name="T0" fmla="*/ 0 w 337"/>
                  <a:gd name="T1" fmla="*/ 0 h 1369"/>
                  <a:gd name="T2" fmla="*/ 0 w 337"/>
                  <a:gd name="T3" fmla="*/ 0 h 1369"/>
                  <a:gd name="T4" fmla="*/ 0 w 337"/>
                  <a:gd name="T5" fmla="*/ 0 h 1369"/>
                  <a:gd name="T6" fmla="*/ 0 60000 65536"/>
                  <a:gd name="T7" fmla="*/ 0 60000 65536"/>
                  <a:gd name="T8" fmla="*/ 0 60000 65536"/>
                  <a:gd name="T9" fmla="*/ 0 w 337"/>
                  <a:gd name="T10" fmla="*/ 0 h 1369"/>
                  <a:gd name="T11" fmla="*/ 337 w 337"/>
                  <a:gd name="T12" fmla="*/ 1369 h 136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37" h="1369">
                    <a:moveTo>
                      <a:pt x="337" y="1369"/>
                    </a:moveTo>
                    <a:lnTo>
                      <a:pt x="337" y="0"/>
                    </a:lnTo>
                    <a:lnTo>
                      <a:pt x="0" y="0"/>
                    </a:lnTo>
                  </a:path>
                </a:pathLst>
              </a:cu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075" name="Freeform 48">
                <a:extLst>
                  <a:ext uri="{FF2B5EF4-FFF2-40B4-BE49-F238E27FC236}">
                    <a16:creationId xmlns:a16="http://schemas.microsoft.com/office/drawing/2014/main" id="{B25E676F-C47E-0E4B-B3D3-C1D277118E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08" y="606"/>
                <a:ext cx="169" cy="684"/>
              </a:xfrm>
              <a:custGeom>
                <a:avLst/>
                <a:gdLst>
                  <a:gd name="T0" fmla="*/ 1 w 336"/>
                  <a:gd name="T1" fmla="*/ 0 h 1369"/>
                  <a:gd name="T2" fmla="*/ 1 w 336"/>
                  <a:gd name="T3" fmla="*/ 0 h 1369"/>
                  <a:gd name="T4" fmla="*/ 0 w 336"/>
                  <a:gd name="T5" fmla="*/ 0 h 1369"/>
                  <a:gd name="T6" fmla="*/ 0 60000 65536"/>
                  <a:gd name="T7" fmla="*/ 0 60000 65536"/>
                  <a:gd name="T8" fmla="*/ 0 60000 65536"/>
                  <a:gd name="T9" fmla="*/ 0 w 336"/>
                  <a:gd name="T10" fmla="*/ 0 h 1369"/>
                  <a:gd name="T11" fmla="*/ 336 w 336"/>
                  <a:gd name="T12" fmla="*/ 1369 h 136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36" h="1369">
                    <a:moveTo>
                      <a:pt x="336" y="1369"/>
                    </a:moveTo>
                    <a:lnTo>
                      <a:pt x="336" y="0"/>
                    </a:lnTo>
                    <a:lnTo>
                      <a:pt x="0" y="0"/>
                    </a:lnTo>
                  </a:path>
                </a:pathLst>
              </a:cu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076" name="Freeform 49">
                <a:extLst>
                  <a:ext uri="{FF2B5EF4-FFF2-40B4-BE49-F238E27FC236}">
                    <a16:creationId xmlns:a16="http://schemas.microsoft.com/office/drawing/2014/main" id="{8FB999E9-B676-E74D-A0F9-5AEC297AD4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45" y="606"/>
                <a:ext cx="168" cy="684"/>
              </a:xfrm>
              <a:custGeom>
                <a:avLst/>
                <a:gdLst>
                  <a:gd name="T0" fmla="*/ 1 w 336"/>
                  <a:gd name="T1" fmla="*/ 0 h 1369"/>
                  <a:gd name="T2" fmla="*/ 1 w 336"/>
                  <a:gd name="T3" fmla="*/ 0 h 1369"/>
                  <a:gd name="T4" fmla="*/ 0 w 336"/>
                  <a:gd name="T5" fmla="*/ 0 h 1369"/>
                  <a:gd name="T6" fmla="*/ 0 60000 65536"/>
                  <a:gd name="T7" fmla="*/ 0 60000 65536"/>
                  <a:gd name="T8" fmla="*/ 0 60000 65536"/>
                  <a:gd name="T9" fmla="*/ 0 w 336"/>
                  <a:gd name="T10" fmla="*/ 0 h 1369"/>
                  <a:gd name="T11" fmla="*/ 336 w 336"/>
                  <a:gd name="T12" fmla="*/ 1369 h 136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36" h="1369">
                    <a:moveTo>
                      <a:pt x="336" y="1369"/>
                    </a:moveTo>
                    <a:lnTo>
                      <a:pt x="336" y="0"/>
                    </a:lnTo>
                    <a:lnTo>
                      <a:pt x="0" y="0"/>
                    </a:lnTo>
                  </a:path>
                </a:pathLst>
              </a:cu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077" name="Freeform 50">
                <a:extLst>
                  <a:ext uri="{FF2B5EF4-FFF2-40B4-BE49-F238E27FC236}">
                    <a16:creationId xmlns:a16="http://schemas.microsoft.com/office/drawing/2014/main" id="{F37878C5-B3B9-9046-870C-325347E869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71" y="269"/>
                <a:ext cx="2054" cy="337"/>
              </a:xfrm>
              <a:custGeom>
                <a:avLst/>
                <a:gdLst>
                  <a:gd name="T0" fmla="*/ 1 w 4108"/>
                  <a:gd name="T1" fmla="*/ 1 h 672"/>
                  <a:gd name="T2" fmla="*/ 1 w 4108"/>
                  <a:gd name="T3" fmla="*/ 1 h 672"/>
                  <a:gd name="T4" fmla="*/ 1 w 4108"/>
                  <a:gd name="T5" fmla="*/ 0 h 672"/>
                  <a:gd name="T6" fmla="*/ 0 w 4108"/>
                  <a:gd name="T7" fmla="*/ 0 h 672"/>
                  <a:gd name="T8" fmla="*/ 0 w 4108"/>
                  <a:gd name="T9" fmla="*/ 1 h 6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108"/>
                  <a:gd name="T16" fmla="*/ 0 h 672"/>
                  <a:gd name="T17" fmla="*/ 4108 w 4108"/>
                  <a:gd name="T18" fmla="*/ 672 h 6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108" h="672">
                    <a:moveTo>
                      <a:pt x="4108" y="672"/>
                    </a:moveTo>
                    <a:lnTo>
                      <a:pt x="3748" y="672"/>
                    </a:lnTo>
                    <a:lnTo>
                      <a:pt x="3748" y="0"/>
                    </a:lnTo>
                    <a:lnTo>
                      <a:pt x="0" y="0"/>
                    </a:lnTo>
                    <a:lnTo>
                      <a:pt x="0" y="672"/>
                    </a:lnTo>
                  </a:path>
                </a:pathLst>
              </a:cu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078" name="Freeform 51">
                <a:extLst>
                  <a:ext uri="{FF2B5EF4-FFF2-40B4-BE49-F238E27FC236}">
                    <a16:creationId xmlns:a16="http://schemas.microsoft.com/office/drawing/2014/main" id="{58FFA6EE-D81C-594E-8726-11F119072C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08" y="269"/>
                <a:ext cx="180" cy="337"/>
              </a:xfrm>
              <a:custGeom>
                <a:avLst/>
                <a:gdLst>
                  <a:gd name="T0" fmla="*/ 1 w 360"/>
                  <a:gd name="T1" fmla="*/ 1 h 672"/>
                  <a:gd name="T2" fmla="*/ 0 w 360"/>
                  <a:gd name="T3" fmla="*/ 1 h 672"/>
                  <a:gd name="T4" fmla="*/ 0 w 360"/>
                  <a:gd name="T5" fmla="*/ 0 h 672"/>
                  <a:gd name="T6" fmla="*/ 0 60000 65536"/>
                  <a:gd name="T7" fmla="*/ 0 60000 65536"/>
                  <a:gd name="T8" fmla="*/ 0 60000 65536"/>
                  <a:gd name="T9" fmla="*/ 0 w 360"/>
                  <a:gd name="T10" fmla="*/ 0 h 672"/>
                  <a:gd name="T11" fmla="*/ 360 w 360"/>
                  <a:gd name="T12" fmla="*/ 672 h 67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60" h="672">
                    <a:moveTo>
                      <a:pt x="360" y="672"/>
                    </a:moveTo>
                    <a:lnTo>
                      <a:pt x="0" y="672"/>
                    </a:lnTo>
                    <a:lnTo>
                      <a:pt x="0" y="0"/>
                    </a:lnTo>
                  </a:path>
                </a:pathLst>
              </a:cu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079" name="Rectangle 52">
                <a:extLst>
                  <a:ext uri="{FF2B5EF4-FFF2-40B4-BE49-F238E27FC236}">
                    <a16:creationId xmlns:a16="http://schemas.microsoft.com/office/drawing/2014/main" id="{50657FCE-5281-3348-9CAE-8DB15CB2BB7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88" y="546"/>
                <a:ext cx="85" cy="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400" b="0">
                    <a:solidFill>
                      <a:srgbClr val="000000"/>
                    </a:solidFill>
                    <a:latin typeface="Times-Roman" pitchFamily="2" charset="0"/>
                  </a:rPr>
                  <a:t>1 </a:t>
                </a:r>
                <a:endParaRPr lang="en-US" altLang="en-US" b="0">
                  <a:solidFill>
                    <a:srgbClr val="000000"/>
                  </a:solidFill>
                  <a:latin typeface="Times" pitchFamily="2" charset="0"/>
                </a:endParaRPr>
              </a:p>
            </p:txBody>
          </p:sp>
          <p:sp>
            <p:nvSpPr>
              <p:cNvPr id="85080" name="Rectangle 53">
                <a:extLst>
                  <a:ext uri="{FF2B5EF4-FFF2-40B4-BE49-F238E27FC236}">
                    <a16:creationId xmlns:a16="http://schemas.microsoft.com/office/drawing/2014/main" id="{B5C92F1B-1FDF-104F-8C7E-D1C3ECA8225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69" y="1326"/>
                <a:ext cx="110" cy="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400" b="0">
                    <a:solidFill>
                      <a:srgbClr val="000000"/>
                    </a:solidFill>
                    <a:latin typeface="Times-Roman" pitchFamily="2" charset="0"/>
                  </a:rPr>
                  <a:t>Q </a:t>
                </a:r>
                <a:endParaRPr lang="en-US" altLang="en-US" b="0">
                  <a:solidFill>
                    <a:srgbClr val="000000"/>
                  </a:solidFill>
                  <a:latin typeface="Times" pitchFamily="2" charset="0"/>
                </a:endParaRPr>
              </a:p>
            </p:txBody>
          </p:sp>
          <p:sp>
            <p:nvSpPr>
              <p:cNvPr id="85081" name="Rectangle 54">
                <a:extLst>
                  <a:ext uri="{FF2B5EF4-FFF2-40B4-BE49-F238E27FC236}">
                    <a16:creationId xmlns:a16="http://schemas.microsoft.com/office/drawing/2014/main" id="{2DC696FD-8041-6649-860F-B792CC7E749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51" y="1381"/>
                <a:ext cx="67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100" b="0">
                    <a:solidFill>
                      <a:srgbClr val="000000"/>
                    </a:solidFill>
                    <a:latin typeface="Times-Roman" pitchFamily="2" charset="0"/>
                  </a:rPr>
                  <a:t>0 </a:t>
                </a:r>
                <a:endParaRPr lang="en-US" altLang="en-US" b="0">
                  <a:solidFill>
                    <a:srgbClr val="000000"/>
                  </a:solidFill>
                  <a:latin typeface="Times" pitchFamily="2" charset="0"/>
                </a:endParaRPr>
              </a:p>
            </p:txBody>
          </p:sp>
          <p:sp>
            <p:nvSpPr>
              <p:cNvPr id="85082" name="Rectangle 55">
                <a:extLst>
                  <a:ext uri="{FF2B5EF4-FFF2-40B4-BE49-F238E27FC236}">
                    <a16:creationId xmlns:a16="http://schemas.microsoft.com/office/drawing/2014/main" id="{83526581-9930-3A44-B493-CE90D626005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03" y="1326"/>
                <a:ext cx="110" cy="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400" b="0">
                    <a:solidFill>
                      <a:srgbClr val="000000"/>
                    </a:solidFill>
                    <a:latin typeface="Times-Roman" pitchFamily="2" charset="0"/>
                  </a:rPr>
                  <a:t>Q </a:t>
                </a:r>
                <a:endParaRPr lang="en-US" altLang="en-US" b="0">
                  <a:solidFill>
                    <a:srgbClr val="000000"/>
                  </a:solidFill>
                  <a:latin typeface="Times" pitchFamily="2" charset="0"/>
                </a:endParaRPr>
              </a:p>
            </p:txBody>
          </p:sp>
          <p:sp>
            <p:nvSpPr>
              <p:cNvPr id="85083" name="Rectangle 56">
                <a:extLst>
                  <a:ext uri="{FF2B5EF4-FFF2-40B4-BE49-F238E27FC236}">
                    <a16:creationId xmlns:a16="http://schemas.microsoft.com/office/drawing/2014/main" id="{5193362A-EE8E-E44C-AEC2-7996D46505E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86" y="1381"/>
                <a:ext cx="67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100" b="0">
                    <a:solidFill>
                      <a:srgbClr val="000000"/>
                    </a:solidFill>
                    <a:latin typeface="Times-Roman" pitchFamily="2" charset="0"/>
                  </a:rPr>
                  <a:t>1 </a:t>
                </a:r>
                <a:endParaRPr lang="en-US" altLang="en-US" b="0">
                  <a:solidFill>
                    <a:srgbClr val="000000"/>
                  </a:solidFill>
                  <a:latin typeface="Times" pitchFamily="2" charset="0"/>
                </a:endParaRPr>
              </a:p>
            </p:txBody>
          </p:sp>
          <p:sp>
            <p:nvSpPr>
              <p:cNvPr id="85084" name="Rectangle 57">
                <a:extLst>
                  <a:ext uri="{FF2B5EF4-FFF2-40B4-BE49-F238E27FC236}">
                    <a16:creationId xmlns:a16="http://schemas.microsoft.com/office/drawing/2014/main" id="{BD25C5CB-B222-E844-B353-625A292BC1B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40" y="1326"/>
                <a:ext cx="110" cy="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400" b="0">
                    <a:solidFill>
                      <a:srgbClr val="000000"/>
                    </a:solidFill>
                    <a:latin typeface="Times-Roman" pitchFamily="2" charset="0"/>
                  </a:rPr>
                  <a:t>Q </a:t>
                </a:r>
                <a:endParaRPr lang="en-US" altLang="en-US" b="0">
                  <a:solidFill>
                    <a:srgbClr val="000000"/>
                  </a:solidFill>
                  <a:latin typeface="Times" pitchFamily="2" charset="0"/>
                </a:endParaRPr>
              </a:p>
            </p:txBody>
          </p:sp>
          <p:sp>
            <p:nvSpPr>
              <p:cNvPr id="85085" name="Rectangle 58">
                <a:extLst>
                  <a:ext uri="{FF2B5EF4-FFF2-40B4-BE49-F238E27FC236}">
                    <a16:creationId xmlns:a16="http://schemas.microsoft.com/office/drawing/2014/main" id="{51434663-4752-4A4B-B708-8A13F5C2D41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22" y="1381"/>
                <a:ext cx="67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100" b="0">
                    <a:solidFill>
                      <a:srgbClr val="000000"/>
                    </a:solidFill>
                    <a:latin typeface="Times-Roman" pitchFamily="2" charset="0"/>
                  </a:rPr>
                  <a:t>2 </a:t>
                </a:r>
                <a:endParaRPr lang="en-US" altLang="en-US" b="0">
                  <a:solidFill>
                    <a:srgbClr val="000000"/>
                  </a:solidFill>
                  <a:latin typeface="Times" pitchFamily="2" charset="0"/>
                </a:endParaRPr>
              </a:p>
            </p:txBody>
          </p:sp>
          <p:sp>
            <p:nvSpPr>
              <p:cNvPr id="85086" name="Rectangle 59">
                <a:extLst>
                  <a:ext uri="{FF2B5EF4-FFF2-40B4-BE49-F238E27FC236}">
                    <a16:creationId xmlns:a16="http://schemas.microsoft.com/office/drawing/2014/main" id="{9302543C-B28F-C140-BE5B-4ECD75EA413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20" y="1618"/>
                <a:ext cx="530" cy="1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500" b="0">
                    <a:solidFill>
                      <a:srgbClr val="000000"/>
                    </a:solidFill>
                    <a:latin typeface="Times-Roman" pitchFamily="2" charset="0"/>
                  </a:rPr>
                  <a:t>(a) Circuit </a:t>
                </a:r>
                <a:endParaRPr lang="en-US" altLang="en-US" b="0">
                  <a:solidFill>
                    <a:srgbClr val="000000"/>
                  </a:solidFill>
                  <a:latin typeface="Times" pitchFamily="2" charset="0"/>
                </a:endParaRPr>
              </a:p>
            </p:txBody>
          </p:sp>
          <p:sp>
            <p:nvSpPr>
              <p:cNvPr id="85087" name="Rectangle 60">
                <a:extLst>
                  <a:ext uri="{FF2B5EF4-FFF2-40B4-BE49-F238E27FC236}">
                    <a16:creationId xmlns:a16="http://schemas.microsoft.com/office/drawing/2014/main" id="{B1BA87D0-FDA4-ED4E-9CCD-8BA84E130E6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6" y="2005"/>
                <a:ext cx="299" cy="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400" b="0">
                    <a:solidFill>
                      <a:srgbClr val="000000"/>
                    </a:solidFill>
                    <a:latin typeface="Times-Roman" pitchFamily="2" charset="0"/>
                  </a:rPr>
                  <a:t>Clock </a:t>
                </a:r>
                <a:endParaRPr lang="en-US" altLang="en-US" b="0">
                  <a:solidFill>
                    <a:srgbClr val="000000"/>
                  </a:solidFill>
                  <a:latin typeface="Times" pitchFamily="2" charset="0"/>
                </a:endParaRPr>
              </a:p>
            </p:txBody>
          </p:sp>
          <p:sp>
            <p:nvSpPr>
              <p:cNvPr id="85088" name="Rectangle 61">
                <a:extLst>
                  <a:ext uri="{FF2B5EF4-FFF2-40B4-BE49-F238E27FC236}">
                    <a16:creationId xmlns:a16="http://schemas.microsoft.com/office/drawing/2014/main" id="{A8ADF27B-C709-6D4D-828B-4344EA732E4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8" y="2326"/>
                <a:ext cx="110" cy="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400" b="0">
                    <a:solidFill>
                      <a:srgbClr val="000000"/>
                    </a:solidFill>
                    <a:latin typeface="Times-Roman" pitchFamily="2" charset="0"/>
                  </a:rPr>
                  <a:t>Q </a:t>
                </a:r>
                <a:endParaRPr lang="en-US" altLang="en-US" b="0">
                  <a:solidFill>
                    <a:srgbClr val="000000"/>
                  </a:solidFill>
                  <a:latin typeface="Times" pitchFamily="2" charset="0"/>
                </a:endParaRPr>
              </a:p>
            </p:txBody>
          </p:sp>
          <p:sp>
            <p:nvSpPr>
              <p:cNvPr id="85089" name="Rectangle 62">
                <a:extLst>
                  <a:ext uri="{FF2B5EF4-FFF2-40B4-BE49-F238E27FC236}">
                    <a16:creationId xmlns:a16="http://schemas.microsoft.com/office/drawing/2014/main" id="{EB7B128A-BFD1-124A-A3C7-49AC5FF24B6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50" y="2380"/>
                <a:ext cx="67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100" b="0">
                    <a:solidFill>
                      <a:srgbClr val="000000"/>
                    </a:solidFill>
                    <a:latin typeface="Times-Roman" pitchFamily="2" charset="0"/>
                  </a:rPr>
                  <a:t>0 </a:t>
                </a:r>
                <a:endParaRPr lang="en-US" altLang="en-US" b="0">
                  <a:solidFill>
                    <a:srgbClr val="000000"/>
                  </a:solidFill>
                  <a:latin typeface="Times" pitchFamily="2" charset="0"/>
                </a:endParaRPr>
              </a:p>
            </p:txBody>
          </p:sp>
          <p:sp>
            <p:nvSpPr>
              <p:cNvPr id="85090" name="Rectangle 63">
                <a:extLst>
                  <a:ext uri="{FF2B5EF4-FFF2-40B4-BE49-F238E27FC236}">
                    <a16:creationId xmlns:a16="http://schemas.microsoft.com/office/drawing/2014/main" id="{FA5D89D7-205F-0F45-8C0C-E5C9A423379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8" y="2666"/>
                <a:ext cx="110" cy="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400" b="0">
                    <a:solidFill>
                      <a:srgbClr val="000000"/>
                    </a:solidFill>
                    <a:latin typeface="Times-Roman" pitchFamily="2" charset="0"/>
                  </a:rPr>
                  <a:t>Q </a:t>
                </a:r>
                <a:endParaRPr lang="en-US" altLang="en-US" b="0">
                  <a:solidFill>
                    <a:srgbClr val="000000"/>
                  </a:solidFill>
                  <a:latin typeface="Times" pitchFamily="2" charset="0"/>
                </a:endParaRPr>
              </a:p>
            </p:txBody>
          </p:sp>
          <p:sp>
            <p:nvSpPr>
              <p:cNvPr id="85091" name="Rectangle 64">
                <a:extLst>
                  <a:ext uri="{FF2B5EF4-FFF2-40B4-BE49-F238E27FC236}">
                    <a16:creationId xmlns:a16="http://schemas.microsoft.com/office/drawing/2014/main" id="{34B2189F-77BE-5146-9E21-106A5C40522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50" y="2721"/>
                <a:ext cx="67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100" b="0">
                    <a:solidFill>
                      <a:srgbClr val="000000"/>
                    </a:solidFill>
                    <a:latin typeface="Times-Roman" pitchFamily="2" charset="0"/>
                  </a:rPr>
                  <a:t>1 </a:t>
                </a:r>
                <a:endParaRPr lang="en-US" altLang="en-US" b="0">
                  <a:solidFill>
                    <a:srgbClr val="000000"/>
                  </a:solidFill>
                  <a:latin typeface="Times" pitchFamily="2" charset="0"/>
                </a:endParaRPr>
              </a:p>
            </p:txBody>
          </p:sp>
          <p:sp>
            <p:nvSpPr>
              <p:cNvPr id="85092" name="Rectangle 65">
                <a:extLst>
                  <a:ext uri="{FF2B5EF4-FFF2-40B4-BE49-F238E27FC236}">
                    <a16:creationId xmlns:a16="http://schemas.microsoft.com/office/drawing/2014/main" id="{D6F0E8C5-97FA-CE49-A923-50E03606E50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8" y="3006"/>
                <a:ext cx="110" cy="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400" b="0">
                    <a:solidFill>
                      <a:srgbClr val="000000"/>
                    </a:solidFill>
                    <a:latin typeface="Times-Roman" pitchFamily="2" charset="0"/>
                  </a:rPr>
                  <a:t>Q </a:t>
                </a:r>
                <a:endParaRPr lang="en-US" altLang="en-US" b="0">
                  <a:solidFill>
                    <a:srgbClr val="000000"/>
                  </a:solidFill>
                  <a:latin typeface="Times" pitchFamily="2" charset="0"/>
                </a:endParaRPr>
              </a:p>
            </p:txBody>
          </p:sp>
          <p:sp>
            <p:nvSpPr>
              <p:cNvPr id="85093" name="Rectangle 66">
                <a:extLst>
                  <a:ext uri="{FF2B5EF4-FFF2-40B4-BE49-F238E27FC236}">
                    <a16:creationId xmlns:a16="http://schemas.microsoft.com/office/drawing/2014/main" id="{4019B983-CCE9-724D-9640-ED72E6186F8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50" y="3061"/>
                <a:ext cx="67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100" b="0">
                    <a:solidFill>
                      <a:srgbClr val="000000"/>
                    </a:solidFill>
                    <a:latin typeface="Times-Roman" pitchFamily="2" charset="0"/>
                  </a:rPr>
                  <a:t>2 </a:t>
                </a:r>
                <a:endParaRPr lang="en-US" altLang="en-US" b="0">
                  <a:solidFill>
                    <a:srgbClr val="000000"/>
                  </a:solidFill>
                  <a:latin typeface="Times" pitchFamily="2" charset="0"/>
                </a:endParaRPr>
              </a:p>
            </p:txBody>
          </p:sp>
          <p:sp>
            <p:nvSpPr>
              <p:cNvPr id="85094" name="Rectangle 67">
                <a:extLst>
                  <a:ext uri="{FF2B5EF4-FFF2-40B4-BE49-F238E27FC236}">
                    <a16:creationId xmlns:a16="http://schemas.microsoft.com/office/drawing/2014/main" id="{6657D956-3468-5644-8824-B1C6E8C279D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0" y="3318"/>
                <a:ext cx="305" cy="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400" b="0">
                    <a:solidFill>
                      <a:srgbClr val="000000"/>
                    </a:solidFill>
                    <a:latin typeface="Times-Roman" pitchFamily="2" charset="0"/>
                  </a:rPr>
                  <a:t>Count </a:t>
                </a:r>
                <a:endParaRPr lang="en-US" altLang="en-US" b="0">
                  <a:solidFill>
                    <a:srgbClr val="000000"/>
                  </a:solidFill>
                  <a:latin typeface="Times" pitchFamily="2" charset="0"/>
                </a:endParaRPr>
              </a:p>
            </p:txBody>
          </p:sp>
          <p:sp>
            <p:nvSpPr>
              <p:cNvPr id="85095" name="Rectangle 68">
                <a:extLst>
                  <a:ext uri="{FF2B5EF4-FFF2-40B4-BE49-F238E27FC236}">
                    <a16:creationId xmlns:a16="http://schemas.microsoft.com/office/drawing/2014/main" id="{06619D62-8A10-E34F-B354-A62F3659155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90" y="3318"/>
                <a:ext cx="85" cy="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400" b="0">
                    <a:solidFill>
                      <a:srgbClr val="000000"/>
                    </a:solidFill>
                    <a:latin typeface="Times-Roman" pitchFamily="2" charset="0"/>
                  </a:rPr>
                  <a:t>0 </a:t>
                </a:r>
                <a:endParaRPr lang="en-US" altLang="en-US" b="0">
                  <a:solidFill>
                    <a:srgbClr val="000000"/>
                  </a:solidFill>
                  <a:latin typeface="Times" pitchFamily="2" charset="0"/>
                </a:endParaRPr>
              </a:p>
            </p:txBody>
          </p:sp>
          <p:sp>
            <p:nvSpPr>
              <p:cNvPr id="85096" name="Rectangle 69">
                <a:extLst>
                  <a:ext uri="{FF2B5EF4-FFF2-40B4-BE49-F238E27FC236}">
                    <a16:creationId xmlns:a16="http://schemas.microsoft.com/office/drawing/2014/main" id="{39ED2E54-FF52-FE42-A860-E25FEA0CD49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10" y="3318"/>
                <a:ext cx="85" cy="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400" b="0">
                    <a:solidFill>
                      <a:srgbClr val="000000"/>
                    </a:solidFill>
                    <a:latin typeface="Times-Roman" pitchFamily="2" charset="0"/>
                  </a:rPr>
                  <a:t>1 </a:t>
                </a:r>
                <a:endParaRPr lang="en-US" altLang="en-US" b="0">
                  <a:solidFill>
                    <a:srgbClr val="000000"/>
                  </a:solidFill>
                  <a:latin typeface="Times" pitchFamily="2" charset="0"/>
                </a:endParaRPr>
              </a:p>
            </p:txBody>
          </p:sp>
          <p:sp>
            <p:nvSpPr>
              <p:cNvPr id="85097" name="Rectangle 70">
                <a:extLst>
                  <a:ext uri="{FF2B5EF4-FFF2-40B4-BE49-F238E27FC236}">
                    <a16:creationId xmlns:a16="http://schemas.microsoft.com/office/drawing/2014/main" id="{0B889B0F-D10E-BA4B-9D47-6935457DE1D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81" y="3318"/>
                <a:ext cx="85" cy="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400" b="0">
                    <a:solidFill>
                      <a:srgbClr val="000000"/>
                    </a:solidFill>
                    <a:latin typeface="Times-Roman" pitchFamily="2" charset="0"/>
                  </a:rPr>
                  <a:t>2 </a:t>
                </a:r>
                <a:endParaRPr lang="en-US" altLang="en-US" b="0">
                  <a:solidFill>
                    <a:srgbClr val="000000"/>
                  </a:solidFill>
                  <a:latin typeface="Times" pitchFamily="2" charset="0"/>
                </a:endParaRPr>
              </a:p>
            </p:txBody>
          </p:sp>
          <p:sp>
            <p:nvSpPr>
              <p:cNvPr id="85098" name="Rectangle 71">
                <a:extLst>
                  <a:ext uri="{FF2B5EF4-FFF2-40B4-BE49-F238E27FC236}">
                    <a16:creationId xmlns:a16="http://schemas.microsoft.com/office/drawing/2014/main" id="{91B72064-26F0-B040-BC77-E04B083CB8B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44" y="3318"/>
                <a:ext cx="85" cy="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400" b="0">
                    <a:solidFill>
                      <a:srgbClr val="000000"/>
                    </a:solidFill>
                    <a:latin typeface="Times-Roman" pitchFamily="2" charset="0"/>
                  </a:rPr>
                  <a:t>3 </a:t>
                </a:r>
                <a:endParaRPr lang="en-US" altLang="en-US" b="0">
                  <a:solidFill>
                    <a:srgbClr val="000000"/>
                  </a:solidFill>
                  <a:latin typeface="Times" pitchFamily="2" charset="0"/>
                </a:endParaRPr>
              </a:p>
            </p:txBody>
          </p:sp>
          <p:sp>
            <p:nvSpPr>
              <p:cNvPr id="85099" name="Rectangle 72">
                <a:extLst>
                  <a:ext uri="{FF2B5EF4-FFF2-40B4-BE49-F238E27FC236}">
                    <a16:creationId xmlns:a16="http://schemas.microsoft.com/office/drawing/2014/main" id="{FA917C91-AEDB-FA4D-8C8A-41228CCEFE3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09" y="3318"/>
                <a:ext cx="85" cy="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400" b="0">
                    <a:solidFill>
                      <a:srgbClr val="000000"/>
                    </a:solidFill>
                    <a:latin typeface="Times-Roman" pitchFamily="2" charset="0"/>
                  </a:rPr>
                  <a:t>4 </a:t>
                </a:r>
                <a:endParaRPr lang="en-US" altLang="en-US" b="0">
                  <a:solidFill>
                    <a:srgbClr val="000000"/>
                  </a:solidFill>
                  <a:latin typeface="Times" pitchFamily="2" charset="0"/>
                </a:endParaRPr>
              </a:p>
            </p:txBody>
          </p:sp>
          <p:sp>
            <p:nvSpPr>
              <p:cNvPr id="85100" name="Rectangle 73">
                <a:extLst>
                  <a:ext uri="{FF2B5EF4-FFF2-40B4-BE49-F238E27FC236}">
                    <a16:creationId xmlns:a16="http://schemas.microsoft.com/office/drawing/2014/main" id="{F189BE95-5937-5149-9303-75F03514989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73" y="3318"/>
                <a:ext cx="85" cy="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400" b="0">
                    <a:solidFill>
                      <a:srgbClr val="000000"/>
                    </a:solidFill>
                    <a:latin typeface="Times-Roman" pitchFamily="2" charset="0"/>
                  </a:rPr>
                  <a:t>5 </a:t>
                </a:r>
                <a:endParaRPr lang="en-US" altLang="en-US" b="0">
                  <a:solidFill>
                    <a:srgbClr val="000000"/>
                  </a:solidFill>
                  <a:latin typeface="Times" pitchFamily="2" charset="0"/>
                </a:endParaRPr>
              </a:p>
            </p:txBody>
          </p:sp>
          <p:sp>
            <p:nvSpPr>
              <p:cNvPr id="85101" name="Rectangle 74">
                <a:extLst>
                  <a:ext uri="{FF2B5EF4-FFF2-40B4-BE49-F238E27FC236}">
                    <a16:creationId xmlns:a16="http://schemas.microsoft.com/office/drawing/2014/main" id="{9701A704-EB60-CB49-8DA7-34684472EF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38" y="3318"/>
                <a:ext cx="85" cy="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400" b="0">
                    <a:solidFill>
                      <a:srgbClr val="000000"/>
                    </a:solidFill>
                    <a:latin typeface="Times-Roman" pitchFamily="2" charset="0"/>
                  </a:rPr>
                  <a:t>6 </a:t>
                </a:r>
                <a:endParaRPr lang="en-US" altLang="en-US" b="0">
                  <a:solidFill>
                    <a:srgbClr val="000000"/>
                  </a:solidFill>
                  <a:latin typeface="Times" pitchFamily="2" charset="0"/>
                </a:endParaRPr>
              </a:p>
            </p:txBody>
          </p:sp>
          <p:sp>
            <p:nvSpPr>
              <p:cNvPr id="85102" name="Rectangle 75">
                <a:extLst>
                  <a:ext uri="{FF2B5EF4-FFF2-40B4-BE49-F238E27FC236}">
                    <a16:creationId xmlns:a16="http://schemas.microsoft.com/office/drawing/2014/main" id="{E6621EEC-5480-C942-B78B-67025B42B59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07" y="3318"/>
                <a:ext cx="85" cy="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400" b="0">
                    <a:solidFill>
                      <a:srgbClr val="000000"/>
                    </a:solidFill>
                    <a:latin typeface="Times-Roman" pitchFamily="2" charset="0"/>
                  </a:rPr>
                  <a:t>7 </a:t>
                </a:r>
                <a:endParaRPr lang="en-US" altLang="en-US" b="0">
                  <a:solidFill>
                    <a:srgbClr val="000000"/>
                  </a:solidFill>
                  <a:latin typeface="Times" pitchFamily="2" charset="0"/>
                </a:endParaRPr>
              </a:p>
            </p:txBody>
          </p:sp>
          <p:sp>
            <p:nvSpPr>
              <p:cNvPr id="85103" name="Rectangle 76">
                <a:extLst>
                  <a:ext uri="{FF2B5EF4-FFF2-40B4-BE49-F238E27FC236}">
                    <a16:creationId xmlns:a16="http://schemas.microsoft.com/office/drawing/2014/main" id="{27ADF363-6FB8-2E42-A2AA-C8EB0369827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65" y="3318"/>
                <a:ext cx="85" cy="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400" b="0">
                    <a:solidFill>
                      <a:srgbClr val="000000"/>
                    </a:solidFill>
                    <a:latin typeface="Times-Roman" pitchFamily="2" charset="0"/>
                  </a:rPr>
                  <a:t>0 </a:t>
                </a:r>
                <a:endParaRPr lang="en-US" altLang="en-US" b="0">
                  <a:solidFill>
                    <a:srgbClr val="000000"/>
                  </a:solidFill>
                  <a:latin typeface="Times" pitchFamily="2" charset="0"/>
                </a:endParaRPr>
              </a:p>
            </p:txBody>
          </p:sp>
          <p:sp>
            <p:nvSpPr>
              <p:cNvPr id="85104" name="Rectangle 83">
                <a:extLst>
                  <a:ext uri="{FF2B5EF4-FFF2-40B4-BE49-F238E27FC236}">
                    <a16:creationId xmlns:a16="http://schemas.microsoft.com/office/drawing/2014/main" id="{7ECF5897-ED52-724C-9287-BB8EC01DCCC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22" y="3619"/>
                <a:ext cx="947" cy="1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500" b="0">
                    <a:solidFill>
                      <a:srgbClr val="000000"/>
                    </a:solidFill>
                    <a:latin typeface="Times-Roman" pitchFamily="2" charset="0"/>
                  </a:rPr>
                  <a:t>(b) Timing diagram</a:t>
                </a:r>
                <a:endParaRPr lang="en-US" altLang="en-US" b="0">
                  <a:solidFill>
                    <a:srgbClr val="000000"/>
                  </a:solidFill>
                  <a:latin typeface="Times" pitchFamily="2" charset="0"/>
                </a:endParaRPr>
              </a:p>
            </p:txBody>
          </p:sp>
        </p:grpSp>
        <p:sp>
          <p:nvSpPr>
            <p:cNvPr id="84997" name="TextBox 84">
              <a:extLst>
                <a:ext uri="{FF2B5EF4-FFF2-40B4-BE49-F238E27FC236}">
                  <a16:creationId xmlns:a16="http://schemas.microsoft.com/office/drawing/2014/main" id="{09F33388-4734-7D45-BCDA-62C67172A09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7039" y="4038600"/>
              <a:ext cx="1055097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600" b="0">
                  <a:solidFill>
                    <a:srgbClr val="1700FF"/>
                  </a:solidFill>
                  <a:latin typeface="Times" pitchFamily="2" charset="0"/>
                </a:rPr>
                <a:t>least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600" b="0">
                  <a:solidFill>
                    <a:srgbClr val="1700FF"/>
                  </a:solidFill>
                  <a:latin typeface="Times" pitchFamily="2" charset="0"/>
                </a:rPr>
                <a:t>significant</a:t>
              </a:r>
            </a:p>
          </p:txBody>
        </p:sp>
        <p:sp>
          <p:nvSpPr>
            <p:cNvPr id="84998" name="TextBox 85">
              <a:extLst>
                <a:ext uri="{FF2B5EF4-FFF2-40B4-BE49-F238E27FC236}">
                  <a16:creationId xmlns:a16="http://schemas.microsoft.com/office/drawing/2014/main" id="{F826B822-4376-3F4C-8CD8-9A29DA0C891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4266" y="5121303"/>
              <a:ext cx="1055097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600" b="0">
                  <a:solidFill>
                    <a:srgbClr val="1700FF"/>
                  </a:solidFill>
                  <a:latin typeface="Times" pitchFamily="2" charset="0"/>
                </a:rPr>
                <a:t>most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600" b="0">
                  <a:solidFill>
                    <a:srgbClr val="1700FF"/>
                  </a:solidFill>
                  <a:latin typeface="Times" pitchFamily="2" charset="0"/>
                </a:rPr>
                <a:t>significant</a:t>
              </a:r>
            </a:p>
          </p:txBody>
        </p:sp>
        <p:grpSp>
          <p:nvGrpSpPr>
            <p:cNvPr id="84999" name="Group 86">
              <a:extLst>
                <a:ext uri="{FF2B5EF4-FFF2-40B4-BE49-F238E27FC236}">
                  <a16:creationId xmlns:a16="http://schemas.microsoft.com/office/drawing/2014/main" id="{01A6F864-D4B3-AA48-A096-73A3F066CD4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31611" y="4150622"/>
              <a:ext cx="322183" cy="1476187"/>
              <a:chOff x="2219076" y="4389162"/>
              <a:chExt cx="322183" cy="1476187"/>
            </a:xfrm>
          </p:grpSpPr>
          <p:sp>
            <p:nvSpPr>
              <p:cNvPr id="85028" name="TextBox 87">
                <a:extLst>
                  <a:ext uri="{FF2B5EF4-FFF2-40B4-BE49-F238E27FC236}">
                    <a16:creationId xmlns:a16="http://schemas.microsoft.com/office/drawing/2014/main" id="{2EB64FE3-3C7D-D04B-803F-A1256852A51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219076" y="4389162"/>
                <a:ext cx="312906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2000">
                    <a:solidFill>
                      <a:srgbClr val="1700FF"/>
                    </a:solidFill>
                    <a:latin typeface="Times" pitchFamily="2" charset="0"/>
                  </a:rPr>
                  <a:t>1</a:t>
                </a:r>
                <a:endParaRPr lang="en-US" altLang="en-US">
                  <a:solidFill>
                    <a:srgbClr val="1700FF"/>
                  </a:solidFill>
                  <a:latin typeface="Times" pitchFamily="2" charset="0"/>
                </a:endParaRPr>
              </a:p>
            </p:txBody>
          </p:sp>
          <p:sp>
            <p:nvSpPr>
              <p:cNvPr id="85029" name="TextBox 88">
                <a:extLst>
                  <a:ext uri="{FF2B5EF4-FFF2-40B4-BE49-F238E27FC236}">
                    <a16:creationId xmlns:a16="http://schemas.microsoft.com/office/drawing/2014/main" id="{7BBECC22-C7C2-DF4D-B849-2227BCAEAE3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228353" y="4915274"/>
                <a:ext cx="312906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2000">
                    <a:solidFill>
                      <a:srgbClr val="1700FF"/>
                    </a:solidFill>
                    <a:latin typeface="Times" pitchFamily="2" charset="0"/>
                  </a:rPr>
                  <a:t>0</a:t>
                </a:r>
                <a:endParaRPr lang="en-US" altLang="en-US">
                  <a:solidFill>
                    <a:srgbClr val="1700FF"/>
                  </a:solidFill>
                  <a:latin typeface="Times" pitchFamily="2" charset="0"/>
                </a:endParaRPr>
              </a:p>
            </p:txBody>
          </p:sp>
          <p:sp>
            <p:nvSpPr>
              <p:cNvPr id="85030" name="TextBox 89">
                <a:extLst>
                  <a:ext uri="{FF2B5EF4-FFF2-40B4-BE49-F238E27FC236}">
                    <a16:creationId xmlns:a16="http://schemas.microsoft.com/office/drawing/2014/main" id="{5FD449CE-3EA1-1E47-BBF5-5ABA80DD65B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221726" y="5465239"/>
                <a:ext cx="312906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2000">
                    <a:solidFill>
                      <a:srgbClr val="1700FF"/>
                    </a:solidFill>
                    <a:latin typeface="Times" pitchFamily="2" charset="0"/>
                  </a:rPr>
                  <a:t>0</a:t>
                </a:r>
                <a:endParaRPr lang="en-US" altLang="en-US">
                  <a:solidFill>
                    <a:srgbClr val="1700FF"/>
                  </a:solidFill>
                  <a:latin typeface="Times" pitchFamily="2" charset="0"/>
                </a:endParaRPr>
              </a:p>
            </p:txBody>
          </p:sp>
        </p:grpSp>
        <p:grpSp>
          <p:nvGrpSpPr>
            <p:cNvPr id="85000" name="Group 90">
              <a:extLst>
                <a:ext uri="{FF2B5EF4-FFF2-40B4-BE49-F238E27FC236}">
                  <a16:creationId xmlns:a16="http://schemas.microsoft.com/office/drawing/2014/main" id="{4303B1F2-293C-FC4E-A77E-8F3FFE144AA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64457" y="4151947"/>
              <a:ext cx="322183" cy="1476187"/>
              <a:chOff x="2219076" y="4389162"/>
              <a:chExt cx="322183" cy="1476187"/>
            </a:xfrm>
          </p:grpSpPr>
          <p:sp>
            <p:nvSpPr>
              <p:cNvPr id="85025" name="TextBox 91">
                <a:extLst>
                  <a:ext uri="{FF2B5EF4-FFF2-40B4-BE49-F238E27FC236}">
                    <a16:creationId xmlns:a16="http://schemas.microsoft.com/office/drawing/2014/main" id="{399C8311-FD61-734F-81D6-3CFA30C3495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219076" y="4389162"/>
                <a:ext cx="312906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2000">
                    <a:solidFill>
                      <a:srgbClr val="1700FF"/>
                    </a:solidFill>
                    <a:latin typeface="Times" pitchFamily="2" charset="0"/>
                  </a:rPr>
                  <a:t>0</a:t>
                </a:r>
                <a:endParaRPr lang="en-US" altLang="en-US">
                  <a:solidFill>
                    <a:srgbClr val="1700FF"/>
                  </a:solidFill>
                  <a:latin typeface="Times" pitchFamily="2" charset="0"/>
                </a:endParaRPr>
              </a:p>
            </p:txBody>
          </p:sp>
          <p:sp>
            <p:nvSpPr>
              <p:cNvPr id="85026" name="TextBox 92">
                <a:extLst>
                  <a:ext uri="{FF2B5EF4-FFF2-40B4-BE49-F238E27FC236}">
                    <a16:creationId xmlns:a16="http://schemas.microsoft.com/office/drawing/2014/main" id="{72DFEE35-14AE-8641-971E-347D47A502F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228353" y="4915274"/>
                <a:ext cx="312906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2000">
                    <a:solidFill>
                      <a:srgbClr val="1700FF"/>
                    </a:solidFill>
                    <a:latin typeface="Times" pitchFamily="2" charset="0"/>
                  </a:rPr>
                  <a:t>1</a:t>
                </a:r>
                <a:endParaRPr lang="en-US" altLang="en-US">
                  <a:solidFill>
                    <a:srgbClr val="1700FF"/>
                  </a:solidFill>
                  <a:latin typeface="Times" pitchFamily="2" charset="0"/>
                </a:endParaRPr>
              </a:p>
            </p:txBody>
          </p:sp>
          <p:sp>
            <p:nvSpPr>
              <p:cNvPr id="85027" name="TextBox 93">
                <a:extLst>
                  <a:ext uri="{FF2B5EF4-FFF2-40B4-BE49-F238E27FC236}">
                    <a16:creationId xmlns:a16="http://schemas.microsoft.com/office/drawing/2014/main" id="{95655AD7-F7CD-EB4C-B7D3-2FB94D7A116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221726" y="5465239"/>
                <a:ext cx="312906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2000">
                    <a:solidFill>
                      <a:srgbClr val="1700FF"/>
                    </a:solidFill>
                    <a:latin typeface="Times" pitchFamily="2" charset="0"/>
                  </a:rPr>
                  <a:t>0</a:t>
                </a:r>
                <a:endParaRPr lang="en-US" altLang="en-US">
                  <a:solidFill>
                    <a:srgbClr val="1700FF"/>
                  </a:solidFill>
                  <a:latin typeface="Times" pitchFamily="2" charset="0"/>
                </a:endParaRPr>
              </a:p>
            </p:txBody>
          </p:sp>
        </p:grpSp>
        <p:grpSp>
          <p:nvGrpSpPr>
            <p:cNvPr id="85001" name="Group 94">
              <a:extLst>
                <a:ext uri="{FF2B5EF4-FFF2-40B4-BE49-F238E27FC236}">
                  <a16:creationId xmlns:a16="http://schemas.microsoft.com/office/drawing/2014/main" id="{D5EA3743-6260-FA4C-B123-FAACFA895D5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05254" y="4153273"/>
              <a:ext cx="322183" cy="1476187"/>
              <a:chOff x="2219076" y="4389162"/>
              <a:chExt cx="322183" cy="1476187"/>
            </a:xfrm>
          </p:grpSpPr>
          <p:sp>
            <p:nvSpPr>
              <p:cNvPr id="85022" name="TextBox 95">
                <a:extLst>
                  <a:ext uri="{FF2B5EF4-FFF2-40B4-BE49-F238E27FC236}">
                    <a16:creationId xmlns:a16="http://schemas.microsoft.com/office/drawing/2014/main" id="{33DFD573-84C5-B848-AE67-AD151227A8F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219076" y="4389162"/>
                <a:ext cx="312906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2000">
                    <a:solidFill>
                      <a:srgbClr val="1700FF"/>
                    </a:solidFill>
                    <a:latin typeface="Times" pitchFamily="2" charset="0"/>
                  </a:rPr>
                  <a:t>1</a:t>
                </a:r>
                <a:endParaRPr lang="en-US" altLang="en-US">
                  <a:solidFill>
                    <a:srgbClr val="1700FF"/>
                  </a:solidFill>
                  <a:latin typeface="Times" pitchFamily="2" charset="0"/>
                </a:endParaRPr>
              </a:p>
            </p:txBody>
          </p:sp>
          <p:sp>
            <p:nvSpPr>
              <p:cNvPr id="85023" name="TextBox 96">
                <a:extLst>
                  <a:ext uri="{FF2B5EF4-FFF2-40B4-BE49-F238E27FC236}">
                    <a16:creationId xmlns:a16="http://schemas.microsoft.com/office/drawing/2014/main" id="{6FE7B9D1-E8CE-9A43-8445-F1DEF842019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228353" y="4915274"/>
                <a:ext cx="312906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2000">
                    <a:solidFill>
                      <a:srgbClr val="1700FF"/>
                    </a:solidFill>
                    <a:latin typeface="Times" pitchFamily="2" charset="0"/>
                  </a:rPr>
                  <a:t>1</a:t>
                </a:r>
                <a:endParaRPr lang="en-US" altLang="en-US">
                  <a:solidFill>
                    <a:srgbClr val="1700FF"/>
                  </a:solidFill>
                  <a:latin typeface="Times" pitchFamily="2" charset="0"/>
                </a:endParaRPr>
              </a:p>
            </p:txBody>
          </p:sp>
          <p:sp>
            <p:nvSpPr>
              <p:cNvPr id="85024" name="TextBox 97">
                <a:extLst>
                  <a:ext uri="{FF2B5EF4-FFF2-40B4-BE49-F238E27FC236}">
                    <a16:creationId xmlns:a16="http://schemas.microsoft.com/office/drawing/2014/main" id="{CE673806-7358-0244-B703-8DCCCE8F401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221726" y="5465239"/>
                <a:ext cx="312906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2000">
                    <a:solidFill>
                      <a:srgbClr val="1700FF"/>
                    </a:solidFill>
                    <a:latin typeface="Times" pitchFamily="2" charset="0"/>
                  </a:rPr>
                  <a:t>0</a:t>
                </a:r>
                <a:endParaRPr lang="en-US" altLang="en-US">
                  <a:solidFill>
                    <a:srgbClr val="1700FF"/>
                  </a:solidFill>
                  <a:latin typeface="Times" pitchFamily="2" charset="0"/>
                </a:endParaRPr>
              </a:p>
            </p:txBody>
          </p:sp>
        </p:grpSp>
        <p:grpSp>
          <p:nvGrpSpPr>
            <p:cNvPr id="85002" name="Group 98">
              <a:extLst>
                <a:ext uri="{FF2B5EF4-FFF2-40B4-BE49-F238E27FC236}">
                  <a16:creationId xmlns:a16="http://schemas.microsoft.com/office/drawing/2014/main" id="{92459B2A-A5CB-B34D-A73E-A5AD8F1C797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36774" y="4145321"/>
              <a:ext cx="322183" cy="1476187"/>
              <a:chOff x="2219076" y="4389162"/>
              <a:chExt cx="322183" cy="1476187"/>
            </a:xfrm>
          </p:grpSpPr>
          <p:sp>
            <p:nvSpPr>
              <p:cNvPr id="85019" name="TextBox 99">
                <a:extLst>
                  <a:ext uri="{FF2B5EF4-FFF2-40B4-BE49-F238E27FC236}">
                    <a16:creationId xmlns:a16="http://schemas.microsoft.com/office/drawing/2014/main" id="{E09D0D68-5356-E24C-B5EF-08BBF7140C4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219076" y="4389162"/>
                <a:ext cx="312906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2000">
                    <a:solidFill>
                      <a:srgbClr val="1700FF"/>
                    </a:solidFill>
                    <a:latin typeface="Times" pitchFamily="2" charset="0"/>
                  </a:rPr>
                  <a:t>0</a:t>
                </a:r>
                <a:endParaRPr lang="en-US" altLang="en-US">
                  <a:solidFill>
                    <a:srgbClr val="1700FF"/>
                  </a:solidFill>
                  <a:latin typeface="Times" pitchFamily="2" charset="0"/>
                </a:endParaRPr>
              </a:p>
            </p:txBody>
          </p:sp>
          <p:sp>
            <p:nvSpPr>
              <p:cNvPr id="85020" name="TextBox 100">
                <a:extLst>
                  <a:ext uri="{FF2B5EF4-FFF2-40B4-BE49-F238E27FC236}">
                    <a16:creationId xmlns:a16="http://schemas.microsoft.com/office/drawing/2014/main" id="{E927F3F5-4412-594B-8BF5-67C32846867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228353" y="4915274"/>
                <a:ext cx="312906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2000">
                    <a:solidFill>
                      <a:srgbClr val="1700FF"/>
                    </a:solidFill>
                    <a:latin typeface="Times" pitchFamily="2" charset="0"/>
                  </a:rPr>
                  <a:t>0</a:t>
                </a:r>
                <a:endParaRPr lang="en-US" altLang="en-US">
                  <a:solidFill>
                    <a:srgbClr val="1700FF"/>
                  </a:solidFill>
                  <a:latin typeface="Times" pitchFamily="2" charset="0"/>
                </a:endParaRPr>
              </a:p>
            </p:txBody>
          </p:sp>
          <p:sp>
            <p:nvSpPr>
              <p:cNvPr id="85021" name="TextBox 101">
                <a:extLst>
                  <a:ext uri="{FF2B5EF4-FFF2-40B4-BE49-F238E27FC236}">
                    <a16:creationId xmlns:a16="http://schemas.microsoft.com/office/drawing/2014/main" id="{9A2D6E08-9BD2-1F4A-97C1-054820C1E69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221726" y="5465239"/>
                <a:ext cx="312906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2000">
                    <a:solidFill>
                      <a:srgbClr val="1700FF"/>
                    </a:solidFill>
                    <a:latin typeface="Times" pitchFamily="2" charset="0"/>
                  </a:rPr>
                  <a:t>1</a:t>
                </a:r>
                <a:endParaRPr lang="en-US" altLang="en-US">
                  <a:solidFill>
                    <a:srgbClr val="1700FF"/>
                  </a:solidFill>
                  <a:latin typeface="Times" pitchFamily="2" charset="0"/>
                </a:endParaRPr>
              </a:p>
            </p:txBody>
          </p:sp>
        </p:grpSp>
        <p:grpSp>
          <p:nvGrpSpPr>
            <p:cNvPr id="85003" name="Group 102">
              <a:extLst>
                <a:ext uri="{FF2B5EF4-FFF2-40B4-BE49-F238E27FC236}">
                  <a16:creationId xmlns:a16="http://schemas.microsoft.com/office/drawing/2014/main" id="{CE25FA06-3970-9A48-A34E-8A172C0459D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69620" y="4138695"/>
              <a:ext cx="322183" cy="1476187"/>
              <a:chOff x="2219076" y="4389162"/>
              <a:chExt cx="322183" cy="1476187"/>
            </a:xfrm>
          </p:grpSpPr>
          <p:sp>
            <p:nvSpPr>
              <p:cNvPr id="85016" name="TextBox 103">
                <a:extLst>
                  <a:ext uri="{FF2B5EF4-FFF2-40B4-BE49-F238E27FC236}">
                    <a16:creationId xmlns:a16="http://schemas.microsoft.com/office/drawing/2014/main" id="{FD006EAB-37EB-014B-A8C1-9D8CA63F739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219076" y="4389162"/>
                <a:ext cx="312906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2000">
                    <a:solidFill>
                      <a:srgbClr val="1700FF"/>
                    </a:solidFill>
                    <a:latin typeface="Times" pitchFamily="2" charset="0"/>
                  </a:rPr>
                  <a:t>1</a:t>
                </a:r>
                <a:endParaRPr lang="en-US" altLang="en-US">
                  <a:solidFill>
                    <a:srgbClr val="1700FF"/>
                  </a:solidFill>
                  <a:latin typeface="Times" pitchFamily="2" charset="0"/>
                </a:endParaRPr>
              </a:p>
            </p:txBody>
          </p:sp>
          <p:sp>
            <p:nvSpPr>
              <p:cNvPr id="85017" name="TextBox 104">
                <a:extLst>
                  <a:ext uri="{FF2B5EF4-FFF2-40B4-BE49-F238E27FC236}">
                    <a16:creationId xmlns:a16="http://schemas.microsoft.com/office/drawing/2014/main" id="{978B4CA8-4D11-E945-9F96-25DF78075B1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228353" y="4915274"/>
                <a:ext cx="312906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2000">
                    <a:solidFill>
                      <a:srgbClr val="1700FF"/>
                    </a:solidFill>
                    <a:latin typeface="Times" pitchFamily="2" charset="0"/>
                  </a:rPr>
                  <a:t>0</a:t>
                </a:r>
                <a:endParaRPr lang="en-US" altLang="en-US">
                  <a:solidFill>
                    <a:srgbClr val="1700FF"/>
                  </a:solidFill>
                  <a:latin typeface="Times" pitchFamily="2" charset="0"/>
                </a:endParaRPr>
              </a:p>
            </p:txBody>
          </p:sp>
          <p:sp>
            <p:nvSpPr>
              <p:cNvPr id="85018" name="TextBox 105">
                <a:extLst>
                  <a:ext uri="{FF2B5EF4-FFF2-40B4-BE49-F238E27FC236}">
                    <a16:creationId xmlns:a16="http://schemas.microsoft.com/office/drawing/2014/main" id="{403C973A-CC01-134E-966C-7CD3E8921AF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221726" y="5465239"/>
                <a:ext cx="312906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2000">
                    <a:solidFill>
                      <a:srgbClr val="1700FF"/>
                    </a:solidFill>
                    <a:latin typeface="Times" pitchFamily="2" charset="0"/>
                  </a:rPr>
                  <a:t>1</a:t>
                </a:r>
                <a:endParaRPr lang="en-US" altLang="en-US">
                  <a:solidFill>
                    <a:srgbClr val="1700FF"/>
                  </a:solidFill>
                  <a:latin typeface="Times" pitchFamily="2" charset="0"/>
                </a:endParaRPr>
              </a:p>
            </p:txBody>
          </p:sp>
        </p:grpSp>
        <p:grpSp>
          <p:nvGrpSpPr>
            <p:cNvPr id="85004" name="Group 106">
              <a:extLst>
                <a:ext uri="{FF2B5EF4-FFF2-40B4-BE49-F238E27FC236}">
                  <a16:creationId xmlns:a16="http://schemas.microsoft.com/office/drawing/2014/main" id="{556C29CA-2977-E74F-9BF1-D1039269D1D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818368" y="4140020"/>
              <a:ext cx="322183" cy="1476187"/>
              <a:chOff x="2219076" y="4389162"/>
              <a:chExt cx="322183" cy="1476187"/>
            </a:xfrm>
          </p:grpSpPr>
          <p:sp>
            <p:nvSpPr>
              <p:cNvPr id="85013" name="TextBox 107">
                <a:extLst>
                  <a:ext uri="{FF2B5EF4-FFF2-40B4-BE49-F238E27FC236}">
                    <a16:creationId xmlns:a16="http://schemas.microsoft.com/office/drawing/2014/main" id="{EABBD67C-63C2-EB4C-AD23-F79E6BCF43C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219076" y="4389162"/>
                <a:ext cx="312906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2000">
                    <a:solidFill>
                      <a:srgbClr val="1700FF"/>
                    </a:solidFill>
                    <a:latin typeface="Times" pitchFamily="2" charset="0"/>
                  </a:rPr>
                  <a:t>0</a:t>
                </a:r>
                <a:endParaRPr lang="en-US" altLang="en-US">
                  <a:solidFill>
                    <a:srgbClr val="1700FF"/>
                  </a:solidFill>
                  <a:latin typeface="Times" pitchFamily="2" charset="0"/>
                </a:endParaRPr>
              </a:p>
            </p:txBody>
          </p:sp>
          <p:sp>
            <p:nvSpPr>
              <p:cNvPr id="85014" name="TextBox 108">
                <a:extLst>
                  <a:ext uri="{FF2B5EF4-FFF2-40B4-BE49-F238E27FC236}">
                    <a16:creationId xmlns:a16="http://schemas.microsoft.com/office/drawing/2014/main" id="{24E14B05-017D-D44A-B56D-C9CA8783092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228353" y="4915274"/>
                <a:ext cx="312906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2000">
                    <a:solidFill>
                      <a:srgbClr val="1700FF"/>
                    </a:solidFill>
                    <a:latin typeface="Times" pitchFamily="2" charset="0"/>
                  </a:rPr>
                  <a:t>1</a:t>
                </a:r>
                <a:endParaRPr lang="en-US" altLang="en-US">
                  <a:solidFill>
                    <a:srgbClr val="1700FF"/>
                  </a:solidFill>
                  <a:latin typeface="Times" pitchFamily="2" charset="0"/>
                </a:endParaRPr>
              </a:p>
            </p:txBody>
          </p:sp>
          <p:sp>
            <p:nvSpPr>
              <p:cNvPr id="85015" name="TextBox 109">
                <a:extLst>
                  <a:ext uri="{FF2B5EF4-FFF2-40B4-BE49-F238E27FC236}">
                    <a16:creationId xmlns:a16="http://schemas.microsoft.com/office/drawing/2014/main" id="{8777ACDF-2036-604A-B216-D6D8A4F2585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221726" y="5465239"/>
                <a:ext cx="312906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2000">
                    <a:solidFill>
                      <a:srgbClr val="1700FF"/>
                    </a:solidFill>
                    <a:latin typeface="Times" pitchFamily="2" charset="0"/>
                  </a:rPr>
                  <a:t>1</a:t>
                </a:r>
                <a:endParaRPr lang="en-US" altLang="en-US">
                  <a:solidFill>
                    <a:srgbClr val="1700FF"/>
                  </a:solidFill>
                  <a:latin typeface="Times" pitchFamily="2" charset="0"/>
                </a:endParaRPr>
              </a:p>
            </p:txBody>
          </p:sp>
        </p:grpSp>
        <p:grpSp>
          <p:nvGrpSpPr>
            <p:cNvPr id="85005" name="Group 110">
              <a:extLst>
                <a:ext uri="{FF2B5EF4-FFF2-40B4-BE49-F238E27FC236}">
                  <a16:creationId xmlns:a16="http://schemas.microsoft.com/office/drawing/2014/main" id="{FD19ABC6-4885-7C4A-A072-C7C690CD9AC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557839" y="4147972"/>
              <a:ext cx="322183" cy="1476187"/>
              <a:chOff x="2219076" y="4389162"/>
              <a:chExt cx="322183" cy="1476187"/>
            </a:xfrm>
          </p:grpSpPr>
          <p:sp>
            <p:nvSpPr>
              <p:cNvPr id="85010" name="TextBox 111">
                <a:extLst>
                  <a:ext uri="{FF2B5EF4-FFF2-40B4-BE49-F238E27FC236}">
                    <a16:creationId xmlns:a16="http://schemas.microsoft.com/office/drawing/2014/main" id="{D619EA53-3137-6347-86D6-374A1B8FBC9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219076" y="4389162"/>
                <a:ext cx="312906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2000">
                    <a:solidFill>
                      <a:srgbClr val="1700FF"/>
                    </a:solidFill>
                    <a:latin typeface="Times" pitchFamily="2" charset="0"/>
                  </a:rPr>
                  <a:t>1</a:t>
                </a:r>
                <a:endParaRPr lang="en-US" altLang="en-US">
                  <a:solidFill>
                    <a:srgbClr val="1700FF"/>
                  </a:solidFill>
                  <a:latin typeface="Times" pitchFamily="2" charset="0"/>
                </a:endParaRPr>
              </a:p>
            </p:txBody>
          </p:sp>
          <p:sp>
            <p:nvSpPr>
              <p:cNvPr id="85011" name="TextBox 112">
                <a:extLst>
                  <a:ext uri="{FF2B5EF4-FFF2-40B4-BE49-F238E27FC236}">
                    <a16:creationId xmlns:a16="http://schemas.microsoft.com/office/drawing/2014/main" id="{99423E22-5B53-F240-BE5A-C4DFC5644A9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228353" y="4915274"/>
                <a:ext cx="312906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2000">
                    <a:solidFill>
                      <a:srgbClr val="1700FF"/>
                    </a:solidFill>
                    <a:latin typeface="Times" pitchFamily="2" charset="0"/>
                  </a:rPr>
                  <a:t>1</a:t>
                </a:r>
                <a:endParaRPr lang="en-US" altLang="en-US">
                  <a:solidFill>
                    <a:srgbClr val="1700FF"/>
                  </a:solidFill>
                  <a:latin typeface="Times" pitchFamily="2" charset="0"/>
                </a:endParaRPr>
              </a:p>
            </p:txBody>
          </p:sp>
          <p:sp>
            <p:nvSpPr>
              <p:cNvPr id="85012" name="TextBox 113">
                <a:extLst>
                  <a:ext uri="{FF2B5EF4-FFF2-40B4-BE49-F238E27FC236}">
                    <a16:creationId xmlns:a16="http://schemas.microsoft.com/office/drawing/2014/main" id="{6CA95413-3F42-A847-8019-B4F9EA06491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221726" y="5465239"/>
                <a:ext cx="312906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2000">
                    <a:solidFill>
                      <a:srgbClr val="1700FF"/>
                    </a:solidFill>
                    <a:latin typeface="Times" pitchFamily="2" charset="0"/>
                  </a:rPr>
                  <a:t>1</a:t>
                </a:r>
                <a:endParaRPr lang="en-US" altLang="en-US">
                  <a:solidFill>
                    <a:srgbClr val="1700FF"/>
                  </a:solidFill>
                  <a:latin typeface="Times" pitchFamily="2" charset="0"/>
                </a:endParaRPr>
              </a:p>
            </p:txBody>
          </p:sp>
        </p:grpSp>
        <p:grpSp>
          <p:nvGrpSpPr>
            <p:cNvPr id="85006" name="Group 114">
              <a:extLst>
                <a:ext uri="{FF2B5EF4-FFF2-40B4-BE49-F238E27FC236}">
                  <a16:creationId xmlns:a16="http://schemas.microsoft.com/office/drawing/2014/main" id="{4B358AB7-DB8D-4E4B-B194-841CFED4203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273457" y="4116166"/>
              <a:ext cx="322183" cy="1476187"/>
              <a:chOff x="2219076" y="4389162"/>
              <a:chExt cx="322183" cy="1476187"/>
            </a:xfrm>
          </p:grpSpPr>
          <p:sp>
            <p:nvSpPr>
              <p:cNvPr id="85007" name="TextBox 115">
                <a:extLst>
                  <a:ext uri="{FF2B5EF4-FFF2-40B4-BE49-F238E27FC236}">
                    <a16:creationId xmlns:a16="http://schemas.microsoft.com/office/drawing/2014/main" id="{56EF8923-F193-C246-B54F-7122B19D667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219076" y="4389162"/>
                <a:ext cx="312906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2000">
                    <a:solidFill>
                      <a:srgbClr val="1700FF"/>
                    </a:solidFill>
                    <a:latin typeface="Times" pitchFamily="2" charset="0"/>
                  </a:rPr>
                  <a:t>0</a:t>
                </a:r>
                <a:endParaRPr lang="en-US" altLang="en-US">
                  <a:solidFill>
                    <a:srgbClr val="1700FF"/>
                  </a:solidFill>
                  <a:latin typeface="Times" pitchFamily="2" charset="0"/>
                </a:endParaRPr>
              </a:p>
            </p:txBody>
          </p:sp>
          <p:sp>
            <p:nvSpPr>
              <p:cNvPr id="85008" name="TextBox 116">
                <a:extLst>
                  <a:ext uri="{FF2B5EF4-FFF2-40B4-BE49-F238E27FC236}">
                    <a16:creationId xmlns:a16="http://schemas.microsoft.com/office/drawing/2014/main" id="{222B8C38-A2C9-3D4A-B33D-6E43F809A0D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228353" y="4915274"/>
                <a:ext cx="312906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2000">
                    <a:solidFill>
                      <a:srgbClr val="1700FF"/>
                    </a:solidFill>
                    <a:latin typeface="Times" pitchFamily="2" charset="0"/>
                  </a:rPr>
                  <a:t>0</a:t>
                </a:r>
                <a:endParaRPr lang="en-US" altLang="en-US">
                  <a:solidFill>
                    <a:srgbClr val="1700FF"/>
                  </a:solidFill>
                  <a:latin typeface="Times" pitchFamily="2" charset="0"/>
                </a:endParaRPr>
              </a:p>
            </p:txBody>
          </p:sp>
          <p:sp>
            <p:nvSpPr>
              <p:cNvPr id="85009" name="TextBox 117">
                <a:extLst>
                  <a:ext uri="{FF2B5EF4-FFF2-40B4-BE49-F238E27FC236}">
                    <a16:creationId xmlns:a16="http://schemas.microsoft.com/office/drawing/2014/main" id="{7F849325-6B74-FF47-BF4A-1863ED405DD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221726" y="5465239"/>
                <a:ext cx="312906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2000">
                    <a:solidFill>
                      <a:srgbClr val="1700FF"/>
                    </a:solidFill>
                    <a:latin typeface="Times" pitchFamily="2" charset="0"/>
                  </a:rPr>
                  <a:t>0</a:t>
                </a:r>
                <a:endParaRPr lang="en-US" altLang="en-US">
                  <a:solidFill>
                    <a:srgbClr val="1700FF"/>
                  </a:solidFill>
                  <a:latin typeface="Times" pitchFamily="2" charset="0"/>
                </a:endParaRPr>
              </a:p>
            </p:txBody>
          </p:sp>
        </p:grpSp>
      </p:grpSp>
    </p:spTree>
  </p:cSld>
  <p:clrMapOvr>
    <a:masterClrMapping/>
  </p:clrMapOvr>
  <p:transition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Title 1">
            <a:extLst>
              <a:ext uri="{FF2B5EF4-FFF2-40B4-BE49-F238E27FC236}">
                <a16:creationId xmlns:a16="http://schemas.microsoft.com/office/drawing/2014/main" id="{3D24B089-1FCB-8649-8AA0-DD87DA903BC8}"/>
              </a:ext>
            </a:extLst>
          </p:cNvPr>
          <p:cNvSpPr txBox="1">
            <a:spLocks/>
          </p:cNvSpPr>
          <p:nvPr/>
        </p:nvSpPr>
        <p:spPr bwMode="auto">
          <a:xfrm>
            <a:off x="914400" y="0"/>
            <a:ext cx="9144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rgbClr val="000000"/>
                </a:solidFill>
              </a:rPr>
              <a:t>A three-bit up-counter</a:t>
            </a:r>
          </a:p>
        </p:txBody>
      </p:sp>
      <p:sp>
        <p:nvSpPr>
          <p:cNvPr id="86018" name="TextBox 125">
            <a:extLst>
              <a:ext uri="{FF2B5EF4-FFF2-40B4-BE49-F238E27FC236}">
                <a16:creationId xmlns:a16="http://schemas.microsoft.com/office/drawing/2014/main" id="{2D0E4EA8-12B2-C846-832A-CA9DF0BFA5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05700" y="6550026"/>
            <a:ext cx="25527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0">
                <a:solidFill>
                  <a:srgbClr val="000000"/>
                </a:solidFill>
                <a:latin typeface="Times" pitchFamily="2" charset="0"/>
              </a:rPr>
              <a:t>[ Figure 5.19 from the textbook ]</a:t>
            </a:r>
          </a:p>
        </p:txBody>
      </p:sp>
      <p:grpSp>
        <p:nvGrpSpPr>
          <p:cNvPr id="86019" name="Group 84">
            <a:extLst>
              <a:ext uri="{FF2B5EF4-FFF2-40B4-BE49-F238E27FC236}">
                <a16:creationId xmlns:a16="http://schemas.microsoft.com/office/drawing/2014/main" id="{D6871522-A68E-4743-90F9-D627E3BA98D1}"/>
              </a:ext>
            </a:extLst>
          </p:cNvPr>
          <p:cNvGrpSpPr>
            <a:grpSpLocks/>
          </p:cNvGrpSpPr>
          <p:nvPr/>
        </p:nvGrpSpPr>
        <p:grpSpPr bwMode="auto">
          <a:xfrm>
            <a:off x="1939925" y="942976"/>
            <a:ext cx="6775450" cy="5567363"/>
            <a:chOff x="646" y="257"/>
            <a:chExt cx="4268" cy="3507"/>
          </a:xfrm>
        </p:grpSpPr>
        <p:sp>
          <p:nvSpPr>
            <p:cNvPr id="86022" name="Line 4">
              <a:extLst>
                <a:ext uri="{FF2B5EF4-FFF2-40B4-BE49-F238E27FC236}">
                  <a16:creationId xmlns:a16="http://schemas.microsoft.com/office/drawing/2014/main" id="{4A65A915-7A49-B34A-A4DB-7C9C17F2F94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671" y="1891"/>
              <a:ext cx="1" cy="1357"/>
            </a:xfrm>
            <a:prstGeom prst="line">
              <a:avLst/>
            </a:prstGeom>
            <a:noFill/>
            <a:ln w="17463">
              <a:solidFill>
                <a:srgbClr val="7F7F7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023" name="Line 5">
              <a:extLst>
                <a:ext uri="{FF2B5EF4-FFF2-40B4-BE49-F238E27FC236}">
                  <a16:creationId xmlns:a16="http://schemas.microsoft.com/office/drawing/2014/main" id="{3781ACEA-4954-1845-BF8F-A0897FA948B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140" y="1891"/>
              <a:ext cx="1" cy="1357"/>
            </a:xfrm>
            <a:prstGeom prst="line">
              <a:avLst/>
            </a:prstGeom>
            <a:noFill/>
            <a:ln w="17463">
              <a:solidFill>
                <a:srgbClr val="7F7F7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024" name="Line 6">
              <a:extLst>
                <a:ext uri="{FF2B5EF4-FFF2-40B4-BE49-F238E27FC236}">
                  <a16:creationId xmlns:a16="http://schemas.microsoft.com/office/drawing/2014/main" id="{6D0B0E62-CE5F-DE4B-92FB-6D055BE77C4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596" y="1891"/>
              <a:ext cx="1" cy="1357"/>
            </a:xfrm>
            <a:prstGeom prst="line">
              <a:avLst/>
            </a:prstGeom>
            <a:noFill/>
            <a:ln w="19050">
              <a:solidFill>
                <a:srgbClr val="7F7F7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025" name="Line 7">
              <a:extLst>
                <a:ext uri="{FF2B5EF4-FFF2-40B4-BE49-F238E27FC236}">
                  <a16:creationId xmlns:a16="http://schemas.microsoft.com/office/drawing/2014/main" id="{BA2927A9-74A9-F841-8B2C-75E27CBD21A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064" y="1891"/>
              <a:ext cx="1" cy="1357"/>
            </a:xfrm>
            <a:prstGeom prst="line">
              <a:avLst/>
            </a:prstGeom>
            <a:noFill/>
            <a:ln w="17463">
              <a:solidFill>
                <a:srgbClr val="7F7F7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026" name="Line 8">
              <a:extLst>
                <a:ext uri="{FF2B5EF4-FFF2-40B4-BE49-F238E27FC236}">
                  <a16:creationId xmlns:a16="http://schemas.microsoft.com/office/drawing/2014/main" id="{D00482EE-CE92-EA4B-A070-15D17C76568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533" y="1891"/>
              <a:ext cx="1" cy="1357"/>
            </a:xfrm>
            <a:prstGeom prst="line">
              <a:avLst/>
            </a:prstGeom>
            <a:noFill/>
            <a:ln w="17463">
              <a:solidFill>
                <a:srgbClr val="7F7F7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027" name="Line 9">
              <a:extLst>
                <a:ext uri="{FF2B5EF4-FFF2-40B4-BE49-F238E27FC236}">
                  <a16:creationId xmlns:a16="http://schemas.microsoft.com/office/drawing/2014/main" id="{76C5F2FF-4C38-A645-B0FA-A637699831A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989" y="1891"/>
              <a:ext cx="1" cy="1357"/>
            </a:xfrm>
            <a:prstGeom prst="line">
              <a:avLst/>
            </a:prstGeom>
            <a:noFill/>
            <a:ln w="17463">
              <a:solidFill>
                <a:srgbClr val="7F7F7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028" name="Line 10">
              <a:extLst>
                <a:ext uri="{FF2B5EF4-FFF2-40B4-BE49-F238E27FC236}">
                  <a16:creationId xmlns:a16="http://schemas.microsoft.com/office/drawing/2014/main" id="{8334C55E-8BE5-7E4F-ABAC-4B1FDBED41C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458" y="1891"/>
              <a:ext cx="1" cy="1357"/>
            </a:xfrm>
            <a:prstGeom prst="line">
              <a:avLst/>
            </a:prstGeom>
            <a:noFill/>
            <a:ln w="17463">
              <a:solidFill>
                <a:srgbClr val="7F7F7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029" name="Line 11">
              <a:extLst>
                <a:ext uri="{FF2B5EF4-FFF2-40B4-BE49-F238E27FC236}">
                  <a16:creationId xmlns:a16="http://schemas.microsoft.com/office/drawing/2014/main" id="{2707AD95-528E-D349-BD24-5B5A2F83CB5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03" y="1891"/>
              <a:ext cx="1" cy="1357"/>
            </a:xfrm>
            <a:prstGeom prst="line">
              <a:avLst/>
            </a:prstGeom>
            <a:noFill/>
            <a:ln w="17463">
              <a:solidFill>
                <a:srgbClr val="7F7F7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030" name="Freeform 12">
              <a:extLst>
                <a:ext uri="{FF2B5EF4-FFF2-40B4-BE49-F238E27FC236}">
                  <a16:creationId xmlns:a16="http://schemas.microsoft.com/office/drawing/2014/main" id="{99E782A3-8FD8-824B-A9C9-510DD6259A55}"/>
                </a:ext>
              </a:extLst>
            </p:cNvPr>
            <p:cNvSpPr>
              <a:spLocks/>
            </p:cNvSpPr>
            <p:nvPr/>
          </p:nvSpPr>
          <p:spPr bwMode="auto">
            <a:xfrm>
              <a:off x="975" y="1975"/>
              <a:ext cx="924" cy="168"/>
            </a:xfrm>
            <a:custGeom>
              <a:avLst/>
              <a:gdLst>
                <a:gd name="T0" fmla="*/ 0 w 1850"/>
                <a:gd name="T1" fmla="*/ 1 h 336"/>
                <a:gd name="T2" fmla="*/ 0 w 1850"/>
                <a:gd name="T3" fmla="*/ 0 h 336"/>
                <a:gd name="T4" fmla="*/ 0 w 1850"/>
                <a:gd name="T5" fmla="*/ 0 h 336"/>
                <a:gd name="T6" fmla="*/ 0 w 1850"/>
                <a:gd name="T7" fmla="*/ 1 h 336"/>
                <a:gd name="T8" fmla="*/ 0 w 1850"/>
                <a:gd name="T9" fmla="*/ 1 h 336"/>
                <a:gd name="T10" fmla="*/ 0 w 1850"/>
                <a:gd name="T11" fmla="*/ 0 h 336"/>
                <a:gd name="T12" fmla="*/ 0 w 1850"/>
                <a:gd name="T13" fmla="*/ 0 h 336"/>
                <a:gd name="T14" fmla="*/ 0 w 1850"/>
                <a:gd name="T15" fmla="*/ 1 h 336"/>
                <a:gd name="T16" fmla="*/ 0 w 1850"/>
                <a:gd name="T17" fmla="*/ 1 h 3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850"/>
                <a:gd name="T28" fmla="*/ 0 h 336"/>
                <a:gd name="T29" fmla="*/ 1850 w 1850"/>
                <a:gd name="T30" fmla="*/ 336 h 3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850" h="336">
                  <a:moveTo>
                    <a:pt x="1850" y="336"/>
                  </a:moveTo>
                  <a:lnTo>
                    <a:pt x="1850" y="0"/>
                  </a:lnTo>
                  <a:lnTo>
                    <a:pt x="1393" y="0"/>
                  </a:lnTo>
                  <a:lnTo>
                    <a:pt x="1393" y="336"/>
                  </a:lnTo>
                  <a:lnTo>
                    <a:pt x="937" y="336"/>
                  </a:lnTo>
                  <a:lnTo>
                    <a:pt x="937" y="0"/>
                  </a:lnTo>
                  <a:lnTo>
                    <a:pt x="456" y="0"/>
                  </a:lnTo>
                  <a:lnTo>
                    <a:pt x="456" y="336"/>
                  </a:lnTo>
                  <a:lnTo>
                    <a:pt x="0" y="336"/>
                  </a:lnTo>
                </a:path>
              </a:pathLst>
            </a:custGeom>
            <a:noFill/>
            <a:ln w="28575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031" name="Freeform 13">
              <a:extLst>
                <a:ext uri="{FF2B5EF4-FFF2-40B4-BE49-F238E27FC236}">
                  <a16:creationId xmlns:a16="http://schemas.microsoft.com/office/drawing/2014/main" id="{1BE1316C-9A93-DF46-93F2-85754AA19315}"/>
                </a:ext>
              </a:extLst>
            </p:cNvPr>
            <p:cNvSpPr>
              <a:spLocks/>
            </p:cNvSpPr>
            <p:nvPr/>
          </p:nvSpPr>
          <p:spPr bwMode="auto">
            <a:xfrm>
              <a:off x="1899" y="1975"/>
              <a:ext cx="937" cy="168"/>
            </a:xfrm>
            <a:custGeom>
              <a:avLst/>
              <a:gdLst>
                <a:gd name="T0" fmla="*/ 1 w 1873"/>
                <a:gd name="T1" fmla="*/ 1 h 336"/>
                <a:gd name="T2" fmla="*/ 1 w 1873"/>
                <a:gd name="T3" fmla="*/ 0 h 336"/>
                <a:gd name="T4" fmla="*/ 1 w 1873"/>
                <a:gd name="T5" fmla="*/ 0 h 336"/>
                <a:gd name="T6" fmla="*/ 1 w 1873"/>
                <a:gd name="T7" fmla="*/ 1 h 336"/>
                <a:gd name="T8" fmla="*/ 1 w 1873"/>
                <a:gd name="T9" fmla="*/ 1 h 336"/>
                <a:gd name="T10" fmla="*/ 1 w 1873"/>
                <a:gd name="T11" fmla="*/ 0 h 336"/>
                <a:gd name="T12" fmla="*/ 1 w 1873"/>
                <a:gd name="T13" fmla="*/ 0 h 336"/>
                <a:gd name="T14" fmla="*/ 1 w 1873"/>
                <a:gd name="T15" fmla="*/ 1 h 336"/>
                <a:gd name="T16" fmla="*/ 0 w 1873"/>
                <a:gd name="T17" fmla="*/ 1 h 3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873"/>
                <a:gd name="T28" fmla="*/ 0 h 336"/>
                <a:gd name="T29" fmla="*/ 1873 w 1873"/>
                <a:gd name="T30" fmla="*/ 336 h 3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873" h="336">
                  <a:moveTo>
                    <a:pt x="1873" y="336"/>
                  </a:moveTo>
                  <a:lnTo>
                    <a:pt x="1873" y="0"/>
                  </a:lnTo>
                  <a:lnTo>
                    <a:pt x="1393" y="0"/>
                  </a:lnTo>
                  <a:lnTo>
                    <a:pt x="1393" y="336"/>
                  </a:lnTo>
                  <a:lnTo>
                    <a:pt x="936" y="336"/>
                  </a:lnTo>
                  <a:lnTo>
                    <a:pt x="936" y="0"/>
                  </a:lnTo>
                  <a:lnTo>
                    <a:pt x="480" y="0"/>
                  </a:lnTo>
                  <a:lnTo>
                    <a:pt x="480" y="336"/>
                  </a:lnTo>
                  <a:lnTo>
                    <a:pt x="0" y="336"/>
                  </a:lnTo>
                </a:path>
              </a:pathLst>
            </a:custGeom>
            <a:noFill/>
            <a:ln w="28575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032" name="Freeform 14">
              <a:extLst>
                <a:ext uri="{FF2B5EF4-FFF2-40B4-BE49-F238E27FC236}">
                  <a16:creationId xmlns:a16="http://schemas.microsoft.com/office/drawing/2014/main" id="{24ED98E9-9777-BF41-9BCE-A6738B9E8B29}"/>
                </a:ext>
              </a:extLst>
            </p:cNvPr>
            <p:cNvSpPr>
              <a:spLocks/>
            </p:cNvSpPr>
            <p:nvPr/>
          </p:nvSpPr>
          <p:spPr bwMode="auto">
            <a:xfrm>
              <a:off x="2836" y="1975"/>
              <a:ext cx="925" cy="168"/>
            </a:xfrm>
            <a:custGeom>
              <a:avLst/>
              <a:gdLst>
                <a:gd name="T0" fmla="*/ 1 w 1850"/>
                <a:gd name="T1" fmla="*/ 1 h 336"/>
                <a:gd name="T2" fmla="*/ 1 w 1850"/>
                <a:gd name="T3" fmla="*/ 0 h 336"/>
                <a:gd name="T4" fmla="*/ 1 w 1850"/>
                <a:gd name="T5" fmla="*/ 0 h 336"/>
                <a:gd name="T6" fmla="*/ 1 w 1850"/>
                <a:gd name="T7" fmla="*/ 1 h 336"/>
                <a:gd name="T8" fmla="*/ 1 w 1850"/>
                <a:gd name="T9" fmla="*/ 1 h 336"/>
                <a:gd name="T10" fmla="*/ 1 w 1850"/>
                <a:gd name="T11" fmla="*/ 0 h 336"/>
                <a:gd name="T12" fmla="*/ 1 w 1850"/>
                <a:gd name="T13" fmla="*/ 0 h 336"/>
                <a:gd name="T14" fmla="*/ 1 w 1850"/>
                <a:gd name="T15" fmla="*/ 1 h 336"/>
                <a:gd name="T16" fmla="*/ 0 w 1850"/>
                <a:gd name="T17" fmla="*/ 1 h 3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850"/>
                <a:gd name="T28" fmla="*/ 0 h 336"/>
                <a:gd name="T29" fmla="*/ 1850 w 1850"/>
                <a:gd name="T30" fmla="*/ 336 h 3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850" h="336">
                  <a:moveTo>
                    <a:pt x="1850" y="336"/>
                  </a:moveTo>
                  <a:lnTo>
                    <a:pt x="1850" y="0"/>
                  </a:lnTo>
                  <a:lnTo>
                    <a:pt x="1394" y="0"/>
                  </a:lnTo>
                  <a:lnTo>
                    <a:pt x="1394" y="336"/>
                  </a:lnTo>
                  <a:lnTo>
                    <a:pt x="913" y="336"/>
                  </a:lnTo>
                  <a:lnTo>
                    <a:pt x="913" y="0"/>
                  </a:lnTo>
                  <a:lnTo>
                    <a:pt x="457" y="0"/>
                  </a:lnTo>
                  <a:lnTo>
                    <a:pt x="457" y="336"/>
                  </a:lnTo>
                  <a:lnTo>
                    <a:pt x="0" y="336"/>
                  </a:lnTo>
                </a:path>
              </a:pathLst>
            </a:custGeom>
            <a:noFill/>
            <a:ln w="28575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033" name="Freeform 15">
              <a:extLst>
                <a:ext uri="{FF2B5EF4-FFF2-40B4-BE49-F238E27FC236}">
                  <a16:creationId xmlns:a16="http://schemas.microsoft.com/office/drawing/2014/main" id="{4852739D-4631-804F-B094-66957C39F0D8}"/>
                </a:ext>
              </a:extLst>
            </p:cNvPr>
            <p:cNvSpPr>
              <a:spLocks/>
            </p:cNvSpPr>
            <p:nvPr/>
          </p:nvSpPr>
          <p:spPr bwMode="auto">
            <a:xfrm>
              <a:off x="3761" y="1975"/>
              <a:ext cx="925" cy="168"/>
            </a:xfrm>
            <a:custGeom>
              <a:avLst/>
              <a:gdLst>
                <a:gd name="T0" fmla="*/ 1 w 1850"/>
                <a:gd name="T1" fmla="*/ 1 h 336"/>
                <a:gd name="T2" fmla="*/ 1 w 1850"/>
                <a:gd name="T3" fmla="*/ 0 h 336"/>
                <a:gd name="T4" fmla="*/ 1 w 1850"/>
                <a:gd name="T5" fmla="*/ 0 h 336"/>
                <a:gd name="T6" fmla="*/ 1 w 1850"/>
                <a:gd name="T7" fmla="*/ 1 h 336"/>
                <a:gd name="T8" fmla="*/ 1 w 1850"/>
                <a:gd name="T9" fmla="*/ 1 h 336"/>
                <a:gd name="T10" fmla="*/ 1 w 1850"/>
                <a:gd name="T11" fmla="*/ 0 h 336"/>
                <a:gd name="T12" fmla="*/ 1 w 1850"/>
                <a:gd name="T13" fmla="*/ 0 h 336"/>
                <a:gd name="T14" fmla="*/ 1 w 1850"/>
                <a:gd name="T15" fmla="*/ 1 h 336"/>
                <a:gd name="T16" fmla="*/ 0 w 1850"/>
                <a:gd name="T17" fmla="*/ 1 h 3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850"/>
                <a:gd name="T28" fmla="*/ 0 h 336"/>
                <a:gd name="T29" fmla="*/ 1850 w 1850"/>
                <a:gd name="T30" fmla="*/ 336 h 3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850" h="336">
                  <a:moveTo>
                    <a:pt x="1850" y="336"/>
                  </a:moveTo>
                  <a:lnTo>
                    <a:pt x="1850" y="0"/>
                  </a:lnTo>
                  <a:lnTo>
                    <a:pt x="1393" y="0"/>
                  </a:lnTo>
                  <a:lnTo>
                    <a:pt x="1393" y="336"/>
                  </a:lnTo>
                  <a:lnTo>
                    <a:pt x="913" y="336"/>
                  </a:lnTo>
                  <a:lnTo>
                    <a:pt x="913" y="0"/>
                  </a:lnTo>
                  <a:lnTo>
                    <a:pt x="456" y="0"/>
                  </a:lnTo>
                  <a:lnTo>
                    <a:pt x="456" y="336"/>
                  </a:lnTo>
                  <a:lnTo>
                    <a:pt x="0" y="336"/>
                  </a:lnTo>
                </a:path>
              </a:pathLst>
            </a:custGeom>
            <a:noFill/>
            <a:ln w="28575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034" name="Line 16">
              <a:extLst>
                <a:ext uri="{FF2B5EF4-FFF2-40B4-BE49-F238E27FC236}">
                  <a16:creationId xmlns:a16="http://schemas.microsoft.com/office/drawing/2014/main" id="{B88F7790-2977-AC43-9F1D-BBAE60E44AF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686" y="2143"/>
              <a:ext cx="228" cy="1"/>
            </a:xfrm>
            <a:prstGeom prst="line">
              <a:avLst/>
            </a:prstGeom>
            <a:noFill/>
            <a:ln w="28575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035" name="Freeform 17">
              <a:extLst>
                <a:ext uri="{FF2B5EF4-FFF2-40B4-BE49-F238E27FC236}">
                  <a16:creationId xmlns:a16="http://schemas.microsoft.com/office/drawing/2014/main" id="{750649FC-D53D-F04E-8354-F6AD864A1A06}"/>
                </a:ext>
              </a:extLst>
            </p:cNvPr>
            <p:cNvSpPr>
              <a:spLocks/>
            </p:cNvSpPr>
            <p:nvPr/>
          </p:nvSpPr>
          <p:spPr bwMode="auto">
            <a:xfrm>
              <a:off x="975" y="2311"/>
              <a:ext cx="1645" cy="168"/>
            </a:xfrm>
            <a:custGeom>
              <a:avLst/>
              <a:gdLst>
                <a:gd name="T0" fmla="*/ 0 w 3291"/>
                <a:gd name="T1" fmla="*/ 1 h 336"/>
                <a:gd name="T2" fmla="*/ 0 w 3291"/>
                <a:gd name="T3" fmla="*/ 0 h 336"/>
                <a:gd name="T4" fmla="*/ 0 w 3291"/>
                <a:gd name="T5" fmla="*/ 0 h 336"/>
                <a:gd name="T6" fmla="*/ 0 w 3291"/>
                <a:gd name="T7" fmla="*/ 1 h 336"/>
                <a:gd name="T8" fmla="*/ 0 w 3291"/>
                <a:gd name="T9" fmla="*/ 1 h 336"/>
                <a:gd name="T10" fmla="*/ 0 w 3291"/>
                <a:gd name="T11" fmla="*/ 0 h 336"/>
                <a:gd name="T12" fmla="*/ 0 w 3291"/>
                <a:gd name="T13" fmla="*/ 0 h 336"/>
                <a:gd name="T14" fmla="*/ 0 w 3291"/>
                <a:gd name="T15" fmla="*/ 1 h 336"/>
                <a:gd name="T16" fmla="*/ 0 w 3291"/>
                <a:gd name="T17" fmla="*/ 1 h 3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291"/>
                <a:gd name="T28" fmla="*/ 0 h 336"/>
                <a:gd name="T29" fmla="*/ 3291 w 3291"/>
                <a:gd name="T30" fmla="*/ 336 h 3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291" h="336">
                  <a:moveTo>
                    <a:pt x="3291" y="336"/>
                  </a:moveTo>
                  <a:lnTo>
                    <a:pt x="3291" y="0"/>
                  </a:lnTo>
                  <a:lnTo>
                    <a:pt x="2378" y="0"/>
                  </a:lnTo>
                  <a:lnTo>
                    <a:pt x="2378" y="336"/>
                  </a:lnTo>
                  <a:lnTo>
                    <a:pt x="1441" y="336"/>
                  </a:lnTo>
                  <a:lnTo>
                    <a:pt x="1441" y="0"/>
                  </a:lnTo>
                  <a:lnTo>
                    <a:pt x="528" y="0"/>
                  </a:lnTo>
                  <a:lnTo>
                    <a:pt x="528" y="336"/>
                  </a:lnTo>
                  <a:lnTo>
                    <a:pt x="0" y="336"/>
                  </a:lnTo>
                </a:path>
              </a:pathLst>
            </a:custGeom>
            <a:noFill/>
            <a:ln w="28575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036" name="Freeform 18">
              <a:extLst>
                <a:ext uri="{FF2B5EF4-FFF2-40B4-BE49-F238E27FC236}">
                  <a16:creationId xmlns:a16="http://schemas.microsoft.com/office/drawing/2014/main" id="{F59BC7BE-86E2-4044-BBE5-01F90D09B64A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0" y="2311"/>
              <a:ext cx="1862" cy="168"/>
            </a:xfrm>
            <a:custGeom>
              <a:avLst/>
              <a:gdLst>
                <a:gd name="T0" fmla="*/ 1 w 3723"/>
                <a:gd name="T1" fmla="*/ 1 h 336"/>
                <a:gd name="T2" fmla="*/ 1 w 3723"/>
                <a:gd name="T3" fmla="*/ 0 h 336"/>
                <a:gd name="T4" fmla="*/ 1 w 3723"/>
                <a:gd name="T5" fmla="*/ 0 h 336"/>
                <a:gd name="T6" fmla="*/ 1 w 3723"/>
                <a:gd name="T7" fmla="*/ 1 h 336"/>
                <a:gd name="T8" fmla="*/ 1 w 3723"/>
                <a:gd name="T9" fmla="*/ 1 h 336"/>
                <a:gd name="T10" fmla="*/ 1 w 3723"/>
                <a:gd name="T11" fmla="*/ 0 h 336"/>
                <a:gd name="T12" fmla="*/ 1 w 3723"/>
                <a:gd name="T13" fmla="*/ 0 h 336"/>
                <a:gd name="T14" fmla="*/ 1 w 3723"/>
                <a:gd name="T15" fmla="*/ 1 h 336"/>
                <a:gd name="T16" fmla="*/ 0 w 3723"/>
                <a:gd name="T17" fmla="*/ 1 h 3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723"/>
                <a:gd name="T28" fmla="*/ 0 h 336"/>
                <a:gd name="T29" fmla="*/ 3723 w 3723"/>
                <a:gd name="T30" fmla="*/ 336 h 3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723" h="336">
                  <a:moveTo>
                    <a:pt x="3723" y="336"/>
                  </a:moveTo>
                  <a:lnTo>
                    <a:pt x="3723" y="0"/>
                  </a:lnTo>
                  <a:lnTo>
                    <a:pt x="2786" y="0"/>
                  </a:lnTo>
                  <a:lnTo>
                    <a:pt x="2786" y="336"/>
                  </a:lnTo>
                  <a:lnTo>
                    <a:pt x="1874" y="336"/>
                  </a:lnTo>
                  <a:lnTo>
                    <a:pt x="1874" y="0"/>
                  </a:lnTo>
                  <a:lnTo>
                    <a:pt x="937" y="0"/>
                  </a:lnTo>
                  <a:lnTo>
                    <a:pt x="937" y="336"/>
                  </a:lnTo>
                  <a:lnTo>
                    <a:pt x="0" y="336"/>
                  </a:lnTo>
                </a:path>
              </a:pathLst>
            </a:custGeom>
            <a:noFill/>
            <a:ln w="28575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037" name="Line 19">
              <a:extLst>
                <a:ext uri="{FF2B5EF4-FFF2-40B4-BE49-F238E27FC236}">
                  <a16:creationId xmlns:a16="http://schemas.microsoft.com/office/drawing/2014/main" id="{A05D4A5D-C0A5-354F-9020-6BEFE1648BA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482" y="2479"/>
              <a:ext cx="432" cy="1"/>
            </a:xfrm>
            <a:prstGeom prst="line">
              <a:avLst/>
            </a:prstGeom>
            <a:noFill/>
            <a:ln w="28575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038" name="Freeform 20">
              <a:extLst>
                <a:ext uri="{FF2B5EF4-FFF2-40B4-BE49-F238E27FC236}">
                  <a16:creationId xmlns:a16="http://schemas.microsoft.com/office/drawing/2014/main" id="{0F8CD2A6-E963-1548-88D7-D1523CB987D0}"/>
                </a:ext>
              </a:extLst>
            </p:cNvPr>
            <p:cNvSpPr>
              <a:spLocks/>
            </p:cNvSpPr>
            <p:nvPr/>
          </p:nvSpPr>
          <p:spPr bwMode="auto">
            <a:xfrm>
              <a:off x="975" y="2647"/>
              <a:ext cx="3939" cy="180"/>
            </a:xfrm>
            <a:custGeom>
              <a:avLst/>
              <a:gdLst>
                <a:gd name="T0" fmla="*/ 0 w 7879"/>
                <a:gd name="T1" fmla="*/ 1 h 360"/>
                <a:gd name="T2" fmla="*/ 0 w 7879"/>
                <a:gd name="T3" fmla="*/ 1 h 360"/>
                <a:gd name="T4" fmla="*/ 0 w 7879"/>
                <a:gd name="T5" fmla="*/ 0 h 360"/>
                <a:gd name="T6" fmla="*/ 0 w 7879"/>
                <a:gd name="T7" fmla="*/ 0 h 360"/>
                <a:gd name="T8" fmla="*/ 0 w 7879"/>
                <a:gd name="T9" fmla="*/ 1 h 360"/>
                <a:gd name="T10" fmla="*/ 0 w 7879"/>
                <a:gd name="T11" fmla="*/ 1 h 360"/>
                <a:gd name="T12" fmla="*/ 0 w 7879"/>
                <a:gd name="T13" fmla="*/ 0 h 360"/>
                <a:gd name="T14" fmla="*/ 0 w 7879"/>
                <a:gd name="T15" fmla="*/ 0 h 360"/>
                <a:gd name="T16" fmla="*/ 0 w 7879"/>
                <a:gd name="T17" fmla="*/ 1 h 360"/>
                <a:gd name="T18" fmla="*/ 0 w 7879"/>
                <a:gd name="T19" fmla="*/ 1 h 3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879"/>
                <a:gd name="T31" fmla="*/ 0 h 360"/>
                <a:gd name="T32" fmla="*/ 7879 w 7879"/>
                <a:gd name="T33" fmla="*/ 360 h 36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879" h="360">
                  <a:moveTo>
                    <a:pt x="7879" y="360"/>
                  </a:moveTo>
                  <a:lnTo>
                    <a:pt x="7062" y="360"/>
                  </a:lnTo>
                  <a:lnTo>
                    <a:pt x="7062" y="0"/>
                  </a:lnTo>
                  <a:lnTo>
                    <a:pt x="5213" y="0"/>
                  </a:lnTo>
                  <a:lnTo>
                    <a:pt x="5213" y="360"/>
                  </a:lnTo>
                  <a:lnTo>
                    <a:pt x="3363" y="360"/>
                  </a:lnTo>
                  <a:lnTo>
                    <a:pt x="3363" y="0"/>
                  </a:lnTo>
                  <a:lnTo>
                    <a:pt x="1489" y="0"/>
                  </a:lnTo>
                  <a:lnTo>
                    <a:pt x="1489" y="360"/>
                  </a:lnTo>
                  <a:lnTo>
                    <a:pt x="0" y="360"/>
                  </a:lnTo>
                </a:path>
              </a:pathLst>
            </a:custGeom>
            <a:noFill/>
            <a:ln w="28575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039" name="Freeform 21">
              <a:extLst>
                <a:ext uri="{FF2B5EF4-FFF2-40B4-BE49-F238E27FC236}">
                  <a16:creationId xmlns:a16="http://schemas.microsoft.com/office/drawing/2014/main" id="{61460788-F002-DC4A-8BDC-2FB89CBAAA9C}"/>
                </a:ext>
              </a:extLst>
            </p:cNvPr>
            <p:cNvSpPr>
              <a:spLocks/>
            </p:cNvSpPr>
            <p:nvPr/>
          </p:nvSpPr>
          <p:spPr bwMode="auto">
            <a:xfrm>
              <a:off x="975" y="2996"/>
              <a:ext cx="3939" cy="168"/>
            </a:xfrm>
            <a:custGeom>
              <a:avLst/>
              <a:gdLst>
                <a:gd name="T0" fmla="*/ 0 w 7879"/>
                <a:gd name="T1" fmla="*/ 1 h 336"/>
                <a:gd name="T2" fmla="*/ 0 w 7879"/>
                <a:gd name="T3" fmla="*/ 1 h 336"/>
                <a:gd name="T4" fmla="*/ 0 w 7879"/>
                <a:gd name="T5" fmla="*/ 0 h 336"/>
                <a:gd name="T6" fmla="*/ 0 w 7879"/>
                <a:gd name="T7" fmla="*/ 0 h 336"/>
                <a:gd name="T8" fmla="*/ 0 w 7879"/>
                <a:gd name="T9" fmla="*/ 1 h 336"/>
                <a:gd name="T10" fmla="*/ 0 w 7879"/>
                <a:gd name="T11" fmla="*/ 1 h 33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879"/>
                <a:gd name="T19" fmla="*/ 0 h 336"/>
                <a:gd name="T20" fmla="*/ 7879 w 7879"/>
                <a:gd name="T21" fmla="*/ 336 h 3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879" h="336">
                  <a:moveTo>
                    <a:pt x="7879" y="336"/>
                  </a:moveTo>
                  <a:lnTo>
                    <a:pt x="7134" y="336"/>
                  </a:lnTo>
                  <a:lnTo>
                    <a:pt x="7134" y="0"/>
                  </a:lnTo>
                  <a:lnTo>
                    <a:pt x="3411" y="0"/>
                  </a:lnTo>
                  <a:lnTo>
                    <a:pt x="3411" y="336"/>
                  </a:lnTo>
                  <a:lnTo>
                    <a:pt x="0" y="336"/>
                  </a:lnTo>
                </a:path>
              </a:pathLst>
            </a:custGeom>
            <a:noFill/>
            <a:ln w="28575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040" name="Rectangle 22">
              <a:extLst>
                <a:ext uri="{FF2B5EF4-FFF2-40B4-BE49-F238E27FC236}">
                  <a16:creationId xmlns:a16="http://schemas.microsoft.com/office/drawing/2014/main" id="{6570079B-DBCA-A343-A8FC-BEF6725521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51" y="438"/>
              <a:ext cx="421" cy="684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b="0">
                <a:solidFill>
                  <a:srgbClr val="000000"/>
                </a:solidFill>
                <a:latin typeface="Times" pitchFamily="2" charset="0"/>
              </a:endParaRPr>
            </a:p>
          </p:txBody>
        </p:sp>
        <p:sp>
          <p:nvSpPr>
            <p:cNvPr id="86041" name="Rectangle 23">
              <a:extLst>
                <a:ext uri="{FF2B5EF4-FFF2-40B4-BE49-F238E27FC236}">
                  <a16:creationId xmlns:a16="http://schemas.microsoft.com/office/drawing/2014/main" id="{2C6F948F-EE77-4445-9404-571CA34137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89" y="557"/>
              <a:ext cx="95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T </a:t>
              </a:r>
              <a:endParaRPr lang="en-US" altLang="en-US" b="0">
                <a:solidFill>
                  <a:srgbClr val="000000"/>
                </a:solidFill>
                <a:latin typeface="Times" pitchFamily="2" charset="0"/>
              </a:endParaRPr>
            </a:p>
          </p:txBody>
        </p:sp>
        <p:sp>
          <p:nvSpPr>
            <p:cNvPr id="86042" name="Rectangle 24">
              <a:extLst>
                <a:ext uri="{FF2B5EF4-FFF2-40B4-BE49-F238E27FC236}">
                  <a16:creationId xmlns:a16="http://schemas.microsoft.com/office/drawing/2014/main" id="{15C55F54-478F-0A44-9D78-FB7C4199FB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39" y="552"/>
              <a:ext cx="110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Q </a:t>
              </a:r>
              <a:endParaRPr lang="en-US" altLang="en-US" b="0">
                <a:solidFill>
                  <a:srgbClr val="000000"/>
                </a:solidFill>
                <a:latin typeface="Times" pitchFamily="2" charset="0"/>
              </a:endParaRPr>
            </a:p>
          </p:txBody>
        </p:sp>
        <p:sp>
          <p:nvSpPr>
            <p:cNvPr id="86043" name="Line 25">
              <a:extLst>
                <a:ext uri="{FF2B5EF4-FFF2-40B4-BE49-F238E27FC236}">
                  <a16:creationId xmlns:a16="http://schemas.microsoft.com/office/drawing/2014/main" id="{CC9458E3-9777-B049-B257-9870A7D24AF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152" y="894"/>
              <a:ext cx="60" cy="1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044" name="Freeform 26">
              <a:extLst>
                <a:ext uri="{FF2B5EF4-FFF2-40B4-BE49-F238E27FC236}">
                  <a16:creationId xmlns:a16="http://schemas.microsoft.com/office/drawing/2014/main" id="{35108150-41D1-4C4D-8994-81B57D008063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6" y="257"/>
              <a:ext cx="36" cy="24"/>
            </a:xfrm>
            <a:custGeom>
              <a:avLst/>
              <a:gdLst>
                <a:gd name="T0" fmla="*/ 0 w 72"/>
                <a:gd name="T1" fmla="*/ 1 h 48"/>
                <a:gd name="T2" fmla="*/ 1 w 72"/>
                <a:gd name="T3" fmla="*/ 1 h 48"/>
                <a:gd name="T4" fmla="*/ 1 w 72"/>
                <a:gd name="T5" fmla="*/ 1 h 48"/>
                <a:gd name="T6" fmla="*/ 1 w 72"/>
                <a:gd name="T7" fmla="*/ 1 h 48"/>
                <a:gd name="T8" fmla="*/ 1 w 72"/>
                <a:gd name="T9" fmla="*/ 1 h 48"/>
                <a:gd name="T10" fmla="*/ 1 w 72"/>
                <a:gd name="T11" fmla="*/ 1 h 48"/>
                <a:gd name="T12" fmla="*/ 1 w 72"/>
                <a:gd name="T13" fmla="*/ 1 h 48"/>
                <a:gd name="T14" fmla="*/ 1 w 72"/>
                <a:gd name="T15" fmla="*/ 1 h 48"/>
                <a:gd name="T16" fmla="*/ 1 w 72"/>
                <a:gd name="T17" fmla="*/ 1 h 48"/>
                <a:gd name="T18" fmla="*/ 1 w 72"/>
                <a:gd name="T19" fmla="*/ 1 h 48"/>
                <a:gd name="T20" fmla="*/ 1 w 72"/>
                <a:gd name="T21" fmla="*/ 1 h 48"/>
                <a:gd name="T22" fmla="*/ 1 w 72"/>
                <a:gd name="T23" fmla="*/ 0 h 48"/>
                <a:gd name="T24" fmla="*/ 1 w 72"/>
                <a:gd name="T25" fmla="*/ 1 h 48"/>
                <a:gd name="T26" fmla="*/ 1 w 72"/>
                <a:gd name="T27" fmla="*/ 1 h 48"/>
                <a:gd name="T28" fmla="*/ 1 w 72"/>
                <a:gd name="T29" fmla="*/ 1 h 48"/>
                <a:gd name="T30" fmla="*/ 1 w 72"/>
                <a:gd name="T31" fmla="*/ 1 h 48"/>
                <a:gd name="T32" fmla="*/ 1 w 72"/>
                <a:gd name="T33" fmla="*/ 1 h 48"/>
                <a:gd name="T34" fmla="*/ 1 w 72"/>
                <a:gd name="T35" fmla="*/ 1 h 48"/>
                <a:gd name="T36" fmla="*/ 1 w 72"/>
                <a:gd name="T37" fmla="*/ 1 h 48"/>
                <a:gd name="T38" fmla="*/ 1 w 72"/>
                <a:gd name="T39" fmla="*/ 1 h 48"/>
                <a:gd name="T40" fmla="*/ 1 w 72"/>
                <a:gd name="T41" fmla="*/ 1 h 48"/>
                <a:gd name="T42" fmla="*/ 1 w 72"/>
                <a:gd name="T43" fmla="*/ 1 h 48"/>
                <a:gd name="T44" fmla="*/ 1 w 72"/>
                <a:gd name="T45" fmla="*/ 1 h 48"/>
                <a:gd name="T46" fmla="*/ 1 w 72"/>
                <a:gd name="T47" fmla="*/ 1 h 48"/>
                <a:gd name="T48" fmla="*/ 1 w 72"/>
                <a:gd name="T49" fmla="*/ 1 h 48"/>
                <a:gd name="T50" fmla="*/ 1 w 72"/>
                <a:gd name="T51" fmla="*/ 1 h 48"/>
                <a:gd name="T52" fmla="*/ 1 w 72"/>
                <a:gd name="T53" fmla="*/ 1 h 48"/>
                <a:gd name="T54" fmla="*/ 1 w 72"/>
                <a:gd name="T55" fmla="*/ 1 h 48"/>
                <a:gd name="T56" fmla="*/ 1 w 72"/>
                <a:gd name="T57" fmla="*/ 1 h 48"/>
                <a:gd name="T58" fmla="*/ 1 w 72"/>
                <a:gd name="T59" fmla="*/ 1 h 48"/>
                <a:gd name="T60" fmla="*/ 1 w 72"/>
                <a:gd name="T61" fmla="*/ 1 h 48"/>
                <a:gd name="T62" fmla="*/ 1 w 72"/>
                <a:gd name="T63" fmla="*/ 1 h 48"/>
                <a:gd name="T64" fmla="*/ 1 w 72"/>
                <a:gd name="T65" fmla="*/ 1 h 48"/>
                <a:gd name="T66" fmla="*/ 1 w 72"/>
                <a:gd name="T67" fmla="*/ 1 h 48"/>
                <a:gd name="T68" fmla="*/ 1 w 72"/>
                <a:gd name="T69" fmla="*/ 1 h 48"/>
                <a:gd name="T70" fmla="*/ 1 w 72"/>
                <a:gd name="T71" fmla="*/ 1 h 48"/>
                <a:gd name="T72" fmla="*/ 1 w 72"/>
                <a:gd name="T73" fmla="*/ 1 h 48"/>
                <a:gd name="T74" fmla="*/ 1 w 72"/>
                <a:gd name="T75" fmla="*/ 1 h 48"/>
                <a:gd name="T76" fmla="*/ 1 w 72"/>
                <a:gd name="T77" fmla="*/ 1 h 48"/>
                <a:gd name="T78" fmla="*/ 1 w 72"/>
                <a:gd name="T79" fmla="*/ 1 h 48"/>
                <a:gd name="T80" fmla="*/ 1 w 72"/>
                <a:gd name="T81" fmla="*/ 1 h 48"/>
                <a:gd name="T82" fmla="*/ 1 w 72"/>
                <a:gd name="T83" fmla="*/ 1 h 48"/>
                <a:gd name="T84" fmla="*/ 1 w 72"/>
                <a:gd name="T85" fmla="*/ 1 h 48"/>
                <a:gd name="T86" fmla="*/ 1 w 72"/>
                <a:gd name="T87" fmla="*/ 1 h 48"/>
                <a:gd name="T88" fmla="*/ 1 w 72"/>
                <a:gd name="T89" fmla="*/ 1 h 48"/>
                <a:gd name="T90" fmla="*/ 1 w 72"/>
                <a:gd name="T91" fmla="*/ 1 h 48"/>
                <a:gd name="T92" fmla="*/ 1 w 72"/>
                <a:gd name="T93" fmla="*/ 1 h 48"/>
                <a:gd name="T94" fmla="*/ 1 w 72"/>
                <a:gd name="T95" fmla="*/ 1 h 48"/>
                <a:gd name="T96" fmla="*/ 1 w 72"/>
                <a:gd name="T97" fmla="*/ 1 h 48"/>
                <a:gd name="T98" fmla="*/ 1 w 72"/>
                <a:gd name="T99" fmla="*/ 1 h 48"/>
                <a:gd name="T100" fmla="*/ 1 w 72"/>
                <a:gd name="T101" fmla="*/ 1 h 48"/>
                <a:gd name="T102" fmla="*/ 1 w 72"/>
                <a:gd name="T103" fmla="*/ 1 h 48"/>
                <a:gd name="T104" fmla="*/ 1 w 72"/>
                <a:gd name="T105" fmla="*/ 1 h 48"/>
                <a:gd name="T106" fmla="*/ 1 w 72"/>
                <a:gd name="T107" fmla="*/ 1 h 48"/>
                <a:gd name="T108" fmla="*/ 1 w 72"/>
                <a:gd name="T109" fmla="*/ 1 h 48"/>
                <a:gd name="T110" fmla="*/ 0 w 72"/>
                <a:gd name="T111" fmla="*/ 1 h 4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72"/>
                <a:gd name="T169" fmla="*/ 0 h 48"/>
                <a:gd name="T170" fmla="*/ 72 w 72"/>
                <a:gd name="T171" fmla="*/ 48 h 4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72" h="48">
                  <a:moveTo>
                    <a:pt x="0" y="19"/>
                  </a:moveTo>
                  <a:lnTo>
                    <a:pt x="0" y="30"/>
                  </a:lnTo>
                  <a:lnTo>
                    <a:pt x="0" y="27"/>
                  </a:lnTo>
                  <a:lnTo>
                    <a:pt x="0" y="26"/>
                  </a:lnTo>
                  <a:lnTo>
                    <a:pt x="0" y="25"/>
                  </a:lnTo>
                  <a:lnTo>
                    <a:pt x="1" y="24"/>
                  </a:lnTo>
                  <a:lnTo>
                    <a:pt x="1" y="23"/>
                  </a:lnTo>
                  <a:lnTo>
                    <a:pt x="1" y="21"/>
                  </a:lnTo>
                  <a:lnTo>
                    <a:pt x="2" y="19"/>
                  </a:lnTo>
                  <a:lnTo>
                    <a:pt x="2" y="18"/>
                  </a:lnTo>
                  <a:lnTo>
                    <a:pt x="2" y="17"/>
                  </a:lnTo>
                  <a:lnTo>
                    <a:pt x="3" y="15"/>
                  </a:lnTo>
                  <a:lnTo>
                    <a:pt x="5" y="14"/>
                  </a:lnTo>
                  <a:lnTo>
                    <a:pt x="5" y="13"/>
                  </a:lnTo>
                  <a:lnTo>
                    <a:pt x="6" y="12"/>
                  </a:lnTo>
                  <a:lnTo>
                    <a:pt x="7" y="11"/>
                  </a:lnTo>
                  <a:lnTo>
                    <a:pt x="7" y="9"/>
                  </a:lnTo>
                  <a:lnTo>
                    <a:pt x="8" y="9"/>
                  </a:lnTo>
                  <a:lnTo>
                    <a:pt x="10" y="8"/>
                  </a:lnTo>
                  <a:lnTo>
                    <a:pt x="11" y="7"/>
                  </a:lnTo>
                  <a:lnTo>
                    <a:pt x="12" y="6"/>
                  </a:lnTo>
                  <a:lnTo>
                    <a:pt x="13" y="6"/>
                  </a:lnTo>
                  <a:lnTo>
                    <a:pt x="14" y="5"/>
                  </a:lnTo>
                  <a:lnTo>
                    <a:pt x="16" y="3"/>
                  </a:lnTo>
                  <a:lnTo>
                    <a:pt x="17" y="3"/>
                  </a:lnTo>
                  <a:lnTo>
                    <a:pt x="18" y="2"/>
                  </a:lnTo>
                  <a:lnTo>
                    <a:pt x="19" y="2"/>
                  </a:lnTo>
                  <a:lnTo>
                    <a:pt x="20" y="2"/>
                  </a:lnTo>
                  <a:lnTo>
                    <a:pt x="22" y="1"/>
                  </a:lnTo>
                  <a:lnTo>
                    <a:pt x="23" y="1"/>
                  </a:lnTo>
                  <a:lnTo>
                    <a:pt x="25" y="1"/>
                  </a:lnTo>
                  <a:lnTo>
                    <a:pt x="26" y="1"/>
                  </a:lnTo>
                  <a:lnTo>
                    <a:pt x="28" y="1"/>
                  </a:lnTo>
                  <a:lnTo>
                    <a:pt x="29" y="0"/>
                  </a:lnTo>
                  <a:lnTo>
                    <a:pt x="43" y="0"/>
                  </a:lnTo>
                  <a:lnTo>
                    <a:pt x="44" y="1"/>
                  </a:lnTo>
                  <a:lnTo>
                    <a:pt x="46" y="1"/>
                  </a:lnTo>
                  <a:lnTo>
                    <a:pt x="48" y="1"/>
                  </a:lnTo>
                  <a:lnTo>
                    <a:pt x="49" y="1"/>
                  </a:lnTo>
                  <a:lnTo>
                    <a:pt x="50" y="1"/>
                  </a:lnTo>
                  <a:lnTo>
                    <a:pt x="52" y="2"/>
                  </a:lnTo>
                  <a:lnTo>
                    <a:pt x="53" y="2"/>
                  </a:lnTo>
                  <a:lnTo>
                    <a:pt x="54" y="2"/>
                  </a:lnTo>
                  <a:lnTo>
                    <a:pt x="55" y="3"/>
                  </a:lnTo>
                  <a:lnTo>
                    <a:pt x="56" y="3"/>
                  </a:lnTo>
                  <a:lnTo>
                    <a:pt x="58" y="5"/>
                  </a:lnTo>
                  <a:lnTo>
                    <a:pt x="59" y="6"/>
                  </a:lnTo>
                  <a:lnTo>
                    <a:pt x="60" y="6"/>
                  </a:lnTo>
                  <a:lnTo>
                    <a:pt x="61" y="7"/>
                  </a:lnTo>
                  <a:lnTo>
                    <a:pt x="62" y="8"/>
                  </a:lnTo>
                  <a:lnTo>
                    <a:pt x="64" y="9"/>
                  </a:lnTo>
                  <a:lnTo>
                    <a:pt x="65" y="9"/>
                  </a:lnTo>
                  <a:lnTo>
                    <a:pt x="66" y="11"/>
                  </a:lnTo>
                  <a:lnTo>
                    <a:pt x="66" y="12"/>
                  </a:lnTo>
                  <a:lnTo>
                    <a:pt x="67" y="13"/>
                  </a:lnTo>
                  <a:lnTo>
                    <a:pt x="68" y="14"/>
                  </a:lnTo>
                  <a:lnTo>
                    <a:pt x="68" y="15"/>
                  </a:lnTo>
                  <a:lnTo>
                    <a:pt x="70" y="17"/>
                  </a:lnTo>
                  <a:lnTo>
                    <a:pt x="70" y="18"/>
                  </a:lnTo>
                  <a:lnTo>
                    <a:pt x="71" y="19"/>
                  </a:lnTo>
                  <a:lnTo>
                    <a:pt x="71" y="21"/>
                  </a:lnTo>
                  <a:lnTo>
                    <a:pt x="71" y="23"/>
                  </a:lnTo>
                  <a:lnTo>
                    <a:pt x="72" y="24"/>
                  </a:lnTo>
                  <a:lnTo>
                    <a:pt x="72" y="25"/>
                  </a:lnTo>
                  <a:lnTo>
                    <a:pt x="72" y="26"/>
                  </a:lnTo>
                  <a:lnTo>
                    <a:pt x="72" y="27"/>
                  </a:lnTo>
                  <a:lnTo>
                    <a:pt x="72" y="30"/>
                  </a:lnTo>
                  <a:lnTo>
                    <a:pt x="72" y="19"/>
                  </a:lnTo>
                  <a:lnTo>
                    <a:pt x="72" y="21"/>
                  </a:lnTo>
                  <a:lnTo>
                    <a:pt x="72" y="23"/>
                  </a:lnTo>
                  <a:lnTo>
                    <a:pt x="72" y="24"/>
                  </a:lnTo>
                  <a:lnTo>
                    <a:pt x="72" y="25"/>
                  </a:lnTo>
                  <a:lnTo>
                    <a:pt x="71" y="26"/>
                  </a:lnTo>
                  <a:lnTo>
                    <a:pt x="71" y="27"/>
                  </a:lnTo>
                  <a:lnTo>
                    <a:pt x="71" y="30"/>
                  </a:lnTo>
                  <a:lnTo>
                    <a:pt x="70" y="31"/>
                  </a:lnTo>
                  <a:lnTo>
                    <a:pt x="70" y="32"/>
                  </a:lnTo>
                  <a:lnTo>
                    <a:pt x="68" y="33"/>
                  </a:lnTo>
                  <a:lnTo>
                    <a:pt x="68" y="35"/>
                  </a:lnTo>
                  <a:lnTo>
                    <a:pt x="67" y="36"/>
                  </a:lnTo>
                  <a:lnTo>
                    <a:pt x="66" y="37"/>
                  </a:lnTo>
                  <a:lnTo>
                    <a:pt x="66" y="38"/>
                  </a:lnTo>
                  <a:lnTo>
                    <a:pt x="65" y="39"/>
                  </a:lnTo>
                  <a:lnTo>
                    <a:pt x="64" y="39"/>
                  </a:lnTo>
                  <a:lnTo>
                    <a:pt x="62" y="41"/>
                  </a:lnTo>
                  <a:lnTo>
                    <a:pt x="61" y="42"/>
                  </a:lnTo>
                  <a:lnTo>
                    <a:pt x="60" y="43"/>
                  </a:lnTo>
                  <a:lnTo>
                    <a:pt x="59" y="43"/>
                  </a:lnTo>
                  <a:lnTo>
                    <a:pt x="58" y="44"/>
                  </a:lnTo>
                  <a:lnTo>
                    <a:pt x="56" y="45"/>
                  </a:lnTo>
                  <a:lnTo>
                    <a:pt x="55" y="45"/>
                  </a:lnTo>
                  <a:lnTo>
                    <a:pt x="54" y="47"/>
                  </a:lnTo>
                  <a:lnTo>
                    <a:pt x="53" y="47"/>
                  </a:lnTo>
                  <a:lnTo>
                    <a:pt x="52" y="47"/>
                  </a:lnTo>
                  <a:lnTo>
                    <a:pt x="50" y="48"/>
                  </a:lnTo>
                  <a:lnTo>
                    <a:pt x="49" y="48"/>
                  </a:lnTo>
                  <a:lnTo>
                    <a:pt x="48" y="48"/>
                  </a:lnTo>
                  <a:lnTo>
                    <a:pt x="46" y="48"/>
                  </a:lnTo>
                  <a:lnTo>
                    <a:pt x="44" y="48"/>
                  </a:lnTo>
                  <a:lnTo>
                    <a:pt x="43" y="48"/>
                  </a:lnTo>
                  <a:lnTo>
                    <a:pt x="29" y="48"/>
                  </a:lnTo>
                  <a:lnTo>
                    <a:pt x="28" y="48"/>
                  </a:lnTo>
                  <a:lnTo>
                    <a:pt x="26" y="48"/>
                  </a:lnTo>
                  <a:lnTo>
                    <a:pt x="25" y="48"/>
                  </a:lnTo>
                  <a:lnTo>
                    <a:pt x="23" y="48"/>
                  </a:lnTo>
                  <a:lnTo>
                    <a:pt x="22" y="48"/>
                  </a:lnTo>
                  <a:lnTo>
                    <a:pt x="20" y="47"/>
                  </a:lnTo>
                  <a:lnTo>
                    <a:pt x="19" y="47"/>
                  </a:lnTo>
                  <a:lnTo>
                    <a:pt x="18" y="47"/>
                  </a:lnTo>
                  <a:lnTo>
                    <a:pt x="17" y="45"/>
                  </a:lnTo>
                  <a:lnTo>
                    <a:pt x="16" y="45"/>
                  </a:lnTo>
                  <a:lnTo>
                    <a:pt x="14" y="44"/>
                  </a:lnTo>
                  <a:lnTo>
                    <a:pt x="13" y="43"/>
                  </a:lnTo>
                  <a:lnTo>
                    <a:pt x="12" y="43"/>
                  </a:lnTo>
                  <a:lnTo>
                    <a:pt x="11" y="42"/>
                  </a:lnTo>
                  <a:lnTo>
                    <a:pt x="10" y="41"/>
                  </a:lnTo>
                  <a:lnTo>
                    <a:pt x="8" y="39"/>
                  </a:lnTo>
                  <a:lnTo>
                    <a:pt x="7" y="39"/>
                  </a:lnTo>
                  <a:lnTo>
                    <a:pt x="7" y="38"/>
                  </a:lnTo>
                  <a:lnTo>
                    <a:pt x="6" y="37"/>
                  </a:lnTo>
                  <a:lnTo>
                    <a:pt x="5" y="36"/>
                  </a:lnTo>
                  <a:lnTo>
                    <a:pt x="5" y="35"/>
                  </a:lnTo>
                  <a:lnTo>
                    <a:pt x="3" y="33"/>
                  </a:lnTo>
                  <a:lnTo>
                    <a:pt x="2" y="32"/>
                  </a:lnTo>
                  <a:lnTo>
                    <a:pt x="2" y="31"/>
                  </a:lnTo>
                  <a:lnTo>
                    <a:pt x="2" y="30"/>
                  </a:lnTo>
                  <a:lnTo>
                    <a:pt x="1" y="27"/>
                  </a:lnTo>
                  <a:lnTo>
                    <a:pt x="1" y="26"/>
                  </a:lnTo>
                  <a:lnTo>
                    <a:pt x="1" y="25"/>
                  </a:lnTo>
                  <a:lnTo>
                    <a:pt x="0" y="24"/>
                  </a:lnTo>
                  <a:lnTo>
                    <a:pt x="0" y="23"/>
                  </a:lnTo>
                  <a:lnTo>
                    <a:pt x="0" y="21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000000"/>
            </a:solidFill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045" name="Rectangle 27">
              <a:extLst>
                <a:ext uri="{FF2B5EF4-FFF2-40B4-BE49-F238E27FC236}">
                  <a16:creationId xmlns:a16="http://schemas.microsoft.com/office/drawing/2014/main" id="{2259B2B2-B268-4F4A-8F75-231F42481C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40" y="896"/>
              <a:ext cx="110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Q </a:t>
              </a:r>
              <a:endParaRPr lang="en-US" altLang="en-US" b="0">
                <a:solidFill>
                  <a:srgbClr val="000000"/>
                </a:solidFill>
                <a:latin typeface="Times" pitchFamily="2" charset="0"/>
              </a:endParaRPr>
            </a:p>
          </p:txBody>
        </p:sp>
        <p:sp>
          <p:nvSpPr>
            <p:cNvPr id="86046" name="Rectangle 28">
              <a:extLst>
                <a:ext uri="{FF2B5EF4-FFF2-40B4-BE49-F238E27FC236}">
                  <a16:creationId xmlns:a16="http://schemas.microsoft.com/office/drawing/2014/main" id="{B487B73F-1206-D54D-872E-3109E3B583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88" y="438"/>
              <a:ext cx="420" cy="684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b="0">
                <a:solidFill>
                  <a:srgbClr val="000000"/>
                </a:solidFill>
                <a:latin typeface="Times" pitchFamily="2" charset="0"/>
              </a:endParaRPr>
            </a:p>
          </p:txBody>
        </p:sp>
        <p:sp>
          <p:nvSpPr>
            <p:cNvPr id="86047" name="Rectangle 29">
              <a:extLst>
                <a:ext uri="{FF2B5EF4-FFF2-40B4-BE49-F238E27FC236}">
                  <a16:creationId xmlns:a16="http://schemas.microsoft.com/office/drawing/2014/main" id="{82406AFF-537D-A14A-A2CE-DE355BEEEA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84" y="884"/>
              <a:ext cx="299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Clock </a:t>
              </a:r>
              <a:endParaRPr lang="en-US" altLang="en-US" b="0">
                <a:solidFill>
                  <a:srgbClr val="000000"/>
                </a:solidFill>
                <a:latin typeface="Times" pitchFamily="2" charset="0"/>
              </a:endParaRPr>
            </a:p>
          </p:txBody>
        </p:sp>
        <p:sp>
          <p:nvSpPr>
            <p:cNvPr id="86048" name="Rectangle 30">
              <a:extLst>
                <a:ext uri="{FF2B5EF4-FFF2-40B4-BE49-F238E27FC236}">
                  <a16:creationId xmlns:a16="http://schemas.microsoft.com/office/drawing/2014/main" id="{31998ED3-286E-3B40-98B6-EAFCF9EAB2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25" y="557"/>
              <a:ext cx="95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T </a:t>
              </a:r>
              <a:endParaRPr lang="en-US" altLang="en-US" b="0">
                <a:solidFill>
                  <a:srgbClr val="000000"/>
                </a:solidFill>
                <a:latin typeface="Times" pitchFamily="2" charset="0"/>
              </a:endParaRPr>
            </a:p>
          </p:txBody>
        </p:sp>
        <p:sp>
          <p:nvSpPr>
            <p:cNvPr id="86049" name="Rectangle 31">
              <a:extLst>
                <a:ext uri="{FF2B5EF4-FFF2-40B4-BE49-F238E27FC236}">
                  <a16:creationId xmlns:a16="http://schemas.microsoft.com/office/drawing/2014/main" id="{5FB0FA03-A402-F84B-8FE5-D28BD4394E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75" y="552"/>
              <a:ext cx="110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Q </a:t>
              </a:r>
              <a:endParaRPr lang="en-US" altLang="en-US" b="0">
                <a:solidFill>
                  <a:srgbClr val="000000"/>
                </a:solidFill>
                <a:latin typeface="Times" pitchFamily="2" charset="0"/>
              </a:endParaRPr>
            </a:p>
          </p:txBody>
        </p:sp>
        <p:sp>
          <p:nvSpPr>
            <p:cNvPr id="86050" name="Line 32">
              <a:extLst>
                <a:ext uri="{FF2B5EF4-FFF2-40B4-BE49-F238E27FC236}">
                  <a16:creationId xmlns:a16="http://schemas.microsoft.com/office/drawing/2014/main" id="{CE782D3C-CE14-7642-87D2-6767FDC079C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088" y="894"/>
              <a:ext cx="60" cy="1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051" name="Rectangle 33">
              <a:extLst>
                <a:ext uri="{FF2B5EF4-FFF2-40B4-BE49-F238E27FC236}">
                  <a16:creationId xmlns:a16="http://schemas.microsoft.com/office/drawing/2014/main" id="{57001C41-9849-2D41-8B75-621456BE80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25" y="438"/>
              <a:ext cx="420" cy="684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b="0">
                <a:solidFill>
                  <a:srgbClr val="000000"/>
                </a:solidFill>
                <a:latin typeface="Times" pitchFamily="2" charset="0"/>
              </a:endParaRPr>
            </a:p>
          </p:txBody>
        </p:sp>
        <p:sp>
          <p:nvSpPr>
            <p:cNvPr id="86052" name="Rectangle 34">
              <a:extLst>
                <a:ext uri="{FF2B5EF4-FFF2-40B4-BE49-F238E27FC236}">
                  <a16:creationId xmlns:a16="http://schemas.microsoft.com/office/drawing/2014/main" id="{E060D687-D2CE-A24D-8438-907ECE2A9A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76" y="896"/>
              <a:ext cx="110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Q </a:t>
              </a:r>
              <a:endParaRPr lang="en-US" altLang="en-US" b="0">
                <a:solidFill>
                  <a:srgbClr val="000000"/>
                </a:solidFill>
                <a:latin typeface="Times" pitchFamily="2" charset="0"/>
              </a:endParaRPr>
            </a:p>
          </p:txBody>
        </p:sp>
        <p:sp>
          <p:nvSpPr>
            <p:cNvPr id="86053" name="Rectangle 35">
              <a:extLst>
                <a:ext uri="{FF2B5EF4-FFF2-40B4-BE49-F238E27FC236}">
                  <a16:creationId xmlns:a16="http://schemas.microsoft.com/office/drawing/2014/main" id="{45F2A5DC-BF38-084D-B4C9-E9AF2BB40F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62" y="557"/>
              <a:ext cx="95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T </a:t>
              </a:r>
              <a:endParaRPr lang="en-US" altLang="en-US" b="0">
                <a:solidFill>
                  <a:srgbClr val="000000"/>
                </a:solidFill>
                <a:latin typeface="Times" pitchFamily="2" charset="0"/>
              </a:endParaRPr>
            </a:p>
          </p:txBody>
        </p:sp>
        <p:sp>
          <p:nvSpPr>
            <p:cNvPr id="86054" name="Rectangle 36">
              <a:extLst>
                <a:ext uri="{FF2B5EF4-FFF2-40B4-BE49-F238E27FC236}">
                  <a16:creationId xmlns:a16="http://schemas.microsoft.com/office/drawing/2014/main" id="{201BB133-9495-2743-A405-4F2EBBC6B5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11" y="552"/>
              <a:ext cx="110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Q </a:t>
              </a:r>
              <a:endParaRPr lang="en-US" altLang="en-US" b="0">
                <a:solidFill>
                  <a:srgbClr val="000000"/>
                </a:solidFill>
                <a:latin typeface="Times" pitchFamily="2" charset="0"/>
              </a:endParaRPr>
            </a:p>
          </p:txBody>
        </p:sp>
        <p:sp>
          <p:nvSpPr>
            <p:cNvPr id="86055" name="Line 37">
              <a:extLst>
                <a:ext uri="{FF2B5EF4-FFF2-40B4-BE49-F238E27FC236}">
                  <a16:creationId xmlns:a16="http://schemas.microsoft.com/office/drawing/2014/main" id="{E401B3A5-C852-8B4C-A429-15600C863A5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025" y="894"/>
              <a:ext cx="48" cy="1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056" name="Line 38">
              <a:extLst>
                <a:ext uri="{FF2B5EF4-FFF2-40B4-BE49-F238E27FC236}">
                  <a16:creationId xmlns:a16="http://schemas.microsoft.com/office/drawing/2014/main" id="{3DE42964-652D-7949-BAA4-EE37B12FE28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03" y="606"/>
              <a:ext cx="348" cy="1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057" name="Freeform 39">
              <a:extLst>
                <a:ext uri="{FF2B5EF4-FFF2-40B4-BE49-F238E27FC236}">
                  <a16:creationId xmlns:a16="http://schemas.microsoft.com/office/drawing/2014/main" id="{4470C49C-3333-CA46-AEDE-8859AC8A02E9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8" y="906"/>
              <a:ext cx="84" cy="84"/>
            </a:xfrm>
            <a:custGeom>
              <a:avLst/>
              <a:gdLst>
                <a:gd name="T0" fmla="*/ 0 w 168"/>
                <a:gd name="T1" fmla="*/ 1 h 168"/>
                <a:gd name="T2" fmla="*/ 1 w 168"/>
                <a:gd name="T3" fmla="*/ 1 h 168"/>
                <a:gd name="T4" fmla="*/ 0 w 168"/>
                <a:gd name="T5" fmla="*/ 0 h 168"/>
                <a:gd name="T6" fmla="*/ 0 60000 65536"/>
                <a:gd name="T7" fmla="*/ 0 60000 65536"/>
                <a:gd name="T8" fmla="*/ 0 60000 65536"/>
                <a:gd name="T9" fmla="*/ 0 w 168"/>
                <a:gd name="T10" fmla="*/ 0 h 168"/>
                <a:gd name="T11" fmla="*/ 168 w 168"/>
                <a:gd name="T12" fmla="*/ 168 h 16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8" h="168">
                  <a:moveTo>
                    <a:pt x="0" y="168"/>
                  </a:moveTo>
                  <a:lnTo>
                    <a:pt x="168" y="96"/>
                  </a:lnTo>
                  <a:lnTo>
                    <a:pt x="0" y="0"/>
                  </a:lnTo>
                </a:path>
              </a:pathLst>
            </a:cu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058" name="Freeform 40">
              <a:extLst>
                <a:ext uri="{FF2B5EF4-FFF2-40B4-BE49-F238E27FC236}">
                  <a16:creationId xmlns:a16="http://schemas.microsoft.com/office/drawing/2014/main" id="{66ABEE20-A0A1-114E-8556-D6A619B09959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5" y="906"/>
              <a:ext cx="84" cy="84"/>
            </a:xfrm>
            <a:custGeom>
              <a:avLst/>
              <a:gdLst>
                <a:gd name="T0" fmla="*/ 0 w 168"/>
                <a:gd name="T1" fmla="*/ 1 h 168"/>
                <a:gd name="T2" fmla="*/ 1 w 168"/>
                <a:gd name="T3" fmla="*/ 1 h 168"/>
                <a:gd name="T4" fmla="*/ 0 w 168"/>
                <a:gd name="T5" fmla="*/ 0 h 168"/>
                <a:gd name="T6" fmla="*/ 0 60000 65536"/>
                <a:gd name="T7" fmla="*/ 0 60000 65536"/>
                <a:gd name="T8" fmla="*/ 0 60000 65536"/>
                <a:gd name="T9" fmla="*/ 0 w 168"/>
                <a:gd name="T10" fmla="*/ 0 h 168"/>
                <a:gd name="T11" fmla="*/ 168 w 168"/>
                <a:gd name="T12" fmla="*/ 168 h 16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8" h="168">
                  <a:moveTo>
                    <a:pt x="0" y="168"/>
                  </a:moveTo>
                  <a:lnTo>
                    <a:pt x="168" y="96"/>
                  </a:lnTo>
                  <a:lnTo>
                    <a:pt x="0" y="0"/>
                  </a:lnTo>
                </a:path>
              </a:pathLst>
            </a:cu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059" name="Freeform 41">
              <a:extLst>
                <a:ext uri="{FF2B5EF4-FFF2-40B4-BE49-F238E27FC236}">
                  <a16:creationId xmlns:a16="http://schemas.microsoft.com/office/drawing/2014/main" id="{41F30B6C-D14E-964E-B695-BCE668506DEF}"/>
                </a:ext>
              </a:extLst>
            </p:cNvPr>
            <p:cNvSpPr>
              <a:spLocks/>
            </p:cNvSpPr>
            <p:nvPr/>
          </p:nvSpPr>
          <p:spPr bwMode="auto">
            <a:xfrm>
              <a:off x="1851" y="906"/>
              <a:ext cx="84" cy="84"/>
            </a:xfrm>
            <a:custGeom>
              <a:avLst/>
              <a:gdLst>
                <a:gd name="T0" fmla="*/ 0 w 168"/>
                <a:gd name="T1" fmla="*/ 1 h 168"/>
                <a:gd name="T2" fmla="*/ 1 w 168"/>
                <a:gd name="T3" fmla="*/ 1 h 168"/>
                <a:gd name="T4" fmla="*/ 0 w 168"/>
                <a:gd name="T5" fmla="*/ 0 h 168"/>
                <a:gd name="T6" fmla="*/ 0 60000 65536"/>
                <a:gd name="T7" fmla="*/ 0 60000 65536"/>
                <a:gd name="T8" fmla="*/ 0 60000 65536"/>
                <a:gd name="T9" fmla="*/ 0 w 168"/>
                <a:gd name="T10" fmla="*/ 0 h 168"/>
                <a:gd name="T11" fmla="*/ 168 w 168"/>
                <a:gd name="T12" fmla="*/ 168 h 16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8" h="168">
                  <a:moveTo>
                    <a:pt x="0" y="168"/>
                  </a:moveTo>
                  <a:lnTo>
                    <a:pt x="168" y="96"/>
                  </a:lnTo>
                  <a:lnTo>
                    <a:pt x="0" y="0"/>
                  </a:lnTo>
                </a:path>
              </a:pathLst>
            </a:cu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060" name="Line 42">
              <a:extLst>
                <a:ext uri="{FF2B5EF4-FFF2-40B4-BE49-F238E27FC236}">
                  <a16:creationId xmlns:a16="http://schemas.microsoft.com/office/drawing/2014/main" id="{6588DD90-0978-F94C-A865-86826B30577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03" y="954"/>
              <a:ext cx="348" cy="1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061" name="Freeform 43">
              <a:extLst>
                <a:ext uri="{FF2B5EF4-FFF2-40B4-BE49-F238E27FC236}">
                  <a16:creationId xmlns:a16="http://schemas.microsoft.com/office/drawing/2014/main" id="{59F44B6A-408B-334F-AB63-54741CDE6BAC}"/>
                </a:ext>
              </a:extLst>
            </p:cNvPr>
            <p:cNvSpPr>
              <a:spLocks/>
            </p:cNvSpPr>
            <p:nvPr/>
          </p:nvSpPr>
          <p:spPr bwMode="auto">
            <a:xfrm>
              <a:off x="1659" y="594"/>
              <a:ext cx="36" cy="36"/>
            </a:xfrm>
            <a:custGeom>
              <a:avLst/>
              <a:gdLst>
                <a:gd name="T0" fmla="*/ 0 w 72"/>
                <a:gd name="T1" fmla="*/ 1 h 72"/>
                <a:gd name="T2" fmla="*/ 1 w 72"/>
                <a:gd name="T3" fmla="*/ 1 h 72"/>
                <a:gd name="T4" fmla="*/ 1 w 72"/>
                <a:gd name="T5" fmla="*/ 1 h 72"/>
                <a:gd name="T6" fmla="*/ 1 w 72"/>
                <a:gd name="T7" fmla="*/ 1 h 72"/>
                <a:gd name="T8" fmla="*/ 1 w 72"/>
                <a:gd name="T9" fmla="*/ 1 h 72"/>
                <a:gd name="T10" fmla="*/ 1 w 72"/>
                <a:gd name="T11" fmla="*/ 1 h 72"/>
                <a:gd name="T12" fmla="*/ 1 w 72"/>
                <a:gd name="T13" fmla="*/ 1 h 72"/>
                <a:gd name="T14" fmla="*/ 1 w 72"/>
                <a:gd name="T15" fmla="*/ 1 h 72"/>
                <a:gd name="T16" fmla="*/ 1 w 72"/>
                <a:gd name="T17" fmla="*/ 1 h 72"/>
                <a:gd name="T18" fmla="*/ 1 w 72"/>
                <a:gd name="T19" fmla="*/ 1 h 72"/>
                <a:gd name="T20" fmla="*/ 1 w 72"/>
                <a:gd name="T21" fmla="*/ 1 h 72"/>
                <a:gd name="T22" fmla="*/ 1 w 72"/>
                <a:gd name="T23" fmla="*/ 0 h 72"/>
                <a:gd name="T24" fmla="*/ 1 w 72"/>
                <a:gd name="T25" fmla="*/ 1 h 72"/>
                <a:gd name="T26" fmla="*/ 1 w 72"/>
                <a:gd name="T27" fmla="*/ 1 h 72"/>
                <a:gd name="T28" fmla="*/ 1 w 72"/>
                <a:gd name="T29" fmla="*/ 1 h 72"/>
                <a:gd name="T30" fmla="*/ 1 w 72"/>
                <a:gd name="T31" fmla="*/ 1 h 72"/>
                <a:gd name="T32" fmla="*/ 1 w 72"/>
                <a:gd name="T33" fmla="*/ 1 h 72"/>
                <a:gd name="T34" fmla="*/ 1 w 72"/>
                <a:gd name="T35" fmla="*/ 1 h 72"/>
                <a:gd name="T36" fmla="*/ 1 w 72"/>
                <a:gd name="T37" fmla="*/ 1 h 72"/>
                <a:gd name="T38" fmla="*/ 1 w 72"/>
                <a:gd name="T39" fmla="*/ 1 h 72"/>
                <a:gd name="T40" fmla="*/ 1 w 72"/>
                <a:gd name="T41" fmla="*/ 1 h 72"/>
                <a:gd name="T42" fmla="*/ 1 w 72"/>
                <a:gd name="T43" fmla="*/ 1 h 72"/>
                <a:gd name="T44" fmla="*/ 1 w 72"/>
                <a:gd name="T45" fmla="*/ 1 h 72"/>
                <a:gd name="T46" fmla="*/ 1 w 72"/>
                <a:gd name="T47" fmla="*/ 1 h 72"/>
                <a:gd name="T48" fmla="*/ 1 w 72"/>
                <a:gd name="T49" fmla="*/ 1 h 72"/>
                <a:gd name="T50" fmla="*/ 1 w 72"/>
                <a:gd name="T51" fmla="*/ 1 h 72"/>
                <a:gd name="T52" fmla="*/ 1 w 72"/>
                <a:gd name="T53" fmla="*/ 1 h 72"/>
                <a:gd name="T54" fmla="*/ 1 w 72"/>
                <a:gd name="T55" fmla="*/ 1 h 72"/>
                <a:gd name="T56" fmla="*/ 1 w 72"/>
                <a:gd name="T57" fmla="*/ 1 h 72"/>
                <a:gd name="T58" fmla="*/ 1 w 72"/>
                <a:gd name="T59" fmla="*/ 1 h 72"/>
                <a:gd name="T60" fmla="*/ 1 w 72"/>
                <a:gd name="T61" fmla="*/ 1 h 72"/>
                <a:gd name="T62" fmla="*/ 1 w 72"/>
                <a:gd name="T63" fmla="*/ 1 h 72"/>
                <a:gd name="T64" fmla="*/ 1 w 72"/>
                <a:gd name="T65" fmla="*/ 1 h 72"/>
                <a:gd name="T66" fmla="*/ 1 w 72"/>
                <a:gd name="T67" fmla="*/ 1 h 72"/>
                <a:gd name="T68" fmla="*/ 1 w 72"/>
                <a:gd name="T69" fmla="*/ 1 h 72"/>
                <a:gd name="T70" fmla="*/ 1 w 72"/>
                <a:gd name="T71" fmla="*/ 1 h 72"/>
                <a:gd name="T72" fmla="*/ 1 w 72"/>
                <a:gd name="T73" fmla="*/ 1 h 72"/>
                <a:gd name="T74" fmla="*/ 1 w 72"/>
                <a:gd name="T75" fmla="*/ 1 h 72"/>
                <a:gd name="T76" fmla="*/ 1 w 72"/>
                <a:gd name="T77" fmla="*/ 1 h 72"/>
                <a:gd name="T78" fmla="*/ 1 w 72"/>
                <a:gd name="T79" fmla="*/ 1 h 72"/>
                <a:gd name="T80" fmla="*/ 1 w 72"/>
                <a:gd name="T81" fmla="*/ 1 h 72"/>
                <a:gd name="T82" fmla="*/ 1 w 72"/>
                <a:gd name="T83" fmla="*/ 1 h 72"/>
                <a:gd name="T84" fmla="*/ 1 w 72"/>
                <a:gd name="T85" fmla="*/ 1 h 72"/>
                <a:gd name="T86" fmla="*/ 1 w 72"/>
                <a:gd name="T87" fmla="*/ 1 h 72"/>
                <a:gd name="T88" fmla="*/ 1 w 72"/>
                <a:gd name="T89" fmla="*/ 1 h 72"/>
                <a:gd name="T90" fmla="*/ 1 w 72"/>
                <a:gd name="T91" fmla="*/ 1 h 72"/>
                <a:gd name="T92" fmla="*/ 1 w 72"/>
                <a:gd name="T93" fmla="*/ 1 h 72"/>
                <a:gd name="T94" fmla="*/ 1 w 72"/>
                <a:gd name="T95" fmla="*/ 1 h 72"/>
                <a:gd name="T96" fmla="*/ 1 w 72"/>
                <a:gd name="T97" fmla="*/ 1 h 72"/>
                <a:gd name="T98" fmla="*/ 1 w 72"/>
                <a:gd name="T99" fmla="*/ 1 h 72"/>
                <a:gd name="T100" fmla="*/ 1 w 72"/>
                <a:gd name="T101" fmla="*/ 1 h 72"/>
                <a:gd name="T102" fmla="*/ 1 w 72"/>
                <a:gd name="T103" fmla="*/ 1 h 72"/>
                <a:gd name="T104" fmla="*/ 1 w 72"/>
                <a:gd name="T105" fmla="*/ 1 h 72"/>
                <a:gd name="T106" fmla="*/ 1 w 72"/>
                <a:gd name="T107" fmla="*/ 1 h 72"/>
                <a:gd name="T108" fmla="*/ 1 w 72"/>
                <a:gd name="T109" fmla="*/ 1 h 72"/>
                <a:gd name="T110" fmla="*/ 0 w 72"/>
                <a:gd name="T111" fmla="*/ 1 h 72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72"/>
                <a:gd name="T169" fmla="*/ 0 h 72"/>
                <a:gd name="T170" fmla="*/ 72 w 72"/>
                <a:gd name="T171" fmla="*/ 72 h 72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72" h="72">
                  <a:moveTo>
                    <a:pt x="0" y="44"/>
                  </a:moveTo>
                  <a:lnTo>
                    <a:pt x="0" y="30"/>
                  </a:lnTo>
                  <a:lnTo>
                    <a:pt x="0" y="28"/>
                  </a:lnTo>
                  <a:lnTo>
                    <a:pt x="0" y="27"/>
                  </a:lnTo>
                  <a:lnTo>
                    <a:pt x="0" y="26"/>
                  </a:lnTo>
                  <a:lnTo>
                    <a:pt x="1" y="24"/>
                  </a:lnTo>
                  <a:lnTo>
                    <a:pt x="1" y="23"/>
                  </a:lnTo>
                  <a:lnTo>
                    <a:pt x="1" y="22"/>
                  </a:lnTo>
                  <a:lnTo>
                    <a:pt x="3" y="20"/>
                  </a:lnTo>
                  <a:lnTo>
                    <a:pt x="3" y="18"/>
                  </a:lnTo>
                  <a:lnTo>
                    <a:pt x="3" y="17"/>
                  </a:lnTo>
                  <a:lnTo>
                    <a:pt x="4" y="16"/>
                  </a:lnTo>
                  <a:lnTo>
                    <a:pt x="5" y="15"/>
                  </a:lnTo>
                  <a:lnTo>
                    <a:pt x="5" y="14"/>
                  </a:lnTo>
                  <a:lnTo>
                    <a:pt x="6" y="12"/>
                  </a:lnTo>
                  <a:lnTo>
                    <a:pt x="7" y="11"/>
                  </a:lnTo>
                  <a:lnTo>
                    <a:pt x="7" y="10"/>
                  </a:lnTo>
                  <a:lnTo>
                    <a:pt x="9" y="10"/>
                  </a:lnTo>
                  <a:lnTo>
                    <a:pt x="10" y="9"/>
                  </a:lnTo>
                  <a:lnTo>
                    <a:pt x="11" y="8"/>
                  </a:lnTo>
                  <a:lnTo>
                    <a:pt x="12" y="6"/>
                  </a:lnTo>
                  <a:lnTo>
                    <a:pt x="13" y="6"/>
                  </a:lnTo>
                  <a:lnTo>
                    <a:pt x="15" y="5"/>
                  </a:lnTo>
                  <a:lnTo>
                    <a:pt x="16" y="4"/>
                  </a:lnTo>
                  <a:lnTo>
                    <a:pt x="17" y="4"/>
                  </a:lnTo>
                  <a:lnTo>
                    <a:pt x="18" y="3"/>
                  </a:lnTo>
                  <a:lnTo>
                    <a:pt x="19" y="3"/>
                  </a:lnTo>
                  <a:lnTo>
                    <a:pt x="21" y="3"/>
                  </a:lnTo>
                  <a:lnTo>
                    <a:pt x="22" y="2"/>
                  </a:lnTo>
                  <a:lnTo>
                    <a:pt x="23" y="2"/>
                  </a:lnTo>
                  <a:lnTo>
                    <a:pt x="25" y="2"/>
                  </a:lnTo>
                  <a:lnTo>
                    <a:pt x="27" y="2"/>
                  </a:lnTo>
                  <a:lnTo>
                    <a:pt x="28" y="2"/>
                  </a:lnTo>
                  <a:lnTo>
                    <a:pt x="29" y="0"/>
                  </a:lnTo>
                  <a:lnTo>
                    <a:pt x="43" y="0"/>
                  </a:lnTo>
                  <a:lnTo>
                    <a:pt x="45" y="2"/>
                  </a:lnTo>
                  <a:lnTo>
                    <a:pt x="46" y="2"/>
                  </a:lnTo>
                  <a:lnTo>
                    <a:pt x="48" y="2"/>
                  </a:lnTo>
                  <a:lnTo>
                    <a:pt x="49" y="2"/>
                  </a:lnTo>
                  <a:lnTo>
                    <a:pt x="51" y="2"/>
                  </a:lnTo>
                  <a:lnTo>
                    <a:pt x="52" y="3"/>
                  </a:lnTo>
                  <a:lnTo>
                    <a:pt x="53" y="3"/>
                  </a:lnTo>
                  <a:lnTo>
                    <a:pt x="54" y="3"/>
                  </a:lnTo>
                  <a:lnTo>
                    <a:pt x="55" y="4"/>
                  </a:lnTo>
                  <a:lnTo>
                    <a:pt x="57" y="4"/>
                  </a:lnTo>
                  <a:lnTo>
                    <a:pt x="58" y="5"/>
                  </a:lnTo>
                  <a:lnTo>
                    <a:pt x="59" y="6"/>
                  </a:lnTo>
                  <a:lnTo>
                    <a:pt x="60" y="6"/>
                  </a:lnTo>
                  <a:lnTo>
                    <a:pt x="61" y="8"/>
                  </a:lnTo>
                  <a:lnTo>
                    <a:pt x="63" y="9"/>
                  </a:lnTo>
                  <a:lnTo>
                    <a:pt x="64" y="10"/>
                  </a:lnTo>
                  <a:lnTo>
                    <a:pt x="65" y="10"/>
                  </a:lnTo>
                  <a:lnTo>
                    <a:pt x="66" y="11"/>
                  </a:lnTo>
                  <a:lnTo>
                    <a:pt x="66" y="12"/>
                  </a:lnTo>
                  <a:lnTo>
                    <a:pt x="67" y="14"/>
                  </a:lnTo>
                  <a:lnTo>
                    <a:pt x="69" y="15"/>
                  </a:lnTo>
                  <a:lnTo>
                    <a:pt x="69" y="16"/>
                  </a:lnTo>
                  <a:lnTo>
                    <a:pt x="70" y="17"/>
                  </a:lnTo>
                  <a:lnTo>
                    <a:pt x="70" y="18"/>
                  </a:lnTo>
                  <a:lnTo>
                    <a:pt x="71" y="20"/>
                  </a:lnTo>
                  <a:lnTo>
                    <a:pt x="71" y="22"/>
                  </a:lnTo>
                  <a:lnTo>
                    <a:pt x="71" y="23"/>
                  </a:lnTo>
                  <a:lnTo>
                    <a:pt x="72" y="24"/>
                  </a:lnTo>
                  <a:lnTo>
                    <a:pt x="72" y="26"/>
                  </a:lnTo>
                  <a:lnTo>
                    <a:pt x="72" y="27"/>
                  </a:lnTo>
                  <a:lnTo>
                    <a:pt x="72" y="28"/>
                  </a:lnTo>
                  <a:lnTo>
                    <a:pt x="72" y="30"/>
                  </a:lnTo>
                  <a:lnTo>
                    <a:pt x="72" y="44"/>
                  </a:lnTo>
                  <a:lnTo>
                    <a:pt x="72" y="46"/>
                  </a:lnTo>
                  <a:lnTo>
                    <a:pt x="72" y="47"/>
                  </a:lnTo>
                  <a:lnTo>
                    <a:pt x="72" y="48"/>
                  </a:lnTo>
                  <a:lnTo>
                    <a:pt x="72" y="50"/>
                  </a:lnTo>
                  <a:lnTo>
                    <a:pt x="71" y="51"/>
                  </a:lnTo>
                  <a:lnTo>
                    <a:pt x="71" y="52"/>
                  </a:lnTo>
                  <a:lnTo>
                    <a:pt x="71" y="54"/>
                  </a:lnTo>
                  <a:lnTo>
                    <a:pt x="70" y="56"/>
                  </a:lnTo>
                  <a:lnTo>
                    <a:pt x="70" y="57"/>
                  </a:lnTo>
                  <a:lnTo>
                    <a:pt x="69" y="58"/>
                  </a:lnTo>
                  <a:lnTo>
                    <a:pt x="69" y="59"/>
                  </a:lnTo>
                  <a:lnTo>
                    <a:pt x="67" y="60"/>
                  </a:lnTo>
                  <a:lnTo>
                    <a:pt x="66" y="62"/>
                  </a:lnTo>
                  <a:lnTo>
                    <a:pt x="66" y="63"/>
                  </a:lnTo>
                  <a:lnTo>
                    <a:pt x="65" y="64"/>
                  </a:lnTo>
                  <a:lnTo>
                    <a:pt x="64" y="64"/>
                  </a:lnTo>
                  <a:lnTo>
                    <a:pt x="63" y="65"/>
                  </a:lnTo>
                  <a:lnTo>
                    <a:pt x="61" y="66"/>
                  </a:lnTo>
                  <a:lnTo>
                    <a:pt x="60" y="68"/>
                  </a:lnTo>
                  <a:lnTo>
                    <a:pt x="59" y="68"/>
                  </a:lnTo>
                  <a:lnTo>
                    <a:pt x="58" y="69"/>
                  </a:lnTo>
                  <a:lnTo>
                    <a:pt x="57" y="70"/>
                  </a:lnTo>
                  <a:lnTo>
                    <a:pt x="55" y="70"/>
                  </a:lnTo>
                  <a:lnTo>
                    <a:pt x="54" y="71"/>
                  </a:lnTo>
                  <a:lnTo>
                    <a:pt x="53" y="71"/>
                  </a:lnTo>
                  <a:lnTo>
                    <a:pt x="52" y="71"/>
                  </a:lnTo>
                  <a:lnTo>
                    <a:pt x="51" y="72"/>
                  </a:lnTo>
                  <a:lnTo>
                    <a:pt x="49" y="72"/>
                  </a:lnTo>
                  <a:lnTo>
                    <a:pt x="48" y="72"/>
                  </a:lnTo>
                  <a:lnTo>
                    <a:pt x="46" y="72"/>
                  </a:lnTo>
                  <a:lnTo>
                    <a:pt x="45" y="72"/>
                  </a:lnTo>
                  <a:lnTo>
                    <a:pt x="43" y="72"/>
                  </a:lnTo>
                  <a:lnTo>
                    <a:pt x="29" y="72"/>
                  </a:lnTo>
                  <a:lnTo>
                    <a:pt x="28" y="72"/>
                  </a:lnTo>
                  <a:lnTo>
                    <a:pt x="27" y="72"/>
                  </a:lnTo>
                  <a:lnTo>
                    <a:pt x="25" y="72"/>
                  </a:lnTo>
                  <a:lnTo>
                    <a:pt x="23" y="72"/>
                  </a:lnTo>
                  <a:lnTo>
                    <a:pt x="22" y="72"/>
                  </a:lnTo>
                  <a:lnTo>
                    <a:pt x="21" y="71"/>
                  </a:lnTo>
                  <a:lnTo>
                    <a:pt x="19" y="71"/>
                  </a:lnTo>
                  <a:lnTo>
                    <a:pt x="18" y="71"/>
                  </a:lnTo>
                  <a:lnTo>
                    <a:pt x="17" y="70"/>
                  </a:lnTo>
                  <a:lnTo>
                    <a:pt x="16" y="70"/>
                  </a:lnTo>
                  <a:lnTo>
                    <a:pt x="15" y="69"/>
                  </a:lnTo>
                  <a:lnTo>
                    <a:pt x="13" y="68"/>
                  </a:lnTo>
                  <a:lnTo>
                    <a:pt x="12" y="68"/>
                  </a:lnTo>
                  <a:lnTo>
                    <a:pt x="11" y="66"/>
                  </a:lnTo>
                  <a:lnTo>
                    <a:pt x="10" y="65"/>
                  </a:lnTo>
                  <a:lnTo>
                    <a:pt x="9" y="64"/>
                  </a:lnTo>
                  <a:lnTo>
                    <a:pt x="7" y="64"/>
                  </a:lnTo>
                  <a:lnTo>
                    <a:pt x="7" y="63"/>
                  </a:lnTo>
                  <a:lnTo>
                    <a:pt x="6" y="62"/>
                  </a:lnTo>
                  <a:lnTo>
                    <a:pt x="5" y="60"/>
                  </a:lnTo>
                  <a:lnTo>
                    <a:pt x="5" y="59"/>
                  </a:lnTo>
                  <a:lnTo>
                    <a:pt x="4" y="58"/>
                  </a:lnTo>
                  <a:lnTo>
                    <a:pt x="3" y="57"/>
                  </a:lnTo>
                  <a:lnTo>
                    <a:pt x="3" y="56"/>
                  </a:lnTo>
                  <a:lnTo>
                    <a:pt x="3" y="54"/>
                  </a:lnTo>
                  <a:lnTo>
                    <a:pt x="1" y="52"/>
                  </a:lnTo>
                  <a:lnTo>
                    <a:pt x="1" y="51"/>
                  </a:lnTo>
                  <a:lnTo>
                    <a:pt x="1" y="50"/>
                  </a:lnTo>
                  <a:lnTo>
                    <a:pt x="0" y="48"/>
                  </a:lnTo>
                  <a:lnTo>
                    <a:pt x="0" y="47"/>
                  </a:lnTo>
                  <a:lnTo>
                    <a:pt x="0" y="46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000000"/>
            </a:solidFill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062" name="Rectangle 44">
              <a:extLst>
                <a:ext uri="{FF2B5EF4-FFF2-40B4-BE49-F238E27FC236}">
                  <a16:creationId xmlns:a16="http://schemas.microsoft.com/office/drawing/2014/main" id="{EAF625DF-4AF5-F645-BD96-D5AA96D315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12" y="896"/>
              <a:ext cx="110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Q </a:t>
              </a:r>
              <a:endParaRPr lang="en-US" altLang="en-US" b="0">
                <a:solidFill>
                  <a:srgbClr val="000000"/>
                </a:solidFill>
                <a:latin typeface="Times" pitchFamily="2" charset="0"/>
              </a:endParaRPr>
            </a:p>
          </p:txBody>
        </p:sp>
        <p:sp>
          <p:nvSpPr>
            <p:cNvPr id="86063" name="Line 45">
              <a:extLst>
                <a:ext uri="{FF2B5EF4-FFF2-40B4-BE49-F238E27FC236}">
                  <a16:creationId xmlns:a16="http://schemas.microsoft.com/office/drawing/2014/main" id="{B6F531F8-6C7F-F847-ABE5-7F4E73876A3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272" y="954"/>
              <a:ext cx="516" cy="1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064" name="Line 46">
              <a:extLst>
                <a:ext uri="{FF2B5EF4-FFF2-40B4-BE49-F238E27FC236}">
                  <a16:creationId xmlns:a16="http://schemas.microsoft.com/office/drawing/2014/main" id="{91C0DDD2-125B-FE44-A173-85980AF3E82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208" y="954"/>
              <a:ext cx="517" cy="1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065" name="Freeform 47">
              <a:extLst>
                <a:ext uri="{FF2B5EF4-FFF2-40B4-BE49-F238E27FC236}">
                  <a16:creationId xmlns:a16="http://schemas.microsoft.com/office/drawing/2014/main" id="{0265C2BF-2F52-E044-8AC4-3EFF52C01D74}"/>
                </a:ext>
              </a:extLst>
            </p:cNvPr>
            <p:cNvSpPr>
              <a:spLocks/>
            </p:cNvSpPr>
            <p:nvPr/>
          </p:nvSpPr>
          <p:spPr bwMode="auto">
            <a:xfrm>
              <a:off x="2272" y="606"/>
              <a:ext cx="168" cy="684"/>
            </a:xfrm>
            <a:custGeom>
              <a:avLst/>
              <a:gdLst>
                <a:gd name="T0" fmla="*/ 0 w 337"/>
                <a:gd name="T1" fmla="*/ 0 h 1369"/>
                <a:gd name="T2" fmla="*/ 0 w 337"/>
                <a:gd name="T3" fmla="*/ 0 h 1369"/>
                <a:gd name="T4" fmla="*/ 0 w 337"/>
                <a:gd name="T5" fmla="*/ 0 h 1369"/>
                <a:gd name="T6" fmla="*/ 0 60000 65536"/>
                <a:gd name="T7" fmla="*/ 0 60000 65536"/>
                <a:gd name="T8" fmla="*/ 0 60000 65536"/>
                <a:gd name="T9" fmla="*/ 0 w 337"/>
                <a:gd name="T10" fmla="*/ 0 h 1369"/>
                <a:gd name="T11" fmla="*/ 337 w 337"/>
                <a:gd name="T12" fmla="*/ 1369 h 136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37" h="1369">
                  <a:moveTo>
                    <a:pt x="337" y="1369"/>
                  </a:moveTo>
                  <a:lnTo>
                    <a:pt x="337" y="0"/>
                  </a:lnTo>
                  <a:lnTo>
                    <a:pt x="0" y="0"/>
                  </a:lnTo>
                </a:path>
              </a:pathLst>
            </a:cu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066" name="Freeform 48">
              <a:extLst>
                <a:ext uri="{FF2B5EF4-FFF2-40B4-BE49-F238E27FC236}">
                  <a16:creationId xmlns:a16="http://schemas.microsoft.com/office/drawing/2014/main" id="{8AFDC9B2-7F39-B842-8382-C67EF36AE247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8" y="606"/>
              <a:ext cx="169" cy="684"/>
            </a:xfrm>
            <a:custGeom>
              <a:avLst/>
              <a:gdLst>
                <a:gd name="T0" fmla="*/ 1 w 336"/>
                <a:gd name="T1" fmla="*/ 0 h 1369"/>
                <a:gd name="T2" fmla="*/ 1 w 336"/>
                <a:gd name="T3" fmla="*/ 0 h 1369"/>
                <a:gd name="T4" fmla="*/ 0 w 336"/>
                <a:gd name="T5" fmla="*/ 0 h 1369"/>
                <a:gd name="T6" fmla="*/ 0 60000 65536"/>
                <a:gd name="T7" fmla="*/ 0 60000 65536"/>
                <a:gd name="T8" fmla="*/ 0 60000 65536"/>
                <a:gd name="T9" fmla="*/ 0 w 336"/>
                <a:gd name="T10" fmla="*/ 0 h 1369"/>
                <a:gd name="T11" fmla="*/ 336 w 336"/>
                <a:gd name="T12" fmla="*/ 1369 h 136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36" h="1369">
                  <a:moveTo>
                    <a:pt x="336" y="1369"/>
                  </a:moveTo>
                  <a:lnTo>
                    <a:pt x="336" y="0"/>
                  </a:lnTo>
                  <a:lnTo>
                    <a:pt x="0" y="0"/>
                  </a:lnTo>
                </a:path>
              </a:pathLst>
            </a:cu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067" name="Freeform 49">
              <a:extLst>
                <a:ext uri="{FF2B5EF4-FFF2-40B4-BE49-F238E27FC236}">
                  <a16:creationId xmlns:a16="http://schemas.microsoft.com/office/drawing/2014/main" id="{456F7504-AA27-C14D-8A95-B0556BE79C50}"/>
                </a:ext>
              </a:extLst>
            </p:cNvPr>
            <p:cNvSpPr>
              <a:spLocks/>
            </p:cNvSpPr>
            <p:nvPr/>
          </p:nvSpPr>
          <p:spPr bwMode="auto">
            <a:xfrm>
              <a:off x="4145" y="606"/>
              <a:ext cx="168" cy="684"/>
            </a:xfrm>
            <a:custGeom>
              <a:avLst/>
              <a:gdLst>
                <a:gd name="T0" fmla="*/ 1 w 336"/>
                <a:gd name="T1" fmla="*/ 0 h 1369"/>
                <a:gd name="T2" fmla="*/ 1 w 336"/>
                <a:gd name="T3" fmla="*/ 0 h 1369"/>
                <a:gd name="T4" fmla="*/ 0 w 336"/>
                <a:gd name="T5" fmla="*/ 0 h 1369"/>
                <a:gd name="T6" fmla="*/ 0 60000 65536"/>
                <a:gd name="T7" fmla="*/ 0 60000 65536"/>
                <a:gd name="T8" fmla="*/ 0 60000 65536"/>
                <a:gd name="T9" fmla="*/ 0 w 336"/>
                <a:gd name="T10" fmla="*/ 0 h 1369"/>
                <a:gd name="T11" fmla="*/ 336 w 336"/>
                <a:gd name="T12" fmla="*/ 1369 h 136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36" h="1369">
                  <a:moveTo>
                    <a:pt x="336" y="1369"/>
                  </a:moveTo>
                  <a:lnTo>
                    <a:pt x="336" y="0"/>
                  </a:lnTo>
                  <a:lnTo>
                    <a:pt x="0" y="0"/>
                  </a:lnTo>
                </a:path>
              </a:pathLst>
            </a:cu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068" name="Freeform 50">
              <a:extLst>
                <a:ext uri="{FF2B5EF4-FFF2-40B4-BE49-F238E27FC236}">
                  <a16:creationId xmlns:a16="http://schemas.microsoft.com/office/drawing/2014/main" id="{909E0900-DBD4-1443-8747-C339C835D826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1" y="269"/>
              <a:ext cx="2054" cy="337"/>
            </a:xfrm>
            <a:custGeom>
              <a:avLst/>
              <a:gdLst>
                <a:gd name="T0" fmla="*/ 1 w 4108"/>
                <a:gd name="T1" fmla="*/ 1 h 672"/>
                <a:gd name="T2" fmla="*/ 1 w 4108"/>
                <a:gd name="T3" fmla="*/ 1 h 672"/>
                <a:gd name="T4" fmla="*/ 1 w 4108"/>
                <a:gd name="T5" fmla="*/ 0 h 672"/>
                <a:gd name="T6" fmla="*/ 0 w 4108"/>
                <a:gd name="T7" fmla="*/ 0 h 672"/>
                <a:gd name="T8" fmla="*/ 0 w 4108"/>
                <a:gd name="T9" fmla="*/ 1 h 6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108"/>
                <a:gd name="T16" fmla="*/ 0 h 672"/>
                <a:gd name="T17" fmla="*/ 4108 w 4108"/>
                <a:gd name="T18" fmla="*/ 672 h 6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108" h="672">
                  <a:moveTo>
                    <a:pt x="4108" y="672"/>
                  </a:moveTo>
                  <a:lnTo>
                    <a:pt x="3748" y="672"/>
                  </a:lnTo>
                  <a:lnTo>
                    <a:pt x="3748" y="0"/>
                  </a:lnTo>
                  <a:lnTo>
                    <a:pt x="0" y="0"/>
                  </a:lnTo>
                  <a:lnTo>
                    <a:pt x="0" y="672"/>
                  </a:lnTo>
                </a:path>
              </a:pathLst>
            </a:cu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069" name="Freeform 51">
              <a:extLst>
                <a:ext uri="{FF2B5EF4-FFF2-40B4-BE49-F238E27FC236}">
                  <a16:creationId xmlns:a16="http://schemas.microsoft.com/office/drawing/2014/main" id="{B4014813-4ACE-1249-A593-D369C8840556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8" y="269"/>
              <a:ext cx="180" cy="337"/>
            </a:xfrm>
            <a:custGeom>
              <a:avLst/>
              <a:gdLst>
                <a:gd name="T0" fmla="*/ 1 w 360"/>
                <a:gd name="T1" fmla="*/ 1 h 672"/>
                <a:gd name="T2" fmla="*/ 0 w 360"/>
                <a:gd name="T3" fmla="*/ 1 h 672"/>
                <a:gd name="T4" fmla="*/ 0 w 360"/>
                <a:gd name="T5" fmla="*/ 0 h 672"/>
                <a:gd name="T6" fmla="*/ 0 60000 65536"/>
                <a:gd name="T7" fmla="*/ 0 60000 65536"/>
                <a:gd name="T8" fmla="*/ 0 60000 65536"/>
                <a:gd name="T9" fmla="*/ 0 w 360"/>
                <a:gd name="T10" fmla="*/ 0 h 672"/>
                <a:gd name="T11" fmla="*/ 360 w 360"/>
                <a:gd name="T12" fmla="*/ 672 h 67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60" h="672">
                  <a:moveTo>
                    <a:pt x="360" y="672"/>
                  </a:moveTo>
                  <a:lnTo>
                    <a:pt x="0" y="672"/>
                  </a:lnTo>
                  <a:lnTo>
                    <a:pt x="0" y="0"/>
                  </a:lnTo>
                </a:path>
              </a:pathLst>
            </a:cu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070" name="Rectangle 52">
              <a:extLst>
                <a:ext uri="{FF2B5EF4-FFF2-40B4-BE49-F238E27FC236}">
                  <a16:creationId xmlns:a16="http://schemas.microsoft.com/office/drawing/2014/main" id="{0AD8F373-602E-B941-9895-B8D46B8706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88" y="546"/>
              <a:ext cx="85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1 </a:t>
              </a:r>
              <a:endParaRPr lang="en-US" altLang="en-US" b="0">
                <a:solidFill>
                  <a:srgbClr val="000000"/>
                </a:solidFill>
                <a:latin typeface="Times" pitchFamily="2" charset="0"/>
              </a:endParaRPr>
            </a:p>
          </p:txBody>
        </p:sp>
        <p:sp>
          <p:nvSpPr>
            <p:cNvPr id="86071" name="Rectangle 53">
              <a:extLst>
                <a:ext uri="{FF2B5EF4-FFF2-40B4-BE49-F238E27FC236}">
                  <a16:creationId xmlns:a16="http://schemas.microsoft.com/office/drawing/2014/main" id="{1F8B1DD8-A44E-594D-A8C6-9DBFCED8DC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9" y="1326"/>
              <a:ext cx="110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Q </a:t>
              </a:r>
              <a:endParaRPr lang="en-US" altLang="en-US" b="0">
                <a:solidFill>
                  <a:srgbClr val="000000"/>
                </a:solidFill>
                <a:latin typeface="Times" pitchFamily="2" charset="0"/>
              </a:endParaRPr>
            </a:p>
          </p:txBody>
        </p:sp>
        <p:sp>
          <p:nvSpPr>
            <p:cNvPr id="86072" name="Rectangle 54">
              <a:extLst>
                <a:ext uri="{FF2B5EF4-FFF2-40B4-BE49-F238E27FC236}">
                  <a16:creationId xmlns:a16="http://schemas.microsoft.com/office/drawing/2014/main" id="{0C8E94BD-FE0C-734C-9AA8-85FFAD01D2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51" y="1381"/>
              <a:ext cx="67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100" b="0">
                  <a:solidFill>
                    <a:srgbClr val="000000"/>
                  </a:solidFill>
                  <a:latin typeface="Times-Roman" pitchFamily="2" charset="0"/>
                </a:rPr>
                <a:t>0 </a:t>
              </a:r>
              <a:endParaRPr lang="en-US" altLang="en-US" b="0">
                <a:solidFill>
                  <a:srgbClr val="000000"/>
                </a:solidFill>
                <a:latin typeface="Times" pitchFamily="2" charset="0"/>
              </a:endParaRPr>
            </a:p>
          </p:txBody>
        </p:sp>
        <p:sp>
          <p:nvSpPr>
            <p:cNvPr id="86073" name="Rectangle 55">
              <a:extLst>
                <a:ext uri="{FF2B5EF4-FFF2-40B4-BE49-F238E27FC236}">
                  <a16:creationId xmlns:a16="http://schemas.microsoft.com/office/drawing/2014/main" id="{916DCEB6-D93A-B54C-8EFF-A88A306441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03" y="1326"/>
              <a:ext cx="110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Q </a:t>
              </a:r>
              <a:endParaRPr lang="en-US" altLang="en-US" b="0">
                <a:solidFill>
                  <a:srgbClr val="000000"/>
                </a:solidFill>
                <a:latin typeface="Times" pitchFamily="2" charset="0"/>
              </a:endParaRPr>
            </a:p>
          </p:txBody>
        </p:sp>
        <p:sp>
          <p:nvSpPr>
            <p:cNvPr id="86074" name="Rectangle 56">
              <a:extLst>
                <a:ext uri="{FF2B5EF4-FFF2-40B4-BE49-F238E27FC236}">
                  <a16:creationId xmlns:a16="http://schemas.microsoft.com/office/drawing/2014/main" id="{B7B76929-1122-924D-A40D-D1FCE575C1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86" y="1381"/>
              <a:ext cx="67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100" b="0">
                  <a:solidFill>
                    <a:srgbClr val="000000"/>
                  </a:solidFill>
                  <a:latin typeface="Times-Roman" pitchFamily="2" charset="0"/>
                </a:rPr>
                <a:t>1 </a:t>
              </a:r>
              <a:endParaRPr lang="en-US" altLang="en-US" b="0">
                <a:solidFill>
                  <a:srgbClr val="000000"/>
                </a:solidFill>
                <a:latin typeface="Times" pitchFamily="2" charset="0"/>
              </a:endParaRPr>
            </a:p>
          </p:txBody>
        </p:sp>
        <p:sp>
          <p:nvSpPr>
            <p:cNvPr id="86075" name="Rectangle 57">
              <a:extLst>
                <a:ext uri="{FF2B5EF4-FFF2-40B4-BE49-F238E27FC236}">
                  <a16:creationId xmlns:a16="http://schemas.microsoft.com/office/drawing/2014/main" id="{2A888B3A-9717-A341-99AE-D9B808A7E4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40" y="1326"/>
              <a:ext cx="110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Q </a:t>
              </a:r>
              <a:endParaRPr lang="en-US" altLang="en-US" b="0">
                <a:solidFill>
                  <a:srgbClr val="000000"/>
                </a:solidFill>
                <a:latin typeface="Times" pitchFamily="2" charset="0"/>
              </a:endParaRPr>
            </a:p>
          </p:txBody>
        </p:sp>
        <p:sp>
          <p:nvSpPr>
            <p:cNvPr id="86076" name="Rectangle 58">
              <a:extLst>
                <a:ext uri="{FF2B5EF4-FFF2-40B4-BE49-F238E27FC236}">
                  <a16:creationId xmlns:a16="http://schemas.microsoft.com/office/drawing/2014/main" id="{324CAEA0-6159-3F46-AFA0-11534C1184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2" y="1381"/>
              <a:ext cx="67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100" b="0">
                  <a:solidFill>
                    <a:srgbClr val="000000"/>
                  </a:solidFill>
                  <a:latin typeface="Times-Roman" pitchFamily="2" charset="0"/>
                </a:rPr>
                <a:t>2 </a:t>
              </a:r>
              <a:endParaRPr lang="en-US" altLang="en-US" b="0">
                <a:solidFill>
                  <a:srgbClr val="000000"/>
                </a:solidFill>
                <a:latin typeface="Times" pitchFamily="2" charset="0"/>
              </a:endParaRPr>
            </a:p>
          </p:txBody>
        </p:sp>
        <p:sp>
          <p:nvSpPr>
            <p:cNvPr id="86077" name="Rectangle 59">
              <a:extLst>
                <a:ext uri="{FF2B5EF4-FFF2-40B4-BE49-F238E27FC236}">
                  <a16:creationId xmlns:a16="http://schemas.microsoft.com/office/drawing/2014/main" id="{E0FED97F-50A9-9A40-AC31-81901CBFA4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20" y="1618"/>
              <a:ext cx="530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0">
                  <a:solidFill>
                    <a:srgbClr val="000000"/>
                  </a:solidFill>
                  <a:latin typeface="Times-Roman" pitchFamily="2" charset="0"/>
                </a:rPr>
                <a:t>(a) Circuit </a:t>
              </a:r>
              <a:endParaRPr lang="en-US" altLang="en-US" b="0">
                <a:solidFill>
                  <a:srgbClr val="000000"/>
                </a:solidFill>
                <a:latin typeface="Times" pitchFamily="2" charset="0"/>
              </a:endParaRPr>
            </a:p>
          </p:txBody>
        </p:sp>
        <p:sp>
          <p:nvSpPr>
            <p:cNvPr id="86078" name="Rectangle 60">
              <a:extLst>
                <a:ext uri="{FF2B5EF4-FFF2-40B4-BE49-F238E27FC236}">
                  <a16:creationId xmlns:a16="http://schemas.microsoft.com/office/drawing/2014/main" id="{7AAAD6E6-71E4-2B4F-911D-5AD5C5505B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6" y="2005"/>
              <a:ext cx="299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Clock </a:t>
              </a:r>
              <a:endParaRPr lang="en-US" altLang="en-US" b="0">
                <a:solidFill>
                  <a:srgbClr val="000000"/>
                </a:solidFill>
                <a:latin typeface="Times" pitchFamily="2" charset="0"/>
              </a:endParaRPr>
            </a:p>
          </p:txBody>
        </p:sp>
        <p:sp>
          <p:nvSpPr>
            <p:cNvPr id="86079" name="Rectangle 61">
              <a:extLst>
                <a:ext uri="{FF2B5EF4-FFF2-40B4-BE49-F238E27FC236}">
                  <a16:creationId xmlns:a16="http://schemas.microsoft.com/office/drawing/2014/main" id="{76044FE1-A823-B043-8F8D-E58D9F39FE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8" y="2326"/>
              <a:ext cx="110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Q </a:t>
              </a:r>
              <a:endParaRPr lang="en-US" altLang="en-US" b="0">
                <a:solidFill>
                  <a:srgbClr val="000000"/>
                </a:solidFill>
                <a:latin typeface="Times" pitchFamily="2" charset="0"/>
              </a:endParaRPr>
            </a:p>
          </p:txBody>
        </p:sp>
        <p:sp>
          <p:nvSpPr>
            <p:cNvPr id="86080" name="Rectangle 62">
              <a:extLst>
                <a:ext uri="{FF2B5EF4-FFF2-40B4-BE49-F238E27FC236}">
                  <a16:creationId xmlns:a16="http://schemas.microsoft.com/office/drawing/2014/main" id="{DC3A4F86-2326-6E41-8D21-14D2E1E7DB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0" y="2380"/>
              <a:ext cx="67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100" b="0">
                  <a:solidFill>
                    <a:srgbClr val="000000"/>
                  </a:solidFill>
                  <a:latin typeface="Times-Roman" pitchFamily="2" charset="0"/>
                </a:rPr>
                <a:t>0 </a:t>
              </a:r>
              <a:endParaRPr lang="en-US" altLang="en-US" b="0">
                <a:solidFill>
                  <a:srgbClr val="000000"/>
                </a:solidFill>
                <a:latin typeface="Times" pitchFamily="2" charset="0"/>
              </a:endParaRPr>
            </a:p>
          </p:txBody>
        </p:sp>
        <p:sp>
          <p:nvSpPr>
            <p:cNvPr id="86081" name="Rectangle 63">
              <a:extLst>
                <a:ext uri="{FF2B5EF4-FFF2-40B4-BE49-F238E27FC236}">
                  <a16:creationId xmlns:a16="http://schemas.microsoft.com/office/drawing/2014/main" id="{643939C3-99C5-DC48-B9D5-E5C5356001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8" y="2666"/>
              <a:ext cx="110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Q </a:t>
              </a:r>
              <a:endParaRPr lang="en-US" altLang="en-US" b="0">
                <a:solidFill>
                  <a:srgbClr val="000000"/>
                </a:solidFill>
                <a:latin typeface="Times" pitchFamily="2" charset="0"/>
              </a:endParaRPr>
            </a:p>
          </p:txBody>
        </p:sp>
        <p:sp>
          <p:nvSpPr>
            <p:cNvPr id="86082" name="Rectangle 64">
              <a:extLst>
                <a:ext uri="{FF2B5EF4-FFF2-40B4-BE49-F238E27FC236}">
                  <a16:creationId xmlns:a16="http://schemas.microsoft.com/office/drawing/2014/main" id="{B001F3A8-BCA1-AD45-BC2E-CA7DE452BC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0" y="2721"/>
              <a:ext cx="67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100" b="0">
                  <a:solidFill>
                    <a:srgbClr val="000000"/>
                  </a:solidFill>
                  <a:latin typeface="Times-Roman" pitchFamily="2" charset="0"/>
                </a:rPr>
                <a:t>1 </a:t>
              </a:r>
              <a:endParaRPr lang="en-US" altLang="en-US" b="0">
                <a:solidFill>
                  <a:srgbClr val="000000"/>
                </a:solidFill>
                <a:latin typeface="Times" pitchFamily="2" charset="0"/>
              </a:endParaRPr>
            </a:p>
          </p:txBody>
        </p:sp>
        <p:sp>
          <p:nvSpPr>
            <p:cNvPr id="86083" name="Rectangle 65">
              <a:extLst>
                <a:ext uri="{FF2B5EF4-FFF2-40B4-BE49-F238E27FC236}">
                  <a16:creationId xmlns:a16="http://schemas.microsoft.com/office/drawing/2014/main" id="{22F2C263-6596-9C47-8B4E-7EC5DA1ECB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8" y="3006"/>
              <a:ext cx="110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Q </a:t>
              </a:r>
              <a:endParaRPr lang="en-US" altLang="en-US" b="0">
                <a:solidFill>
                  <a:srgbClr val="000000"/>
                </a:solidFill>
                <a:latin typeface="Times" pitchFamily="2" charset="0"/>
              </a:endParaRPr>
            </a:p>
          </p:txBody>
        </p:sp>
        <p:sp>
          <p:nvSpPr>
            <p:cNvPr id="86084" name="Rectangle 66">
              <a:extLst>
                <a:ext uri="{FF2B5EF4-FFF2-40B4-BE49-F238E27FC236}">
                  <a16:creationId xmlns:a16="http://schemas.microsoft.com/office/drawing/2014/main" id="{470C45DB-769D-A147-8B25-CD262251CB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0" y="3061"/>
              <a:ext cx="67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100" b="0">
                  <a:solidFill>
                    <a:srgbClr val="000000"/>
                  </a:solidFill>
                  <a:latin typeface="Times-Roman" pitchFamily="2" charset="0"/>
                </a:rPr>
                <a:t>2 </a:t>
              </a:r>
              <a:endParaRPr lang="en-US" altLang="en-US" b="0">
                <a:solidFill>
                  <a:srgbClr val="000000"/>
                </a:solidFill>
                <a:latin typeface="Times" pitchFamily="2" charset="0"/>
              </a:endParaRPr>
            </a:p>
          </p:txBody>
        </p:sp>
        <p:sp>
          <p:nvSpPr>
            <p:cNvPr id="86085" name="Rectangle 83">
              <a:extLst>
                <a:ext uri="{FF2B5EF4-FFF2-40B4-BE49-F238E27FC236}">
                  <a16:creationId xmlns:a16="http://schemas.microsoft.com/office/drawing/2014/main" id="{A45C3A7F-A3ED-2348-B4DC-E0490D1B8F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22" y="3619"/>
              <a:ext cx="947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0">
                  <a:solidFill>
                    <a:srgbClr val="000000"/>
                  </a:solidFill>
                  <a:latin typeface="Times-Roman" pitchFamily="2" charset="0"/>
                </a:rPr>
                <a:t>(b) Timing diagram</a:t>
              </a:r>
              <a:endParaRPr lang="en-US" altLang="en-US" b="0">
                <a:solidFill>
                  <a:srgbClr val="000000"/>
                </a:solidFill>
                <a:latin typeface="Times" pitchFamily="2" charset="0"/>
              </a:endParaRPr>
            </a:p>
          </p:txBody>
        </p:sp>
      </p:grpSp>
      <p:sp>
        <p:nvSpPr>
          <p:cNvPr id="86020" name="Left Brace 80">
            <a:extLst>
              <a:ext uri="{FF2B5EF4-FFF2-40B4-BE49-F238E27FC236}">
                <a16:creationId xmlns:a16="http://schemas.microsoft.com/office/drawing/2014/main" id="{D423CA6B-B8F5-8544-B691-F49CB694C4C9}"/>
              </a:ext>
            </a:extLst>
          </p:cNvPr>
          <p:cNvSpPr>
            <a:spLocks/>
          </p:cNvSpPr>
          <p:nvPr/>
        </p:nvSpPr>
        <p:spPr bwMode="auto">
          <a:xfrm>
            <a:off x="1897063" y="4027489"/>
            <a:ext cx="209550" cy="1597025"/>
          </a:xfrm>
          <a:prstGeom prst="leftBrace">
            <a:avLst>
              <a:gd name="adj1" fmla="val 27697"/>
              <a:gd name="adj2" fmla="val 48574"/>
            </a:avLst>
          </a:prstGeom>
          <a:noFill/>
          <a:ln w="19050" cap="rnd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86021" name="TextBox 82">
            <a:extLst>
              <a:ext uri="{FF2B5EF4-FFF2-40B4-BE49-F238E27FC236}">
                <a16:creationId xmlns:a16="http://schemas.microsoft.com/office/drawing/2014/main" id="{03A45100-B7AD-4648-AB90-CCA540CD54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5039" y="4456114"/>
            <a:ext cx="923925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0">
                <a:solidFill>
                  <a:srgbClr val="FF0000"/>
                </a:solidFill>
                <a:latin typeface="Times" pitchFamily="2" charset="0"/>
              </a:rPr>
              <a:t>The count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0">
                <a:solidFill>
                  <a:srgbClr val="FF0000"/>
                </a:solidFill>
                <a:latin typeface="Times" pitchFamily="2" charset="0"/>
              </a:rPr>
              <a:t>is formed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0">
                <a:solidFill>
                  <a:srgbClr val="FF0000"/>
                </a:solidFill>
                <a:latin typeface="Times" pitchFamily="2" charset="0"/>
              </a:rPr>
              <a:t>by the Q’s</a:t>
            </a:r>
          </a:p>
        </p:txBody>
      </p:sp>
    </p:spTree>
  </p:cSld>
  <p:clrMapOvr>
    <a:masterClrMapping/>
  </p:clrMapOvr>
  <p:transition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Title 1">
            <a:extLst>
              <a:ext uri="{FF2B5EF4-FFF2-40B4-BE49-F238E27FC236}">
                <a16:creationId xmlns:a16="http://schemas.microsoft.com/office/drawing/2014/main" id="{B2CD0E2D-C81F-074B-8199-470DD1B64D0E}"/>
              </a:ext>
            </a:extLst>
          </p:cNvPr>
          <p:cNvSpPr txBox="1">
            <a:spLocks/>
          </p:cNvSpPr>
          <p:nvPr/>
        </p:nvSpPr>
        <p:spPr bwMode="auto">
          <a:xfrm>
            <a:off x="914400" y="0"/>
            <a:ext cx="9144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rgbClr val="000000"/>
                </a:solidFill>
              </a:rPr>
              <a:t>A three-bit up-counter</a:t>
            </a:r>
          </a:p>
        </p:txBody>
      </p:sp>
      <p:grpSp>
        <p:nvGrpSpPr>
          <p:cNvPr id="87042" name="Group 4">
            <a:extLst>
              <a:ext uri="{FF2B5EF4-FFF2-40B4-BE49-F238E27FC236}">
                <a16:creationId xmlns:a16="http://schemas.microsoft.com/office/drawing/2014/main" id="{427690B9-6600-F34D-997E-2D880510038F}"/>
              </a:ext>
            </a:extLst>
          </p:cNvPr>
          <p:cNvGrpSpPr>
            <a:grpSpLocks/>
          </p:cNvGrpSpPr>
          <p:nvPr/>
        </p:nvGrpSpPr>
        <p:grpSpPr bwMode="auto">
          <a:xfrm>
            <a:off x="1939925" y="942976"/>
            <a:ext cx="6775450" cy="5568007"/>
            <a:chOff x="1025525" y="942975"/>
            <a:chExt cx="6775451" cy="5568007"/>
          </a:xfrm>
        </p:grpSpPr>
        <p:sp>
          <p:nvSpPr>
            <p:cNvPr id="87047" name="Line 4">
              <a:extLst>
                <a:ext uri="{FF2B5EF4-FFF2-40B4-BE49-F238E27FC236}">
                  <a16:creationId xmlns:a16="http://schemas.microsoft.com/office/drawing/2014/main" id="{504D19D3-ED38-D745-97BC-D9209F8B337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652713" y="3536950"/>
              <a:ext cx="1588" cy="2154238"/>
            </a:xfrm>
            <a:prstGeom prst="line">
              <a:avLst/>
            </a:prstGeom>
            <a:noFill/>
            <a:ln w="17463">
              <a:solidFill>
                <a:srgbClr val="7F7F7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048" name="Line 5">
              <a:extLst>
                <a:ext uri="{FF2B5EF4-FFF2-40B4-BE49-F238E27FC236}">
                  <a16:creationId xmlns:a16="http://schemas.microsoft.com/office/drawing/2014/main" id="{96A81DAE-DFF4-2E4E-87DE-E47A344223B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97250" y="3536950"/>
              <a:ext cx="1588" cy="2154238"/>
            </a:xfrm>
            <a:prstGeom prst="line">
              <a:avLst/>
            </a:prstGeom>
            <a:noFill/>
            <a:ln w="17463">
              <a:solidFill>
                <a:srgbClr val="7F7F7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049" name="Line 6">
              <a:extLst>
                <a:ext uri="{FF2B5EF4-FFF2-40B4-BE49-F238E27FC236}">
                  <a16:creationId xmlns:a16="http://schemas.microsoft.com/office/drawing/2014/main" id="{4168B701-6645-6A4E-ACFB-0662C7B3FAC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121150" y="3536950"/>
              <a:ext cx="1588" cy="2154238"/>
            </a:xfrm>
            <a:prstGeom prst="line">
              <a:avLst/>
            </a:prstGeom>
            <a:noFill/>
            <a:ln w="19050">
              <a:solidFill>
                <a:srgbClr val="7F7F7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050" name="Line 7">
              <a:extLst>
                <a:ext uri="{FF2B5EF4-FFF2-40B4-BE49-F238E27FC236}">
                  <a16:creationId xmlns:a16="http://schemas.microsoft.com/office/drawing/2014/main" id="{BD2D5770-5E72-F746-9BE1-2D7C9E23F36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864100" y="3536950"/>
              <a:ext cx="1588" cy="2154238"/>
            </a:xfrm>
            <a:prstGeom prst="line">
              <a:avLst/>
            </a:prstGeom>
            <a:noFill/>
            <a:ln w="17463">
              <a:solidFill>
                <a:srgbClr val="7F7F7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051" name="Line 8">
              <a:extLst>
                <a:ext uri="{FF2B5EF4-FFF2-40B4-BE49-F238E27FC236}">
                  <a16:creationId xmlns:a16="http://schemas.microsoft.com/office/drawing/2014/main" id="{F0566556-90B6-CF48-A74B-6356663B3FC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608638" y="3536950"/>
              <a:ext cx="1588" cy="2154238"/>
            </a:xfrm>
            <a:prstGeom prst="line">
              <a:avLst/>
            </a:prstGeom>
            <a:noFill/>
            <a:ln w="17463">
              <a:solidFill>
                <a:srgbClr val="7F7F7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052" name="Line 9">
              <a:extLst>
                <a:ext uri="{FF2B5EF4-FFF2-40B4-BE49-F238E27FC236}">
                  <a16:creationId xmlns:a16="http://schemas.microsoft.com/office/drawing/2014/main" id="{86F521EF-18C1-BF47-AF34-9D9DA141923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332538" y="3536950"/>
              <a:ext cx="1588" cy="2154238"/>
            </a:xfrm>
            <a:prstGeom prst="line">
              <a:avLst/>
            </a:prstGeom>
            <a:noFill/>
            <a:ln w="17463">
              <a:solidFill>
                <a:srgbClr val="7F7F7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053" name="Line 10">
              <a:extLst>
                <a:ext uri="{FF2B5EF4-FFF2-40B4-BE49-F238E27FC236}">
                  <a16:creationId xmlns:a16="http://schemas.microsoft.com/office/drawing/2014/main" id="{63E2C1EB-CB57-A84D-848D-1075ADC5077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077075" y="3536950"/>
              <a:ext cx="1588" cy="2154238"/>
            </a:xfrm>
            <a:prstGeom prst="line">
              <a:avLst/>
            </a:prstGeom>
            <a:noFill/>
            <a:ln w="17463">
              <a:solidFill>
                <a:srgbClr val="7F7F7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054" name="Line 11">
              <a:extLst>
                <a:ext uri="{FF2B5EF4-FFF2-40B4-BE49-F238E27FC236}">
                  <a16:creationId xmlns:a16="http://schemas.microsoft.com/office/drawing/2014/main" id="{CCA7B537-05D9-104E-A643-904FE45A88E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909763" y="3536950"/>
              <a:ext cx="1588" cy="2154238"/>
            </a:xfrm>
            <a:prstGeom prst="line">
              <a:avLst/>
            </a:prstGeom>
            <a:noFill/>
            <a:ln w="17463">
              <a:solidFill>
                <a:srgbClr val="7F7F7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055" name="Freeform 12">
              <a:extLst>
                <a:ext uri="{FF2B5EF4-FFF2-40B4-BE49-F238E27FC236}">
                  <a16:creationId xmlns:a16="http://schemas.microsoft.com/office/drawing/2014/main" id="{8FEB8AA0-C760-344C-AA10-BEFFBBC8F59F}"/>
                </a:ext>
              </a:extLst>
            </p:cNvPr>
            <p:cNvSpPr>
              <a:spLocks/>
            </p:cNvSpPr>
            <p:nvPr/>
          </p:nvSpPr>
          <p:spPr bwMode="auto">
            <a:xfrm>
              <a:off x="1547813" y="3670300"/>
              <a:ext cx="1466850" cy="266700"/>
            </a:xfrm>
            <a:custGeom>
              <a:avLst/>
              <a:gdLst>
                <a:gd name="T0" fmla="*/ 0 w 1850"/>
                <a:gd name="T1" fmla="*/ 2147483646 h 336"/>
                <a:gd name="T2" fmla="*/ 0 w 1850"/>
                <a:gd name="T3" fmla="*/ 0 h 336"/>
                <a:gd name="T4" fmla="*/ 0 w 1850"/>
                <a:gd name="T5" fmla="*/ 0 h 336"/>
                <a:gd name="T6" fmla="*/ 0 w 1850"/>
                <a:gd name="T7" fmla="*/ 2147483646 h 336"/>
                <a:gd name="T8" fmla="*/ 0 w 1850"/>
                <a:gd name="T9" fmla="*/ 2147483646 h 336"/>
                <a:gd name="T10" fmla="*/ 0 w 1850"/>
                <a:gd name="T11" fmla="*/ 0 h 336"/>
                <a:gd name="T12" fmla="*/ 0 w 1850"/>
                <a:gd name="T13" fmla="*/ 0 h 336"/>
                <a:gd name="T14" fmla="*/ 0 w 1850"/>
                <a:gd name="T15" fmla="*/ 2147483646 h 336"/>
                <a:gd name="T16" fmla="*/ 0 w 1850"/>
                <a:gd name="T17" fmla="*/ 2147483646 h 3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850"/>
                <a:gd name="T28" fmla="*/ 0 h 336"/>
                <a:gd name="T29" fmla="*/ 1850 w 1850"/>
                <a:gd name="T30" fmla="*/ 336 h 3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850" h="336">
                  <a:moveTo>
                    <a:pt x="1850" y="336"/>
                  </a:moveTo>
                  <a:lnTo>
                    <a:pt x="1850" y="0"/>
                  </a:lnTo>
                  <a:lnTo>
                    <a:pt x="1393" y="0"/>
                  </a:lnTo>
                  <a:lnTo>
                    <a:pt x="1393" y="336"/>
                  </a:lnTo>
                  <a:lnTo>
                    <a:pt x="937" y="336"/>
                  </a:lnTo>
                  <a:lnTo>
                    <a:pt x="937" y="0"/>
                  </a:lnTo>
                  <a:lnTo>
                    <a:pt x="456" y="0"/>
                  </a:lnTo>
                  <a:lnTo>
                    <a:pt x="456" y="336"/>
                  </a:lnTo>
                  <a:lnTo>
                    <a:pt x="0" y="336"/>
                  </a:lnTo>
                </a:path>
              </a:pathLst>
            </a:custGeom>
            <a:noFill/>
            <a:ln w="28575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056" name="Freeform 13">
              <a:extLst>
                <a:ext uri="{FF2B5EF4-FFF2-40B4-BE49-F238E27FC236}">
                  <a16:creationId xmlns:a16="http://schemas.microsoft.com/office/drawing/2014/main" id="{B022AF7C-D3F8-8F46-9B7D-ED7C75CB65F8}"/>
                </a:ext>
              </a:extLst>
            </p:cNvPr>
            <p:cNvSpPr>
              <a:spLocks/>
            </p:cNvSpPr>
            <p:nvPr/>
          </p:nvSpPr>
          <p:spPr bwMode="auto">
            <a:xfrm>
              <a:off x="3014663" y="3670300"/>
              <a:ext cx="1487488" cy="266700"/>
            </a:xfrm>
            <a:custGeom>
              <a:avLst/>
              <a:gdLst>
                <a:gd name="T0" fmla="*/ 2147483646 w 1873"/>
                <a:gd name="T1" fmla="*/ 2147483646 h 336"/>
                <a:gd name="T2" fmla="*/ 2147483646 w 1873"/>
                <a:gd name="T3" fmla="*/ 0 h 336"/>
                <a:gd name="T4" fmla="*/ 2147483646 w 1873"/>
                <a:gd name="T5" fmla="*/ 0 h 336"/>
                <a:gd name="T6" fmla="*/ 2147483646 w 1873"/>
                <a:gd name="T7" fmla="*/ 2147483646 h 336"/>
                <a:gd name="T8" fmla="*/ 2147483646 w 1873"/>
                <a:gd name="T9" fmla="*/ 2147483646 h 336"/>
                <a:gd name="T10" fmla="*/ 2147483646 w 1873"/>
                <a:gd name="T11" fmla="*/ 0 h 336"/>
                <a:gd name="T12" fmla="*/ 2147483646 w 1873"/>
                <a:gd name="T13" fmla="*/ 0 h 336"/>
                <a:gd name="T14" fmla="*/ 2147483646 w 1873"/>
                <a:gd name="T15" fmla="*/ 2147483646 h 336"/>
                <a:gd name="T16" fmla="*/ 0 w 1873"/>
                <a:gd name="T17" fmla="*/ 2147483646 h 3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873"/>
                <a:gd name="T28" fmla="*/ 0 h 336"/>
                <a:gd name="T29" fmla="*/ 1873 w 1873"/>
                <a:gd name="T30" fmla="*/ 336 h 3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873" h="336">
                  <a:moveTo>
                    <a:pt x="1873" y="336"/>
                  </a:moveTo>
                  <a:lnTo>
                    <a:pt x="1873" y="0"/>
                  </a:lnTo>
                  <a:lnTo>
                    <a:pt x="1393" y="0"/>
                  </a:lnTo>
                  <a:lnTo>
                    <a:pt x="1393" y="336"/>
                  </a:lnTo>
                  <a:lnTo>
                    <a:pt x="936" y="336"/>
                  </a:lnTo>
                  <a:lnTo>
                    <a:pt x="936" y="0"/>
                  </a:lnTo>
                  <a:lnTo>
                    <a:pt x="480" y="0"/>
                  </a:lnTo>
                  <a:lnTo>
                    <a:pt x="480" y="336"/>
                  </a:lnTo>
                  <a:lnTo>
                    <a:pt x="0" y="336"/>
                  </a:lnTo>
                </a:path>
              </a:pathLst>
            </a:custGeom>
            <a:noFill/>
            <a:ln w="28575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057" name="Freeform 14">
              <a:extLst>
                <a:ext uri="{FF2B5EF4-FFF2-40B4-BE49-F238E27FC236}">
                  <a16:creationId xmlns:a16="http://schemas.microsoft.com/office/drawing/2014/main" id="{0B98FF8A-26E7-1E40-9237-D45E6BAE24D9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2150" y="3670300"/>
              <a:ext cx="1468438" cy="266700"/>
            </a:xfrm>
            <a:custGeom>
              <a:avLst/>
              <a:gdLst>
                <a:gd name="T0" fmla="*/ 2147483646 w 1850"/>
                <a:gd name="T1" fmla="*/ 2147483646 h 336"/>
                <a:gd name="T2" fmla="*/ 2147483646 w 1850"/>
                <a:gd name="T3" fmla="*/ 0 h 336"/>
                <a:gd name="T4" fmla="*/ 2147483646 w 1850"/>
                <a:gd name="T5" fmla="*/ 0 h 336"/>
                <a:gd name="T6" fmla="*/ 2147483646 w 1850"/>
                <a:gd name="T7" fmla="*/ 2147483646 h 336"/>
                <a:gd name="T8" fmla="*/ 2147483646 w 1850"/>
                <a:gd name="T9" fmla="*/ 2147483646 h 336"/>
                <a:gd name="T10" fmla="*/ 2147483646 w 1850"/>
                <a:gd name="T11" fmla="*/ 0 h 336"/>
                <a:gd name="T12" fmla="*/ 2147483646 w 1850"/>
                <a:gd name="T13" fmla="*/ 0 h 336"/>
                <a:gd name="T14" fmla="*/ 2147483646 w 1850"/>
                <a:gd name="T15" fmla="*/ 2147483646 h 336"/>
                <a:gd name="T16" fmla="*/ 0 w 1850"/>
                <a:gd name="T17" fmla="*/ 2147483646 h 3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850"/>
                <a:gd name="T28" fmla="*/ 0 h 336"/>
                <a:gd name="T29" fmla="*/ 1850 w 1850"/>
                <a:gd name="T30" fmla="*/ 336 h 3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850" h="336">
                  <a:moveTo>
                    <a:pt x="1850" y="336"/>
                  </a:moveTo>
                  <a:lnTo>
                    <a:pt x="1850" y="0"/>
                  </a:lnTo>
                  <a:lnTo>
                    <a:pt x="1394" y="0"/>
                  </a:lnTo>
                  <a:lnTo>
                    <a:pt x="1394" y="336"/>
                  </a:lnTo>
                  <a:lnTo>
                    <a:pt x="913" y="336"/>
                  </a:lnTo>
                  <a:lnTo>
                    <a:pt x="913" y="0"/>
                  </a:lnTo>
                  <a:lnTo>
                    <a:pt x="457" y="0"/>
                  </a:lnTo>
                  <a:lnTo>
                    <a:pt x="457" y="336"/>
                  </a:lnTo>
                  <a:lnTo>
                    <a:pt x="0" y="336"/>
                  </a:lnTo>
                </a:path>
              </a:pathLst>
            </a:custGeom>
            <a:noFill/>
            <a:ln w="28575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058" name="Freeform 15">
              <a:extLst>
                <a:ext uri="{FF2B5EF4-FFF2-40B4-BE49-F238E27FC236}">
                  <a16:creationId xmlns:a16="http://schemas.microsoft.com/office/drawing/2014/main" id="{743CD6D1-FCF3-B14A-87E8-ECD5447CE4D1}"/>
                </a:ext>
              </a:extLst>
            </p:cNvPr>
            <p:cNvSpPr>
              <a:spLocks/>
            </p:cNvSpPr>
            <p:nvPr/>
          </p:nvSpPr>
          <p:spPr bwMode="auto">
            <a:xfrm>
              <a:off x="5970588" y="3670300"/>
              <a:ext cx="1468438" cy="266700"/>
            </a:xfrm>
            <a:custGeom>
              <a:avLst/>
              <a:gdLst>
                <a:gd name="T0" fmla="*/ 2147483646 w 1850"/>
                <a:gd name="T1" fmla="*/ 2147483646 h 336"/>
                <a:gd name="T2" fmla="*/ 2147483646 w 1850"/>
                <a:gd name="T3" fmla="*/ 0 h 336"/>
                <a:gd name="T4" fmla="*/ 2147483646 w 1850"/>
                <a:gd name="T5" fmla="*/ 0 h 336"/>
                <a:gd name="T6" fmla="*/ 2147483646 w 1850"/>
                <a:gd name="T7" fmla="*/ 2147483646 h 336"/>
                <a:gd name="T8" fmla="*/ 2147483646 w 1850"/>
                <a:gd name="T9" fmla="*/ 2147483646 h 336"/>
                <a:gd name="T10" fmla="*/ 2147483646 w 1850"/>
                <a:gd name="T11" fmla="*/ 0 h 336"/>
                <a:gd name="T12" fmla="*/ 2147483646 w 1850"/>
                <a:gd name="T13" fmla="*/ 0 h 336"/>
                <a:gd name="T14" fmla="*/ 2147483646 w 1850"/>
                <a:gd name="T15" fmla="*/ 2147483646 h 336"/>
                <a:gd name="T16" fmla="*/ 0 w 1850"/>
                <a:gd name="T17" fmla="*/ 2147483646 h 3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850"/>
                <a:gd name="T28" fmla="*/ 0 h 336"/>
                <a:gd name="T29" fmla="*/ 1850 w 1850"/>
                <a:gd name="T30" fmla="*/ 336 h 3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850" h="336">
                  <a:moveTo>
                    <a:pt x="1850" y="336"/>
                  </a:moveTo>
                  <a:lnTo>
                    <a:pt x="1850" y="0"/>
                  </a:lnTo>
                  <a:lnTo>
                    <a:pt x="1393" y="0"/>
                  </a:lnTo>
                  <a:lnTo>
                    <a:pt x="1393" y="336"/>
                  </a:lnTo>
                  <a:lnTo>
                    <a:pt x="913" y="336"/>
                  </a:lnTo>
                  <a:lnTo>
                    <a:pt x="913" y="0"/>
                  </a:lnTo>
                  <a:lnTo>
                    <a:pt x="456" y="0"/>
                  </a:lnTo>
                  <a:lnTo>
                    <a:pt x="456" y="336"/>
                  </a:lnTo>
                  <a:lnTo>
                    <a:pt x="0" y="336"/>
                  </a:lnTo>
                </a:path>
              </a:pathLst>
            </a:custGeom>
            <a:noFill/>
            <a:ln w="28575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059" name="Line 16">
              <a:extLst>
                <a:ext uri="{FF2B5EF4-FFF2-40B4-BE49-F238E27FC236}">
                  <a16:creationId xmlns:a16="http://schemas.microsoft.com/office/drawing/2014/main" id="{95B2836E-A1ED-674D-8CFA-F20A6D2B9E8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439025" y="3937000"/>
              <a:ext cx="361950" cy="1588"/>
            </a:xfrm>
            <a:prstGeom prst="line">
              <a:avLst/>
            </a:prstGeom>
            <a:noFill/>
            <a:ln w="28575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060" name="Freeform 17">
              <a:extLst>
                <a:ext uri="{FF2B5EF4-FFF2-40B4-BE49-F238E27FC236}">
                  <a16:creationId xmlns:a16="http://schemas.microsoft.com/office/drawing/2014/main" id="{F6F17FBE-16EF-0B45-9320-C86D4952E3F9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1547813" y="4198288"/>
              <a:ext cx="2611438" cy="284810"/>
            </a:xfrm>
            <a:custGeom>
              <a:avLst/>
              <a:gdLst>
                <a:gd name="T0" fmla="*/ 0 w 3291"/>
                <a:gd name="T1" fmla="*/ 2147483646 h 336"/>
                <a:gd name="T2" fmla="*/ 0 w 3291"/>
                <a:gd name="T3" fmla="*/ 0 h 336"/>
                <a:gd name="T4" fmla="*/ 0 w 3291"/>
                <a:gd name="T5" fmla="*/ 0 h 336"/>
                <a:gd name="T6" fmla="*/ 0 w 3291"/>
                <a:gd name="T7" fmla="*/ 2147483646 h 336"/>
                <a:gd name="T8" fmla="*/ 0 w 3291"/>
                <a:gd name="T9" fmla="*/ 2147483646 h 336"/>
                <a:gd name="T10" fmla="*/ 0 w 3291"/>
                <a:gd name="T11" fmla="*/ 0 h 336"/>
                <a:gd name="T12" fmla="*/ 0 w 3291"/>
                <a:gd name="T13" fmla="*/ 0 h 336"/>
                <a:gd name="T14" fmla="*/ 0 w 3291"/>
                <a:gd name="T15" fmla="*/ 2147483646 h 336"/>
                <a:gd name="T16" fmla="*/ 0 w 3291"/>
                <a:gd name="T17" fmla="*/ 2147483646 h 3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291"/>
                <a:gd name="T28" fmla="*/ 0 h 336"/>
                <a:gd name="T29" fmla="*/ 3291 w 3291"/>
                <a:gd name="T30" fmla="*/ 336 h 3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291" h="336">
                  <a:moveTo>
                    <a:pt x="3291" y="336"/>
                  </a:moveTo>
                  <a:lnTo>
                    <a:pt x="3291" y="0"/>
                  </a:lnTo>
                  <a:lnTo>
                    <a:pt x="2378" y="0"/>
                  </a:lnTo>
                  <a:lnTo>
                    <a:pt x="2378" y="336"/>
                  </a:lnTo>
                  <a:lnTo>
                    <a:pt x="1441" y="336"/>
                  </a:lnTo>
                  <a:lnTo>
                    <a:pt x="1441" y="0"/>
                  </a:lnTo>
                  <a:lnTo>
                    <a:pt x="528" y="0"/>
                  </a:lnTo>
                  <a:lnTo>
                    <a:pt x="528" y="336"/>
                  </a:lnTo>
                  <a:lnTo>
                    <a:pt x="0" y="336"/>
                  </a:lnTo>
                </a:path>
              </a:pathLst>
            </a:custGeom>
            <a:noFill/>
            <a:ln w="28575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061" name="Freeform 18">
              <a:extLst>
                <a:ext uri="{FF2B5EF4-FFF2-40B4-BE49-F238E27FC236}">
                  <a16:creationId xmlns:a16="http://schemas.microsoft.com/office/drawing/2014/main" id="{FDF07D26-E394-7D4A-A230-D6E63A8F62BD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4159250" y="4206902"/>
              <a:ext cx="2955925" cy="285584"/>
            </a:xfrm>
            <a:custGeom>
              <a:avLst/>
              <a:gdLst>
                <a:gd name="T0" fmla="*/ 2147483646 w 3723"/>
                <a:gd name="T1" fmla="*/ 2147483646 h 336"/>
                <a:gd name="T2" fmla="*/ 2147483646 w 3723"/>
                <a:gd name="T3" fmla="*/ 0 h 336"/>
                <a:gd name="T4" fmla="*/ 2147483646 w 3723"/>
                <a:gd name="T5" fmla="*/ 0 h 336"/>
                <a:gd name="T6" fmla="*/ 2147483646 w 3723"/>
                <a:gd name="T7" fmla="*/ 2147483646 h 336"/>
                <a:gd name="T8" fmla="*/ 2147483646 w 3723"/>
                <a:gd name="T9" fmla="*/ 2147483646 h 336"/>
                <a:gd name="T10" fmla="*/ 2147483646 w 3723"/>
                <a:gd name="T11" fmla="*/ 0 h 336"/>
                <a:gd name="T12" fmla="*/ 2147483646 w 3723"/>
                <a:gd name="T13" fmla="*/ 0 h 336"/>
                <a:gd name="T14" fmla="*/ 2147483646 w 3723"/>
                <a:gd name="T15" fmla="*/ 2147483646 h 336"/>
                <a:gd name="T16" fmla="*/ 0 w 3723"/>
                <a:gd name="T17" fmla="*/ 2147483646 h 3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723"/>
                <a:gd name="T28" fmla="*/ 0 h 336"/>
                <a:gd name="T29" fmla="*/ 3723 w 3723"/>
                <a:gd name="T30" fmla="*/ 336 h 3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723" h="336">
                  <a:moveTo>
                    <a:pt x="3723" y="336"/>
                  </a:moveTo>
                  <a:lnTo>
                    <a:pt x="3723" y="0"/>
                  </a:lnTo>
                  <a:lnTo>
                    <a:pt x="2786" y="0"/>
                  </a:lnTo>
                  <a:lnTo>
                    <a:pt x="2786" y="336"/>
                  </a:lnTo>
                  <a:lnTo>
                    <a:pt x="1874" y="336"/>
                  </a:lnTo>
                  <a:lnTo>
                    <a:pt x="1874" y="0"/>
                  </a:lnTo>
                  <a:lnTo>
                    <a:pt x="937" y="0"/>
                  </a:lnTo>
                  <a:lnTo>
                    <a:pt x="937" y="336"/>
                  </a:lnTo>
                  <a:lnTo>
                    <a:pt x="0" y="336"/>
                  </a:lnTo>
                </a:path>
              </a:pathLst>
            </a:custGeom>
            <a:noFill/>
            <a:ln w="28575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062" name="Line 19">
              <a:extLst>
                <a:ext uri="{FF2B5EF4-FFF2-40B4-BE49-F238E27FC236}">
                  <a16:creationId xmlns:a16="http://schemas.microsoft.com/office/drawing/2014/main" id="{7ADC433A-9936-C549-A526-3824B2FA449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099272" y="4223910"/>
              <a:ext cx="685800" cy="1588"/>
            </a:xfrm>
            <a:prstGeom prst="line">
              <a:avLst/>
            </a:prstGeom>
            <a:noFill/>
            <a:ln w="28575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063" name="Freeform 20">
              <a:extLst>
                <a:ext uri="{FF2B5EF4-FFF2-40B4-BE49-F238E27FC236}">
                  <a16:creationId xmlns:a16="http://schemas.microsoft.com/office/drawing/2014/main" id="{7CF57151-BC9C-5546-8F52-5AED6F47326B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1547813" y="4724400"/>
              <a:ext cx="6253163" cy="304799"/>
            </a:xfrm>
            <a:custGeom>
              <a:avLst/>
              <a:gdLst>
                <a:gd name="T0" fmla="*/ 0 w 7879"/>
                <a:gd name="T1" fmla="*/ 2147483646 h 360"/>
                <a:gd name="T2" fmla="*/ 0 w 7879"/>
                <a:gd name="T3" fmla="*/ 2147483646 h 360"/>
                <a:gd name="T4" fmla="*/ 0 w 7879"/>
                <a:gd name="T5" fmla="*/ 0 h 360"/>
                <a:gd name="T6" fmla="*/ 0 w 7879"/>
                <a:gd name="T7" fmla="*/ 0 h 360"/>
                <a:gd name="T8" fmla="*/ 0 w 7879"/>
                <a:gd name="T9" fmla="*/ 2147483646 h 360"/>
                <a:gd name="T10" fmla="*/ 0 w 7879"/>
                <a:gd name="T11" fmla="*/ 2147483646 h 360"/>
                <a:gd name="T12" fmla="*/ 0 w 7879"/>
                <a:gd name="T13" fmla="*/ 0 h 360"/>
                <a:gd name="T14" fmla="*/ 0 w 7879"/>
                <a:gd name="T15" fmla="*/ 0 h 360"/>
                <a:gd name="T16" fmla="*/ 0 w 7879"/>
                <a:gd name="T17" fmla="*/ 2147483646 h 360"/>
                <a:gd name="T18" fmla="*/ 0 w 7879"/>
                <a:gd name="T19" fmla="*/ 2147483646 h 3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879"/>
                <a:gd name="T31" fmla="*/ 0 h 360"/>
                <a:gd name="T32" fmla="*/ 7879 w 7879"/>
                <a:gd name="T33" fmla="*/ 360 h 36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879" h="360">
                  <a:moveTo>
                    <a:pt x="7879" y="360"/>
                  </a:moveTo>
                  <a:lnTo>
                    <a:pt x="7062" y="360"/>
                  </a:lnTo>
                  <a:lnTo>
                    <a:pt x="7062" y="0"/>
                  </a:lnTo>
                  <a:lnTo>
                    <a:pt x="5213" y="0"/>
                  </a:lnTo>
                  <a:lnTo>
                    <a:pt x="5213" y="360"/>
                  </a:lnTo>
                  <a:lnTo>
                    <a:pt x="3363" y="360"/>
                  </a:lnTo>
                  <a:lnTo>
                    <a:pt x="3363" y="0"/>
                  </a:lnTo>
                  <a:lnTo>
                    <a:pt x="1489" y="0"/>
                  </a:lnTo>
                  <a:lnTo>
                    <a:pt x="1489" y="360"/>
                  </a:lnTo>
                  <a:lnTo>
                    <a:pt x="0" y="360"/>
                  </a:lnTo>
                </a:path>
              </a:pathLst>
            </a:custGeom>
            <a:noFill/>
            <a:ln w="28575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064" name="Freeform 21">
              <a:extLst>
                <a:ext uri="{FF2B5EF4-FFF2-40B4-BE49-F238E27FC236}">
                  <a16:creationId xmlns:a16="http://schemas.microsoft.com/office/drawing/2014/main" id="{44E8A201-D15F-844A-9E6E-19AF60FBFB1B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1547813" y="5316538"/>
              <a:ext cx="6253163" cy="322262"/>
            </a:xfrm>
            <a:custGeom>
              <a:avLst/>
              <a:gdLst>
                <a:gd name="T0" fmla="*/ 0 w 7879"/>
                <a:gd name="T1" fmla="*/ 2147483646 h 336"/>
                <a:gd name="T2" fmla="*/ 0 w 7879"/>
                <a:gd name="T3" fmla="*/ 2147483646 h 336"/>
                <a:gd name="T4" fmla="*/ 0 w 7879"/>
                <a:gd name="T5" fmla="*/ 0 h 336"/>
                <a:gd name="T6" fmla="*/ 0 w 7879"/>
                <a:gd name="T7" fmla="*/ 0 h 336"/>
                <a:gd name="T8" fmla="*/ 0 w 7879"/>
                <a:gd name="T9" fmla="*/ 2147483646 h 336"/>
                <a:gd name="T10" fmla="*/ 0 w 7879"/>
                <a:gd name="T11" fmla="*/ 2147483646 h 33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879"/>
                <a:gd name="T19" fmla="*/ 0 h 336"/>
                <a:gd name="T20" fmla="*/ 7879 w 7879"/>
                <a:gd name="T21" fmla="*/ 336 h 3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879" h="336">
                  <a:moveTo>
                    <a:pt x="7879" y="336"/>
                  </a:moveTo>
                  <a:lnTo>
                    <a:pt x="7134" y="336"/>
                  </a:lnTo>
                  <a:lnTo>
                    <a:pt x="7134" y="0"/>
                  </a:lnTo>
                  <a:lnTo>
                    <a:pt x="3411" y="0"/>
                  </a:lnTo>
                  <a:lnTo>
                    <a:pt x="3411" y="336"/>
                  </a:lnTo>
                  <a:lnTo>
                    <a:pt x="0" y="336"/>
                  </a:lnTo>
                </a:path>
              </a:pathLst>
            </a:custGeom>
            <a:noFill/>
            <a:ln w="28575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065" name="Rectangle 22">
              <a:extLst>
                <a:ext uri="{FF2B5EF4-FFF2-40B4-BE49-F238E27FC236}">
                  <a16:creationId xmlns:a16="http://schemas.microsoft.com/office/drawing/2014/main" id="{378E8810-D06D-224E-AE59-7C98F53AE0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38463" y="1230313"/>
              <a:ext cx="668338" cy="1085850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b="0">
                <a:solidFill>
                  <a:srgbClr val="000000"/>
                </a:solidFill>
                <a:latin typeface="Times" pitchFamily="2" charset="0"/>
              </a:endParaRPr>
            </a:p>
          </p:txBody>
        </p:sp>
        <p:sp>
          <p:nvSpPr>
            <p:cNvPr id="87066" name="Rectangle 23">
              <a:extLst>
                <a:ext uri="{FF2B5EF4-FFF2-40B4-BE49-F238E27FC236}">
                  <a16:creationId xmlns:a16="http://schemas.microsoft.com/office/drawing/2014/main" id="{914CF073-02E7-7E4F-84E2-1A89C4F205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98788" y="1419225"/>
              <a:ext cx="150747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T </a:t>
              </a:r>
              <a:endParaRPr lang="en-US" altLang="en-US" b="0">
                <a:solidFill>
                  <a:srgbClr val="000000"/>
                </a:solidFill>
                <a:latin typeface="Times" pitchFamily="2" charset="0"/>
              </a:endParaRPr>
            </a:p>
          </p:txBody>
        </p:sp>
        <p:sp>
          <p:nvSpPr>
            <p:cNvPr id="87067" name="Rectangle 24">
              <a:extLst>
                <a:ext uri="{FF2B5EF4-FFF2-40B4-BE49-F238E27FC236}">
                  <a16:creationId xmlns:a16="http://schemas.microsoft.com/office/drawing/2014/main" id="{4391EDCC-D5BD-5E44-96C2-903265DDBA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95663" y="1411288"/>
              <a:ext cx="174728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Q </a:t>
              </a:r>
              <a:endParaRPr lang="en-US" altLang="en-US" b="0">
                <a:solidFill>
                  <a:srgbClr val="000000"/>
                </a:solidFill>
                <a:latin typeface="Times" pitchFamily="2" charset="0"/>
              </a:endParaRPr>
            </a:p>
          </p:txBody>
        </p:sp>
        <p:sp>
          <p:nvSpPr>
            <p:cNvPr id="87068" name="Line 25">
              <a:extLst>
                <a:ext uri="{FF2B5EF4-FFF2-40B4-BE49-F238E27FC236}">
                  <a16:creationId xmlns:a16="http://schemas.microsoft.com/office/drawing/2014/main" id="{6C6665F9-69A6-E742-BF89-781543B4DED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416300" y="1954213"/>
              <a:ext cx="95250" cy="1588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069" name="Freeform 26">
              <a:extLst>
                <a:ext uri="{FF2B5EF4-FFF2-40B4-BE49-F238E27FC236}">
                  <a16:creationId xmlns:a16="http://schemas.microsoft.com/office/drawing/2014/main" id="{C7E2A73C-7C5F-6143-8B82-48C8631BE3E0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1150" y="942975"/>
              <a:ext cx="57150" cy="38100"/>
            </a:xfrm>
            <a:custGeom>
              <a:avLst/>
              <a:gdLst>
                <a:gd name="T0" fmla="*/ 0 w 72"/>
                <a:gd name="T1" fmla="*/ 2147483646 h 48"/>
                <a:gd name="T2" fmla="*/ 2147483646 w 72"/>
                <a:gd name="T3" fmla="*/ 2147483646 h 48"/>
                <a:gd name="T4" fmla="*/ 2147483646 w 72"/>
                <a:gd name="T5" fmla="*/ 2147483646 h 48"/>
                <a:gd name="T6" fmla="*/ 2147483646 w 72"/>
                <a:gd name="T7" fmla="*/ 2147483646 h 48"/>
                <a:gd name="T8" fmla="*/ 2147483646 w 72"/>
                <a:gd name="T9" fmla="*/ 2147483646 h 48"/>
                <a:gd name="T10" fmla="*/ 2147483646 w 72"/>
                <a:gd name="T11" fmla="*/ 2147483646 h 48"/>
                <a:gd name="T12" fmla="*/ 2147483646 w 72"/>
                <a:gd name="T13" fmla="*/ 2147483646 h 48"/>
                <a:gd name="T14" fmla="*/ 2147483646 w 72"/>
                <a:gd name="T15" fmla="*/ 2147483646 h 48"/>
                <a:gd name="T16" fmla="*/ 2147483646 w 72"/>
                <a:gd name="T17" fmla="*/ 2147483646 h 48"/>
                <a:gd name="T18" fmla="*/ 2147483646 w 72"/>
                <a:gd name="T19" fmla="*/ 2147483646 h 48"/>
                <a:gd name="T20" fmla="*/ 2147483646 w 72"/>
                <a:gd name="T21" fmla="*/ 2147483646 h 48"/>
                <a:gd name="T22" fmla="*/ 2147483646 w 72"/>
                <a:gd name="T23" fmla="*/ 0 h 48"/>
                <a:gd name="T24" fmla="*/ 2147483646 w 72"/>
                <a:gd name="T25" fmla="*/ 2147483646 h 48"/>
                <a:gd name="T26" fmla="*/ 2147483646 w 72"/>
                <a:gd name="T27" fmla="*/ 2147483646 h 48"/>
                <a:gd name="T28" fmla="*/ 2147483646 w 72"/>
                <a:gd name="T29" fmla="*/ 2147483646 h 48"/>
                <a:gd name="T30" fmla="*/ 2147483646 w 72"/>
                <a:gd name="T31" fmla="*/ 2147483646 h 48"/>
                <a:gd name="T32" fmla="*/ 2147483646 w 72"/>
                <a:gd name="T33" fmla="*/ 2147483646 h 48"/>
                <a:gd name="T34" fmla="*/ 2147483646 w 72"/>
                <a:gd name="T35" fmla="*/ 2147483646 h 48"/>
                <a:gd name="T36" fmla="*/ 2147483646 w 72"/>
                <a:gd name="T37" fmla="*/ 2147483646 h 48"/>
                <a:gd name="T38" fmla="*/ 2147483646 w 72"/>
                <a:gd name="T39" fmla="*/ 2147483646 h 48"/>
                <a:gd name="T40" fmla="*/ 2147483646 w 72"/>
                <a:gd name="T41" fmla="*/ 2147483646 h 48"/>
                <a:gd name="T42" fmla="*/ 2147483646 w 72"/>
                <a:gd name="T43" fmla="*/ 2147483646 h 48"/>
                <a:gd name="T44" fmla="*/ 2147483646 w 72"/>
                <a:gd name="T45" fmla="*/ 2147483646 h 48"/>
                <a:gd name="T46" fmla="*/ 2147483646 w 72"/>
                <a:gd name="T47" fmla="*/ 2147483646 h 48"/>
                <a:gd name="T48" fmla="*/ 2147483646 w 72"/>
                <a:gd name="T49" fmla="*/ 2147483646 h 48"/>
                <a:gd name="T50" fmla="*/ 2147483646 w 72"/>
                <a:gd name="T51" fmla="*/ 2147483646 h 48"/>
                <a:gd name="T52" fmla="*/ 2147483646 w 72"/>
                <a:gd name="T53" fmla="*/ 2147483646 h 48"/>
                <a:gd name="T54" fmla="*/ 2147483646 w 72"/>
                <a:gd name="T55" fmla="*/ 2147483646 h 48"/>
                <a:gd name="T56" fmla="*/ 2147483646 w 72"/>
                <a:gd name="T57" fmla="*/ 2147483646 h 48"/>
                <a:gd name="T58" fmla="*/ 2147483646 w 72"/>
                <a:gd name="T59" fmla="*/ 2147483646 h 48"/>
                <a:gd name="T60" fmla="*/ 2147483646 w 72"/>
                <a:gd name="T61" fmla="*/ 2147483646 h 48"/>
                <a:gd name="T62" fmla="*/ 2147483646 w 72"/>
                <a:gd name="T63" fmla="*/ 2147483646 h 48"/>
                <a:gd name="T64" fmla="*/ 2147483646 w 72"/>
                <a:gd name="T65" fmla="*/ 2147483646 h 48"/>
                <a:gd name="T66" fmla="*/ 2147483646 w 72"/>
                <a:gd name="T67" fmla="*/ 2147483646 h 48"/>
                <a:gd name="T68" fmla="*/ 2147483646 w 72"/>
                <a:gd name="T69" fmla="*/ 2147483646 h 48"/>
                <a:gd name="T70" fmla="*/ 2147483646 w 72"/>
                <a:gd name="T71" fmla="*/ 2147483646 h 48"/>
                <a:gd name="T72" fmla="*/ 2147483646 w 72"/>
                <a:gd name="T73" fmla="*/ 2147483646 h 48"/>
                <a:gd name="T74" fmla="*/ 2147483646 w 72"/>
                <a:gd name="T75" fmla="*/ 2147483646 h 48"/>
                <a:gd name="T76" fmla="*/ 2147483646 w 72"/>
                <a:gd name="T77" fmla="*/ 2147483646 h 48"/>
                <a:gd name="T78" fmla="*/ 2147483646 w 72"/>
                <a:gd name="T79" fmla="*/ 2147483646 h 48"/>
                <a:gd name="T80" fmla="*/ 2147483646 w 72"/>
                <a:gd name="T81" fmla="*/ 2147483646 h 48"/>
                <a:gd name="T82" fmla="*/ 2147483646 w 72"/>
                <a:gd name="T83" fmla="*/ 2147483646 h 48"/>
                <a:gd name="T84" fmla="*/ 2147483646 w 72"/>
                <a:gd name="T85" fmla="*/ 2147483646 h 48"/>
                <a:gd name="T86" fmla="*/ 2147483646 w 72"/>
                <a:gd name="T87" fmla="*/ 2147483646 h 48"/>
                <a:gd name="T88" fmla="*/ 2147483646 w 72"/>
                <a:gd name="T89" fmla="*/ 2147483646 h 48"/>
                <a:gd name="T90" fmla="*/ 2147483646 w 72"/>
                <a:gd name="T91" fmla="*/ 2147483646 h 48"/>
                <a:gd name="T92" fmla="*/ 2147483646 w 72"/>
                <a:gd name="T93" fmla="*/ 2147483646 h 48"/>
                <a:gd name="T94" fmla="*/ 2147483646 w 72"/>
                <a:gd name="T95" fmla="*/ 2147483646 h 48"/>
                <a:gd name="T96" fmla="*/ 2147483646 w 72"/>
                <a:gd name="T97" fmla="*/ 2147483646 h 48"/>
                <a:gd name="T98" fmla="*/ 2147483646 w 72"/>
                <a:gd name="T99" fmla="*/ 2147483646 h 48"/>
                <a:gd name="T100" fmla="*/ 2147483646 w 72"/>
                <a:gd name="T101" fmla="*/ 2147483646 h 48"/>
                <a:gd name="T102" fmla="*/ 2147483646 w 72"/>
                <a:gd name="T103" fmla="*/ 2147483646 h 48"/>
                <a:gd name="T104" fmla="*/ 2147483646 w 72"/>
                <a:gd name="T105" fmla="*/ 2147483646 h 48"/>
                <a:gd name="T106" fmla="*/ 2147483646 w 72"/>
                <a:gd name="T107" fmla="*/ 2147483646 h 48"/>
                <a:gd name="T108" fmla="*/ 2147483646 w 72"/>
                <a:gd name="T109" fmla="*/ 2147483646 h 48"/>
                <a:gd name="T110" fmla="*/ 0 w 72"/>
                <a:gd name="T111" fmla="*/ 2147483646 h 4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72"/>
                <a:gd name="T169" fmla="*/ 0 h 48"/>
                <a:gd name="T170" fmla="*/ 72 w 72"/>
                <a:gd name="T171" fmla="*/ 48 h 4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72" h="48">
                  <a:moveTo>
                    <a:pt x="0" y="19"/>
                  </a:moveTo>
                  <a:lnTo>
                    <a:pt x="0" y="30"/>
                  </a:lnTo>
                  <a:lnTo>
                    <a:pt x="0" y="27"/>
                  </a:lnTo>
                  <a:lnTo>
                    <a:pt x="0" y="26"/>
                  </a:lnTo>
                  <a:lnTo>
                    <a:pt x="0" y="25"/>
                  </a:lnTo>
                  <a:lnTo>
                    <a:pt x="1" y="24"/>
                  </a:lnTo>
                  <a:lnTo>
                    <a:pt x="1" y="23"/>
                  </a:lnTo>
                  <a:lnTo>
                    <a:pt x="1" y="21"/>
                  </a:lnTo>
                  <a:lnTo>
                    <a:pt x="2" y="19"/>
                  </a:lnTo>
                  <a:lnTo>
                    <a:pt x="2" y="18"/>
                  </a:lnTo>
                  <a:lnTo>
                    <a:pt x="2" y="17"/>
                  </a:lnTo>
                  <a:lnTo>
                    <a:pt x="3" y="15"/>
                  </a:lnTo>
                  <a:lnTo>
                    <a:pt x="5" y="14"/>
                  </a:lnTo>
                  <a:lnTo>
                    <a:pt x="5" y="13"/>
                  </a:lnTo>
                  <a:lnTo>
                    <a:pt x="6" y="12"/>
                  </a:lnTo>
                  <a:lnTo>
                    <a:pt x="7" y="11"/>
                  </a:lnTo>
                  <a:lnTo>
                    <a:pt x="7" y="9"/>
                  </a:lnTo>
                  <a:lnTo>
                    <a:pt x="8" y="9"/>
                  </a:lnTo>
                  <a:lnTo>
                    <a:pt x="10" y="8"/>
                  </a:lnTo>
                  <a:lnTo>
                    <a:pt x="11" y="7"/>
                  </a:lnTo>
                  <a:lnTo>
                    <a:pt x="12" y="6"/>
                  </a:lnTo>
                  <a:lnTo>
                    <a:pt x="13" y="6"/>
                  </a:lnTo>
                  <a:lnTo>
                    <a:pt x="14" y="5"/>
                  </a:lnTo>
                  <a:lnTo>
                    <a:pt x="16" y="3"/>
                  </a:lnTo>
                  <a:lnTo>
                    <a:pt x="17" y="3"/>
                  </a:lnTo>
                  <a:lnTo>
                    <a:pt x="18" y="2"/>
                  </a:lnTo>
                  <a:lnTo>
                    <a:pt x="19" y="2"/>
                  </a:lnTo>
                  <a:lnTo>
                    <a:pt x="20" y="2"/>
                  </a:lnTo>
                  <a:lnTo>
                    <a:pt x="22" y="1"/>
                  </a:lnTo>
                  <a:lnTo>
                    <a:pt x="23" y="1"/>
                  </a:lnTo>
                  <a:lnTo>
                    <a:pt x="25" y="1"/>
                  </a:lnTo>
                  <a:lnTo>
                    <a:pt x="26" y="1"/>
                  </a:lnTo>
                  <a:lnTo>
                    <a:pt x="28" y="1"/>
                  </a:lnTo>
                  <a:lnTo>
                    <a:pt x="29" y="0"/>
                  </a:lnTo>
                  <a:lnTo>
                    <a:pt x="43" y="0"/>
                  </a:lnTo>
                  <a:lnTo>
                    <a:pt x="44" y="1"/>
                  </a:lnTo>
                  <a:lnTo>
                    <a:pt x="46" y="1"/>
                  </a:lnTo>
                  <a:lnTo>
                    <a:pt x="48" y="1"/>
                  </a:lnTo>
                  <a:lnTo>
                    <a:pt x="49" y="1"/>
                  </a:lnTo>
                  <a:lnTo>
                    <a:pt x="50" y="1"/>
                  </a:lnTo>
                  <a:lnTo>
                    <a:pt x="52" y="2"/>
                  </a:lnTo>
                  <a:lnTo>
                    <a:pt x="53" y="2"/>
                  </a:lnTo>
                  <a:lnTo>
                    <a:pt x="54" y="2"/>
                  </a:lnTo>
                  <a:lnTo>
                    <a:pt x="55" y="3"/>
                  </a:lnTo>
                  <a:lnTo>
                    <a:pt x="56" y="3"/>
                  </a:lnTo>
                  <a:lnTo>
                    <a:pt x="58" y="5"/>
                  </a:lnTo>
                  <a:lnTo>
                    <a:pt x="59" y="6"/>
                  </a:lnTo>
                  <a:lnTo>
                    <a:pt x="60" y="6"/>
                  </a:lnTo>
                  <a:lnTo>
                    <a:pt x="61" y="7"/>
                  </a:lnTo>
                  <a:lnTo>
                    <a:pt x="62" y="8"/>
                  </a:lnTo>
                  <a:lnTo>
                    <a:pt x="64" y="9"/>
                  </a:lnTo>
                  <a:lnTo>
                    <a:pt x="65" y="9"/>
                  </a:lnTo>
                  <a:lnTo>
                    <a:pt x="66" y="11"/>
                  </a:lnTo>
                  <a:lnTo>
                    <a:pt x="66" y="12"/>
                  </a:lnTo>
                  <a:lnTo>
                    <a:pt x="67" y="13"/>
                  </a:lnTo>
                  <a:lnTo>
                    <a:pt x="68" y="14"/>
                  </a:lnTo>
                  <a:lnTo>
                    <a:pt x="68" y="15"/>
                  </a:lnTo>
                  <a:lnTo>
                    <a:pt x="70" y="17"/>
                  </a:lnTo>
                  <a:lnTo>
                    <a:pt x="70" y="18"/>
                  </a:lnTo>
                  <a:lnTo>
                    <a:pt x="71" y="19"/>
                  </a:lnTo>
                  <a:lnTo>
                    <a:pt x="71" y="21"/>
                  </a:lnTo>
                  <a:lnTo>
                    <a:pt x="71" y="23"/>
                  </a:lnTo>
                  <a:lnTo>
                    <a:pt x="72" y="24"/>
                  </a:lnTo>
                  <a:lnTo>
                    <a:pt x="72" y="25"/>
                  </a:lnTo>
                  <a:lnTo>
                    <a:pt x="72" y="26"/>
                  </a:lnTo>
                  <a:lnTo>
                    <a:pt x="72" y="27"/>
                  </a:lnTo>
                  <a:lnTo>
                    <a:pt x="72" y="30"/>
                  </a:lnTo>
                  <a:lnTo>
                    <a:pt x="72" y="19"/>
                  </a:lnTo>
                  <a:lnTo>
                    <a:pt x="72" y="21"/>
                  </a:lnTo>
                  <a:lnTo>
                    <a:pt x="72" y="23"/>
                  </a:lnTo>
                  <a:lnTo>
                    <a:pt x="72" y="24"/>
                  </a:lnTo>
                  <a:lnTo>
                    <a:pt x="72" y="25"/>
                  </a:lnTo>
                  <a:lnTo>
                    <a:pt x="71" y="26"/>
                  </a:lnTo>
                  <a:lnTo>
                    <a:pt x="71" y="27"/>
                  </a:lnTo>
                  <a:lnTo>
                    <a:pt x="71" y="30"/>
                  </a:lnTo>
                  <a:lnTo>
                    <a:pt x="70" y="31"/>
                  </a:lnTo>
                  <a:lnTo>
                    <a:pt x="70" y="32"/>
                  </a:lnTo>
                  <a:lnTo>
                    <a:pt x="68" y="33"/>
                  </a:lnTo>
                  <a:lnTo>
                    <a:pt x="68" y="35"/>
                  </a:lnTo>
                  <a:lnTo>
                    <a:pt x="67" y="36"/>
                  </a:lnTo>
                  <a:lnTo>
                    <a:pt x="66" y="37"/>
                  </a:lnTo>
                  <a:lnTo>
                    <a:pt x="66" y="38"/>
                  </a:lnTo>
                  <a:lnTo>
                    <a:pt x="65" y="39"/>
                  </a:lnTo>
                  <a:lnTo>
                    <a:pt x="64" y="39"/>
                  </a:lnTo>
                  <a:lnTo>
                    <a:pt x="62" y="41"/>
                  </a:lnTo>
                  <a:lnTo>
                    <a:pt x="61" y="42"/>
                  </a:lnTo>
                  <a:lnTo>
                    <a:pt x="60" y="43"/>
                  </a:lnTo>
                  <a:lnTo>
                    <a:pt x="59" y="43"/>
                  </a:lnTo>
                  <a:lnTo>
                    <a:pt x="58" y="44"/>
                  </a:lnTo>
                  <a:lnTo>
                    <a:pt x="56" y="45"/>
                  </a:lnTo>
                  <a:lnTo>
                    <a:pt x="55" y="45"/>
                  </a:lnTo>
                  <a:lnTo>
                    <a:pt x="54" y="47"/>
                  </a:lnTo>
                  <a:lnTo>
                    <a:pt x="53" y="47"/>
                  </a:lnTo>
                  <a:lnTo>
                    <a:pt x="52" y="47"/>
                  </a:lnTo>
                  <a:lnTo>
                    <a:pt x="50" y="48"/>
                  </a:lnTo>
                  <a:lnTo>
                    <a:pt x="49" y="48"/>
                  </a:lnTo>
                  <a:lnTo>
                    <a:pt x="48" y="48"/>
                  </a:lnTo>
                  <a:lnTo>
                    <a:pt x="46" y="48"/>
                  </a:lnTo>
                  <a:lnTo>
                    <a:pt x="44" y="48"/>
                  </a:lnTo>
                  <a:lnTo>
                    <a:pt x="43" y="48"/>
                  </a:lnTo>
                  <a:lnTo>
                    <a:pt x="29" y="48"/>
                  </a:lnTo>
                  <a:lnTo>
                    <a:pt x="28" y="48"/>
                  </a:lnTo>
                  <a:lnTo>
                    <a:pt x="26" y="48"/>
                  </a:lnTo>
                  <a:lnTo>
                    <a:pt x="25" y="48"/>
                  </a:lnTo>
                  <a:lnTo>
                    <a:pt x="23" y="48"/>
                  </a:lnTo>
                  <a:lnTo>
                    <a:pt x="22" y="48"/>
                  </a:lnTo>
                  <a:lnTo>
                    <a:pt x="20" y="47"/>
                  </a:lnTo>
                  <a:lnTo>
                    <a:pt x="19" y="47"/>
                  </a:lnTo>
                  <a:lnTo>
                    <a:pt x="18" y="47"/>
                  </a:lnTo>
                  <a:lnTo>
                    <a:pt x="17" y="45"/>
                  </a:lnTo>
                  <a:lnTo>
                    <a:pt x="16" y="45"/>
                  </a:lnTo>
                  <a:lnTo>
                    <a:pt x="14" y="44"/>
                  </a:lnTo>
                  <a:lnTo>
                    <a:pt x="13" y="43"/>
                  </a:lnTo>
                  <a:lnTo>
                    <a:pt x="12" y="43"/>
                  </a:lnTo>
                  <a:lnTo>
                    <a:pt x="11" y="42"/>
                  </a:lnTo>
                  <a:lnTo>
                    <a:pt x="10" y="41"/>
                  </a:lnTo>
                  <a:lnTo>
                    <a:pt x="8" y="39"/>
                  </a:lnTo>
                  <a:lnTo>
                    <a:pt x="7" y="39"/>
                  </a:lnTo>
                  <a:lnTo>
                    <a:pt x="7" y="38"/>
                  </a:lnTo>
                  <a:lnTo>
                    <a:pt x="6" y="37"/>
                  </a:lnTo>
                  <a:lnTo>
                    <a:pt x="5" y="36"/>
                  </a:lnTo>
                  <a:lnTo>
                    <a:pt x="5" y="35"/>
                  </a:lnTo>
                  <a:lnTo>
                    <a:pt x="3" y="33"/>
                  </a:lnTo>
                  <a:lnTo>
                    <a:pt x="2" y="32"/>
                  </a:lnTo>
                  <a:lnTo>
                    <a:pt x="2" y="31"/>
                  </a:lnTo>
                  <a:lnTo>
                    <a:pt x="2" y="30"/>
                  </a:lnTo>
                  <a:lnTo>
                    <a:pt x="1" y="27"/>
                  </a:lnTo>
                  <a:lnTo>
                    <a:pt x="1" y="26"/>
                  </a:lnTo>
                  <a:lnTo>
                    <a:pt x="1" y="25"/>
                  </a:lnTo>
                  <a:lnTo>
                    <a:pt x="0" y="24"/>
                  </a:lnTo>
                  <a:lnTo>
                    <a:pt x="0" y="23"/>
                  </a:lnTo>
                  <a:lnTo>
                    <a:pt x="0" y="21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000000"/>
            </a:solidFill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070" name="Rectangle 27">
              <a:extLst>
                <a:ext uri="{FF2B5EF4-FFF2-40B4-BE49-F238E27FC236}">
                  <a16:creationId xmlns:a16="http://schemas.microsoft.com/office/drawing/2014/main" id="{E80205F7-A3D2-B047-AE4A-1D3E9AA589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97250" y="1957388"/>
              <a:ext cx="174728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Q </a:t>
              </a:r>
              <a:endParaRPr lang="en-US" altLang="en-US" b="0">
                <a:solidFill>
                  <a:srgbClr val="000000"/>
                </a:solidFill>
                <a:latin typeface="Times" pitchFamily="2" charset="0"/>
              </a:endParaRPr>
            </a:p>
          </p:txBody>
        </p:sp>
        <p:sp>
          <p:nvSpPr>
            <p:cNvPr id="87071" name="Rectangle 28">
              <a:extLst>
                <a:ext uri="{FF2B5EF4-FFF2-40B4-BE49-F238E27FC236}">
                  <a16:creationId xmlns:a16="http://schemas.microsoft.com/office/drawing/2014/main" id="{8977F24B-B1F3-7C4B-8DE4-0D6EAFC63E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25950" y="1230313"/>
              <a:ext cx="666750" cy="1085850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b="0">
                <a:solidFill>
                  <a:srgbClr val="000000"/>
                </a:solidFill>
                <a:latin typeface="Times" pitchFamily="2" charset="0"/>
              </a:endParaRPr>
            </a:p>
          </p:txBody>
        </p:sp>
        <p:sp>
          <p:nvSpPr>
            <p:cNvPr id="87072" name="Rectangle 29">
              <a:extLst>
                <a:ext uri="{FF2B5EF4-FFF2-40B4-BE49-F238E27FC236}">
                  <a16:creationId xmlns:a16="http://schemas.microsoft.com/office/drawing/2014/main" id="{A2AA7A87-55E8-9F4B-B6CA-445077B66C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79600" y="1938338"/>
              <a:ext cx="474489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Clock </a:t>
              </a:r>
              <a:endParaRPr lang="en-US" altLang="en-US" b="0">
                <a:solidFill>
                  <a:srgbClr val="000000"/>
                </a:solidFill>
                <a:latin typeface="Times" pitchFamily="2" charset="0"/>
              </a:endParaRPr>
            </a:p>
          </p:txBody>
        </p:sp>
        <p:sp>
          <p:nvSpPr>
            <p:cNvPr id="87073" name="Rectangle 30">
              <a:extLst>
                <a:ext uri="{FF2B5EF4-FFF2-40B4-BE49-F238E27FC236}">
                  <a16:creationId xmlns:a16="http://schemas.microsoft.com/office/drawing/2014/main" id="{8271E425-56FA-DB46-96D9-4EBC0F8410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4688" y="1419225"/>
              <a:ext cx="150747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T </a:t>
              </a:r>
              <a:endParaRPr lang="en-US" altLang="en-US" b="0">
                <a:solidFill>
                  <a:srgbClr val="000000"/>
                </a:solidFill>
                <a:latin typeface="Times" pitchFamily="2" charset="0"/>
              </a:endParaRPr>
            </a:p>
          </p:txBody>
        </p:sp>
        <p:sp>
          <p:nvSpPr>
            <p:cNvPr id="87074" name="Rectangle 31">
              <a:extLst>
                <a:ext uri="{FF2B5EF4-FFF2-40B4-BE49-F238E27FC236}">
                  <a16:creationId xmlns:a16="http://schemas.microsoft.com/office/drawing/2014/main" id="{596010C9-94D2-DB45-ABA1-54ECE61954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1563" y="1411288"/>
              <a:ext cx="174728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Q </a:t>
              </a:r>
              <a:endParaRPr lang="en-US" altLang="en-US" b="0">
                <a:solidFill>
                  <a:srgbClr val="000000"/>
                </a:solidFill>
                <a:latin typeface="Times" pitchFamily="2" charset="0"/>
              </a:endParaRPr>
            </a:p>
          </p:txBody>
        </p:sp>
        <p:sp>
          <p:nvSpPr>
            <p:cNvPr id="87075" name="Line 32">
              <a:extLst>
                <a:ext uri="{FF2B5EF4-FFF2-40B4-BE49-F238E27FC236}">
                  <a16:creationId xmlns:a16="http://schemas.microsoft.com/office/drawing/2014/main" id="{F32B3B5E-03A1-4543-AABE-CD92DAB4EB5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902200" y="1954213"/>
              <a:ext cx="95250" cy="1588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076" name="Rectangle 33">
              <a:extLst>
                <a:ext uri="{FF2B5EF4-FFF2-40B4-BE49-F238E27FC236}">
                  <a16:creationId xmlns:a16="http://schemas.microsoft.com/office/drawing/2014/main" id="{211C6BEE-C5A0-CA40-B9A8-234118A9CD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13438" y="1230313"/>
              <a:ext cx="666750" cy="1085850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b="0">
                <a:solidFill>
                  <a:srgbClr val="000000"/>
                </a:solidFill>
                <a:latin typeface="Times" pitchFamily="2" charset="0"/>
              </a:endParaRPr>
            </a:p>
          </p:txBody>
        </p:sp>
        <p:sp>
          <p:nvSpPr>
            <p:cNvPr id="87077" name="Rectangle 34">
              <a:extLst>
                <a:ext uri="{FF2B5EF4-FFF2-40B4-BE49-F238E27FC236}">
                  <a16:creationId xmlns:a16="http://schemas.microsoft.com/office/drawing/2014/main" id="{FF4396D9-CB0D-D64D-B5AF-DD0CD76D95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3150" y="1957388"/>
              <a:ext cx="174728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Q </a:t>
              </a:r>
              <a:endParaRPr lang="en-US" altLang="en-US" b="0">
                <a:solidFill>
                  <a:srgbClr val="000000"/>
                </a:solidFill>
                <a:latin typeface="Times" pitchFamily="2" charset="0"/>
              </a:endParaRPr>
            </a:p>
          </p:txBody>
        </p:sp>
        <p:sp>
          <p:nvSpPr>
            <p:cNvPr id="87078" name="Rectangle 35">
              <a:extLst>
                <a:ext uri="{FF2B5EF4-FFF2-40B4-BE49-F238E27FC236}">
                  <a16:creationId xmlns:a16="http://schemas.microsoft.com/office/drawing/2014/main" id="{9E1B3575-86DF-ED48-B60C-0B98412458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72175" y="1419225"/>
              <a:ext cx="150747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T </a:t>
              </a:r>
              <a:endParaRPr lang="en-US" altLang="en-US" b="0">
                <a:solidFill>
                  <a:srgbClr val="000000"/>
                </a:solidFill>
                <a:latin typeface="Times" pitchFamily="2" charset="0"/>
              </a:endParaRPr>
            </a:p>
          </p:txBody>
        </p:sp>
        <p:sp>
          <p:nvSpPr>
            <p:cNvPr id="87079" name="Rectangle 36">
              <a:extLst>
                <a:ext uri="{FF2B5EF4-FFF2-40B4-BE49-F238E27FC236}">
                  <a16:creationId xmlns:a16="http://schemas.microsoft.com/office/drawing/2014/main" id="{8F8C80A5-F56D-154A-B4B9-97ECB3CE69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67463" y="1411288"/>
              <a:ext cx="174728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Q </a:t>
              </a:r>
              <a:endParaRPr lang="en-US" altLang="en-US" b="0">
                <a:solidFill>
                  <a:srgbClr val="000000"/>
                </a:solidFill>
                <a:latin typeface="Times" pitchFamily="2" charset="0"/>
              </a:endParaRPr>
            </a:p>
          </p:txBody>
        </p:sp>
        <p:sp>
          <p:nvSpPr>
            <p:cNvPr id="87080" name="Line 37">
              <a:extLst>
                <a:ext uri="{FF2B5EF4-FFF2-40B4-BE49-F238E27FC236}">
                  <a16:creationId xmlns:a16="http://schemas.microsoft.com/office/drawing/2014/main" id="{3C49A849-C46B-3E40-B5AA-CCC0A6D14EB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389688" y="1954213"/>
              <a:ext cx="76200" cy="1588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081" name="Line 38">
              <a:extLst>
                <a:ext uri="{FF2B5EF4-FFF2-40B4-BE49-F238E27FC236}">
                  <a16:creationId xmlns:a16="http://schemas.microsoft.com/office/drawing/2014/main" id="{D232605C-216B-904A-AEA7-8D0E87426E7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86013" y="1497013"/>
              <a:ext cx="552450" cy="1588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082" name="Freeform 39">
              <a:extLst>
                <a:ext uri="{FF2B5EF4-FFF2-40B4-BE49-F238E27FC236}">
                  <a16:creationId xmlns:a16="http://schemas.microsoft.com/office/drawing/2014/main" id="{88F99EDD-1D64-0940-804D-D338DDDA365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5950" y="1973263"/>
              <a:ext cx="133350" cy="133350"/>
            </a:xfrm>
            <a:custGeom>
              <a:avLst/>
              <a:gdLst>
                <a:gd name="T0" fmla="*/ 0 w 168"/>
                <a:gd name="T1" fmla="*/ 2147483646 h 168"/>
                <a:gd name="T2" fmla="*/ 2147483646 w 168"/>
                <a:gd name="T3" fmla="*/ 2147483646 h 168"/>
                <a:gd name="T4" fmla="*/ 0 w 168"/>
                <a:gd name="T5" fmla="*/ 0 h 168"/>
                <a:gd name="T6" fmla="*/ 0 60000 65536"/>
                <a:gd name="T7" fmla="*/ 0 60000 65536"/>
                <a:gd name="T8" fmla="*/ 0 60000 65536"/>
                <a:gd name="T9" fmla="*/ 0 w 168"/>
                <a:gd name="T10" fmla="*/ 0 h 168"/>
                <a:gd name="T11" fmla="*/ 168 w 168"/>
                <a:gd name="T12" fmla="*/ 168 h 16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8" h="168">
                  <a:moveTo>
                    <a:pt x="0" y="168"/>
                  </a:moveTo>
                  <a:lnTo>
                    <a:pt x="168" y="96"/>
                  </a:lnTo>
                  <a:lnTo>
                    <a:pt x="0" y="0"/>
                  </a:lnTo>
                </a:path>
              </a:pathLst>
            </a:cu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083" name="Freeform 40">
              <a:extLst>
                <a:ext uri="{FF2B5EF4-FFF2-40B4-BE49-F238E27FC236}">
                  <a16:creationId xmlns:a16="http://schemas.microsoft.com/office/drawing/2014/main" id="{AD19CE3B-DB86-594E-B620-4F578AF7DE34}"/>
                </a:ext>
              </a:extLst>
            </p:cNvPr>
            <p:cNvSpPr>
              <a:spLocks/>
            </p:cNvSpPr>
            <p:nvPr/>
          </p:nvSpPr>
          <p:spPr bwMode="auto">
            <a:xfrm>
              <a:off x="5913438" y="1973263"/>
              <a:ext cx="133350" cy="133350"/>
            </a:xfrm>
            <a:custGeom>
              <a:avLst/>
              <a:gdLst>
                <a:gd name="T0" fmla="*/ 0 w 168"/>
                <a:gd name="T1" fmla="*/ 2147483646 h 168"/>
                <a:gd name="T2" fmla="*/ 2147483646 w 168"/>
                <a:gd name="T3" fmla="*/ 2147483646 h 168"/>
                <a:gd name="T4" fmla="*/ 0 w 168"/>
                <a:gd name="T5" fmla="*/ 0 h 168"/>
                <a:gd name="T6" fmla="*/ 0 60000 65536"/>
                <a:gd name="T7" fmla="*/ 0 60000 65536"/>
                <a:gd name="T8" fmla="*/ 0 60000 65536"/>
                <a:gd name="T9" fmla="*/ 0 w 168"/>
                <a:gd name="T10" fmla="*/ 0 h 168"/>
                <a:gd name="T11" fmla="*/ 168 w 168"/>
                <a:gd name="T12" fmla="*/ 168 h 16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8" h="168">
                  <a:moveTo>
                    <a:pt x="0" y="168"/>
                  </a:moveTo>
                  <a:lnTo>
                    <a:pt x="168" y="96"/>
                  </a:lnTo>
                  <a:lnTo>
                    <a:pt x="0" y="0"/>
                  </a:lnTo>
                </a:path>
              </a:pathLst>
            </a:cu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084" name="Freeform 41">
              <a:extLst>
                <a:ext uri="{FF2B5EF4-FFF2-40B4-BE49-F238E27FC236}">
                  <a16:creationId xmlns:a16="http://schemas.microsoft.com/office/drawing/2014/main" id="{F446D7D4-9126-B94D-ACCE-CA1E1C01F072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8463" y="1973263"/>
              <a:ext cx="133350" cy="133350"/>
            </a:xfrm>
            <a:custGeom>
              <a:avLst/>
              <a:gdLst>
                <a:gd name="T0" fmla="*/ 0 w 168"/>
                <a:gd name="T1" fmla="*/ 2147483646 h 168"/>
                <a:gd name="T2" fmla="*/ 2147483646 w 168"/>
                <a:gd name="T3" fmla="*/ 2147483646 h 168"/>
                <a:gd name="T4" fmla="*/ 0 w 168"/>
                <a:gd name="T5" fmla="*/ 0 h 168"/>
                <a:gd name="T6" fmla="*/ 0 60000 65536"/>
                <a:gd name="T7" fmla="*/ 0 60000 65536"/>
                <a:gd name="T8" fmla="*/ 0 60000 65536"/>
                <a:gd name="T9" fmla="*/ 0 w 168"/>
                <a:gd name="T10" fmla="*/ 0 h 168"/>
                <a:gd name="T11" fmla="*/ 168 w 168"/>
                <a:gd name="T12" fmla="*/ 168 h 16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8" h="168">
                  <a:moveTo>
                    <a:pt x="0" y="168"/>
                  </a:moveTo>
                  <a:lnTo>
                    <a:pt x="168" y="96"/>
                  </a:lnTo>
                  <a:lnTo>
                    <a:pt x="0" y="0"/>
                  </a:lnTo>
                </a:path>
              </a:pathLst>
            </a:cu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085" name="Line 42">
              <a:extLst>
                <a:ext uri="{FF2B5EF4-FFF2-40B4-BE49-F238E27FC236}">
                  <a16:creationId xmlns:a16="http://schemas.microsoft.com/office/drawing/2014/main" id="{BA243987-E614-184F-A30E-DBC65D15CAB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86013" y="2049463"/>
              <a:ext cx="552450" cy="1588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086" name="Freeform 43">
              <a:extLst>
                <a:ext uri="{FF2B5EF4-FFF2-40B4-BE49-F238E27FC236}">
                  <a16:creationId xmlns:a16="http://schemas.microsoft.com/office/drawing/2014/main" id="{B2BCA8DD-93A6-B349-B569-28FD4F762B4D}"/>
                </a:ext>
              </a:extLst>
            </p:cNvPr>
            <p:cNvSpPr>
              <a:spLocks/>
            </p:cNvSpPr>
            <p:nvPr/>
          </p:nvSpPr>
          <p:spPr bwMode="auto">
            <a:xfrm>
              <a:off x="2633663" y="1477963"/>
              <a:ext cx="57150" cy="57150"/>
            </a:xfrm>
            <a:custGeom>
              <a:avLst/>
              <a:gdLst>
                <a:gd name="T0" fmla="*/ 0 w 72"/>
                <a:gd name="T1" fmla="*/ 2147483646 h 72"/>
                <a:gd name="T2" fmla="*/ 2147483646 w 72"/>
                <a:gd name="T3" fmla="*/ 2147483646 h 72"/>
                <a:gd name="T4" fmla="*/ 2147483646 w 72"/>
                <a:gd name="T5" fmla="*/ 2147483646 h 72"/>
                <a:gd name="T6" fmla="*/ 2147483646 w 72"/>
                <a:gd name="T7" fmla="*/ 2147483646 h 72"/>
                <a:gd name="T8" fmla="*/ 2147483646 w 72"/>
                <a:gd name="T9" fmla="*/ 2147483646 h 72"/>
                <a:gd name="T10" fmla="*/ 2147483646 w 72"/>
                <a:gd name="T11" fmla="*/ 2147483646 h 72"/>
                <a:gd name="T12" fmla="*/ 2147483646 w 72"/>
                <a:gd name="T13" fmla="*/ 2147483646 h 72"/>
                <a:gd name="T14" fmla="*/ 2147483646 w 72"/>
                <a:gd name="T15" fmla="*/ 2147483646 h 72"/>
                <a:gd name="T16" fmla="*/ 2147483646 w 72"/>
                <a:gd name="T17" fmla="*/ 2147483646 h 72"/>
                <a:gd name="T18" fmla="*/ 2147483646 w 72"/>
                <a:gd name="T19" fmla="*/ 2147483646 h 72"/>
                <a:gd name="T20" fmla="*/ 2147483646 w 72"/>
                <a:gd name="T21" fmla="*/ 2147483646 h 72"/>
                <a:gd name="T22" fmla="*/ 2147483646 w 72"/>
                <a:gd name="T23" fmla="*/ 0 h 72"/>
                <a:gd name="T24" fmla="*/ 2147483646 w 72"/>
                <a:gd name="T25" fmla="*/ 2147483646 h 72"/>
                <a:gd name="T26" fmla="*/ 2147483646 w 72"/>
                <a:gd name="T27" fmla="*/ 2147483646 h 72"/>
                <a:gd name="T28" fmla="*/ 2147483646 w 72"/>
                <a:gd name="T29" fmla="*/ 2147483646 h 72"/>
                <a:gd name="T30" fmla="*/ 2147483646 w 72"/>
                <a:gd name="T31" fmla="*/ 2147483646 h 72"/>
                <a:gd name="T32" fmla="*/ 2147483646 w 72"/>
                <a:gd name="T33" fmla="*/ 2147483646 h 72"/>
                <a:gd name="T34" fmla="*/ 2147483646 w 72"/>
                <a:gd name="T35" fmla="*/ 2147483646 h 72"/>
                <a:gd name="T36" fmla="*/ 2147483646 w 72"/>
                <a:gd name="T37" fmla="*/ 2147483646 h 72"/>
                <a:gd name="T38" fmla="*/ 2147483646 w 72"/>
                <a:gd name="T39" fmla="*/ 2147483646 h 72"/>
                <a:gd name="T40" fmla="*/ 2147483646 w 72"/>
                <a:gd name="T41" fmla="*/ 2147483646 h 72"/>
                <a:gd name="T42" fmla="*/ 2147483646 w 72"/>
                <a:gd name="T43" fmla="*/ 2147483646 h 72"/>
                <a:gd name="T44" fmla="*/ 2147483646 w 72"/>
                <a:gd name="T45" fmla="*/ 2147483646 h 72"/>
                <a:gd name="T46" fmla="*/ 2147483646 w 72"/>
                <a:gd name="T47" fmla="*/ 2147483646 h 72"/>
                <a:gd name="T48" fmla="*/ 2147483646 w 72"/>
                <a:gd name="T49" fmla="*/ 2147483646 h 72"/>
                <a:gd name="T50" fmla="*/ 2147483646 w 72"/>
                <a:gd name="T51" fmla="*/ 2147483646 h 72"/>
                <a:gd name="T52" fmla="*/ 2147483646 w 72"/>
                <a:gd name="T53" fmla="*/ 2147483646 h 72"/>
                <a:gd name="T54" fmla="*/ 2147483646 w 72"/>
                <a:gd name="T55" fmla="*/ 2147483646 h 72"/>
                <a:gd name="T56" fmla="*/ 2147483646 w 72"/>
                <a:gd name="T57" fmla="*/ 2147483646 h 72"/>
                <a:gd name="T58" fmla="*/ 2147483646 w 72"/>
                <a:gd name="T59" fmla="*/ 2147483646 h 72"/>
                <a:gd name="T60" fmla="*/ 2147483646 w 72"/>
                <a:gd name="T61" fmla="*/ 2147483646 h 72"/>
                <a:gd name="T62" fmla="*/ 2147483646 w 72"/>
                <a:gd name="T63" fmla="*/ 2147483646 h 72"/>
                <a:gd name="T64" fmla="*/ 2147483646 w 72"/>
                <a:gd name="T65" fmla="*/ 2147483646 h 72"/>
                <a:gd name="T66" fmla="*/ 2147483646 w 72"/>
                <a:gd name="T67" fmla="*/ 2147483646 h 72"/>
                <a:gd name="T68" fmla="*/ 2147483646 w 72"/>
                <a:gd name="T69" fmla="*/ 2147483646 h 72"/>
                <a:gd name="T70" fmla="*/ 2147483646 w 72"/>
                <a:gd name="T71" fmla="*/ 2147483646 h 72"/>
                <a:gd name="T72" fmla="*/ 2147483646 w 72"/>
                <a:gd name="T73" fmla="*/ 2147483646 h 72"/>
                <a:gd name="T74" fmla="*/ 2147483646 w 72"/>
                <a:gd name="T75" fmla="*/ 2147483646 h 72"/>
                <a:gd name="T76" fmla="*/ 2147483646 w 72"/>
                <a:gd name="T77" fmla="*/ 2147483646 h 72"/>
                <a:gd name="T78" fmla="*/ 2147483646 w 72"/>
                <a:gd name="T79" fmla="*/ 2147483646 h 72"/>
                <a:gd name="T80" fmla="*/ 2147483646 w 72"/>
                <a:gd name="T81" fmla="*/ 2147483646 h 72"/>
                <a:gd name="T82" fmla="*/ 2147483646 w 72"/>
                <a:gd name="T83" fmla="*/ 2147483646 h 72"/>
                <a:gd name="T84" fmla="*/ 2147483646 w 72"/>
                <a:gd name="T85" fmla="*/ 2147483646 h 72"/>
                <a:gd name="T86" fmla="*/ 2147483646 w 72"/>
                <a:gd name="T87" fmla="*/ 2147483646 h 72"/>
                <a:gd name="T88" fmla="*/ 2147483646 w 72"/>
                <a:gd name="T89" fmla="*/ 2147483646 h 72"/>
                <a:gd name="T90" fmla="*/ 2147483646 w 72"/>
                <a:gd name="T91" fmla="*/ 2147483646 h 72"/>
                <a:gd name="T92" fmla="*/ 2147483646 w 72"/>
                <a:gd name="T93" fmla="*/ 2147483646 h 72"/>
                <a:gd name="T94" fmla="*/ 2147483646 w 72"/>
                <a:gd name="T95" fmla="*/ 2147483646 h 72"/>
                <a:gd name="T96" fmla="*/ 2147483646 w 72"/>
                <a:gd name="T97" fmla="*/ 2147483646 h 72"/>
                <a:gd name="T98" fmla="*/ 2147483646 w 72"/>
                <a:gd name="T99" fmla="*/ 2147483646 h 72"/>
                <a:gd name="T100" fmla="*/ 2147483646 w 72"/>
                <a:gd name="T101" fmla="*/ 2147483646 h 72"/>
                <a:gd name="T102" fmla="*/ 2147483646 w 72"/>
                <a:gd name="T103" fmla="*/ 2147483646 h 72"/>
                <a:gd name="T104" fmla="*/ 2147483646 w 72"/>
                <a:gd name="T105" fmla="*/ 2147483646 h 72"/>
                <a:gd name="T106" fmla="*/ 2147483646 w 72"/>
                <a:gd name="T107" fmla="*/ 2147483646 h 72"/>
                <a:gd name="T108" fmla="*/ 2147483646 w 72"/>
                <a:gd name="T109" fmla="*/ 2147483646 h 72"/>
                <a:gd name="T110" fmla="*/ 0 w 72"/>
                <a:gd name="T111" fmla="*/ 2147483646 h 72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72"/>
                <a:gd name="T169" fmla="*/ 0 h 72"/>
                <a:gd name="T170" fmla="*/ 72 w 72"/>
                <a:gd name="T171" fmla="*/ 72 h 72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72" h="72">
                  <a:moveTo>
                    <a:pt x="0" y="44"/>
                  </a:moveTo>
                  <a:lnTo>
                    <a:pt x="0" y="30"/>
                  </a:lnTo>
                  <a:lnTo>
                    <a:pt x="0" y="28"/>
                  </a:lnTo>
                  <a:lnTo>
                    <a:pt x="0" y="27"/>
                  </a:lnTo>
                  <a:lnTo>
                    <a:pt x="0" y="26"/>
                  </a:lnTo>
                  <a:lnTo>
                    <a:pt x="1" y="24"/>
                  </a:lnTo>
                  <a:lnTo>
                    <a:pt x="1" y="23"/>
                  </a:lnTo>
                  <a:lnTo>
                    <a:pt x="1" y="22"/>
                  </a:lnTo>
                  <a:lnTo>
                    <a:pt x="3" y="20"/>
                  </a:lnTo>
                  <a:lnTo>
                    <a:pt x="3" y="18"/>
                  </a:lnTo>
                  <a:lnTo>
                    <a:pt x="3" y="17"/>
                  </a:lnTo>
                  <a:lnTo>
                    <a:pt x="4" y="16"/>
                  </a:lnTo>
                  <a:lnTo>
                    <a:pt x="5" y="15"/>
                  </a:lnTo>
                  <a:lnTo>
                    <a:pt x="5" y="14"/>
                  </a:lnTo>
                  <a:lnTo>
                    <a:pt x="6" y="12"/>
                  </a:lnTo>
                  <a:lnTo>
                    <a:pt x="7" y="11"/>
                  </a:lnTo>
                  <a:lnTo>
                    <a:pt x="7" y="10"/>
                  </a:lnTo>
                  <a:lnTo>
                    <a:pt x="9" y="10"/>
                  </a:lnTo>
                  <a:lnTo>
                    <a:pt x="10" y="9"/>
                  </a:lnTo>
                  <a:lnTo>
                    <a:pt x="11" y="8"/>
                  </a:lnTo>
                  <a:lnTo>
                    <a:pt x="12" y="6"/>
                  </a:lnTo>
                  <a:lnTo>
                    <a:pt x="13" y="6"/>
                  </a:lnTo>
                  <a:lnTo>
                    <a:pt x="15" y="5"/>
                  </a:lnTo>
                  <a:lnTo>
                    <a:pt x="16" y="4"/>
                  </a:lnTo>
                  <a:lnTo>
                    <a:pt x="17" y="4"/>
                  </a:lnTo>
                  <a:lnTo>
                    <a:pt x="18" y="3"/>
                  </a:lnTo>
                  <a:lnTo>
                    <a:pt x="19" y="3"/>
                  </a:lnTo>
                  <a:lnTo>
                    <a:pt x="21" y="3"/>
                  </a:lnTo>
                  <a:lnTo>
                    <a:pt x="22" y="2"/>
                  </a:lnTo>
                  <a:lnTo>
                    <a:pt x="23" y="2"/>
                  </a:lnTo>
                  <a:lnTo>
                    <a:pt x="25" y="2"/>
                  </a:lnTo>
                  <a:lnTo>
                    <a:pt x="27" y="2"/>
                  </a:lnTo>
                  <a:lnTo>
                    <a:pt x="28" y="2"/>
                  </a:lnTo>
                  <a:lnTo>
                    <a:pt x="29" y="0"/>
                  </a:lnTo>
                  <a:lnTo>
                    <a:pt x="43" y="0"/>
                  </a:lnTo>
                  <a:lnTo>
                    <a:pt x="45" y="2"/>
                  </a:lnTo>
                  <a:lnTo>
                    <a:pt x="46" y="2"/>
                  </a:lnTo>
                  <a:lnTo>
                    <a:pt x="48" y="2"/>
                  </a:lnTo>
                  <a:lnTo>
                    <a:pt x="49" y="2"/>
                  </a:lnTo>
                  <a:lnTo>
                    <a:pt x="51" y="2"/>
                  </a:lnTo>
                  <a:lnTo>
                    <a:pt x="52" y="3"/>
                  </a:lnTo>
                  <a:lnTo>
                    <a:pt x="53" y="3"/>
                  </a:lnTo>
                  <a:lnTo>
                    <a:pt x="54" y="3"/>
                  </a:lnTo>
                  <a:lnTo>
                    <a:pt x="55" y="4"/>
                  </a:lnTo>
                  <a:lnTo>
                    <a:pt x="57" y="4"/>
                  </a:lnTo>
                  <a:lnTo>
                    <a:pt x="58" y="5"/>
                  </a:lnTo>
                  <a:lnTo>
                    <a:pt x="59" y="6"/>
                  </a:lnTo>
                  <a:lnTo>
                    <a:pt x="60" y="6"/>
                  </a:lnTo>
                  <a:lnTo>
                    <a:pt x="61" y="8"/>
                  </a:lnTo>
                  <a:lnTo>
                    <a:pt x="63" y="9"/>
                  </a:lnTo>
                  <a:lnTo>
                    <a:pt x="64" y="10"/>
                  </a:lnTo>
                  <a:lnTo>
                    <a:pt x="65" y="10"/>
                  </a:lnTo>
                  <a:lnTo>
                    <a:pt x="66" y="11"/>
                  </a:lnTo>
                  <a:lnTo>
                    <a:pt x="66" y="12"/>
                  </a:lnTo>
                  <a:lnTo>
                    <a:pt x="67" y="14"/>
                  </a:lnTo>
                  <a:lnTo>
                    <a:pt x="69" y="15"/>
                  </a:lnTo>
                  <a:lnTo>
                    <a:pt x="69" y="16"/>
                  </a:lnTo>
                  <a:lnTo>
                    <a:pt x="70" y="17"/>
                  </a:lnTo>
                  <a:lnTo>
                    <a:pt x="70" y="18"/>
                  </a:lnTo>
                  <a:lnTo>
                    <a:pt x="71" y="20"/>
                  </a:lnTo>
                  <a:lnTo>
                    <a:pt x="71" y="22"/>
                  </a:lnTo>
                  <a:lnTo>
                    <a:pt x="71" y="23"/>
                  </a:lnTo>
                  <a:lnTo>
                    <a:pt x="72" y="24"/>
                  </a:lnTo>
                  <a:lnTo>
                    <a:pt x="72" y="26"/>
                  </a:lnTo>
                  <a:lnTo>
                    <a:pt x="72" y="27"/>
                  </a:lnTo>
                  <a:lnTo>
                    <a:pt x="72" y="28"/>
                  </a:lnTo>
                  <a:lnTo>
                    <a:pt x="72" y="30"/>
                  </a:lnTo>
                  <a:lnTo>
                    <a:pt x="72" y="44"/>
                  </a:lnTo>
                  <a:lnTo>
                    <a:pt x="72" y="46"/>
                  </a:lnTo>
                  <a:lnTo>
                    <a:pt x="72" y="47"/>
                  </a:lnTo>
                  <a:lnTo>
                    <a:pt x="72" y="48"/>
                  </a:lnTo>
                  <a:lnTo>
                    <a:pt x="72" y="50"/>
                  </a:lnTo>
                  <a:lnTo>
                    <a:pt x="71" y="51"/>
                  </a:lnTo>
                  <a:lnTo>
                    <a:pt x="71" y="52"/>
                  </a:lnTo>
                  <a:lnTo>
                    <a:pt x="71" y="54"/>
                  </a:lnTo>
                  <a:lnTo>
                    <a:pt x="70" y="56"/>
                  </a:lnTo>
                  <a:lnTo>
                    <a:pt x="70" y="57"/>
                  </a:lnTo>
                  <a:lnTo>
                    <a:pt x="69" y="58"/>
                  </a:lnTo>
                  <a:lnTo>
                    <a:pt x="69" y="59"/>
                  </a:lnTo>
                  <a:lnTo>
                    <a:pt x="67" y="60"/>
                  </a:lnTo>
                  <a:lnTo>
                    <a:pt x="66" y="62"/>
                  </a:lnTo>
                  <a:lnTo>
                    <a:pt x="66" y="63"/>
                  </a:lnTo>
                  <a:lnTo>
                    <a:pt x="65" y="64"/>
                  </a:lnTo>
                  <a:lnTo>
                    <a:pt x="64" y="64"/>
                  </a:lnTo>
                  <a:lnTo>
                    <a:pt x="63" y="65"/>
                  </a:lnTo>
                  <a:lnTo>
                    <a:pt x="61" y="66"/>
                  </a:lnTo>
                  <a:lnTo>
                    <a:pt x="60" y="68"/>
                  </a:lnTo>
                  <a:lnTo>
                    <a:pt x="59" y="68"/>
                  </a:lnTo>
                  <a:lnTo>
                    <a:pt x="58" y="69"/>
                  </a:lnTo>
                  <a:lnTo>
                    <a:pt x="57" y="70"/>
                  </a:lnTo>
                  <a:lnTo>
                    <a:pt x="55" y="70"/>
                  </a:lnTo>
                  <a:lnTo>
                    <a:pt x="54" y="71"/>
                  </a:lnTo>
                  <a:lnTo>
                    <a:pt x="53" y="71"/>
                  </a:lnTo>
                  <a:lnTo>
                    <a:pt x="52" y="71"/>
                  </a:lnTo>
                  <a:lnTo>
                    <a:pt x="51" y="72"/>
                  </a:lnTo>
                  <a:lnTo>
                    <a:pt x="49" y="72"/>
                  </a:lnTo>
                  <a:lnTo>
                    <a:pt x="48" y="72"/>
                  </a:lnTo>
                  <a:lnTo>
                    <a:pt x="46" y="72"/>
                  </a:lnTo>
                  <a:lnTo>
                    <a:pt x="45" y="72"/>
                  </a:lnTo>
                  <a:lnTo>
                    <a:pt x="43" y="72"/>
                  </a:lnTo>
                  <a:lnTo>
                    <a:pt x="29" y="72"/>
                  </a:lnTo>
                  <a:lnTo>
                    <a:pt x="28" y="72"/>
                  </a:lnTo>
                  <a:lnTo>
                    <a:pt x="27" y="72"/>
                  </a:lnTo>
                  <a:lnTo>
                    <a:pt x="25" y="72"/>
                  </a:lnTo>
                  <a:lnTo>
                    <a:pt x="23" y="72"/>
                  </a:lnTo>
                  <a:lnTo>
                    <a:pt x="22" y="72"/>
                  </a:lnTo>
                  <a:lnTo>
                    <a:pt x="21" y="71"/>
                  </a:lnTo>
                  <a:lnTo>
                    <a:pt x="19" y="71"/>
                  </a:lnTo>
                  <a:lnTo>
                    <a:pt x="18" y="71"/>
                  </a:lnTo>
                  <a:lnTo>
                    <a:pt x="17" y="70"/>
                  </a:lnTo>
                  <a:lnTo>
                    <a:pt x="16" y="70"/>
                  </a:lnTo>
                  <a:lnTo>
                    <a:pt x="15" y="69"/>
                  </a:lnTo>
                  <a:lnTo>
                    <a:pt x="13" y="68"/>
                  </a:lnTo>
                  <a:lnTo>
                    <a:pt x="12" y="68"/>
                  </a:lnTo>
                  <a:lnTo>
                    <a:pt x="11" y="66"/>
                  </a:lnTo>
                  <a:lnTo>
                    <a:pt x="10" y="65"/>
                  </a:lnTo>
                  <a:lnTo>
                    <a:pt x="9" y="64"/>
                  </a:lnTo>
                  <a:lnTo>
                    <a:pt x="7" y="64"/>
                  </a:lnTo>
                  <a:lnTo>
                    <a:pt x="7" y="63"/>
                  </a:lnTo>
                  <a:lnTo>
                    <a:pt x="6" y="62"/>
                  </a:lnTo>
                  <a:lnTo>
                    <a:pt x="5" y="60"/>
                  </a:lnTo>
                  <a:lnTo>
                    <a:pt x="5" y="59"/>
                  </a:lnTo>
                  <a:lnTo>
                    <a:pt x="4" y="58"/>
                  </a:lnTo>
                  <a:lnTo>
                    <a:pt x="3" y="57"/>
                  </a:lnTo>
                  <a:lnTo>
                    <a:pt x="3" y="56"/>
                  </a:lnTo>
                  <a:lnTo>
                    <a:pt x="3" y="54"/>
                  </a:lnTo>
                  <a:lnTo>
                    <a:pt x="1" y="52"/>
                  </a:lnTo>
                  <a:lnTo>
                    <a:pt x="1" y="51"/>
                  </a:lnTo>
                  <a:lnTo>
                    <a:pt x="1" y="50"/>
                  </a:lnTo>
                  <a:lnTo>
                    <a:pt x="0" y="48"/>
                  </a:lnTo>
                  <a:lnTo>
                    <a:pt x="0" y="47"/>
                  </a:lnTo>
                  <a:lnTo>
                    <a:pt x="0" y="46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000000"/>
            </a:solidFill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087" name="Rectangle 44">
              <a:extLst>
                <a:ext uri="{FF2B5EF4-FFF2-40B4-BE49-F238E27FC236}">
                  <a16:creationId xmlns:a16="http://schemas.microsoft.com/office/drawing/2014/main" id="{A539A0B8-7EE0-784F-B1F8-B9D6DD6DA3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69050" y="1957388"/>
              <a:ext cx="174728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Q </a:t>
              </a:r>
              <a:endParaRPr lang="en-US" altLang="en-US" b="0">
                <a:solidFill>
                  <a:srgbClr val="000000"/>
                </a:solidFill>
                <a:latin typeface="Times" pitchFamily="2" charset="0"/>
              </a:endParaRPr>
            </a:p>
          </p:txBody>
        </p:sp>
        <p:sp>
          <p:nvSpPr>
            <p:cNvPr id="87088" name="Line 45">
              <a:extLst>
                <a:ext uri="{FF2B5EF4-FFF2-40B4-BE49-F238E27FC236}">
                  <a16:creationId xmlns:a16="http://schemas.microsoft.com/office/drawing/2014/main" id="{AEE38563-B927-A94D-A6CC-4349B554A12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06800" y="2049463"/>
              <a:ext cx="819150" cy="1588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089" name="Line 46">
              <a:extLst>
                <a:ext uri="{FF2B5EF4-FFF2-40B4-BE49-F238E27FC236}">
                  <a16:creationId xmlns:a16="http://schemas.microsoft.com/office/drawing/2014/main" id="{8429E96A-160C-1044-8B2F-7A1A9A1D32A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092700" y="2049463"/>
              <a:ext cx="820738" cy="1588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090" name="Freeform 47">
              <a:extLst>
                <a:ext uri="{FF2B5EF4-FFF2-40B4-BE49-F238E27FC236}">
                  <a16:creationId xmlns:a16="http://schemas.microsoft.com/office/drawing/2014/main" id="{0214B23B-651F-A843-9869-E9E29617E50C}"/>
                </a:ext>
              </a:extLst>
            </p:cNvPr>
            <p:cNvSpPr>
              <a:spLocks/>
            </p:cNvSpPr>
            <p:nvPr/>
          </p:nvSpPr>
          <p:spPr bwMode="auto">
            <a:xfrm>
              <a:off x="3606800" y="1497013"/>
              <a:ext cx="266700" cy="1085850"/>
            </a:xfrm>
            <a:custGeom>
              <a:avLst/>
              <a:gdLst>
                <a:gd name="T0" fmla="*/ 0 w 337"/>
                <a:gd name="T1" fmla="*/ 0 h 1369"/>
                <a:gd name="T2" fmla="*/ 0 w 337"/>
                <a:gd name="T3" fmla="*/ 0 h 1369"/>
                <a:gd name="T4" fmla="*/ 0 w 337"/>
                <a:gd name="T5" fmla="*/ 0 h 1369"/>
                <a:gd name="T6" fmla="*/ 0 60000 65536"/>
                <a:gd name="T7" fmla="*/ 0 60000 65536"/>
                <a:gd name="T8" fmla="*/ 0 60000 65536"/>
                <a:gd name="T9" fmla="*/ 0 w 337"/>
                <a:gd name="T10" fmla="*/ 0 h 1369"/>
                <a:gd name="T11" fmla="*/ 337 w 337"/>
                <a:gd name="T12" fmla="*/ 1369 h 136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37" h="1369">
                  <a:moveTo>
                    <a:pt x="337" y="1369"/>
                  </a:moveTo>
                  <a:lnTo>
                    <a:pt x="337" y="0"/>
                  </a:lnTo>
                  <a:lnTo>
                    <a:pt x="0" y="0"/>
                  </a:lnTo>
                </a:path>
              </a:pathLst>
            </a:cu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091" name="Freeform 48">
              <a:extLst>
                <a:ext uri="{FF2B5EF4-FFF2-40B4-BE49-F238E27FC236}">
                  <a16:creationId xmlns:a16="http://schemas.microsoft.com/office/drawing/2014/main" id="{C9C4AA1B-3C21-AC4A-B919-A4A5165F3CF0}"/>
                </a:ext>
              </a:extLst>
            </p:cNvPr>
            <p:cNvSpPr>
              <a:spLocks/>
            </p:cNvSpPr>
            <p:nvPr/>
          </p:nvSpPr>
          <p:spPr bwMode="auto">
            <a:xfrm>
              <a:off x="5092700" y="1497013"/>
              <a:ext cx="268288" cy="1085850"/>
            </a:xfrm>
            <a:custGeom>
              <a:avLst/>
              <a:gdLst>
                <a:gd name="T0" fmla="*/ 2147483646 w 336"/>
                <a:gd name="T1" fmla="*/ 0 h 1369"/>
                <a:gd name="T2" fmla="*/ 2147483646 w 336"/>
                <a:gd name="T3" fmla="*/ 0 h 1369"/>
                <a:gd name="T4" fmla="*/ 0 w 336"/>
                <a:gd name="T5" fmla="*/ 0 h 1369"/>
                <a:gd name="T6" fmla="*/ 0 60000 65536"/>
                <a:gd name="T7" fmla="*/ 0 60000 65536"/>
                <a:gd name="T8" fmla="*/ 0 60000 65536"/>
                <a:gd name="T9" fmla="*/ 0 w 336"/>
                <a:gd name="T10" fmla="*/ 0 h 1369"/>
                <a:gd name="T11" fmla="*/ 336 w 336"/>
                <a:gd name="T12" fmla="*/ 1369 h 136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36" h="1369">
                  <a:moveTo>
                    <a:pt x="336" y="1369"/>
                  </a:moveTo>
                  <a:lnTo>
                    <a:pt x="336" y="0"/>
                  </a:lnTo>
                  <a:lnTo>
                    <a:pt x="0" y="0"/>
                  </a:lnTo>
                </a:path>
              </a:pathLst>
            </a:cu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092" name="Freeform 49">
              <a:extLst>
                <a:ext uri="{FF2B5EF4-FFF2-40B4-BE49-F238E27FC236}">
                  <a16:creationId xmlns:a16="http://schemas.microsoft.com/office/drawing/2014/main" id="{AC2D269B-9BD4-D441-AB95-775924485FF1}"/>
                </a:ext>
              </a:extLst>
            </p:cNvPr>
            <p:cNvSpPr>
              <a:spLocks/>
            </p:cNvSpPr>
            <p:nvPr/>
          </p:nvSpPr>
          <p:spPr bwMode="auto">
            <a:xfrm>
              <a:off x="6580188" y="1497013"/>
              <a:ext cx="266700" cy="1085850"/>
            </a:xfrm>
            <a:custGeom>
              <a:avLst/>
              <a:gdLst>
                <a:gd name="T0" fmla="*/ 2147483646 w 336"/>
                <a:gd name="T1" fmla="*/ 0 h 1369"/>
                <a:gd name="T2" fmla="*/ 2147483646 w 336"/>
                <a:gd name="T3" fmla="*/ 0 h 1369"/>
                <a:gd name="T4" fmla="*/ 0 w 336"/>
                <a:gd name="T5" fmla="*/ 0 h 1369"/>
                <a:gd name="T6" fmla="*/ 0 60000 65536"/>
                <a:gd name="T7" fmla="*/ 0 60000 65536"/>
                <a:gd name="T8" fmla="*/ 0 60000 65536"/>
                <a:gd name="T9" fmla="*/ 0 w 336"/>
                <a:gd name="T10" fmla="*/ 0 h 1369"/>
                <a:gd name="T11" fmla="*/ 336 w 336"/>
                <a:gd name="T12" fmla="*/ 1369 h 136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36" h="1369">
                  <a:moveTo>
                    <a:pt x="336" y="1369"/>
                  </a:moveTo>
                  <a:lnTo>
                    <a:pt x="336" y="0"/>
                  </a:lnTo>
                  <a:lnTo>
                    <a:pt x="0" y="0"/>
                  </a:lnTo>
                </a:path>
              </a:pathLst>
            </a:cu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093" name="Freeform 50">
              <a:extLst>
                <a:ext uri="{FF2B5EF4-FFF2-40B4-BE49-F238E27FC236}">
                  <a16:creationId xmlns:a16="http://schemas.microsoft.com/office/drawing/2014/main" id="{19E27CE7-E221-734C-B6AE-D76834DAAC89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2713" y="962025"/>
              <a:ext cx="3260725" cy="534988"/>
            </a:xfrm>
            <a:custGeom>
              <a:avLst/>
              <a:gdLst>
                <a:gd name="T0" fmla="*/ 2147483646 w 4108"/>
                <a:gd name="T1" fmla="*/ 2147483646 h 672"/>
                <a:gd name="T2" fmla="*/ 2147483646 w 4108"/>
                <a:gd name="T3" fmla="*/ 2147483646 h 672"/>
                <a:gd name="T4" fmla="*/ 2147483646 w 4108"/>
                <a:gd name="T5" fmla="*/ 0 h 672"/>
                <a:gd name="T6" fmla="*/ 0 w 4108"/>
                <a:gd name="T7" fmla="*/ 0 h 672"/>
                <a:gd name="T8" fmla="*/ 0 w 4108"/>
                <a:gd name="T9" fmla="*/ 2147483646 h 6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108"/>
                <a:gd name="T16" fmla="*/ 0 h 672"/>
                <a:gd name="T17" fmla="*/ 4108 w 4108"/>
                <a:gd name="T18" fmla="*/ 672 h 6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108" h="672">
                  <a:moveTo>
                    <a:pt x="4108" y="672"/>
                  </a:moveTo>
                  <a:lnTo>
                    <a:pt x="3748" y="672"/>
                  </a:lnTo>
                  <a:lnTo>
                    <a:pt x="3748" y="0"/>
                  </a:lnTo>
                  <a:lnTo>
                    <a:pt x="0" y="0"/>
                  </a:lnTo>
                  <a:lnTo>
                    <a:pt x="0" y="672"/>
                  </a:lnTo>
                </a:path>
              </a:pathLst>
            </a:cu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094" name="Freeform 51">
              <a:extLst>
                <a:ext uri="{FF2B5EF4-FFF2-40B4-BE49-F238E27FC236}">
                  <a16:creationId xmlns:a16="http://schemas.microsoft.com/office/drawing/2014/main" id="{99B0D84D-E919-3245-A390-F29AEC8595AE}"/>
                </a:ext>
              </a:extLst>
            </p:cNvPr>
            <p:cNvSpPr>
              <a:spLocks/>
            </p:cNvSpPr>
            <p:nvPr/>
          </p:nvSpPr>
          <p:spPr bwMode="auto">
            <a:xfrm>
              <a:off x="4140200" y="962025"/>
              <a:ext cx="285750" cy="534988"/>
            </a:xfrm>
            <a:custGeom>
              <a:avLst/>
              <a:gdLst>
                <a:gd name="T0" fmla="*/ 2147483646 w 360"/>
                <a:gd name="T1" fmla="*/ 2147483646 h 672"/>
                <a:gd name="T2" fmla="*/ 0 w 360"/>
                <a:gd name="T3" fmla="*/ 2147483646 h 672"/>
                <a:gd name="T4" fmla="*/ 0 w 360"/>
                <a:gd name="T5" fmla="*/ 0 h 672"/>
                <a:gd name="T6" fmla="*/ 0 60000 65536"/>
                <a:gd name="T7" fmla="*/ 0 60000 65536"/>
                <a:gd name="T8" fmla="*/ 0 60000 65536"/>
                <a:gd name="T9" fmla="*/ 0 w 360"/>
                <a:gd name="T10" fmla="*/ 0 h 672"/>
                <a:gd name="T11" fmla="*/ 360 w 360"/>
                <a:gd name="T12" fmla="*/ 672 h 67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60" h="672">
                  <a:moveTo>
                    <a:pt x="360" y="672"/>
                  </a:moveTo>
                  <a:lnTo>
                    <a:pt x="0" y="672"/>
                  </a:lnTo>
                  <a:lnTo>
                    <a:pt x="0" y="0"/>
                  </a:lnTo>
                </a:path>
              </a:pathLst>
            </a:cu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095" name="Rectangle 52">
              <a:extLst>
                <a:ext uri="{FF2B5EF4-FFF2-40B4-BE49-F238E27FC236}">
                  <a16:creationId xmlns:a16="http://schemas.microsoft.com/office/drawing/2014/main" id="{CE913970-7B97-4242-90CF-8FF3298FED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03450" y="1401763"/>
              <a:ext cx="13465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1 </a:t>
              </a:r>
              <a:endParaRPr lang="en-US" altLang="en-US" b="0">
                <a:solidFill>
                  <a:srgbClr val="000000"/>
                </a:solidFill>
                <a:latin typeface="Times" pitchFamily="2" charset="0"/>
              </a:endParaRPr>
            </a:p>
          </p:txBody>
        </p:sp>
        <p:sp>
          <p:nvSpPr>
            <p:cNvPr id="87096" name="Rectangle 53">
              <a:extLst>
                <a:ext uri="{FF2B5EF4-FFF2-40B4-BE49-F238E27FC236}">
                  <a16:creationId xmlns:a16="http://schemas.microsoft.com/office/drawing/2014/main" id="{E2946E77-28A2-1A43-955E-3848AF3B12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60788" y="2640013"/>
              <a:ext cx="174728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Q </a:t>
              </a:r>
              <a:endParaRPr lang="en-US" altLang="en-US" b="0">
                <a:solidFill>
                  <a:srgbClr val="000000"/>
                </a:solidFill>
                <a:latin typeface="Times" pitchFamily="2" charset="0"/>
              </a:endParaRPr>
            </a:p>
          </p:txBody>
        </p:sp>
        <p:sp>
          <p:nvSpPr>
            <p:cNvPr id="87097" name="Rectangle 54">
              <a:extLst>
                <a:ext uri="{FF2B5EF4-FFF2-40B4-BE49-F238E27FC236}">
                  <a16:creationId xmlns:a16="http://schemas.microsoft.com/office/drawing/2014/main" id="{E3766D54-3732-984C-A4BD-6945FFDFAF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90963" y="2727325"/>
              <a:ext cx="105798" cy="169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100" b="0">
                  <a:solidFill>
                    <a:srgbClr val="000000"/>
                  </a:solidFill>
                  <a:latin typeface="Times-Roman" pitchFamily="2" charset="0"/>
                </a:rPr>
                <a:t>0 </a:t>
              </a:r>
              <a:endParaRPr lang="en-US" altLang="en-US" b="0">
                <a:solidFill>
                  <a:srgbClr val="000000"/>
                </a:solidFill>
                <a:latin typeface="Times" pitchFamily="2" charset="0"/>
              </a:endParaRPr>
            </a:p>
          </p:txBody>
        </p:sp>
        <p:sp>
          <p:nvSpPr>
            <p:cNvPr id="87098" name="Rectangle 55">
              <a:extLst>
                <a:ext uri="{FF2B5EF4-FFF2-40B4-BE49-F238E27FC236}">
                  <a16:creationId xmlns:a16="http://schemas.microsoft.com/office/drawing/2014/main" id="{1CA6AE2E-063B-5447-9181-69894B5736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3513" y="2640013"/>
              <a:ext cx="174728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Q </a:t>
              </a:r>
              <a:endParaRPr lang="en-US" altLang="en-US" b="0">
                <a:solidFill>
                  <a:srgbClr val="000000"/>
                </a:solidFill>
                <a:latin typeface="Times" pitchFamily="2" charset="0"/>
              </a:endParaRPr>
            </a:p>
          </p:txBody>
        </p:sp>
        <p:sp>
          <p:nvSpPr>
            <p:cNvPr id="87099" name="Rectangle 56">
              <a:extLst>
                <a:ext uri="{FF2B5EF4-FFF2-40B4-BE49-F238E27FC236}">
                  <a16:creationId xmlns:a16="http://schemas.microsoft.com/office/drawing/2014/main" id="{C7FB4954-9C40-E448-9A62-CA51330DD2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75275" y="2727325"/>
              <a:ext cx="105798" cy="169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100" b="0">
                  <a:solidFill>
                    <a:srgbClr val="000000"/>
                  </a:solidFill>
                  <a:latin typeface="Times-Roman" pitchFamily="2" charset="0"/>
                </a:rPr>
                <a:t>1 </a:t>
              </a:r>
              <a:endParaRPr lang="en-US" altLang="en-US" b="0">
                <a:solidFill>
                  <a:srgbClr val="000000"/>
                </a:solidFill>
                <a:latin typeface="Times" pitchFamily="2" charset="0"/>
              </a:endParaRPr>
            </a:p>
          </p:txBody>
        </p:sp>
        <p:sp>
          <p:nvSpPr>
            <p:cNvPr id="87100" name="Rectangle 57">
              <a:extLst>
                <a:ext uri="{FF2B5EF4-FFF2-40B4-BE49-F238E27FC236}">
                  <a16:creationId xmlns:a16="http://schemas.microsoft.com/office/drawing/2014/main" id="{8D874C7D-4685-4345-B042-5223B07F1A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31000" y="2640013"/>
              <a:ext cx="174728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Q </a:t>
              </a:r>
              <a:endParaRPr lang="en-US" altLang="en-US" b="0">
                <a:solidFill>
                  <a:srgbClr val="000000"/>
                </a:solidFill>
                <a:latin typeface="Times" pitchFamily="2" charset="0"/>
              </a:endParaRPr>
            </a:p>
          </p:txBody>
        </p:sp>
        <p:sp>
          <p:nvSpPr>
            <p:cNvPr id="87101" name="Rectangle 58">
              <a:extLst>
                <a:ext uri="{FF2B5EF4-FFF2-40B4-BE49-F238E27FC236}">
                  <a16:creationId xmlns:a16="http://schemas.microsoft.com/office/drawing/2014/main" id="{19E27919-E46D-4442-80AE-07231A32CD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61175" y="2727325"/>
              <a:ext cx="105798" cy="169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100" b="0">
                  <a:solidFill>
                    <a:srgbClr val="000000"/>
                  </a:solidFill>
                  <a:latin typeface="Times-Roman" pitchFamily="2" charset="0"/>
                </a:rPr>
                <a:t>2 </a:t>
              </a:r>
              <a:endParaRPr lang="en-US" altLang="en-US" b="0">
                <a:solidFill>
                  <a:srgbClr val="000000"/>
                </a:solidFill>
                <a:latin typeface="Times" pitchFamily="2" charset="0"/>
              </a:endParaRPr>
            </a:p>
          </p:txBody>
        </p:sp>
        <p:sp>
          <p:nvSpPr>
            <p:cNvPr id="87102" name="Rectangle 59">
              <a:extLst>
                <a:ext uri="{FF2B5EF4-FFF2-40B4-BE49-F238E27FC236}">
                  <a16:creationId xmlns:a16="http://schemas.microsoft.com/office/drawing/2014/main" id="{4C74CB30-0ED4-3A41-AC59-377FCF641A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00500" y="3103563"/>
              <a:ext cx="841577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0">
                  <a:solidFill>
                    <a:srgbClr val="000000"/>
                  </a:solidFill>
                  <a:latin typeface="Times-Roman" pitchFamily="2" charset="0"/>
                </a:rPr>
                <a:t>(a) Circuit </a:t>
              </a:r>
              <a:endParaRPr lang="en-US" altLang="en-US" b="0">
                <a:solidFill>
                  <a:srgbClr val="000000"/>
                </a:solidFill>
                <a:latin typeface="Times" pitchFamily="2" charset="0"/>
              </a:endParaRPr>
            </a:p>
          </p:txBody>
        </p:sp>
        <p:sp>
          <p:nvSpPr>
            <p:cNvPr id="87103" name="Rectangle 60">
              <a:extLst>
                <a:ext uri="{FF2B5EF4-FFF2-40B4-BE49-F238E27FC236}">
                  <a16:creationId xmlns:a16="http://schemas.microsoft.com/office/drawing/2014/main" id="{4CFEDD0C-0683-6940-B74B-733DBC1B53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25525" y="3717925"/>
              <a:ext cx="474489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Clock </a:t>
              </a:r>
              <a:endParaRPr lang="en-US" altLang="en-US" b="0">
                <a:solidFill>
                  <a:srgbClr val="000000"/>
                </a:solidFill>
                <a:latin typeface="Times" pitchFamily="2" charset="0"/>
              </a:endParaRPr>
            </a:p>
          </p:txBody>
        </p:sp>
        <p:sp>
          <p:nvSpPr>
            <p:cNvPr id="87104" name="Rectangle 83">
              <a:extLst>
                <a:ext uri="{FF2B5EF4-FFF2-40B4-BE49-F238E27FC236}">
                  <a16:creationId xmlns:a16="http://schemas.microsoft.com/office/drawing/2014/main" id="{A102C07B-0E87-BA41-B373-B7FC1DAEBC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86175" y="6280150"/>
              <a:ext cx="1503168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0">
                  <a:solidFill>
                    <a:srgbClr val="000000"/>
                  </a:solidFill>
                  <a:latin typeface="Times-Roman" pitchFamily="2" charset="0"/>
                </a:rPr>
                <a:t>(b) Timing diagram</a:t>
              </a:r>
              <a:endParaRPr lang="en-US" altLang="en-US" b="0">
                <a:solidFill>
                  <a:srgbClr val="000000"/>
                </a:solidFill>
                <a:latin typeface="Times" pitchFamily="2" charset="0"/>
              </a:endParaRPr>
            </a:p>
          </p:txBody>
        </p:sp>
        <p:grpSp>
          <p:nvGrpSpPr>
            <p:cNvPr id="87105" name="Group 1">
              <a:extLst>
                <a:ext uri="{FF2B5EF4-FFF2-40B4-BE49-F238E27FC236}">
                  <a16:creationId xmlns:a16="http://schemas.microsoft.com/office/drawing/2014/main" id="{AD4A5DA0-878C-CF46-B110-C828E2460FA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19200" y="4205235"/>
              <a:ext cx="235973" cy="277280"/>
              <a:chOff x="1219200" y="4205235"/>
              <a:chExt cx="235973" cy="277280"/>
            </a:xfrm>
          </p:grpSpPr>
          <p:sp>
            <p:nvSpPr>
              <p:cNvPr id="87114" name="Rectangle 61">
                <a:extLst>
                  <a:ext uri="{FF2B5EF4-FFF2-40B4-BE49-F238E27FC236}">
                    <a16:creationId xmlns:a16="http://schemas.microsoft.com/office/drawing/2014/main" id="{D29419B0-E5E2-2242-91E1-EE97F87AC68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19200" y="4227513"/>
                <a:ext cx="174728" cy="215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400" b="0">
                    <a:solidFill>
                      <a:srgbClr val="000000"/>
                    </a:solidFill>
                    <a:latin typeface="Times-Roman" pitchFamily="2" charset="0"/>
                  </a:rPr>
                  <a:t>Q </a:t>
                </a:r>
                <a:endParaRPr lang="en-US" altLang="en-US" b="0">
                  <a:solidFill>
                    <a:srgbClr val="000000"/>
                  </a:solidFill>
                  <a:latin typeface="Times" pitchFamily="2" charset="0"/>
                </a:endParaRPr>
              </a:p>
            </p:txBody>
          </p:sp>
          <p:sp>
            <p:nvSpPr>
              <p:cNvPr id="87115" name="Rectangle 62">
                <a:extLst>
                  <a:ext uri="{FF2B5EF4-FFF2-40B4-BE49-F238E27FC236}">
                    <a16:creationId xmlns:a16="http://schemas.microsoft.com/office/drawing/2014/main" id="{FAC91F9F-F503-F94E-B027-4BC65CB1F30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49375" y="4313238"/>
                <a:ext cx="105798" cy="1692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100" b="0">
                    <a:solidFill>
                      <a:srgbClr val="000000"/>
                    </a:solidFill>
                    <a:latin typeface="Times-Roman" pitchFamily="2" charset="0"/>
                  </a:rPr>
                  <a:t>0 </a:t>
                </a:r>
                <a:endParaRPr lang="en-US" altLang="en-US" b="0">
                  <a:solidFill>
                    <a:srgbClr val="000000"/>
                  </a:solidFill>
                  <a:latin typeface="Times" pitchFamily="2" charset="0"/>
                </a:endParaRPr>
              </a:p>
            </p:txBody>
          </p:sp>
          <p:sp>
            <p:nvSpPr>
              <p:cNvPr id="87116" name="Line 25">
                <a:extLst>
                  <a:ext uri="{FF2B5EF4-FFF2-40B4-BE49-F238E27FC236}">
                    <a16:creationId xmlns:a16="http://schemas.microsoft.com/office/drawing/2014/main" id="{33422CA2-99AF-6E4A-974F-37F709478B4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223420" y="4205235"/>
                <a:ext cx="153402" cy="1747"/>
              </a:xfrm>
              <a:prstGeom prst="line">
                <a:avLst/>
              </a:prstGeom>
              <a:noFill/>
              <a:ln w="222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87106" name="Group 2">
              <a:extLst>
                <a:ext uri="{FF2B5EF4-FFF2-40B4-BE49-F238E27FC236}">
                  <a16:creationId xmlns:a16="http://schemas.microsoft.com/office/drawing/2014/main" id="{88A6DD95-926C-4D44-BD2B-C488591FF77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16794" y="4747249"/>
              <a:ext cx="238379" cy="276603"/>
              <a:chOff x="1216794" y="4747249"/>
              <a:chExt cx="238379" cy="276603"/>
            </a:xfrm>
          </p:grpSpPr>
          <p:sp>
            <p:nvSpPr>
              <p:cNvPr id="87111" name="Rectangle 63">
                <a:extLst>
                  <a:ext uri="{FF2B5EF4-FFF2-40B4-BE49-F238E27FC236}">
                    <a16:creationId xmlns:a16="http://schemas.microsoft.com/office/drawing/2014/main" id="{DDE8CD36-F799-9E44-9632-2AF42A63A6D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19200" y="4767263"/>
                <a:ext cx="174728" cy="215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400" b="0">
                    <a:solidFill>
                      <a:srgbClr val="000000"/>
                    </a:solidFill>
                    <a:latin typeface="Times-Roman" pitchFamily="2" charset="0"/>
                  </a:rPr>
                  <a:t>Q </a:t>
                </a:r>
                <a:endParaRPr lang="en-US" altLang="en-US" b="0">
                  <a:solidFill>
                    <a:srgbClr val="000000"/>
                  </a:solidFill>
                  <a:latin typeface="Times" pitchFamily="2" charset="0"/>
                </a:endParaRPr>
              </a:p>
            </p:txBody>
          </p:sp>
          <p:sp>
            <p:nvSpPr>
              <p:cNvPr id="87112" name="Rectangle 64">
                <a:extLst>
                  <a:ext uri="{FF2B5EF4-FFF2-40B4-BE49-F238E27FC236}">
                    <a16:creationId xmlns:a16="http://schemas.microsoft.com/office/drawing/2014/main" id="{46750EF9-8E4A-1542-89A6-2D811F750E0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49375" y="4854575"/>
                <a:ext cx="105798" cy="1692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100" b="0">
                    <a:solidFill>
                      <a:srgbClr val="000000"/>
                    </a:solidFill>
                    <a:latin typeface="Times-Roman" pitchFamily="2" charset="0"/>
                  </a:rPr>
                  <a:t>1 </a:t>
                </a:r>
                <a:endParaRPr lang="en-US" altLang="en-US" b="0">
                  <a:solidFill>
                    <a:srgbClr val="000000"/>
                  </a:solidFill>
                  <a:latin typeface="Times" pitchFamily="2" charset="0"/>
                </a:endParaRPr>
              </a:p>
            </p:txBody>
          </p:sp>
          <p:sp>
            <p:nvSpPr>
              <p:cNvPr id="87113" name="Line 25">
                <a:extLst>
                  <a:ext uri="{FF2B5EF4-FFF2-40B4-BE49-F238E27FC236}">
                    <a16:creationId xmlns:a16="http://schemas.microsoft.com/office/drawing/2014/main" id="{4477EF50-2C34-C74F-9AD0-A987B9605B6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216794" y="4747249"/>
                <a:ext cx="153402" cy="1747"/>
              </a:xfrm>
              <a:prstGeom prst="line">
                <a:avLst/>
              </a:prstGeom>
              <a:noFill/>
              <a:ln w="222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87107" name="Group 3">
              <a:extLst>
                <a:ext uri="{FF2B5EF4-FFF2-40B4-BE49-F238E27FC236}">
                  <a16:creationId xmlns:a16="http://schemas.microsoft.com/office/drawing/2014/main" id="{4A2209C6-83D9-1444-A72D-54C6473A08D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18120" y="5297215"/>
              <a:ext cx="237053" cy="266387"/>
              <a:chOff x="1218120" y="5297215"/>
              <a:chExt cx="237053" cy="266387"/>
            </a:xfrm>
          </p:grpSpPr>
          <p:sp>
            <p:nvSpPr>
              <p:cNvPr id="87108" name="Rectangle 65">
                <a:extLst>
                  <a:ext uri="{FF2B5EF4-FFF2-40B4-BE49-F238E27FC236}">
                    <a16:creationId xmlns:a16="http://schemas.microsoft.com/office/drawing/2014/main" id="{EBF0E871-DCCD-C346-8D3B-949077AC92E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19200" y="5307013"/>
                <a:ext cx="174728" cy="215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400" b="0">
                    <a:solidFill>
                      <a:srgbClr val="000000"/>
                    </a:solidFill>
                    <a:latin typeface="Times-Roman" pitchFamily="2" charset="0"/>
                  </a:rPr>
                  <a:t>Q </a:t>
                </a:r>
                <a:endParaRPr lang="en-US" altLang="en-US" b="0">
                  <a:solidFill>
                    <a:srgbClr val="000000"/>
                  </a:solidFill>
                  <a:latin typeface="Times" pitchFamily="2" charset="0"/>
                </a:endParaRPr>
              </a:p>
            </p:txBody>
          </p:sp>
          <p:sp>
            <p:nvSpPr>
              <p:cNvPr id="87109" name="Rectangle 66">
                <a:extLst>
                  <a:ext uri="{FF2B5EF4-FFF2-40B4-BE49-F238E27FC236}">
                    <a16:creationId xmlns:a16="http://schemas.microsoft.com/office/drawing/2014/main" id="{5581F872-0A78-3A41-A8B4-52693684E56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49375" y="5394325"/>
                <a:ext cx="105798" cy="1692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100" b="0">
                    <a:solidFill>
                      <a:srgbClr val="000000"/>
                    </a:solidFill>
                    <a:latin typeface="Times-Roman" pitchFamily="2" charset="0"/>
                  </a:rPr>
                  <a:t>2 </a:t>
                </a:r>
                <a:endParaRPr lang="en-US" altLang="en-US" b="0">
                  <a:solidFill>
                    <a:srgbClr val="000000"/>
                  </a:solidFill>
                  <a:latin typeface="Times" pitchFamily="2" charset="0"/>
                </a:endParaRPr>
              </a:p>
            </p:txBody>
          </p:sp>
          <p:sp>
            <p:nvSpPr>
              <p:cNvPr id="87110" name="Line 25">
                <a:extLst>
                  <a:ext uri="{FF2B5EF4-FFF2-40B4-BE49-F238E27FC236}">
                    <a16:creationId xmlns:a16="http://schemas.microsoft.com/office/drawing/2014/main" id="{760555F9-08FF-9E43-A9B3-4D718792AD2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218120" y="5297215"/>
                <a:ext cx="153402" cy="1747"/>
              </a:xfrm>
              <a:prstGeom prst="line">
                <a:avLst/>
              </a:prstGeom>
              <a:noFill/>
              <a:ln w="222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87043" name="Left Brace 85">
            <a:extLst>
              <a:ext uri="{FF2B5EF4-FFF2-40B4-BE49-F238E27FC236}">
                <a16:creationId xmlns:a16="http://schemas.microsoft.com/office/drawing/2014/main" id="{5C26C672-5013-284B-B000-6CF610E905DB}"/>
              </a:ext>
            </a:extLst>
          </p:cNvPr>
          <p:cNvSpPr>
            <a:spLocks/>
          </p:cNvSpPr>
          <p:nvPr/>
        </p:nvSpPr>
        <p:spPr bwMode="auto">
          <a:xfrm>
            <a:off x="1897063" y="4027489"/>
            <a:ext cx="209550" cy="1597025"/>
          </a:xfrm>
          <a:prstGeom prst="leftBrace">
            <a:avLst>
              <a:gd name="adj1" fmla="val 27697"/>
              <a:gd name="adj2" fmla="val 48574"/>
            </a:avLst>
          </a:prstGeom>
          <a:noFill/>
          <a:ln w="19050" cap="rnd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grpSp>
        <p:nvGrpSpPr>
          <p:cNvPr id="87044" name="Group 5">
            <a:extLst>
              <a:ext uri="{FF2B5EF4-FFF2-40B4-BE49-F238E27FC236}">
                <a16:creationId xmlns:a16="http://schemas.microsoft.com/office/drawing/2014/main" id="{B19A0588-508B-E64B-B233-C509F0AFD58A}"/>
              </a:ext>
            </a:extLst>
          </p:cNvPr>
          <p:cNvGrpSpPr>
            <a:grpSpLocks/>
          </p:cNvGrpSpPr>
          <p:nvPr/>
        </p:nvGrpSpPr>
        <p:grpSpPr bwMode="auto">
          <a:xfrm>
            <a:off x="935039" y="4456114"/>
            <a:ext cx="1106487" cy="814387"/>
            <a:chOff x="20255" y="4455581"/>
            <a:chExt cx="1106393" cy="815608"/>
          </a:xfrm>
        </p:grpSpPr>
        <p:sp>
          <p:nvSpPr>
            <p:cNvPr id="87045" name="TextBox 86">
              <a:extLst>
                <a:ext uri="{FF2B5EF4-FFF2-40B4-BE49-F238E27FC236}">
                  <a16:creationId xmlns:a16="http://schemas.microsoft.com/office/drawing/2014/main" id="{ACF1261F-AB9C-9842-8AF0-E3CCA621277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255" y="4455581"/>
              <a:ext cx="1106393" cy="8156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FF0000"/>
                  </a:solidFill>
                  <a:latin typeface="Times" pitchFamily="2" charset="0"/>
                </a:rPr>
                <a:t>The toggling</a:t>
              </a:r>
            </a:p>
            <a:p>
              <a:pPr>
                <a:spcBef>
                  <a:spcPct val="0"/>
                </a:spcBef>
                <a:spcAft>
                  <a:spcPts val="600"/>
                </a:spcAft>
                <a:buNone/>
              </a:pPr>
              <a:r>
                <a:rPr lang="en-US" altLang="en-US" sz="1400" b="0">
                  <a:solidFill>
                    <a:srgbClr val="FF0000"/>
                  </a:solidFill>
                  <a:latin typeface="Times" pitchFamily="2" charset="0"/>
                </a:rPr>
                <a:t>is done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FF0000"/>
                  </a:solidFill>
                  <a:latin typeface="Times" pitchFamily="2" charset="0"/>
                </a:rPr>
                <a:t>by the Q’s</a:t>
              </a:r>
            </a:p>
          </p:txBody>
        </p:sp>
        <p:sp>
          <p:nvSpPr>
            <p:cNvPr id="87046" name="Line 25">
              <a:extLst>
                <a:ext uri="{FF2B5EF4-FFF2-40B4-BE49-F238E27FC236}">
                  <a16:creationId xmlns:a16="http://schemas.microsoft.com/office/drawing/2014/main" id="{AC504EEE-909A-6E44-B444-2B2C51D07A1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86741" y="4986627"/>
              <a:ext cx="185616" cy="1747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3">
            <a:extLst>
              <a:ext uri="{FF2B5EF4-FFF2-40B4-BE49-F238E27FC236}">
                <a16:creationId xmlns:a16="http://schemas.microsoft.com/office/drawing/2014/main" id="{9E7EEE22-BA70-BD40-8987-AFD6BE65ED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2209800"/>
            <a:ext cx="914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/>
              <a:t>Quick Review</a:t>
            </a:r>
          </a:p>
        </p:txBody>
      </p:sp>
    </p:spTree>
  </p:cSld>
  <p:clrMapOvr>
    <a:masterClrMapping/>
  </p:clrMapOvr>
  <p:transition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Title 1">
            <a:extLst>
              <a:ext uri="{FF2B5EF4-FFF2-40B4-BE49-F238E27FC236}">
                <a16:creationId xmlns:a16="http://schemas.microsoft.com/office/drawing/2014/main" id="{4A3854A2-27A8-1E47-B263-78631DEBD8EC}"/>
              </a:ext>
            </a:extLst>
          </p:cNvPr>
          <p:cNvSpPr txBox="1">
            <a:spLocks/>
          </p:cNvSpPr>
          <p:nvPr/>
        </p:nvSpPr>
        <p:spPr bwMode="auto">
          <a:xfrm>
            <a:off x="914400" y="0"/>
            <a:ext cx="9144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rgbClr val="000000"/>
                </a:solidFill>
              </a:rPr>
              <a:t>A three-bit up-counter</a:t>
            </a:r>
          </a:p>
        </p:txBody>
      </p:sp>
      <p:grpSp>
        <p:nvGrpSpPr>
          <p:cNvPr id="88066" name="Group 4">
            <a:extLst>
              <a:ext uri="{FF2B5EF4-FFF2-40B4-BE49-F238E27FC236}">
                <a16:creationId xmlns:a16="http://schemas.microsoft.com/office/drawing/2014/main" id="{539C6CB1-8FF4-5C46-8880-A45C2E1CCBAF}"/>
              </a:ext>
            </a:extLst>
          </p:cNvPr>
          <p:cNvGrpSpPr>
            <a:grpSpLocks/>
          </p:cNvGrpSpPr>
          <p:nvPr/>
        </p:nvGrpSpPr>
        <p:grpSpPr bwMode="auto">
          <a:xfrm>
            <a:off x="1939925" y="942976"/>
            <a:ext cx="6775450" cy="5568007"/>
            <a:chOff x="1025525" y="942975"/>
            <a:chExt cx="6775451" cy="5568007"/>
          </a:xfrm>
        </p:grpSpPr>
        <p:sp>
          <p:nvSpPr>
            <p:cNvPr id="88094" name="Line 4">
              <a:extLst>
                <a:ext uri="{FF2B5EF4-FFF2-40B4-BE49-F238E27FC236}">
                  <a16:creationId xmlns:a16="http://schemas.microsoft.com/office/drawing/2014/main" id="{3A3A0326-8117-0B46-8BE6-823AF99F2B7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652713" y="3536950"/>
              <a:ext cx="1588" cy="2154238"/>
            </a:xfrm>
            <a:prstGeom prst="line">
              <a:avLst/>
            </a:prstGeom>
            <a:noFill/>
            <a:ln w="17463">
              <a:solidFill>
                <a:srgbClr val="7F7F7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095" name="Line 5">
              <a:extLst>
                <a:ext uri="{FF2B5EF4-FFF2-40B4-BE49-F238E27FC236}">
                  <a16:creationId xmlns:a16="http://schemas.microsoft.com/office/drawing/2014/main" id="{C32AFECB-DADA-7E4C-88A9-E55A2EFE4F4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97250" y="3536950"/>
              <a:ext cx="1588" cy="2154238"/>
            </a:xfrm>
            <a:prstGeom prst="line">
              <a:avLst/>
            </a:prstGeom>
            <a:noFill/>
            <a:ln w="17463">
              <a:solidFill>
                <a:srgbClr val="7F7F7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096" name="Line 6">
              <a:extLst>
                <a:ext uri="{FF2B5EF4-FFF2-40B4-BE49-F238E27FC236}">
                  <a16:creationId xmlns:a16="http://schemas.microsoft.com/office/drawing/2014/main" id="{A48B10AF-4F2B-B94B-B547-3D750D2F1B7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121150" y="3536950"/>
              <a:ext cx="1588" cy="2154238"/>
            </a:xfrm>
            <a:prstGeom prst="line">
              <a:avLst/>
            </a:prstGeom>
            <a:noFill/>
            <a:ln w="19050">
              <a:solidFill>
                <a:srgbClr val="7F7F7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097" name="Line 7">
              <a:extLst>
                <a:ext uri="{FF2B5EF4-FFF2-40B4-BE49-F238E27FC236}">
                  <a16:creationId xmlns:a16="http://schemas.microsoft.com/office/drawing/2014/main" id="{08D51BA6-E236-FC4B-8939-76CA884C1C1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864100" y="3536950"/>
              <a:ext cx="1588" cy="2154238"/>
            </a:xfrm>
            <a:prstGeom prst="line">
              <a:avLst/>
            </a:prstGeom>
            <a:noFill/>
            <a:ln w="17463">
              <a:solidFill>
                <a:srgbClr val="7F7F7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098" name="Line 8">
              <a:extLst>
                <a:ext uri="{FF2B5EF4-FFF2-40B4-BE49-F238E27FC236}">
                  <a16:creationId xmlns:a16="http://schemas.microsoft.com/office/drawing/2014/main" id="{8BBF73CE-9D6F-1045-9C58-BEC4CDBDB22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608638" y="3536950"/>
              <a:ext cx="1588" cy="2154238"/>
            </a:xfrm>
            <a:prstGeom prst="line">
              <a:avLst/>
            </a:prstGeom>
            <a:noFill/>
            <a:ln w="17463">
              <a:solidFill>
                <a:srgbClr val="7F7F7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099" name="Line 9">
              <a:extLst>
                <a:ext uri="{FF2B5EF4-FFF2-40B4-BE49-F238E27FC236}">
                  <a16:creationId xmlns:a16="http://schemas.microsoft.com/office/drawing/2014/main" id="{7104132B-83A1-C74D-BDF0-FACEDFE32D2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332538" y="3536950"/>
              <a:ext cx="1588" cy="2154238"/>
            </a:xfrm>
            <a:prstGeom prst="line">
              <a:avLst/>
            </a:prstGeom>
            <a:noFill/>
            <a:ln w="17463">
              <a:solidFill>
                <a:srgbClr val="7F7F7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100" name="Line 10">
              <a:extLst>
                <a:ext uri="{FF2B5EF4-FFF2-40B4-BE49-F238E27FC236}">
                  <a16:creationId xmlns:a16="http://schemas.microsoft.com/office/drawing/2014/main" id="{7E8193D1-07D7-9849-AF06-F7E7D825AEF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077075" y="3536950"/>
              <a:ext cx="1588" cy="2154238"/>
            </a:xfrm>
            <a:prstGeom prst="line">
              <a:avLst/>
            </a:prstGeom>
            <a:noFill/>
            <a:ln w="17463">
              <a:solidFill>
                <a:srgbClr val="7F7F7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101" name="Line 11">
              <a:extLst>
                <a:ext uri="{FF2B5EF4-FFF2-40B4-BE49-F238E27FC236}">
                  <a16:creationId xmlns:a16="http://schemas.microsoft.com/office/drawing/2014/main" id="{29737FC4-C6C1-6E44-9127-634B1FD3080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909763" y="3536950"/>
              <a:ext cx="1588" cy="2154238"/>
            </a:xfrm>
            <a:prstGeom prst="line">
              <a:avLst/>
            </a:prstGeom>
            <a:noFill/>
            <a:ln w="17463">
              <a:solidFill>
                <a:srgbClr val="7F7F7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102" name="Freeform 12">
              <a:extLst>
                <a:ext uri="{FF2B5EF4-FFF2-40B4-BE49-F238E27FC236}">
                  <a16:creationId xmlns:a16="http://schemas.microsoft.com/office/drawing/2014/main" id="{2A1D3773-1AA2-954C-B81C-08838E3EC41C}"/>
                </a:ext>
              </a:extLst>
            </p:cNvPr>
            <p:cNvSpPr>
              <a:spLocks/>
            </p:cNvSpPr>
            <p:nvPr/>
          </p:nvSpPr>
          <p:spPr bwMode="auto">
            <a:xfrm>
              <a:off x="1547813" y="3670300"/>
              <a:ext cx="1466850" cy="266700"/>
            </a:xfrm>
            <a:custGeom>
              <a:avLst/>
              <a:gdLst>
                <a:gd name="T0" fmla="*/ 0 w 1850"/>
                <a:gd name="T1" fmla="*/ 2147483646 h 336"/>
                <a:gd name="T2" fmla="*/ 0 w 1850"/>
                <a:gd name="T3" fmla="*/ 0 h 336"/>
                <a:gd name="T4" fmla="*/ 0 w 1850"/>
                <a:gd name="T5" fmla="*/ 0 h 336"/>
                <a:gd name="T6" fmla="*/ 0 w 1850"/>
                <a:gd name="T7" fmla="*/ 2147483646 h 336"/>
                <a:gd name="T8" fmla="*/ 0 w 1850"/>
                <a:gd name="T9" fmla="*/ 2147483646 h 336"/>
                <a:gd name="T10" fmla="*/ 0 w 1850"/>
                <a:gd name="T11" fmla="*/ 0 h 336"/>
                <a:gd name="T12" fmla="*/ 0 w 1850"/>
                <a:gd name="T13" fmla="*/ 0 h 336"/>
                <a:gd name="T14" fmla="*/ 0 w 1850"/>
                <a:gd name="T15" fmla="*/ 2147483646 h 336"/>
                <a:gd name="T16" fmla="*/ 0 w 1850"/>
                <a:gd name="T17" fmla="*/ 2147483646 h 3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850"/>
                <a:gd name="T28" fmla="*/ 0 h 336"/>
                <a:gd name="T29" fmla="*/ 1850 w 1850"/>
                <a:gd name="T30" fmla="*/ 336 h 3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850" h="336">
                  <a:moveTo>
                    <a:pt x="1850" y="336"/>
                  </a:moveTo>
                  <a:lnTo>
                    <a:pt x="1850" y="0"/>
                  </a:lnTo>
                  <a:lnTo>
                    <a:pt x="1393" y="0"/>
                  </a:lnTo>
                  <a:lnTo>
                    <a:pt x="1393" y="336"/>
                  </a:lnTo>
                  <a:lnTo>
                    <a:pt x="937" y="336"/>
                  </a:lnTo>
                  <a:lnTo>
                    <a:pt x="937" y="0"/>
                  </a:lnTo>
                  <a:lnTo>
                    <a:pt x="456" y="0"/>
                  </a:lnTo>
                  <a:lnTo>
                    <a:pt x="456" y="336"/>
                  </a:lnTo>
                  <a:lnTo>
                    <a:pt x="0" y="336"/>
                  </a:lnTo>
                </a:path>
              </a:pathLst>
            </a:custGeom>
            <a:noFill/>
            <a:ln w="28575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103" name="Freeform 13">
              <a:extLst>
                <a:ext uri="{FF2B5EF4-FFF2-40B4-BE49-F238E27FC236}">
                  <a16:creationId xmlns:a16="http://schemas.microsoft.com/office/drawing/2014/main" id="{BBFBCFCE-CA3F-1546-AE96-C9209222EECF}"/>
                </a:ext>
              </a:extLst>
            </p:cNvPr>
            <p:cNvSpPr>
              <a:spLocks/>
            </p:cNvSpPr>
            <p:nvPr/>
          </p:nvSpPr>
          <p:spPr bwMode="auto">
            <a:xfrm>
              <a:off x="3014663" y="3670300"/>
              <a:ext cx="1487488" cy="266700"/>
            </a:xfrm>
            <a:custGeom>
              <a:avLst/>
              <a:gdLst>
                <a:gd name="T0" fmla="*/ 2147483646 w 1873"/>
                <a:gd name="T1" fmla="*/ 2147483646 h 336"/>
                <a:gd name="T2" fmla="*/ 2147483646 w 1873"/>
                <a:gd name="T3" fmla="*/ 0 h 336"/>
                <a:gd name="T4" fmla="*/ 2147483646 w 1873"/>
                <a:gd name="T5" fmla="*/ 0 h 336"/>
                <a:gd name="T6" fmla="*/ 2147483646 w 1873"/>
                <a:gd name="T7" fmla="*/ 2147483646 h 336"/>
                <a:gd name="T8" fmla="*/ 2147483646 w 1873"/>
                <a:gd name="T9" fmla="*/ 2147483646 h 336"/>
                <a:gd name="T10" fmla="*/ 2147483646 w 1873"/>
                <a:gd name="T11" fmla="*/ 0 h 336"/>
                <a:gd name="T12" fmla="*/ 2147483646 w 1873"/>
                <a:gd name="T13" fmla="*/ 0 h 336"/>
                <a:gd name="T14" fmla="*/ 2147483646 w 1873"/>
                <a:gd name="T15" fmla="*/ 2147483646 h 336"/>
                <a:gd name="T16" fmla="*/ 0 w 1873"/>
                <a:gd name="T17" fmla="*/ 2147483646 h 3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873"/>
                <a:gd name="T28" fmla="*/ 0 h 336"/>
                <a:gd name="T29" fmla="*/ 1873 w 1873"/>
                <a:gd name="T30" fmla="*/ 336 h 3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873" h="336">
                  <a:moveTo>
                    <a:pt x="1873" y="336"/>
                  </a:moveTo>
                  <a:lnTo>
                    <a:pt x="1873" y="0"/>
                  </a:lnTo>
                  <a:lnTo>
                    <a:pt x="1393" y="0"/>
                  </a:lnTo>
                  <a:lnTo>
                    <a:pt x="1393" y="336"/>
                  </a:lnTo>
                  <a:lnTo>
                    <a:pt x="936" y="336"/>
                  </a:lnTo>
                  <a:lnTo>
                    <a:pt x="936" y="0"/>
                  </a:lnTo>
                  <a:lnTo>
                    <a:pt x="480" y="0"/>
                  </a:lnTo>
                  <a:lnTo>
                    <a:pt x="480" y="336"/>
                  </a:lnTo>
                  <a:lnTo>
                    <a:pt x="0" y="336"/>
                  </a:lnTo>
                </a:path>
              </a:pathLst>
            </a:custGeom>
            <a:noFill/>
            <a:ln w="28575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104" name="Freeform 14">
              <a:extLst>
                <a:ext uri="{FF2B5EF4-FFF2-40B4-BE49-F238E27FC236}">
                  <a16:creationId xmlns:a16="http://schemas.microsoft.com/office/drawing/2014/main" id="{44E76B25-56FA-9645-9AED-217F1EABA44A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2150" y="3670300"/>
              <a:ext cx="1468438" cy="266700"/>
            </a:xfrm>
            <a:custGeom>
              <a:avLst/>
              <a:gdLst>
                <a:gd name="T0" fmla="*/ 2147483646 w 1850"/>
                <a:gd name="T1" fmla="*/ 2147483646 h 336"/>
                <a:gd name="T2" fmla="*/ 2147483646 w 1850"/>
                <a:gd name="T3" fmla="*/ 0 h 336"/>
                <a:gd name="T4" fmla="*/ 2147483646 w 1850"/>
                <a:gd name="T5" fmla="*/ 0 h 336"/>
                <a:gd name="T6" fmla="*/ 2147483646 w 1850"/>
                <a:gd name="T7" fmla="*/ 2147483646 h 336"/>
                <a:gd name="T8" fmla="*/ 2147483646 w 1850"/>
                <a:gd name="T9" fmla="*/ 2147483646 h 336"/>
                <a:gd name="T10" fmla="*/ 2147483646 w 1850"/>
                <a:gd name="T11" fmla="*/ 0 h 336"/>
                <a:gd name="T12" fmla="*/ 2147483646 w 1850"/>
                <a:gd name="T13" fmla="*/ 0 h 336"/>
                <a:gd name="T14" fmla="*/ 2147483646 w 1850"/>
                <a:gd name="T15" fmla="*/ 2147483646 h 336"/>
                <a:gd name="T16" fmla="*/ 0 w 1850"/>
                <a:gd name="T17" fmla="*/ 2147483646 h 3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850"/>
                <a:gd name="T28" fmla="*/ 0 h 336"/>
                <a:gd name="T29" fmla="*/ 1850 w 1850"/>
                <a:gd name="T30" fmla="*/ 336 h 3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850" h="336">
                  <a:moveTo>
                    <a:pt x="1850" y="336"/>
                  </a:moveTo>
                  <a:lnTo>
                    <a:pt x="1850" y="0"/>
                  </a:lnTo>
                  <a:lnTo>
                    <a:pt x="1394" y="0"/>
                  </a:lnTo>
                  <a:lnTo>
                    <a:pt x="1394" y="336"/>
                  </a:lnTo>
                  <a:lnTo>
                    <a:pt x="913" y="336"/>
                  </a:lnTo>
                  <a:lnTo>
                    <a:pt x="913" y="0"/>
                  </a:lnTo>
                  <a:lnTo>
                    <a:pt x="457" y="0"/>
                  </a:lnTo>
                  <a:lnTo>
                    <a:pt x="457" y="336"/>
                  </a:lnTo>
                  <a:lnTo>
                    <a:pt x="0" y="336"/>
                  </a:lnTo>
                </a:path>
              </a:pathLst>
            </a:custGeom>
            <a:noFill/>
            <a:ln w="28575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105" name="Freeform 15">
              <a:extLst>
                <a:ext uri="{FF2B5EF4-FFF2-40B4-BE49-F238E27FC236}">
                  <a16:creationId xmlns:a16="http://schemas.microsoft.com/office/drawing/2014/main" id="{4BB4CA72-1320-9D49-B902-3FF638920ADD}"/>
                </a:ext>
              </a:extLst>
            </p:cNvPr>
            <p:cNvSpPr>
              <a:spLocks/>
            </p:cNvSpPr>
            <p:nvPr/>
          </p:nvSpPr>
          <p:spPr bwMode="auto">
            <a:xfrm>
              <a:off x="5970588" y="3670300"/>
              <a:ext cx="1468438" cy="266700"/>
            </a:xfrm>
            <a:custGeom>
              <a:avLst/>
              <a:gdLst>
                <a:gd name="T0" fmla="*/ 2147483646 w 1850"/>
                <a:gd name="T1" fmla="*/ 2147483646 h 336"/>
                <a:gd name="T2" fmla="*/ 2147483646 w 1850"/>
                <a:gd name="T3" fmla="*/ 0 h 336"/>
                <a:gd name="T4" fmla="*/ 2147483646 w 1850"/>
                <a:gd name="T5" fmla="*/ 0 h 336"/>
                <a:gd name="T6" fmla="*/ 2147483646 w 1850"/>
                <a:gd name="T7" fmla="*/ 2147483646 h 336"/>
                <a:gd name="T8" fmla="*/ 2147483646 w 1850"/>
                <a:gd name="T9" fmla="*/ 2147483646 h 336"/>
                <a:gd name="T10" fmla="*/ 2147483646 w 1850"/>
                <a:gd name="T11" fmla="*/ 0 h 336"/>
                <a:gd name="T12" fmla="*/ 2147483646 w 1850"/>
                <a:gd name="T13" fmla="*/ 0 h 336"/>
                <a:gd name="T14" fmla="*/ 2147483646 w 1850"/>
                <a:gd name="T15" fmla="*/ 2147483646 h 336"/>
                <a:gd name="T16" fmla="*/ 0 w 1850"/>
                <a:gd name="T17" fmla="*/ 2147483646 h 3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850"/>
                <a:gd name="T28" fmla="*/ 0 h 336"/>
                <a:gd name="T29" fmla="*/ 1850 w 1850"/>
                <a:gd name="T30" fmla="*/ 336 h 3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850" h="336">
                  <a:moveTo>
                    <a:pt x="1850" y="336"/>
                  </a:moveTo>
                  <a:lnTo>
                    <a:pt x="1850" y="0"/>
                  </a:lnTo>
                  <a:lnTo>
                    <a:pt x="1393" y="0"/>
                  </a:lnTo>
                  <a:lnTo>
                    <a:pt x="1393" y="336"/>
                  </a:lnTo>
                  <a:lnTo>
                    <a:pt x="913" y="336"/>
                  </a:lnTo>
                  <a:lnTo>
                    <a:pt x="913" y="0"/>
                  </a:lnTo>
                  <a:lnTo>
                    <a:pt x="456" y="0"/>
                  </a:lnTo>
                  <a:lnTo>
                    <a:pt x="456" y="336"/>
                  </a:lnTo>
                  <a:lnTo>
                    <a:pt x="0" y="336"/>
                  </a:lnTo>
                </a:path>
              </a:pathLst>
            </a:custGeom>
            <a:noFill/>
            <a:ln w="28575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106" name="Line 16">
              <a:extLst>
                <a:ext uri="{FF2B5EF4-FFF2-40B4-BE49-F238E27FC236}">
                  <a16:creationId xmlns:a16="http://schemas.microsoft.com/office/drawing/2014/main" id="{6CF0E23D-B9B5-5642-ACDD-DF7DBC9E1DA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439025" y="3937000"/>
              <a:ext cx="361950" cy="1588"/>
            </a:xfrm>
            <a:prstGeom prst="line">
              <a:avLst/>
            </a:prstGeom>
            <a:noFill/>
            <a:ln w="28575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107" name="Freeform 17">
              <a:extLst>
                <a:ext uri="{FF2B5EF4-FFF2-40B4-BE49-F238E27FC236}">
                  <a16:creationId xmlns:a16="http://schemas.microsoft.com/office/drawing/2014/main" id="{E98EBC58-1632-7942-B4A0-7132840A8673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1547813" y="4198288"/>
              <a:ext cx="2611438" cy="284810"/>
            </a:xfrm>
            <a:custGeom>
              <a:avLst/>
              <a:gdLst>
                <a:gd name="T0" fmla="*/ 0 w 3291"/>
                <a:gd name="T1" fmla="*/ 2147483646 h 336"/>
                <a:gd name="T2" fmla="*/ 0 w 3291"/>
                <a:gd name="T3" fmla="*/ 0 h 336"/>
                <a:gd name="T4" fmla="*/ 0 w 3291"/>
                <a:gd name="T5" fmla="*/ 0 h 336"/>
                <a:gd name="T6" fmla="*/ 0 w 3291"/>
                <a:gd name="T7" fmla="*/ 2147483646 h 336"/>
                <a:gd name="T8" fmla="*/ 0 w 3291"/>
                <a:gd name="T9" fmla="*/ 2147483646 h 336"/>
                <a:gd name="T10" fmla="*/ 0 w 3291"/>
                <a:gd name="T11" fmla="*/ 0 h 336"/>
                <a:gd name="T12" fmla="*/ 0 w 3291"/>
                <a:gd name="T13" fmla="*/ 0 h 336"/>
                <a:gd name="T14" fmla="*/ 0 w 3291"/>
                <a:gd name="T15" fmla="*/ 2147483646 h 336"/>
                <a:gd name="T16" fmla="*/ 0 w 3291"/>
                <a:gd name="T17" fmla="*/ 2147483646 h 3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291"/>
                <a:gd name="T28" fmla="*/ 0 h 336"/>
                <a:gd name="T29" fmla="*/ 3291 w 3291"/>
                <a:gd name="T30" fmla="*/ 336 h 3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291" h="336">
                  <a:moveTo>
                    <a:pt x="3291" y="336"/>
                  </a:moveTo>
                  <a:lnTo>
                    <a:pt x="3291" y="0"/>
                  </a:lnTo>
                  <a:lnTo>
                    <a:pt x="2378" y="0"/>
                  </a:lnTo>
                  <a:lnTo>
                    <a:pt x="2378" y="336"/>
                  </a:lnTo>
                  <a:lnTo>
                    <a:pt x="1441" y="336"/>
                  </a:lnTo>
                  <a:lnTo>
                    <a:pt x="1441" y="0"/>
                  </a:lnTo>
                  <a:lnTo>
                    <a:pt x="528" y="0"/>
                  </a:lnTo>
                  <a:lnTo>
                    <a:pt x="528" y="336"/>
                  </a:lnTo>
                  <a:lnTo>
                    <a:pt x="0" y="336"/>
                  </a:lnTo>
                </a:path>
              </a:pathLst>
            </a:custGeom>
            <a:noFill/>
            <a:ln w="28575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108" name="Freeform 18">
              <a:extLst>
                <a:ext uri="{FF2B5EF4-FFF2-40B4-BE49-F238E27FC236}">
                  <a16:creationId xmlns:a16="http://schemas.microsoft.com/office/drawing/2014/main" id="{D7420666-39D8-E24F-8BD8-66ED854DB703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4159250" y="4206902"/>
              <a:ext cx="2955925" cy="285584"/>
            </a:xfrm>
            <a:custGeom>
              <a:avLst/>
              <a:gdLst>
                <a:gd name="T0" fmla="*/ 2147483646 w 3723"/>
                <a:gd name="T1" fmla="*/ 2147483646 h 336"/>
                <a:gd name="T2" fmla="*/ 2147483646 w 3723"/>
                <a:gd name="T3" fmla="*/ 0 h 336"/>
                <a:gd name="T4" fmla="*/ 2147483646 w 3723"/>
                <a:gd name="T5" fmla="*/ 0 h 336"/>
                <a:gd name="T6" fmla="*/ 2147483646 w 3723"/>
                <a:gd name="T7" fmla="*/ 2147483646 h 336"/>
                <a:gd name="T8" fmla="*/ 2147483646 w 3723"/>
                <a:gd name="T9" fmla="*/ 2147483646 h 336"/>
                <a:gd name="T10" fmla="*/ 2147483646 w 3723"/>
                <a:gd name="T11" fmla="*/ 0 h 336"/>
                <a:gd name="T12" fmla="*/ 2147483646 w 3723"/>
                <a:gd name="T13" fmla="*/ 0 h 336"/>
                <a:gd name="T14" fmla="*/ 2147483646 w 3723"/>
                <a:gd name="T15" fmla="*/ 2147483646 h 336"/>
                <a:gd name="T16" fmla="*/ 0 w 3723"/>
                <a:gd name="T17" fmla="*/ 2147483646 h 3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723"/>
                <a:gd name="T28" fmla="*/ 0 h 336"/>
                <a:gd name="T29" fmla="*/ 3723 w 3723"/>
                <a:gd name="T30" fmla="*/ 336 h 3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723" h="336">
                  <a:moveTo>
                    <a:pt x="3723" y="336"/>
                  </a:moveTo>
                  <a:lnTo>
                    <a:pt x="3723" y="0"/>
                  </a:lnTo>
                  <a:lnTo>
                    <a:pt x="2786" y="0"/>
                  </a:lnTo>
                  <a:lnTo>
                    <a:pt x="2786" y="336"/>
                  </a:lnTo>
                  <a:lnTo>
                    <a:pt x="1874" y="336"/>
                  </a:lnTo>
                  <a:lnTo>
                    <a:pt x="1874" y="0"/>
                  </a:lnTo>
                  <a:lnTo>
                    <a:pt x="937" y="0"/>
                  </a:lnTo>
                  <a:lnTo>
                    <a:pt x="937" y="336"/>
                  </a:lnTo>
                  <a:lnTo>
                    <a:pt x="0" y="336"/>
                  </a:lnTo>
                </a:path>
              </a:pathLst>
            </a:custGeom>
            <a:noFill/>
            <a:ln w="28575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109" name="Line 19">
              <a:extLst>
                <a:ext uri="{FF2B5EF4-FFF2-40B4-BE49-F238E27FC236}">
                  <a16:creationId xmlns:a16="http://schemas.microsoft.com/office/drawing/2014/main" id="{B945D251-F9A6-9443-838D-0A817AD6CD3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099272" y="4223910"/>
              <a:ext cx="685800" cy="1588"/>
            </a:xfrm>
            <a:prstGeom prst="line">
              <a:avLst/>
            </a:prstGeom>
            <a:noFill/>
            <a:ln w="28575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110" name="Freeform 20">
              <a:extLst>
                <a:ext uri="{FF2B5EF4-FFF2-40B4-BE49-F238E27FC236}">
                  <a16:creationId xmlns:a16="http://schemas.microsoft.com/office/drawing/2014/main" id="{31094A70-FC47-0A43-99DA-F74C57C439FB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1547813" y="4724400"/>
              <a:ext cx="6253163" cy="304799"/>
            </a:xfrm>
            <a:custGeom>
              <a:avLst/>
              <a:gdLst>
                <a:gd name="T0" fmla="*/ 0 w 7879"/>
                <a:gd name="T1" fmla="*/ 2147483646 h 360"/>
                <a:gd name="T2" fmla="*/ 0 w 7879"/>
                <a:gd name="T3" fmla="*/ 2147483646 h 360"/>
                <a:gd name="T4" fmla="*/ 0 w 7879"/>
                <a:gd name="T5" fmla="*/ 0 h 360"/>
                <a:gd name="T6" fmla="*/ 0 w 7879"/>
                <a:gd name="T7" fmla="*/ 0 h 360"/>
                <a:gd name="T8" fmla="*/ 0 w 7879"/>
                <a:gd name="T9" fmla="*/ 2147483646 h 360"/>
                <a:gd name="T10" fmla="*/ 0 w 7879"/>
                <a:gd name="T11" fmla="*/ 2147483646 h 360"/>
                <a:gd name="T12" fmla="*/ 0 w 7879"/>
                <a:gd name="T13" fmla="*/ 0 h 360"/>
                <a:gd name="T14" fmla="*/ 0 w 7879"/>
                <a:gd name="T15" fmla="*/ 0 h 360"/>
                <a:gd name="T16" fmla="*/ 0 w 7879"/>
                <a:gd name="T17" fmla="*/ 2147483646 h 360"/>
                <a:gd name="T18" fmla="*/ 0 w 7879"/>
                <a:gd name="T19" fmla="*/ 2147483646 h 3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879"/>
                <a:gd name="T31" fmla="*/ 0 h 360"/>
                <a:gd name="T32" fmla="*/ 7879 w 7879"/>
                <a:gd name="T33" fmla="*/ 360 h 36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879" h="360">
                  <a:moveTo>
                    <a:pt x="7879" y="360"/>
                  </a:moveTo>
                  <a:lnTo>
                    <a:pt x="7062" y="360"/>
                  </a:lnTo>
                  <a:lnTo>
                    <a:pt x="7062" y="0"/>
                  </a:lnTo>
                  <a:lnTo>
                    <a:pt x="5213" y="0"/>
                  </a:lnTo>
                  <a:lnTo>
                    <a:pt x="5213" y="360"/>
                  </a:lnTo>
                  <a:lnTo>
                    <a:pt x="3363" y="360"/>
                  </a:lnTo>
                  <a:lnTo>
                    <a:pt x="3363" y="0"/>
                  </a:lnTo>
                  <a:lnTo>
                    <a:pt x="1489" y="0"/>
                  </a:lnTo>
                  <a:lnTo>
                    <a:pt x="1489" y="360"/>
                  </a:lnTo>
                  <a:lnTo>
                    <a:pt x="0" y="360"/>
                  </a:lnTo>
                </a:path>
              </a:pathLst>
            </a:custGeom>
            <a:noFill/>
            <a:ln w="28575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111" name="Freeform 21">
              <a:extLst>
                <a:ext uri="{FF2B5EF4-FFF2-40B4-BE49-F238E27FC236}">
                  <a16:creationId xmlns:a16="http://schemas.microsoft.com/office/drawing/2014/main" id="{602E8C8A-ED21-7D4D-8DB1-89A786F35EDF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1547813" y="5316538"/>
              <a:ext cx="6253163" cy="322262"/>
            </a:xfrm>
            <a:custGeom>
              <a:avLst/>
              <a:gdLst>
                <a:gd name="T0" fmla="*/ 0 w 7879"/>
                <a:gd name="T1" fmla="*/ 2147483646 h 336"/>
                <a:gd name="T2" fmla="*/ 0 w 7879"/>
                <a:gd name="T3" fmla="*/ 2147483646 h 336"/>
                <a:gd name="T4" fmla="*/ 0 w 7879"/>
                <a:gd name="T5" fmla="*/ 0 h 336"/>
                <a:gd name="T6" fmla="*/ 0 w 7879"/>
                <a:gd name="T7" fmla="*/ 0 h 336"/>
                <a:gd name="T8" fmla="*/ 0 w 7879"/>
                <a:gd name="T9" fmla="*/ 2147483646 h 336"/>
                <a:gd name="T10" fmla="*/ 0 w 7879"/>
                <a:gd name="T11" fmla="*/ 2147483646 h 33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879"/>
                <a:gd name="T19" fmla="*/ 0 h 336"/>
                <a:gd name="T20" fmla="*/ 7879 w 7879"/>
                <a:gd name="T21" fmla="*/ 336 h 3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879" h="336">
                  <a:moveTo>
                    <a:pt x="7879" y="336"/>
                  </a:moveTo>
                  <a:lnTo>
                    <a:pt x="7134" y="336"/>
                  </a:lnTo>
                  <a:lnTo>
                    <a:pt x="7134" y="0"/>
                  </a:lnTo>
                  <a:lnTo>
                    <a:pt x="3411" y="0"/>
                  </a:lnTo>
                  <a:lnTo>
                    <a:pt x="3411" y="336"/>
                  </a:lnTo>
                  <a:lnTo>
                    <a:pt x="0" y="336"/>
                  </a:lnTo>
                </a:path>
              </a:pathLst>
            </a:custGeom>
            <a:noFill/>
            <a:ln w="28575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112" name="Rectangle 22">
              <a:extLst>
                <a:ext uri="{FF2B5EF4-FFF2-40B4-BE49-F238E27FC236}">
                  <a16:creationId xmlns:a16="http://schemas.microsoft.com/office/drawing/2014/main" id="{5588F194-7D78-644B-8CDE-1963136C0D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38463" y="1230313"/>
              <a:ext cx="668338" cy="1085850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b="0">
                <a:solidFill>
                  <a:srgbClr val="000000"/>
                </a:solidFill>
                <a:latin typeface="Times" pitchFamily="2" charset="0"/>
              </a:endParaRPr>
            </a:p>
          </p:txBody>
        </p:sp>
        <p:sp>
          <p:nvSpPr>
            <p:cNvPr id="88113" name="Rectangle 23">
              <a:extLst>
                <a:ext uri="{FF2B5EF4-FFF2-40B4-BE49-F238E27FC236}">
                  <a16:creationId xmlns:a16="http://schemas.microsoft.com/office/drawing/2014/main" id="{1AA4FDA5-AE25-1D4B-B698-4441495324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98788" y="1419225"/>
              <a:ext cx="150747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T </a:t>
              </a:r>
              <a:endParaRPr lang="en-US" altLang="en-US" b="0">
                <a:solidFill>
                  <a:srgbClr val="000000"/>
                </a:solidFill>
                <a:latin typeface="Times" pitchFamily="2" charset="0"/>
              </a:endParaRPr>
            </a:p>
          </p:txBody>
        </p:sp>
        <p:sp>
          <p:nvSpPr>
            <p:cNvPr id="88114" name="Rectangle 24">
              <a:extLst>
                <a:ext uri="{FF2B5EF4-FFF2-40B4-BE49-F238E27FC236}">
                  <a16:creationId xmlns:a16="http://schemas.microsoft.com/office/drawing/2014/main" id="{8D4A588D-79BF-6842-BFC4-F1EC7F4DEB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95663" y="1411288"/>
              <a:ext cx="174728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Q </a:t>
              </a:r>
              <a:endParaRPr lang="en-US" altLang="en-US" b="0">
                <a:solidFill>
                  <a:srgbClr val="000000"/>
                </a:solidFill>
                <a:latin typeface="Times" pitchFamily="2" charset="0"/>
              </a:endParaRPr>
            </a:p>
          </p:txBody>
        </p:sp>
        <p:sp>
          <p:nvSpPr>
            <p:cNvPr id="88115" name="Line 25">
              <a:extLst>
                <a:ext uri="{FF2B5EF4-FFF2-40B4-BE49-F238E27FC236}">
                  <a16:creationId xmlns:a16="http://schemas.microsoft.com/office/drawing/2014/main" id="{0282CDCA-C8A7-7C4B-81F9-141E4342A61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416300" y="1954213"/>
              <a:ext cx="95250" cy="1588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116" name="Freeform 26">
              <a:extLst>
                <a:ext uri="{FF2B5EF4-FFF2-40B4-BE49-F238E27FC236}">
                  <a16:creationId xmlns:a16="http://schemas.microsoft.com/office/drawing/2014/main" id="{2CE27645-A424-0645-B12D-251E1A506556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1150" y="942975"/>
              <a:ext cx="57150" cy="38100"/>
            </a:xfrm>
            <a:custGeom>
              <a:avLst/>
              <a:gdLst>
                <a:gd name="T0" fmla="*/ 0 w 72"/>
                <a:gd name="T1" fmla="*/ 2147483646 h 48"/>
                <a:gd name="T2" fmla="*/ 2147483646 w 72"/>
                <a:gd name="T3" fmla="*/ 2147483646 h 48"/>
                <a:gd name="T4" fmla="*/ 2147483646 w 72"/>
                <a:gd name="T5" fmla="*/ 2147483646 h 48"/>
                <a:gd name="T6" fmla="*/ 2147483646 w 72"/>
                <a:gd name="T7" fmla="*/ 2147483646 h 48"/>
                <a:gd name="T8" fmla="*/ 2147483646 w 72"/>
                <a:gd name="T9" fmla="*/ 2147483646 h 48"/>
                <a:gd name="T10" fmla="*/ 2147483646 w 72"/>
                <a:gd name="T11" fmla="*/ 2147483646 h 48"/>
                <a:gd name="T12" fmla="*/ 2147483646 w 72"/>
                <a:gd name="T13" fmla="*/ 2147483646 h 48"/>
                <a:gd name="T14" fmla="*/ 2147483646 w 72"/>
                <a:gd name="T15" fmla="*/ 2147483646 h 48"/>
                <a:gd name="T16" fmla="*/ 2147483646 w 72"/>
                <a:gd name="T17" fmla="*/ 2147483646 h 48"/>
                <a:gd name="T18" fmla="*/ 2147483646 w 72"/>
                <a:gd name="T19" fmla="*/ 2147483646 h 48"/>
                <a:gd name="T20" fmla="*/ 2147483646 w 72"/>
                <a:gd name="T21" fmla="*/ 2147483646 h 48"/>
                <a:gd name="T22" fmla="*/ 2147483646 w 72"/>
                <a:gd name="T23" fmla="*/ 0 h 48"/>
                <a:gd name="T24" fmla="*/ 2147483646 w 72"/>
                <a:gd name="T25" fmla="*/ 2147483646 h 48"/>
                <a:gd name="T26" fmla="*/ 2147483646 w 72"/>
                <a:gd name="T27" fmla="*/ 2147483646 h 48"/>
                <a:gd name="T28" fmla="*/ 2147483646 w 72"/>
                <a:gd name="T29" fmla="*/ 2147483646 h 48"/>
                <a:gd name="T30" fmla="*/ 2147483646 w 72"/>
                <a:gd name="T31" fmla="*/ 2147483646 h 48"/>
                <a:gd name="T32" fmla="*/ 2147483646 w 72"/>
                <a:gd name="T33" fmla="*/ 2147483646 h 48"/>
                <a:gd name="T34" fmla="*/ 2147483646 w 72"/>
                <a:gd name="T35" fmla="*/ 2147483646 h 48"/>
                <a:gd name="T36" fmla="*/ 2147483646 w 72"/>
                <a:gd name="T37" fmla="*/ 2147483646 h 48"/>
                <a:gd name="T38" fmla="*/ 2147483646 w 72"/>
                <a:gd name="T39" fmla="*/ 2147483646 h 48"/>
                <a:gd name="T40" fmla="*/ 2147483646 w 72"/>
                <a:gd name="T41" fmla="*/ 2147483646 h 48"/>
                <a:gd name="T42" fmla="*/ 2147483646 w 72"/>
                <a:gd name="T43" fmla="*/ 2147483646 h 48"/>
                <a:gd name="T44" fmla="*/ 2147483646 w 72"/>
                <a:gd name="T45" fmla="*/ 2147483646 h 48"/>
                <a:gd name="T46" fmla="*/ 2147483646 w 72"/>
                <a:gd name="T47" fmla="*/ 2147483646 h 48"/>
                <a:gd name="T48" fmla="*/ 2147483646 w 72"/>
                <a:gd name="T49" fmla="*/ 2147483646 h 48"/>
                <a:gd name="T50" fmla="*/ 2147483646 w 72"/>
                <a:gd name="T51" fmla="*/ 2147483646 h 48"/>
                <a:gd name="T52" fmla="*/ 2147483646 w 72"/>
                <a:gd name="T53" fmla="*/ 2147483646 h 48"/>
                <a:gd name="T54" fmla="*/ 2147483646 w 72"/>
                <a:gd name="T55" fmla="*/ 2147483646 h 48"/>
                <a:gd name="T56" fmla="*/ 2147483646 w 72"/>
                <a:gd name="T57" fmla="*/ 2147483646 h 48"/>
                <a:gd name="T58" fmla="*/ 2147483646 w 72"/>
                <a:gd name="T59" fmla="*/ 2147483646 h 48"/>
                <a:gd name="T60" fmla="*/ 2147483646 w 72"/>
                <a:gd name="T61" fmla="*/ 2147483646 h 48"/>
                <a:gd name="T62" fmla="*/ 2147483646 w 72"/>
                <a:gd name="T63" fmla="*/ 2147483646 h 48"/>
                <a:gd name="T64" fmla="*/ 2147483646 w 72"/>
                <a:gd name="T65" fmla="*/ 2147483646 h 48"/>
                <a:gd name="T66" fmla="*/ 2147483646 w 72"/>
                <a:gd name="T67" fmla="*/ 2147483646 h 48"/>
                <a:gd name="T68" fmla="*/ 2147483646 w 72"/>
                <a:gd name="T69" fmla="*/ 2147483646 h 48"/>
                <a:gd name="T70" fmla="*/ 2147483646 w 72"/>
                <a:gd name="T71" fmla="*/ 2147483646 h 48"/>
                <a:gd name="T72" fmla="*/ 2147483646 w 72"/>
                <a:gd name="T73" fmla="*/ 2147483646 h 48"/>
                <a:gd name="T74" fmla="*/ 2147483646 w 72"/>
                <a:gd name="T75" fmla="*/ 2147483646 h 48"/>
                <a:gd name="T76" fmla="*/ 2147483646 w 72"/>
                <a:gd name="T77" fmla="*/ 2147483646 h 48"/>
                <a:gd name="T78" fmla="*/ 2147483646 w 72"/>
                <a:gd name="T79" fmla="*/ 2147483646 h 48"/>
                <a:gd name="T80" fmla="*/ 2147483646 w 72"/>
                <a:gd name="T81" fmla="*/ 2147483646 h 48"/>
                <a:gd name="T82" fmla="*/ 2147483646 w 72"/>
                <a:gd name="T83" fmla="*/ 2147483646 h 48"/>
                <a:gd name="T84" fmla="*/ 2147483646 w 72"/>
                <a:gd name="T85" fmla="*/ 2147483646 h 48"/>
                <a:gd name="T86" fmla="*/ 2147483646 w 72"/>
                <a:gd name="T87" fmla="*/ 2147483646 h 48"/>
                <a:gd name="T88" fmla="*/ 2147483646 w 72"/>
                <a:gd name="T89" fmla="*/ 2147483646 h 48"/>
                <a:gd name="T90" fmla="*/ 2147483646 w 72"/>
                <a:gd name="T91" fmla="*/ 2147483646 h 48"/>
                <a:gd name="T92" fmla="*/ 2147483646 w 72"/>
                <a:gd name="T93" fmla="*/ 2147483646 h 48"/>
                <a:gd name="T94" fmla="*/ 2147483646 w 72"/>
                <a:gd name="T95" fmla="*/ 2147483646 h 48"/>
                <a:gd name="T96" fmla="*/ 2147483646 w 72"/>
                <a:gd name="T97" fmla="*/ 2147483646 h 48"/>
                <a:gd name="T98" fmla="*/ 2147483646 w 72"/>
                <a:gd name="T99" fmla="*/ 2147483646 h 48"/>
                <a:gd name="T100" fmla="*/ 2147483646 w 72"/>
                <a:gd name="T101" fmla="*/ 2147483646 h 48"/>
                <a:gd name="T102" fmla="*/ 2147483646 w 72"/>
                <a:gd name="T103" fmla="*/ 2147483646 h 48"/>
                <a:gd name="T104" fmla="*/ 2147483646 w 72"/>
                <a:gd name="T105" fmla="*/ 2147483646 h 48"/>
                <a:gd name="T106" fmla="*/ 2147483646 w 72"/>
                <a:gd name="T107" fmla="*/ 2147483646 h 48"/>
                <a:gd name="T108" fmla="*/ 2147483646 w 72"/>
                <a:gd name="T109" fmla="*/ 2147483646 h 48"/>
                <a:gd name="T110" fmla="*/ 0 w 72"/>
                <a:gd name="T111" fmla="*/ 2147483646 h 4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72"/>
                <a:gd name="T169" fmla="*/ 0 h 48"/>
                <a:gd name="T170" fmla="*/ 72 w 72"/>
                <a:gd name="T171" fmla="*/ 48 h 4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72" h="48">
                  <a:moveTo>
                    <a:pt x="0" y="19"/>
                  </a:moveTo>
                  <a:lnTo>
                    <a:pt x="0" y="30"/>
                  </a:lnTo>
                  <a:lnTo>
                    <a:pt x="0" y="27"/>
                  </a:lnTo>
                  <a:lnTo>
                    <a:pt x="0" y="26"/>
                  </a:lnTo>
                  <a:lnTo>
                    <a:pt x="0" y="25"/>
                  </a:lnTo>
                  <a:lnTo>
                    <a:pt x="1" y="24"/>
                  </a:lnTo>
                  <a:lnTo>
                    <a:pt x="1" y="23"/>
                  </a:lnTo>
                  <a:lnTo>
                    <a:pt x="1" y="21"/>
                  </a:lnTo>
                  <a:lnTo>
                    <a:pt x="2" y="19"/>
                  </a:lnTo>
                  <a:lnTo>
                    <a:pt x="2" y="18"/>
                  </a:lnTo>
                  <a:lnTo>
                    <a:pt x="2" y="17"/>
                  </a:lnTo>
                  <a:lnTo>
                    <a:pt x="3" y="15"/>
                  </a:lnTo>
                  <a:lnTo>
                    <a:pt x="5" y="14"/>
                  </a:lnTo>
                  <a:lnTo>
                    <a:pt x="5" y="13"/>
                  </a:lnTo>
                  <a:lnTo>
                    <a:pt x="6" y="12"/>
                  </a:lnTo>
                  <a:lnTo>
                    <a:pt x="7" y="11"/>
                  </a:lnTo>
                  <a:lnTo>
                    <a:pt x="7" y="9"/>
                  </a:lnTo>
                  <a:lnTo>
                    <a:pt x="8" y="9"/>
                  </a:lnTo>
                  <a:lnTo>
                    <a:pt x="10" y="8"/>
                  </a:lnTo>
                  <a:lnTo>
                    <a:pt x="11" y="7"/>
                  </a:lnTo>
                  <a:lnTo>
                    <a:pt x="12" y="6"/>
                  </a:lnTo>
                  <a:lnTo>
                    <a:pt x="13" y="6"/>
                  </a:lnTo>
                  <a:lnTo>
                    <a:pt x="14" y="5"/>
                  </a:lnTo>
                  <a:lnTo>
                    <a:pt x="16" y="3"/>
                  </a:lnTo>
                  <a:lnTo>
                    <a:pt x="17" y="3"/>
                  </a:lnTo>
                  <a:lnTo>
                    <a:pt x="18" y="2"/>
                  </a:lnTo>
                  <a:lnTo>
                    <a:pt x="19" y="2"/>
                  </a:lnTo>
                  <a:lnTo>
                    <a:pt x="20" y="2"/>
                  </a:lnTo>
                  <a:lnTo>
                    <a:pt x="22" y="1"/>
                  </a:lnTo>
                  <a:lnTo>
                    <a:pt x="23" y="1"/>
                  </a:lnTo>
                  <a:lnTo>
                    <a:pt x="25" y="1"/>
                  </a:lnTo>
                  <a:lnTo>
                    <a:pt x="26" y="1"/>
                  </a:lnTo>
                  <a:lnTo>
                    <a:pt x="28" y="1"/>
                  </a:lnTo>
                  <a:lnTo>
                    <a:pt x="29" y="0"/>
                  </a:lnTo>
                  <a:lnTo>
                    <a:pt x="43" y="0"/>
                  </a:lnTo>
                  <a:lnTo>
                    <a:pt x="44" y="1"/>
                  </a:lnTo>
                  <a:lnTo>
                    <a:pt x="46" y="1"/>
                  </a:lnTo>
                  <a:lnTo>
                    <a:pt x="48" y="1"/>
                  </a:lnTo>
                  <a:lnTo>
                    <a:pt x="49" y="1"/>
                  </a:lnTo>
                  <a:lnTo>
                    <a:pt x="50" y="1"/>
                  </a:lnTo>
                  <a:lnTo>
                    <a:pt x="52" y="2"/>
                  </a:lnTo>
                  <a:lnTo>
                    <a:pt x="53" y="2"/>
                  </a:lnTo>
                  <a:lnTo>
                    <a:pt x="54" y="2"/>
                  </a:lnTo>
                  <a:lnTo>
                    <a:pt x="55" y="3"/>
                  </a:lnTo>
                  <a:lnTo>
                    <a:pt x="56" y="3"/>
                  </a:lnTo>
                  <a:lnTo>
                    <a:pt x="58" y="5"/>
                  </a:lnTo>
                  <a:lnTo>
                    <a:pt x="59" y="6"/>
                  </a:lnTo>
                  <a:lnTo>
                    <a:pt x="60" y="6"/>
                  </a:lnTo>
                  <a:lnTo>
                    <a:pt x="61" y="7"/>
                  </a:lnTo>
                  <a:lnTo>
                    <a:pt x="62" y="8"/>
                  </a:lnTo>
                  <a:lnTo>
                    <a:pt x="64" y="9"/>
                  </a:lnTo>
                  <a:lnTo>
                    <a:pt x="65" y="9"/>
                  </a:lnTo>
                  <a:lnTo>
                    <a:pt x="66" y="11"/>
                  </a:lnTo>
                  <a:lnTo>
                    <a:pt x="66" y="12"/>
                  </a:lnTo>
                  <a:lnTo>
                    <a:pt x="67" y="13"/>
                  </a:lnTo>
                  <a:lnTo>
                    <a:pt x="68" y="14"/>
                  </a:lnTo>
                  <a:lnTo>
                    <a:pt x="68" y="15"/>
                  </a:lnTo>
                  <a:lnTo>
                    <a:pt x="70" y="17"/>
                  </a:lnTo>
                  <a:lnTo>
                    <a:pt x="70" y="18"/>
                  </a:lnTo>
                  <a:lnTo>
                    <a:pt x="71" y="19"/>
                  </a:lnTo>
                  <a:lnTo>
                    <a:pt x="71" y="21"/>
                  </a:lnTo>
                  <a:lnTo>
                    <a:pt x="71" y="23"/>
                  </a:lnTo>
                  <a:lnTo>
                    <a:pt x="72" y="24"/>
                  </a:lnTo>
                  <a:lnTo>
                    <a:pt x="72" y="25"/>
                  </a:lnTo>
                  <a:lnTo>
                    <a:pt x="72" y="26"/>
                  </a:lnTo>
                  <a:lnTo>
                    <a:pt x="72" y="27"/>
                  </a:lnTo>
                  <a:lnTo>
                    <a:pt x="72" y="30"/>
                  </a:lnTo>
                  <a:lnTo>
                    <a:pt x="72" y="19"/>
                  </a:lnTo>
                  <a:lnTo>
                    <a:pt x="72" y="21"/>
                  </a:lnTo>
                  <a:lnTo>
                    <a:pt x="72" y="23"/>
                  </a:lnTo>
                  <a:lnTo>
                    <a:pt x="72" y="24"/>
                  </a:lnTo>
                  <a:lnTo>
                    <a:pt x="72" y="25"/>
                  </a:lnTo>
                  <a:lnTo>
                    <a:pt x="71" y="26"/>
                  </a:lnTo>
                  <a:lnTo>
                    <a:pt x="71" y="27"/>
                  </a:lnTo>
                  <a:lnTo>
                    <a:pt x="71" y="30"/>
                  </a:lnTo>
                  <a:lnTo>
                    <a:pt x="70" y="31"/>
                  </a:lnTo>
                  <a:lnTo>
                    <a:pt x="70" y="32"/>
                  </a:lnTo>
                  <a:lnTo>
                    <a:pt x="68" y="33"/>
                  </a:lnTo>
                  <a:lnTo>
                    <a:pt x="68" y="35"/>
                  </a:lnTo>
                  <a:lnTo>
                    <a:pt x="67" y="36"/>
                  </a:lnTo>
                  <a:lnTo>
                    <a:pt x="66" y="37"/>
                  </a:lnTo>
                  <a:lnTo>
                    <a:pt x="66" y="38"/>
                  </a:lnTo>
                  <a:lnTo>
                    <a:pt x="65" y="39"/>
                  </a:lnTo>
                  <a:lnTo>
                    <a:pt x="64" y="39"/>
                  </a:lnTo>
                  <a:lnTo>
                    <a:pt x="62" y="41"/>
                  </a:lnTo>
                  <a:lnTo>
                    <a:pt x="61" y="42"/>
                  </a:lnTo>
                  <a:lnTo>
                    <a:pt x="60" y="43"/>
                  </a:lnTo>
                  <a:lnTo>
                    <a:pt x="59" y="43"/>
                  </a:lnTo>
                  <a:lnTo>
                    <a:pt x="58" y="44"/>
                  </a:lnTo>
                  <a:lnTo>
                    <a:pt x="56" y="45"/>
                  </a:lnTo>
                  <a:lnTo>
                    <a:pt x="55" y="45"/>
                  </a:lnTo>
                  <a:lnTo>
                    <a:pt x="54" y="47"/>
                  </a:lnTo>
                  <a:lnTo>
                    <a:pt x="53" y="47"/>
                  </a:lnTo>
                  <a:lnTo>
                    <a:pt x="52" y="47"/>
                  </a:lnTo>
                  <a:lnTo>
                    <a:pt x="50" y="48"/>
                  </a:lnTo>
                  <a:lnTo>
                    <a:pt x="49" y="48"/>
                  </a:lnTo>
                  <a:lnTo>
                    <a:pt x="48" y="48"/>
                  </a:lnTo>
                  <a:lnTo>
                    <a:pt x="46" y="48"/>
                  </a:lnTo>
                  <a:lnTo>
                    <a:pt x="44" y="48"/>
                  </a:lnTo>
                  <a:lnTo>
                    <a:pt x="43" y="48"/>
                  </a:lnTo>
                  <a:lnTo>
                    <a:pt x="29" y="48"/>
                  </a:lnTo>
                  <a:lnTo>
                    <a:pt x="28" y="48"/>
                  </a:lnTo>
                  <a:lnTo>
                    <a:pt x="26" y="48"/>
                  </a:lnTo>
                  <a:lnTo>
                    <a:pt x="25" y="48"/>
                  </a:lnTo>
                  <a:lnTo>
                    <a:pt x="23" y="48"/>
                  </a:lnTo>
                  <a:lnTo>
                    <a:pt x="22" y="48"/>
                  </a:lnTo>
                  <a:lnTo>
                    <a:pt x="20" y="47"/>
                  </a:lnTo>
                  <a:lnTo>
                    <a:pt x="19" y="47"/>
                  </a:lnTo>
                  <a:lnTo>
                    <a:pt x="18" y="47"/>
                  </a:lnTo>
                  <a:lnTo>
                    <a:pt x="17" y="45"/>
                  </a:lnTo>
                  <a:lnTo>
                    <a:pt x="16" y="45"/>
                  </a:lnTo>
                  <a:lnTo>
                    <a:pt x="14" y="44"/>
                  </a:lnTo>
                  <a:lnTo>
                    <a:pt x="13" y="43"/>
                  </a:lnTo>
                  <a:lnTo>
                    <a:pt x="12" y="43"/>
                  </a:lnTo>
                  <a:lnTo>
                    <a:pt x="11" y="42"/>
                  </a:lnTo>
                  <a:lnTo>
                    <a:pt x="10" y="41"/>
                  </a:lnTo>
                  <a:lnTo>
                    <a:pt x="8" y="39"/>
                  </a:lnTo>
                  <a:lnTo>
                    <a:pt x="7" y="39"/>
                  </a:lnTo>
                  <a:lnTo>
                    <a:pt x="7" y="38"/>
                  </a:lnTo>
                  <a:lnTo>
                    <a:pt x="6" y="37"/>
                  </a:lnTo>
                  <a:lnTo>
                    <a:pt x="5" y="36"/>
                  </a:lnTo>
                  <a:lnTo>
                    <a:pt x="5" y="35"/>
                  </a:lnTo>
                  <a:lnTo>
                    <a:pt x="3" y="33"/>
                  </a:lnTo>
                  <a:lnTo>
                    <a:pt x="2" y="32"/>
                  </a:lnTo>
                  <a:lnTo>
                    <a:pt x="2" y="31"/>
                  </a:lnTo>
                  <a:lnTo>
                    <a:pt x="2" y="30"/>
                  </a:lnTo>
                  <a:lnTo>
                    <a:pt x="1" y="27"/>
                  </a:lnTo>
                  <a:lnTo>
                    <a:pt x="1" y="26"/>
                  </a:lnTo>
                  <a:lnTo>
                    <a:pt x="1" y="25"/>
                  </a:lnTo>
                  <a:lnTo>
                    <a:pt x="0" y="24"/>
                  </a:lnTo>
                  <a:lnTo>
                    <a:pt x="0" y="23"/>
                  </a:lnTo>
                  <a:lnTo>
                    <a:pt x="0" y="21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000000"/>
            </a:solidFill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117" name="Rectangle 27">
              <a:extLst>
                <a:ext uri="{FF2B5EF4-FFF2-40B4-BE49-F238E27FC236}">
                  <a16:creationId xmlns:a16="http://schemas.microsoft.com/office/drawing/2014/main" id="{B5EB9809-D77B-0740-86E4-7DD7BC0A65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97250" y="1957388"/>
              <a:ext cx="174728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Q </a:t>
              </a:r>
              <a:endParaRPr lang="en-US" altLang="en-US" b="0">
                <a:solidFill>
                  <a:srgbClr val="000000"/>
                </a:solidFill>
                <a:latin typeface="Times" pitchFamily="2" charset="0"/>
              </a:endParaRPr>
            </a:p>
          </p:txBody>
        </p:sp>
        <p:sp>
          <p:nvSpPr>
            <p:cNvPr id="88118" name="Rectangle 28">
              <a:extLst>
                <a:ext uri="{FF2B5EF4-FFF2-40B4-BE49-F238E27FC236}">
                  <a16:creationId xmlns:a16="http://schemas.microsoft.com/office/drawing/2014/main" id="{3C1DF517-5CC9-1949-8FC3-16E111D1FF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25950" y="1230313"/>
              <a:ext cx="666750" cy="1085850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b="0">
                <a:solidFill>
                  <a:srgbClr val="000000"/>
                </a:solidFill>
                <a:latin typeface="Times" pitchFamily="2" charset="0"/>
              </a:endParaRPr>
            </a:p>
          </p:txBody>
        </p:sp>
        <p:sp>
          <p:nvSpPr>
            <p:cNvPr id="88119" name="Rectangle 29">
              <a:extLst>
                <a:ext uri="{FF2B5EF4-FFF2-40B4-BE49-F238E27FC236}">
                  <a16:creationId xmlns:a16="http://schemas.microsoft.com/office/drawing/2014/main" id="{D747537E-FD22-C34D-8B8E-FC6C20E15E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79600" y="1938338"/>
              <a:ext cx="474489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Clock </a:t>
              </a:r>
              <a:endParaRPr lang="en-US" altLang="en-US" b="0">
                <a:solidFill>
                  <a:srgbClr val="000000"/>
                </a:solidFill>
                <a:latin typeface="Times" pitchFamily="2" charset="0"/>
              </a:endParaRPr>
            </a:p>
          </p:txBody>
        </p:sp>
        <p:sp>
          <p:nvSpPr>
            <p:cNvPr id="88120" name="Rectangle 30">
              <a:extLst>
                <a:ext uri="{FF2B5EF4-FFF2-40B4-BE49-F238E27FC236}">
                  <a16:creationId xmlns:a16="http://schemas.microsoft.com/office/drawing/2014/main" id="{7D81F36A-1240-F448-8144-4086F69D8E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4688" y="1419225"/>
              <a:ext cx="150747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T </a:t>
              </a:r>
              <a:endParaRPr lang="en-US" altLang="en-US" b="0">
                <a:solidFill>
                  <a:srgbClr val="000000"/>
                </a:solidFill>
                <a:latin typeface="Times" pitchFamily="2" charset="0"/>
              </a:endParaRPr>
            </a:p>
          </p:txBody>
        </p:sp>
        <p:sp>
          <p:nvSpPr>
            <p:cNvPr id="88121" name="Rectangle 31">
              <a:extLst>
                <a:ext uri="{FF2B5EF4-FFF2-40B4-BE49-F238E27FC236}">
                  <a16:creationId xmlns:a16="http://schemas.microsoft.com/office/drawing/2014/main" id="{A647CABA-72E6-B347-8BB7-C16BEED973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1563" y="1411288"/>
              <a:ext cx="174728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Q </a:t>
              </a:r>
              <a:endParaRPr lang="en-US" altLang="en-US" b="0">
                <a:solidFill>
                  <a:srgbClr val="000000"/>
                </a:solidFill>
                <a:latin typeface="Times" pitchFamily="2" charset="0"/>
              </a:endParaRPr>
            </a:p>
          </p:txBody>
        </p:sp>
        <p:sp>
          <p:nvSpPr>
            <p:cNvPr id="88122" name="Line 32">
              <a:extLst>
                <a:ext uri="{FF2B5EF4-FFF2-40B4-BE49-F238E27FC236}">
                  <a16:creationId xmlns:a16="http://schemas.microsoft.com/office/drawing/2014/main" id="{BCE74A94-4A0C-9143-AA73-F04124645D3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902200" y="1954213"/>
              <a:ext cx="95250" cy="1588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123" name="Rectangle 33">
              <a:extLst>
                <a:ext uri="{FF2B5EF4-FFF2-40B4-BE49-F238E27FC236}">
                  <a16:creationId xmlns:a16="http://schemas.microsoft.com/office/drawing/2014/main" id="{81234976-4B18-BF4D-B893-894D059C5F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13438" y="1230313"/>
              <a:ext cx="666750" cy="1085850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b="0">
                <a:solidFill>
                  <a:srgbClr val="000000"/>
                </a:solidFill>
                <a:latin typeface="Times" pitchFamily="2" charset="0"/>
              </a:endParaRPr>
            </a:p>
          </p:txBody>
        </p:sp>
        <p:sp>
          <p:nvSpPr>
            <p:cNvPr id="88124" name="Rectangle 34">
              <a:extLst>
                <a:ext uri="{FF2B5EF4-FFF2-40B4-BE49-F238E27FC236}">
                  <a16:creationId xmlns:a16="http://schemas.microsoft.com/office/drawing/2014/main" id="{65C2012A-A57D-BF49-9C0A-FAD2E74D8B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3150" y="1957388"/>
              <a:ext cx="174728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Q </a:t>
              </a:r>
              <a:endParaRPr lang="en-US" altLang="en-US" b="0">
                <a:solidFill>
                  <a:srgbClr val="000000"/>
                </a:solidFill>
                <a:latin typeface="Times" pitchFamily="2" charset="0"/>
              </a:endParaRPr>
            </a:p>
          </p:txBody>
        </p:sp>
        <p:sp>
          <p:nvSpPr>
            <p:cNvPr id="88125" name="Rectangle 35">
              <a:extLst>
                <a:ext uri="{FF2B5EF4-FFF2-40B4-BE49-F238E27FC236}">
                  <a16:creationId xmlns:a16="http://schemas.microsoft.com/office/drawing/2014/main" id="{FCB479AA-1519-D348-8246-EE14DF01D7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72175" y="1419225"/>
              <a:ext cx="150747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T </a:t>
              </a:r>
              <a:endParaRPr lang="en-US" altLang="en-US" b="0">
                <a:solidFill>
                  <a:srgbClr val="000000"/>
                </a:solidFill>
                <a:latin typeface="Times" pitchFamily="2" charset="0"/>
              </a:endParaRPr>
            </a:p>
          </p:txBody>
        </p:sp>
        <p:sp>
          <p:nvSpPr>
            <p:cNvPr id="88126" name="Rectangle 36">
              <a:extLst>
                <a:ext uri="{FF2B5EF4-FFF2-40B4-BE49-F238E27FC236}">
                  <a16:creationId xmlns:a16="http://schemas.microsoft.com/office/drawing/2014/main" id="{2540C13C-132B-4044-9A5E-61AE506388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67463" y="1411288"/>
              <a:ext cx="174728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Q </a:t>
              </a:r>
              <a:endParaRPr lang="en-US" altLang="en-US" b="0">
                <a:solidFill>
                  <a:srgbClr val="000000"/>
                </a:solidFill>
                <a:latin typeface="Times" pitchFamily="2" charset="0"/>
              </a:endParaRPr>
            </a:p>
          </p:txBody>
        </p:sp>
        <p:sp>
          <p:nvSpPr>
            <p:cNvPr id="88127" name="Line 37">
              <a:extLst>
                <a:ext uri="{FF2B5EF4-FFF2-40B4-BE49-F238E27FC236}">
                  <a16:creationId xmlns:a16="http://schemas.microsoft.com/office/drawing/2014/main" id="{C53EB351-51B7-DB4E-9342-7F31F9A25E5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389688" y="1954213"/>
              <a:ext cx="76200" cy="1588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128" name="Line 38">
              <a:extLst>
                <a:ext uri="{FF2B5EF4-FFF2-40B4-BE49-F238E27FC236}">
                  <a16:creationId xmlns:a16="http://schemas.microsoft.com/office/drawing/2014/main" id="{4B8330DA-9FB3-8342-9EA3-C9B4471E7E0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86013" y="1497013"/>
              <a:ext cx="552450" cy="1588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129" name="Freeform 39">
              <a:extLst>
                <a:ext uri="{FF2B5EF4-FFF2-40B4-BE49-F238E27FC236}">
                  <a16:creationId xmlns:a16="http://schemas.microsoft.com/office/drawing/2014/main" id="{356CF1E2-6B04-D24E-BA83-3DD4283A8C6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5950" y="1973263"/>
              <a:ext cx="133350" cy="133350"/>
            </a:xfrm>
            <a:custGeom>
              <a:avLst/>
              <a:gdLst>
                <a:gd name="T0" fmla="*/ 0 w 168"/>
                <a:gd name="T1" fmla="*/ 2147483646 h 168"/>
                <a:gd name="T2" fmla="*/ 2147483646 w 168"/>
                <a:gd name="T3" fmla="*/ 2147483646 h 168"/>
                <a:gd name="T4" fmla="*/ 0 w 168"/>
                <a:gd name="T5" fmla="*/ 0 h 168"/>
                <a:gd name="T6" fmla="*/ 0 60000 65536"/>
                <a:gd name="T7" fmla="*/ 0 60000 65536"/>
                <a:gd name="T8" fmla="*/ 0 60000 65536"/>
                <a:gd name="T9" fmla="*/ 0 w 168"/>
                <a:gd name="T10" fmla="*/ 0 h 168"/>
                <a:gd name="T11" fmla="*/ 168 w 168"/>
                <a:gd name="T12" fmla="*/ 168 h 16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8" h="168">
                  <a:moveTo>
                    <a:pt x="0" y="168"/>
                  </a:moveTo>
                  <a:lnTo>
                    <a:pt x="168" y="96"/>
                  </a:lnTo>
                  <a:lnTo>
                    <a:pt x="0" y="0"/>
                  </a:lnTo>
                </a:path>
              </a:pathLst>
            </a:cu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130" name="Freeform 40">
              <a:extLst>
                <a:ext uri="{FF2B5EF4-FFF2-40B4-BE49-F238E27FC236}">
                  <a16:creationId xmlns:a16="http://schemas.microsoft.com/office/drawing/2014/main" id="{8D32D0B0-CD0C-FB44-B3DA-0A1932B20C33}"/>
                </a:ext>
              </a:extLst>
            </p:cNvPr>
            <p:cNvSpPr>
              <a:spLocks/>
            </p:cNvSpPr>
            <p:nvPr/>
          </p:nvSpPr>
          <p:spPr bwMode="auto">
            <a:xfrm>
              <a:off x="5913438" y="1973263"/>
              <a:ext cx="133350" cy="133350"/>
            </a:xfrm>
            <a:custGeom>
              <a:avLst/>
              <a:gdLst>
                <a:gd name="T0" fmla="*/ 0 w 168"/>
                <a:gd name="T1" fmla="*/ 2147483646 h 168"/>
                <a:gd name="T2" fmla="*/ 2147483646 w 168"/>
                <a:gd name="T3" fmla="*/ 2147483646 h 168"/>
                <a:gd name="T4" fmla="*/ 0 w 168"/>
                <a:gd name="T5" fmla="*/ 0 h 168"/>
                <a:gd name="T6" fmla="*/ 0 60000 65536"/>
                <a:gd name="T7" fmla="*/ 0 60000 65536"/>
                <a:gd name="T8" fmla="*/ 0 60000 65536"/>
                <a:gd name="T9" fmla="*/ 0 w 168"/>
                <a:gd name="T10" fmla="*/ 0 h 168"/>
                <a:gd name="T11" fmla="*/ 168 w 168"/>
                <a:gd name="T12" fmla="*/ 168 h 16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8" h="168">
                  <a:moveTo>
                    <a:pt x="0" y="168"/>
                  </a:moveTo>
                  <a:lnTo>
                    <a:pt x="168" y="96"/>
                  </a:lnTo>
                  <a:lnTo>
                    <a:pt x="0" y="0"/>
                  </a:lnTo>
                </a:path>
              </a:pathLst>
            </a:cu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131" name="Freeform 41">
              <a:extLst>
                <a:ext uri="{FF2B5EF4-FFF2-40B4-BE49-F238E27FC236}">
                  <a16:creationId xmlns:a16="http://schemas.microsoft.com/office/drawing/2014/main" id="{2973FE1E-8E1B-D140-9DFA-16925CB46721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8463" y="1973263"/>
              <a:ext cx="133350" cy="133350"/>
            </a:xfrm>
            <a:custGeom>
              <a:avLst/>
              <a:gdLst>
                <a:gd name="T0" fmla="*/ 0 w 168"/>
                <a:gd name="T1" fmla="*/ 2147483646 h 168"/>
                <a:gd name="T2" fmla="*/ 2147483646 w 168"/>
                <a:gd name="T3" fmla="*/ 2147483646 h 168"/>
                <a:gd name="T4" fmla="*/ 0 w 168"/>
                <a:gd name="T5" fmla="*/ 0 h 168"/>
                <a:gd name="T6" fmla="*/ 0 60000 65536"/>
                <a:gd name="T7" fmla="*/ 0 60000 65536"/>
                <a:gd name="T8" fmla="*/ 0 60000 65536"/>
                <a:gd name="T9" fmla="*/ 0 w 168"/>
                <a:gd name="T10" fmla="*/ 0 h 168"/>
                <a:gd name="T11" fmla="*/ 168 w 168"/>
                <a:gd name="T12" fmla="*/ 168 h 16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8" h="168">
                  <a:moveTo>
                    <a:pt x="0" y="168"/>
                  </a:moveTo>
                  <a:lnTo>
                    <a:pt x="168" y="96"/>
                  </a:lnTo>
                  <a:lnTo>
                    <a:pt x="0" y="0"/>
                  </a:lnTo>
                </a:path>
              </a:pathLst>
            </a:cu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132" name="Line 42">
              <a:extLst>
                <a:ext uri="{FF2B5EF4-FFF2-40B4-BE49-F238E27FC236}">
                  <a16:creationId xmlns:a16="http://schemas.microsoft.com/office/drawing/2014/main" id="{27D6F038-F4FB-3741-B563-B9DAF53B3DC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86013" y="2049463"/>
              <a:ext cx="552450" cy="1588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133" name="Freeform 43">
              <a:extLst>
                <a:ext uri="{FF2B5EF4-FFF2-40B4-BE49-F238E27FC236}">
                  <a16:creationId xmlns:a16="http://schemas.microsoft.com/office/drawing/2014/main" id="{F50B10EC-6212-2844-B420-2E8543939411}"/>
                </a:ext>
              </a:extLst>
            </p:cNvPr>
            <p:cNvSpPr>
              <a:spLocks/>
            </p:cNvSpPr>
            <p:nvPr/>
          </p:nvSpPr>
          <p:spPr bwMode="auto">
            <a:xfrm>
              <a:off x="2633663" y="1477963"/>
              <a:ext cx="57150" cy="57150"/>
            </a:xfrm>
            <a:custGeom>
              <a:avLst/>
              <a:gdLst>
                <a:gd name="T0" fmla="*/ 0 w 72"/>
                <a:gd name="T1" fmla="*/ 2147483646 h 72"/>
                <a:gd name="T2" fmla="*/ 2147483646 w 72"/>
                <a:gd name="T3" fmla="*/ 2147483646 h 72"/>
                <a:gd name="T4" fmla="*/ 2147483646 w 72"/>
                <a:gd name="T5" fmla="*/ 2147483646 h 72"/>
                <a:gd name="T6" fmla="*/ 2147483646 w 72"/>
                <a:gd name="T7" fmla="*/ 2147483646 h 72"/>
                <a:gd name="T8" fmla="*/ 2147483646 w 72"/>
                <a:gd name="T9" fmla="*/ 2147483646 h 72"/>
                <a:gd name="T10" fmla="*/ 2147483646 w 72"/>
                <a:gd name="T11" fmla="*/ 2147483646 h 72"/>
                <a:gd name="T12" fmla="*/ 2147483646 w 72"/>
                <a:gd name="T13" fmla="*/ 2147483646 h 72"/>
                <a:gd name="T14" fmla="*/ 2147483646 w 72"/>
                <a:gd name="T15" fmla="*/ 2147483646 h 72"/>
                <a:gd name="T16" fmla="*/ 2147483646 w 72"/>
                <a:gd name="T17" fmla="*/ 2147483646 h 72"/>
                <a:gd name="T18" fmla="*/ 2147483646 w 72"/>
                <a:gd name="T19" fmla="*/ 2147483646 h 72"/>
                <a:gd name="T20" fmla="*/ 2147483646 w 72"/>
                <a:gd name="T21" fmla="*/ 2147483646 h 72"/>
                <a:gd name="T22" fmla="*/ 2147483646 w 72"/>
                <a:gd name="T23" fmla="*/ 0 h 72"/>
                <a:gd name="T24" fmla="*/ 2147483646 w 72"/>
                <a:gd name="T25" fmla="*/ 2147483646 h 72"/>
                <a:gd name="T26" fmla="*/ 2147483646 w 72"/>
                <a:gd name="T27" fmla="*/ 2147483646 h 72"/>
                <a:gd name="T28" fmla="*/ 2147483646 w 72"/>
                <a:gd name="T29" fmla="*/ 2147483646 h 72"/>
                <a:gd name="T30" fmla="*/ 2147483646 w 72"/>
                <a:gd name="T31" fmla="*/ 2147483646 h 72"/>
                <a:gd name="T32" fmla="*/ 2147483646 w 72"/>
                <a:gd name="T33" fmla="*/ 2147483646 h 72"/>
                <a:gd name="T34" fmla="*/ 2147483646 w 72"/>
                <a:gd name="T35" fmla="*/ 2147483646 h 72"/>
                <a:gd name="T36" fmla="*/ 2147483646 w 72"/>
                <a:gd name="T37" fmla="*/ 2147483646 h 72"/>
                <a:gd name="T38" fmla="*/ 2147483646 w 72"/>
                <a:gd name="T39" fmla="*/ 2147483646 h 72"/>
                <a:gd name="T40" fmla="*/ 2147483646 w 72"/>
                <a:gd name="T41" fmla="*/ 2147483646 h 72"/>
                <a:gd name="T42" fmla="*/ 2147483646 w 72"/>
                <a:gd name="T43" fmla="*/ 2147483646 h 72"/>
                <a:gd name="T44" fmla="*/ 2147483646 w 72"/>
                <a:gd name="T45" fmla="*/ 2147483646 h 72"/>
                <a:gd name="T46" fmla="*/ 2147483646 w 72"/>
                <a:gd name="T47" fmla="*/ 2147483646 h 72"/>
                <a:gd name="T48" fmla="*/ 2147483646 w 72"/>
                <a:gd name="T49" fmla="*/ 2147483646 h 72"/>
                <a:gd name="T50" fmla="*/ 2147483646 w 72"/>
                <a:gd name="T51" fmla="*/ 2147483646 h 72"/>
                <a:gd name="T52" fmla="*/ 2147483646 w 72"/>
                <a:gd name="T53" fmla="*/ 2147483646 h 72"/>
                <a:gd name="T54" fmla="*/ 2147483646 w 72"/>
                <a:gd name="T55" fmla="*/ 2147483646 h 72"/>
                <a:gd name="T56" fmla="*/ 2147483646 w 72"/>
                <a:gd name="T57" fmla="*/ 2147483646 h 72"/>
                <a:gd name="T58" fmla="*/ 2147483646 w 72"/>
                <a:gd name="T59" fmla="*/ 2147483646 h 72"/>
                <a:gd name="T60" fmla="*/ 2147483646 w 72"/>
                <a:gd name="T61" fmla="*/ 2147483646 h 72"/>
                <a:gd name="T62" fmla="*/ 2147483646 w 72"/>
                <a:gd name="T63" fmla="*/ 2147483646 h 72"/>
                <a:gd name="T64" fmla="*/ 2147483646 w 72"/>
                <a:gd name="T65" fmla="*/ 2147483646 h 72"/>
                <a:gd name="T66" fmla="*/ 2147483646 w 72"/>
                <a:gd name="T67" fmla="*/ 2147483646 h 72"/>
                <a:gd name="T68" fmla="*/ 2147483646 w 72"/>
                <a:gd name="T69" fmla="*/ 2147483646 h 72"/>
                <a:gd name="T70" fmla="*/ 2147483646 w 72"/>
                <a:gd name="T71" fmla="*/ 2147483646 h 72"/>
                <a:gd name="T72" fmla="*/ 2147483646 w 72"/>
                <a:gd name="T73" fmla="*/ 2147483646 h 72"/>
                <a:gd name="T74" fmla="*/ 2147483646 w 72"/>
                <a:gd name="T75" fmla="*/ 2147483646 h 72"/>
                <a:gd name="T76" fmla="*/ 2147483646 w 72"/>
                <a:gd name="T77" fmla="*/ 2147483646 h 72"/>
                <a:gd name="T78" fmla="*/ 2147483646 w 72"/>
                <a:gd name="T79" fmla="*/ 2147483646 h 72"/>
                <a:gd name="T80" fmla="*/ 2147483646 w 72"/>
                <a:gd name="T81" fmla="*/ 2147483646 h 72"/>
                <a:gd name="T82" fmla="*/ 2147483646 w 72"/>
                <a:gd name="T83" fmla="*/ 2147483646 h 72"/>
                <a:gd name="T84" fmla="*/ 2147483646 w 72"/>
                <a:gd name="T85" fmla="*/ 2147483646 h 72"/>
                <a:gd name="T86" fmla="*/ 2147483646 w 72"/>
                <a:gd name="T87" fmla="*/ 2147483646 h 72"/>
                <a:gd name="T88" fmla="*/ 2147483646 w 72"/>
                <a:gd name="T89" fmla="*/ 2147483646 h 72"/>
                <a:gd name="T90" fmla="*/ 2147483646 w 72"/>
                <a:gd name="T91" fmla="*/ 2147483646 h 72"/>
                <a:gd name="T92" fmla="*/ 2147483646 w 72"/>
                <a:gd name="T93" fmla="*/ 2147483646 h 72"/>
                <a:gd name="T94" fmla="*/ 2147483646 w 72"/>
                <a:gd name="T95" fmla="*/ 2147483646 h 72"/>
                <a:gd name="T96" fmla="*/ 2147483646 w 72"/>
                <a:gd name="T97" fmla="*/ 2147483646 h 72"/>
                <a:gd name="T98" fmla="*/ 2147483646 w 72"/>
                <a:gd name="T99" fmla="*/ 2147483646 h 72"/>
                <a:gd name="T100" fmla="*/ 2147483646 w 72"/>
                <a:gd name="T101" fmla="*/ 2147483646 h 72"/>
                <a:gd name="T102" fmla="*/ 2147483646 w 72"/>
                <a:gd name="T103" fmla="*/ 2147483646 h 72"/>
                <a:gd name="T104" fmla="*/ 2147483646 w 72"/>
                <a:gd name="T105" fmla="*/ 2147483646 h 72"/>
                <a:gd name="T106" fmla="*/ 2147483646 w 72"/>
                <a:gd name="T107" fmla="*/ 2147483646 h 72"/>
                <a:gd name="T108" fmla="*/ 2147483646 w 72"/>
                <a:gd name="T109" fmla="*/ 2147483646 h 72"/>
                <a:gd name="T110" fmla="*/ 0 w 72"/>
                <a:gd name="T111" fmla="*/ 2147483646 h 72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72"/>
                <a:gd name="T169" fmla="*/ 0 h 72"/>
                <a:gd name="T170" fmla="*/ 72 w 72"/>
                <a:gd name="T171" fmla="*/ 72 h 72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72" h="72">
                  <a:moveTo>
                    <a:pt x="0" y="44"/>
                  </a:moveTo>
                  <a:lnTo>
                    <a:pt x="0" y="30"/>
                  </a:lnTo>
                  <a:lnTo>
                    <a:pt x="0" y="28"/>
                  </a:lnTo>
                  <a:lnTo>
                    <a:pt x="0" y="27"/>
                  </a:lnTo>
                  <a:lnTo>
                    <a:pt x="0" y="26"/>
                  </a:lnTo>
                  <a:lnTo>
                    <a:pt x="1" y="24"/>
                  </a:lnTo>
                  <a:lnTo>
                    <a:pt x="1" y="23"/>
                  </a:lnTo>
                  <a:lnTo>
                    <a:pt x="1" y="22"/>
                  </a:lnTo>
                  <a:lnTo>
                    <a:pt x="3" y="20"/>
                  </a:lnTo>
                  <a:lnTo>
                    <a:pt x="3" y="18"/>
                  </a:lnTo>
                  <a:lnTo>
                    <a:pt x="3" y="17"/>
                  </a:lnTo>
                  <a:lnTo>
                    <a:pt x="4" y="16"/>
                  </a:lnTo>
                  <a:lnTo>
                    <a:pt x="5" y="15"/>
                  </a:lnTo>
                  <a:lnTo>
                    <a:pt x="5" y="14"/>
                  </a:lnTo>
                  <a:lnTo>
                    <a:pt x="6" y="12"/>
                  </a:lnTo>
                  <a:lnTo>
                    <a:pt x="7" y="11"/>
                  </a:lnTo>
                  <a:lnTo>
                    <a:pt x="7" y="10"/>
                  </a:lnTo>
                  <a:lnTo>
                    <a:pt x="9" y="10"/>
                  </a:lnTo>
                  <a:lnTo>
                    <a:pt x="10" y="9"/>
                  </a:lnTo>
                  <a:lnTo>
                    <a:pt x="11" y="8"/>
                  </a:lnTo>
                  <a:lnTo>
                    <a:pt x="12" y="6"/>
                  </a:lnTo>
                  <a:lnTo>
                    <a:pt x="13" y="6"/>
                  </a:lnTo>
                  <a:lnTo>
                    <a:pt x="15" y="5"/>
                  </a:lnTo>
                  <a:lnTo>
                    <a:pt x="16" y="4"/>
                  </a:lnTo>
                  <a:lnTo>
                    <a:pt x="17" y="4"/>
                  </a:lnTo>
                  <a:lnTo>
                    <a:pt x="18" y="3"/>
                  </a:lnTo>
                  <a:lnTo>
                    <a:pt x="19" y="3"/>
                  </a:lnTo>
                  <a:lnTo>
                    <a:pt x="21" y="3"/>
                  </a:lnTo>
                  <a:lnTo>
                    <a:pt x="22" y="2"/>
                  </a:lnTo>
                  <a:lnTo>
                    <a:pt x="23" y="2"/>
                  </a:lnTo>
                  <a:lnTo>
                    <a:pt x="25" y="2"/>
                  </a:lnTo>
                  <a:lnTo>
                    <a:pt x="27" y="2"/>
                  </a:lnTo>
                  <a:lnTo>
                    <a:pt x="28" y="2"/>
                  </a:lnTo>
                  <a:lnTo>
                    <a:pt x="29" y="0"/>
                  </a:lnTo>
                  <a:lnTo>
                    <a:pt x="43" y="0"/>
                  </a:lnTo>
                  <a:lnTo>
                    <a:pt x="45" y="2"/>
                  </a:lnTo>
                  <a:lnTo>
                    <a:pt x="46" y="2"/>
                  </a:lnTo>
                  <a:lnTo>
                    <a:pt x="48" y="2"/>
                  </a:lnTo>
                  <a:lnTo>
                    <a:pt x="49" y="2"/>
                  </a:lnTo>
                  <a:lnTo>
                    <a:pt x="51" y="2"/>
                  </a:lnTo>
                  <a:lnTo>
                    <a:pt x="52" y="3"/>
                  </a:lnTo>
                  <a:lnTo>
                    <a:pt x="53" y="3"/>
                  </a:lnTo>
                  <a:lnTo>
                    <a:pt x="54" y="3"/>
                  </a:lnTo>
                  <a:lnTo>
                    <a:pt x="55" y="4"/>
                  </a:lnTo>
                  <a:lnTo>
                    <a:pt x="57" y="4"/>
                  </a:lnTo>
                  <a:lnTo>
                    <a:pt x="58" y="5"/>
                  </a:lnTo>
                  <a:lnTo>
                    <a:pt x="59" y="6"/>
                  </a:lnTo>
                  <a:lnTo>
                    <a:pt x="60" y="6"/>
                  </a:lnTo>
                  <a:lnTo>
                    <a:pt x="61" y="8"/>
                  </a:lnTo>
                  <a:lnTo>
                    <a:pt x="63" y="9"/>
                  </a:lnTo>
                  <a:lnTo>
                    <a:pt x="64" y="10"/>
                  </a:lnTo>
                  <a:lnTo>
                    <a:pt x="65" y="10"/>
                  </a:lnTo>
                  <a:lnTo>
                    <a:pt x="66" y="11"/>
                  </a:lnTo>
                  <a:lnTo>
                    <a:pt x="66" y="12"/>
                  </a:lnTo>
                  <a:lnTo>
                    <a:pt x="67" y="14"/>
                  </a:lnTo>
                  <a:lnTo>
                    <a:pt x="69" y="15"/>
                  </a:lnTo>
                  <a:lnTo>
                    <a:pt x="69" y="16"/>
                  </a:lnTo>
                  <a:lnTo>
                    <a:pt x="70" y="17"/>
                  </a:lnTo>
                  <a:lnTo>
                    <a:pt x="70" y="18"/>
                  </a:lnTo>
                  <a:lnTo>
                    <a:pt x="71" y="20"/>
                  </a:lnTo>
                  <a:lnTo>
                    <a:pt x="71" y="22"/>
                  </a:lnTo>
                  <a:lnTo>
                    <a:pt x="71" y="23"/>
                  </a:lnTo>
                  <a:lnTo>
                    <a:pt x="72" y="24"/>
                  </a:lnTo>
                  <a:lnTo>
                    <a:pt x="72" y="26"/>
                  </a:lnTo>
                  <a:lnTo>
                    <a:pt x="72" y="27"/>
                  </a:lnTo>
                  <a:lnTo>
                    <a:pt x="72" y="28"/>
                  </a:lnTo>
                  <a:lnTo>
                    <a:pt x="72" y="30"/>
                  </a:lnTo>
                  <a:lnTo>
                    <a:pt x="72" y="44"/>
                  </a:lnTo>
                  <a:lnTo>
                    <a:pt x="72" y="46"/>
                  </a:lnTo>
                  <a:lnTo>
                    <a:pt x="72" y="47"/>
                  </a:lnTo>
                  <a:lnTo>
                    <a:pt x="72" y="48"/>
                  </a:lnTo>
                  <a:lnTo>
                    <a:pt x="72" y="50"/>
                  </a:lnTo>
                  <a:lnTo>
                    <a:pt x="71" y="51"/>
                  </a:lnTo>
                  <a:lnTo>
                    <a:pt x="71" y="52"/>
                  </a:lnTo>
                  <a:lnTo>
                    <a:pt x="71" y="54"/>
                  </a:lnTo>
                  <a:lnTo>
                    <a:pt x="70" y="56"/>
                  </a:lnTo>
                  <a:lnTo>
                    <a:pt x="70" y="57"/>
                  </a:lnTo>
                  <a:lnTo>
                    <a:pt x="69" y="58"/>
                  </a:lnTo>
                  <a:lnTo>
                    <a:pt x="69" y="59"/>
                  </a:lnTo>
                  <a:lnTo>
                    <a:pt x="67" y="60"/>
                  </a:lnTo>
                  <a:lnTo>
                    <a:pt x="66" y="62"/>
                  </a:lnTo>
                  <a:lnTo>
                    <a:pt x="66" y="63"/>
                  </a:lnTo>
                  <a:lnTo>
                    <a:pt x="65" y="64"/>
                  </a:lnTo>
                  <a:lnTo>
                    <a:pt x="64" y="64"/>
                  </a:lnTo>
                  <a:lnTo>
                    <a:pt x="63" y="65"/>
                  </a:lnTo>
                  <a:lnTo>
                    <a:pt x="61" y="66"/>
                  </a:lnTo>
                  <a:lnTo>
                    <a:pt x="60" y="68"/>
                  </a:lnTo>
                  <a:lnTo>
                    <a:pt x="59" y="68"/>
                  </a:lnTo>
                  <a:lnTo>
                    <a:pt x="58" y="69"/>
                  </a:lnTo>
                  <a:lnTo>
                    <a:pt x="57" y="70"/>
                  </a:lnTo>
                  <a:lnTo>
                    <a:pt x="55" y="70"/>
                  </a:lnTo>
                  <a:lnTo>
                    <a:pt x="54" y="71"/>
                  </a:lnTo>
                  <a:lnTo>
                    <a:pt x="53" y="71"/>
                  </a:lnTo>
                  <a:lnTo>
                    <a:pt x="52" y="71"/>
                  </a:lnTo>
                  <a:lnTo>
                    <a:pt x="51" y="72"/>
                  </a:lnTo>
                  <a:lnTo>
                    <a:pt x="49" y="72"/>
                  </a:lnTo>
                  <a:lnTo>
                    <a:pt x="48" y="72"/>
                  </a:lnTo>
                  <a:lnTo>
                    <a:pt x="46" y="72"/>
                  </a:lnTo>
                  <a:lnTo>
                    <a:pt x="45" y="72"/>
                  </a:lnTo>
                  <a:lnTo>
                    <a:pt x="43" y="72"/>
                  </a:lnTo>
                  <a:lnTo>
                    <a:pt x="29" y="72"/>
                  </a:lnTo>
                  <a:lnTo>
                    <a:pt x="28" y="72"/>
                  </a:lnTo>
                  <a:lnTo>
                    <a:pt x="27" y="72"/>
                  </a:lnTo>
                  <a:lnTo>
                    <a:pt x="25" y="72"/>
                  </a:lnTo>
                  <a:lnTo>
                    <a:pt x="23" y="72"/>
                  </a:lnTo>
                  <a:lnTo>
                    <a:pt x="22" y="72"/>
                  </a:lnTo>
                  <a:lnTo>
                    <a:pt x="21" y="71"/>
                  </a:lnTo>
                  <a:lnTo>
                    <a:pt x="19" y="71"/>
                  </a:lnTo>
                  <a:lnTo>
                    <a:pt x="18" y="71"/>
                  </a:lnTo>
                  <a:lnTo>
                    <a:pt x="17" y="70"/>
                  </a:lnTo>
                  <a:lnTo>
                    <a:pt x="16" y="70"/>
                  </a:lnTo>
                  <a:lnTo>
                    <a:pt x="15" y="69"/>
                  </a:lnTo>
                  <a:lnTo>
                    <a:pt x="13" y="68"/>
                  </a:lnTo>
                  <a:lnTo>
                    <a:pt x="12" y="68"/>
                  </a:lnTo>
                  <a:lnTo>
                    <a:pt x="11" y="66"/>
                  </a:lnTo>
                  <a:lnTo>
                    <a:pt x="10" y="65"/>
                  </a:lnTo>
                  <a:lnTo>
                    <a:pt x="9" y="64"/>
                  </a:lnTo>
                  <a:lnTo>
                    <a:pt x="7" y="64"/>
                  </a:lnTo>
                  <a:lnTo>
                    <a:pt x="7" y="63"/>
                  </a:lnTo>
                  <a:lnTo>
                    <a:pt x="6" y="62"/>
                  </a:lnTo>
                  <a:lnTo>
                    <a:pt x="5" y="60"/>
                  </a:lnTo>
                  <a:lnTo>
                    <a:pt x="5" y="59"/>
                  </a:lnTo>
                  <a:lnTo>
                    <a:pt x="4" y="58"/>
                  </a:lnTo>
                  <a:lnTo>
                    <a:pt x="3" y="57"/>
                  </a:lnTo>
                  <a:lnTo>
                    <a:pt x="3" y="56"/>
                  </a:lnTo>
                  <a:lnTo>
                    <a:pt x="3" y="54"/>
                  </a:lnTo>
                  <a:lnTo>
                    <a:pt x="1" y="52"/>
                  </a:lnTo>
                  <a:lnTo>
                    <a:pt x="1" y="51"/>
                  </a:lnTo>
                  <a:lnTo>
                    <a:pt x="1" y="50"/>
                  </a:lnTo>
                  <a:lnTo>
                    <a:pt x="0" y="48"/>
                  </a:lnTo>
                  <a:lnTo>
                    <a:pt x="0" y="47"/>
                  </a:lnTo>
                  <a:lnTo>
                    <a:pt x="0" y="46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000000"/>
            </a:solidFill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134" name="Rectangle 44">
              <a:extLst>
                <a:ext uri="{FF2B5EF4-FFF2-40B4-BE49-F238E27FC236}">
                  <a16:creationId xmlns:a16="http://schemas.microsoft.com/office/drawing/2014/main" id="{3B788554-07ED-5942-B125-4B5962EDEC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69050" y="1957388"/>
              <a:ext cx="174728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Q </a:t>
              </a:r>
              <a:endParaRPr lang="en-US" altLang="en-US" b="0">
                <a:solidFill>
                  <a:srgbClr val="000000"/>
                </a:solidFill>
                <a:latin typeface="Times" pitchFamily="2" charset="0"/>
              </a:endParaRPr>
            </a:p>
          </p:txBody>
        </p:sp>
        <p:sp>
          <p:nvSpPr>
            <p:cNvPr id="88135" name="Line 45">
              <a:extLst>
                <a:ext uri="{FF2B5EF4-FFF2-40B4-BE49-F238E27FC236}">
                  <a16:creationId xmlns:a16="http://schemas.microsoft.com/office/drawing/2014/main" id="{3F1B1CB0-7D9A-F744-9021-3CCC73605E3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06800" y="2049463"/>
              <a:ext cx="819150" cy="1588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136" name="Line 46">
              <a:extLst>
                <a:ext uri="{FF2B5EF4-FFF2-40B4-BE49-F238E27FC236}">
                  <a16:creationId xmlns:a16="http://schemas.microsoft.com/office/drawing/2014/main" id="{480A60DC-71C1-944F-ADF7-38D772F47F3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092700" y="2049463"/>
              <a:ext cx="820738" cy="1588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137" name="Freeform 47">
              <a:extLst>
                <a:ext uri="{FF2B5EF4-FFF2-40B4-BE49-F238E27FC236}">
                  <a16:creationId xmlns:a16="http://schemas.microsoft.com/office/drawing/2014/main" id="{AE885723-CDF9-B843-85F3-F395A24D197A}"/>
                </a:ext>
              </a:extLst>
            </p:cNvPr>
            <p:cNvSpPr>
              <a:spLocks/>
            </p:cNvSpPr>
            <p:nvPr/>
          </p:nvSpPr>
          <p:spPr bwMode="auto">
            <a:xfrm>
              <a:off x="3606800" y="1497013"/>
              <a:ext cx="266700" cy="1085850"/>
            </a:xfrm>
            <a:custGeom>
              <a:avLst/>
              <a:gdLst>
                <a:gd name="T0" fmla="*/ 0 w 337"/>
                <a:gd name="T1" fmla="*/ 0 h 1369"/>
                <a:gd name="T2" fmla="*/ 0 w 337"/>
                <a:gd name="T3" fmla="*/ 0 h 1369"/>
                <a:gd name="T4" fmla="*/ 0 w 337"/>
                <a:gd name="T5" fmla="*/ 0 h 1369"/>
                <a:gd name="T6" fmla="*/ 0 60000 65536"/>
                <a:gd name="T7" fmla="*/ 0 60000 65536"/>
                <a:gd name="T8" fmla="*/ 0 60000 65536"/>
                <a:gd name="T9" fmla="*/ 0 w 337"/>
                <a:gd name="T10" fmla="*/ 0 h 1369"/>
                <a:gd name="T11" fmla="*/ 337 w 337"/>
                <a:gd name="T12" fmla="*/ 1369 h 136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37" h="1369">
                  <a:moveTo>
                    <a:pt x="337" y="1369"/>
                  </a:moveTo>
                  <a:lnTo>
                    <a:pt x="337" y="0"/>
                  </a:lnTo>
                  <a:lnTo>
                    <a:pt x="0" y="0"/>
                  </a:lnTo>
                </a:path>
              </a:pathLst>
            </a:cu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138" name="Freeform 48">
              <a:extLst>
                <a:ext uri="{FF2B5EF4-FFF2-40B4-BE49-F238E27FC236}">
                  <a16:creationId xmlns:a16="http://schemas.microsoft.com/office/drawing/2014/main" id="{40E16E3A-36F0-224A-9657-A2D63736964E}"/>
                </a:ext>
              </a:extLst>
            </p:cNvPr>
            <p:cNvSpPr>
              <a:spLocks/>
            </p:cNvSpPr>
            <p:nvPr/>
          </p:nvSpPr>
          <p:spPr bwMode="auto">
            <a:xfrm>
              <a:off x="5092700" y="1497013"/>
              <a:ext cx="268288" cy="1085850"/>
            </a:xfrm>
            <a:custGeom>
              <a:avLst/>
              <a:gdLst>
                <a:gd name="T0" fmla="*/ 2147483646 w 336"/>
                <a:gd name="T1" fmla="*/ 0 h 1369"/>
                <a:gd name="T2" fmla="*/ 2147483646 w 336"/>
                <a:gd name="T3" fmla="*/ 0 h 1369"/>
                <a:gd name="T4" fmla="*/ 0 w 336"/>
                <a:gd name="T5" fmla="*/ 0 h 1369"/>
                <a:gd name="T6" fmla="*/ 0 60000 65536"/>
                <a:gd name="T7" fmla="*/ 0 60000 65536"/>
                <a:gd name="T8" fmla="*/ 0 60000 65536"/>
                <a:gd name="T9" fmla="*/ 0 w 336"/>
                <a:gd name="T10" fmla="*/ 0 h 1369"/>
                <a:gd name="T11" fmla="*/ 336 w 336"/>
                <a:gd name="T12" fmla="*/ 1369 h 136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36" h="1369">
                  <a:moveTo>
                    <a:pt x="336" y="1369"/>
                  </a:moveTo>
                  <a:lnTo>
                    <a:pt x="336" y="0"/>
                  </a:lnTo>
                  <a:lnTo>
                    <a:pt x="0" y="0"/>
                  </a:lnTo>
                </a:path>
              </a:pathLst>
            </a:cu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139" name="Freeform 49">
              <a:extLst>
                <a:ext uri="{FF2B5EF4-FFF2-40B4-BE49-F238E27FC236}">
                  <a16:creationId xmlns:a16="http://schemas.microsoft.com/office/drawing/2014/main" id="{5A361A05-AC49-2B43-A684-2E38C7B2A18F}"/>
                </a:ext>
              </a:extLst>
            </p:cNvPr>
            <p:cNvSpPr>
              <a:spLocks/>
            </p:cNvSpPr>
            <p:nvPr/>
          </p:nvSpPr>
          <p:spPr bwMode="auto">
            <a:xfrm>
              <a:off x="6580188" y="1497013"/>
              <a:ext cx="266700" cy="1085850"/>
            </a:xfrm>
            <a:custGeom>
              <a:avLst/>
              <a:gdLst>
                <a:gd name="T0" fmla="*/ 2147483646 w 336"/>
                <a:gd name="T1" fmla="*/ 0 h 1369"/>
                <a:gd name="T2" fmla="*/ 2147483646 w 336"/>
                <a:gd name="T3" fmla="*/ 0 h 1369"/>
                <a:gd name="T4" fmla="*/ 0 w 336"/>
                <a:gd name="T5" fmla="*/ 0 h 1369"/>
                <a:gd name="T6" fmla="*/ 0 60000 65536"/>
                <a:gd name="T7" fmla="*/ 0 60000 65536"/>
                <a:gd name="T8" fmla="*/ 0 60000 65536"/>
                <a:gd name="T9" fmla="*/ 0 w 336"/>
                <a:gd name="T10" fmla="*/ 0 h 1369"/>
                <a:gd name="T11" fmla="*/ 336 w 336"/>
                <a:gd name="T12" fmla="*/ 1369 h 136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36" h="1369">
                  <a:moveTo>
                    <a:pt x="336" y="1369"/>
                  </a:moveTo>
                  <a:lnTo>
                    <a:pt x="336" y="0"/>
                  </a:lnTo>
                  <a:lnTo>
                    <a:pt x="0" y="0"/>
                  </a:lnTo>
                </a:path>
              </a:pathLst>
            </a:cu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140" name="Freeform 50">
              <a:extLst>
                <a:ext uri="{FF2B5EF4-FFF2-40B4-BE49-F238E27FC236}">
                  <a16:creationId xmlns:a16="http://schemas.microsoft.com/office/drawing/2014/main" id="{EB7484B6-CE20-F644-823C-D8CDEEB64452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2713" y="962025"/>
              <a:ext cx="3260725" cy="534988"/>
            </a:xfrm>
            <a:custGeom>
              <a:avLst/>
              <a:gdLst>
                <a:gd name="T0" fmla="*/ 2147483646 w 4108"/>
                <a:gd name="T1" fmla="*/ 2147483646 h 672"/>
                <a:gd name="T2" fmla="*/ 2147483646 w 4108"/>
                <a:gd name="T3" fmla="*/ 2147483646 h 672"/>
                <a:gd name="T4" fmla="*/ 2147483646 w 4108"/>
                <a:gd name="T5" fmla="*/ 0 h 672"/>
                <a:gd name="T6" fmla="*/ 0 w 4108"/>
                <a:gd name="T7" fmla="*/ 0 h 672"/>
                <a:gd name="T8" fmla="*/ 0 w 4108"/>
                <a:gd name="T9" fmla="*/ 2147483646 h 6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108"/>
                <a:gd name="T16" fmla="*/ 0 h 672"/>
                <a:gd name="T17" fmla="*/ 4108 w 4108"/>
                <a:gd name="T18" fmla="*/ 672 h 6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108" h="672">
                  <a:moveTo>
                    <a:pt x="4108" y="672"/>
                  </a:moveTo>
                  <a:lnTo>
                    <a:pt x="3748" y="672"/>
                  </a:lnTo>
                  <a:lnTo>
                    <a:pt x="3748" y="0"/>
                  </a:lnTo>
                  <a:lnTo>
                    <a:pt x="0" y="0"/>
                  </a:lnTo>
                  <a:lnTo>
                    <a:pt x="0" y="672"/>
                  </a:lnTo>
                </a:path>
              </a:pathLst>
            </a:cu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141" name="Freeform 51">
              <a:extLst>
                <a:ext uri="{FF2B5EF4-FFF2-40B4-BE49-F238E27FC236}">
                  <a16:creationId xmlns:a16="http://schemas.microsoft.com/office/drawing/2014/main" id="{19ACCDA2-00A1-2A4D-B72D-DEBE2CC62066}"/>
                </a:ext>
              </a:extLst>
            </p:cNvPr>
            <p:cNvSpPr>
              <a:spLocks/>
            </p:cNvSpPr>
            <p:nvPr/>
          </p:nvSpPr>
          <p:spPr bwMode="auto">
            <a:xfrm>
              <a:off x="4140200" y="962025"/>
              <a:ext cx="285750" cy="534988"/>
            </a:xfrm>
            <a:custGeom>
              <a:avLst/>
              <a:gdLst>
                <a:gd name="T0" fmla="*/ 2147483646 w 360"/>
                <a:gd name="T1" fmla="*/ 2147483646 h 672"/>
                <a:gd name="T2" fmla="*/ 0 w 360"/>
                <a:gd name="T3" fmla="*/ 2147483646 h 672"/>
                <a:gd name="T4" fmla="*/ 0 w 360"/>
                <a:gd name="T5" fmla="*/ 0 h 672"/>
                <a:gd name="T6" fmla="*/ 0 60000 65536"/>
                <a:gd name="T7" fmla="*/ 0 60000 65536"/>
                <a:gd name="T8" fmla="*/ 0 60000 65536"/>
                <a:gd name="T9" fmla="*/ 0 w 360"/>
                <a:gd name="T10" fmla="*/ 0 h 672"/>
                <a:gd name="T11" fmla="*/ 360 w 360"/>
                <a:gd name="T12" fmla="*/ 672 h 67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60" h="672">
                  <a:moveTo>
                    <a:pt x="360" y="672"/>
                  </a:moveTo>
                  <a:lnTo>
                    <a:pt x="0" y="672"/>
                  </a:lnTo>
                  <a:lnTo>
                    <a:pt x="0" y="0"/>
                  </a:lnTo>
                </a:path>
              </a:pathLst>
            </a:cu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142" name="Rectangle 52">
              <a:extLst>
                <a:ext uri="{FF2B5EF4-FFF2-40B4-BE49-F238E27FC236}">
                  <a16:creationId xmlns:a16="http://schemas.microsoft.com/office/drawing/2014/main" id="{4EA6D3FF-C118-E342-8D9C-2BD1D4D5D2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03450" y="1401763"/>
              <a:ext cx="13465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1 </a:t>
              </a:r>
              <a:endParaRPr lang="en-US" altLang="en-US" b="0">
                <a:solidFill>
                  <a:srgbClr val="000000"/>
                </a:solidFill>
                <a:latin typeface="Times" pitchFamily="2" charset="0"/>
              </a:endParaRPr>
            </a:p>
          </p:txBody>
        </p:sp>
        <p:sp>
          <p:nvSpPr>
            <p:cNvPr id="88143" name="Rectangle 53">
              <a:extLst>
                <a:ext uri="{FF2B5EF4-FFF2-40B4-BE49-F238E27FC236}">
                  <a16:creationId xmlns:a16="http://schemas.microsoft.com/office/drawing/2014/main" id="{E072E776-3BF7-054A-B36F-6F17CD22CB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60788" y="2640013"/>
              <a:ext cx="174728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Q </a:t>
              </a:r>
              <a:endParaRPr lang="en-US" altLang="en-US" b="0">
                <a:solidFill>
                  <a:srgbClr val="000000"/>
                </a:solidFill>
                <a:latin typeface="Times" pitchFamily="2" charset="0"/>
              </a:endParaRPr>
            </a:p>
          </p:txBody>
        </p:sp>
        <p:sp>
          <p:nvSpPr>
            <p:cNvPr id="88144" name="Rectangle 54">
              <a:extLst>
                <a:ext uri="{FF2B5EF4-FFF2-40B4-BE49-F238E27FC236}">
                  <a16:creationId xmlns:a16="http://schemas.microsoft.com/office/drawing/2014/main" id="{4512F8EB-8985-5340-B74D-D86D15726D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90963" y="2727325"/>
              <a:ext cx="105798" cy="169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100" b="0">
                  <a:solidFill>
                    <a:srgbClr val="000000"/>
                  </a:solidFill>
                  <a:latin typeface="Times-Roman" pitchFamily="2" charset="0"/>
                </a:rPr>
                <a:t>0 </a:t>
              </a:r>
              <a:endParaRPr lang="en-US" altLang="en-US" b="0">
                <a:solidFill>
                  <a:srgbClr val="000000"/>
                </a:solidFill>
                <a:latin typeface="Times" pitchFamily="2" charset="0"/>
              </a:endParaRPr>
            </a:p>
          </p:txBody>
        </p:sp>
        <p:sp>
          <p:nvSpPr>
            <p:cNvPr id="88145" name="Rectangle 55">
              <a:extLst>
                <a:ext uri="{FF2B5EF4-FFF2-40B4-BE49-F238E27FC236}">
                  <a16:creationId xmlns:a16="http://schemas.microsoft.com/office/drawing/2014/main" id="{60017E11-F386-294F-8C88-BC55EF71DD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3513" y="2640013"/>
              <a:ext cx="174728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Q </a:t>
              </a:r>
              <a:endParaRPr lang="en-US" altLang="en-US" b="0">
                <a:solidFill>
                  <a:srgbClr val="000000"/>
                </a:solidFill>
                <a:latin typeface="Times" pitchFamily="2" charset="0"/>
              </a:endParaRPr>
            </a:p>
          </p:txBody>
        </p:sp>
        <p:sp>
          <p:nvSpPr>
            <p:cNvPr id="88146" name="Rectangle 56">
              <a:extLst>
                <a:ext uri="{FF2B5EF4-FFF2-40B4-BE49-F238E27FC236}">
                  <a16:creationId xmlns:a16="http://schemas.microsoft.com/office/drawing/2014/main" id="{5A013B85-3808-BA44-8843-06D5FEC62F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75275" y="2727325"/>
              <a:ext cx="105798" cy="169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100" b="0">
                  <a:solidFill>
                    <a:srgbClr val="000000"/>
                  </a:solidFill>
                  <a:latin typeface="Times-Roman" pitchFamily="2" charset="0"/>
                </a:rPr>
                <a:t>1 </a:t>
              </a:r>
              <a:endParaRPr lang="en-US" altLang="en-US" b="0">
                <a:solidFill>
                  <a:srgbClr val="000000"/>
                </a:solidFill>
                <a:latin typeface="Times" pitchFamily="2" charset="0"/>
              </a:endParaRPr>
            </a:p>
          </p:txBody>
        </p:sp>
        <p:sp>
          <p:nvSpPr>
            <p:cNvPr id="88147" name="Rectangle 57">
              <a:extLst>
                <a:ext uri="{FF2B5EF4-FFF2-40B4-BE49-F238E27FC236}">
                  <a16:creationId xmlns:a16="http://schemas.microsoft.com/office/drawing/2014/main" id="{14C72B63-1F12-4647-80E5-53B8CAE964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31000" y="2640013"/>
              <a:ext cx="174728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Q </a:t>
              </a:r>
              <a:endParaRPr lang="en-US" altLang="en-US" b="0">
                <a:solidFill>
                  <a:srgbClr val="000000"/>
                </a:solidFill>
                <a:latin typeface="Times" pitchFamily="2" charset="0"/>
              </a:endParaRPr>
            </a:p>
          </p:txBody>
        </p:sp>
        <p:sp>
          <p:nvSpPr>
            <p:cNvPr id="88148" name="Rectangle 58">
              <a:extLst>
                <a:ext uri="{FF2B5EF4-FFF2-40B4-BE49-F238E27FC236}">
                  <a16:creationId xmlns:a16="http://schemas.microsoft.com/office/drawing/2014/main" id="{288FAA86-3232-A14E-BD3E-1FF16FDF7A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61175" y="2727325"/>
              <a:ext cx="105798" cy="169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100" b="0">
                  <a:solidFill>
                    <a:srgbClr val="000000"/>
                  </a:solidFill>
                  <a:latin typeface="Times-Roman" pitchFamily="2" charset="0"/>
                </a:rPr>
                <a:t>2 </a:t>
              </a:r>
              <a:endParaRPr lang="en-US" altLang="en-US" b="0">
                <a:solidFill>
                  <a:srgbClr val="000000"/>
                </a:solidFill>
                <a:latin typeface="Times" pitchFamily="2" charset="0"/>
              </a:endParaRPr>
            </a:p>
          </p:txBody>
        </p:sp>
        <p:sp>
          <p:nvSpPr>
            <p:cNvPr id="88149" name="Rectangle 59">
              <a:extLst>
                <a:ext uri="{FF2B5EF4-FFF2-40B4-BE49-F238E27FC236}">
                  <a16:creationId xmlns:a16="http://schemas.microsoft.com/office/drawing/2014/main" id="{32FE814F-20A9-FA4A-9909-5F0031F3ED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00500" y="3103563"/>
              <a:ext cx="841577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0">
                  <a:solidFill>
                    <a:srgbClr val="000000"/>
                  </a:solidFill>
                  <a:latin typeface="Times-Roman" pitchFamily="2" charset="0"/>
                </a:rPr>
                <a:t>(a) Circuit </a:t>
              </a:r>
              <a:endParaRPr lang="en-US" altLang="en-US" b="0">
                <a:solidFill>
                  <a:srgbClr val="000000"/>
                </a:solidFill>
                <a:latin typeface="Times" pitchFamily="2" charset="0"/>
              </a:endParaRPr>
            </a:p>
          </p:txBody>
        </p:sp>
        <p:sp>
          <p:nvSpPr>
            <p:cNvPr id="88150" name="Rectangle 60">
              <a:extLst>
                <a:ext uri="{FF2B5EF4-FFF2-40B4-BE49-F238E27FC236}">
                  <a16:creationId xmlns:a16="http://schemas.microsoft.com/office/drawing/2014/main" id="{16F14842-3A36-DC43-BB22-CEF90ADB1F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25525" y="3717925"/>
              <a:ext cx="474489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Clock </a:t>
              </a:r>
              <a:endParaRPr lang="en-US" altLang="en-US" b="0">
                <a:solidFill>
                  <a:srgbClr val="000000"/>
                </a:solidFill>
                <a:latin typeface="Times" pitchFamily="2" charset="0"/>
              </a:endParaRPr>
            </a:p>
          </p:txBody>
        </p:sp>
        <p:sp>
          <p:nvSpPr>
            <p:cNvPr id="88151" name="Rectangle 83">
              <a:extLst>
                <a:ext uri="{FF2B5EF4-FFF2-40B4-BE49-F238E27FC236}">
                  <a16:creationId xmlns:a16="http://schemas.microsoft.com/office/drawing/2014/main" id="{02F5D68D-03D9-0A41-B7AC-7F1EEBE8FD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86175" y="6280150"/>
              <a:ext cx="1503168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0">
                  <a:solidFill>
                    <a:srgbClr val="000000"/>
                  </a:solidFill>
                  <a:latin typeface="Times-Roman" pitchFamily="2" charset="0"/>
                </a:rPr>
                <a:t>(b) Timing diagram</a:t>
              </a:r>
              <a:endParaRPr lang="en-US" altLang="en-US" b="0">
                <a:solidFill>
                  <a:srgbClr val="000000"/>
                </a:solidFill>
                <a:latin typeface="Times" pitchFamily="2" charset="0"/>
              </a:endParaRPr>
            </a:p>
          </p:txBody>
        </p:sp>
        <p:grpSp>
          <p:nvGrpSpPr>
            <p:cNvPr id="88152" name="Group 1">
              <a:extLst>
                <a:ext uri="{FF2B5EF4-FFF2-40B4-BE49-F238E27FC236}">
                  <a16:creationId xmlns:a16="http://schemas.microsoft.com/office/drawing/2014/main" id="{7ABE4C45-04FD-8A42-B92C-A046C3DB36C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19200" y="4205235"/>
              <a:ext cx="235973" cy="277280"/>
              <a:chOff x="1219200" y="4205235"/>
              <a:chExt cx="235973" cy="277280"/>
            </a:xfrm>
          </p:grpSpPr>
          <p:sp>
            <p:nvSpPr>
              <p:cNvPr id="88161" name="Rectangle 61">
                <a:extLst>
                  <a:ext uri="{FF2B5EF4-FFF2-40B4-BE49-F238E27FC236}">
                    <a16:creationId xmlns:a16="http://schemas.microsoft.com/office/drawing/2014/main" id="{C88ABD25-A991-684E-A1A5-E5CFACA4429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19200" y="4227513"/>
                <a:ext cx="174728" cy="215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400" b="0">
                    <a:solidFill>
                      <a:srgbClr val="000000"/>
                    </a:solidFill>
                    <a:latin typeface="Times-Roman" pitchFamily="2" charset="0"/>
                  </a:rPr>
                  <a:t>Q </a:t>
                </a:r>
                <a:endParaRPr lang="en-US" altLang="en-US" b="0">
                  <a:solidFill>
                    <a:srgbClr val="000000"/>
                  </a:solidFill>
                  <a:latin typeface="Times" pitchFamily="2" charset="0"/>
                </a:endParaRPr>
              </a:p>
            </p:txBody>
          </p:sp>
          <p:sp>
            <p:nvSpPr>
              <p:cNvPr id="88162" name="Rectangle 62">
                <a:extLst>
                  <a:ext uri="{FF2B5EF4-FFF2-40B4-BE49-F238E27FC236}">
                    <a16:creationId xmlns:a16="http://schemas.microsoft.com/office/drawing/2014/main" id="{7B74288B-6424-A243-BA21-FAE1800B8CF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49375" y="4313238"/>
                <a:ext cx="105798" cy="1692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100" b="0">
                    <a:solidFill>
                      <a:srgbClr val="000000"/>
                    </a:solidFill>
                    <a:latin typeface="Times-Roman" pitchFamily="2" charset="0"/>
                  </a:rPr>
                  <a:t>0 </a:t>
                </a:r>
                <a:endParaRPr lang="en-US" altLang="en-US" b="0">
                  <a:solidFill>
                    <a:srgbClr val="000000"/>
                  </a:solidFill>
                  <a:latin typeface="Times" pitchFamily="2" charset="0"/>
                </a:endParaRPr>
              </a:p>
            </p:txBody>
          </p:sp>
          <p:sp>
            <p:nvSpPr>
              <p:cNvPr id="88163" name="Line 25">
                <a:extLst>
                  <a:ext uri="{FF2B5EF4-FFF2-40B4-BE49-F238E27FC236}">
                    <a16:creationId xmlns:a16="http://schemas.microsoft.com/office/drawing/2014/main" id="{1336DB33-80DE-6E44-A568-CAD0C479C7E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223420" y="4205235"/>
                <a:ext cx="153402" cy="1747"/>
              </a:xfrm>
              <a:prstGeom prst="line">
                <a:avLst/>
              </a:prstGeom>
              <a:noFill/>
              <a:ln w="222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88153" name="Group 2">
              <a:extLst>
                <a:ext uri="{FF2B5EF4-FFF2-40B4-BE49-F238E27FC236}">
                  <a16:creationId xmlns:a16="http://schemas.microsoft.com/office/drawing/2014/main" id="{FFF998EB-9AFF-2F4F-B7EE-FCEF86A602B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16794" y="4747249"/>
              <a:ext cx="238379" cy="276603"/>
              <a:chOff x="1216794" y="4747249"/>
              <a:chExt cx="238379" cy="276603"/>
            </a:xfrm>
          </p:grpSpPr>
          <p:sp>
            <p:nvSpPr>
              <p:cNvPr id="88158" name="Rectangle 63">
                <a:extLst>
                  <a:ext uri="{FF2B5EF4-FFF2-40B4-BE49-F238E27FC236}">
                    <a16:creationId xmlns:a16="http://schemas.microsoft.com/office/drawing/2014/main" id="{EC1A133D-10C0-DC4B-9136-332415D505A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19200" y="4767263"/>
                <a:ext cx="174728" cy="215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400" b="0">
                    <a:solidFill>
                      <a:srgbClr val="000000"/>
                    </a:solidFill>
                    <a:latin typeface="Times-Roman" pitchFamily="2" charset="0"/>
                  </a:rPr>
                  <a:t>Q </a:t>
                </a:r>
                <a:endParaRPr lang="en-US" altLang="en-US" b="0">
                  <a:solidFill>
                    <a:srgbClr val="000000"/>
                  </a:solidFill>
                  <a:latin typeface="Times" pitchFamily="2" charset="0"/>
                </a:endParaRPr>
              </a:p>
            </p:txBody>
          </p:sp>
          <p:sp>
            <p:nvSpPr>
              <p:cNvPr id="88159" name="Rectangle 64">
                <a:extLst>
                  <a:ext uri="{FF2B5EF4-FFF2-40B4-BE49-F238E27FC236}">
                    <a16:creationId xmlns:a16="http://schemas.microsoft.com/office/drawing/2014/main" id="{23B4A160-7A29-E142-9005-018BFD4FCA1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49375" y="4854575"/>
                <a:ext cx="105798" cy="1692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100" b="0">
                    <a:solidFill>
                      <a:srgbClr val="000000"/>
                    </a:solidFill>
                    <a:latin typeface="Times-Roman" pitchFamily="2" charset="0"/>
                  </a:rPr>
                  <a:t>1 </a:t>
                </a:r>
                <a:endParaRPr lang="en-US" altLang="en-US" b="0">
                  <a:solidFill>
                    <a:srgbClr val="000000"/>
                  </a:solidFill>
                  <a:latin typeface="Times" pitchFamily="2" charset="0"/>
                </a:endParaRPr>
              </a:p>
            </p:txBody>
          </p:sp>
          <p:sp>
            <p:nvSpPr>
              <p:cNvPr id="88160" name="Line 25">
                <a:extLst>
                  <a:ext uri="{FF2B5EF4-FFF2-40B4-BE49-F238E27FC236}">
                    <a16:creationId xmlns:a16="http://schemas.microsoft.com/office/drawing/2014/main" id="{8E50A1B7-1D50-9C48-B0B8-62CBE140F6F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216794" y="4747249"/>
                <a:ext cx="153402" cy="1747"/>
              </a:xfrm>
              <a:prstGeom prst="line">
                <a:avLst/>
              </a:prstGeom>
              <a:noFill/>
              <a:ln w="222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88154" name="Group 3">
              <a:extLst>
                <a:ext uri="{FF2B5EF4-FFF2-40B4-BE49-F238E27FC236}">
                  <a16:creationId xmlns:a16="http://schemas.microsoft.com/office/drawing/2014/main" id="{67E15E6E-7DF7-674F-BB40-9AFF12B552F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18120" y="5297215"/>
              <a:ext cx="237053" cy="266387"/>
              <a:chOff x="1218120" y="5297215"/>
              <a:chExt cx="237053" cy="266387"/>
            </a:xfrm>
          </p:grpSpPr>
          <p:sp>
            <p:nvSpPr>
              <p:cNvPr id="88155" name="Rectangle 65">
                <a:extLst>
                  <a:ext uri="{FF2B5EF4-FFF2-40B4-BE49-F238E27FC236}">
                    <a16:creationId xmlns:a16="http://schemas.microsoft.com/office/drawing/2014/main" id="{783A65B9-2E3A-BE4F-906B-949DC555470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19200" y="5307013"/>
                <a:ext cx="174728" cy="215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400" b="0">
                    <a:solidFill>
                      <a:srgbClr val="000000"/>
                    </a:solidFill>
                    <a:latin typeface="Times-Roman" pitchFamily="2" charset="0"/>
                  </a:rPr>
                  <a:t>Q </a:t>
                </a:r>
                <a:endParaRPr lang="en-US" altLang="en-US" b="0">
                  <a:solidFill>
                    <a:srgbClr val="000000"/>
                  </a:solidFill>
                  <a:latin typeface="Times" pitchFamily="2" charset="0"/>
                </a:endParaRPr>
              </a:p>
            </p:txBody>
          </p:sp>
          <p:sp>
            <p:nvSpPr>
              <p:cNvPr id="88156" name="Rectangle 66">
                <a:extLst>
                  <a:ext uri="{FF2B5EF4-FFF2-40B4-BE49-F238E27FC236}">
                    <a16:creationId xmlns:a16="http://schemas.microsoft.com/office/drawing/2014/main" id="{543CA043-A05D-E94E-9296-1B66FCEB946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49375" y="5394325"/>
                <a:ext cx="105798" cy="1692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100" b="0">
                    <a:solidFill>
                      <a:srgbClr val="000000"/>
                    </a:solidFill>
                    <a:latin typeface="Times-Roman" pitchFamily="2" charset="0"/>
                  </a:rPr>
                  <a:t>2 </a:t>
                </a:r>
                <a:endParaRPr lang="en-US" altLang="en-US" b="0">
                  <a:solidFill>
                    <a:srgbClr val="000000"/>
                  </a:solidFill>
                  <a:latin typeface="Times" pitchFamily="2" charset="0"/>
                </a:endParaRPr>
              </a:p>
            </p:txBody>
          </p:sp>
          <p:sp>
            <p:nvSpPr>
              <p:cNvPr id="88157" name="Line 25">
                <a:extLst>
                  <a:ext uri="{FF2B5EF4-FFF2-40B4-BE49-F238E27FC236}">
                    <a16:creationId xmlns:a16="http://schemas.microsoft.com/office/drawing/2014/main" id="{0D59B39C-4ECA-AB44-AA84-949C01DBA11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218120" y="5297215"/>
                <a:ext cx="153402" cy="1747"/>
              </a:xfrm>
              <a:prstGeom prst="line">
                <a:avLst/>
              </a:prstGeom>
              <a:noFill/>
              <a:ln w="222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88067" name="Group 5">
            <a:extLst>
              <a:ext uri="{FF2B5EF4-FFF2-40B4-BE49-F238E27FC236}">
                <a16:creationId xmlns:a16="http://schemas.microsoft.com/office/drawing/2014/main" id="{158F3167-0DA8-CA49-97E6-DB3C4BF0DB63}"/>
              </a:ext>
            </a:extLst>
          </p:cNvPr>
          <p:cNvGrpSpPr>
            <a:grpSpLocks/>
          </p:cNvGrpSpPr>
          <p:nvPr/>
        </p:nvGrpSpPr>
        <p:grpSpPr bwMode="auto">
          <a:xfrm>
            <a:off x="2571750" y="3798889"/>
            <a:ext cx="7405688" cy="739775"/>
            <a:chOff x="1657032" y="3799219"/>
            <a:chExt cx="7405724" cy="739506"/>
          </a:xfrm>
        </p:grpSpPr>
        <p:grpSp>
          <p:nvGrpSpPr>
            <p:cNvPr id="88068" name="Group 74">
              <a:extLst>
                <a:ext uri="{FF2B5EF4-FFF2-40B4-BE49-F238E27FC236}">
                  <a16:creationId xmlns:a16="http://schemas.microsoft.com/office/drawing/2014/main" id="{FF168DEC-9D0D-1F46-AB93-9EF598A91BB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57032" y="3799219"/>
              <a:ext cx="363538" cy="541337"/>
              <a:chOff x="3873500" y="3795713"/>
              <a:chExt cx="363538" cy="541337"/>
            </a:xfrm>
          </p:grpSpPr>
          <p:sp>
            <p:nvSpPr>
              <p:cNvPr id="88092" name="Freeform 77">
                <a:extLst>
                  <a:ext uri="{FF2B5EF4-FFF2-40B4-BE49-F238E27FC236}">
                    <a16:creationId xmlns:a16="http://schemas.microsoft.com/office/drawing/2014/main" id="{1AFA786C-AA7F-6E42-BA88-0D6692E012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25900" y="4260850"/>
                <a:ext cx="114300" cy="76200"/>
              </a:xfrm>
              <a:custGeom>
                <a:avLst/>
                <a:gdLst>
                  <a:gd name="T0" fmla="*/ 0 w 144"/>
                  <a:gd name="T1" fmla="*/ 2147483646 h 96"/>
                  <a:gd name="T2" fmla="*/ 2147483646 w 144"/>
                  <a:gd name="T3" fmla="*/ 2147483646 h 96"/>
                  <a:gd name="T4" fmla="*/ 2147483646 w 144"/>
                  <a:gd name="T5" fmla="*/ 0 h 96"/>
                  <a:gd name="T6" fmla="*/ 2147483646 w 144"/>
                  <a:gd name="T7" fmla="*/ 2147483646 h 96"/>
                  <a:gd name="T8" fmla="*/ 0 w 144"/>
                  <a:gd name="T9" fmla="*/ 2147483646 h 9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4"/>
                  <a:gd name="T16" fmla="*/ 0 h 96"/>
                  <a:gd name="T17" fmla="*/ 144 w 144"/>
                  <a:gd name="T18" fmla="*/ 96 h 9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4" h="96">
                    <a:moveTo>
                      <a:pt x="0" y="48"/>
                    </a:moveTo>
                    <a:lnTo>
                      <a:pt x="144" y="96"/>
                    </a:lnTo>
                    <a:lnTo>
                      <a:pt x="48" y="0"/>
                    </a:lnTo>
                    <a:lnTo>
                      <a:pt x="24" y="2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000000"/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093" name="Freeform 78">
                <a:extLst>
                  <a:ext uri="{FF2B5EF4-FFF2-40B4-BE49-F238E27FC236}">
                    <a16:creationId xmlns:a16="http://schemas.microsoft.com/office/drawing/2014/main" id="{5E7F48A7-AE83-B742-A698-778AA357EE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73500" y="3795713"/>
                <a:ext cx="363538" cy="482600"/>
              </a:xfrm>
              <a:custGeom>
                <a:avLst/>
                <a:gdLst>
                  <a:gd name="T0" fmla="*/ 2147483646 w 457"/>
                  <a:gd name="T1" fmla="*/ 0 h 609"/>
                  <a:gd name="T2" fmla="*/ 2147483646 w 457"/>
                  <a:gd name="T3" fmla="*/ 0 h 609"/>
                  <a:gd name="T4" fmla="*/ 2147483646 w 457"/>
                  <a:gd name="T5" fmla="*/ 0 h 609"/>
                  <a:gd name="T6" fmla="*/ 2147483646 w 457"/>
                  <a:gd name="T7" fmla="*/ 0 h 609"/>
                  <a:gd name="T8" fmla="*/ 2147483646 w 457"/>
                  <a:gd name="T9" fmla="*/ 0 h 609"/>
                  <a:gd name="T10" fmla="*/ 2147483646 w 457"/>
                  <a:gd name="T11" fmla="*/ 0 h 609"/>
                  <a:gd name="T12" fmla="*/ 2147483646 w 457"/>
                  <a:gd name="T13" fmla="*/ 0 h 609"/>
                  <a:gd name="T14" fmla="*/ 2147483646 w 457"/>
                  <a:gd name="T15" fmla="*/ 0 h 609"/>
                  <a:gd name="T16" fmla="*/ 2147483646 w 457"/>
                  <a:gd name="T17" fmla="*/ 0 h 609"/>
                  <a:gd name="T18" fmla="*/ 2147483646 w 457"/>
                  <a:gd name="T19" fmla="*/ 0 h 609"/>
                  <a:gd name="T20" fmla="*/ 2147483646 w 457"/>
                  <a:gd name="T21" fmla="*/ 0 h 609"/>
                  <a:gd name="T22" fmla="*/ 2147483646 w 457"/>
                  <a:gd name="T23" fmla="*/ 0 h 609"/>
                  <a:gd name="T24" fmla="*/ 2147483646 w 457"/>
                  <a:gd name="T25" fmla="*/ 0 h 609"/>
                  <a:gd name="T26" fmla="*/ 2147483646 w 457"/>
                  <a:gd name="T27" fmla="*/ 0 h 609"/>
                  <a:gd name="T28" fmla="*/ 2147483646 w 457"/>
                  <a:gd name="T29" fmla="*/ 0 h 609"/>
                  <a:gd name="T30" fmla="*/ 2147483646 w 457"/>
                  <a:gd name="T31" fmla="*/ 0 h 609"/>
                  <a:gd name="T32" fmla="*/ 2147483646 w 457"/>
                  <a:gd name="T33" fmla="*/ 0 h 609"/>
                  <a:gd name="T34" fmla="*/ 2147483646 w 457"/>
                  <a:gd name="T35" fmla="*/ 0 h 609"/>
                  <a:gd name="T36" fmla="*/ 2147483646 w 457"/>
                  <a:gd name="T37" fmla="*/ 0 h 609"/>
                  <a:gd name="T38" fmla="*/ 2147483646 w 457"/>
                  <a:gd name="T39" fmla="*/ 0 h 609"/>
                  <a:gd name="T40" fmla="*/ 2147483646 w 457"/>
                  <a:gd name="T41" fmla="*/ 0 h 609"/>
                  <a:gd name="T42" fmla="*/ 2147483646 w 457"/>
                  <a:gd name="T43" fmla="*/ 0 h 609"/>
                  <a:gd name="T44" fmla="*/ 2147483646 w 457"/>
                  <a:gd name="T45" fmla="*/ 0 h 609"/>
                  <a:gd name="T46" fmla="*/ 2147483646 w 457"/>
                  <a:gd name="T47" fmla="*/ 0 h 609"/>
                  <a:gd name="T48" fmla="*/ 0 w 457"/>
                  <a:gd name="T49" fmla="*/ 0 h 609"/>
                  <a:gd name="T50" fmla="*/ 2147483646 w 457"/>
                  <a:gd name="T51" fmla="*/ 0 h 609"/>
                  <a:gd name="T52" fmla="*/ 2147483646 w 457"/>
                  <a:gd name="T53" fmla="*/ 0 h 609"/>
                  <a:gd name="T54" fmla="*/ 2147483646 w 457"/>
                  <a:gd name="T55" fmla="*/ 0 h 609"/>
                  <a:gd name="T56" fmla="*/ 2147483646 w 457"/>
                  <a:gd name="T57" fmla="*/ 0 h 609"/>
                  <a:gd name="T58" fmla="*/ 2147483646 w 457"/>
                  <a:gd name="T59" fmla="*/ 0 h 609"/>
                  <a:gd name="T60" fmla="*/ 2147483646 w 457"/>
                  <a:gd name="T61" fmla="*/ 0 h 609"/>
                  <a:gd name="T62" fmla="*/ 2147483646 w 457"/>
                  <a:gd name="T63" fmla="*/ 0 h 609"/>
                  <a:gd name="T64" fmla="*/ 2147483646 w 457"/>
                  <a:gd name="T65" fmla="*/ 0 h 60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457"/>
                  <a:gd name="T100" fmla="*/ 0 h 609"/>
                  <a:gd name="T101" fmla="*/ 457 w 457"/>
                  <a:gd name="T102" fmla="*/ 609 h 609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457" h="609">
                    <a:moveTo>
                      <a:pt x="316" y="0"/>
                    </a:moveTo>
                    <a:lnTo>
                      <a:pt x="335" y="13"/>
                    </a:lnTo>
                    <a:lnTo>
                      <a:pt x="352" y="27"/>
                    </a:lnTo>
                    <a:lnTo>
                      <a:pt x="367" y="37"/>
                    </a:lnTo>
                    <a:lnTo>
                      <a:pt x="383" y="49"/>
                    </a:lnTo>
                    <a:lnTo>
                      <a:pt x="396" y="60"/>
                    </a:lnTo>
                    <a:lnTo>
                      <a:pt x="408" y="70"/>
                    </a:lnTo>
                    <a:lnTo>
                      <a:pt x="419" y="79"/>
                    </a:lnTo>
                    <a:lnTo>
                      <a:pt x="429" y="88"/>
                    </a:lnTo>
                    <a:lnTo>
                      <a:pt x="437" y="96"/>
                    </a:lnTo>
                    <a:lnTo>
                      <a:pt x="444" y="105"/>
                    </a:lnTo>
                    <a:lnTo>
                      <a:pt x="450" y="112"/>
                    </a:lnTo>
                    <a:lnTo>
                      <a:pt x="454" y="120"/>
                    </a:lnTo>
                    <a:lnTo>
                      <a:pt x="456" y="127"/>
                    </a:lnTo>
                    <a:lnTo>
                      <a:pt x="457" y="135"/>
                    </a:lnTo>
                    <a:lnTo>
                      <a:pt x="457" y="141"/>
                    </a:lnTo>
                    <a:lnTo>
                      <a:pt x="456" y="148"/>
                    </a:lnTo>
                    <a:lnTo>
                      <a:pt x="453" y="155"/>
                    </a:lnTo>
                    <a:lnTo>
                      <a:pt x="448" y="162"/>
                    </a:lnTo>
                    <a:lnTo>
                      <a:pt x="442" y="169"/>
                    </a:lnTo>
                    <a:lnTo>
                      <a:pt x="435" y="177"/>
                    </a:lnTo>
                    <a:lnTo>
                      <a:pt x="425" y="184"/>
                    </a:lnTo>
                    <a:lnTo>
                      <a:pt x="414" y="191"/>
                    </a:lnTo>
                    <a:lnTo>
                      <a:pt x="401" y="199"/>
                    </a:lnTo>
                    <a:lnTo>
                      <a:pt x="388" y="208"/>
                    </a:lnTo>
                    <a:lnTo>
                      <a:pt x="372" y="216"/>
                    </a:lnTo>
                    <a:lnTo>
                      <a:pt x="354" y="226"/>
                    </a:lnTo>
                    <a:lnTo>
                      <a:pt x="335" y="235"/>
                    </a:lnTo>
                    <a:lnTo>
                      <a:pt x="314" y="246"/>
                    </a:lnTo>
                    <a:lnTo>
                      <a:pt x="292" y="257"/>
                    </a:lnTo>
                    <a:lnTo>
                      <a:pt x="268" y="269"/>
                    </a:lnTo>
                    <a:lnTo>
                      <a:pt x="241" y="281"/>
                    </a:lnTo>
                    <a:lnTo>
                      <a:pt x="214" y="294"/>
                    </a:lnTo>
                    <a:lnTo>
                      <a:pt x="190" y="306"/>
                    </a:lnTo>
                    <a:lnTo>
                      <a:pt x="167" y="317"/>
                    </a:lnTo>
                    <a:lnTo>
                      <a:pt x="145" y="328"/>
                    </a:lnTo>
                    <a:lnTo>
                      <a:pt x="125" y="338"/>
                    </a:lnTo>
                    <a:lnTo>
                      <a:pt x="107" y="347"/>
                    </a:lnTo>
                    <a:lnTo>
                      <a:pt x="89" y="357"/>
                    </a:lnTo>
                    <a:lnTo>
                      <a:pt x="73" y="365"/>
                    </a:lnTo>
                    <a:lnTo>
                      <a:pt x="59" y="374"/>
                    </a:lnTo>
                    <a:lnTo>
                      <a:pt x="47" y="382"/>
                    </a:lnTo>
                    <a:lnTo>
                      <a:pt x="35" y="390"/>
                    </a:lnTo>
                    <a:lnTo>
                      <a:pt x="25" y="398"/>
                    </a:lnTo>
                    <a:lnTo>
                      <a:pt x="17" y="406"/>
                    </a:lnTo>
                    <a:lnTo>
                      <a:pt x="11" y="413"/>
                    </a:lnTo>
                    <a:lnTo>
                      <a:pt x="6" y="420"/>
                    </a:lnTo>
                    <a:lnTo>
                      <a:pt x="2" y="429"/>
                    </a:lnTo>
                    <a:lnTo>
                      <a:pt x="0" y="436"/>
                    </a:lnTo>
                    <a:lnTo>
                      <a:pt x="0" y="444"/>
                    </a:lnTo>
                    <a:lnTo>
                      <a:pt x="1" y="453"/>
                    </a:lnTo>
                    <a:lnTo>
                      <a:pt x="5" y="461"/>
                    </a:lnTo>
                    <a:lnTo>
                      <a:pt x="9" y="470"/>
                    </a:lnTo>
                    <a:lnTo>
                      <a:pt x="15" y="478"/>
                    </a:lnTo>
                    <a:lnTo>
                      <a:pt x="24" y="488"/>
                    </a:lnTo>
                    <a:lnTo>
                      <a:pt x="35" y="497"/>
                    </a:lnTo>
                    <a:lnTo>
                      <a:pt x="47" y="507"/>
                    </a:lnTo>
                    <a:lnTo>
                      <a:pt x="60" y="518"/>
                    </a:lnTo>
                    <a:lnTo>
                      <a:pt x="75" y="529"/>
                    </a:lnTo>
                    <a:lnTo>
                      <a:pt x="92" y="541"/>
                    </a:lnTo>
                    <a:lnTo>
                      <a:pt x="112" y="553"/>
                    </a:lnTo>
                    <a:lnTo>
                      <a:pt x="133" y="566"/>
                    </a:lnTo>
                    <a:lnTo>
                      <a:pt x="156" y="579"/>
                    </a:lnTo>
                    <a:lnTo>
                      <a:pt x="180" y="595"/>
                    </a:lnTo>
                    <a:lnTo>
                      <a:pt x="208" y="609"/>
                    </a:lnTo>
                  </a:path>
                </a:pathLst>
              </a:cu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88069" name="Group 75">
              <a:extLst>
                <a:ext uri="{FF2B5EF4-FFF2-40B4-BE49-F238E27FC236}">
                  <a16:creationId xmlns:a16="http://schemas.microsoft.com/office/drawing/2014/main" id="{3B720E31-60CC-6D4E-9196-8B6861B1F50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97829" y="3800544"/>
              <a:ext cx="363538" cy="541337"/>
              <a:chOff x="3873500" y="3795713"/>
              <a:chExt cx="363538" cy="541337"/>
            </a:xfrm>
          </p:grpSpPr>
          <p:sp>
            <p:nvSpPr>
              <p:cNvPr id="88090" name="Freeform 77">
                <a:extLst>
                  <a:ext uri="{FF2B5EF4-FFF2-40B4-BE49-F238E27FC236}">
                    <a16:creationId xmlns:a16="http://schemas.microsoft.com/office/drawing/2014/main" id="{2CF8A8E8-1F3C-B747-B9E7-A5D48AF167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25900" y="4260850"/>
                <a:ext cx="114300" cy="76200"/>
              </a:xfrm>
              <a:custGeom>
                <a:avLst/>
                <a:gdLst>
                  <a:gd name="T0" fmla="*/ 0 w 144"/>
                  <a:gd name="T1" fmla="*/ 2147483646 h 96"/>
                  <a:gd name="T2" fmla="*/ 2147483646 w 144"/>
                  <a:gd name="T3" fmla="*/ 2147483646 h 96"/>
                  <a:gd name="T4" fmla="*/ 2147483646 w 144"/>
                  <a:gd name="T5" fmla="*/ 0 h 96"/>
                  <a:gd name="T6" fmla="*/ 2147483646 w 144"/>
                  <a:gd name="T7" fmla="*/ 2147483646 h 96"/>
                  <a:gd name="T8" fmla="*/ 0 w 144"/>
                  <a:gd name="T9" fmla="*/ 2147483646 h 9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4"/>
                  <a:gd name="T16" fmla="*/ 0 h 96"/>
                  <a:gd name="T17" fmla="*/ 144 w 144"/>
                  <a:gd name="T18" fmla="*/ 96 h 9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4" h="96">
                    <a:moveTo>
                      <a:pt x="0" y="48"/>
                    </a:moveTo>
                    <a:lnTo>
                      <a:pt x="144" y="96"/>
                    </a:lnTo>
                    <a:lnTo>
                      <a:pt x="48" y="0"/>
                    </a:lnTo>
                    <a:lnTo>
                      <a:pt x="24" y="2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000000"/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091" name="Freeform 78">
                <a:extLst>
                  <a:ext uri="{FF2B5EF4-FFF2-40B4-BE49-F238E27FC236}">
                    <a16:creationId xmlns:a16="http://schemas.microsoft.com/office/drawing/2014/main" id="{6D7260C9-16B6-A44A-9E63-3E96AF83C9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73500" y="3795713"/>
                <a:ext cx="363538" cy="482600"/>
              </a:xfrm>
              <a:custGeom>
                <a:avLst/>
                <a:gdLst>
                  <a:gd name="T0" fmla="*/ 2147483646 w 457"/>
                  <a:gd name="T1" fmla="*/ 0 h 609"/>
                  <a:gd name="T2" fmla="*/ 2147483646 w 457"/>
                  <a:gd name="T3" fmla="*/ 0 h 609"/>
                  <a:gd name="T4" fmla="*/ 2147483646 w 457"/>
                  <a:gd name="T5" fmla="*/ 0 h 609"/>
                  <a:gd name="T6" fmla="*/ 2147483646 w 457"/>
                  <a:gd name="T7" fmla="*/ 0 h 609"/>
                  <a:gd name="T8" fmla="*/ 2147483646 w 457"/>
                  <a:gd name="T9" fmla="*/ 0 h 609"/>
                  <a:gd name="T10" fmla="*/ 2147483646 w 457"/>
                  <a:gd name="T11" fmla="*/ 0 h 609"/>
                  <a:gd name="T12" fmla="*/ 2147483646 w 457"/>
                  <a:gd name="T13" fmla="*/ 0 h 609"/>
                  <a:gd name="T14" fmla="*/ 2147483646 w 457"/>
                  <a:gd name="T15" fmla="*/ 0 h 609"/>
                  <a:gd name="T16" fmla="*/ 2147483646 w 457"/>
                  <a:gd name="T17" fmla="*/ 0 h 609"/>
                  <a:gd name="T18" fmla="*/ 2147483646 w 457"/>
                  <a:gd name="T19" fmla="*/ 0 h 609"/>
                  <a:gd name="T20" fmla="*/ 2147483646 w 457"/>
                  <a:gd name="T21" fmla="*/ 0 h 609"/>
                  <a:gd name="T22" fmla="*/ 2147483646 w 457"/>
                  <a:gd name="T23" fmla="*/ 0 h 609"/>
                  <a:gd name="T24" fmla="*/ 2147483646 w 457"/>
                  <a:gd name="T25" fmla="*/ 0 h 609"/>
                  <a:gd name="T26" fmla="*/ 2147483646 w 457"/>
                  <a:gd name="T27" fmla="*/ 0 h 609"/>
                  <a:gd name="T28" fmla="*/ 2147483646 w 457"/>
                  <a:gd name="T29" fmla="*/ 0 h 609"/>
                  <a:gd name="T30" fmla="*/ 2147483646 w 457"/>
                  <a:gd name="T31" fmla="*/ 0 h 609"/>
                  <a:gd name="T32" fmla="*/ 2147483646 w 457"/>
                  <a:gd name="T33" fmla="*/ 0 h 609"/>
                  <a:gd name="T34" fmla="*/ 2147483646 w 457"/>
                  <a:gd name="T35" fmla="*/ 0 h 609"/>
                  <a:gd name="T36" fmla="*/ 2147483646 w 457"/>
                  <a:gd name="T37" fmla="*/ 0 h 609"/>
                  <a:gd name="T38" fmla="*/ 2147483646 w 457"/>
                  <a:gd name="T39" fmla="*/ 0 h 609"/>
                  <a:gd name="T40" fmla="*/ 2147483646 w 457"/>
                  <a:gd name="T41" fmla="*/ 0 h 609"/>
                  <a:gd name="T42" fmla="*/ 2147483646 w 457"/>
                  <a:gd name="T43" fmla="*/ 0 h 609"/>
                  <a:gd name="T44" fmla="*/ 2147483646 w 457"/>
                  <a:gd name="T45" fmla="*/ 0 h 609"/>
                  <a:gd name="T46" fmla="*/ 2147483646 w 457"/>
                  <a:gd name="T47" fmla="*/ 0 h 609"/>
                  <a:gd name="T48" fmla="*/ 0 w 457"/>
                  <a:gd name="T49" fmla="*/ 0 h 609"/>
                  <a:gd name="T50" fmla="*/ 2147483646 w 457"/>
                  <a:gd name="T51" fmla="*/ 0 h 609"/>
                  <a:gd name="T52" fmla="*/ 2147483646 w 457"/>
                  <a:gd name="T53" fmla="*/ 0 h 609"/>
                  <a:gd name="T54" fmla="*/ 2147483646 w 457"/>
                  <a:gd name="T55" fmla="*/ 0 h 609"/>
                  <a:gd name="T56" fmla="*/ 2147483646 w 457"/>
                  <a:gd name="T57" fmla="*/ 0 h 609"/>
                  <a:gd name="T58" fmla="*/ 2147483646 w 457"/>
                  <a:gd name="T59" fmla="*/ 0 h 609"/>
                  <a:gd name="T60" fmla="*/ 2147483646 w 457"/>
                  <a:gd name="T61" fmla="*/ 0 h 609"/>
                  <a:gd name="T62" fmla="*/ 2147483646 w 457"/>
                  <a:gd name="T63" fmla="*/ 0 h 609"/>
                  <a:gd name="T64" fmla="*/ 2147483646 w 457"/>
                  <a:gd name="T65" fmla="*/ 0 h 60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457"/>
                  <a:gd name="T100" fmla="*/ 0 h 609"/>
                  <a:gd name="T101" fmla="*/ 457 w 457"/>
                  <a:gd name="T102" fmla="*/ 609 h 609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457" h="609">
                    <a:moveTo>
                      <a:pt x="316" y="0"/>
                    </a:moveTo>
                    <a:lnTo>
                      <a:pt x="335" y="13"/>
                    </a:lnTo>
                    <a:lnTo>
                      <a:pt x="352" y="27"/>
                    </a:lnTo>
                    <a:lnTo>
                      <a:pt x="367" y="37"/>
                    </a:lnTo>
                    <a:lnTo>
                      <a:pt x="383" y="49"/>
                    </a:lnTo>
                    <a:lnTo>
                      <a:pt x="396" y="60"/>
                    </a:lnTo>
                    <a:lnTo>
                      <a:pt x="408" y="70"/>
                    </a:lnTo>
                    <a:lnTo>
                      <a:pt x="419" y="79"/>
                    </a:lnTo>
                    <a:lnTo>
                      <a:pt x="429" y="88"/>
                    </a:lnTo>
                    <a:lnTo>
                      <a:pt x="437" y="96"/>
                    </a:lnTo>
                    <a:lnTo>
                      <a:pt x="444" y="105"/>
                    </a:lnTo>
                    <a:lnTo>
                      <a:pt x="450" y="112"/>
                    </a:lnTo>
                    <a:lnTo>
                      <a:pt x="454" y="120"/>
                    </a:lnTo>
                    <a:lnTo>
                      <a:pt x="456" y="127"/>
                    </a:lnTo>
                    <a:lnTo>
                      <a:pt x="457" y="135"/>
                    </a:lnTo>
                    <a:lnTo>
                      <a:pt x="457" y="141"/>
                    </a:lnTo>
                    <a:lnTo>
                      <a:pt x="456" y="148"/>
                    </a:lnTo>
                    <a:lnTo>
                      <a:pt x="453" y="155"/>
                    </a:lnTo>
                    <a:lnTo>
                      <a:pt x="448" y="162"/>
                    </a:lnTo>
                    <a:lnTo>
                      <a:pt x="442" y="169"/>
                    </a:lnTo>
                    <a:lnTo>
                      <a:pt x="435" y="177"/>
                    </a:lnTo>
                    <a:lnTo>
                      <a:pt x="425" y="184"/>
                    </a:lnTo>
                    <a:lnTo>
                      <a:pt x="414" y="191"/>
                    </a:lnTo>
                    <a:lnTo>
                      <a:pt x="401" y="199"/>
                    </a:lnTo>
                    <a:lnTo>
                      <a:pt x="388" y="208"/>
                    </a:lnTo>
                    <a:lnTo>
                      <a:pt x="372" y="216"/>
                    </a:lnTo>
                    <a:lnTo>
                      <a:pt x="354" y="226"/>
                    </a:lnTo>
                    <a:lnTo>
                      <a:pt x="335" y="235"/>
                    </a:lnTo>
                    <a:lnTo>
                      <a:pt x="314" y="246"/>
                    </a:lnTo>
                    <a:lnTo>
                      <a:pt x="292" y="257"/>
                    </a:lnTo>
                    <a:lnTo>
                      <a:pt x="268" y="269"/>
                    </a:lnTo>
                    <a:lnTo>
                      <a:pt x="241" y="281"/>
                    </a:lnTo>
                    <a:lnTo>
                      <a:pt x="214" y="294"/>
                    </a:lnTo>
                    <a:lnTo>
                      <a:pt x="190" y="306"/>
                    </a:lnTo>
                    <a:lnTo>
                      <a:pt x="167" y="317"/>
                    </a:lnTo>
                    <a:lnTo>
                      <a:pt x="145" y="328"/>
                    </a:lnTo>
                    <a:lnTo>
                      <a:pt x="125" y="338"/>
                    </a:lnTo>
                    <a:lnTo>
                      <a:pt x="107" y="347"/>
                    </a:lnTo>
                    <a:lnTo>
                      <a:pt x="89" y="357"/>
                    </a:lnTo>
                    <a:lnTo>
                      <a:pt x="73" y="365"/>
                    </a:lnTo>
                    <a:lnTo>
                      <a:pt x="59" y="374"/>
                    </a:lnTo>
                    <a:lnTo>
                      <a:pt x="47" y="382"/>
                    </a:lnTo>
                    <a:lnTo>
                      <a:pt x="35" y="390"/>
                    </a:lnTo>
                    <a:lnTo>
                      <a:pt x="25" y="398"/>
                    </a:lnTo>
                    <a:lnTo>
                      <a:pt x="17" y="406"/>
                    </a:lnTo>
                    <a:lnTo>
                      <a:pt x="11" y="413"/>
                    </a:lnTo>
                    <a:lnTo>
                      <a:pt x="6" y="420"/>
                    </a:lnTo>
                    <a:lnTo>
                      <a:pt x="2" y="429"/>
                    </a:lnTo>
                    <a:lnTo>
                      <a:pt x="0" y="436"/>
                    </a:lnTo>
                    <a:lnTo>
                      <a:pt x="0" y="444"/>
                    </a:lnTo>
                    <a:lnTo>
                      <a:pt x="1" y="453"/>
                    </a:lnTo>
                    <a:lnTo>
                      <a:pt x="5" y="461"/>
                    </a:lnTo>
                    <a:lnTo>
                      <a:pt x="9" y="470"/>
                    </a:lnTo>
                    <a:lnTo>
                      <a:pt x="15" y="478"/>
                    </a:lnTo>
                    <a:lnTo>
                      <a:pt x="24" y="488"/>
                    </a:lnTo>
                    <a:lnTo>
                      <a:pt x="35" y="497"/>
                    </a:lnTo>
                    <a:lnTo>
                      <a:pt x="47" y="507"/>
                    </a:lnTo>
                    <a:lnTo>
                      <a:pt x="60" y="518"/>
                    </a:lnTo>
                    <a:lnTo>
                      <a:pt x="75" y="529"/>
                    </a:lnTo>
                    <a:lnTo>
                      <a:pt x="92" y="541"/>
                    </a:lnTo>
                    <a:lnTo>
                      <a:pt x="112" y="553"/>
                    </a:lnTo>
                    <a:lnTo>
                      <a:pt x="133" y="566"/>
                    </a:lnTo>
                    <a:lnTo>
                      <a:pt x="156" y="579"/>
                    </a:lnTo>
                    <a:lnTo>
                      <a:pt x="180" y="595"/>
                    </a:lnTo>
                    <a:lnTo>
                      <a:pt x="208" y="609"/>
                    </a:lnTo>
                  </a:path>
                </a:pathLst>
              </a:cu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88070" name="Group 76">
              <a:extLst>
                <a:ext uri="{FF2B5EF4-FFF2-40B4-BE49-F238E27FC236}">
                  <a16:creationId xmlns:a16="http://schemas.microsoft.com/office/drawing/2014/main" id="{453EE2C0-C984-D24D-A7A3-BEB48FAEF36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54528" y="3801869"/>
              <a:ext cx="363538" cy="541337"/>
              <a:chOff x="3873500" y="3795713"/>
              <a:chExt cx="363538" cy="541337"/>
            </a:xfrm>
          </p:grpSpPr>
          <p:sp>
            <p:nvSpPr>
              <p:cNvPr id="88088" name="Freeform 77">
                <a:extLst>
                  <a:ext uri="{FF2B5EF4-FFF2-40B4-BE49-F238E27FC236}">
                    <a16:creationId xmlns:a16="http://schemas.microsoft.com/office/drawing/2014/main" id="{027F3D12-F34E-5648-92C5-BE41755062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25900" y="4260850"/>
                <a:ext cx="114300" cy="76200"/>
              </a:xfrm>
              <a:custGeom>
                <a:avLst/>
                <a:gdLst>
                  <a:gd name="T0" fmla="*/ 0 w 144"/>
                  <a:gd name="T1" fmla="*/ 2147483646 h 96"/>
                  <a:gd name="T2" fmla="*/ 2147483646 w 144"/>
                  <a:gd name="T3" fmla="*/ 2147483646 h 96"/>
                  <a:gd name="T4" fmla="*/ 2147483646 w 144"/>
                  <a:gd name="T5" fmla="*/ 0 h 96"/>
                  <a:gd name="T6" fmla="*/ 2147483646 w 144"/>
                  <a:gd name="T7" fmla="*/ 2147483646 h 96"/>
                  <a:gd name="T8" fmla="*/ 0 w 144"/>
                  <a:gd name="T9" fmla="*/ 2147483646 h 9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4"/>
                  <a:gd name="T16" fmla="*/ 0 h 96"/>
                  <a:gd name="T17" fmla="*/ 144 w 144"/>
                  <a:gd name="T18" fmla="*/ 96 h 9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4" h="96">
                    <a:moveTo>
                      <a:pt x="0" y="48"/>
                    </a:moveTo>
                    <a:lnTo>
                      <a:pt x="144" y="96"/>
                    </a:lnTo>
                    <a:lnTo>
                      <a:pt x="48" y="0"/>
                    </a:lnTo>
                    <a:lnTo>
                      <a:pt x="24" y="2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000000"/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089" name="Freeform 78">
                <a:extLst>
                  <a:ext uri="{FF2B5EF4-FFF2-40B4-BE49-F238E27FC236}">
                    <a16:creationId xmlns:a16="http://schemas.microsoft.com/office/drawing/2014/main" id="{6358BF2A-3E97-1843-A1B3-2DE0B64A8B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73500" y="3795713"/>
                <a:ext cx="363538" cy="482600"/>
              </a:xfrm>
              <a:custGeom>
                <a:avLst/>
                <a:gdLst>
                  <a:gd name="T0" fmla="*/ 2147483646 w 457"/>
                  <a:gd name="T1" fmla="*/ 0 h 609"/>
                  <a:gd name="T2" fmla="*/ 2147483646 w 457"/>
                  <a:gd name="T3" fmla="*/ 0 h 609"/>
                  <a:gd name="T4" fmla="*/ 2147483646 w 457"/>
                  <a:gd name="T5" fmla="*/ 0 h 609"/>
                  <a:gd name="T6" fmla="*/ 2147483646 w 457"/>
                  <a:gd name="T7" fmla="*/ 0 h 609"/>
                  <a:gd name="T8" fmla="*/ 2147483646 w 457"/>
                  <a:gd name="T9" fmla="*/ 0 h 609"/>
                  <a:gd name="T10" fmla="*/ 2147483646 w 457"/>
                  <a:gd name="T11" fmla="*/ 0 h 609"/>
                  <a:gd name="T12" fmla="*/ 2147483646 w 457"/>
                  <a:gd name="T13" fmla="*/ 0 h 609"/>
                  <a:gd name="T14" fmla="*/ 2147483646 w 457"/>
                  <a:gd name="T15" fmla="*/ 0 h 609"/>
                  <a:gd name="T16" fmla="*/ 2147483646 w 457"/>
                  <a:gd name="T17" fmla="*/ 0 h 609"/>
                  <a:gd name="T18" fmla="*/ 2147483646 w 457"/>
                  <a:gd name="T19" fmla="*/ 0 h 609"/>
                  <a:gd name="T20" fmla="*/ 2147483646 w 457"/>
                  <a:gd name="T21" fmla="*/ 0 h 609"/>
                  <a:gd name="T22" fmla="*/ 2147483646 w 457"/>
                  <a:gd name="T23" fmla="*/ 0 h 609"/>
                  <a:gd name="T24" fmla="*/ 2147483646 w 457"/>
                  <a:gd name="T25" fmla="*/ 0 h 609"/>
                  <a:gd name="T26" fmla="*/ 2147483646 w 457"/>
                  <a:gd name="T27" fmla="*/ 0 h 609"/>
                  <a:gd name="T28" fmla="*/ 2147483646 w 457"/>
                  <a:gd name="T29" fmla="*/ 0 h 609"/>
                  <a:gd name="T30" fmla="*/ 2147483646 w 457"/>
                  <a:gd name="T31" fmla="*/ 0 h 609"/>
                  <a:gd name="T32" fmla="*/ 2147483646 w 457"/>
                  <a:gd name="T33" fmla="*/ 0 h 609"/>
                  <a:gd name="T34" fmla="*/ 2147483646 w 457"/>
                  <a:gd name="T35" fmla="*/ 0 h 609"/>
                  <a:gd name="T36" fmla="*/ 2147483646 w 457"/>
                  <a:gd name="T37" fmla="*/ 0 h 609"/>
                  <a:gd name="T38" fmla="*/ 2147483646 w 457"/>
                  <a:gd name="T39" fmla="*/ 0 h 609"/>
                  <a:gd name="T40" fmla="*/ 2147483646 w 457"/>
                  <a:gd name="T41" fmla="*/ 0 h 609"/>
                  <a:gd name="T42" fmla="*/ 2147483646 w 457"/>
                  <a:gd name="T43" fmla="*/ 0 h 609"/>
                  <a:gd name="T44" fmla="*/ 2147483646 w 457"/>
                  <a:gd name="T45" fmla="*/ 0 h 609"/>
                  <a:gd name="T46" fmla="*/ 2147483646 w 457"/>
                  <a:gd name="T47" fmla="*/ 0 h 609"/>
                  <a:gd name="T48" fmla="*/ 0 w 457"/>
                  <a:gd name="T49" fmla="*/ 0 h 609"/>
                  <a:gd name="T50" fmla="*/ 2147483646 w 457"/>
                  <a:gd name="T51" fmla="*/ 0 h 609"/>
                  <a:gd name="T52" fmla="*/ 2147483646 w 457"/>
                  <a:gd name="T53" fmla="*/ 0 h 609"/>
                  <a:gd name="T54" fmla="*/ 2147483646 w 457"/>
                  <a:gd name="T55" fmla="*/ 0 h 609"/>
                  <a:gd name="T56" fmla="*/ 2147483646 w 457"/>
                  <a:gd name="T57" fmla="*/ 0 h 609"/>
                  <a:gd name="T58" fmla="*/ 2147483646 w 457"/>
                  <a:gd name="T59" fmla="*/ 0 h 609"/>
                  <a:gd name="T60" fmla="*/ 2147483646 w 457"/>
                  <a:gd name="T61" fmla="*/ 0 h 609"/>
                  <a:gd name="T62" fmla="*/ 2147483646 w 457"/>
                  <a:gd name="T63" fmla="*/ 0 h 609"/>
                  <a:gd name="T64" fmla="*/ 2147483646 w 457"/>
                  <a:gd name="T65" fmla="*/ 0 h 60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457"/>
                  <a:gd name="T100" fmla="*/ 0 h 609"/>
                  <a:gd name="T101" fmla="*/ 457 w 457"/>
                  <a:gd name="T102" fmla="*/ 609 h 609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457" h="609">
                    <a:moveTo>
                      <a:pt x="316" y="0"/>
                    </a:moveTo>
                    <a:lnTo>
                      <a:pt x="335" y="13"/>
                    </a:lnTo>
                    <a:lnTo>
                      <a:pt x="352" y="27"/>
                    </a:lnTo>
                    <a:lnTo>
                      <a:pt x="367" y="37"/>
                    </a:lnTo>
                    <a:lnTo>
                      <a:pt x="383" y="49"/>
                    </a:lnTo>
                    <a:lnTo>
                      <a:pt x="396" y="60"/>
                    </a:lnTo>
                    <a:lnTo>
                      <a:pt x="408" y="70"/>
                    </a:lnTo>
                    <a:lnTo>
                      <a:pt x="419" y="79"/>
                    </a:lnTo>
                    <a:lnTo>
                      <a:pt x="429" y="88"/>
                    </a:lnTo>
                    <a:lnTo>
                      <a:pt x="437" y="96"/>
                    </a:lnTo>
                    <a:lnTo>
                      <a:pt x="444" y="105"/>
                    </a:lnTo>
                    <a:lnTo>
                      <a:pt x="450" y="112"/>
                    </a:lnTo>
                    <a:lnTo>
                      <a:pt x="454" y="120"/>
                    </a:lnTo>
                    <a:lnTo>
                      <a:pt x="456" y="127"/>
                    </a:lnTo>
                    <a:lnTo>
                      <a:pt x="457" y="135"/>
                    </a:lnTo>
                    <a:lnTo>
                      <a:pt x="457" y="141"/>
                    </a:lnTo>
                    <a:lnTo>
                      <a:pt x="456" y="148"/>
                    </a:lnTo>
                    <a:lnTo>
                      <a:pt x="453" y="155"/>
                    </a:lnTo>
                    <a:lnTo>
                      <a:pt x="448" y="162"/>
                    </a:lnTo>
                    <a:lnTo>
                      <a:pt x="442" y="169"/>
                    </a:lnTo>
                    <a:lnTo>
                      <a:pt x="435" y="177"/>
                    </a:lnTo>
                    <a:lnTo>
                      <a:pt x="425" y="184"/>
                    </a:lnTo>
                    <a:lnTo>
                      <a:pt x="414" y="191"/>
                    </a:lnTo>
                    <a:lnTo>
                      <a:pt x="401" y="199"/>
                    </a:lnTo>
                    <a:lnTo>
                      <a:pt x="388" y="208"/>
                    </a:lnTo>
                    <a:lnTo>
                      <a:pt x="372" y="216"/>
                    </a:lnTo>
                    <a:lnTo>
                      <a:pt x="354" y="226"/>
                    </a:lnTo>
                    <a:lnTo>
                      <a:pt x="335" y="235"/>
                    </a:lnTo>
                    <a:lnTo>
                      <a:pt x="314" y="246"/>
                    </a:lnTo>
                    <a:lnTo>
                      <a:pt x="292" y="257"/>
                    </a:lnTo>
                    <a:lnTo>
                      <a:pt x="268" y="269"/>
                    </a:lnTo>
                    <a:lnTo>
                      <a:pt x="241" y="281"/>
                    </a:lnTo>
                    <a:lnTo>
                      <a:pt x="214" y="294"/>
                    </a:lnTo>
                    <a:lnTo>
                      <a:pt x="190" y="306"/>
                    </a:lnTo>
                    <a:lnTo>
                      <a:pt x="167" y="317"/>
                    </a:lnTo>
                    <a:lnTo>
                      <a:pt x="145" y="328"/>
                    </a:lnTo>
                    <a:lnTo>
                      <a:pt x="125" y="338"/>
                    </a:lnTo>
                    <a:lnTo>
                      <a:pt x="107" y="347"/>
                    </a:lnTo>
                    <a:lnTo>
                      <a:pt x="89" y="357"/>
                    </a:lnTo>
                    <a:lnTo>
                      <a:pt x="73" y="365"/>
                    </a:lnTo>
                    <a:lnTo>
                      <a:pt x="59" y="374"/>
                    </a:lnTo>
                    <a:lnTo>
                      <a:pt x="47" y="382"/>
                    </a:lnTo>
                    <a:lnTo>
                      <a:pt x="35" y="390"/>
                    </a:lnTo>
                    <a:lnTo>
                      <a:pt x="25" y="398"/>
                    </a:lnTo>
                    <a:lnTo>
                      <a:pt x="17" y="406"/>
                    </a:lnTo>
                    <a:lnTo>
                      <a:pt x="11" y="413"/>
                    </a:lnTo>
                    <a:lnTo>
                      <a:pt x="6" y="420"/>
                    </a:lnTo>
                    <a:lnTo>
                      <a:pt x="2" y="429"/>
                    </a:lnTo>
                    <a:lnTo>
                      <a:pt x="0" y="436"/>
                    </a:lnTo>
                    <a:lnTo>
                      <a:pt x="0" y="444"/>
                    </a:lnTo>
                    <a:lnTo>
                      <a:pt x="1" y="453"/>
                    </a:lnTo>
                    <a:lnTo>
                      <a:pt x="5" y="461"/>
                    </a:lnTo>
                    <a:lnTo>
                      <a:pt x="9" y="470"/>
                    </a:lnTo>
                    <a:lnTo>
                      <a:pt x="15" y="478"/>
                    </a:lnTo>
                    <a:lnTo>
                      <a:pt x="24" y="488"/>
                    </a:lnTo>
                    <a:lnTo>
                      <a:pt x="35" y="497"/>
                    </a:lnTo>
                    <a:lnTo>
                      <a:pt x="47" y="507"/>
                    </a:lnTo>
                    <a:lnTo>
                      <a:pt x="60" y="518"/>
                    </a:lnTo>
                    <a:lnTo>
                      <a:pt x="75" y="529"/>
                    </a:lnTo>
                    <a:lnTo>
                      <a:pt x="92" y="541"/>
                    </a:lnTo>
                    <a:lnTo>
                      <a:pt x="112" y="553"/>
                    </a:lnTo>
                    <a:lnTo>
                      <a:pt x="133" y="566"/>
                    </a:lnTo>
                    <a:lnTo>
                      <a:pt x="156" y="579"/>
                    </a:lnTo>
                    <a:lnTo>
                      <a:pt x="180" y="595"/>
                    </a:lnTo>
                    <a:lnTo>
                      <a:pt x="208" y="609"/>
                    </a:lnTo>
                  </a:path>
                </a:pathLst>
              </a:cu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88071" name="Group 77">
              <a:extLst>
                <a:ext uri="{FF2B5EF4-FFF2-40B4-BE49-F238E27FC236}">
                  <a16:creationId xmlns:a16="http://schemas.microsoft.com/office/drawing/2014/main" id="{4029D8DA-85F0-6042-AFD1-6432574E4A8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68820" y="3800545"/>
              <a:ext cx="363538" cy="541337"/>
              <a:chOff x="3873500" y="3795713"/>
              <a:chExt cx="363538" cy="541337"/>
            </a:xfrm>
          </p:grpSpPr>
          <p:sp>
            <p:nvSpPr>
              <p:cNvPr id="88086" name="Freeform 77">
                <a:extLst>
                  <a:ext uri="{FF2B5EF4-FFF2-40B4-BE49-F238E27FC236}">
                    <a16:creationId xmlns:a16="http://schemas.microsoft.com/office/drawing/2014/main" id="{A4543693-86C2-A44A-B46B-7C9964F1DC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25900" y="4260850"/>
                <a:ext cx="114300" cy="76200"/>
              </a:xfrm>
              <a:custGeom>
                <a:avLst/>
                <a:gdLst>
                  <a:gd name="T0" fmla="*/ 0 w 144"/>
                  <a:gd name="T1" fmla="*/ 2147483646 h 96"/>
                  <a:gd name="T2" fmla="*/ 2147483646 w 144"/>
                  <a:gd name="T3" fmla="*/ 2147483646 h 96"/>
                  <a:gd name="T4" fmla="*/ 2147483646 w 144"/>
                  <a:gd name="T5" fmla="*/ 0 h 96"/>
                  <a:gd name="T6" fmla="*/ 2147483646 w 144"/>
                  <a:gd name="T7" fmla="*/ 2147483646 h 96"/>
                  <a:gd name="T8" fmla="*/ 0 w 144"/>
                  <a:gd name="T9" fmla="*/ 2147483646 h 9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4"/>
                  <a:gd name="T16" fmla="*/ 0 h 96"/>
                  <a:gd name="T17" fmla="*/ 144 w 144"/>
                  <a:gd name="T18" fmla="*/ 96 h 9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4" h="96">
                    <a:moveTo>
                      <a:pt x="0" y="48"/>
                    </a:moveTo>
                    <a:lnTo>
                      <a:pt x="144" y="96"/>
                    </a:lnTo>
                    <a:lnTo>
                      <a:pt x="48" y="0"/>
                    </a:lnTo>
                    <a:lnTo>
                      <a:pt x="24" y="2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000000"/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087" name="Freeform 78">
                <a:extLst>
                  <a:ext uri="{FF2B5EF4-FFF2-40B4-BE49-F238E27FC236}">
                    <a16:creationId xmlns:a16="http://schemas.microsoft.com/office/drawing/2014/main" id="{ADF9CDD9-B76B-DA40-913A-DAA990B752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73500" y="3795713"/>
                <a:ext cx="363538" cy="482600"/>
              </a:xfrm>
              <a:custGeom>
                <a:avLst/>
                <a:gdLst>
                  <a:gd name="T0" fmla="*/ 2147483646 w 457"/>
                  <a:gd name="T1" fmla="*/ 0 h 609"/>
                  <a:gd name="T2" fmla="*/ 2147483646 w 457"/>
                  <a:gd name="T3" fmla="*/ 0 h 609"/>
                  <a:gd name="T4" fmla="*/ 2147483646 w 457"/>
                  <a:gd name="T5" fmla="*/ 0 h 609"/>
                  <a:gd name="T6" fmla="*/ 2147483646 w 457"/>
                  <a:gd name="T7" fmla="*/ 0 h 609"/>
                  <a:gd name="T8" fmla="*/ 2147483646 w 457"/>
                  <a:gd name="T9" fmla="*/ 0 h 609"/>
                  <a:gd name="T10" fmla="*/ 2147483646 w 457"/>
                  <a:gd name="T11" fmla="*/ 0 h 609"/>
                  <a:gd name="T12" fmla="*/ 2147483646 w 457"/>
                  <a:gd name="T13" fmla="*/ 0 h 609"/>
                  <a:gd name="T14" fmla="*/ 2147483646 w 457"/>
                  <a:gd name="T15" fmla="*/ 0 h 609"/>
                  <a:gd name="T16" fmla="*/ 2147483646 w 457"/>
                  <a:gd name="T17" fmla="*/ 0 h 609"/>
                  <a:gd name="T18" fmla="*/ 2147483646 w 457"/>
                  <a:gd name="T19" fmla="*/ 0 h 609"/>
                  <a:gd name="T20" fmla="*/ 2147483646 w 457"/>
                  <a:gd name="T21" fmla="*/ 0 h 609"/>
                  <a:gd name="T22" fmla="*/ 2147483646 w 457"/>
                  <a:gd name="T23" fmla="*/ 0 h 609"/>
                  <a:gd name="T24" fmla="*/ 2147483646 w 457"/>
                  <a:gd name="T25" fmla="*/ 0 h 609"/>
                  <a:gd name="T26" fmla="*/ 2147483646 w 457"/>
                  <a:gd name="T27" fmla="*/ 0 h 609"/>
                  <a:gd name="T28" fmla="*/ 2147483646 w 457"/>
                  <a:gd name="T29" fmla="*/ 0 h 609"/>
                  <a:gd name="T30" fmla="*/ 2147483646 w 457"/>
                  <a:gd name="T31" fmla="*/ 0 h 609"/>
                  <a:gd name="T32" fmla="*/ 2147483646 w 457"/>
                  <a:gd name="T33" fmla="*/ 0 h 609"/>
                  <a:gd name="T34" fmla="*/ 2147483646 w 457"/>
                  <a:gd name="T35" fmla="*/ 0 h 609"/>
                  <a:gd name="T36" fmla="*/ 2147483646 w 457"/>
                  <a:gd name="T37" fmla="*/ 0 h 609"/>
                  <a:gd name="T38" fmla="*/ 2147483646 w 457"/>
                  <a:gd name="T39" fmla="*/ 0 h 609"/>
                  <a:gd name="T40" fmla="*/ 2147483646 w 457"/>
                  <a:gd name="T41" fmla="*/ 0 h 609"/>
                  <a:gd name="T42" fmla="*/ 2147483646 w 457"/>
                  <a:gd name="T43" fmla="*/ 0 h 609"/>
                  <a:gd name="T44" fmla="*/ 2147483646 w 457"/>
                  <a:gd name="T45" fmla="*/ 0 h 609"/>
                  <a:gd name="T46" fmla="*/ 2147483646 w 457"/>
                  <a:gd name="T47" fmla="*/ 0 h 609"/>
                  <a:gd name="T48" fmla="*/ 0 w 457"/>
                  <a:gd name="T49" fmla="*/ 0 h 609"/>
                  <a:gd name="T50" fmla="*/ 2147483646 w 457"/>
                  <a:gd name="T51" fmla="*/ 0 h 609"/>
                  <a:gd name="T52" fmla="*/ 2147483646 w 457"/>
                  <a:gd name="T53" fmla="*/ 0 h 609"/>
                  <a:gd name="T54" fmla="*/ 2147483646 w 457"/>
                  <a:gd name="T55" fmla="*/ 0 h 609"/>
                  <a:gd name="T56" fmla="*/ 2147483646 w 457"/>
                  <a:gd name="T57" fmla="*/ 0 h 609"/>
                  <a:gd name="T58" fmla="*/ 2147483646 w 457"/>
                  <a:gd name="T59" fmla="*/ 0 h 609"/>
                  <a:gd name="T60" fmla="*/ 2147483646 w 457"/>
                  <a:gd name="T61" fmla="*/ 0 h 609"/>
                  <a:gd name="T62" fmla="*/ 2147483646 w 457"/>
                  <a:gd name="T63" fmla="*/ 0 h 609"/>
                  <a:gd name="T64" fmla="*/ 2147483646 w 457"/>
                  <a:gd name="T65" fmla="*/ 0 h 60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457"/>
                  <a:gd name="T100" fmla="*/ 0 h 609"/>
                  <a:gd name="T101" fmla="*/ 457 w 457"/>
                  <a:gd name="T102" fmla="*/ 609 h 609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457" h="609">
                    <a:moveTo>
                      <a:pt x="316" y="0"/>
                    </a:moveTo>
                    <a:lnTo>
                      <a:pt x="335" y="13"/>
                    </a:lnTo>
                    <a:lnTo>
                      <a:pt x="352" y="27"/>
                    </a:lnTo>
                    <a:lnTo>
                      <a:pt x="367" y="37"/>
                    </a:lnTo>
                    <a:lnTo>
                      <a:pt x="383" y="49"/>
                    </a:lnTo>
                    <a:lnTo>
                      <a:pt x="396" y="60"/>
                    </a:lnTo>
                    <a:lnTo>
                      <a:pt x="408" y="70"/>
                    </a:lnTo>
                    <a:lnTo>
                      <a:pt x="419" y="79"/>
                    </a:lnTo>
                    <a:lnTo>
                      <a:pt x="429" y="88"/>
                    </a:lnTo>
                    <a:lnTo>
                      <a:pt x="437" y="96"/>
                    </a:lnTo>
                    <a:lnTo>
                      <a:pt x="444" y="105"/>
                    </a:lnTo>
                    <a:lnTo>
                      <a:pt x="450" y="112"/>
                    </a:lnTo>
                    <a:lnTo>
                      <a:pt x="454" y="120"/>
                    </a:lnTo>
                    <a:lnTo>
                      <a:pt x="456" y="127"/>
                    </a:lnTo>
                    <a:lnTo>
                      <a:pt x="457" y="135"/>
                    </a:lnTo>
                    <a:lnTo>
                      <a:pt x="457" y="141"/>
                    </a:lnTo>
                    <a:lnTo>
                      <a:pt x="456" y="148"/>
                    </a:lnTo>
                    <a:lnTo>
                      <a:pt x="453" y="155"/>
                    </a:lnTo>
                    <a:lnTo>
                      <a:pt x="448" y="162"/>
                    </a:lnTo>
                    <a:lnTo>
                      <a:pt x="442" y="169"/>
                    </a:lnTo>
                    <a:lnTo>
                      <a:pt x="435" y="177"/>
                    </a:lnTo>
                    <a:lnTo>
                      <a:pt x="425" y="184"/>
                    </a:lnTo>
                    <a:lnTo>
                      <a:pt x="414" y="191"/>
                    </a:lnTo>
                    <a:lnTo>
                      <a:pt x="401" y="199"/>
                    </a:lnTo>
                    <a:lnTo>
                      <a:pt x="388" y="208"/>
                    </a:lnTo>
                    <a:lnTo>
                      <a:pt x="372" y="216"/>
                    </a:lnTo>
                    <a:lnTo>
                      <a:pt x="354" y="226"/>
                    </a:lnTo>
                    <a:lnTo>
                      <a:pt x="335" y="235"/>
                    </a:lnTo>
                    <a:lnTo>
                      <a:pt x="314" y="246"/>
                    </a:lnTo>
                    <a:lnTo>
                      <a:pt x="292" y="257"/>
                    </a:lnTo>
                    <a:lnTo>
                      <a:pt x="268" y="269"/>
                    </a:lnTo>
                    <a:lnTo>
                      <a:pt x="241" y="281"/>
                    </a:lnTo>
                    <a:lnTo>
                      <a:pt x="214" y="294"/>
                    </a:lnTo>
                    <a:lnTo>
                      <a:pt x="190" y="306"/>
                    </a:lnTo>
                    <a:lnTo>
                      <a:pt x="167" y="317"/>
                    </a:lnTo>
                    <a:lnTo>
                      <a:pt x="145" y="328"/>
                    </a:lnTo>
                    <a:lnTo>
                      <a:pt x="125" y="338"/>
                    </a:lnTo>
                    <a:lnTo>
                      <a:pt x="107" y="347"/>
                    </a:lnTo>
                    <a:lnTo>
                      <a:pt x="89" y="357"/>
                    </a:lnTo>
                    <a:lnTo>
                      <a:pt x="73" y="365"/>
                    </a:lnTo>
                    <a:lnTo>
                      <a:pt x="59" y="374"/>
                    </a:lnTo>
                    <a:lnTo>
                      <a:pt x="47" y="382"/>
                    </a:lnTo>
                    <a:lnTo>
                      <a:pt x="35" y="390"/>
                    </a:lnTo>
                    <a:lnTo>
                      <a:pt x="25" y="398"/>
                    </a:lnTo>
                    <a:lnTo>
                      <a:pt x="17" y="406"/>
                    </a:lnTo>
                    <a:lnTo>
                      <a:pt x="11" y="413"/>
                    </a:lnTo>
                    <a:lnTo>
                      <a:pt x="6" y="420"/>
                    </a:lnTo>
                    <a:lnTo>
                      <a:pt x="2" y="429"/>
                    </a:lnTo>
                    <a:lnTo>
                      <a:pt x="0" y="436"/>
                    </a:lnTo>
                    <a:lnTo>
                      <a:pt x="0" y="444"/>
                    </a:lnTo>
                    <a:lnTo>
                      <a:pt x="1" y="453"/>
                    </a:lnTo>
                    <a:lnTo>
                      <a:pt x="5" y="461"/>
                    </a:lnTo>
                    <a:lnTo>
                      <a:pt x="9" y="470"/>
                    </a:lnTo>
                    <a:lnTo>
                      <a:pt x="15" y="478"/>
                    </a:lnTo>
                    <a:lnTo>
                      <a:pt x="24" y="488"/>
                    </a:lnTo>
                    <a:lnTo>
                      <a:pt x="35" y="497"/>
                    </a:lnTo>
                    <a:lnTo>
                      <a:pt x="47" y="507"/>
                    </a:lnTo>
                    <a:lnTo>
                      <a:pt x="60" y="518"/>
                    </a:lnTo>
                    <a:lnTo>
                      <a:pt x="75" y="529"/>
                    </a:lnTo>
                    <a:lnTo>
                      <a:pt x="92" y="541"/>
                    </a:lnTo>
                    <a:lnTo>
                      <a:pt x="112" y="553"/>
                    </a:lnTo>
                    <a:lnTo>
                      <a:pt x="133" y="566"/>
                    </a:lnTo>
                    <a:lnTo>
                      <a:pt x="156" y="579"/>
                    </a:lnTo>
                    <a:lnTo>
                      <a:pt x="180" y="595"/>
                    </a:lnTo>
                    <a:lnTo>
                      <a:pt x="208" y="609"/>
                    </a:lnTo>
                  </a:path>
                </a:pathLst>
              </a:cu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88072" name="Group 81">
              <a:extLst>
                <a:ext uri="{FF2B5EF4-FFF2-40B4-BE49-F238E27FC236}">
                  <a16:creationId xmlns:a16="http://schemas.microsoft.com/office/drawing/2014/main" id="{4B514543-55AF-DB40-9EC6-8292BBAA97D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08291" y="3800544"/>
              <a:ext cx="363538" cy="541337"/>
              <a:chOff x="3873500" y="3795713"/>
              <a:chExt cx="363538" cy="541337"/>
            </a:xfrm>
          </p:grpSpPr>
          <p:sp>
            <p:nvSpPr>
              <p:cNvPr id="88084" name="Freeform 77">
                <a:extLst>
                  <a:ext uri="{FF2B5EF4-FFF2-40B4-BE49-F238E27FC236}">
                    <a16:creationId xmlns:a16="http://schemas.microsoft.com/office/drawing/2014/main" id="{C381DC3B-EF67-4F47-9FBB-60B3DC9B08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25900" y="4260850"/>
                <a:ext cx="114300" cy="76200"/>
              </a:xfrm>
              <a:custGeom>
                <a:avLst/>
                <a:gdLst>
                  <a:gd name="T0" fmla="*/ 0 w 144"/>
                  <a:gd name="T1" fmla="*/ 2147483646 h 96"/>
                  <a:gd name="T2" fmla="*/ 2147483646 w 144"/>
                  <a:gd name="T3" fmla="*/ 2147483646 h 96"/>
                  <a:gd name="T4" fmla="*/ 2147483646 w 144"/>
                  <a:gd name="T5" fmla="*/ 0 h 96"/>
                  <a:gd name="T6" fmla="*/ 2147483646 w 144"/>
                  <a:gd name="T7" fmla="*/ 2147483646 h 96"/>
                  <a:gd name="T8" fmla="*/ 0 w 144"/>
                  <a:gd name="T9" fmla="*/ 2147483646 h 9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4"/>
                  <a:gd name="T16" fmla="*/ 0 h 96"/>
                  <a:gd name="T17" fmla="*/ 144 w 144"/>
                  <a:gd name="T18" fmla="*/ 96 h 9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4" h="96">
                    <a:moveTo>
                      <a:pt x="0" y="48"/>
                    </a:moveTo>
                    <a:lnTo>
                      <a:pt x="144" y="96"/>
                    </a:lnTo>
                    <a:lnTo>
                      <a:pt x="48" y="0"/>
                    </a:lnTo>
                    <a:lnTo>
                      <a:pt x="24" y="2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000000"/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085" name="Freeform 78">
                <a:extLst>
                  <a:ext uri="{FF2B5EF4-FFF2-40B4-BE49-F238E27FC236}">
                    <a16:creationId xmlns:a16="http://schemas.microsoft.com/office/drawing/2014/main" id="{53A47AA9-32CD-E34A-92C6-37B0BB30A2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73500" y="3795713"/>
                <a:ext cx="363538" cy="482600"/>
              </a:xfrm>
              <a:custGeom>
                <a:avLst/>
                <a:gdLst>
                  <a:gd name="T0" fmla="*/ 2147483646 w 457"/>
                  <a:gd name="T1" fmla="*/ 0 h 609"/>
                  <a:gd name="T2" fmla="*/ 2147483646 w 457"/>
                  <a:gd name="T3" fmla="*/ 0 h 609"/>
                  <a:gd name="T4" fmla="*/ 2147483646 w 457"/>
                  <a:gd name="T5" fmla="*/ 0 h 609"/>
                  <a:gd name="T6" fmla="*/ 2147483646 w 457"/>
                  <a:gd name="T7" fmla="*/ 0 h 609"/>
                  <a:gd name="T8" fmla="*/ 2147483646 w 457"/>
                  <a:gd name="T9" fmla="*/ 0 h 609"/>
                  <a:gd name="T10" fmla="*/ 2147483646 w 457"/>
                  <a:gd name="T11" fmla="*/ 0 h 609"/>
                  <a:gd name="T12" fmla="*/ 2147483646 w 457"/>
                  <a:gd name="T13" fmla="*/ 0 h 609"/>
                  <a:gd name="T14" fmla="*/ 2147483646 w 457"/>
                  <a:gd name="T15" fmla="*/ 0 h 609"/>
                  <a:gd name="T16" fmla="*/ 2147483646 w 457"/>
                  <a:gd name="T17" fmla="*/ 0 h 609"/>
                  <a:gd name="T18" fmla="*/ 2147483646 w 457"/>
                  <a:gd name="T19" fmla="*/ 0 h 609"/>
                  <a:gd name="T20" fmla="*/ 2147483646 w 457"/>
                  <a:gd name="T21" fmla="*/ 0 h 609"/>
                  <a:gd name="T22" fmla="*/ 2147483646 w 457"/>
                  <a:gd name="T23" fmla="*/ 0 h 609"/>
                  <a:gd name="T24" fmla="*/ 2147483646 w 457"/>
                  <a:gd name="T25" fmla="*/ 0 h 609"/>
                  <a:gd name="T26" fmla="*/ 2147483646 w 457"/>
                  <a:gd name="T27" fmla="*/ 0 h 609"/>
                  <a:gd name="T28" fmla="*/ 2147483646 w 457"/>
                  <a:gd name="T29" fmla="*/ 0 h 609"/>
                  <a:gd name="T30" fmla="*/ 2147483646 w 457"/>
                  <a:gd name="T31" fmla="*/ 0 h 609"/>
                  <a:gd name="T32" fmla="*/ 2147483646 w 457"/>
                  <a:gd name="T33" fmla="*/ 0 h 609"/>
                  <a:gd name="T34" fmla="*/ 2147483646 w 457"/>
                  <a:gd name="T35" fmla="*/ 0 h 609"/>
                  <a:gd name="T36" fmla="*/ 2147483646 w 457"/>
                  <a:gd name="T37" fmla="*/ 0 h 609"/>
                  <a:gd name="T38" fmla="*/ 2147483646 w 457"/>
                  <a:gd name="T39" fmla="*/ 0 h 609"/>
                  <a:gd name="T40" fmla="*/ 2147483646 w 457"/>
                  <a:gd name="T41" fmla="*/ 0 h 609"/>
                  <a:gd name="T42" fmla="*/ 2147483646 w 457"/>
                  <a:gd name="T43" fmla="*/ 0 h 609"/>
                  <a:gd name="T44" fmla="*/ 2147483646 w 457"/>
                  <a:gd name="T45" fmla="*/ 0 h 609"/>
                  <a:gd name="T46" fmla="*/ 2147483646 w 457"/>
                  <a:gd name="T47" fmla="*/ 0 h 609"/>
                  <a:gd name="T48" fmla="*/ 0 w 457"/>
                  <a:gd name="T49" fmla="*/ 0 h 609"/>
                  <a:gd name="T50" fmla="*/ 2147483646 w 457"/>
                  <a:gd name="T51" fmla="*/ 0 h 609"/>
                  <a:gd name="T52" fmla="*/ 2147483646 w 457"/>
                  <a:gd name="T53" fmla="*/ 0 h 609"/>
                  <a:gd name="T54" fmla="*/ 2147483646 w 457"/>
                  <a:gd name="T55" fmla="*/ 0 h 609"/>
                  <a:gd name="T56" fmla="*/ 2147483646 w 457"/>
                  <a:gd name="T57" fmla="*/ 0 h 609"/>
                  <a:gd name="T58" fmla="*/ 2147483646 w 457"/>
                  <a:gd name="T59" fmla="*/ 0 h 609"/>
                  <a:gd name="T60" fmla="*/ 2147483646 w 457"/>
                  <a:gd name="T61" fmla="*/ 0 h 609"/>
                  <a:gd name="T62" fmla="*/ 2147483646 w 457"/>
                  <a:gd name="T63" fmla="*/ 0 h 609"/>
                  <a:gd name="T64" fmla="*/ 2147483646 w 457"/>
                  <a:gd name="T65" fmla="*/ 0 h 60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457"/>
                  <a:gd name="T100" fmla="*/ 0 h 609"/>
                  <a:gd name="T101" fmla="*/ 457 w 457"/>
                  <a:gd name="T102" fmla="*/ 609 h 609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457" h="609">
                    <a:moveTo>
                      <a:pt x="316" y="0"/>
                    </a:moveTo>
                    <a:lnTo>
                      <a:pt x="335" y="13"/>
                    </a:lnTo>
                    <a:lnTo>
                      <a:pt x="352" y="27"/>
                    </a:lnTo>
                    <a:lnTo>
                      <a:pt x="367" y="37"/>
                    </a:lnTo>
                    <a:lnTo>
                      <a:pt x="383" y="49"/>
                    </a:lnTo>
                    <a:lnTo>
                      <a:pt x="396" y="60"/>
                    </a:lnTo>
                    <a:lnTo>
                      <a:pt x="408" y="70"/>
                    </a:lnTo>
                    <a:lnTo>
                      <a:pt x="419" y="79"/>
                    </a:lnTo>
                    <a:lnTo>
                      <a:pt x="429" y="88"/>
                    </a:lnTo>
                    <a:lnTo>
                      <a:pt x="437" y="96"/>
                    </a:lnTo>
                    <a:lnTo>
                      <a:pt x="444" y="105"/>
                    </a:lnTo>
                    <a:lnTo>
                      <a:pt x="450" y="112"/>
                    </a:lnTo>
                    <a:lnTo>
                      <a:pt x="454" y="120"/>
                    </a:lnTo>
                    <a:lnTo>
                      <a:pt x="456" y="127"/>
                    </a:lnTo>
                    <a:lnTo>
                      <a:pt x="457" y="135"/>
                    </a:lnTo>
                    <a:lnTo>
                      <a:pt x="457" y="141"/>
                    </a:lnTo>
                    <a:lnTo>
                      <a:pt x="456" y="148"/>
                    </a:lnTo>
                    <a:lnTo>
                      <a:pt x="453" y="155"/>
                    </a:lnTo>
                    <a:lnTo>
                      <a:pt x="448" y="162"/>
                    </a:lnTo>
                    <a:lnTo>
                      <a:pt x="442" y="169"/>
                    </a:lnTo>
                    <a:lnTo>
                      <a:pt x="435" y="177"/>
                    </a:lnTo>
                    <a:lnTo>
                      <a:pt x="425" y="184"/>
                    </a:lnTo>
                    <a:lnTo>
                      <a:pt x="414" y="191"/>
                    </a:lnTo>
                    <a:lnTo>
                      <a:pt x="401" y="199"/>
                    </a:lnTo>
                    <a:lnTo>
                      <a:pt x="388" y="208"/>
                    </a:lnTo>
                    <a:lnTo>
                      <a:pt x="372" y="216"/>
                    </a:lnTo>
                    <a:lnTo>
                      <a:pt x="354" y="226"/>
                    </a:lnTo>
                    <a:lnTo>
                      <a:pt x="335" y="235"/>
                    </a:lnTo>
                    <a:lnTo>
                      <a:pt x="314" y="246"/>
                    </a:lnTo>
                    <a:lnTo>
                      <a:pt x="292" y="257"/>
                    </a:lnTo>
                    <a:lnTo>
                      <a:pt x="268" y="269"/>
                    </a:lnTo>
                    <a:lnTo>
                      <a:pt x="241" y="281"/>
                    </a:lnTo>
                    <a:lnTo>
                      <a:pt x="214" y="294"/>
                    </a:lnTo>
                    <a:lnTo>
                      <a:pt x="190" y="306"/>
                    </a:lnTo>
                    <a:lnTo>
                      <a:pt x="167" y="317"/>
                    </a:lnTo>
                    <a:lnTo>
                      <a:pt x="145" y="328"/>
                    </a:lnTo>
                    <a:lnTo>
                      <a:pt x="125" y="338"/>
                    </a:lnTo>
                    <a:lnTo>
                      <a:pt x="107" y="347"/>
                    </a:lnTo>
                    <a:lnTo>
                      <a:pt x="89" y="357"/>
                    </a:lnTo>
                    <a:lnTo>
                      <a:pt x="73" y="365"/>
                    </a:lnTo>
                    <a:lnTo>
                      <a:pt x="59" y="374"/>
                    </a:lnTo>
                    <a:lnTo>
                      <a:pt x="47" y="382"/>
                    </a:lnTo>
                    <a:lnTo>
                      <a:pt x="35" y="390"/>
                    </a:lnTo>
                    <a:lnTo>
                      <a:pt x="25" y="398"/>
                    </a:lnTo>
                    <a:lnTo>
                      <a:pt x="17" y="406"/>
                    </a:lnTo>
                    <a:lnTo>
                      <a:pt x="11" y="413"/>
                    </a:lnTo>
                    <a:lnTo>
                      <a:pt x="6" y="420"/>
                    </a:lnTo>
                    <a:lnTo>
                      <a:pt x="2" y="429"/>
                    </a:lnTo>
                    <a:lnTo>
                      <a:pt x="0" y="436"/>
                    </a:lnTo>
                    <a:lnTo>
                      <a:pt x="0" y="444"/>
                    </a:lnTo>
                    <a:lnTo>
                      <a:pt x="1" y="453"/>
                    </a:lnTo>
                    <a:lnTo>
                      <a:pt x="5" y="461"/>
                    </a:lnTo>
                    <a:lnTo>
                      <a:pt x="9" y="470"/>
                    </a:lnTo>
                    <a:lnTo>
                      <a:pt x="15" y="478"/>
                    </a:lnTo>
                    <a:lnTo>
                      <a:pt x="24" y="488"/>
                    </a:lnTo>
                    <a:lnTo>
                      <a:pt x="35" y="497"/>
                    </a:lnTo>
                    <a:lnTo>
                      <a:pt x="47" y="507"/>
                    </a:lnTo>
                    <a:lnTo>
                      <a:pt x="60" y="518"/>
                    </a:lnTo>
                    <a:lnTo>
                      <a:pt x="75" y="529"/>
                    </a:lnTo>
                    <a:lnTo>
                      <a:pt x="92" y="541"/>
                    </a:lnTo>
                    <a:lnTo>
                      <a:pt x="112" y="553"/>
                    </a:lnTo>
                    <a:lnTo>
                      <a:pt x="133" y="566"/>
                    </a:lnTo>
                    <a:lnTo>
                      <a:pt x="156" y="579"/>
                    </a:lnTo>
                    <a:lnTo>
                      <a:pt x="180" y="595"/>
                    </a:lnTo>
                    <a:lnTo>
                      <a:pt x="208" y="609"/>
                    </a:lnTo>
                  </a:path>
                </a:pathLst>
              </a:cu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88073" name="Group 82">
              <a:extLst>
                <a:ext uri="{FF2B5EF4-FFF2-40B4-BE49-F238E27FC236}">
                  <a16:creationId xmlns:a16="http://schemas.microsoft.com/office/drawing/2014/main" id="{C7F1CB87-AC90-BD48-95D7-56045C0EB37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349088" y="3801869"/>
              <a:ext cx="363538" cy="541337"/>
              <a:chOff x="3873500" y="3795713"/>
              <a:chExt cx="363538" cy="541337"/>
            </a:xfrm>
          </p:grpSpPr>
          <p:sp>
            <p:nvSpPr>
              <p:cNvPr id="88082" name="Freeform 77">
                <a:extLst>
                  <a:ext uri="{FF2B5EF4-FFF2-40B4-BE49-F238E27FC236}">
                    <a16:creationId xmlns:a16="http://schemas.microsoft.com/office/drawing/2014/main" id="{483C3F48-E20F-A74F-9573-F8C1F02106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25900" y="4260850"/>
                <a:ext cx="114300" cy="76200"/>
              </a:xfrm>
              <a:custGeom>
                <a:avLst/>
                <a:gdLst>
                  <a:gd name="T0" fmla="*/ 0 w 144"/>
                  <a:gd name="T1" fmla="*/ 2147483646 h 96"/>
                  <a:gd name="T2" fmla="*/ 2147483646 w 144"/>
                  <a:gd name="T3" fmla="*/ 2147483646 h 96"/>
                  <a:gd name="T4" fmla="*/ 2147483646 w 144"/>
                  <a:gd name="T5" fmla="*/ 0 h 96"/>
                  <a:gd name="T6" fmla="*/ 2147483646 w 144"/>
                  <a:gd name="T7" fmla="*/ 2147483646 h 96"/>
                  <a:gd name="T8" fmla="*/ 0 w 144"/>
                  <a:gd name="T9" fmla="*/ 2147483646 h 9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4"/>
                  <a:gd name="T16" fmla="*/ 0 h 96"/>
                  <a:gd name="T17" fmla="*/ 144 w 144"/>
                  <a:gd name="T18" fmla="*/ 96 h 9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4" h="96">
                    <a:moveTo>
                      <a:pt x="0" y="48"/>
                    </a:moveTo>
                    <a:lnTo>
                      <a:pt x="144" y="96"/>
                    </a:lnTo>
                    <a:lnTo>
                      <a:pt x="48" y="0"/>
                    </a:lnTo>
                    <a:lnTo>
                      <a:pt x="24" y="2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000000"/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083" name="Freeform 78">
                <a:extLst>
                  <a:ext uri="{FF2B5EF4-FFF2-40B4-BE49-F238E27FC236}">
                    <a16:creationId xmlns:a16="http://schemas.microsoft.com/office/drawing/2014/main" id="{03D7A5BE-D8C5-BE40-903A-99CF5A25D8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73500" y="3795713"/>
                <a:ext cx="363538" cy="482600"/>
              </a:xfrm>
              <a:custGeom>
                <a:avLst/>
                <a:gdLst>
                  <a:gd name="T0" fmla="*/ 2147483646 w 457"/>
                  <a:gd name="T1" fmla="*/ 0 h 609"/>
                  <a:gd name="T2" fmla="*/ 2147483646 w 457"/>
                  <a:gd name="T3" fmla="*/ 0 h 609"/>
                  <a:gd name="T4" fmla="*/ 2147483646 w 457"/>
                  <a:gd name="T5" fmla="*/ 0 h 609"/>
                  <a:gd name="T6" fmla="*/ 2147483646 w 457"/>
                  <a:gd name="T7" fmla="*/ 0 h 609"/>
                  <a:gd name="T8" fmla="*/ 2147483646 w 457"/>
                  <a:gd name="T9" fmla="*/ 0 h 609"/>
                  <a:gd name="T10" fmla="*/ 2147483646 w 457"/>
                  <a:gd name="T11" fmla="*/ 0 h 609"/>
                  <a:gd name="T12" fmla="*/ 2147483646 w 457"/>
                  <a:gd name="T13" fmla="*/ 0 h 609"/>
                  <a:gd name="T14" fmla="*/ 2147483646 w 457"/>
                  <a:gd name="T15" fmla="*/ 0 h 609"/>
                  <a:gd name="T16" fmla="*/ 2147483646 w 457"/>
                  <a:gd name="T17" fmla="*/ 0 h 609"/>
                  <a:gd name="T18" fmla="*/ 2147483646 w 457"/>
                  <a:gd name="T19" fmla="*/ 0 h 609"/>
                  <a:gd name="T20" fmla="*/ 2147483646 w 457"/>
                  <a:gd name="T21" fmla="*/ 0 h 609"/>
                  <a:gd name="T22" fmla="*/ 2147483646 w 457"/>
                  <a:gd name="T23" fmla="*/ 0 h 609"/>
                  <a:gd name="T24" fmla="*/ 2147483646 w 457"/>
                  <a:gd name="T25" fmla="*/ 0 h 609"/>
                  <a:gd name="T26" fmla="*/ 2147483646 w 457"/>
                  <a:gd name="T27" fmla="*/ 0 h 609"/>
                  <a:gd name="T28" fmla="*/ 2147483646 w 457"/>
                  <a:gd name="T29" fmla="*/ 0 h 609"/>
                  <a:gd name="T30" fmla="*/ 2147483646 w 457"/>
                  <a:gd name="T31" fmla="*/ 0 h 609"/>
                  <a:gd name="T32" fmla="*/ 2147483646 w 457"/>
                  <a:gd name="T33" fmla="*/ 0 h 609"/>
                  <a:gd name="T34" fmla="*/ 2147483646 w 457"/>
                  <a:gd name="T35" fmla="*/ 0 h 609"/>
                  <a:gd name="T36" fmla="*/ 2147483646 w 457"/>
                  <a:gd name="T37" fmla="*/ 0 h 609"/>
                  <a:gd name="T38" fmla="*/ 2147483646 w 457"/>
                  <a:gd name="T39" fmla="*/ 0 h 609"/>
                  <a:gd name="T40" fmla="*/ 2147483646 w 457"/>
                  <a:gd name="T41" fmla="*/ 0 h 609"/>
                  <a:gd name="T42" fmla="*/ 2147483646 w 457"/>
                  <a:gd name="T43" fmla="*/ 0 h 609"/>
                  <a:gd name="T44" fmla="*/ 2147483646 w 457"/>
                  <a:gd name="T45" fmla="*/ 0 h 609"/>
                  <a:gd name="T46" fmla="*/ 2147483646 w 457"/>
                  <a:gd name="T47" fmla="*/ 0 h 609"/>
                  <a:gd name="T48" fmla="*/ 0 w 457"/>
                  <a:gd name="T49" fmla="*/ 0 h 609"/>
                  <a:gd name="T50" fmla="*/ 2147483646 w 457"/>
                  <a:gd name="T51" fmla="*/ 0 h 609"/>
                  <a:gd name="T52" fmla="*/ 2147483646 w 457"/>
                  <a:gd name="T53" fmla="*/ 0 h 609"/>
                  <a:gd name="T54" fmla="*/ 2147483646 w 457"/>
                  <a:gd name="T55" fmla="*/ 0 h 609"/>
                  <a:gd name="T56" fmla="*/ 2147483646 w 457"/>
                  <a:gd name="T57" fmla="*/ 0 h 609"/>
                  <a:gd name="T58" fmla="*/ 2147483646 w 457"/>
                  <a:gd name="T59" fmla="*/ 0 h 609"/>
                  <a:gd name="T60" fmla="*/ 2147483646 w 457"/>
                  <a:gd name="T61" fmla="*/ 0 h 609"/>
                  <a:gd name="T62" fmla="*/ 2147483646 w 457"/>
                  <a:gd name="T63" fmla="*/ 0 h 609"/>
                  <a:gd name="T64" fmla="*/ 2147483646 w 457"/>
                  <a:gd name="T65" fmla="*/ 0 h 60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457"/>
                  <a:gd name="T100" fmla="*/ 0 h 609"/>
                  <a:gd name="T101" fmla="*/ 457 w 457"/>
                  <a:gd name="T102" fmla="*/ 609 h 609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457" h="609">
                    <a:moveTo>
                      <a:pt x="316" y="0"/>
                    </a:moveTo>
                    <a:lnTo>
                      <a:pt x="335" y="13"/>
                    </a:lnTo>
                    <a:lnTo>
                      <a:pt x="352" y="27"/>
                    </a:lnTo>
                    <a:lnTo>
                      <a:pt x="367" y="37"/>
                    </a:lnTo>
                    <a:lnTo>
                      <a:pt x="383" y="49"/>
                    </a:lnTo>
                    <a:lnTo>
                      <a:pt x="396" y="60"/>
                    </a:lnTo>
                    <a:lnTo>
                      <a:pt x="408" y="70"/>
                    </a:lnTo>
                    <a:lnTo>
                      <a:pt x="419" y="79"/>
                    </a:lnTo>
                    <a:lnTo>
                      <a:pt x="429" y="88"/>
                    </a:lnTo>
                    <a:lnTo>
                      <a:pt x="437" y="96"/>
                    </a:lnTo>
                    <a:lnTo>
                      <a:pt x="444" y="105"/>
                    </a:lnTo>
                    <a:lnTo>
                      <a:pt x="450" y="112"/>
                    </a:lnTo>
                    <a:lnTo>
                      <a:pt x="454" y="120"/>
                    </a:lnTo>
                    <a:lnTo>
                      <a:pt x="456" y="127"/>
                    </a:lnTo>
                    <a:lnTo>
                      <a:pt x="457" y="135"/>
                    </a:lnTo>
                    <a:lnTo>
                      <a:pt x="457" y="141"/>
                    </a:lnTo>
                    <a:lnTo>
                      <a:pt x="456" y="148"/>
                    </a:lnTo>
                    <a:lnTo>
                      <a:pt x="453" y="155"/>
                    </a:lnTo>
                    <a:lnTo>
                      <a:pt x="448" y="162"/>
                    </a:lnTo>
                    <a:lnTo>
                      <a:pt x="442" y="169"/>
                    </a:lnTo>
                    <a:lnTo>
                      <a:pt x="435" y="177"/>
                    </a:lnTo>
                    <a:lnTo>
                      <a:pt x="425" y="184"/>
                    </a:lnTo>
                    <a:lnTo>
                      <a:pt x="414" y="191"/>
                    </a:lnTo>
                    <a:lnTo>
                      <a:pt x="401" y="199"/>
                    </a:lnTo>
                    <a:lnTo>
                      <a:pt x="388" y="208"/>
                    </a:lnTo>
                    <a:lnTo>
                      <a:pt x="372" y="216"/>
                    </a:lnTo>
                    <a:lnTo>
                      <a:pt x="354" y="226"/>
                    </a:lnTo>
                    <a:lnTo>
                      <a:pt x="335" y="235"/>
                    </a:lnTo>
                    <a:lnTo>
                      <a:pt x="314" y="246"/>
                    </a:lnTo>
                    <a:lnTo>
                      <a:pt x="292" y="257"/>
                    </a:lnTo>
                    <a:lnTo>
                      <a:pt x="268" y="269"/>
                    </a:lnTo>
                    <a:lnTo>
                      <a:pt x="241" y="281"/>
                    </a:lnTo>
                    <a:lnTo>
                      <a:pt x="214" y="294"/>
                    </a:lnTo>
                    <a:lnTo>
                      <a:pt x="190" y="306"/>
                    </a:lnTo>
                    <a:lnTo>
                      <a:pt x="167" y="317"/>
                    </a:lnTo>
                    <a:lnTo>
                      <a:pt x="145" y="328"/>
                    </a:lnTo>
                    <a:lnTo>
                      <a:pt x="125" y="338"/>
                    </a:lnTo>
                    <a:lnTo>
                      <a:pt x="107" y="347"/>
                    </a:lnTo>
                    <a:lnTo>
                      <a:pt x="89" y="357"/>
                    </a:lnTo>
                    <a:lnTo>
                      <a:pt x="73" y="365"/>
                    </a:lnTo>
                    <a:lnTo>
                      <a:pt x="59" y="374"/>
                    </a:lnTo>
                    <a:lnTo>
                      <a:pt x="47" y="382"/>
                    </a:lnTo>
                    <a:lnTo>
                      <a:pt x="35" y="390"/>
                    </a:lnTo>
                    <a:lnTo>
                      <a:pt x="25" y="398"/>
                    </a:lnTo>
                    <a:lnTo>
                      <a:pt x="17" y="406"/>
                    </a:lnTo>
                    <a:lnTo>
                      <a:pt x="11" y="413"/>
                    </a:lnTo>
                    <a:lnTo>
                      <a:pt x="6" y="420"/>
                    </a:lnTo>
                    <a:lnTo>
                      <a:pt x="2" y="429"/>
                    </a:lnTo>
                    <a:lnTo>
                      <a:pt x="0" y="436"/>
                    </a:lnTo>
                    <a:lnTo>
                      <a:pt x="0" y="444"/>
                    </a:lnTo>
                    <a:lnTo>
                      <a:pt x="1" y="453"/>
                    </a:lnTo>
                    <a:lnTo>
                      <a:pt x="5" y="461"/>
                    </a:lnTo>
                    <a:lnTo>
                      <a:pt x="9" y="470"/>
                    </a:lnTo>
                    <a:lnTo>
                      <a:pt x="15" y="478"/>
                    </a:lnTo>
                    <a:lnTo>
                      <a:pt x="24" y="488"/>
                    </a:lnTo>
                    <a:lnTo>
                      <a:pt x="35" y="497"/>
                    </a:lnTo>
                    <a:lnTo>
                      <a:pt x="47" y="507"/>
                    </a:lnTo>
                    <a:lnTo>
                      <a:pt x="60" y="518"/>
                    </a:lnTo>
                    <a:lnTo>
                      <a:pt x="75" y="529"/>
                    </a:lnTo>
                    <a:lnTo>
                      <a:pt x="92" y="541"/>
                    </a:lnTo>
                    <a:lnTo>
                      <a:pt x="112" y="553"/>
                    </a:lnTo>
                    <a:lnTo>
                      <a:pt x="133" y="566"/>
                    </a:lnTo>
                    <a:lnTo>
                      <a:pt x="156" y="579"/>
                    </a:lnTo>
                    <a:lnTo>
                      <a:pt x="180" y="595"/>
                    </a:lnTo>
                    <a:lnTo>
                      <a:pt x="208" y="609"/>
                    </a:lnTo>
                  </a:path>
                </a:pathLst>
              </a:cu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88074" name="Group 83">
              <a:extLst>
                <a:ext uri="{FF2B5EF4-FFF2-40B4-BE49-F238E27FC236}">
                  <a16:creationId xmlns:a16="http://schemas.microsoft.com/office/drawing/2014/main" id="{93400881-1693-2945-8C3E-C6061D67CD1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105787" y="3803194"/>
              <a:ext cx="363538" cy="541337"/>
              <a:chOff x="3873500" y="3795713"/>
              <a:chExt cx="363538" cy="541337"/>
            </a:xfrm>
          </p:grpSpPr>
          <p:sp>
            <p:nvSpPr>
              <p:cNvPr id="88080" name="Freeform 77">
                <a:extLst>
                  <a:ext uri="{FF2B5EF4-FFF2-40B4-BE49-F238E27FC236}">
                    <a16:creationId xmlns:a16="http://schemas.microsoft.com/office/drawing/2014/main" id="{256C7D2F-C0CC-8645-B0C8-21776864AF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25900" y="4260850"/>
                <a:ext cx="114300" cy="76200"/>
              </a:xfrm>
              <a:custGeom>
                <a:avLst/>
                <a:gdLst>
                  <a:gd name="T0" fmla="*/ 0 w 144"/>
                  <a:gd name="T1" fmla="*/ 2147483646 h 96"/>
                  <a:gd name="T2" fmla="*/ 2147483646 w 144"/>
                  <a:gd name="T3" fmla="*/ 2147483646 h 96"/>
                  <a:gd name="T4" fmla="*/ 2147483646 w 144"/>
                  <a:gd name="T5" fmla="*/ 0 h 96"/>
                  <a:gd name="T6" fmla="*/ 2147483646 w 144"/>
                  <a:gd name="T7" fmla="*/ 2147483646 h 96"/>
                  <a:gd name="T8" fmla="*/ 0 w 144"/>
                  <a:gd name="T9" fmla="*/ 2147483646 h 9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4"/>
                  <a:gd name="T16" fmla="*/ 0 h 96"/>
                  <a:gd name="T17" fmla="*/ 144 w 144"/>
                  <a:gd name="T18" fmla="*/ 96 h 9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4" h="96">
                    <a:moveTo>
                      <a:pt x="0" y="48"/>
                    </a:moveTo>
                    <a:lnTo>
                      <a:pt x="144" y="96"/>
                    </a:lnTo>
                    <a:lnTo>
                      <a:pt x="48" y="0"/>
                    </a:lnTo>
                    <a:lnTo>
                      <a:pt x="24" y="2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000000"/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081" name="Freeform 78">
                <a:extLst>
                  <a:ext uri="{FF2B5EF4-FFF2-40B4-BE49-F238E27FC236}">
                    <a16:creationId xmlns:a16="http://schemas.microsoft.com/office/drawing/2014/main" id="{222F91FD-1AAE-CE40-9E4A-7E3AB7626A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73500" y="3795713"/>
                <a:ext cx="363538" cy="482600"/>
              </a:xfrm>
              <a:custGeom>
                <a:avLst/>
                <a:gdLst>
                  <a:gd name="T0" fmla="*/ 2147483646 w 457"/>
                  <a:gd name="T1" fmla="*/ 0 h 609"/>
                  <a:gd name="T2" fmla="*/ 2147483646 w 457"/>
                  <a:gd name="T3" fmla="*/ 0 h 609"/>
                  <a:gd name="T4" fmla="*/ 2147483646 w 457"/>
                  <a:gd name="T5" fmla="*/ 0 h 609"/>
                  <a:gd name="T6" fmla="*/ 2147483646 w 457"/>
                  <a:gd name="T7" fmla="*/ 0 h 609"/>
                  <a:gd name="T8" fmla="*/ 2147483646 w 457"/>
                  <a:gd name="T9" fmla="*/ 0 h 609"/>
                  <a:gd name="T10" fmla="*/ 2147483646 w 457"/>
                  <a:gd name="T11" fmla="*/ 0 h 609"/>
                  <a:gd name="T12" fmla="*/ 2147483646 w 457"/>
                  <a:gd name="T13" fmla="*/ 0 h 609"/>
                  <a:gd name="T14" fmla="*/ 2147483646 w 457"/>
                  <a:gd name="T15" fmla="*/ 0 h 609"/>
                  <a:gd name="T16" fmla="*/ 2147483646 w 457"/>
                  <a:gd name="T17" fmla="*/ 0 h 609"/>
                  <a:gd name="T18" fmla="*/ 2147483646 w 457"/>
                  <a:gd name="T19" fmla="*/ 0 h 609"/>
                  <a:gd name="T20" fmla="*/ 2147483646 w 457"/>
                  <a:gd name="T21" fmla="*/ 0 h 609"/>
                  <a:gd name="T22" fmla="*/ 2147483646 w 457"/>
                  <a:gd name="T23" fmla="*/ 0 h 609"/>
                  <a:gd name="T24" fmla="*/ 2147483646 w 457"/>
                  <a:gd name="T25" fmla="*/ 0 h 609"/>
                  <a:gd name="T26" fmla="*/ 2147483646 w 457"/>
                  <a:gd name="T27" fmla="*/ 0 h 609"/>
                  <a:gd name="T28" fmla="*/ 2147483646 w 457"/>
                  <a:gd name="T29" fmla="*/ 0 h 609"/>
                  <a:gd name="T30" fmla="*/ 2147483646 w 457"/>
                  <a:gd name="T31" fmla="*/ 0 h 609"/>
                  <a:gd name="T32" fmla="*/ 2147483646 w 457"/>
                  <a:gd name="T33" fmla="*/ 0 h 609"/>
                  <a:gd name="T34" fmla="*/ 2147483646 w 457"/>
                  <a:gd name="T35" fmla="*/ 0 h 609"/>
                  <a:gd name="T36" fmla="*/ 2147483646 w 457"/>
                  <a:gd name="T37" fmla="*/ 0 h 609"/>
                  <a:gd name="T38" fmla="*/ 2147483646 w 457"/>
                  <a:gd name="T39" fmla="*/ 0 h 609"/>
                  <a:gd name="T40" fmla="*/ 2147483646 w 457"/>
                  <a:gd name="T41" fmla="*/ 0 h 609"/>
                  <a:gd name="T42" fmla="*/ 2147483646 w 457"/>
                  <a:gd name="T43" fmla="*/ 0 h 609"/>
                  <a:gd name="T44" fmla="*/ 2147483646 w 457"/>
                  <a:gd name="T45" fmla="*/ 0 h 609"/>
                  <a:gd name="T46" fmla="*/ 2147483646 w 457"/>
                  <a:gd name="T47" fmla="*/ 0 h 609"/>
                  <a:gd name="T48" fmla="*/ 0 w 457"/>
                  <a:gd name="T49" fmla="*/ 0 h 609"/>
                  <a:gd name="T50" fmla="*/ 2147483646 w 457"/>
                  <a:gd name="T51" fmla="*/ 0 h 609"/>
                  <a:gd name="T52" fmla="*/ 2147483646 w 457"/>
                  <a:gd name="T53" fmla="*/ 0 h 609"/>
                  <a:gd name="T54" fmla="*/ 2147483646 w 457"/>
                  <a:gd name="T55" fmla="*/ 0 h 609"/>
                  <a:gd name="T56" fmla="*/ 2147483646 w 457"/>
                  <a:gd name="T57" fmla="*/ 0 h 609"/>
                  <a:gd name="T58" fmla="*/ 2147483646 w 457"/>
                  <a:gd name="T59" fmla="*/ 0 h 609"/>
                  <a:gd name="T60" fmla="*/ 2147483646 w 457"/>
                  <a:gd name="T61" fmla="*/ 0 h 609"/>
                  <a:gd name="T62" fmla="*/ 2147483646 w 457"/>
                  <a:gd name="T63" fmla="*/ 0 h 609"/>
                  <a:gd name="T64" fmla="*/ 2147483646 w 457"/>
                  <a:gd name="T65" fmla="*/ 0 h 60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457"/>
                  <a:gd name="T100" fmla="*/ 0 h 609"/>
                  <a:gd name="T101" fmla="*/ 457 w 457"/>
                  <a:gd name="T102" fmla="*/ 609 h 609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457" h="609">
                    <a:moveTo>
                      <a:pt x="316" y="0"/>
                    </a:moveTo>
                    <a:lnTo>
                      <a:pt x="335" y="13"/>
                    </a:lnTo>
                    <a:lnTo>
                      <a:pt x="352" y="27"/>
                    </a:lnTo>
                    <a:lnTo>
                      <a:pt x="367" y="37"/>
                    </a:lnTo>
                    <a:lnTo>
                      <a:pt x="383" y="49"/>
                    </a:lnTo>
                    <a:lnTo>
                      <a:pt x="396" y="60"/>
                    </a:lnTo>
                    <a:lnTo>
                      <a:pt x="408" y="70"/>
                    </a:lnTo>
                    <a:lnTo>
                      <a:pt x="419" y="79"/>
                    </a:lnTo>
                    <a:lnTo>
                      <a:pt x="429" y="88"/>
                    </a:lnTo>
                    <a:lnTo>
                      <a:pt x="437" y="96"/>
                    </a:lnTo>
                    <a:lnTo>
                      <a:pt x="444" y="105"/>
                    </a:lnTo>
                    <a:lnTo>
                      <a:pt x="450" y="112"/>
                    </a:lnTo>
                    <a:lnTo>
                      <a:pt x="454" y="120"/>
                    </a:lnTo>
                    <a:lnTo>
                      <a:pt x="456" y="127"/>
                    </a:lnTo>
                    <a:lnTo>
                      <a:pt x="457" y="135"/>
                    </a:lnTo>
                    <a:lnTo>
                      <a:pt x="457" y="141"/>
                    </a:lnTo>
                    <a:lnTo>
                      <a:pt x="456" y="148"/>
                    </a:lnTo>
                    <a:lnTo>
                      <a:pt x="453" y="155"/>
                    </a:lnTo>
                    <a:lnTo>
                      <a:pt x="448" y="162"/>
                    </a:lnTo>
                    <a:lnTo>
                      <a:pt x="442" y="169"/>
                    </a:lnTo>
                    <a:lnTo>
                      <a:pt x="435" y="177"/>
                    </a:lnTo>
                    <a:lnTo>
                      <a:pt x="425" y="184"/>
                    </a:lnTo>
                    <a:lnTo>
                      <a:pt x="414" y="191"/>
                    </a:lnTo>
                    <a:lnTo>
                      <a:pt x="401" y="199"/>
                    </a:lnTo>
                    <a:lnTo>
                      <a:pt x="388" y="208"/>
                    </a:lnTo>
                    <a:lnTo>
                      <a:pt x="372" y="216"/>
                    </a:lnTo>
                    <a:lnTo>
                      <a:pt x="354" y="226"/>
                    </a:lnTo>
                    <a:lnTo>
                      <a:pt x="335" y="235"/>
                    </a:lnTo>
                    <a:lnTo>
                      <a:pt x="314" y="246"/>
                    </a:lnTo>
                    <a:lnTo>
                      <a:pt x="292" y="257"/>
                    </a:lnTo>
                    <a:lnTo>
                      <a:pt x="268" y="269"/>
                    </a:lnTo>
                    <a:lnTo>
                      <a:pt x="241" y="281"/>
                    </a:lnTo>
                    <a:lnTo>
                      <a:pt x="214" y="294"/>
                    </a:lnTo>
                    <a:lnTo>
                      <a:pt x="190" y="306"/>
                    </a:lnTo>
                    <a:lnTo>
                      <a:pt x="167" y="317"/>
                    </a:lnTo>
                    <a:lnTo>
                      <a:pt x="145" y="328"/>
                    </a:lnTo>
                    <a:lnTo>
                      <a:pt x="125" y="338"/>
                    </a:lnTo>
                    <a:lnTo>
                      <a:pt x="107" y="347"/>
                    </a:lnTo>
                    <a:lnTo>
                      <a:pt x="89" y="357"/>
                    </a:lnTo>
                    <a:lnTo>
                      <a:pt x="73" y="365"/>
                    </a:lnTo>
                    <a:lnTo>
                      <a:pt x="59" y="374"/>
                    </a:lnTo>
                    <a:lnTo>
                      <a:pt x="47" y="382"/>
                    </a:lnTo>
                    <a:lnTo>
                      <a:pt x="35" y="390"/>
                    </a:lnTo>
                    <a:lnTo>
                      <a:pt x="25" y="398"/>
                    </a:lnTo>
                    <a:lnTo>
                      <a:pt x="17" y="406"/>
                    </a:lnTo>
                    <a:lnTo>
                      <a:pt x="11" y="413"/>
                    </a:lnTo>
                    <a:lnTo>
                      <a:pt x="6" y="420"/>
                    </a:lnTo>
                    <a:lnTo>
                      <a:pt x="2" y="429"/>
                    </a:lnTo>
                    <a:lnTo>
                      <a:pt x="0" y="436"/>
                    </a:lnTo>
                    <a:lnTo>
                      <a:pt x="0" y="444"/>
                    </a:lnTo>
                    <a:lnTo>
                      <a:pt x="1" y="453"/>
                    </a:lnTo>
                    <a:lnTo>
                      <a:pt x="5" y="461"/>
                    </a:lnTo>
                    <a:lnTo>
                      <a:pt x="9" y="470"/>
                    </a:lnTo>
                    <a:lnTo>
                      <a:pt x="15" y="478"/>
                    </a:lnTo>
                    <a:lnTo>
                      <a:pt x="24" y="488"/>
                    </a:lnTo>
                    <a:lnTo>
                      <a:pt x="35" y="497"/>
                    </a:lnTo>
                    <a:lnTo>
                      <a:pt x="47" y="507"/>
                    </a:lnTo>
                    <a:lnTo>
                      <a:pt x="60" y="518"/>
                    </a:lnTo>
                    <a:lnTo>
                      <a:pt x="75" y="529"/>
                    </a:lnTo>
                    <a:lnTo>
                      <a:pt x="92" y="541"/>
                    </a:lnTo>
                    <a:lnTo>
                      <a:pt x="112" y="553"/>
                    </a:lnTo>
                    <a:lnTo>
                      <a:pt x="133" y="566"/>
                    </a:lnTo>
                    <a:lnTo>
                      <a:pt x="156" y="579"/>
                    </a:lnTo>
                    <a:lnTo>
                      <a:pt x="180" y="595"/>
                    </a:lnTo>
                    <a:lnTo>
                      <a:pt x="208" y="609"/>
                    </a:lnTo>
                  </a:path>
                </a:pathLst>
              </a:cu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88075" name="Group 84">
              <a:extLst>
                <a:ext uri="{FF2B5EF4-FFF2-40B4-BE49-F238E27FC236}">
                  <a16:creationId xmlns:a16="http://schemas.microsoft.com/office/drawing/2014/main" id="{14DF0FE0-0545-6643-806C-1186B74C453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820079" y="3801870"/>
              <a:ext cx="363538" cy="541337"/>
              <a:chOff x="3873500" y="3795713"/>
              <a:chExt cx="363538" cy="541337"/>
            </a:xfrm>
          </p:grpSpPr>
          <p:sp>
            <p:nvSpPr>
              <p:cNvPr id="88078" name="Freeform 77">
                <a:extLst>
                  <a:ext uri="{FF2B5EF4-FFF2-40B4-BE49-F238E27FC236}">
                    <a16:creationId xmlns:a16="http://schemas.microsoft.com/office/drawing/2014/main" id="{B71474C9-E3C3-3D4F-9DB9-1ABA140FEF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25900" y="4260850"/>
                <a:ext cx="114300" cy="76200"/>
              </a:xfrm>
              <a:custGeom>
                <a:avLst/>
                <a:gdLst>
                  <a:gd name="T0" fmla="*/ 0 w 144"/>
                  <a:gd name="T1" fmla="*/ 2147483646 h 96"/>
                  <a:gd name="T2" fmla="*/ 2147483646 w 144"/>
                  <a:gd name="T3" fmla="*/ 2147483646 h 96"/>
                  <a:gd name="T4" fmla="*/ 2147483646 w 144"/>
                  <a:gd name="T5" fmla="*/ 0 h 96"/>
                  <a:gd name="T6" fmla="*/ 2147483646 w 144"/>
                  <a:gd name="T7" fmla="*/ 2147483646 h 96"/>
                  <a:gd name="T8" fmla="*/ 0 w 144"/>
                  <a:gd name="T9" fmla="*/ 2147483646 h 9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4"/>
                  <a:gd name="T16" fmla="*/ 0 h 96"/>
                  <a:gd name="T17" fmla="*/ 144 w 144"/>
                  <a:gd name="T18" fmla="*/ 96 h 9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4" h="96">
                    <a:moveTo>
                      <a:pt x="0" y="48"/>
                    </a:moveTo>
                    <a:lnTo>
                      <a:pt x="144" y="96"/>
                    </a:lnTo>
                    <a:lnTo>
                      <a:pt x="48" y="0"/>
                    </a:lnTo>
                    <a:lnTo>
                      <a:pt x="24" y="2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000000"/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079" name="Freeform 78">
                <a:extLst>
                  <a:ext uri="{FF2B5EF4-FFF2-40B4-BE49-F238E27FC236}">
                    <a16:creationId xmlns:a16="http://schemas.microsoft.com/office/drawing/2014/main" id="{F103EC9D-A766-1248-963B-8EB9FAC324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73500" y="3795713"/>
                <a:ext cx="363538" cy="482600"/>
              </a:xfrm>
              <a:custGeom>
                <a:avLst/>
                <a:gdLst>
                  <a:gd name="T0" fmla="*/ 2147483646 w 457"/>
                  <a:gd name="T1" fmla="*/ 0 h 609"/>
                  <a:gd name="T2" fmla="*/ 2147483646 w 457"/>
                  <a:gd name="T3" fmla="*/ 0 h 609"/>
                  <a:gd name="T4" fmla="*/ 2147483646 w 457"/>
                  <a:gd name="T5" fmla="*/ 0 h 609"/>
                  <a:gd name="T6" fmla="*/ 2147483646 w 457"/>
                  <a:gd name="T7" fmla="*/ 0 h 609"/>
                  <a:gd name="T8" fmla="*/ 2147483646 w 457"/>
                  <a:gd name="T9" fmla="*/ 0 h 609"/>
                  <a:gd name="T10" fmla="*/ 2147483646 w 457"/>
                  <a:gd name="T11" fmla="*/ 0 h 609"/>
                  <a:gd name="T12" fmla="*/ 2147483646 w 457"/>
                  <a:gd name="T13" fmla="*/ 0 h 609"/>
                  <a:gd name="T14" fmla="*/ 2147483646 w 457"/>
                  <a:gd name="T15" fmla="*/ 0 h 609"/>
                  <a:gd name="T16" fmla="*/ 2147483646 w 457"/>
                  <a:gd name="T17" fmla="*/ 0 h 609"/>
                  <a:gd name="T18" fmla="*/ 2147483646 w 457"/>
                  <a:gd name="T19" fmla="*/ 0 h 609"/>
                  <a:gd name="T20" fmla="*/ 2147483646 w 457"/>
                  <a:gd name="T21" fmla="*/ 0 h 609"/>
                  <a:gd name="T22" fmla="*/ 2147483646 w 457"/>
                  <a:gd name="T23" fmla="*/ 0 h 609"/>
                  <a:gd name="T24" fmla="*/ 2147483646 w 457"/>
                  <a:gd name="T25" fmla="*/ 0 h 609"/>
                  <a:gd name="T26" fmla="*/ 2147483646 w 457"/>
                  <a:gd name="T27" fmla="*/ 0 h 609"/>
                  <a:gd name="T28" fmla="*/ 2147483646 w 457"/>
                  <a:gd name="T29" fmla="*/ 0 h 609"/>
                  <a:gd name="T30" fmla="*/ 2147483646 w 457"/>
                  <a:gd name="T31" fmla="*/ 0 h 609"/>
                  <a:gd name="T32" fmla="*/ 2147483646 w 457"/>
                  <a:gd name="T33" fmla="*/ 0 h 609"/>
                  <a:gd name="T34" fmla="*/ 2147483646 w 457"/>
                  <a:gd name="T35" fmla="*/ 0 h 609"/>
                  <a:gd name="T36" fmla="*/ 2147483646 w 457"/>
                  <a:gd name="T37" fmla="*/ 0 h 609"/>
                  <a:gd name="T38" fmla="*/ 2147483646 w 457"/>
                  <a:gd name="T39" fmla="*/ 0 h 609"/>
                  <a:gd name="T40" fmla="*/ 2147483646 w 457"/>
                  <a:gd name="T41" fmla="*/ 0 h 609"/>
                  <a:gd name="T42" fmla="*/ 2147483646 w 457"/>
                  <a:gd name="T43" fmla="*/ 0 h 609"/>
                  <a:gd name="T44" fmla="*/ 2147483646 w 457"/>
                  <a:gd name="T45" fmla="*/ 0 h 609"/>
                  <a:gd name="T46" fmla="*/ 2147483646 w 457"/>
                  <a:gd name="T47" fmla="*/ 0 h 609"/>
                  <a:gd name="T48" fmla="*/ 0 w 457"/>
                  <a:gd name="T49" fmla="*/ 0 h 609"/>
                  <a:gd name="T50" fmla="*/ 2147483646 w 457"/>
                  <a:gd name="T51" fmla="*/ 0 h 609"/>
                  <a:gd name="T52" fmla="*/ 2147483646 w 457"/>
                  <a:gd name="T53" fmla="*/ 0 h 609"/>
                  <a:gd name="T54" fmla="*/ 2147483646 w 457"/>
                  <a:gd name="T55" fmla="*/ 0 h 609"/>
                  <a:gd name="T56" fmla="*/ 2147483646 w 457"/>
                  <a:gd name="T57" fmla="*/ 0 h 609"/>
                  <a:gd name="T58" fmla="*/ 2147483646 w 457"/>
                  <a:gd name="T59" fmla="*/ 0 h 609"/>
                  <a:gd name="T60" fmla="*/ 2147483646 w 457"/>
                  <a:gd name="T61" fmla="*/ 0 h 609"/>
                  <a:gd name="T62" fmla="*/ 2147483646 w 457"/>
                  <a:gd name="T63" fmla="*/ 0 h 609"/>
                  <a:gd name="T64" fmla="*/ 2147483646 w 457"/>
                  <a:gd name="T65" fmla="*/ 0 h 60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457"/>
                  <a:gd name="T100" fmla="*/ 0 h 609"/>
                  <a:gd name="T101" fmla="*/ 457 w 457"/>
                  <a:gd name="T102" fmla="*/ 609 h 609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457" h="609">
                    <a:moveTo>
                      <a:pt x="316" y="0"/>
                    </a:moveTo>
                    <a:lnTo>
                      <a:pt x="335" y="13"/>
                    </a:lnTo>
                    <a:lnTo>
                      <a:pt x="352" y="27"/>
                    </a:lnTo>
                    <a:lnTo>
                      <a:pt x="367" y="37"/>
                    </a:lnTo>
                    <a:lnTo>
                      <a:pt x="383" y="49"/>
                    </a:lnTo>
                    <a:lnTo>
                      <a:pt x="396" y="60"/>
                    </a:lnTo>
                    <a:lnTo>
                      <a:pt x="408" y="70"/>
                    </a:lnTo>
                    <a:lnTo>
                      <a:pt x="419" y="79"/>
                    </a:lnTo>
                    <a:lnTo>
                      <a:pt x="429" y="88"/>
                    </a:lnTo>
                    <a:lnTo>
                      <a:pt x="437" y="96"/>
                    </a:lnTo>
                    <a:lnTo>
                      <a:pt x="444" y="105"/>
                    </a:lnTo>
                    <a:lnTo>
                      <a:pt x="450" y="112"/>
                    </a:lnTo>
                    <a:lnTo>
                      <a:pt x="454" y="120"/>
                    </a:lnTo>
                    <a:lnTo>
                      <a:pt x="456" y="127"/>
                    </a:lnTo>
                    <a:lnTo>
                      <a:pt x="457" y="135"/>
                    </a:lnTo>
                    <a:lnTo>
                      <a:pt x="457" y="141"/>
                    </a:lnTo>
                    <a:lnTo>
                      <a:pt x="456" y="148"/>
                    </a:lnTo>
                    <a:lnTo>
                      <a:pt x="453" y="155"/>
                    </a:lnTo>
                    <a:lnTo>
                      <a:pt x="448" y="162"/>
                    </a:lnTo>
                    <a:lnTo>
                      <a:pt x="442" y="169"/>
                    </a:lnTo>
                    <a:lnTo>
                      <a:pt x="435" y="177"/>
                    </a:lnTo>
                    <a:lnTo>
                      <a:pt x="425" y="184"/>
                    </a:lnTo>
                    <a:lnTo>
                      <a:pt x="414" y="191"/>
                    </a:lnTo>
                    <a:lnTo>
                      <a:pt x="401" y="199"/>
                    </a:lnTo>
                    <a:lnTo>
                      <a:pt x="388" y="208"/>
                    </a:lnTo>
                    <a:lnTo>
                      <a:pt x="372" y="216"/>
                    </a:lnTo>
                    <a:lnTo>
                      <a:pt x="354" y="226"/>
                    </a:lnTo>
                    <a:lnTo>
                      <a:pt x="335" y="235"/>
                    </a:lnTo>
                    <a:lnTo>
                      <a:pt x="314" y="246"/>
                    </a:lnTo>
                    <a:lnTo>
                      <a:pt x="292" y="257"/>
                    </a:lnTo>
                    <a:lnTo>
                      <a:pt x="268" y="269"/>
                    </a:lnTo>
                    <a:lnTo>
                      <a:pt x="241" y="281"/>
                    </a:lnTo>
                    <a:lnTo>
                      <a:pt x="214" y="294"/>
                    </a:lnTo>
                    <a:lnTo>
                      <a:pt x="190" y="306"/>
                    </a:lnTo>
                    <a:lnTo>
                      <a:pt x="167" y="317"/>
                    </a:lnTo>
                    <a:lnTo>
                      <a:pt x="145" y="328"/>
                    </a:lnTo>
                    <a:lnTo>
                      <a:pt x="125" y="338"/>
                    </a:lnTo>
                    <a:lnTo>
                      <a:pt x="107" y="347"/>
                    </a:lnTo>
                    <a:lnTo>
                      <a:pt x="89" y="357"/>
                    </a:lnTo>
                    <a:lnTo>
                      <a:pt x="73" y="365"/>
                    </a:lnTo>
                    <a:lnTo>
                      <a:pt x="59" y="374"/>
                    </a:lnTo>
                    <a:lnTo>
                      <a:pt x="47" y="382"/>
                    </a:lnTo>
                    <a:lnTo>
                      <a:pt x="35" y="390"/>
                    </a:lnTo>
                    <a:lnTo>
                      <a:pt x="25" y="398"/>
                    </a:lnTo>
                    <a:lnTo>
                      <a:pt x="17" y="406"/>
                    </a:lnTo>
                    <a:lnTo>
                      <a:pt x="11" y="413"/>
                    </a:lnTo>
                    <a:lnTo>
                      <a:pt x="6" y="420"/>
                    </a:lnTo>
                    <a:lnTo>
                      <a:pt x="2" y="429"/>
                    </a:lnTo>
                    <a:lnTo>
                      <a:pt x="0" y="436"/>
                    </a:lnTo>
                    <a:lnTo>
                      <a:pt x="0" y="444"/>
                    </a:lnTo>
                    <a:lnTo>
                      <a:pt x="1" y="453"/>
                    </a:lnTo>
                    <a:lnTo>
                      <a:pt x="5" y="461"/>
                    </a:lnTo>
                    <a:lnTo>
                      <a:pt x="9" y="470"/>
                    </a:lnTo>
                    <a:lnTo>
                      <a:pt x="15" y="478"/>
                    </a:lnTo>
                    <a:lnTo>
                      <a:pt x="24" y="488"/>
                    </a:lnTo>
                    <a:lnTo>
                      <a:pt x="35" y="497"/>
                    </a:lnTo>
                    <a:lnTo>
                      <a:pt x="47" y="507"/>
                    </a:lnTo>
                    <a:lnTo>
                      <a:pt x="60" y="518"/>
                    </a:lnTo>
                    <a:lnTo>
                      <a:pt x="75" y="529"/>
                    </a:lnTo>
                    <a:lnTo>
                      <a:pt x="92" y="541"/>
                    </a:lnTo>
                    <a:lnTo>
                      <a:pt x="112" y="553"/>
                    </a:lnTo>
                    <a:lnTo>
                      <a:pt x="133" y="566"/>
                    </a:lnTo>
                    <a:lnTo>
                      <a:pt x="156" y="579"/>
                    </a:lnTo>
                    <a:lnTo>
                      <a:pt x="180" y="595"/>
                    </a:lnTo>
                    <a:lnTo>
                      <a:pt x="208" y="609"/>
                    </a:lnTo>
                  </a:path>
                </a:pathLst>
              </a:cu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88076" name="TextBox 85">
              <a:extLst>
                <a:ext uri="{FF2B5EF4-FFF2-40B4-BE49-F238E27FC236}">
                  <a16:creationId xmlns:a16="http://schemas.microsoft.com/office/drawing/2014/main" id="{35F22D5E-EAA8-3546-B0C5-D0E715675C1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820108" y="3800061"/>
              <a:ext cx="1242648" cy="7386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FF0000"/>
                  </a:solidFill>
                  <a:latin typeface="Times" pitchFamily="2" charset="0"/>
                </a:rPr>
                <a:t>Q</a:t>
              </a:r>
              <a:r>
                <a:rPr lang="en-US" altLang="en-US" sz="1400" b="0" baseline="-25000">
                  <a:solidFill>
                    <a:srgbClr val="FF0000"/>
                  </a:solidFill>
                  <a:latin typeface="Times" pitchFamily="2" charset="0"/>
                </a:rPr>
                <a:t>0</a:t>
              </a:r>
              <a:r>
                <a:rPr lang="en-US" altLang="en-US" sz="1400" b="0">
                  <a:solidFill>
                    <a:srgbClr val="FF0000"/>
                  </a:solidFill>
                  <a:latin typeface="Times" pitchFamily="2" charset="0"/>
                </a:rPr>
                <a:t> toggles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FF0000"/>
                  </a:solidFill>
                  <a:latin typeface="Times" pitchFamily="2" charset="0"/>
                </a:rPr>
                <a:t>on the positive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FF0000"/>
                  </a:solidFill>
                  <a:latin typeface="Times" pitchFamily="2" charset="0"/>
                </a:rPr>
                <a:t>clock edge</a:t>
              </a:r>
              <a:endParaRPr lang="en-US" altLang="en-US" sz="1400" b="0" baseline="-25000">
                <a:solidFill>
                  <a:srgbClr val="FF0000"/>
                </a:solidFill>
                <a:latin typeface="Times" pitchFamily="2" charset="0"/>
              </a:endParaRPr>
            </a:p>
          </p:txBody>
        </p:sp>
        <p:sp>
          <p:nvSpPr>
            <p:cNvPr id="88077" name="Line 25">
              <a:extLst>
                <a:ext uri="{FF2B5EF4-FFF2-40B4-BE49-F238E27FC236}">
                  <a16:creationId xmlns:a16="http://schemas.microsoft.com/office/drawing/2014/main" id="{D0338AB4-3320-9645-B545-5D43A4C091D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895890" y="3816946"/>
              <a:ext cx="153402" cy="1747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ransition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Title 1">
            <a:extLst>
              <a:ext uri="{FF2B5EF4-FFF2-40B4-BE49-F238E27FC236}">
                <a16:creationId xmlns:a16="http://schemas.microsoft.com/office/drawing/2014/main" id="{CC4D9EE3-5DFD-1A45-8F0A-03A25A2F5F65}"/>
              </a:ext>
            </a:extLst>
          </p:cNvPr>
          <p:cNvSpPr txBox="1">
            <a:spLocks/>
          </p:cNvSpPr>
          <p:nvPr/>
        </p:nvSpPr>
        <p:spPr bwMode="auto">
          <a:xfrm>
            <a:off x="914400" y="0"/>
            <a:ext cx="9144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rgbClr val="000000"/>
                </a:solidFill>
              </a:rPr>
              <a:t>A three-bit up-counter</a:t>
            </a:r>
          </a:p>
        </p:txBody>
      </p:sp>
      <p:grpSp>
        <p:nvGrpSpPr>
          <p:cNvPr id="89090" name="Group 4">
            <a:extLst>
              <a:ext uri="{FF2B5EF4-FFF2-40B4-BE49-F238E27FC236}">
                <a16:creationId xmlns:a16="http://schemas.microsoft.com/office/drawing/2014/main" id="{912DDB23-CC9A-EF47-88E8-50A6544C49CE}"/>
              </a:ext>
            </a:extLst>
          </p:cNvPr>
          <p:cNvGrpSpPr>
            <a:grpSpLocks/>
          </p:cNvGrpSpPr>
          <p:nvPr/>
        </p:nvGrpSpPr>
        <p:grpSpPr bwMode="auto">
          <a:xfrm>
            <a:off x="1939925" y="942976"/>
            <a:ext cx="6775450" cy="5568007"/>
            <a:chOff x="1025525" y="942975"/>
            <a:chExt cx="6775451" cy="5568007"/>
          </a:xfrm>
        </p:grpSpPr>
        <p:sp>
          <p:nvSpPr>
            <p:cNvPr id="89107" name="Line 4">
              <a:extLst>
                <a:ext uri="{FF2B5EF4-FFF2-40B4-BE49-F238E27FC236}">
                  <a16:creationId xmlns:a16="http://schemas.microsoft.com/office/drawing/2014/main" id="{CEE56A08-0A7A-AD42-986C-66F2449B7B2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652713" y="3536950"/>
              <a:ext cx="1588" cy="2154238"/>
            </a:xfrm>
            <a:prstGeom prst="line">
              <a:avLst/>
            </a:prstGeom>
            <a:noFill/>
            <a:ln w="17463">
              <a:solidFill>
                <a:srgbClr val="7F7F7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108" name="Line 5">
              <a:extLst>
                <a:ext uri="{FF2B5EF4-FFF2-40B4-BE49-F238E27FC236}">
                  <a16:creationId xmlns:a16="http://schemas.microsoft.com/office/drawing/2014/main" id="{630AF95F-F002-E64C-BB97-0899268951E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97250" y="3536950"/>
              <a:ext cx="1588" cy="2154238"/>
            </a:xfrm>
            <a:prstGeom prst="line">
              <a:avLst/>
            </a:prstGeom>
            <a:noFill/>
            <a:ln w="17463">
              <a:solidFill>
                <a:srgbClr val="7F7F7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109" name="Line 6">
              <a:extLst>
                <a:ext uri="{FF2B5EF4-FFF2-40B4-BE49-F238E27FC236}">
                  <a16:creationId xmlns:a16="http://schemas.microsoft.com/office/drawing/2014/main" id="{750DC3A4-AD0A-0B41-A79B-BE8B1872941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121150" y="3536950"/>
              <a:ext cx="1588" cy="2154238"/>
            </a:xfrm>
            <a:prstGeom prst="line">
              <a:avLst/>
            </a:prstGeom>
            <a:noFill/>
            <a:ln w="19050">
              <a:solidFill>
                <a:srgbClr val="7F7F7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110" name="Line 7">
              <a:extLst>
                <a:ext uri="{FF2B5EF4-FFF2-40B4-BE49-F238E27FC236}">
                  <a16:creationId xmlns:a16="http://schemas.microsoft.com/office/drawing/2014/main" id="{DF377C98-15D7-BB4E-86E0-9AC5FD0EEB6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864100" y="3536950"/>
              <a:ext cx="1588" cy="2154238"/>
            </a:xfrm>
            <a:prstGeom prst="line">
              <a:avLst/>
            </a:prstGeom>
            <a:noFill/>
            <a:ln w="17463">
              <a:solidFill>
                <a:srgbClr val="7F7F7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111" name="Line 8">
              <a:extLst>
                <a:ext uri="{FF2B5EF4-FFF2-40B4-BE49-F238E27FC236}">
                  <a16:creationId xmlns:a16="http://schemas.microsoft.com/office/drawing/2014/main" id="{E070EA52-74C0-B640-B696-022FF07A1FA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608638" y="3536950"/>
              <a:ext cx="1588" cy="2154238"/>
            </a:xfrm>
            <a:prstGeom prst="line">
              <a:avLst/>
            </a:prstGeom>
            <a:noFill/>
            <a:ln w="17463">
              <a:solidFill>
                <a:srgbClr val="7F7F7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112" name="Line 9">
              <a:extLst>
                <a:ext uri="{FF2B5EF4-FFF2-40B4-BE49-F238E27FC236}">
                  <a16:creationId xmlns:a16="http://schemas.microsoft.com/office/drawing/2014/main" id="{AB3AEA2E-9B61-4944-99B9-26D86CDA4C4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332538" y="3536950"/>
              <a:ext cx="1588" cy="2154238"/>
            </a:xfrm>
            <a:prstGeom prst="line">
              <a:avLst/>
            </a:prstGeom>
            <a:noFill/>
            <a:ln w="17463">
              <a:solidFill>
                <a:srgbClr val="7F7F7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113" name="Line 10">
              <a:extLst>
                <a:ext uri="{FF2B5EF4-FFF2-40B4-BE49-F238E27FC236}">
                  <a16:creationId xmlns:a16="http://schemas.microsoft.com/office/drawing/2014/main" id="{BE1B99C0-8D9F-7F4C-9CA4-B8C8306440A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077075" y="3536950"/>
              <a:ext cx="1588" cy="2154238"/>
            </a:xfrm>
            <a:prstGeom prst="line">
              <a:avLst/>
            </a:prstGeom>
            <a:noFill/>
            <a:ln w="17463">
              <a:solidFill>
                <a:srgbClr val="7F7F7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114" name="Line 11">
              <a:extLst>
                <a:ext uri="{FF2B5EF4-FFF2-40B4-BE49-F238E27FC236}">
                  <a16:creationId xmlns:a16="http://schemas.microsoft.com/office/drawing/2014/main" id="{1B78E617-DE3D-E64B-A8FB-210B6624CB5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909763" y="3536950"/>
              <a:ext cx="1588" cy="2154238"/>
            </a:xfrm>
            <a:prstGeom prst="line">
              <a:avLst/>
            </a:prstGeom>
            <a:noFill/>
            <a:ln w="17463">
              <a:solidFill>
                <a:srgbClr val="7F7F7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115" name="Freeform 12">
              <a:extLst>
                <a:ext uri="{FF2B5EF4-FFF2-40B4-BE49-F238E27FC236}">
                  <a16:creationId xmlns:a16="http://schemas.microsoft.com/office/drawing/2014/main" id="{7F37BC3A-244B-CC44-9993-39C9A1BBD466}"/>
                </a:ext>
              </a:extLst>
            </p:cNvPr>
            <p:cNvSpPr>
              <a:spLocks/>
            </p:cNvSpPr>
            <p:nvPr/>
          </p:nvSpPr>
          <p:spPr bwMode="auto">
            <a:xfrm>
              <a:off x="1547813" y="3670300"/>
              <a:ext cx="1466850" cy="266700"/>
            </a:xfrm>
            <a:custGeom>
              <a:avLst/>
              <a:gdLst>
                <a:gd name="T0" fmla="*/ 0 w 1850"/>
                <a:gd name="T1" fmla="*/ 2147483646 h 336"/>
                <a:gd name="T2" fmla="*/ 0 w 1850"/>
                <a:gd name="T3" fmla="*/ 0 h 336"/>
                <a:gd name="T4" fmla="*/ 0 w 1850"/>
                <a:gd name="T5" fmla="*/ 0 h 336"/>
                <a:gd name="T6" fmla="*/ 0 w 1850"/>
                <a:gd name="T7" fmla="*/ 2147483646 h 336"/>
                <a:gd name="T8" fmla="*/ 0 w 1850"/>
                <a:gd name="T9" fmla="*/ 2147483646 h 336"/>
                <a:gd name="T10" fmla="*/ 0 w 1850"/>
                <a:gd name="T11" fmla="*/ 0 h 336"/>
                <a:gd name="T12" fmla="*/ 0 w 1850"/>
                <a:gd name="T13" fmla="*/ 0 h 336"/>
                <a:gd name="T14" fmla="*/ 0 w 1850"/>
                <a:gd name="T15" fmla="*/ 2147483646 h 336"/>
                <a:gd name="T16" fmla="*/ 0 w 1850"/>
                <a:gd name="T17" fmla="*/ 2147483646 h 3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850"/>
                <a:gd name="T28" fmla="*/ 0 h 336"/>
                <a:gd name="T29" fmla="*/ 1850 w 1850"/>
                <a:gd name="T30" fmla="*/ 336 h 3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850" h="336">
                  <a:moveTo>
                    <a:pt x="1850" y="336"/>
                  </a:moveTo>
                  <a:lnTo>
                    <a:pt x="1850" y="0"/>
                  </a:lnTo>
                  <a:lnTo>
                    <a:pt x="1393" y="0"/>
                  </a:lnTo>
                  <a:lnTo>
                    <a:pt x="1393" y="336"/>
                  </a:lnTo>
                  <a:lnTo>
                    <a:pt x="937" y="336"/>
                  </a:lnTo>
                  <a:lnTo>
                    <a:pt x="937" y="0"/>
                  </a:lnTo>
                  <a:lnTo>
                    <a:pt x="456" y="0"/>
                  </a:lnTo>
                  <a:lnTo>
                    <a:pt x="456" y="336"/>
                  </a:lnTo>
                  <a:lnTo>
                    <a:pt x="0" y="336"/>
                  </a:lnTo>
                </a:path>
              </a:pathLst>
            </a:custGeom>
            <a:noFill/>
            <a:ln w="28575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116" name="Freeform 13">
              <a:extLst>
                <a:ext uri="{FF2B5EF4-FFF2-40B4-BE49-F238E27FC236}">
                  <a16:creationId xmlns:a16="http://schemas.microsoft.com/office/drawing/2014/main" id="{AB1F7930-302C-E745-8B94-B9C872F8EC1C}"/>
                </a:ext>
              </a:extLst>
            </p:cNvPr>
            <p:cNvSpPr>
              <a:spLocks/>
            </p:cNvSpPr>
            <p:nvPr/>
          </p:nvSpPr>
          <p:spPr bwMode="auto">
            <a:xfrm>
              <a:off x="3014663" y="3670300"/>
              <a:ext cx="1487488" cy="266700"/>
            </a:xfrm>
            <a:custGeom>
              <a:avLst/>
              <a:gdLst>
                <a:gd name="T0" fmla="*/ 2147483646 w 1873"/>
                <a:gd name="T1" fmla="*/ 2147483646 h 336"/>
                <a:gd name="T2" fmla="*/ 2147483646 w 1873"/>
                <a:gd name="T3" fmla="*/ 0 h 336"/>
                <a:gd name="T4" fmla="*/ 2147483646 w 1873"/>
                <a:gd name="T5" fmla="*/ 0 h 336"/>
                <a:gd name="T6" fmla="*/ 2147483646 w 1873"/>
                <a:gd name="T7" fmla="*/ 2147483646 h 336"/>
                <a:gd name="T8" fmla="*/ 2147483646 w 1873"/>
                <a:gd name="T9" fmla="*/ 2147483646 h 336"/>
                <a:gd name="T10" fmla="*/ 2147483646 w 1873"/>
                <a:gd name="T11" fmla="*/ 0 h 336"/>
                <a:gd name="T12" fmla="*/ 2147483646 w 1873"/>
                <a:gd name="T13" fmla="*/ 0 h 336"/>
                <a:gd name="T14" fmla="*/ 2147483646 w 1873"/>
                <a:gd name="T15" fmla="*/ 2147483646 h 336"/>
                <a:gd name="T16" fmla="*/ 0 w 1873"/>
                <a:gd name="T17" fmla="*/ 2147483646 h 3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873"/>
                <a:gd name="T28" fmla="*/ 0 h 336"/>
                <a:gd name="T29" fmla="*/ 1873 w 1873"/>
                <a:gd name="T30" fmla="*/ 336 h 3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873" h="336">
                  <a:moveTo>
                    <a:pt x="1873" y="336"/>
                  </a:moveTo>
                  <a:lnTo>
                    <a:pt x="1873" y="0"/>
                  </a:lnTo>
                  <a:lnTo>
                    <a:pt x="1393" y="0"/>
                  </a:lnTo>
                  <a:lnTo>
                    <a:pt x="1393" y="336"/>
                  </a:lnTo>
                  <a:lnTo>
                    <a:pt x="936" y="336"/>
                  </a:lnTo>
                  <a:lnTo>
                    <a:pt x="936" y="0"/>
                  </a:lnTo>
                  <a:lnTo>
                    <a:pt x="480" y="0"/>
                  </a:lnTo>
                  <a:lnTo>
                    <a:pt x="480" y="336"/>
                  </a:lnTo>
                  <a:lnTo>
                    <a:pt x="0" y="336"/>
                  </a:lnTo>
                </a:path>
              </a:pathLst>
            </a:custGeom>
            <a:noFill/>
            <a:ln w="28575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117" name="Freeform 14">
              <a:extLst>
                <a:ext uri="{FF2B5EF4-FFF2-40B4-BE49-F238E27FC236}">
                  <a16:creationId xmlns:a16="http://schemas.microsoft.com/office/drawing/2014/main" id="{2B5ECD07-C4A5-5F49-97F0-5CD4E967AE6B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2150" y="3670300"/>
              <a:ext cx="1468438" cy="266700"/>
            </a:xfrm>
            <a:custGeom>
              <a:avLst/>
              <a:gdLst>
                <a:gd name="T0" fmla="*/ 2147483646 w 1850"/>
                <a:gd name="T1" fmla="*/ 2147483646 h 336"/>
                <a:gd name="T2" fmla="*/ 2147483646 w 1850"/>
                <a:gd name="T3" fmla="*/ 0 h 336"/>
                <a:gd name="T4" fmla="*/ 2147483646 w 1850"/>
                <a:gd name="T5" fmla="*/ 0 h 336"/>
                <a:gd name="T6" fmla="*/ 2147483646 w 1850"/>
                <a:gd name="T7" fmla="*/ 2147483646 h 336"/>
                <a:gd name="T8" fmla="*/ 2147483646 w 1850"/>
                <a:gd name="T9" fmla="*/ 2147483646 h 336"/>
                <a:gd name="T10" fmla="*/ 2147483646 w 1850"/>
                <a:gd name="T11" fmla="*/ 0 h 336"/>
                <a:gd name="T12" fmla="*/ 2147483646 w 1850"/>
                <a:gd name="T13" fmla="*/ 0 h 336"/>
                <a:gd name="T14" fmla="*/ 2147483646 w 1850"/>
                <a:gd name="T15" fmla="*/ 2147483646 h 336"/>
                <a:gd name="T16" fmla="*/ 0 w 1850"/>
                <a:gd name="T17" fmla="*/ 2147483646 h 3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850"/>
                <a:gd name="T28" fmla="*/ 0 h 336"/>
                <a:gd name="T29" fmla="*/ 1850 w 1850"/>
                <a:gd name="T30" fmla="*/ 336 h 3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850" h="336">
                  <a:moveTo>
                    <a:pt x="1850" y="336"/>
                  </a:moveTo>
                  <a:lnTo>
                    <a:pt x="1850" y="0"/>
                  </a:lnTo>
                  <a:lnTo>
                    <a:pt x="1394" y="0"/>
                  </a:lnTo>
                  <a:lnTo>
                    <a:pt x="1394" y="336"/>
                  </a:lnTo>
                  <a:lnTo>
                    <a:pt x="913" y="336"/>
                  </a:lnTo>
                  <a:lnTo>
                    <a:pt x="913" y="0"/>
                  </a:lnTo>
                  <a:lnTo>
                    <a:pt x="457" y="0"/>
                  </a:lnTo>
                  <a:lnTo>
                    <a:pt x="457" y="336"/>
                  </a:lnTo>
                  <a:lnTo>
                    <a:pt x="0" y="336"/>
                  </a:lnTo>
                </a:path>
              </a:pathLst>
            </a:custGeom>
            <a:noFill/>
            <a:ln w="28575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118" name="Freeform 15">
              <a:extLst>
                <a:ext uri="{FF2B5EF4-FFF2-40B4-BE49-F238E27FC236}">
                  <a16:creationId xmlns:a16="http://schemas.microsoft.com/office/drawing/2014/main" id="{F762CBAB-291A-AF43-BC21-B749C04134F2}"/>
                </a:ext>
              </a:extLst>
            </p:cNvPr>
            <p:cNvSpPr>
              <a:spLocks/>
            </p:cNvSpPr>
            <p:nvPr/>
          </p:nvSpPr>
          <p:spPr bwMode="auto">
            <a:xfrm>
              <a:off x="5970588" y="3670300"/>
              <a:ext cx="1468438" cy="266700"/>
            </a:xfrm>
            <a:custGeom>
              <a:avLst/>
              <a:gdLst>
                <a:gd name="T0" fmla="*/ 2147483646 w 1850"/>
                <a:gd name="T1" fmla="*/ 2147483646 h 336"/>
                <a:gd name="T2" fmla="*/ 2147483646 w 1850"/>
                <a:gd name="T3" fmla="*/ 0 h 336"/>
                <a:gd name="T4" fmla="*/ 2147483646 w 1850"/>
                <a:gd name="T5" fmla="*/ 0 h 336"/>
                <a:gd name="T6" fmla="*/ 2147483646 w 1850"/>
                <a:gd name="T7" fmla="*/ 2147483646 h 336"/>
                <a:gd name="T8" fmla="*/ 2147483646 w 1850"/>
                <a:gd name="T9" fmla="*/ 2147483646 h 336"/>
                <a:gd name="T10" fmla="*/ 2147483646 w 1850"/>
                <a:gd name="T11" fmla="*/ 0 h 336"/>
                <a:gd name="T12" fmla="*/ 2147483646 w 1850"/>
                <a:gd name="T13" fmla="*/ 0 h 336"/>
                <a:gd name="T14" fmla="*/ 2147483646 w 1850"/>
                <a:gd name="T15" fmla="*/ 2147483646 h 336"/>
                <a:gd name="T16" fmla="*/ 0 w 1850"/>
                <a:gd name="T17" fmla="*/ 2147483646 h 3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850"/>
                <a:gd name="T28" fmla="*/ 0 h 336"/>
                <a:gd name="T29" fmla="*/ 1850 w 1850"/>
                <a:gd name="T30" fmla="*/ 336 h 3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850" h="336">
                  <a:moveTo>
                    <a:pt x="1850" y="336"/>
                  </a:moveTo>
                  <a:lnTo>
                    <a:pt x="1850" y="0"/>
                  </a:lnTo>
                  <a:lnTo>
                    <a:pt x="1393" y="0"/>
                  </a:lnTo>
                  <a:lnTo>
                    <a:pt x="1393" y="336"/>
                  </a:lnTo>
                  <a:lnTo>
                    <a:pt x="913" y="336"/>
                  </a:lnTo>
                  <a:lnTo>
                    <a:pt x="913" y="0"/>
                  </a:lnTo>
                  <a:lnTo>
                    <a:pt x="456" y="0"/>
                  </a:lnTo>
                  <a:lnTo>
                    <a:pt x="456" y="336"/>
                  </a:lnTo>
                  <a:lnTo>
                    <a:pt x="0" y="336"/>
                  </a:lnTo>
                </a:path>
              </a:pathLst>
            </a:custGeom>
            <a:noFill/>
            <a:ln w="28575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119" name="Line 16">
              <a:extLst>
                <a:ext uri="{FF2B5EF4-FFF2-40B4-BE49-F238E27FC236}">
                  <a16:creationId xmlns:a16="http://schemas.microsoft.com/office/drawing/2014/main" id="{EC0AD4C8-8EAC-B345-93DF-23D6956720F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439025" y="3937000"/>
              <a:ext cx="361950" cy="1588"/>
            </a:xfrm>
            <a:prstGeom prst="line">
              <a:avLst/>
            </a:prstGeom>
            <a:noFill/>
            <a:ln w="28575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120" name="Freeform 17">
              <a:extLst>
                <a:ext uri="{FF2B5EF4-FFF2-40B4-BE49-F238E27FC236}">
                  <a16:creationId xmlns:a16="http://schemas.microsoft.com/office/drawing/2014/main" id="{DC318B07-12C5-6846-9E3E-EC36AE0E855C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1547813" y="4198288"/>
              <a:ext cx="2611438" cy="284810"/>
            </a:xfrm>
            <a:custGeom>
              <a:avLst/>
              <a:gdLst>
                <a:gd name="T0" fmla="*/ 0 w 3291"/>
                <a:gd name="T1" fmla="*/ 2147483646 h 336"/>
                <a:gd name="T2" fmla="*/ 0 w 3291"/>
                <a:gd name="T3" fmla="*/ 0 h 336"/>
                <a:gd name="T4" fmla="*/ 0 w 3291"/>
                <a:gd name="T5" fmla="*/ 0 h 336"/>
                <a:gd name="T6" fmla="*/ 0 w 3291"/>
                <a:gd name="T7" fmla="*/ 2147483646 h 336"/>
                <a:gd name="T8" fmla="*/ 0 w 3291"/>
                <a:gd name="T9" fmla="*/ 2147483646 h 336"/>
                <a:gd name="T10" fmla="*/ 0 w 3291"/>
                <a:gd name="T11" fmla="*/ 0 h 336"/>
                <a:gd name="T12" fmla="*/ 0 w 3291"/>
                <a:gd name="T13" fmla="*/ 0 h 336"/>
                <a:gd name="T14" fmla="*/ 0 w 3291"/>
                <a:gd name="T15" fmla="*/ 2147483646 h 336"/>
                <a:gd name="T16" fmla="*/ 0 w 3291"/>
                <a:gd name="T17" fmla="*/ 2147483646 h 3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291"/>
                <a:gd name="T28" fmla="*/ 0 h 336"/>
                <a:gd name="T29" fmla="*/ 3291 w 3291"/>
                <a:gd name="T30" fmla="*/ 336 h 3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291" h="336">
                  <a:moveTo>
                    <a:pt x="3291" y="336"/>
                  </a:moveTo>
                  <a:lnTo>
                    <a:pt x="3291" y="0"/>
                  </a:lnTo>
                  <a:lnTo>
                    <a:pt x="2378" y="0"/>
                  </a:lnTo>
                  <a:lnTo>
                    <a:pt x="2378" y="336"/>
                  </a:lnTo>
                  <a:lnTo>
                    <a:pt x="1441" y="336"/>
                  </a:lnTo>
                  <a:lnTo>
                    <a:pt x="1441" y="0"/>
                  </a:lnTo>
                  <a:lnTo>
                    <a:pt x="528" y="0"/>
                  </a:lnTo>
                  <a:lnTo>
                    <a:pt x="528" y="336"/>
                  </a:lnTo>
                  <a:lnTo>
                    <a:pt x="0" y="336"/>
                  </a:lnTo>
                </a:path>
              </a:pathLst>
            </a:custGeom>
            <a:noFill/>
            <a:ln w="28575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121" name="Freeform 18">
              <a:extLst>
                <a:ext uri="{FF2B5EF4-FFF2-40B4-BE49-F238E27FC236}">
                  <a16:creationId xmlns:a16="http://schemas.microsoft.com/office/drawing/2014/main" id="{4BEB7B8F-934A-CC41-B907-D3EBDCE84101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4159250" y="4206902"/>
              <a:ext cx="2955925" cy="285584"/>
            </a:xfrm>
            <a:custGeom>
              <a:avLst/>
              <a:gdLst>
                <a:gd name="T0" fmla="*/ 2147483646 w 3723"/>
                <a:gd name="T1" fmla="*/ 2147483646 h 336"/>
                <a:gd name="T2" fmla="*/ 2147483646 w 3723"/>
                <a:gd name="T3" fmla="*/ 0 h 336"/>
                <a:gd name="T4" fmla="*/ 2147483646 w 3723"/>
                <a:gd name="T5" fmla="*/ 0 h 336"/>
                <a:gd name="T6" fmla="*/ 2147483646 w 3723"/>
                <a:gd name="T7" fmla="*/ 2147483646 h 336"/>
                <a:gd name="T8" fmla="*/ 2147483646 w 3723"/>
                <a:gd name="T9" fmla="*/ 2147483646 h 336"/>
                <a:gd name="T10" fmla="*/ 2147483646 w 3723"/>
                <a:gd name="T11" fmla="*/ 0 h 336"/>
                <a:gd name="T12" fmla="*/ 2147483646 w 3723"/>
                <a:gd name="T13" fmla="*/ 0 h 336"/>
                <a:gd name="T14" fmla="*/ 2147483646 w 3723"/>
                <a:gd name="T15" fmla="*/ 2147483646 h 336"/>
                <a:gd name="T16" fmla="*/ 0 w 3723"/>
                <a:gd name="T17" fmla="*/ 2147483646 h 3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723"/>
                <a:gd name="T28" fmla="*/ 0 h 336"/>
                <a:gd name="T29" fmla="*/ 3723 w 3723"/>
                <a:gd name="T30" fmla="*/ 336 h 3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723" h="336">
                  <a:moveTo>
                    <a:pt x="3723" y="336"/>
                  </a:moveTo>
                  <a:lnTo>
                    <a:pt x="3723" y="0"/>
                  </a:lnTo>
                  <a:lnTo>
                    <a:pt x="2786" y="0"/>
                  </a:lnTo>
                  <a:lnTo>
                    <a:pt x="2786" y="336"/>
                  </a:lnTo>
                  <a:lnTo>
                    <a:pt x="1874" y="336"/>
                  </a:lnTo>
                  <a:lnTo>
                    <a:pt x="1874" y="0"/>
                  </a:lnTo>
                  <a:lnTo>
                    <a:pt x="937" y="0"/>
                  </a:lnTo>
                  <a:lnTo>
                    <a:pt x="937" y="336"/>
                  </a:lnTo>
                  <a:lnTo>
                    <a:pt x="0" y="336"/>
                  </a:lnTo>
                </a:path>
              </a:pathLst>
            </a:custGeom>
            <a:noFill/>
            <a:ln w="28575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122" name="Line 19">
              <a:extLst>
                <a:ext uri="{FF2B5EF4-FFF2-40B4-BE49-F238E27FC236}">
                  <a16:creationId xmlns:a16="http://schemas.microsoft.com/office/drawing/2014/main" id="{DCF4232F-A42D-E44A-A1A1-0EB341C7338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099272" y="4223910"/>
              <a:ext cx="685800" cy="1588"/>
            </a:xfrm>
            <a:prstGeom prst="line">
              <a:avLst/>
            </a:prstGeom>
            <a:noFill/>
            <a:ln w="28575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123" name="Freeform 20">
              <a:extLst>
                <a:ext uri="{FF2B5EF4-FFF2-40B4-BE49-F238E27FC236}">
                  <a16:creationId xmlns:a16="http://schemas.microsoft.com/office/drawing/2014/main" id="{5B48FCC7-B40E-D64A-BFCC-6B617A523E0F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1547813" y="4724400"/>
              <a:ext cx="6253163" cy="304799"/>
            </a:xfrm>
            <a:custGeom>
              <a:avLst/>
              <a:gdLst>
                <a:gd name="T0" fmla="*/ 0 w 7879"/>
                <a:gd name="T1" fmla="*/ 2147483646 h 360"/>
                <a:gd name="T2" fmla="*/ 0 w 7879"/>
                <a:gd name="T3" fmla="*/ 2147483646 h 360"/>
                <a:gd name="T4" fmla="*/ 0 w 7879"/>
                <a:gd name="T5" fmla="*/ 0 h 360"/>
                <a:gd name="T6" fmla="*/ 0 w 7879"/>
                <a:gd name="T7" fmla="*/ 0 h 360"/>
                <a:gd name="T8" fmla="*/ 0 w 7879"/>
                <a:gd name="T9" fmla="*/ 2147483646 h 360"/>
                <a:gd name="T10" fmla="*/ 0 w 7879"/>
                <a:gd name="T11" fmla="*/ 2147483646 h 360"/>
                <a:gd name="T12" fmla="*/ 0 w 7879"/>
                <a:gd name="T13" fmla="*/ 0 h 360"/>
                <a:gd name="T14" fmla="*/ 0 w 7879"/>
                <a:gd name="T15" fmla="*/ 0 h 360"/>
                <a:gd name="T16" fmla="*/ 0 w 7879"/>
                <a:gd name="T17" fmla="*/ 2147483646 h 360"/>
                <a:gd name="T18" fmla="*/ 0 w 7879"/>
                <a:gd name="T19" fmla="*/ 2147483646 h 3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879"/>
                <a:gd name="T31" fmla="*/ 0 h 360"/>
                <a:gd name="T32" fmla="*/ 7879 w 7879"/>
                <a:gd name="T33" fmla="*/ 360 h 36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879" h="360">
                  <a:moveTo>
                    <a:pt x="7879" y="360"/>
                  </a:moveTo>
                  <a:lnTo>
                    <a:pt x="7062" y="360"/>
                  </a:lnTo>
                  <a:lnTo>
                    <a:pt x="7062" y="0"/>
                  </a:lnTo>
                  <a:lnTo>
                    <a:pt x="5213" y="0"/>
                  </a:lnTo>
                  <a:lnTo>
                    <a:pt x="5213" y="360"/>
                  </a:lnTo>
                  <a:lnTo>
                    <a:pt x="3363" y="360"/>
                  </a:lnTo>
                  <a:lnTo>
                    <a:pt x="3363" y="0"/>
                  </a:lnTo>
                  <a:lnTo>
                    <a:pt x="1489" y="0"/>
                  </a:lnTo>
                  <a:lnTo>
                    <a:pt x="1489" y="360"/>
                  </a:lnTo>
                  <a:lnTo>
                    <a:pt x="0" y="360"/>
                  </a:lnTo>
                </a:path>
              </a:pathLst>
            </a:custGeom>
            <a:noFill/>
            <a:ln w="28575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124" name="Freeform 21">
              <a:extLst>
                <a:ext uri="{FF2B5EF4-FFF2-40B4-BE49-F238E27FC236}">
                  <a16:creationId xmlns:a16="http://schemas.microsoft.com/office/drawing/2014/main" id="{05937A3B-006F-4D48-A1E9-01063A8DBEDD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1547813" y="5316538"/>
              <a:ext cx="6253163" cy="322262"/>
            </a:xfrm>
            <a:custGeom>
              <a:avLst/>
              <a:gdLst>
                <a:gd name="T0" fmla="*/ 0 w 7879"/>
                <a:gd name="T1" fmla="*/ 2147483646 h 336"/>
                <a:gd name="T2" fmla="*/ 0 w 7879"/>
                <a:gd name="T3" fmla="*/ 2147483646 h 336"/>
                <a:gd name="T4" fmla="*/ 0 w 7879"/>
                <a:gd name="T5" fmla="*/ 0 h 336"/>
                <a:gd name="T6" fmla="*/ 0 w 7879"/>
                <a:gd name="T7" fmla="*/ 0 h 336"/>
                <a:gd name="T8" fmla="*/ 0 w 7879"/>
                <a:gd name="T9" fmla="*/ 2147483646 h 336"/>
                <a:gd name="T10" fmla="*/ 0 w 7879"/>
                <a:gd name="T11" fmla="*/ 2147483646 h 33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879"/>
                <a:gd name="T19" fmla="*/ 0 h 336"/>
                <a:gd name="T20" fmla="*/ 7879 w 7879"/>
                <a:gd name="T21" fmla="*/ 336 h 3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879" h="336">
                  <a:moveTo>
                    <a:pt x="7879" y="336"/>
                  </a:moveTo>
                  <a:lnTo>
                    <a:pt x="7134" y="336"/>
                  </a:lnTo>
                  <a:lnTo>
                    <a:pt x="7134" y="0"/>
                  </a:lnTo>
                  <a:lnTo>
                    <a:pt x="3411" y="0"/>
                  </a:lnTo>
                  <a:lnTo>
                    <a:pt x="3411" y="336"/>
                  </a:lnTo>
                  <a:lnTo>
                    <a:pt x="0" y="336"/>
                  </a:lnTo>
                </a:path>
              </a:pathLst>
            </a:custGeom>
            <a:noFill/>
            <a:ln w="28575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125" name="Rectangle 22">
              <a:extLst>
                <a:ext uri="{FF2B5EF4-FFF2-40B4-BE49-F238E27FC236}">
                  <a16:creationId xmlns:a16="http://schemas.microsoft.com/office/drawing/2014/main" id="{85693521-3869-4D4D-9836-A7F21B8CCF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38463" y="1230313"/>
              <a:ext cx="668338" cy="1085850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b="0">
                <a:solidFill>
                  <a:srgbClr val="000000"/>
                </a:solidFill>
                <a:latin typeface="Times" pitchFamily="2" charset="0"/>
              </a:endParaRPr>
            </a:p>
          </p:txBody>
        </p:sp>
        <p:sp>
          <p:nvSpPr>
            <p:cNvPr id="89126" name="Rectangle 23">
              <a:extLst>
                <a:ext uri="{FF2B5EF4-FFF2-40B4-BE49-F238E27FC236}">
                  <a16:creationId xmlns:a16="http://schemas.microsoft.com/office/drawing/2014/main" id="{CF1507BE-330C-E141-9983-A8942CB66D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98788" y="1419225"/>
              <a:ext cx="150747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T </a:t>
              </a:r>
              <a:endParaRPr lang="en-US" altLang="en-US" b="0">
                <a:solidFill>
                  <a:srgbClr val="000000"/>
                </a:solidFill>
                <a:latin typeface="Times" pitchFamily="2" charset="0"/>
              </a:endParaRPr>
            </a:p>
          </p:txBody>
        </p:sp>
        <p:sp>
          <p:nvSpPr>
            <p:cNvPr id="89127" name="Rectangle 24">
              <a:extLst>
                <a:ext uri="{FF2B5EF4-FFF2-40B4-BE49-F238E27FC236}">
                  <a16:creationId xmlns:a16="http://schemas.microsoft.com/office/drawing/2014/main" id="{35BE4A8A-94E1-1F40-8D7B-3D0C8A492D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95663" y="1411288"/>
              <a:ext cx="174728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Q </a:t>
              </a:r>
              <a:endParaRPr lang="en-US" altLang="en-US" b="0">
                <a:solidFill>
                  <a:srgbClr val="000000"/>
                </a:solidFill>
                <a:latin typeface="Times" pitchFamily="2" charset="0"/>
              </a:endParaRPr>
            </a:p>
          </p:txBody>
        </p:sp>
        <p:sp>
          <p:nvSpPr>
            <p:cNvPr id="89128" name="Line 25">
              <a:extLst>
                <a:ext uri="{FF2B5EF4-FFF2-40B4-BE49-F238E27FC236}">
                  <a16:creationId xmlns:a16="http://schemas.microsoft.com/office/drawing/2014/main" id="{4B342B95-CA19-FA4E-B3EB-D0FBFA98BE1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416300" y="1954213"/>
              <a:ext cx="95250" cy="1588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129" name="Freeform 26">
              <a:extLst>
                <a:ext uri="{FF2B5EF4-FFF2-40B4-BE49-F238E27FC236}">
                  <a16:creationId xmlns:a16="http://schemas.microsoft.com/office/drawing/2014/main" id="{B4347097-61A5-7C4C-B171-7AFE7AD22D88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1150" y="942975"/>
              <a:ext cx="57150" cy="38100"/>
            </a:xfrm>
            <a:custGeom>
              <a:avLst/>
              <a:gdLst>
                <a:gd name="T0" fmla="*/ 0 w 72"/>
                <a:gd name="T1" fmla="*/ 2147483646 h 48"/>
                <a:gd name="T2" fmla="*/ 2147483646 w 72"/>
                <a:gd name="T3" fmla="*/ 2147483646 h 48"/>
                <a:gd name="T4" fmla="*/ 2147483646 w 72"/>
                <a:gd name="T5" fmla="*/ 2147483646 h 48"/>
                <a:gd name="T6" fmla="*/ 2147483646 w 72"/>
                <a:gd name="T7" fmla="*/ 2147483646 h 48"/>
                <a:gd name="T8" fmla="*/ 2147483646 w 72"/>
                <a:gd name="T9" fmla="*/ 2147483646 h 48"/>
                <a:gd name="T10" fmla="*/ 2147483646 w 72"/>
                <a:gd name="T11" fmla="*/ 2147483646 h 48"/>
                <a:gd name="T12" fmla="*/ 2147483646 w 72"/>
                <a:gd name="T13" fmla="*/ 2147483646 h 48"/>
                <a:gd name="T14" fmla="*/ 2147483646 w 72"/>
                <a:gd name="T15" fmla="*/ 2147483646 h 48"/>
                <a:gd name="T16" fmla="*/ 2147483646 w 72"/>
                <a:gd name="T17" fmla="*/ 2147483646 h 48"/>
                <a:gd name="T18" fmla="*/ 2147483646 w 72"/>
                <a:gd name="T19" fmla="*/ 2147483646 h 48"/>
                <a:gd name="T20" fmla="*/ 2147483646 w 72"/>
                <a:gd name="T21" fmla="*/ 2147483646 h 48"/>
                <a:gd name="T22" fmla="*/ 2147483646 w 72"/>
                <a:gd name="T23" fmla="*/ 0 h 48"/>
                <a:gd name="T24" fmla="*/ 2147483646 w 72"/>
                <a:gd name="T25" fmla="*/ 2147483646 h 48"/>
                <a:gd name="T26" fmla="*/ 2147483646 w 72"/>
                <a:gd name="T27" fmla="*/ 2147483646 h 48"/>
                <a:gd name="T28" fmla="*/ 2147483646 w 72"/>
                <a:gd name="T29" fmla="*/ 2147483646 h 48"/>
                <a:gd name="T30" fmla="*/ 2147483646 w 72"/>
                <a:gd name="T31" fmla="*/ 2147483646 h 48"/>
                <a:gd name="T32" fmla="*/ 2147483646 w 72"/>
                <a:gd name="T33" fmla="*/ 2147483646 h 48"/>
                <a:gd name="T34" fmla="*/ 2147483646 w 72"/>
                <a:gd name="T35" fmla="*/ 2147483646 h 48"/>
                <a:gd name="T36" fmla="*/ 2147483646 w 72"/>
                <a:gd name="T37" fmla="*/ 2147483646 h 48"/>
                <a:gd name="T38" fmla="*/ 2147483646 w 72"/>
                <a:gd name="T39" fmla="*/ 2147483646 h 48"/>
                <a:gd name="T40" fmla="*/ 2147483646 w 72"/>
                <a:gd name="T41" fmla="*/ 2147483646 h 48"/>
                <a:gd name="T42" fmla="*/ 2147483646 w 72"/>
                <a:gd name="T43" fmla="*/ 2147483646 h 48"/>
                <a:gd name="T44" fmla="*/ 2147483646 w 72"/>
                <a:gd name="T45" fmla="*/ 2147483646 h 48"/>
                <a:gd name="T46" fmla="*/ 2147483646 w 72"/>
                <a:gd name="T47" fmla="*/ 2147483646 h 48"/>
                <a:gd name="T48" fmla="*/ 2147483646 w 72"/>
                <a:gd name="T49" fmla="*/ 2147483646 h 48"/>
                <a:gd name="T50" fmla="*/ 2147483646 w 72"/>
                <a:gd name="T51" fmla="*/ 2147483646 h 48"/>
                <a:gd name="T52" fmla="*/ 2147483646 w 72"/>
                <a:gd name="T53" fmla="*/ 2147483646 h 48"/>
                <a:gd name="T54" fmla="*/ 2147483646 w 72"/>
                <a:gd name="T55" fmla="*/ 2147483646 h 48"/>
                <a:gd name="T56" fmla="*/ 2147483646 w 72"/>
                <a:gd name="T57" fmla="*/ 2147483646 h 48"/>
                <a:gd name="T58" fmla="*/ 2147483646 w 72"/>
                <a:gd name="T59" fmla="*/ 2147483646 h 48"/>
                <a:gd name="T60" fmla="*/ 2147483646 w 72"/>
                <a:gd name="T61" fmla="*/ 2147483646 h 48"/>
                <a:gd name="T62" fmla="*/ 2147483646 w 72"/>
                <a:gd name="T63" fmla="*/ 2147483646 h 48"/>
                <a:gd name="T64" fmla="*/ 2147483646 w 72"/>
                <a:gd name="T65" fmla="*/ 2147483646 h 48"/>
                <a:gd name="T66" fmla="*/ 2147483646 w 72"/>
                <a:gd name="T67" fmla="*/ 2147483646 h 48"/>
                <a:gd name="T68" fmla="*/ 2147483646 w 72"/>
                <a:gd name="T69" fmla="*/ 2147483646 h 48"/>
                <a:gd name="T70" fmla="*/ 2147483646 w 72"/>
                <a:gd name="T71" fmla="*/ 2147483646 h 48"/>
                <a:gd name="T72" fmla="*/ 2147483646 w 72"/>
                <a:gd name="T73" fmla="*/ 2147483646 h 48"/>
                <a:gd name="T74" fmla="*/ 2147483646 w 72"/>
                <a:gd name="T75" fmla="*/ 2147483646 h 48"/>
                <a:gd name="T76" fmla="*/ 2147483646 w 72"/>
                <a:gd name="T77" fmla="*/ 2147483646 h 48"/>
                <a:gd name="T78" fmla="*/ 2147483646 w 72"/>
                <a:gd name="T79" fmla="*/ 2147483646 h 48"/>
                <a:gd name="T80" fmla="*/ 2147483646 w 72"/>
                <a:gd name="T81" fmla="*/ 2147483646 h 48"/>
                <a:gd name="T82" fmla="*/ 2147483646 w 72"/>
                <a:gd name="T83" fmla="*/ 2147483646 h 48"/>
                <a:gd name="T84" fmla="*/ 2147483646 w 72"/>
                <a:gd name="T85" fmla="*/ 2147483646 h 48"/>
                <a:gd name="T86" fmla="*/ 2147483646 w 72"/>
                <a:gd name="T87" fmla="*/ 2147483646 h 48"/>
                <a:gd name="T88" fmla="*/ 2147483646 w 72"/>
                <a:gd name="T89" fmla="*/ 2147483646 h 48"/>
                <a:gd name="T90" fmla="*/ 2147483646 w 72"/>
                <a:gd name="T91" fmla="*/ 2147483646 h 48"/>
                <a:gd name="T92" fmla="*/ 2147483646 w 72"/>
                <a:gd name="T93" fmla="*/ 2147483646 h 48"/>
                <a:gd name="T94" fmla="*/ 2147483646 w 72"/>
                <a:gd name="T95" fmla="*/ 2147483646 h 48"/>
                <a:gd name="T96" fmla="*/ 2147483646 w 72"/>
                <a:gd name="T97" fmla="*/ 2147483646 h 48"/>
                <a:gd name="T98" fmla="*/ 2147483646 w 72"/>
                <a:gd name="T99" fmla="*/ 2147483646 h 48"/>
                <a:gd name="T100" fmla="*/ 2147483646 w 72"/>
                <a:gd name="T101" fmla="*/ 2147483646 h 48"/>
                <a:gd name="T102" fmla="*/ 2147483646 w 72"/>
                <a:gd name="T103" fmla="*/ 2147483646 h 48"/>
                <a:gd name="T104" fmla="*/ 2147483646 w 72"/>
                <a:gd name="T105" fmla="*/ 2147483646 h 48"/>
                <a:gd name="T106" fmla="*/ 2147483646 w 72"/>
                <a:gd name="T107" fmla="*/ 2147483646 h 48"/>
                <a:gd name="T108" fmla="*/ 2147483646 w 72"/>
                <a:gd name="T109" fmla="*/ 2147483646 h 48"/>
                <a:gd name="T110" fmla="*/ 0 w 72"/>
                <a:gd name="T111" fmla="*/ 2147483646 h 4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72"/>
                <a:gd name="T169" fmla="*/ 0 h 48"/>
                <a:gd name="T170" fmla="*/ 72 w 72"/>
                <a:gd name="T171" fmla="*/ 48 h 4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72" h="48">
                  <a:moveTo>
                    <a:pt x="0" y="19"/>
                  </a:moveTo>
                  <a:lnTo>
                    <a:pt x="0" y="30"/>
                  </a:lnTo>
                  <a:lnTo>
                    <a:pt x="0" y="27"/>
                  </a:lnTo>
                  <a:lnTo>
                    <a:pt x="0" y="26"/>
                  </a:lnTo>
                  <a:lnTo>
                    <a:pt x="0" y="25"/>
                  </a:lnTo>
                  <a:lnTo>
                    <a:pt x="1" y="24"/>
                  </a:lnTo>
                  <a:lnTo>
                    <a:pt x="1" y="23"/>
                  </a:lnTo>
                  <a:lnTo>
                    <a:pt x="1" y="21"/>
                  </a:lnTo>
                  <a:lnTo>
                    <a:pt x="2" y="19"/>
                  </a:lnTo>
                  <a:lnTo>
                    <a:pt x="2" y="18"/>
                  </a:lnTo>
                  <a:lnTo>
                    <a:pt x="2" y="17"/>
                  </a:lnTo>
                  <a:lnTo>
                    <a:pt x="3" y="15"/>
                  </a:lnTo>
                  <a:lnTo>
                    <a:pt x="5" y="14"/>
                  </a:lnTo>
                  <a:lnTo>
                    <a:pt x="5" y="13"/>
                  </a:lnTo>
                  <a:lnTo>
                    <a:pt x="6" y="12"/>
                  </a:lnTo>
                  <a:lnTo>
                    <a:pt x="7" y="11"/>
                  </a:lnTo>
                  <a:lnTo>
                    <a:pt x="7" y="9"/>
                  </a:lnTo>
                  <a:lnTo>
                    <a:pt x="8" y="9"/>
                  </a:lnTo>
                  <a:lnTo>
                    <a:pt x="10" y="8"/>
                  </a:lnTo>
                  <a:lnTo>
                    <a:pt x="11" y="7"/>
                  </a:lnTo>
                  <a:lnTo>
                    <a:pt x="12" y="6"/>
                  </a:lnTo>
                  <a:lnTo>
                    <a:pt x="13" y="6"/>
                  </a:lnTo>
                  <a:lnTo>
                    <a:pt x="14" y="5"/>
                  </a:lnTo>
                  <a:lnTo>
                    <a:pt x="16" y="3"/>
                  </a:lnTo>
                  <a:lnTo>
                    <a:pt x="17" y="3"/>
                  </a:lnTo>
                  <a:lnTo>
                    <a:pt x="18" y="2"/>
                  </a:lnTo>
                  <a:lnTo>
                    <a:pt x="19" y="2"/>
                  </a:lnTo>
                  <a:lnTo>
                    <a:pt x="20" y="2"/>
                  </a:lnTo>
                  <a:lnTo>
                    <a:pt x="22" y="1"/>
                  </a:lnTo>
                  <a:lnTo>
                    <a:pt x="23" y="1"/>
                  </a:lnTo>
                  <a:lnTo>
                    <a:pt x="25" y="1"/>
                  </a:lnTo>
                  <a:lnTo>
                    <a:pt x="26" y="1"/>
                  </a:lnTo>
                  <a:lnTo>
                    <a:pt x="28" y="1"/>
                  </a:lnTo>
                  <a:lnTo>
                    <a:pt x="29" y="0"/>
                  </a:lnTo>
                  <a:lnTo>
                    <a:pt x="43" y="0"/>
                  </a:lnTo>
                  <a:lnTo>
                    <a:pt x="44" y="1"/>
                  </a:lnTo>
                  <a:lnTo>
                    <a:pt x="46" y="1"/>
                  </a:lnTo>
                  <a:lnTo>
                    <a:pt x="48" y="1"/>
                  </a:lnTo>
                  <a:lnTo>
                    <a:pt x="49" y="1"/>
                  </a:lnTo>
                  <a:lnTo>
                    <a:pt x="50" y="1"/>
                  </a:lnTo>
                  <a:lnTo>
                    <a:pt x="52" y="2"/>
                  </a:lnTo>
                  <a:lnTo>
                    <a:pt x="53" y="2"/>
                  </a:lnTo>
                  <a:lnTo>
                    <a:pt x="54" y="2"/>
                  </a:lnTo>
                  <a:lnTo>
                    <a:pt x="55" y="3"/>
                  </a:lnTo>
                  <a:lnTo>
                    <a:pt x="56" y="3"/>
                  </a:lnTo>
                  <a:lnTo>
                    <a:pt x="58" y="5"/>
                  </a:lnTo>
                  <a:lnTo>
                    <a:pt x="59" y="6"/>
                  </a:lnTo>
                  <a:lnTo>
                    <a:pt x="60" y="6"/>
                  </a:lnTo>
                  <a:lnTo>
                    <a:pt x="61" y="7"/>
                  </a:lnTo>
                  <a:lnTo>
                    <a:pt x="62" y="8"/>
                  </a:lnTo>
                  <a:lnTo>
                    <a:pt x="64" y="9"/>
                  </a:lnTo>
                  <a:lnTo>
                    <a:pt x="65" y="9"/>
                  </a:lnTo>
                  <a:lnTo>
                    <a:pt x="66" y="11"/>
                  </a:lnTo>
                  <a:lnTo>
                    <a:pt x="66" y="12"/>
                  </a:lnTo>
                  <a:lnTo>
                    <a:pt x="67" y="13"/>
                  </a:lnTo>
                  <a:lnTo>
                    <a:pt x="68" y="14"/>
                  </a:lnTo>
                  <a:lnTo>
                    <a:pt x="68" y="15"/>
                  </a:lnTo>
                  <a:lnTo>
                    <a:pt x="70" y="17"/>
                  </a:lnTo>
                  <a:lnTo>
                    <a:pt x="70" y="18"/>
                  </a:lnTo>
                  <a:lnTo>
                    <a:pt x="71" y="19"/>
                  </a:lnTo>
                  <a:lnTo>
                    <a:pt x="71" y="21"/>
                  </a:lnTo>
                  <a:lnTo>
                    <a:pt x="71" y="23"/>
                  </a:lnTo>
                  <a:lnTo>
                    <a:pt x="72" y="24"/>
                  </a:lnTo>
                  <a:lnTo>
                    <a:pt x="72" y="25"/>
                  </a:lnTo>
                  <a:lnTo>
                    <a:pt x="72" y="26"/>
                  </a:lnTo>
                  <a:lnTo>
                    <a:pt x="72" y="27"/>
                  </a:lnTo>
                  <a:lnTo>
                    <a:pt x="72" y="30"/>
                  </a:lnTo>
                  <a:lnTo>
                    <a:pt x="72" y="19"/>
                  </a:lnTo>
                  <a:lnTo>
                    <a:pt x="72" y="21"/>
                  </a:lnTo>
                  <a:lnTo>
                    <a:pt x="72" y="23"/>
                  </a:lnTo>
                  <a:lnTo>
                    <a:pt x="72" y="24"/>
                  </a:lnTo>
                  <a:lnTo>
                    <a:pt x="72" y="25"/>
                  </a:lnTo>
                  <a:lnTo>
                    <a:pt x="71" y="26"/>
                  </a:lnTo>
                  <a:lnTo>
                    <a:pt x="71" y="27"/>
                  </a:lnTo>
                  <a:lnTo>
                    <a:pt x="71" y="30"/>
                  </a:lnTo>
                  <a:lnTo>
                    <a:pt x="70" y="31"/>
                  </a:lnTo>
                  <a:lnTo>
                    <a:pt x="70" y="32"/>
                  </a:lnTo>
                  <a:lnTo>
                    <a:pt x="68" y="33"/>
                  </a:lnTo>
                  <a:lnTo>
                    <a:pt x="68" y="35"/>
                  </a:lnTo>
                  <a:lnTo>
                    <a:pt x="67" y="36"/>
                  </a:lnTo>
                  <a:lnTo>
                    <a:pt x="66" y="37"/>
                  </a:lnTo>
                  <a:lnTo>
                    <a:pt x="66" y="38"/>
                  </a:lnTo>
                  <a:lnTo>
                    <a:pt x="65" y="39"/>
                  </a:lnTo>
                  <a:lnTo>
                    <a:pt x="64" y="39"/>
                  </a:lnTo>
                  <a:lnTo>
                    <a:pt x="62" y="41"/>
                  </a:lnTo>
                  <a:lnTo>
                    <a:pt x="61" y="42"/>
                  </a:lnTo>
                  <a:lnTo>
                    <a:pt x="60" y="43"/>
                  </a:lnTo>
                  <a:lnTo>
                    <a:pt x="59" y="43"/>
                  </a:lnTo>
                  <a:lnTo>
                    <a:pt x="58" y="44"/>
                  </a:lnTo>
                  <a:lnTo>
                    <a:pt x="56" y="45"/>
                  </a:lnTo>
                  <a:lnTo>
                    <a:pt x="55" y="45"/>
                  </a:lnTo>
                  <a:lnTo>
                    <a:pt x="54" y="47"/>
                  </a:lnTo>
                  <a:lnTo>
                    <a:pt x="53" y="47"/>
                  </a:lnTo>
                  <a:lnTo>
                    <a:pt x="52" y="47"/>
                  </a:lnTo>
                  <a:lnTo>
                    <a:pt x="50" y="48"/>
                  </a:lnTo>
                  <a:lnTo>
                    <a:pt x="49" y="48"/>
                  </a:lnTo>
                  <a:lnTo>
                    <a:pt x="48" y="48"/>
                  </a:lnTo>
                  <a:lnTo>
                    <a:pt x="46" y="48"/>
                  </a:lnTo>
                  <a:lnTo>
                    <a:pt x="44" y="48"/>
                  </a:lnTo>
                  <a:lnTo>
                    <a:pt x="43" y="48"/>
                  </a:lnTo>
                  <a:lnTo>
                    <a:pt x="29" y="48"/>
                  </a:lnTo>
                  <a:lnTo>
                    <a:pt x="28" y="48"/>
                  </a:lnTo>
                  <a:lnTo>
                    <a:pt x="26" y="48"/>
                  </a:lnTo>
                  <a:lnTo>
                    <a:pt x="25" y="48"/>
                  </a:lnTo>
                  <a:lnTo>
                    <a:pt x="23" y="48"/>
                  </a:lnTo>
                  <a:lnTo>
                    <a:pt x="22" y="48"/>
                  </a:lnTo>
                  <a:lnTo>
                    <a:pt x="20" y="47"/>
                  </a:lnTo>
                  <a:lnTo>
                    <a:pt x="19" y="47"/>
                  </a:lnTo>
                  <a:lnTo>
                    <a:pt x="18" y="47"/>
                  </a:lnTo>
                  <a:lnTo>
                    <a:pt x="17" y="45"/>
                  </a:lnTo>
                  <a:lnTo>
                    <a:pt x="16" y="45"/>
                  </a:lnTo>
                  <a:lnTo>
                    <a:pt x="14" y="44"/>
                  </a:lnTo>
                  <a:lnTo>
                    <a:pt x="13" y="43"/>
                  </a:lnTo>
                  <a:lnTo>
                    <a:pt x="12" y="43"/>
                  </a:lnTo>
                  <a:lnTo>
                    <a:pt x="11" y="42"/>
                  </a:lnTo>
                  <a:lnTo>
                    <a:pt x="10" y="41"/>
                  </a:lnTo>
                  <a:lnTo>
                    <a:pt x="8" y="39"/>
                  </a:lnTo>
                  <a:lnTo>
                    <a:pt x="7" y="39"/>
                  </a:lnTo>
                  <a:lnTo>
                    <a:pt x="7" y="38"/>
                  </a:lnTo>
                  <a:lnTo>
                    <a:pt x="6" y="37"/>
                  </a:lnTo>
                  <a:lnTo>
                    <a:pt x="5" y="36"/>
                  </a:lnTo>
                  <a:lnTo>
                    <a:pt x="5" y="35"/>
                  </a:lnTo>
                  <a:lnTo>
                    <a:pt x="3" y="33"/>
                  </a:lnTo>
                  <a:lnTo>
                    <a:pt x="2" y="32"/>
                  </a:lnTo>
                  <a:lnTo>
                    <a:pt x="2" y="31"/>
                  </a:lnTo>
                  <a:lnTo>
                    <a:pt x="2" y="30"/>
                  </a:lnTo>
                  <a:lnTo>
                    <a:pt x="1" y="27"/>
                  </a:lnTo>
                  <a:lnTo>
                    <a:pt x="1" y="26"/>
                  </a:lnTo>
                  <a:lnTo>
                    <a:pt x="1" y="25"/>
                  </a:lnTo>
                  <a:lnTo>
                    <a:pt x="0" y="24"/>
                  </a:lnTo>
                  <a:lnTo>
                    <a:pt x="0" y="23"/>
                  </a:lnTo>
                  <a:lnTo>
                    <a:pt x="0" y="21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000000"/>
            </a:solidFill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130" name="Rectangle 27">
              <a:extLst>
                <a:ext uri="{FF2B5EF4-FFF2-40B4-BE49-F238E27FC236}">
                  <a16:creationId xmlns:a16="http://schemas.microsoft.com/office/drawing/2014/main" id="{CF1069F5-A2C1-EB4D-B2E1-CBF0B9641E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97250" y="1957388"/>
              <a:ext cx="174728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Q </a:t>
              </a:r>
              <a:endParaRPr lang="en-US" altLang="en-US" b="0">
                <a:solidFill>
                  <a:srgbClr val="000000"/>
                </a:solidFill>
                <a:latin typeface="Times" pitchFamily="2" charset="0"/>
              </a:endParaRPr>
            </a:p>
          </p:txBody>
        </p:sp>
        <p:sp>
          <p:nvSpPr>
            <p:cNvPr id="89131" name="Rectangle 28">
              <a:extLst>
                <a:ext uri="{FF2B5EF4-FFF2-40B4-BE49-F238E27FC236}">
                  <a16:creationId xmlns:a16="http://schemas.microsoft.com/office/drawing/2014/main" id="{D6A5F6A1-0247-5549-9C4C-6736EF53AC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25950" y="1230313"/>
              <a:ext cx="666750" cy="1085850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b="0">
                <a:solidFill>
                  <a:srgbClr val="000000"/>
                </a:solidFill>
                <a:latin typeface="Times" pitchFamily="2" charset="0"/>
              </a:endParaRPr>
            </a:p>
          </p:txBody>
        </p:sp>
        <p:sp>
          <p:nvSpPr>
            <p:cNvPr id="89132" name="Rectangle 29">
              <a:extLst>
                <a:ext uri="{FF2B5EF4-FFF2-40B4-BE49-F238E27FC236}">
                  <a16:creationId xmlns:a16="http://schemas.microsoft.com/office/drawing/2014/main" id="{9AE68416-8874-C144-8E89-5C9626E00D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79600" y="1938338"/>
              <a:ext cx="474489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Clock </a:t>
              </a:r>
              <a:endParaRPr lang="en-US" altLang="en-US" b="0">
                <a:solidFill>
                  <a:srgbClr val="000000"/>
                </a:solidFill>
                <a:latin typeface="Times" pitchFamily="2" charset="0"/>
              </a:endParaRPr>
            </a:p>
          </p:txBody>
        </p:sp>
        <p:sp>
          <p:nvSpPr>
            <p:cNvPr id="89133" name="Rectangle 30">
              <a:extLst>
                <a:ext uri="{FF2B5EF4-FFF2-40B4-BE49-F238E27FC236}">
                  <a16:creationId xmlns:a16="http://schemas.microsoft.com/office/drawing/2014/main" id="{205F559D-EBA3-7046-98C1-BEDBD0D74D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4688" y="1419225"/>
              <a:ext cx="150747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T </a:t>
              </a:r>
              <a:endParaRPr lang="en-US" altLang="en-US" b="0">
                <a:solidFill>
                  <a:srgbClr val="000000"/>
                </a:solidFill>
                <a:latin typeface="Times" pitchFamily="2" charset="0"/>
              </a:endParaRPr>
            </a:p>
          </p:txBody>
        </p:sp>
        <p:sp>
          <p:nvSpPr>
            <p:cNvPr id="89134" name="Rectangle 31">
              <a:extLst>
                <a:ext uri="{FF2B5EF4-FFF2-40B4-BE49-F238E27FC236}">
                  <a16:creationId xmlns:a16="http://schemas.microsoft.com/office/drawing/2014/main" id="{445285EE-EF60-784B-9274-E380759475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1563" y="1411288"/>
              <a:ext cx="174728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Q </a:t>
              </a:r>
              <a:endParaRPr lang="en-US" altLang="en-US" b="0">
                <a:solidFill>
                  <a:srgbClr val="000000"/>
                </a:solidFill>
                <a:latin typeface="Times" pitchFamily="2" charset="0"/>
              </a:endParaRPr>
            </a:p>
          </p:txBody>
        </p:sp>
        <p:sp>
          <p:nvSpPr>
            <p:cNvPr id="89135" name="Line 32">
              <a:extLst>
                <a:ext uri="{FF2B5EF4-FFF2-40B4-BE49-F238E27FC236}">
                  <a16:creationId xmlns:a16="http://schemas.microsoft.com/office/drawing/2014/main" id="{7E651107-DDBC-944C-9981-98587B0EF42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902200" y="1954213"/>
              <a:ext cx="95250" cy="1588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136" name="Rectangle 33">
              <a:extLst>
                <a:ext uri="{FF2B5EF4-FFF2-40B4-BE49-F238E27FC236}">
                  <a16:creationId xmlns:a16="http://schemas.microsoft.com/office/drawing/2014/main" id="{852B2ABE-52CC-924A-B17D-BF479F603A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13438" y="1230313"/>
              <a:ext cx="666750" cy="1085850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b="0">
                <a:solidFill>
                  <a:srgbClr val="000000"/>
                </a:solidFill>
                <a:latin typeface="Times" pitchFamily="2" charset="0"/>
              </a:endParaRPr>
            </a:p>
          </p:txBody>
        </p:sp>
        <p:sp>
          <p:nvSpPr>
            <p:cNvPr id="89137" name="Rectangle 34">
              <a:extLst>
                <a:ext uri="{FF2B5EF4-FFF2-40B4-BE49-F238E27FC236}">
                  <a16:creationId xmlns:a16="http://schemas.microsoft.com/office/drawing/2014/main" id="{50A8CF56-1684-B043-BF23-BFCF9BF44C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3150" y="1957388"/>
              <a:ext cx="174728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Q </a:t>
              </a:r>
              <a:endParaRPr lang="en-US" altLang="en-US" b="0">
                <a:solidFill>
                  <a:srgbClr val="000000"/>
                </a:solidFill>
                <a:latin typeface="Times" pitchFamily="2" charset="0"/>
              </a:endParaRPr>
            </a:p>
          </p:txBody>
        </p:sp>
        <p:sp>
          <p:nvSpPr>
            <p:cNvPr id="89138" name="Rectangle 35">
              <a:extLst>
                <a:ext uri="{FF2B5EF4-FFF2-40B4-BE49-F238E27FC236}">
                  <a16:creationId xmlns:a16="http://schemas.microsoft.com/office/drawing/2014/main" id="{E2A0527B-E54A-464C-8CDC-A5D6A3B55B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72175" y="1419225"/>
              <a:ext cx="150747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T </a:t>
              </a:r>
              <a:endParaRPr lang="en-US" altLang="en-US" b="0">
                <a:solidFill>
                  <a:srgbClr val="000000"/>
                </a:solidFill>
                <a:latin typeface="Times" pitchFamily="2" charset="0"/>
              </a:endParaRPr>
            </a:p>
          </p:txBody>
        </p:sp>
        <p:sp>
          <p:nvSpPr>
            <p:cNvPr id="89139" name="Rectangle 36">
              <a:extLst>
                <a:ext uri="{FF2B5EF4-FFF2-40B4-BE49-F238E27FC236}">
                  <a16:creationId xmlns:a16="http://schemas.microsoft.com/office/drawing/2014/main" id="{1493EAC0-2FA1-F344-8D95-A90BE9F90E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67463" y="1411288"/>
              <a:ext cx="174728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Q </a:t>
              </a:r>
              <a:endParaRPr lang="en-US" altLang="en-US" b="0">
                <a:solidFill>
                  <a:srgbClr val="000000"/>
                </a:solidFill>
                <a:latin typeface="Times" pitchFamily="2" charset="0"/>
              </a:endParaRPr>
            </a:p>
          </p:txBody>
        </p:sp>
        <p:sp>
          <p:nvSpPr>
            <p:cNvPr id="89140" name="Line 37">
              <a:extLst>
                <a:ext uri="{FF2B5EF4-FFF2-40B4-BE49-F238E27FC236}">
                  <a16:creationId xmlns:a16="http://schemas.microsoft.com/office/drawing/2014/main" id="{5C1F6B32-4575-9644-A45B-39A0BEEAE77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389688" y="1954213"/>
              <a:ext cx="76200" cy="1588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141" name="Line 38">
              <a:extLst>
                <a:ext uri="{FF2B5EF4-FFF2-40B4-BE49-F238E27FC236}">
                  <a16:creationId xmlns:a16="http://schemas.microsoft.com/office/drawing/2014/main" id="{C6F5A401-D18B-CC48-A929-FDA09AAD231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86013" y="1497013"/>
              <a:ext cx="552450" cy="1588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142" name="Freeform 39">
              <a:extLst>
                <a:ext uri="{FF2B5EF4-FFF2-40B4-BE49-F238E27FC236}">
                  <a16:creationId xmlns:a16="http://schemas.microsoft.com/office/drawing/2014/main" id="{C29655E2-AD44-E24C-8DD0-6B0E5EB9555D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5950" y="1973263"/>
              <a:ext cx="133350" cy="133350"/>
            </a:xfrm>
            <a:custGeom>
              <a:avLst/>
              <a:gdLst>
                <a:gd name="T0" fmla="*/ 0 w 168"/>
                <a:gd name="T1" fmla="*/ 2147483646 h 168"/>
                <a:gd name="T2" fmla="*/ 2147483646 w 168"/>
                <a:gd name="T3" fmla="*/ 2147483646 h 168"/>
                <a:gd name="T4" fmla="*/ 0 w 168"/>
                <a:gd name="T5" fmla="*/ 0 h 168"/>
                <a:gd name="T6" fmla="*/ 0 60000 65536"/>
                <a:gd name="T7" fmla="*/ 0 60000 65536"/>
                <a:gd name="T8" fmla="*/ 0 60000 65536"/>
                <a:gd name="T9" fmla="*/ 0 w 168"/>
                <a:gd name="T10" fmla="*/ 0 h 168"/>
                <a:gd name="T11" fmla="*/ 168 w 168"/>
                <a:gd name="T12" fmla="*/ 168 h 16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8" h="168">
                  <a:moveTo>
                    <a:pt x="0" y="168"/>
                  </a:moveTo>
                  <a:lnTo>
                    <a:pt x="168" y="96"/>
                  </a:lnTo>
                  <a:lnTo>
                    <a:pt x="0" y="0"/>
                  </a:lnTo>
                </a:path>
              </a:pathLst>
            </a:cu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143" name="Freeform 40">
              <a:extLst>
                <a:ext uri="{FF2B5EF4-FFF2-40B4-BE49-F238E27FC236}">
                  <a16:creationId xmlns:a16="http://schemas.microsoft.com/office/drawing/2014/main" id="{7D316C4D-6CA0-964F-93F6-F80748EEDD65}"/>
                </a:ext>
              </a:extLst>
            </p:cNvPr>
            <p:cNvSpPr>
              <a:spLocks/>
            </p:cNvSpPr>
            <p:nvPr/>
          </p:nvSpPr>
          <p:spPr bwMode="auto">
            <a:xfrm>
              <a:off x="5913438" y="1973263"/>
              <a:ext cx="133350" cy="133350"/>
            </a:xfrm>
            <a:custGeom>
              <a:avLst/>
              <a:gdLst>
                <a:gd name="T0" fmla="*/ 0 w 168"/>
                <a:gd name="T1" fmla="*/ 2147483646 h 168"/>
                <a:gd name="T2" fmla="*/ 2147483646 w 168"/>
                <a:gd name="T3" fmla="*/ 2147483646 h 168"/>
                <a:gd name="T4" fmla="*/ 0 w 168"/>
                <a:gd name="T5" fmla="*/ 0 h 168"/>
                <a:gd name="T6" fmla="*/ 0 60000 65536"/>
                <a:gd name="T7" fmla="*/ 0 60000 65536"/>
                <a:gd name="T8" fmla="*/ 0 60000 65536"/>
                <a:gd name="T9" fmla="*/ 0 w 168"/>
                <a:gd name="T10" fmla="*/ 0 h 168"/>
                <a:gd name="T11" fmla="*/ 168 w 168"/>
                <a:gd name="T12" fmla="*/ 168 h 16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8" h="168">
                  <a:moveTo>
                    <a:pt x="0" y="168"/>
                  </a:moveTo>
                  <a:lnTo>
                    <a:pt x="168" y="96"/>
                  </a:lnTo>
                  <a:lnTo>
                    <a:pt x="0" y="0"/>
                  </a:lnTo>
                </a:path>
              </a:pathLst>
            </a:cu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144" name="Freeform 41">
              <a:extLst>
                <a:ext uri="{FF2B5EF4-FFF2-40B4-BE49-F238E27FC236}">
                  <a16:creationId xmlns:a16="http://schemas.microsoft.com/office/drawing/2014/main" id="{1C90EB06-9D99-394B-B23E-BF93AE1108AF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8463" y="1973263"/>
              <a:ext cx="133350" cy="133350"/>
            </a:xfrm>
            <a:custGeom>
              <a:avLst/>
              <a:gdLst>
                <a:gd name="T0" fmla="*/ 0 w 168"/>
                <a:gd name="T1" fmla="*/ 2147483646 h 168"/>
                <a:gd name="T2" fmla="*/ 2147483646 w 168"/>
                <a:gd name="T3" fmla="*/ 2147483646 h 168"/>
                <a:gd name="T4" fmla="*/ 0 w 168"/>
                <a:gd name="T5" fmla="*/ 0 h 168"/>
                <a:gd name="T6" fmla="*/ 0 60000 65536"/>
                <a:gd name="T7" fmla="*/ 0 60000 65536"/>
                <a:gd name="T8" fmla="*/ 0 60000 65536"/>
                <a:gd name="T9" fmla="*/ 0 w 168"/>
                <a:gd name="T10" fmla="*/ 0 h 168"/>
                <a:gd name="T11" fmla="*/ 168 w 168"/>
                <a:gd name="T12" fmla="*/ 168 h 16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8" h="168">
                  <a:moveTo>
                    <a:pt x="0" y="168"/>
                  </a:moveTo>
                  <a:lnTo>
                    <a:pt x="168" y="96"/>
                  </a:lnTo>
                  <a:lnTo>
                    <a:pt x="0" y="0"/>
                  </a:lnTo>
                </a:path>
              </a:pathLst>
            </a:cu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145" name="Line 42">
              <a:extLst>
                <a:ext uri="{FF2B5EF4-FFF2-40B4-BE49-F238E27FC236}">
                  <a16:creationId xmlns:a16="http://schemas.microsoft.com/office/drawing/2014/main" id="{919602F1-58AC-A648-A09F-F8B4EBD12D5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86013" y="2049463"/>
              <a:ext cx="552450" cy="1588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146" name="Freeform 43">
              <a:extLst>
                <a:ext uri="{FF2B5EF4-FFF2-40B4-BE49-F238E27FC236}">
                  <a16:creationId xmlns:a16="http://schemas.microsoft.com/office/drawing/2014/main" id="{5DAF2F2D-A868-5C46-B198-AC15F426A43B}"/>
                </a:ext>
              </a:extLst>
            </p:cNvPr>
            <p:cNvSpPr>
              <a:spLocks/>
            </p:cNvSpPr>
            <p:nvPr/>
          </p:nvSpPr>
          <p:spPr bwMode="auto">
            <a:xfrm>
              <a:off x="2633663" y="1477963"/>
              <a:ext cx="57150" cy="57150"/>
            </a:xfrm>
            <a:custGeom>
              <a:avLst/>
              <a:gdLst>
                <a:gd name="T0" fmla="*/ 0 w 72"/>
                <a:gd name="T1" fmla="*/ 2147483646 h 72"/>
                <a:gd name="T2" fmla="*/ 2147483646 w 72"/>
                <a:gd name="T3" fmla="*/ 2147483646 h 72"/>
                <a:gd name="T4" fmla="*/ 2147483646 w 72"/>
                <a:gd name="T5" fmla="*/ 2147483646 h 72"/>
                <a:gd name="T6" fmla="*/ 2147483646 w 72"/>
                <a:gd name="T7" fmla="*/ 2147483646 h 72"/>
                <a:gd name="T8" fmla="*/ 2147483646 w 72"/>
                <a:gd name="T9" fmla="*/ 2147483646 h 72"/>
                <a:gd name="T10" fmla="*/ 2147483646 w 72"/>
                <a:gd name="T11" fmla="*/ 2147483646 h 72"/>
                <a:gd name="T12" fmla="*/ 2147483646 w 72"/>
                <a:gd name="T13" fmla="*/ 2147483646 h 72"/>
                <a:gd name="T14" fmla="*/ 2147483646 w 72"/>
                <a:gd name="T15" fmla="*/ 2147483646 h 72"/>
                <a:gd name="T16" fmla="*/ 2147483646 w 72"/>
                <a:gd name="T17" fmla="*/ 2147483646 h 72"/>
                <a:gd name="T18" fmla="*/ 2147483646 w 72"/>
                <a:gd name="T19" fmla="*/ 2147483646 h 72"/>
                <a:gd name="T20" fmla="*/ 2147483646 w 72"/>
                <a:gd name="T21" fmla="*/ 2147483646 h 72"/>
                <a:gd name="T22" fmla="*/ 2147483646 w 72"/>
                <a:gd name="T23" fmla="*/ 0 h 72"/>
                <a:gd name="T24" fmla="*/ 2147483646 w 72"/>
                <a:gd name="T25" fmla="*/ 2147483646 h 72"/>
                <a:gd name="T26" fmla="*/ 2147483646 w 72"/>
                <a:gd name="T27" fmla="*/ 2147483646 h 72"/>
                <a:gd name="T28" fmla="*/ 2147483646 w 72"/>
                <a:gd name="T29" fmla="*/ 2147483646 h 72"/>
                <a:gd name="T30" fmla="*/ 2147483646 w 72"/>
                <a:gd name="T31" fmla="*/ 2147483646 h 72"/>
                <a:gd name="T32" fmla="*/ 2147483646 w 72"/>
                <a:gd name="T33" fmla="*/ 2147483646 h 72"/>
                <a:gd name="T34" fmla="*/ 2147483646 w 72"/>
                <a:gd name="T35" fmla="*/ 2147483646 h 72"/>
                <a:gd name="T36" fmla="*/ 2147483646 w 72"/>
                <a:gd name="T37" fmla="*/ 2147483646 h 72"/>
                <a:gd name="T38" fmla="*/ 2147483646 w 72"/>
                <a:gd name="T39" fmla="*/ 2147483646 h 72"/>
                <a:gd name="T40" fmla="*/ 2147483646 w 72"/>
                <a:gd name="T41" fmla="*/ 2147483646 h 72"/>
                <a:gd name="T42" fmla="*/ 2147483646 w 72"/>
                <a:gd name="T43" fmla="*/ 2147483646 h 72"/>
                <a:gd name="T44" fmla="*/ 2147483646 w 72"/>
                <a:gd name="T45" fmla="*/ 2147483646 h 72"/>
                <a:gd name="T46" fmla="*/ 2147483646 w 72"/>
                <a:gd name="T47" fmla="*/ 2147483646 h 72"/>
                <a:gd name="T48" fmla="*/ 2147483646 w 72"/>
                <a:gd name="T49" fmla="*/ 2147483646 h 72"/>
                <a:gd name="T50" fmla="*/ 2147483646 w 72"/>
                <a:gd name="T51" fmla="*/ 2147483646 h 72"/>
                <a:gd name="T52" fmla="*/ 2147483646 w 72"/>
                <a:gd name="T53" fmla="*/ 2147483646 h 72"/>
                <a:gd name="T54" fmla="*/ 2147483646 w 72"/>
                <a:gd name="T55" fmla="*/ 2147483646 h 72"/>
                <a:gd name="T56" fmla="*/ 2147483646 w 72"/>
                <a:gd name="T57" fmla="*/ 2147483646 h 72"/>
                <a:gd name="T58" fmla="*/ 2147483646 w 72"/>
                <a:gd name="T59" fmla="*/ 2147483646 h 72"/>
                <a:gd name="T60" fmla="*/ 2147483646 w 72"/>
                <a:gd name="T61" fmla="*/ 2147483646 h 72"/>
                <a:gd name="T62" fmla="*/ 2147483646 w 72"/>
                <a:gd name="T63" fmla="*/ 2147483646 h 72"/>
                <a:gd name="T64" fmla="*/ 2147483646 w 72"/>
                <a:gd name="T65" fmla="*/ 2147483646 h 72"/>
                <a:gd name="T66" fmla="*/ 2147483646 w 72"/>
                <a:gd name="T67" fmla="*/ 2147483646 h 72"/>
                <a:gd name="T68" fmla="*/ 2147483646 w 72"/>
                <a:gd name="T69" fmla="*/ 2147483646 h 72"/>
                <a:gd name="T70" fmla="*/ 2147483646 w 72"/>
                <a:gd name="T71" fmla="*/ 2147483646 h 72"/>
                <a:gd name="T72" fmla="*/ 2147483646 w 72"/>
                <a:gd name="T73" fmla="*/ 2147483646 h 72"/>
                <a:gd name="T74" fmla="*/ 2147483646 w 72"/>
                <a:gd name="T75" fmla="*/ 2147483646 h 72"/>
                <a:gd name="T76" fmla="*/ 2147483646 w 72"/>
                <a:gd name="T77" fmla="*/ 2147483646 h 72"/>
                <a:gd name="T78" fmla="*/ 2147483646 w 72"/>
                <a:gd name="T79" fmla="*/ 2147483646 h 72"/>
                <a:gd name="T80" fmla="*/ 2147483646 w 72"/>
                <a:gd name="T81" fmla="*/ 2147483646 h 72"/>
                <a:gd name="T82" fmla="*/ 2147483646 w 72"/>
                <a:gd name="T83" fmla="*/ 2147483646 h 72"/>
                <a:gd name="T84" fmla="*/ 2147483646 w 72"/>
                <a:gd name="T85" fmla="*/ 2147483646 h 72"/>
                <a:gd name="T86" fmla="*/ 2147483646 w 72"/>
                <a:gd name="T87" fmla="*/ 2147483646 h 72"/>
                <a:gd name="T88" fmla="*/ 2147483646 w 72"/>
                <a:gd name="T89" fmla="*/ 2147483646 h 72"/>
                <a:gd name="T90" fmla="*/ 2147483646 w 72"/>
                <a:gd name="T91" fmla="*/ 2147483646 h 72"/>
                <a:gd name="T92" fmla="*/ 2147483646 w 72"/>
                <a:gd name="T93" fmla="*/ 2147483646 h 72"/>
                <a:gd name="T94" fmla="*/ 2147483646 w 72"/>
                <a:gd name="T95" fmla="*/ 2147483646 h 72"/>
                <a:gd name="T96" fmla="*/ 2147483646 w 72"/>
                <a:gd name="T97" fmla="*/ 2147483646 h 72"/>
                <a:gd name="T98" fmla="*/ 2147483646 w 72"/>
                <a:gd name="T99" fmla="*/ 2147483646 h 72"/>
                <a:gd name="T100" fmla="*/ 2147483646 w 72"/>
                <a:gd name="T101" fmla="*/ 2147483646 h 72"/>
                <a:gd name="T102" fmla="*/ 2147483646 w 72"/>
                <a:gd name="T103" fmla="*/ 2147483646 h 72"/>
                <a:gd name="T104" fmla="*/ 2147483646 w 72"/>
                <a:gd name="T105" fmla="*/ 2147483646 h 72"/>
                <a:gd name="T106" fmla="*/ 2147483646 w 72"/>
                <a:gd name="T107" fmla="*/ 2147483646 h 72"/>
                <a:gd name="T108" fmla="*/ 2147483646 w 72"/>
                <a:gd name="T109" fmla="*/ 2147483646 h 72"/>
                <a:gd name="T110" fmla="*/ 0 w 72"/>
                <a:gd name="T111" fmla="*/ 2147483646 h 72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72"/>
                <a:gd name="T169" fmla="*/ 0 h 72"/>
                <a:gd name="T170" fmla="*/ 72 w 72"/>
                <a:gd name="T171" fmla="*/ 72 h 72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72" h="72">
                  <a:moveTo>
                    <a:pt x="0" y="44"/>
                  </a:moveTo>
                  <a:lnTo>
                    <a:pt x="0" y="30"/>
                  </a:lnTo>
                  <a:lnTo>
                    <a:pt x="0" y="28"/>
                  </a:lnTo>
                  <a:lnTo>
                    <a:pt x="0" y="27"/>
                  </a:lnTo>
                  <a:lnTo>
                    <a:pt x="0" y="26"/>
                  </a:lnTo>
                  <a:lnTo>
                    <a:pt x="1" y="24"/>
                  </a:lnTo>
                  <a:lnTo>
                    <a:pt x="1" y="23"/>
                  </a:lnTo>
                  <a:lnTo>
                    <a:pt x="1" y="22"/>
                  </a:lnTo>
                  <a:lnTo>
                    <a:pt x="3" y="20"/>
                  </a:lnTo>
                  <a:lnTo>
                    <a:pt x="3" y="18"/>
                  </a:lnTo>
                  <a:lnTo>
                    <a:pt x="3" y="17"/>
                  </a:lnTo>
                  <a:lnTo>
                    <a:pt x="4" y="16"/>
                  </a:lnTo>
                  <a:lnTo>
                    <a:pt x="5" y="15"/>
                  </a:lnTo>
                  <a:lnTo>
                    <a:pt x="5" y="14"/>
                  </a:lnTo>
                  <a:lnTo>
                    <a:pt x="6" y="12"/>
                  </a:lnTo>
                  <a:lnTo>
                    <a:pt x="7" y="11"/>
                  </a:lnTo>
                  <a:lnTo>
                    <a:pt x="7" y="10"/>
                  </a:lnTo>
                  <a:lnTo>
                    <a:pt x="9" y="10"/>
                  </a:lnTo>
                  <a:lnTo>
                    <a:pt x="10" y="9"/>
                  </a:lnTo>
                  <a:lnTo>
                    <a:pt x="11" y="8"/>
                  </a:lnTo>
                  <a:lnTo>
                    <a:pt x="12" y="6"/>
                  </a:lnTo>
                  <a:lnTo>
                    <a:pt x="13" y="6"/>
                  </a:lnTo>
                  <a:lnTo>
                    <a:pt x="15" y="5"/>
                  </a:lnTo>
                  <a:lnTo>
                    <a:pt x="16" y="4"/>
                  </a:lnTo>
                  <a:lnTo>
                    <a:pt x="17" y="4"/>
                  </a:lnTo>
                  <a:lnTo>
                    <a:pt x="18" y="3"/>
                  </a:lnTo>
                  <a:lnTo>
                    <a:pt x="19" y="3"/>
                  </a:lnTo>
                  <a:lnTo>
                    <a:pt x="21" y="3"/>
                  </a:lnTo>
                  <a:lnTo>
                    <a:pt x="22" y="2"/>
                  </a:lnTo>
                  <a:lnTo>
                    <a:pt x="23" y="2"/>
                  </a:lnTo>
                  <a:lnTo>
                    <a:pt x="25" y="2"/>
                  </a:lnTo>
                  <a:lnTo>
                    <a:pt x="27" y="2"/>
                  </a:lnTo>
                  <a:lnTo>
                    <a:pt x="28" y="2"/>
                  </a:lnTo>
                  <a:lnTo>
                    <a:pt x="29" y="0"/>
                  </a:lnTo>
                  <a:lnTo>
                    <a:pt x="43" y="0"/>
                  </a:lnTo>
                  <a:lnTo>
                    <a:pt x="45" y="2"/>
                  </a:lnTo>
                  <a:lnTo>
                    <a:pt x="46" y="2"/>
                  </a:lnTo>
                  <a:lnTo>
                    <a:pt x="48" y="2"/>
                  </a:lnTo>
                  <a:lnTo>
                    <a:pt x="49" y="2"/>
                  </a:lnTo>
                  <a:lnTo>
                    <a:pt x="51" y="2"/>
                  </a:lnTo>
                  <a:lnTo>
                    <a:pt x="52" y="3"/>
                  </a:lnTo>
                  <a:lnTo>
                    <a:pt x="53" y="3"/>
                  </a:lnTo>
                  <a:lnTo>
                    <a:pt x="54" y="3"/>
                  </a:lnTo>
                  <a:lnTo>
                    <a:pt x="55" y="4"/>
                  </a:lnTo>
                  <a:lnTo>
                    <a:pt x="57" y="4"/>
                  </a:lnTo>
                  <a:lnTo>
                    <a:pt x="58" y="5"/>
                  </a:lnTo>
                  <a:lnTo>
                    <a:pt x="59" y="6"/>
                  </a:lnTo>
                  <a:lnTo>
                    <a:pt x="60" y="6"/>
                  </a:lnTo>
                  <a:lnTo>
                    <a:pt x="61" y="8"/>
                  </a:lnTo>
                  <a:lnTo>
                    <a:pt x="63" y="9"/>
                  </a:lnTo>
                  <a:lnTo>
                    <a:pt x="64" y="10"/>
                  </a:lnTo>
                  <a:lnTo>
                    <a:pt x="65" y="10"/>
                  </a:lnTo>
                  <a:lnTo>
                    <a:pt x="66" y="11"/>
                  </a:lnTo>
                  <a:lnTo>
                    <a:pt x="66" y="12"/>
                  </a:lnTo>
                  <a:lnTo>
                    <a:pt x="67" y="14"/>
                  </a:lnTo>
                  <a:lnTo>
                    <a:pt x="69" y="15"/>
                  </a:lnTo>
                  <a:lnTo>
                    <a:pt x="69" y="16"/>
                  </a:lnTo>
                  <a:lnTo>
                    <a:pt x="70" y="17"/>
                  </a:lnTo>
                  <a:lnTo>
                    <a:pt x="70" y="18"/>
                  </a:lnTo>
                  <a:lnTo>
                    <a:pt x="71" y="20"/>
                  </a:lnTo>
                  <a:lnTo>
                    <a:pt x="71" y="22"/>
                  </a:lnTo>
                  <a:lnTo>
                    <a:pt x="71" y="23"/>
                  </a:lnTo>
                  <a:lnTo>
                    <a:pt x="72" y="24"/>
                  </a:lnTo>
                  <a:lnTo>
                    <a:pt x="72" y="26"/>
                  </a:lnTo>
                  <a:lnTo>
                    <a:pt x="72" y="27"/>
                  </a:lnTo>
                  <a:lnTo>
                    <a:pt x="72" y="28"/>
                  </a:lnTo>
                  <a:lnTo>
                    <a:pt x="72" y="30"/>
                  </a:lnTo>
                  <a:lnTo>
                    <a:pt x="72" y="44"/>
                  </a:lnTo>
                  <a:lnTo>
                    <a:pt x="72" y="46"/>
                  </a:lnTo>
                  <a:lnTo>
                    <a:pt x="72" y="47"/>
                  </a:lnTo>
                  <a:lnTo>
                    <a:pt x="72" y="48"/>
                  </a:lnTo>
                  <a:lnTo>
                    <a:pt x="72" y="50"/>
                  </a:lnTo>
                  <a:lnTo>
                    <a:pt x="71" y="51"/>
                  </a:lnTo>
                  <a:lnTo>
                    <a:pt x="71" y="52"/>
                  </a:lnTo>
                  <a:lnTo>
                    <a:pt x="71" y="54"/>
                  </a:lnTo>
                  <a:lnTo>
                    <a:pt x="70" y="56"/>
                  </a:lnTo>
                  <a:lnTo>
                    <a:pt x="70" y="57"/>
                  </a:lnTo>
                  <a:lnTo>
                    <a:pt x="69" y="58"/>
                  </a:lnTo>
                  <a:lnTo>
                    <a:pt x="69" y="59"/>
                  </a:lnTo>
                  <a:lnTo>
                    <a:pt x="67" y="60"/>
                  </a:lnTo>
                  <a:lnTo>
                    <a:pt x="66" y="62"/>
                  </a:lnTo>
                  <a:lnTo>
                    <a:pt x="66" y="63"/>
                  </a:lnTo>
                  <a:lnTo>
                    <a:pt x="65" y="64"/>
                  </a:lnTo>
                  <a:lnTo>
                    <a:pt x="64" y="64"/>
                  </a:lnTo>
                  <a:lnTo>
                    <a:pt x="63" y="65"/>
                  </a:lnTo>
                  <a:lnTo>
                    <a:pt x="61" y="66"/>
                  </a:lnTo>
                  <a:lnTo>
                    <a:pt x="60" y="68"/>
                  </a:lnTo>
                  <a:lnTo>
                    <a:pt x="59" y="68"/>
                  </a:lnTo>
                  <a:lnTo>
                    <a:pt x="58" y="69"/>
                  </a:lnTo>
                  <a:lnTo>
                    <a:pt x="57" y="70"/>
                  </a:lnTo>
                  <a:lnTo>
                    <a:pt x="55" y="70"/>
                  </a:lnTo>
                  <a:lnTo>
                    <a:pt x="54" y="71"/>
                  </a:lnTo>
                  <a:lnTo>
                    <a:pt x="53" y="71"/>
                  </a:lnTo>
                  <a:lnTo>
                    <a:pt x="52" y="71"/>
                  </a:lnTo>
                  <a:lnTo>
                    <a:pt x="51" y="72"/>
                  </a:lnTo>
                  <a:lnTo>
                    <a:pt x="49" y="72"/>
                  </a:lnTo>
                  <a:lnTo>
                    <a:pt x="48" y="72"/>
                  </a:lnTo>
                  <a:lnTo>
                    <a:pt x="46" y="72"/>
                  </a:lnTo>
                  <a:lnTo>
                    <a:pt x="45" y="72"/>
                  </a:lnTo>
                  <a:lnTo>
                    <a:pt x="43" y="72"/>
                  </a:lnTo>
                  <a:lnTo>
                    <a:pt x="29" y="72"/>
                  </a:lnTo>
                  <a:lnTo>
                    <a:pt x="28" y="72"/>
                  </a:lnTo>
                  <a:lnTo>
                    <a:pt x="27" y="72"/>
                  </a:lnTo>
                  <a:lnTo>
                    <a:pt x="25" y="72"/>
                  </a:lnTo>
                  <a:lnTo>
                    <a:pt x="23" y="72"/>
                  </a:lnTo>
                  <a:lnTo>
                    <a:pt x="22" y="72"/>
                  </a:lnTo>
                  <a:lnTo>
                    <a:pt x="21" y="71"/>
                  </a:lnTo>
                  <a:lnTo>
                    <a:pt x="19" y="71"/>
                  </a:lnTo>
                  <a:lnTo>
                    <a:pt x="18" y="71"/>
                  </a:lnTo>
                  <a:lnTo>
                    <a:pt x="17" y="70"/>
                  </a:lnTo>
                  <a:lnTo>
                    <a:pt x="16" y="70"/>
                  </a:lnTo>
                  <a:lnTo>
                    <a:pt x="15" y="69"/>
                  </a:lnTo>
                  <a:lnTo>
                    <a:pt x="13" y="68"/>
                  </a:lnTo>
                  <a:lnTo>
                    <a:pt x="12" y="68"/>
                  </a:lnTo>
                  <a:lnTo>
                    <a:pt x="11" y="66"/>
                  </a:lnTo>
                  <a:lnTo>
                    <a:pt x="10" y="65"/>
                  </a:lnTo>
                  <a:lnTo>
                    <a:pt x="9" y="64"/>
                  </a:lnTo>
                  <a:lnTo>
                    <a:pt x="7" y="64"/>
                  </a:lnTo>
                  <a:lnTo>
                    <a:pt x="7" y="63"/>
                  </a:lnTo>
                  <a:lnTo>
                    <a:pt x="6" y="62"/>
                  </a:lnTo>
                  <a:lnTo>
                    <a:pt x="5" y="60"/>
                  </a:lnTo>
                  <a:lnTo>
                    <a:pt x="5" y="59"/>
                  </a:lnTo>
                  <a:lnTo>
                    <a:pt x="4" y="58"/>
                  </a:lnTo>
                  <a:lnTo>
                    <a:pt x="3" y="57"/>
                  </a:lnTo>
                  <a:lnTo>
                    <a:pt x="3" y="56"/>
                  </a:lnTo>
                  <a:lnTo>
                    <a:pt x="3" y="54"/>
                  </a:lnTo>
                  <a:lnTo>
                    <a:pt x="1" y="52"/>
                  </a:lnTo>
                  <a:lnTo>
                    <a:pt x="1" y="51"/>
                  </a:lnTo>
                  <a:lnTo>
                    <a:pt x="1" y="50"/>
                  </a:lnTo>
                  <a:lnTo>
                    <a:pt x="0" y="48"/>
                  </a:lnTo>
                  <a:lnTo>
                    <a:pt x="0" y="47"/>
                  </a:lnTo>
                  <a:lnTo>
                    <a:pt x="0" y="46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000000"/>
            </a:solidFill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147" name="Rectangle 44">
              <a:extLst>
                <a:ext uri="{FF2B5EF4-FFF2-40B4-BE49-F238E27FC236}">
                  <a16:creationId xmlns:a16="http://schemas.microsoft.com/office/drawing/2014/main" id="{D83974FB-566F-544A-936C-E743781ABD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69050" y="1957388"/>
              <a:ext cx="174728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Q </a:t>
              </a:r>
              <a:endParaRPr lang="en-US" altLang="en-US" b="0">
                <a:solidFill>
                  <a:srgbClr val="000000"/>
                </a:solidFill>
                <a:latin typeface="Times" pitchFamily="2" charset="0"/>
              </a:endParaRPr>
            </a:p>
          </p:txBody>
        </p:sp>
        <p:sp>
          <p:nvSpPr>
            <p:cNvPr id="89148" name="Line 45">
              <a:extLst>
                <a:ext uri="{FF2B5EF4-FFF2-40B4-BE49-F238E27FC236}">
                  <a16:creationId xmlns:a16="http://schemas.microsoft.com/office/drawing/2014/main" id="{8909A96D-4F10-3F4D-A35D-1B1E92C331E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06800" y="2049463"/>
              <a:ext cx="819150" cy="1588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149" name="Line 46">
              <a:extLst>
                <a:ext uri="{FF2B5EF4-FFF2-40B4-BE49-F238E27FC236}">
                  <a16:creationId xmlns:a16="http://schemas.microsoft.com/office/drawing/2014/main" id="{1022F68C-2B3E-DA4E-AD8D-9F0F6CC88AF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092700" y="2049463"/>
              <a:ext cx="820738" cy="1588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150" name="Freeform 47">
              <a:extLst>
                <a:ext uri="{FF2B5EF4-FFF2-40B4-BE49-F238E27FC236}">
                  <a16:creationId xmlns:a16="http://schemas.microsoft.com/office/drawing/2014/main" id="{FA575845-83C9-A04B-8865-A4197613D93B}"/>
                </a:ext>
              </a:extLst>
            </p:cNvPr>
            <p:cNvSpPr>
              <a:spLocks/>
            </p:cNvSpPr>
            <p:nvPr/>
          </p:nvSpPr>
          <p:spPr bwMode="auto">
            <a:xfrm>
              <a:off x="3606800" y="1497013"/>
              <a:ext cx="266700" cy="1085850"/>
            </a:xfrm>
            <a:custGeom>
              <a:avLst/>
              <a:gdLst>
                <a:gd name="T0" fmla="*/ 0 w 337"/>
                <a:gd name="T1" fmla="*/ 0 h 1369"/>
                <a:gd name="T2" fmla="*/ 0 w 337"/>
                <a:gd name="T3" fmla="*/ 0 h 1369"/>
                <a:gd name="T4" fmla="*/ 0 w 337"/>
                <a:gd name="T5" fmla="*/ 0 h 1369"/>
                <a:gd name="T6" fmla="*/ 0 60000 65536"/>
                <a:gd name="T7" fmla="*/ 0 60000 65536"/>
                <a:gd name="T8" fmla="*/ 0 60000 65536"/>
                <a:gd name="T9" fmla="*/ 0 w 337"/>
                <a:gd name="T10" fmla="*/ 0 h 1369"/>
                <a:gd name="T11" fmla="*/ 337 w 337"/>
                <a:gd name="T12" fmla="*/ 1369 h 136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37" h="1369">
                  <a:moveTo>
                    <a:pt x="337" y="1369"/>
                  </a:moveTo>
                  <a:lnTo>
                    <a:pt x="337" y="0"/>
                  </a:lnTo>
                  <a:lnTo>
                    <a:pt x="0" y="0"/>
                  </a:lnTo>
                </a:path>
              </a:pathLst>
            </a:cu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151" name="Freeform 48">
              <a:extLst>
                <a:ext uri="{FF2B5EF4-FFF2-40B4-BE49-F238E27FC236}">
                  <a16:creationId xmlns:a16="http://schemas.microsoft.com/office/drawing/2014/main" id="{C2888730-9D3A-A14A-B3B2-B679EE246F94}"/>
                </a:ext>
              </a:extLst>
            </p:cNvPr>
            <p:cNvSpPr>
              <a:spLocks/>
            </p:cNvSpPr>
            <p:nvPr/>
          </p:nvSpPr>
          <p:spPr bwMode="auto">
            <a:xfrm>
              <a:off x="5092700" y="1497013"/>
              <a:ext cx="268288" cy="1085850"/>
            </a:xfrm>
            <a:custGeom>
              <a:avLst/>
              <a:gdLst>
                <a:gd name="T0" fmla="*/ 2147483646 w 336"/>
                <a:gd name="T1" fmla="*/ 0 h 1369"/>
                <a:gd name="T2" fmla="*/ 2147483646 w 336"/>
                <a:gd name="T3" fmla="*/ 0 h 1369"/>
                <a:gd name="T4" fmla="*/ 0 w 336"/>
                <a:gd name="T5" fmla="*/ 0 h 1369"/>
                <a:gd name="T6" fmla="*/ 0 60000 65536"/>
                <a:gd name="T7" fmla="*/ 0 60000 65536"/>
                <a:gd name="T8" fmla="*/ 0 60000 65536"/>
                <a:gd name="T9" fmla="*/ 0 w 336"/>
                <a:gd name="T10" fmla="*/ 0 h 1369"/>
                <a:gd name="T11" fmla="*/ 336 w 336"/>
                <a:gd name="T12" fmla="*/ 1369 h 136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36" h="1369">
                  <a:moveTo>
                    <a:pt x="336" y="1369"/>
                  </a:moveTo>
                  <a:lnTo>
                    <a:pt x="336" y="0"/>
                  </a:lnTo>
                  <a:lnTo>
                    <a:pt x="0" y="0"/>
                  </a:lnTo>
                </a:path>
              </a:pathLst>
            </a:cu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152" name="Freeform 49">
              <a:extLst>
                <a:ext uri="{FF2B5EF4-FFF2-40B4-BE49-F238E27FC236}">
                  <a16:creationId xmlns:a16="http://schemas.microsoft.com/office/drawing/2014/main" id="{968A6FC3-C5D3-A94B-8DF2-70FC40CD21C1}"/>
                </a:ext>
              </a:extLst>
            </p:cNvPr>
            <p:cNvSpPr>
              <a:spLocks/>
            </p:cNvSpPr>
            <p:nvPr/>
          </p:nvSpPr>
          <p:spPr bwMode="auto">
            <a:xfrm>
              <a:off x="6580188" y="1497013"/>
              <a:ext cx="266700" cy="1085850"/>
            </a:xfrm>
            <a:custGeom>
              <a:avLst/>
              <a:gdLst>
                <a:gd name="T0" fmla="*/ 2147483646 w 336"/>
                <a:gd name="T1" fmla="*/ 0 h 1369"/>
                <a:gd name="T2" fmla="*/ 2147483646 w 336"/>
                <a:gd name="T3" fmla="*/ 0 h 1369"/>
                <a:gd name="T4" fmla="*/ 0 w 336"/>
                <a:gd name="T5" fmla="*/ 0 h 1369"/>
                <a:gd name="T6" fmla="*/ 0 60000 65536"/>
                <a:gd name="T7" fmla="*/ 0 60000 65536"/>
                <a:gd name="T8" fmla="*/ 0 60000 65536"/>
                <a:gd name="T9" fmla="*/ 0 w 336"/>
                <a:gd name="T10" fmla="*/ 0 h 1369"/>
                <a:gd name="T11" fmla="*/ 336 w 336"/>
                <a:gd name="T12" fmla="*/ 1369 h 136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36" h="1369">
                  <a:moveTo>
                    <a:pt x="336" y="1369"/>
                  </a:moveTo>
                  <a:lnTo>
                    <a:pt x="336" y="0"/>
                  </a:lnTo>
                  <a:lnTo>
                    <a:pt x="0" y="0"/>
                  </a:lnTo>
                </a:path>
              </a:pathLst>
            </a:cu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153" name="Freeform 50">
              <a:extLst>
                <a:ext uri="{FF2B5EF4-FFF2-40B4-BE49-F238E27FC236}">
                  <a16:creationId xmlns:a16="http://schemas.microsoft.com/office/drawing/2014/main" id="{A2160009-CCAD-3C4B-84AE-398B5DEE1A9A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2713" y="962025"/>
              <a:ext cx="3260725" cy="534988"/>
            </a:xfrm>
            <a:custGeom>
              <a:avLst/>
              <a:gdLst>
                <a:gd name="T0" fmla="*/ 2147483646 w 4108"/>
                <a:gd name="T1" fmla="*/ 2147483646 h 672"/>
                <a:gd name="T2" fmla="*/ 2147483646 w 4108"/>
                <a:gd name="T3" fmla="*/ 2147483646 h 672"/>
                <a:gd name="T4" fmla="*/ 2147483646 w 4108"/>
                <a:gd name="T5" fmla="*/ 0 h 672"/>
                <a:gd name="T6" fmla="*/ 0 w 4108"/>
                <a:gd name="T7" fmla="*/ 0 h 672"/>
                <a:gd name="T8" fmla="*/ 0 w 4108"/>
                <a:gd name="T9" fmla="*/ 2147483646 h 6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108"/>
                <a:gd name="T16" fmla="*/ 0 h 672"/>
                <a:gd name="T17" fmla="*/ 4108 w 4108"/>
                <a:gd name="T18" fmla="*/ 672 h 6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108" h="672">
                  <a:moveTo>
                    <a:pt x="4108" y="672"/>
                  </a:moveTo>
                  <a:lnTo>
                    <a:pt x="3748" y="672"/>
                  </a:lnTo>
                  <a:lnTo>
                    <a:pt x="3748" y="0"/>
                  </a:lnTo>
                  <a:lnTo>
                    <a:pt x="0" y="0"/>
                  </a:lnTo>
                  <a:lnTo>
                    <a:pt x="0" y="672"/>
                  </a:lnTo>
                </a:path>
              </a:pathLst>
            </a:cu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154" name="Freeform 51">
              <a:extLst>
                <a:ext uri="{FF2B5EF4-FFF2-40B4-BE49-F238E27FC236}">
                  <a16:creationId xmlns:a16="http://schemas.microsoft.com/office/drawing/2014/main" id="{68D8F8C0-A39B-7645-94D4-A0A4909AE0C0}"/>
                </a:ext>
              </a:extLst>
            </p:cNvPr>
            <p:cNvSpPr>
              <a:spLocks/>
            </p:cNvSpPr>
            <p:nvPr/>
          </p:nvSpPr>
          <p:spPr bwMode="auto">
            <a:xfrm>
              <a:off x="4140200" y="962025"/>
              <a:ext cx="285750" cy="534988"/>
            </a:xfrm>
            <a:custGeom>
              <a:avLst/>
              <a:gdLst>
                <a:gd name="T0" fmla="*/ 2147483646 w 360"/>
                <a:gd name="T1" fmla="*/ 2147483646 h 672"/>
                <a:gd name="T2" fmla="*/ 0 w 360"/>
                <a:gd name="T3" fmla="*/ 2147483646 h 672"/>
                <a:gd name="T4" fmla="*/ 0 w 360"/>
                <a:gd name="T5" fmla="*/ 0 h 672"/>
                <a:gd name="T6" fmla="*/ 0 60000 65536"/>
                <a:gd name="T7" fmla="*/ 0 60000 65536"/>
                <a:gd name="T8" fmla="*/ 0 60000 65536"/>
                <a:gd name="T9" fmla="*/ 0 w 360"/>
                <a:gd name="T10" fmla="*/ 0 h 672"/>
                <a:gd name="T11" fmla="*/ 360 w 360"/>
                <a:gd name="T12" fmla="*/ 672 h 67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60" h="672">
                  <a:moveTo>
                    <a:pt x="360" y="672"/>
                  </a:moveTo>
                  <a:lnTo>
                    <a:pt x="0" y="672"/>
                  </a:lnTo>
                  <a:lnTo>
                    <a:pt x="0" y="0"/>
                  </a:lnTo>
                </a:path>
              </a:pathLst>
            </a:cu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155" name="Rectangle 52">
              <a:extLst>
                <a:ext uri="{FF2B5EF4-FFF2-40B4-BE49-F238E27FC236}">
                  <a16:creationId xmlns:a16="http://schemas.microsoft.com/office/drawing/2014/main" id="{A87BE333-8F45-134D-AC10-CA8DE7912C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03450" y="1401763"/>
              <a:ext cx="13465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1 </a:t>
              </a:r>
              <a:endParaRPr lang="en-US" altLang="en-US" b="0">
                <a:solidFill>
                  <a:srgbClr val="000000"/>
                </a:solidFill>
                <a:latin typeface="Times" pitchFamily="2" charset="0"/>
              </a:endParaRPr>
            </a:p>
          </p:txBody>
        </p:sp>
        <p:sp>
          <p:nvSpPr>
            <p:cNvPr id="89156" name="Rectangle 53">
              <a:extLst>
                <a:ext uri="{FF2B5EF4-FFF2-40B4-BE49-F238E27FC236}">
                  <a16:creationId xmlns:a16="http://schemas.microsoft.com/office/drawing/2014/main" id="{1CE982E3-EAD8-964C-A258-AC39293569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60788" y="2640013"/>
              <a:ext cx="174728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Q </a:t>
              </a:r>
              <a:endParaRPr lang="en-US" altLang="en-US" b="0">
                <a:solidFill>
                  <a:srgbClr val="000000"/>
                </a:solidFill>
                <a:latin typeface="Times" pitchFamily="2" charset="0"/>
              </a:endParaRPr>
            </a:p>
          </p:txBody>
        </p:sp>
        <p:sp>
          <p:nvSpPr>
            <p:cNvPr id="89157" name="Rectangle 54">
              <a:extLst>
                <a:ext uri="{FF2B5EF4-FFF2-40B4-BE49-F238E27FC236}">
                  <a16:creationId xmlns:a16="http://schemas.microsoft.com/office/drawing/2014/main" id="{3DEF03AF-9BD2-0D41-95C8-6F9B47A63C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90963" y="2727325"/>
              <a:ext cx="105798" cy="169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100" b="0">
                  <a:solidFill>
                    <a:srgbClr val="000000"/>
                  </a:solidFill>
                  <a:latin typeface="Times-Roman" pitchFamily="2" charset="0"/>
                </a:rPr>
                <a:t>0 </a:t>
              </a:r>
              <a:endParaRPr lang="en-US" altLang="en-US" b="0">
                <a:solidFill>
                  <a:srgbClr val="000000"/>
                </a:solidFill>
                <a:latin typeface="Times" pitchFamily="2" charset="0"/>
              </a:endParaRPr>
            </a:p>
          </p:txBody>
        </p:sp>
        <p:sp>
          <p:nvSpPr>
            <p:cNvPr id="89158" name="Rectangle 55">
              <a:extLst>
                <a:ext uri="{FF2B5EF4-FFF2-40B4-BE49-F238E27FC236}">
                  <a16:creationId xmlns:a16="http://schemas.microsoft.com/office/drawing/2014/main" id="{C24BF0BD-771F-EE47-8CEF-9BAD66F12D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3513" y="2640013"/>
              <a:ext cx="174728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Q </a:t>
              </a:r>
              <a:endParaRPr lang="en-US" altLang="en-US" b="0">
                <a:solidFill>
                  <a:srgbClr val="000000"/>
                </a:solidFill>
                <a:latin typeface="Times" pitchFamily="2" charset="0"/>
              </a:endParaRPr>
            </a:p>
          </p:txBody>
        </p:sp>
        <p:sp>
          <p:nvSpPr>
            <p:cNvPr id="89159" name="Rectangle 56">
              <a:extLst>
                <a:ext uri="{FF2B5EF4-FFF2-40B4-BE49-F238E27FC236}">
                  <a16:creationId xmlns:a16="http://schemas.microsoft.com/office/drawing/2014/main" id="{B1E4803D-7EC0-5E48-A281-DC5DD5F2C8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75275" y="2727325"/>
              <a:ext cx="105798" cy="169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100" b="0">
                  <a:solidFill>
                    <a:srgbClr val="000000"/>
                  </a:solidFill>
                  <a:latin typeface="Times-Roman" pitchFamily="2" charset="0"/>
                </a:rPr>
                <a:t>1 </a:t>
              </a:r>
              <a:endParaRPr lang="en-US" altLang="en-US" b="0">
                <a:solidFill>
                  <a:srgbClr val="000000"/>
                </a:solidFill>
                <a:latin typeface="Times" pitchFamily="2" charset="0"/>
              </a:endParaRPr>
            </a:p>
          </p:txBody>
        </p:sp>
        <p:sp>
          <p:nvSpPr>
            <p:cNvPr id="89160" name="Rectangle 57">
              <a:extLst>
                <a:ext uri="{FF2B5EF4-FFF2-40B4-BE49-F238E27FC236}">
                  <a16:creationId xmlns:a16="http://schemas.microsoft.com/office/drawing/2014/main" id="{5DB4FBA6-C8AF-F944-80BF-B0A42B114C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31000" y="2640013"/>
              <a:ext cx="174728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Q </a:t>
              </a:r>
              <a:endParaRPr lang="en-US" altLang="en-US" b="0">
                <a:solidFill>
                  <a:srgbClr val="000000"/>
                </a:solidFill>
                <a:latin typeface="Times" pitchFamily="2" charset="0"/>
              </a:endParaRPr>
            </a:p>
          </p:txBody>
        </p:sp>
        <p:sp>
          <p:nvSpPr>
            <p:cNvPr id="89161" name="Rectangle 58">
              <a:extLst>
                <a:ext uri="{FF2B5EF4-FFF2-40B4-BE49-F238E27FC236}">
                  <a16:creationId xmlns:a16="http://schemas.microsoft.com/office/drawing/2014/main" id="{D4075A52-2F6A-974F-A36B-91CF7E2EE0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61175" y="2727325"/>
              <a:ext cx="105798" cy="169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100" b="0">
                  <a:solidFill>
                    <a:srgbClr val="000000"/>
                  </a:solidFill>
                  <a:latin typeface="Times-Roman" pitchFamily="2" charset="0"/>
                </a:rPr>
                <a:t>2 </a:t>
              </a:r>
              <a:endParaRPr lang="en-US" altLang="en-US" b="0">
                <a:solidFill>
                  <a:srgbClr val="000000"/>
                </a:solidFill>
                <a:latin typeface="Times" pitchFamily="2" charset="0"/>
              </a:endParaRPr>
            </a:p>
          </p:txBody>
        </p:sp>
        <p:sp>
          <p:nvSpPr>
            <p:cNvPr id="89162" name="Rectangle 59">
              <a:extLst>
                <a:ext uri="{FF2B5EF4-FFF2-40B4-BE49-F238E27FC236}">
                  <a16:creationId xmlns:a16="http://schemas.microsoft.com/office/drawing/2014/main" id="{C1CF548A-8080-2745-8B5F-D7DE8ADEA6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00500" y="3103563"/>
              <a:ext cx="841577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0">
                  <a:solidFill>
                    <a:srgbClr val="000000"/>
                  </a:solidFill>
                  <a:latin typeface="Times-Roman" pitchFamily="2" charset="0"/>
                </a:rPr>
                <a:t>(a) Circuit </a:t>
              </a:r>
              <a:endParaRPr lang="en-US" altLang="en-US" b="0">
                <a:solidFill>
                  <a:srgbClr val="000000"/>
                </a:solidFill>
                <a:latin typeface="Times" pitchFamily="2" charset="0"/>
              </a:endParaRPr>
            </a:p>
          </p:txBody>
        </p:sp>
        <p:sp>
          <p:nvSpPr>
            <p:cNvPr id="89163" name="Rectangle 60">
              <a:extLst>
                <a:ext uri="{FF2B5EF4-FFF2-40B4-BE49-F238E27FC236}">
                  <a16:creationId xmlns:a16="http://schemas.microsoft.com/office/drawing/2014/main" id="{BAD2B1FC-CE81-5F44-BBF7-AAEAECE4EE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25525" y="3717925"/>
              <a:ext cx="474489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Clock </a:t>
              </a:r>
              <a:endParaRPr lang="en-US" altLang="en-US" b="0">
                <a:solidFill>
                  <a:srgbClr val="000000"/>
                </a:solidFill>
                <a:latin typeface="Times" pitchFamily="2" charset="0"/>
              </a:endParaRPr>
            </a:p>
          </p:txBody>
        </p:sp>
        <p:sp>
          <p:nvSpPr>
            <p:cNvPr id="89164" name="Rectangle 83">
              <a:extLst>
                <a:ext uri="{FF2B5EF4-FFF2-40B4-BE49-F238E27FC236}">
                  <a16:creationId xmlns:a16="http://schemas.microsoft.com/office/drawing/2014/main" id="{92D2350F-9333-1D4B-AE85-3C1C2C5952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86175" y="6280150"/>
              <a:ext cx="1503168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0">
                  <a:solidFill>
                    <a:srgbClr val="000000"/>
                  </a:solidFill>
                  <a:latin typeface="Times-Roman" pitchFamily="2" charset="0"/>
                </a:rPr>
                <a:t>(b) Timing diagram</a:t>
              </a:r>
              <a:endParaRPr lang="en-US" altLang="en-US" b="0">
                <a:solidFill>
                  <a:srgbClr val="000000"/>
                </a:solidFill>
                <a:latin typeface="Times" pitchFamily="2" charset="0"/>
              </a:endParaRPr>
            </a:p>
          </p:txBody>
        </p:sp>
        <p:grpSp>
          <p:nvGrpSpPr>
            <p:cNvPr id="89165" name="Group 1">
              <a:extLst>
                <a:ext uri="{FF2B5EF4-FFF2-40B4-BE49-F238E27FC236}">
                  <a16:creationId xmlns:a16="http://schemas.microsoft.com/office/drawing/2014/main" id="{B0C91C20-26B0-4440-8121-2F4F2A50F71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19200" y="4205235"/>
              <a:ext cx="235973" cy="277280"/>
              <a:chOff x="1219200" y="4205235"/>
              <a:chExt cx="235973" cy="277280"/>
            </a:xfrm>
          </p:grpSpPr>
          <p:sp>
            <p:nvSpPr>
              <p:cNvPr id="89174" name="Rectangle 61">
                <a:extLst>
                  <a:ext uri="{FF2B5EF4-FFF2-40B4-BE49-F238E27FC236}">
                    <a16:creationId xmlns:a16="http://schemas.microsoft.com/office/drawing/2014/main" id="{1B8B4F91-B055-CA43-9F66-F9DFEC48266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19200" y="4227513"/>
                <a:ext cx="174728" cy="215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400" b="0">
                    <a:solidFill>
                      <a:srgbClr val="000000"/>
                    </a:solidFill>
                    <a:latin typeface="Times-Roman" pitchFamily="2" charset="0"/>
                  </a:rPr>
                  <a:t>Q </a:t>
                </a:r>
                <a:endParaRPr lang="en-US" altLang="en-US" b="0">
                  <a:solidFill>
                    <a:srgbClr val="000000"/>
                  </a:solidFill>
                  <a:latin typeface="Times" pitchFamily="2" charset="0"/>
                </a:endParaRPr>
              </a:p>
            </p:txBody>
          </p:sp>
          <p:sp>
            <p:nvSpPr>
              <p:cNvPr id="89175" name="Rectangle 62">
                <a:extLst>
                  <a:ext uri="{FF2B5EF4-FFF2-40B4-BE49-F238E27FC236}">
                    <a16:creationId xmlns:a16="http://schemas.microsoft.com/office/drawing/2014/main" id="{A91B0022-BA4C-C64F-840A-2BBEB8897AB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49375" y="4313238"/>
                <a:ext cx="105798" cy="1692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100" b="0">
                    <a:solidFill>
                      <a:srgbClr val="000000"/>
                    </a:solidFill>
                    <a:latin typeface="Times-Roman" pitchFamily="2" charset="0"/>
                  </a:rPr>
                  <a:t>0 </a:t>
                </a:r>
                <a:endParaRPr lang="en-US" altLang="en-US" b="0">
                  <a:solidFill>
                    <a:srgbClr val="000000"/>
                  </a:solidFill>
                  <a:latin typeface="Times" pitchFamily="2" charset="0"/>
                </a:endParaRPr>
              </a:p>
            </p:txBody>
          </p:sp>
          <p:sp>
            <p:nvSpPr>
              <p:cNvPr id="89176" name="Line 25">
                <a:extLst>
                  <a:ext uri="{FF2B5EF4-FFF2-40B4-BE49-F238E27FC236}">
                    <a16:creationId xmlns:a16="http://schemas.microsoft.com/office/drawing/2014/main" id="{E0DD913F-FE83-B441-8E5D-EEB1A45551B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223420" y="4205235"/>
                <a:ext cx="153402" cy="1747"/>
              </a:xfrm>
              <a:prstGeom prst="line">
                <a:avLst/>
              </a:prstGeom>
              <a:noFill/>
              <a:ln w="222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89166" name="Group 2">
              <a:extLst>
                <a:ext uri="{FF2B5EF4-FFF2-40B4-BE49-F238E27FC236}">
                  <a16:creationId xmlns:a16="http://schemas.microsoft.com/office/drawing/2014/main" id="{DAD37B17-AD53-A346-860B-BA022DDF1CA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16794" y="4747249"/>
              <a:ext cx="238379" cy="276603"/>
              <a:chOff x="1216794" y="4747249"/>
              <a:chExt cx="238379" cy="276603"/>
            </a:xfrm>
          </p:grpSpPr>
          <p:sp>
            <p:nvSpPr>
              <p:cNvPr id="89171" name="Rectangle 63">
                <a:extLst>
                  <a:ext uri="{FF2B5EF4-FFF2-40B4-BE49-F238E27FC236}">
                    <a16:creationId xmlns:a16="http://schemas.microsoft.com/office/drawing/2014/main" id="{E56C37D0-B80E-CF43-B577-D5D23A56370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19200" y="4767263"/>
                <a:ext cx="174728" cy="215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400" b="0">
                    <a:solidFill>
                      <a:srgbClr val="000000"/>
                    </a:solidFill>
                    <a:latin typeface="Times-Roman" pitchFamily="2" charset="0"/>
                  </a:rPr>
                  <a:t>Q </a:t>
                </a:r>
                <a:endParaRPr lang="en-US" altLang="en-US" b="0">
                  <a:solidFill>
                    <a:srgbClr val="000000"/>
                  </a:solidFill>
                  <a:latin typeface="Times" pitchFamily="2" charset="0"/>
                </a:endParaRPr>
              </a:p>
            </p:txBody>
          </p:sp>
          <p:sp>
            <p:nvSpPr>
              <p:cNvPr id="89172" name="Rectangle 64">
                <a:extLst>
                  <a:ext uri="{FF2B5EF4-FFF2-40B4-BE49-F238E27FC236}">
                    <a16:creationId xmlns:a16="http://schemas.microsoft.com/office/drawing/2014/main" id="{642BADB8-780F-154A-A66C-6E4EFB0931A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49375" y="4854575"/>
                <a:ext cx="105798" cy="1692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100" b="0">
                    <a:solidFill>
                      <a:srgbClr val="000000"/>
                    </a:solidFill>
                    <a:latin typeface="Times-Roman" pitchFamily="2" charset="0"/>
                  </a:rPr>
                  <a:t>1 </a:t>
                </a:r>
                <a:endParaRPr lang="en-US" altLang="en-US" b="0">
                  <a:solidFill>
                    <a:srgbClr val="000000"/>
                  </a:solidFill>
                  <a:latin typeface="Times" pitchFamily="2" charset="0"/>
                </a:endParaRPr>
              </a:p>
            </p:txBody>
          </p:sp>
          <p:sp>
            <p:nvSpPr>
              <p:cNvPr id="89173" name="Line 25">
                <a:extLst>
                  <a:ext uri="{FF2B5EF4-FFF2-40B4-BE49-F238E27FC236}">
                    <a16:creationId xmlns:a16="http://schemas.microsoft.com/office/drawing/2014/main" id="{4452162E-A824-AD4E-A7C0-78D07073F54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216794" y="4747249"/>
                <a:ext cx="153402" cy="1747"/>
              </a:xfrm>
              <a:prstGeom prst="line">
                <a:avLst/>
              </a:prstGeom>
              <a:noFill/>
              <a:ln w="222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89167" name="Group 3">
              <a:extLst>
                <a:ext uri="{FF2B5EF4-FFF2-40B4-BE49-F238E27FC236}">
                  <a16:creationId xmlns:a16="http://schemas.microsoft.com/office/drawing/2014/main" id="{93864B2C-089F-8B46-8C83-8D1D2867E4A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18120" y="5297215"/>
              <a:ext cx="237053" cy="266387"/>
              <a:chOff x="1218120" y="5297215"/>
              <a:chExt cx="237053" cy="266387"/>
            </a:xfrm>
          </p:grpSpPr>
          <p:sp>
            <p:nvSpPr>
              <p:cNvPr id="89168" name="Rectangle 65">
                <a:extLst>
                  <a:ext uri="{FF2B5EF4-FFF2-40B4-BE49-F238E27FC236}">
                    <a16:creationId xmlns:a16="http://schemas.microsoft.com/office/drawing/2014/main" id="{52F3AFD8-92C1-CE4C-9391-0802EC6F8B7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19200" y="5307013"/>
                <a:ext cx="174728" cy="215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400" b="0">
                    <a:solidFill>
                      <a:srgbClr val="000000"/>
                    </a:solidFill>
                    <a:latin typeface="Times-Roman" pitchFamily="2" charset="0"/>
                  </a:rPr>
                  <a:t>Q </a:t>
                </a:r>
                <a:endParaRPr lang="en-US" altLang="en-US" b="0">
                  <a:solidFill>
                    <a:srgbClr val="000000"/>
                  </a:solidFill>
                  <a:latin typeface="Times" pitchFamily="2" charset="0"/>
                </a:endParaRPr>
              </a:p>
            </p:txBody>
          </p:sp>
          <p:sp>
            <p:nvSpPr>
              <p:cNvPr id="89169" name="Rectangle 66">
                <a:extLst>
                  <a:ext uri="{FF2B5EF4-FFF2-40B4-BE49-F238E27FC236}">
                    <a16:creationId xmlns:a16="http://schemas.microsoft.com/office/drawing/2014/main" id="{90C71B78-4CF1-E645-9EA6-A694AED1CC3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49375" y="5394325"/>
                <a:ext cx="105798" cy="1692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100" b="0">
                    <a:solidFill>
                      <a:srgbClr val="000000"/>
                    </a:solidFill>
                    <a:latin typeface="Times-Roman" pitchFamily="2" charset="0"/>
                  </a:rPr>
                  <a:t>2 </a:t>
                </a:r>
                <a:endParaRPr lang="en-US" altLang="en-US" b="0">
                  <a:solidFill>
                    <a:srgbClr val="000000"/>
                  </a:solidFill>
                  <a:latin typeface="Times" pitchFamily="2" charset="0"/>
                </a:endParaRPr>
              </a:p>
            </p:txBody>
          </p:sp>
          <p:sp>
            <p:nvSpPr>
              <p:cNvPr id="89170" name="Line 25">
                <a:extLst>
                  <a:ext uri="{FF2B5EF4-FFF2-40B4-BE49-F238E27FC236}">
                    <a16:creationId xmlns:a16="http://schemas.microsoft.com/office/drawing/2014/main" id="{C82F3389-CB9A-AB41-AD9A-4CDCCC4DDBF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218120" y="5297215"/>
                <a:ext cx="153402" cy="1747"/>
              </a:xfrm>
              <a:prstGeom prst="line">
                <a:avLst/>
              </a:prstGeom>
              <a:noFill/>
              <a:ln w="222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89091" name="Group 6">
            <a:extLst>
              <a:ext uri="{FF2B5EF4-FFF2-40B4-BE49-F238E27FC236}">
                <a16:creationId xmlns:a16="http://schemas.microsoft.com/office/drawing/2014/main" id="{CB1134EE-72BD-D84D-A288-67D87B772E3C}"/>
              </a:ext>
            </a:extLst>
          </p:cNvPr>
          <p:cNvGrpSpPr>
            <a:grpSpLocks/>
          </p:cNvGrpSpPr>
          <p:nvPr/>
        </p:nvGrpSpPr>
        <p:grpSpPr bwMode="auto">
          <a:xfrm>
            <a:off x="3351214" y="4379914"/>
            <a:ext cx="6707187" cy="739775"/>
            <a:chOff x="2436260" y="4379664"/>
            <a:chExt cx="6707740" cy="739327"/>
          </a:xfrm>
        </p:grpSpPr>
        <p:grpSp>
          <p:nvGrpSpPr>
            <p:cNvPr id="89092" name="Group 74">
              <a:extLst>
                <a:ext uri="{FF2B5EF4-FFF2-40B4-BE49-F238E27FC236}">
                  <a16:creationId xmlns:a16="http://schemas.microsoft.com/office/drawing/2014/main" id="{D7893090-6483-4B41-B743-C9D58C54022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36260" y="4379664"/>
              <a:ext cx="363538" cy="541337"/>
              <a:chOff x="3873500" y="3795713"/>
              <a:chExt cx="363538" cy="541337"/>
            </a:xfrm>
          </p:grpSpPr>
          <p:sp>
            <p:nvSpPr>
              <p:cNvPr id="89105" name="Freeform 77">
                <a:extLst>
                  <a:ext uri="{FF2B5EF4-FFF2-40B4-BE49-F238E27FC236}">
                    <a16:creationId xmlns:a16="http://schemas.microsoft.com/office/drawing/2014/main" id="{12B26AB4-EAC0-9040-8EAE-5E9CD8A77F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25900" y="4260850"/>
                <a:ext cx="114300" cy="76200"/>
              </a:xfrm>
              <a:custGeom>
                <a:avLst/>
                <a:gdLst>
                  <a:gd name="T0" fmla="*/ 0 w 144"/>
                  <a:gd name="T1" fmla="*/ 2147483646 h 96"/>
                  <a:gd name="T2" fmla="*/ 2147483646 w 144"/>
                  <a:gd name="T3" fmla="*/ 2147483646 h 96"/>
                  <a:gd name="T4" fmla="*/ 2147483646 w 144"/>
                  <a:gd name="T5" fmla="*/ 0 h 96"/>
                  <a:gd name="T6" fmla="*/ 2147483646 w 144"/>
                  <a:gd name="T7" fmla="*/ 2147483646 h 96"/>
                  <a:gd name="T8" fmla="*/ 0 w 144"/>
                  <a:gd name="T9" fmla="*/ 2147483646 h 9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4"/>
                  <a:gd name="T16" fmla="*/ 0 h 96"/>
                  <a:gd name="T17" fmla="*/ 144 w 144"/>
                  <a:gd name="T18" fmla="*/ 96 h 9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4" h="96">
                    <a:moveTo>
                      <a:pt x="0" y="48"/>
                    </a:moveTo>
                    <a:lnTo>
                      <a:pt x="144" y="96"/>
                    </a:lnTo>
                    <a:lnTo>
                      <a:pt x="48" y="0"/>
                    </a:lnTo>
                    <a:lnTo>
                      <a:pt x="24" y="2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000000"/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106" name="Freeform 78">
                <a:extLst>
                  <a:ext uri="{FF2B5EF4-FFF2-40B4-BE49-F238E27FC236}">
                    <a16:creationId xmlns:a16="http://schemas.microsoft.com/office/drawing/2014/main" id="{204223E0-390C-C044-A212-7A09915389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73500" y="3795713"/>
                <a:ext cx="363538" cy="482600"/>
              </a:xfrm>
              <a:custGeom>
                <a:avLst/>
                <a:gdLst>
                  <a:gd name="T0" fmla="*/ 2147483646 w 457"/>
                  <a:gd name="T1" fmla="*/ 0 h 609"/>
                  <a:gd name="T2" fmla="*/ 2147483646 w 457"/>
                  <a:gd name="T3" fmla="*/ 0 h 609"/>
                  <a:gd name="T4" fmla="*/ 2147483646 w 457"/>
                  <a:gd name="T5" fmla="*/ 0 h 609"/>
                  <a:gd name="T6" fmla="*/ 2147483646 w 457"/>
                  <a:gd name="T7" fmla="*/ 0 h 609"/>
                  <a:gd name="T8" fmla="*/ 2147483646 w 457"/>
                  <a:gd name="T9" fmla="*/ 0 h 609"/>
                  <a:gd name="T10" fmla="*/ 2147483646 w 457"/>
                  <a:gd name="T11" fmla="*/ 0 h 609"/>
                  <a:gd name="T12" fmla="*/ 2147483646 w 457"/>
                  <a:gd name="T13" fmla="*/ 0 h 609"/>
                  <a:gd name="T14" fmla="*/ 2147483646 w 457"/>
                  <a:gd name="T15" fmla="*/ 0 h 609"/>
                  <a:gd name="T16" fmla="*/ 2147483646 w 457"/>
                  <a:gd name="T17" fmla="*/ 0 h 609"/>
                  <a:gd name="T18" fmla="*/ 2147483646 w 457"/>
                  <a:gd name="T19" fmla="*/ 0 h 609"/>
                  <a:gd name="T20" fmla="*/ 2147483646 w 457"/>
                  <a:gd name="T21" fmla="*/ 0 h 609"/>
                  <a:gd name="T22" fmla="*/ 2147483646 w 457"/>
                  <a:gd name="T23" fmla="*/ 0 h 609"/>
                  <a:gd name="T24" fmla="*/ 2147483646 w 457"/>
                  <a:gd name="T25" fmla="*/ 0 h 609"/>
                  <a:gd name="T26" fmla="*/ 2147483646 w 457"/>
                  <a:gd name="T27" fmla="*/ 0 h 609"/>
                  <a:gd name="T28" fmla="*/ 2147483646 w 457"/>
                  <a:gd name="T29" fmla="*/ 0 h 609"/>
                  <a:gd name="T30" fmla="*/ 2147483646 w 457"/>
                  <a:gd name="T31" fmla="*/ 0 h 609"/>
                  <a:gd name="T32" fmla="*/ 2147483646 w 457"/>
                  <a:gd name="T33" fmla="*/ 0 h 609"/>
                  <a:gd name="T34" fmla="*/ 2147483646 w 457"/>
                  <a:gd name="T35" fmla="*/ 0 h 609"/>
                  <a:gd name="T36" fmla="*/ 2147483646 w 457"/>
                  <a:gd name="T37" fmla="*/ 0 h 609"/>
                  <a:gd name="T38" fmla="*/ 2147483646 w 457"/>
                  <a:gd name="T39" fmla="*/ 0 h 609"/>
                  <a:gd name="T40" fmla="*/ 2147483646 w 457"/>
                  <a:gd name="T41" fmla="*/ 0 h 609"/>
                  <a:gd name="T42" fmla="*/ 2147483646 w 457"/>
                  <a:gd name="T43" fmla="*/ 0 h 609"/>
                  <a:gd name="T44" fmla="*/ 2147483646 w 457"/>
                  <a:gd name="T45" fmla="*/ 0 h 609"/>
                  <a:gd name="T46" fmla="*/ 2147483646 w 457"/>
                  <a:gd name="T47" fmla="*/ 0 h 609"/>
                  <a:gd name="T48" fmla="*/ 0 w 457"/>
                  <a:gd name="T49" fmla="*/ 0 h 609"/>
                  <a:gd name="T50" fmla="*/ 2147483646 w 457"/>
                  <a:gd name="T51" fmla="*/ 0 h 609"/>
                  <a:gd name="T52" fmla="*/ 2147483646 w 457"/>
                  <a:gd name="T53" fmla="*/ 0 h 609"/>
                  <a:gd name="T54" fmla="*/ 2147483646 w 457"/>
                  <a:gd name="T55" fmla="*/ 0 h 609"/>
                  <a:gd name="T56" fmla="*/ 2147483646 w 457"/>
                  <a:gd name="T57" fmla="*/ 0 h 609"/>
                  <a:gd name="T58" fmla="*/ 2147483646 w 457"/>
                  <a:gd name="T59" fmla="*/ 0 h 609"/>
                  <a:gd name="T60" fmla="*/ 2147483646 w 457"/>
                  <a:gd name="T61" fmla="*/ 0 h 609"/>
                  <a:gd name="T62" fmla="*/ 2147483646 w 457"/>
                  <a:gd name="T63" fmla="*/ 0 h 609"/>
                  <a:gd name="T64" fmla="*/ 2147483646 w 457"/>
                  <a:gd name="T65" fmla="*/ 0 h 60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457"/>
                  <a:gd name="T100" fmla="*/ 0 h 609"/>
                  <a:gd name="T101" fmla="*/ 457 w 457"/>
                  <a:gd name="T102" fmla="*/ 609 h 609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457" h="609">
                    <a:moveTo>
                      <a:pt x="316" y="0"/>
                    </a:moveTo>
                    <a:lnTo>
                      <a:pt x="335" y="13"/>
                    </a:lnTo>
                    <a:lnTo>
                      <a:pt x="352" y="27"/>
                    </a:lnTo>
                    <a:lnTo>
                      <a:pt x="367" y="37"/>
                    </a:lnTo>
                    <a:lnTo>
                      <a:pt x="383" y="49"/>
                    </a:lnTo>
                    <a:lnTo>
                      <a:pt x="396" y="60"/>
                    </a:lnTo>
                    <a:lnTo>
                      <a:pt x="408" y="70"/>
                    </a:lnTo>
                    <a:lnTo>
                      <a:pt x="419" y="79"/>
                    </a:lnTo>
                    <a:lnTo>
                      <a:pt x="429" y="88"/>
                    </a:lnTo>
                    <a:lnTo>
                      <a:pt x="437" y="96"/>
                    </a:lnTo>
                    <a:lnTo>
                      <a:pt x="444" y="105"/>
                    </a:lnTo>
                    <a:lnTo>
                      <a:pt x="450" y="112"/>
                    </a:lnTo>
                    <a:lnTo>
                      <a:pt x="454" y="120"/>
                    </a:lnTo>
                    <a:lnTo>
                      <a:pt x="456" y="127"/>
                    </a:lnTo>
                    <a:lnTo>
                      <a:pt x="457" y="135"/>
                    </a:lnTo>
                    <a:lnTo>
                      <a:pt x="457" y="141"/>
                    </a:lnTo>
                    <a:lnTo>
                      <a:pt x="456" y="148"/>
                    </a:lnTo>
                    <a:lnTo>
                      <a:pt x="453" y="155"/>
                    </a:lnTo>
                    <a:lnTo>
                      <a:pt x="448" y="162"/>
                    </a:lnTo>
                    <a:lnTo>
                      <a:pt x="442" y="169"/>
                    </a:lnTo>
                    <a:lnTo>
                      <a:pt x="435" y="177"/>
                    </a:lnTo>
                    <a:lnTo>
                      <a:pt x="425" y="184"/>
                    </a:lnTo>
                    <a:lnTo>
                      <a:pt x="414" y="191"/>
                    </a:lnTo>
                    <a:lnTo>
                      <a:pt x="401" y="199"/>
                    </a:lnTo>
                    <a:lnTo>
                      <a:pt x="388" y="208"/>
                    </a:lnTo>
                    <a:lnTo>
                      <a:pt x="372" y="216"/>
                    </a:lnTo>
                    <a:lnTo>
                      <a:pt x="354" y="226"/>
                    </a:lnTo>
                    <a:lnTo>
                      <a:pt x="335" y="235"/>
                    </a:lnTo>
                    <a:lnTo>
                      <a:pt x="314" y="246"/>
                    </a:lnTo>
                    <a:lnTo>
                      <a:pt x="292" y="257"/>
                    </a:lnTo>
                    <a:lnTo>
                      <a:pt x="268" y="269"/>
                    </a:lnTo>
                    <a:lnTo>
                      <a:pt x="241" y="281"/>
                    </a:lnTo>
                    <a:lnTo>
                      <a:pt x="214" y="294"/>
                    </a:lnTo>
                    <a:lnTo>
                      <a:pt x="190" y="306"/>
                    </a:lnTo>
                    <a:lnTo>
                      <a:pt x="167" y="317"/>
                    </a:lnTo>
                    <a:lnTo>
                      <a:pt x="145" y="328"/>
                    </a:lnTo>
                    <a:lnTo>
                      <a:pt x="125" y="338"/>
                    </a:lnTo>
                    <a:lnTo>
                      <a:pt x="107" y="347"/>
                    </a:lnTo>
                    <a:lnTo>
                      <a:pt x="89" y="357"/>
                    </a:lnTo>
                    <a:lnTo>
                      <a:pt x="73" y="365"/>
                    </a:lnTo>
                    <a:lnTo>
                      <a:pt x="59" y="374"/>
                    </a:lnTo>
                    <a:lnTo>
                      <a:pt x="47" y="382"/>
                    </a:lnTo>
                    <a:lnTo>
                      <a:pt x="35" y="390"/>
                    </a:lnTo>
                    <a:lnTo>
                      <a:pt x="25" y="398"/>
                    </a:lnTo>
                    <a:lnTo>
                      <a:pt x="17" y="406"/>
                    </a:lnTo>
                    <a:lnTo>
                      <a:pt x="11" y="413"/>
                    </a:lnTo>
                    <a:lnTo>
                      <a:pt x="6" y="420"/>
                    </a:lnTo>
                    <a:lnTo>
                      <a:pt x="2" y="429"/>
                    </a:lnTo>
                    <a:lnTo>
                      <a:pt x="0" y="436"/>
                    </a:lnTo>
                    <a:lnTo>
                      <a:pt x="0" y="444"/>
                    </a:lnTo>
                    <a:lnTo>
                      <a:pt x="1" y="453"/>
                    </a:lnTo>
                    <a:lnTo>
                      <a:pt x="5" y="461"/>
                    </a:lnTo>
                    <a:lnTo>
                      <a:pt x="9" y="470"/>
                    </a:lnTo>
                    <a:lnTo>
                      <a:pt x="15" y="478"/>
                    </a:lnTo>
                    <a:lnTo>
                      <a:pt x="24" y="488"/>
                    </a:lnTo>
                    <a:lnTo>
                      <a:pt x="35" y="497"/>
                    </a:lnTo>
                    <a:lnTo>
                      <a:pt x="47" y="507"/>
                    </a:lnTo>
                    <a:lnTo>
                      <a:pt x="60" y="518"/>
                    </a:lnTo>
                    <a:lnTo>
                      <a:pt x="75" y="529"/>
                    </a:lnTo>
                    <a:lnTo>
                      <a:pt x="92" y="541"/>
                    </a:lnTo>
                    <a:lnTo>
                      <a:pt x="112" y="553"/>
                    </a:lnTo>
                    <a:lnTo>
                      <a:pt x="133" y="566"/>
                    </a:lnTo>
                    <a:lnTo>
                      <a:pt x="156" y="579"/>
                    </a:lnTo>
                    <a:lnTo>
                      <a:pt x="180" y="595"/>
                    </a:lnTo>
                    <a:lnTo>
                      <a:pt x="208" y="609"/>
                    </a:lnTo>
                  </a:path>
                </a:pathLst>
              </a:cu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89093" name="Group 76">
              <a:extLst>
                <a:ext uri="{FF2B5EF4-FFF2-40B4-BE49-F238E27FC236}">
                  <a16:creationId xmlns:a16="http://schemas.microsoft.com/office/drawing/2014/main" id="{DAA70DD2-1B50-1A46-BAD2-F1F816C2363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33756" y="4382314"/>
              <a:ext cx="363538" cy="541337"/>
              <a:chOff x="3873500" y="3795713"/>
              <a:chExt cx="363538" cy="541337"/>
            </a:xfrm>
          </p:grpSpPr>
          <p:sp>
            <p:nvSpPr>
              <p:cNvPr id="89103" name="Freeform 77">
                <a:extLst>
                  <a:ext uri="{FF2B5EF4-FFF2-40B4-BE49-F238E27FC236}">
                    <a16:creationId xmlns:a16="http://schemas.microsoft.com/office/drawing/2014/main" id="{66276332-F7FA-B448-A503-24542AB773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25900" y="4260850"/>
                <a:ext cx="114300" cy="76200"/>
              </a:xfrm>
              <a:custGeom>
                <a:avLst/>
                <a:gdLst>
                  <a:gd name="T0" fmla="*/ 0 w 144"/>
                  <a:gd name="T1" fmla="*/ 2147483646 h 96"/>
                  <a:gd name="T2" fmla="*/ 2147483646 w 144"/>
                  <a:gd name="T3" fmla="*/ 2147483646 h 96"/>
                  <a:gd name="T4" fmla="*/ 2147483646 w 144"/>
                  <a:gd name="T5" fmla="*/ 0 h 96"/>
                  <a:gd name="T6" fmla="*/ 2147483646 w 144"/>
                  <a:gd name="T7" fmla="*/ 2147483646 h 96"/>
                  <a:gd name="T8" fmla="*/ 0 w 144"/>
                  <a:gd name="T9" fmla="*/ 2147483646 h 9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4"/>
                  <a:gd name="T16" fmla="*/ 0 h 96"/>
                  <a:gd name="T17" fmla="*/ 144 w 144"/>
                  <a:gd name="T18" fmla="*/ 96 h 9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4" h="96">
                    <a:moveTo>
                      <a:pt x="0" y="48"/>
                    </a:moveTo>
                    <a:lnTo>
                      <a:pt x="144" y="96"/>
                    </a:lnTo>
                    <a:lnTo>
                      <a:pt x="48" y="0"/>
                    </a:lnTo>
                    <a:lnTo>
                      <a:pt x="24" y="2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000000"/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104" name="Freeform 78">
                <a:extLst>
                  <a:ext uri="{FF2B5EF4-FFF2-40B4-BE49-F238E27FC236}">
                    <a16:creationId xmlns:a16="http://schemas.microsoft.com/office/drawing/2014/main" id="{1BD78988-DC0C-4241-BE5C-ABD7B40CDC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73500" y="3795713"/>
                <a:ext cx="363538" cy="482600"/>
              </a:xfrm>
              <a:custGeom>
                <a:avLst/>
                <a:gdLst>
                  <a:gd name="T0" fmla="*/ 2147483646 w 457"/>
                  <a:gd name="T1" fmla="*/ 0 h 609"/>
                  <a:gd name="T2" fmla="*/ 2147483646 w 457"/>
                  <a:gd name="T3" fmla="*/ 0 h 609"/>
                  <a:gd name="T4" fmla="*/ 2147483646 w 457"/>
                  <a:gd name="T5" fmla="*/ 0 h 609"/>
                  <a:gd name="T6" fmla="*/ 2147483646 w 457"/>
                  <a:gd name="T7" fmla="*/ 0 h 609"/>
                  <a:gd name="T8" fmla="*/ 2147483646 w 457"/>
                  <a:gd name="T9" fmla="*/ 0 h 609"/>
                  <a:gd name="T10" fmla="*/ 2147483646 w 457"/>
                  <a:gd name="T11" fmla="*/ 0 h 609"/>
                  <a:gd name="T12" fmla="*/ 2147483646 w 457"/>
                  <a:gd name="T13" fmla="*/ 0 h 609"/>
                  <a:gd name="T14" fmla="*/ 2147483646 w 457"/>
                  <a:gd name="T15" fmla="*/ 0 h 609"/>
                  <a:gd name="T16" fmla="*/ 2147483646 w 457"/>
                  <a:gd name="T17" fmla="*/ 0 h 609"/>
                  <a:gd name="T18" fmla="*/ 2147483646 w 457"/>
                  <a:gd name="T19" fmla="*/ 0 h 609"/>
                  <a:gd name="T20" fmla="*/ 2147483646 w 457"/>
                  <a:gd name="T21" fmla="*/ 0 h 609"/>
                  <a:gd name="T22" fmla="*/ 2147483646 w 457"/>
                  <a:gd name="T23" fmla="*/ 0 h 609"/>
                  <a:gd name="T24" fmla="*/ 2147483646 w 457"/>
                  <a:gd name="T25" fmla="*/ 0 h 609"/>
                  <a:gd name="T26" fmla="*/ 2147483646 w 457"/>
                  <a:gd name="T27" fmla="*/ 0 h 609"/>
                  <a:gd name="T28" fmla="*/ 2147483646 w 457"/>
                  <a:gd name="T29" fmla="*/ 0 h 609"/>
                  <a:gd name="T30" fmla="*/ 2147483646 w 457"/>
                  <a:gd name="T31" fmla="*/ 0 h 609"/>
                  <a:gd name="T32" fmla="*/ 2147483646 w 457"/>
                  <a:gd name="T33" fmla="*/ 0 h 609"/>
                  <a:gd name="T34" fmla="*/ 2147483646 w 457"/>
                  <a:gd name="T35" fmla="*/ 0 h 609"/>
                  <a:gd name="T36" fmla="*/ 2147483646 w 457"/>
                  <a:gd name="T37" fmla="*/ 0 h 609"/>
                  <a:gd name="T38" fmla="*/ 2147483646 w 457"/>
                  <a:gd name="T39" fmla="*/ 0 h 609"/>
                  <a:gd name="T40" fmla="*/ 2147483646 w 457"/>
                  <a:gd name="T41" fmla="*/ 0 h 609"/>
                  <a:gd name="T42" fmla="*/ 2147483646 w 457"/>
                  <a:gd name="T43" fmla="*/ 0 h 609"/>
                  <a:gd name="T44" fmla="*/ 2147483646 w 457"/>
                  <a:gd name="T45" fmla="*/ 0 h 609"/>
                  <a:gd name="T46" fmla="*/ 2147483646 w 457"/>
                  <a:gd name="T47" fmla="*/ 0 h 609"/>
                  <a:gd name="T48" fmla="*/ 0 w 457"/>
                  <a:gd name="T49" fmla="*/ 0 h 609"/>
                  <a:gd name="T50" fmla="*/ 2147483646 w 457"/>
                  <a:gd name="T51" fmla="*/ 0 h 609"/>
                  <a:gd name="T52" fmla="*/ 2147483646 w 457"/>
                  <a:gd name="T53" fmla="*/ 0 h 609"/>
                  <a:gd name="T54" fmla="*/ 2147483646 w 457"/>
                  <a:gd name="T55" fmla="*/ 0 h 609"/>
                  <a:gd name="T56" fmla="*/ 2147483646 w 457"/>
                  <a:gd name="T57" fmla="*/ 0 h 609"/>
                  <a:gd name="T58" fmla="*/ 2147483646 w 457"/>
                  <a:gd name="T59" fmla="*/ 0 h 609"/>
                  <a:gd name="T60" fmla="*/ 2147483646 w 457"/>
                  <a:gd name="T61" fmla="*/ 0 h 609"/>
                  <a:gd name="T62" fmla="*/ 2147483646 w 457"/>
                  <a:gd name="T63" fmla="*/ 0 h 609"/>
                  <a:gd name="T64" fmla="*/ 2147483646 w 457"/>
                  <a:gd name="T65" fmla="*/ 0 h 60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457"/>
                  <a:gd name="T100" fmla="*/ 0 h 609"/>
                  <a:gd name="T101" fmla="*/ 457 w 457"/>
                  <a:gd name="T102" fmla="*/ 609 h 609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457" h="609">
                    <a:moveTo>
                      <a:pt x="316" y="0"/>
                    </a:moveTo>
                    <a:lnTo>
                      <a:pt x="335" y="13"/>
                    </a:lnTo>
                    <a:lnTo>
                      <a:pt x="352" y="27"/>
                    </a:lnTo>
                    <a:lnTo>
                      <a:pt x="367" y="37"/>
                    </a:lnTo>
                    <a:lnTo>
                      <a:pt x="383" y="49"/>
                    </a:lnTo>
                    <a:lnTo>
                      <a:pt x="396" y="60"/>
                    </a:lnTo>
                    <a:lnTo>
                      <a:pt x="408" y="70"/>
                    </a:lnTo>
                    <a:lnTo>
                      <a:pt x="419" y="79"/>
                    </a:lnTo>
                    <a:lnTo>
                      <a:pt x="429" y="88"/>
                    </a:lnTo>
                    <a:lnTo>
                      <a:pt x="437" y="96"/>
                    </a:lnTo>
                    <a:lnTo>
                      <a:pt x="444" y="105"/>
                    </a:lnTo>
                    <a:lnTo>
                      <a:pt x="450" y="112"/>
                    </a:lnTo>
                    <a:lnTo>
                      <a:pt x="454" y="120"/>
                    </a:lnTo>
                    <a:lnTo>
                      <a:pt x="456" y="127"/>
                    </a:lnTo>
                    <a:lnTo>
                      <a:pt x="457" y="135"/>
                    </a:lnTo>
                    <a:lnTo>
                      <a:pt x="457" y="141"/>
                    </a:lnTo>
                    <a:lnTo>
                      <a:pt x="456" y="148"/>
                    </a:lnTo>
                    <a:lnTo>
                      <a:pt x="453" y="155"/>
                    </a:lnTo>
                    <a:lnTo>
                      <a:pt x="448" y="162"/>
                    </a:lnTo>
                    <a:lnTo>
                      <a:pt x="442" y="169"/>
                    </a:lnTo>
                    <a:lnTo>
                      <a:pt x="435" y="177"/>
                    </a:lnTo>
                    <a:lnTo>
                      <a:pt x="425" y="184"/>
                    </a:lnTo>
                    <a:lnTo>
                      <a:pt x="414" y="191"/>
                    </a:lnTo>
                    <a:lnTo>
                      <a:pt x="401" y="199"/>
                    </a:lnTo>
                    <a:lnTo>
                      <a:pt x="388" y="208"/>
                    </a:lnTo>
                    <a:lnTo>
                      <a:pt x="372" y="216"/>
                    </a:lnTo>
                    <a:lnTo>
                      <a:pt x="354" y="226"/>
                    </a:lnTo>
                    <a:lnTo>
                      <a:pt x="335" y="235"/>
                    </a:lnTo>
                    <a:lnTo>
                      <a:pt x="314" y="246"/>
                    </a:lnTo>
                    <a:lnTo>
                      <a:pt x="292" y="257"/>
                    </a:lnTo>
                    <a:lnTo>
                      <a:pt x="268" y="269"/>
                    </a:lnTo>
                    <a:lnTo>
                      <a:pt x="241" y="281"/>
                    </a:lnTo>
                    <a:lnTo>
                      <a:pt x="214" y="294"/>
                    </a:lnTo>
                    <a:lnTo>
                      <a:pt x="190" y="306"/>
                    </a:lnTo>
                    <a:lnTo>
                      <a:pt x="167" y="317"/>
                    </a:lnTo>
                    <a:lnTo>
                      <a:pt x="145" y="328"/>
                    </a:lnTo>
                    <a:lnTo>
                      <a:pt x="125" y="338"/>
                    </a:lnTo>
                    <a:lnTo>
                      <a:pt x="107" y="347"/>
                    </a:lnTo>
                    <a:lnTo>
                      <a:pt x="89" y="357"/>
                    </a:lnTo>
                    <a:lnTo>
                      <a:pt x="73" y="365"/>
                    </a:lnTo>
                    <a:lnTo>
                      <a:pt x="59" y="374"/>
                    </a:lnTo>
                    <a:lnTo>
                      <a:pt x="47" y="382"/>
                    </a:lnTo>
                    <a:lnTo>
                      <a:pt x="35" y="390"/>
                    </a:lnTo>
                    <a:lnTo>
                      <a:pt x="25" y="398"/>
                    </a:lnTo>
                    <a:lnTo>
                      <a:pt x="17" y="406"/>
                    </a:lnTo>
                    <a:lnTo>
                      <a:pt x="11" y="413"/>
                    </a:lnTo>
                    <a:lnTo>
                      <a:pt x="6" y="420"/>
                    </a:lnTo>
                    <a:lnTo>
                      <a:pt x="2" y="429"/>
                    </a:lnTo>
                    <a:lnTo>
                      <a:pt x="0" y="436"/>
                    </a:lnTo>
                    <a:lnTo>
                      <a:pt x="0" y="444"/>
                    </a:lnTo>
                    <a:lnTo>
                      <a:pt x="1" y="453"/>
                    </a:lnTo>
                    <a:lnTo>
                      <a:pt x="5" y="461"/>
                    </a:lnTo>
                    <a:lnTo>
                      <a:pt x="9" y="470"/>
                    </a:lnTo>
                    <a:lnTo>
                      <a:pt x="15" y="478"/>
                    </a:lnTo>
                    <a:lnTo>
                      <a:pt x="24" y="488"/>
                    </a:lnTo>
                    <a:lnTo>
                      <a:pt x="35" y="497"/>
                    </a:lnTo>
                    <a:lnTo>
                      <a:pt x="47" y="507"/>
                    </a:lnTo>
                    <a:lnTo>
                      <a:pt x="60" y="518"/>
                    </a:lnTo>
                    <a:lnTo>
                      <a:pt x="75" y="529"/>
                    </a:lnTo>
                    <a:lnTo>
                      <a:pt x="92" y="541"/>
                    </a:lnTo>
                    <a:lnTo>
                      <a:pt x="112" y="553"/>
                    </a:lnTo>
                    <a:lnTo>
                      <a:pt x="133" y="566"/>
                    </a:lnTo>
                    <a:lnTo>
                      <a:pt x="156" y="579"/>
                    </a:lnTo>
                    <a:lnTo>
                      <a:pt x="180" y="595"/>
                    </a:lnTo>
                    <a:lnTo>
                      <a:pt x="208" y="609"/>
                    </a:lnTo>
                  </a:path>
                </a:pathLst>
              </a:cu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89094" name="Group 81">
              <a:extLst>
                <a:ext uri="{FF2B5EF4-FFF2-40B4-BE49-F238E27FC236}">
                  <a16:creationId xmlns:a16="http://schemas.microsoft.com/office/drawing/2014/main" id="{622090A0-9763-0C4A-B8B0-304E468C3C3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387519" y="4380989"/>
              <a:ext cx="363538" cy="541337"/>
              <a:chOff x="3873500" y="3795713"/>
              <a:chExt cx="363538" cy="541337"/>
            </a:xfrm>
          </p:grpSpPr>
          <p:sp>
            <p:nvSpPr>
              <p:cNvPr id="89101" name="Freeform 77">
                <a:extLst>
                  <a:ext uri="{FF2B5EF4-FFF2-40B4-BE49-F238E27FC236}">
                    <a16:creationId xmlns:a16="http://schemas.microsoft.com/office/drawing/2014/main" id="{E9EE87C2-2B42-6A4E-95DE-F1B18EC356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25900" y="4260850"/>
                <a:ext cx="114300" cy="76200"/>
              </a:xfrm>
              <a:custGeom>
                <a:avLst/>
                <a:gdLst>
                  <a:gd name="T0" fmla="*/ 0 w 144"/>
                  <a:gd name="T1" fmla="*/ 2147483646 h 96"/>
                  <a:gd name="T2" fmla="*/ 2147483646 w 144"/>
                  <a:gd name="T3" fmla="*/ 2147483646 h 96"/>
                  <a:gd name="T4" fmla="*/ 2147483646 w 144"/>
                  <a:gd name="T5" fmla="*/ 0 h 96"/>
                  <a:gd name="T6" fmla="*/ 2147483646 w 144"/>
                  <a:gd name="T7" fmla="*/ 2147483646 h 96"/>
                  <a:gd name="T8" fmla="*/ 0 w 144"/>
                  <a:gd name="T9" fmla="*/ 2147483646 h 9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4"/>
                  <a:gd name="T16" fmla="*/ 0 h 96"/>
                  <a:gd name="T17" fmla="*/ 144 w 144"/>
                  <a:gd name="T18" fmla="*/ 96 h 9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4" h="96">
                    <a:moveTo>
                      <a:pt x="0" y="48"/>
                    </a:moveTo>
                    <a:lnTo>
                      <a:pt x="144" y="96"/>
                    </a:lnTo>
                    <a:lnTo>
                      <a:pt x="48" y="0"/>
                    </a:lnTo>
                    <a:lnTo>
                      <a:pt x="24" y="2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000000"/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102" name="Freeform 78">
                <a:extLst>
                  <a:ext uri="{FF2B5EF4-FFF2-40B4-BE49-F238E27FC236}">
                    <a16:creationId xmlns:a16="http://schemas.microsoft.com/office/drawing/2014/main" id="{44E637C6-104D-7841-ACAB-E737C78411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73500" y="3795713"/>
                <a:ext cx="363538" cy="482600"/>
              </a:xfrm>
              <a:custGeom>
                <a:avLst/>
                <a:gdLst>
                  <a:gd name="T0" fmla="*/ 2147483646 w 457"/>
                  <a:gd name="T1" fmla="*/ 0 h 609"/>
                  <a:gd name="T2" fmla="*/ 2147483646 w 457"/>
                  <a:gd name="T3" fmla="*/ 0 h 609"/>
                  <a:gd name="T4" fmla="*/ 2147483646 w 457"/>
                  <a:gd name="T5" fmla="*/ 0 h 609"/>
                  <a:gd name="T6" fmla="*/ 2147483646 w 457"/>
                  <a:gd name="T7" fmla="*/ 0 h 609"/>
                  <a:gd name="T8" fmla="*/ 2147483646 w 457"/>
                  <a:gd name="T9" fmla="*/ 0 h 609"/>
                  <a:gd name="T10" fmla="*/ 2147483646 w 457"/>
                  <a:gd name="T11" fmla="*/ 0 h 609"/>
                  <a:gd name="T12" fmla="*/ 2147483646 w 457"/>
                  <a:gd name="T13" fmla="*/ 0 h 609"/>
                  <a:gd name="T14" fmla="*/ 2147483646 w 457"/>
                  <a:gd name="T15" fmla="*/ 0 h 609"/>
                  <a:gd name="T16" fmla="*/ 2147483646 w 457"/>
                  <a:gd name="T17" fmla="*/ 0 h 609"/>
                  <a:gd name="T18" fmla="*/ 2147483646 w 457"/>
                  <a:gd name="T19" fmla="*/ 0 h 609"/>
                  <a:gd name="T20" fmla="*/ 2147483646 w 457"/>
                  <a:gd name="T21" fmla="*/ 0 h 609"/>
                  <a:gd name="T22" fmla="*/ 2147483646 w 457"/>
                  <a:gd name="T23" fmla="*/ 0 h 609"/>
                  <a:gd name="T24" fmla="*/ 2147483646 w 457"/>
                  <a:gd name="T25" fmla="*/ 0 h 609"/>
                  <a:gd name="T26" fmla="*/ 2147483646 w 457"/>
                  <a:gd name="T27" fmla="*/ 0 h 609"/>
                  <a:gd name="T28" fmla="*/ 2147483646 w 457"/>
                  <a:gd name="T29" fmla="*/ 0 h 609"/>
                  <a:gd name="T30" fmla="*/ 2147483646 w 457"/>
                  <a:gd name="T31" fmla="*/ 0 h 609"/>
                  <a:gd name="T32" fmla="*/ 2147483646 w 457"/>
                  <a:gd name="T33" fmla="*/ 0 h 609"/>
                  <a:gd name="T34" fmla="*/ 2147483646 w 457"/>
                  <a:gd name="T35" fmla="*/ 0 h 609"/>
                  <a:gd name="T36" fmla="*/ 2147483646 w 457"/>
                  <a:gd name="T37" fmla="*/ 0 h 609"/>
                  <a:gd name="T38" fmla="*/ 2147483646 w 457"/>
                  <a:gd name="T39" fmla="*/ 0 h 609"/>
                  <a:gd name="T40" fmla="*/ 2147483646 w 457"/>
                  <a:gd name="T41" fmla="*/ 0 h 609"/>
                  <a:gd name="T42" fmla="*/ 2147483646 w 457"/>
                  <a:gd name="T43" fmla="*/ 0 h 609"/>
                  <a:gd name="T44" fmla="*/ 2147483646 w 457"/>
                  <a:gd name="T45" fmla="*/ 0 h 609"/>
                  <a:gd name="T46" fmla="*/ 2147483646 w 457"/>
                  <a:gd name="T47" fmla="*/ 0 h 609"/>
                  <a:gd name="T48" fmla="*/ 0 w 457"/>
                  <a:gd name="T49" fmla="*/ 0 h 609"/>
                  <a:gd name="T50" fmla="*/ 2147483646 w 457"/>
                  <a:gd name="T51" fmla="*/ 0 h 609"/>
                  <a:gd name="T52" fmla="*/ 2147483646 w 457"/>
                  <a:gd name="T53" fmla="*/ 0 h 609"/>
                  <a:gd name="T54" fmla="*/ 2147483646 w 457"/>
                  <a:gd name="T55" fmla="*/ 0 h 609"/>
                  <a:gd name="T56" fmla="*/ 2147483646 w 457"/>
                  <a:gd name="T57" fmla="*/ 0 h 609"/>
                  <a:gd name="T58" fmla="*/ 2147483646 w 457"/>
                  <a:gd name="T59" fmla="*/ 0 h 609"/>
                  <a:gd name="T60" fmla="*/ 2147483646 w 457"/>
                  <a:gd name="T61" fmla="*/ 0 h 609"/>
                  <a:gd name="T62" fmla="*/ 2147483646 w 457"/>
                  <a:gd name="T63" fmla="*/ 0 h 609"/>
                  <a:gd name="T64" fmla="*/ 2147483646 w 457"/>
                  <a:gd name="T65" fmla="*/ 0 h 60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457"/>
                  <a:gd name="T100" fmla="*/ 0 h 609"/>
                  <a:gd name="T101" fmla="*/ 457 w 457"/>
                  <a:gd name="T102" fmla="*/ 609 h 609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457" h="609">
                    <a:moveTo>
                      <a:pt x="316" y="0"/>
                    </a:moveTo>
                    <a:lnTo>
                      <a:pt x="335" y="13"/>
                    </a:lnTo>
                    <a:lnTo>
                      <a:pt x="352" y="27"/>
                    </a:lnTo>
                    <a:lnTo>
                      <a:pt x="367" y="37"/>
                    </a:lnTo>
                    <a:lnTo>
                      <a:pt x="383" y="49"/>
                    </a:lnTo>
                    <a:lnTo>
                      <a:pt x="396" y="60"/>
                    </a:lnTo>
                    <a:lnTo>
                      <a:pt x="408" y="70"/>
                    </a:lnTo>
                    <a:lnTo>
                      <a:pt x="419" y="79"/>
                    </a:lnTo>
                    <a:lnTo>
                      <a:pt x="429" y="88"/>
                    </a:lnTo>
                    <a:lnTo>
                      <a:pt x="437" y="96"/>
                    </a:lnTo>
                    <a:lnTo>
                      <a:pt x="444" y="105"/>
                    </a:lnTo>
                    <a:lnTo>
                      <a:pt x="450" y="112"/>
                    </a:lnTo>
                    <a:lnTo>
                      <a:pt x="454" y="120"/>
                    </a:lnTo>
                    <a:lnTo>
                      <a:pt x="456" y="127"/>
                    </a:lnTo>
                    <a:lnTo>
                      <a:pt x="457" y="135"/>
                    </a:lnTo>
                    <a:lnTo>
                      <a:pt x="457" y="141"/>
                    </a:lnTo>
                    <a:lnTo>
                      <a:pt x="456" y="148"/>
                    </a:lnTo>
                    <a:lnTo>
                      <a:pt x="453" y="155"/>
                    </a:lnTo>
                    <a:lnTo>
                      <a:pt x="448" y="162"/>
                    </a:lnTo>
                    <a:lnTo>
                      <a:pt x="442" y="169"/>
                    </a:lnTo>
                    <a:lnTo>
                      <a:pt x="435" y="177"/>
                    </a:lnTo>
                    <a:lnTo>
                      <a:pt x="425" y="184"/>
                    </a:lnTo>
                    <a:lnTo>
                      <a:pt x="414" y="191"/>
                    </a:lnTo>
                    <a:lnTo>
                      <a:pt x="401" y="199"/>
                    </a:lnTo>
                    <a:lnTo>
                      <a:pt x="388" y="208"/>
                    </a:lnTo>
                    <a:lnTo>
                      <a:pt x="372" y="216"/>
                    </a:lnTo>
                    <a:lnTo>
                      <a:pt x="354" y="226"/>
                    </a:lnTo>
                    <a:lnTo>
                      <a:pt x="335" y="235"/>
                    </a:lnTo>
                    <a:lnTo>
                      <a:pt x="314" y="246"/>
                    </a:lnTo>
                    <a:lnTo>
                      <a:pt x="292" y="257"/>
                    </a:lnTo>
                    <a:lnTo>
                      <a:pt x="268" y="269"/>
                    </a:lnTo>
                    <a:lnTo>
                      <a:pt x="241" y="281"/>
                    </a:lnTo>
                    <a:lnTo>
                      <a:pt x="214" y="294"/>
                    </a:lnTo>
                    <a:lnTo>
                      <a:pt x="190" y="306"/>
                    </a:lnTo>
                    <a:lnTo>
                      <a:pt x="167" y="317"/>
                    </a:lnTo>
                    <a:lnTo>
                      <a:pt x="145" y="328"/>
                    </a:lnTo>
                    <a:lnTo>
                      <a:pt x="125" y="338"/>
                    </a:lnTo>
                    <a:lnTo>
                      <a:pt x="107" y="347"/>
                    </a:lnTo>
                    <a:lnTo>
                      <a:pt x="89" y="357"/>
                    </a:lnTo>
                    <a:lnTo>
                      <a:pt x="73" y="365"/>
                    </a:lnTo>
                    <a:lnTo>
                      <a:pt x="59" y="374"/>
                    </a:lnTo>
                    <a:lnTo>
                      <a:pt x="47" y="382"/>
                    </a:lnTo>
                    <a:lnTo>
                      <a:pt x="35" y="390"/>
                    </a:lnTo>
                    <a:lnTo>
                      <a:pt x="25" y="398"/>
                    </a:lnTo>
                    <a:lnTo>
                      <a:pt x="17" y="406"/>
                    </a:lnTo>
                    <a:lnTo>
                      <a:pt x="11" y="413"/>
                    </a:lnTo>
                    <a:lnTo>
                      <a:pt x="6" y="420"/>
                    </a:lnTo>
                    <a:lnTo>
                      <a:pt x="2" y="429"/>
                    </a:lnTo>
                    <a:lnTo>
                      <a:pt x="0" y="436"/>
                    </a:lnTo>
                    <a:lnTo>
                      <a:pt x="0" y="444"/>
                    </a:lnTo>
                    <a:lnTo>
                      <a:pt x="1" y="453"/>
                    </a:lnTo>
                    <a:lnTo>
                      <a:pt x="5" y="461"/>
                    </a:lnTo>
                    <a:lnTo>
                      <a:pt x="9" y="470"/>
                    </a:lnTo>
                    <a:lnTo>
                      <a:pt x="15" y="478"/>
                    </a:lnTo>
                    <a:lnTo>
                      <a:pt x="24" y="488"/>
                    </a:lnTo>
                    <a:lnTo>
                      <a:pt x="35" y="497"/>
                    </a:lnTo>
                    <a:lnTo>
                      <a:pt x="47" y="507"/>
                    </a:lnTo>
                    <a:lnTo>
                      <a:pt x="60" y="518"/>
                    </a:lnTo>
                    <a:lnTo>
                      <a:pt x="75" y="529"/>
                    </a:lnTo>
                    <a:lnTo>
                      <a:pt x="92" y="541"/>
                    </a:lnTo>
                    <a:lnTo>
                      <a:pt x="112" y="553"/>
                    </a:lnTo>
                    <a:lnTo>
                      <a:pt x="133" y="566"/>
                    </a:lnTo>
                    <a:lnTo>
                      <a:pt x="156" y="579"/>
                    </a:lnTo>
                    <a:lnTo>
                      <a:pt x="180" y="595"/>
                    </a:lnTo>
                    <a:lnTo>
                      <a:pt x="208" y="609"/>
                    </a:lnTo>
                  </a:path>
                </a:pathLst>
              </a:cu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89095" name="Group 83">
              <a:extLst>
                <a:ext uri="{FF2B5EF4-FFF2-40B4-BE49-F238E27FC236}">
                  <a16:creationId xmlns:a16="http://schemas.microsoft.com/office/drawing/2014/main" id="{6B7F800A-20CF-374B-A9F3-D3B7B59CC3E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885015" y="4383639"/>
              <a:ext cx="363538" cy="541337"/>
              <a:chOff x="3873500" y="3795713"/>
              <a:chExt cx="363538" cy="541337"/>
            </a:xfrm>
          </p:grpSpPr>
          <p:sp>
            <p:nvSpPr>
              <p:cNvPr id="89099" name="Freeform 77">
                <a:extLst>
                  <a:ext uri="{FF2B5EF4-FFF2-40B4-BE49-F238E27FC236}">
                    <a16:creationId xmlns:a16="http://schemas.microsoft.com/office/drawing/2014/main" id="{97E790F6-C23D-6E42-9907-5841F034FF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25900" y="4260850"/>
                <a:ext cx="114300" cy="76200"/>
              </a:xfrm>
              <a:custGeom>
                <a:avLst/>
                <a:gdLst>
                  <a:gd name="T0" fmla="*/ 0 w 144"/>
                  <a:gd name="T1" fmla="*/ 2147483646 h 96"/>
                  <a:gd name="T2" fmla="*/ 2147483646 w 144"/>
                  <a:gd name="T3" fmla="*/ 2147483646 h 96"/>
                  <a:gd name="T4" fmla="*/ 2147483646 w 144"/>
                  <a:gd name="T5" fmla="*/ 0 h 96"/>
                  <a:gd name="T6" fmla="*/ 2147483646 w 144"/>
                  <a:gd name="T7" fmla="*/ 2147483646 h 96"/>
                  <a:gd name="T8" fmla="*/ 0 w 144"/>
                  <a:gd name="T9" fmla="*/ 2147483646 h 9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4"/>
                  <a:gd name="T16" fmla="*/ 0 h 96"/>
                  <a:gd name="T17" fmla="*/ 144 w 144"/>
                  <a:gd name="T18" fmla="*/ 96 h 9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4" h="96">
                    <a:moveTo>
                      <a:pt x="0" y="48"/>
                    </a:moveTo>
                    <a:lnTo>
                      <a:pt x="144" y="96"/>
                    </a:lnTo>
                    <a:lnTo>
                      <a:pt x="48" y="0"/>
                    </a:lnTo>
                    <a:lnTo>
                      <a:pt x="24" y="2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000000"/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100" name="Freeform 78">
                <a:extLst>
                  <a:ext uri="{FF2B5EF4-FFF2-40B4-BE49-F238E27FC236}">
                    <a16:creationId xmlns:a16="http://schemas.microsoft.com/office/drawing/2014/main" id="{952BB65D-4DD1-654C-93C1-A702CB4645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73500" y="3795713"/>
                <a:ext cx="363538" cy="482600"/>
              </a:xfrm>
              <a:custGeom>
                <a:avLst/>
                <a:gdLst>
                  <a:gd name="T0" fmla="*/ 2147483646 w 457"/>
                  <a:gd name="T1" fmla="*/ 0 h 609"/>
                  <a:gd name="T2" fmla="*/ 2147483646 w 457"/>
                  <a:gd name="T3" fmla="*/ 0 h 609"/>
                  <a:gd name="T4" fmla="*/ 2147483646 w 457"/>
                  <a:gd name="T5" fmla="*/ 0 h 609"/>
                  <a:gd name="T6" fmla="*/ 2147483646 w 457"/>
                  <a:gd name="T7" fmla="*/ 0 h 609"/>
                  <a:gd name="T8" fmla="*/ 2147483646 w 457"/>
                  <a:gd name="T9" fmla="*/ 0 h 609"/>
                  <a:gd name="T10" fmla="*/ 2147483646 w 457"/>
                  <a:gd name="T11" fmla="*/ 0 h 609"/>
                  <a:gd name="T12" fmla="*/ 2147483646 w 457"/>
                  <a:gd name="T13" fmla="*/ 0 h 609"/>
                  <a:gd name="T14" fmla="*/ 2147483646 w 457"/>
                  <a:gd name="T15" fmla="*/ 0 h 609"/>
                  <a:gd name="T16" fmla="*/ 2147483646 w 457"/>
                  <a:gd name="T17" fmla="*/ 0 h 609"/>
                  <a:gd name="T18" fmla="*/ 2147483646 w 457"/>
                  <a:gd name="T19" fmla="*/ 0 h 609"/>
                  <a:gd name="T20" fmla="*/ 2147483646 w 457"/>
                  <a:gd name="T21" fmla="*/ 0 h 609"/>
                  <a:gd name="T22" fmla="*/ 2147483646 w 457"/>
                  <a:gd name="T23" fmla="*/ 0 h 609"/>
                  <a:gd name="T24" fmla="*/ 2147483646 w 457"/>
                  <a:gd name="T25" fmla="*/ 0 h 609"/>
                  <a:gd name="T26" fmla="*/ 2147483646 w 457"/>
                  <a:gd name="T27" fmla="*/ 0 h 609"/>
                  <a:gd name="T28" fmla="*/ 2147483646 w 457"/>
                  <a:gd name="T29" fmla="*/ 0 h 609"/>
                  <a:gd name="T30" fmla="*/ 2147483646 w 457"/>
                  <a:gd name="T31" fmla="*/ 0 h 609"/>
                  <a:gd name="T32" fmla="*/ 2147483646 w 457"/>
                  <a:gd name="T33" fmla="*/ 0 h 609"/>
                  <a:gd name="T34" fmla="*/ 2147483646 w 457"/>
                  <a:gd name="T35" fmla="*/ 0 h 609"/>
                  <a:gd name="T36" fmla="*/ 2147483646 w 457"/>
                  <a:gd name="T37" fmla="*/ 0 h 609"/>
                  <a:gd name="T38" fmla="*/ 2147483646 w 457"/>
                  <a:gd name="T39" fmla="*/ 0 h 609"/>
                  <a:gd name="T40" fmla="*/ 2147483646 w 457"/>
                  <a:gd name="T41" fmla="*/ 0 h 609"/>
                  <a:gd name="T42" fmla="*/ 2147483646 w 457"/>
                  <a:gd name="T43" fmla="*/ 0 h 609"/>
                  <a:gd name="T44" fmla="*/ 2147483646 w 457"/>
                  <a:gd name="T45" fmla="*/ 0 h 609"/>
                  <a:gd name="T46" fmla="*/ 2147483646 w 457"/>
                  <a:gd name="T47" fmla="*/ 0 h 609"/>
                  <a:gd name="T48" fmla="*/ 0 w 457"/>
                  <a:gd name="T49" fmla="*/ 0 h 609"/>
                  <a:gd name="T50" fmla="*/ 2147483646 w 457"/>
                  <a:gd name="T51" fmla="*/ 0 h 609"/>
                  <a:gd name="T52" fmla="*/ 2147483646 w 457"/>
                  <a:gd name="T53" fmla="*/ 0 h 609"/>
                  <a:gd name="T54" fmla="*/ 2147483646 w 457"/>
                  <a:gd name="T55" fmla="*/ 0 h 609"/>
                  <a:gd name="T56" fmla="*/ 2147483646 w 457"/>
                  <a:gd name="T57" fmla="*/ 0 h 609"/>
                  <a:gd name="T58" fmla="*/ 2147483646 w 457"/>
                  <a:gd name="T59" fmla="*/ 0 h 609"/>
                  <a:gd name="T60" fmla="*/ 2147483646 w 457"/>
                  <a:gd name="T61" fmla="*/ 0 h 609"/>
                  <a:gd name="T62" fmla="*/ 2147483646 w 457"/>
                  <a:gd name="T63" fmla="*/ 0 h 609"/>
                  <a:gd name="T64" fmla="*/ 2147483646 w 457"/>
                  <a:gd name="T65" fmla="*/ 0 h 60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457"/>
                  <a:gd name="T100" fmla="*/ 0 h 609"/>
                  <a:gd name="T101" fmla="*/ 457 w 457"/>
                  <a:gd name="T102" fmla="*/ 609 h 609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457" h="609">
                    <a:moveTo>
                      <a:pt x="316" y="0"/>
                    </a:moveTo>
                    <a:lnTo>
                      <a:pt x="335" y="13"/>
                    </a:lnTo>
                    <a:lnTo>
                      <a:pt x="352" y="27"/>
                    </a:lnTo>
                    <a:lnTo>
                      <a:pt x="367" y="37"/>
                    </a:lnTo>
                    <a:lnTo>
                      <a:pt x="383" y="49"/>
                    </a:lnTo>
                    <a:lnTo>
                      <a:pt x="396" y="60"/>
                    </a:lnTo>
                    <a:lnTo>
                      <a:pt x="408" y="70"/>
                    </a:lnTo>
                    <a:lnTo>
                      <a:pt x="419" y="79"/>
                    </a:lnTo>
                    <a:lnTo>
                      <a:pt x="429" y="88"/>
                    </a:lnTo>
                    <a:lnTo>
                      <a:pt x="437" y="96"/>
                    </a:lnTo>
                    <a:lnTo>
                      <a:pt x="444" y="105"/>
                    </a:lnTo>
                    <a:lnTo>
                      <a:pt x="450" y="112"/>
                    </a:lnTo>
                    <a:lnTo>
                      <a:pt x="454" y="120"/>
                    </a:lnTo>
                    <a:lnTo>
                      <a:pt x="456" y="127"/>
                    </a:lnTo>
                    <a:lnTo>
                      <a:pt x="457" y="135"/>
                    </a:lnTo>
                    <a:lnTo>
                      <a:pt x="457" y="141"/>
                    </a:lnTo>
                    <a:lnTo>
                      <a:pt x="456" y="148"/>
                    </a:lnTo>
                    <a:lnTo>
                      <a:pt x="453" y="155"/>
                    </a:lnTo>
                    <a:lnTo>
                      <a:pt x="448" y="162"/>
                    </a:lnTo>
                    <a:lnTo>
                      <a:pt x="442" y="169"/>
                    </a:lnTo>
                    <a:lnTo>
                      <a:pt x="435" y="177"/>
                    </a:lnTo>
                    <a:lnTo>
                      <a:pt x="425" y="184"/>
                    </a:lnTo>
                    <a:lnTo>
                      <a:pt x="414" y="191"/>
                    </a:lnTo>
                    <a:lnTo>
                      <a:pt x="401" y="199"/>
                    </a:lnTo>
                    <a:lnTo>
                      <a:pt x="388" y="208"/>
                    </a:lnTo>
                    <a:lnTo>
                      <a:pt x="372" y="216"/>
                    </a:lnTo>
                    <a:lnTo>
                      <a:pt x="354" y="226"/>
                    </a:lnTo>
                    <a:lnTo>
                      <a:pt x="335" y="235"/>
                    </a:lnTo>
                    <a:lnTo>
                      <a:pt x="314" y="246"/>
                    </a:lnTo>
                    <a:lnTo>
                      <a:pt x="292" y="257"/>
                    </a:lnTo>
                    <a:lnTo>
                      <a:pt x="268" y="269"/>
                    </a:lnTo>
                    <a:lnTo>
                      <a:pt x="241" y="281"/>
                    </a:lnTo>
                    <a:lnTo>
                      <a:pt x="214" y="294"/>
                    </a:lnTo>
                    <a:lnTo>
                      <a:pt x="190" y="306"/>
                    </a:lnTo>
                    <a:lnTo>
                      <a:pt x="167" y="317"/>
                    </a:lnTo>
                    <a:lnTo>
                      <a:pt x="145" y="328"/>
                    </a:lnTo>
                    <a:lnTo>
                      <a:pt x="125" y="338"/>
                    </a:lnTo>
                    <a:lnTo>
                      <a:pt x="107" y="347"/>
                    </a:lnTo>
                    <a:lnTo>
                      <a:pt x="89" y="357"/>
                    </a:lnTo>
                    <a:lnTo>
                      <a:pt x="73" y="365"/>
                    </a:lnTo>
                    <a:lnTo>
                      <a:pt x="59" y="374"/>
                    </a:lnTo>
                    <a:lnTo>
                      <a:pt x="47" y="382"/>
                    </a:lnTo>
                    <a:lnTo>
                      <a:pt x="35" y="390"/>
                    </a:lnTo>
                    <a:lnTo>
                      <a:pt x="25" y="398"/>
                    </a:lnTo>
                    <a:lnTo>
                      <a:pt x="17" y="406"/>
                    </a:lnTo>
                    <a:lnTo>
                      <a:pt x="11" y="413"/>
                    </a:lnTo>
                    <a:lnTo>
                      <a:pt x="6" y="420"/>
                    </a:lnTo>
                    <a:lnTo>
                      <a:pt x="2" y="429"/>
                    </a:lnTo>
                    <a:lnTo>
                      <a:pt x="0" y="436"/>
                    </a:lnTo>
                    <a:lnTo>
                      <a:pt x="0" y="444"/>
                    </a:lnTo>
                    <a:lnTo>
                      <a:pt x="1" y="453"/>
                    </a:lnTo>
                    <a:lnTo>
                      <a:pt x="5" y="461"/>
                    </a:lnTo>
                    <a:lnTo>
                      <a:pt x="9" y="470"/>
                    </a:lnTo>
                    <a:lnTo>
                      <a:pt x="15" y="478"/>
                    </a:lnTo>
                    <a:lnTo>
                      <a:pt x="24" y="488"/>
                    </a:lnTo>
                    <a:lnTo>
                      <a:pt x="35" y="497"/>
                    </a:lnTo>
                    <a:lnTo>
                      <a:pt x="47" y="507"/>
                    </a:lnTo>
                    <a:lnTo>
                      <a:pt x="60" y="518"/>
                    </a:lnTo>
                    <a:lnTo>
                      <a:pt x="75" y="529"/>
                    </a:lnTo>
                    <a:lnTo>
                      <a:pt x="92" y="541"/>
                    </a:lnTo>
                    <a:lnTo>
                      <a:pt x="112" y="553"/>
                    </a:lnTo>
                    <a:lnTo>
                      <a:pt x="133" y="566"/>
                    </a:lnTo>
                    <a:lnTo>
                      <a:pt x="156" y="579"/>
                    </a:lnTo>
                    <a:lnTo>
                      <a:pt x="180" y="595"/>
                    </a:lnTo>
                    <a:lnTo>
                      <a:pt x="208" y="609"/>
                    </a:lnTo>
                  </a:path>
                </a:pathLst>
              </a:cu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89096" name="TextBox 85">
              <a:extLst>
                <a:ext uri="{FF2B5EF4-FFF2-40B4-BE49-F238E27FC236}">
                  <a16:creationId xmlns:a16="http://schemas.microsoft.com/office/drawing/2014/main" id="{BE19C4BC-B089-8B4D-8867-AAFB40633C4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901352" y="4380327"/>
              <a:ext cx="1242648" cy="7386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FF0000"/>
                  </a:solidFill>
                  <a:latin typeface="Times" pitchFamily="2" charset="0"/>
                </a:rPr>
                <a:t>Q</a:t>
              </a:r>
              <a:r>
                <a:rPr lang="en-US" altLang="en-US" sz="1400" b="0" baseline="-25000">
                  <a:solidFill>
                    <a:srgbClr val="FF0000"/>
                  </a:solidFill>
                  <a:latin typeface="Times" pitchFamily="2" charset="0"/>
                </a:rPr>
                <a:t>1</a:t>
              </a:r>
              <a:r>
                <a:rPr lang="en-US" altLang="en-US" sz="1400" b="0">
                  <a:solidFill>
                    <a:srgbClr val="FF0000"/>
                  </a:solidFill>
                  <a:latin typeface="Times" pitchFamily="2" charset="0"/>
                </a:rPr>
                <a:t> toggles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FF0000"/>
                  </a:solidFill>
                  <a:latin typeface="Times" pitchFamily="2" charset="0"/>
                </a:rPr>
                <a:t>on the positive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FF0000"/>
                  </a:solidFill>
                  <a:latin typeface="Times" pitchFamily="2" charset="0"/>
                </a:rPr>
                <a:t>Edge of Q</a:t>
              </a:r>
              <a:r>
                <a:rPr lang="en-US" altLang="en-US" sz="1400" b="0" baseline="-25000">
                  <a:solidFill>
                    <a:srgbClr val="FF0000"/>
                  </a:solidFill>
                  <a:latin typeface="Times" pitchFamily="2" charset="0"/>
                </a:rPr>
                <a:t>0</a:t>
              </a:r>
            </a:p>
          </p:txBody>
        </p:sp>
        <p:sp>
          <p:nvSpPr>
            <p:cNvPr id="89097" name="Line 25">
              <a:extLst>
                <a:ext uri="{FF2B5EF4-FFF2-40B4-BE49-F238E27FC236}">
                  <a16:creationId xmlns:a16="http://schemas.microsoft.com/office/drawing/2014/main" id="{17757A09-B38C-5142-BEE1-F5DB465B6AA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975404" y="4413293"/>
              <a:ext cx="153402" cy="1747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098" name="Line 25">
              <a:extLst>
                <a:ext uri="{FF2B5EF4-FFF2-40B4-BE49-F238E27FC236}">
                  <a16:creationId xmlns:a16="http://schemas.microsoft.com/office/drawing/2014/main" id="{89D84FB6-0BF5-2041-9FB8-AF0BF8AE58B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604883" y="4859891"/>
              <a:ext cx="153402" cy="1747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ransition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Title 1">
            <a:extLst>
              <a:ext uri="{FF2B5EF4-FFF2-40B4-BE49-F238E27FC236}">
                <a16:creationId xmlns:a16="http://schemas.microsoft.com/office/drawing/2014/main" id="{01C02718-9065-8E44-A6C7-AE9E01DBC610}"/>
              </a:ext>
            </a:extLst>
          </p:cNvPr>
          <p:cNvSpPr txBox="1">
            <a:spLocks/>
          </p:cNvSpPr>
          <p:nvPr/>
        </p:nvSpPr>
        <p:spPr bwMode="auto">
          <a:xfrm>
            <a:off x="914400" y="0"/>
            <a:ext cx="9144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rgbClr val="000000"/>
                </a:solidFill>
              </a:rPr>
              <a:t>A three-bit up-counter</a:t>
            </a:r>
          </a:p>
        </p:txBody>
      </p:sp>
      <p:grpSp>
        <p:nvGrpSpPr>
          <p:cNvPr id="90114" name="Group 4">
            <a:extLst>
              <a:ext uri="{FF2B5EF4-FFF2-40B4-BE49-F238E27FC236}">
                <a16:creationId xmlns:a16="http://schemas.microsoft.com/office/drawing/2014/main" id="{E1D227C2-0731-ED47-8013-221CA8BB8155}"/>
              </a:ext>
            </a:extLst>
          </p:cNvPr>
          <p:cNvGrpSpPr>
            <a:grpSpLocks/>
          </p:cNvGrpSpPr>
          <p:nvPr/>
        </p:nvGrpSpPr>
        <p:grpSpPr bwMode="auto">
          <a:xfrm>
            <a:off x="1939925" y="942976"/>
            <a:ext cx="6775450" cy="5568007"/>
            <a:chOff x="1025525" y="942975"/>
            <a:chExt cx="6775451" cy="5568007"/>
          </a:xfrm>
        </p:grpSpPr>
        <p:sp>
          <p:nvSpPr>
            <p:cNvPr id="90125" name="Line 4">
              <a:extLst>
                <a:ext uri="{FF2B5EF4-FFF2-40B4-BE49-F238E27FC236}">
                  <a16:creationId xmlns:a16="http://schemas.microsoft.com/office/drawing/2014/main" id="{37A1CACE-01A4-7146-AD6D-6444F81760F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652713" y="3536950"/>
              <a:ext cx="1588" cy="2154238"/>
            </a:xfrm>
            <a:prstGeom prst="line">
              <a:avLst/>
            </a:prstGeom>
            <a:noFill/>
            <a:ln w="17463">
              <a:solidFill>
                <a:srgbClr val="7F7F7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126" name="Line 5">
              <a:extLst>
                <a:ext uri="{FF2B5EF4-FFF2-40B4-BE49-F238E27FC236}">
                  <a16:creationId xmlns:a16="http://schemas.microsoft.com/office/drawing/2014/main" id="{3EAFA385-03EF-8147-87AE-7B63E0E0461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97250" y="3536950"/>
              <a:ext cx="1588" cy="2154238"/>
            </a:xfrm>
            <a:prstGeom prst="line">
              <a:avLst/>
            </a:prstGeom>
            <a:noFill/>
            <a:ln w="17463">
              <a:solidFill>
                <a:srgbClr val="7F7F7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127" name="Line 6">
              <a:extLst>
                <a:ext uri="{FF2B5EF4-FFF2-40B4-BE49-F238E27FC236}">
                  <a16:creationId xmlns:a16="http://schemas.microsoft.com/office/drawing/2014/main" id="{279D7050-573C-6F40-A08C-294210C221E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121150" y="3536950"/>
              <a:ext cx="1588" cy="2154238"/>
            </a:xfrm>
            <a:prstGeom prst="line">
              <a:avLst/>
            </a:prstGeom>
            <a:noFill/>
            <a:ln w="19050">
              <a:solidFill>
                <a:srgbClr val="7F7F7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128" name="Line 7">
              <a:extLst>
                <a:ext uri="{FF2B5EF4-FFF2-40B4-BE49-F238E27FC236}">
                  <a16:creationId xmlns:a16="http://schemas.microsoft.com/office/drawing/2014/main" id="{AF6F633D-9A8A-424A-BB1A-2C3F2639057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864100" y="3536950"/>
              <a:ext cx="1588" cy="2154238"/>
            </a:xfrm>
            <a:prstGeom prst="line">
              <a:avLst/>
            </a:prstGeom>
            <a:noFill/>
            <a:ln w="17463">
              <a:solidFill>
                <a:srgbClr val="7F7F7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129" name="Line 8">
              <a:extLst>
                <a:ext uri="{FF2B5EF4-FFF2-40B4-BE49-F238E27FC236}">
                  <a16:creationId xmlns:a16="http://schemas.microsoft.com/office/drawing/2014/main" id="{D1EF4CBA-9178-3542-AB8C-847440AC2FE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608638" y="3536950"/>
              <a:ext cx="1588" cy="2154238"/>
            </a:xfrm>
            <a:prstGeom prst="line">
              <a:avLst/>
            </a:prstGeom>
            <a:noFill/>
            <a:ln w="17463">
              <a:solidFill>
                <a:srgbClr val="7F7F7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130" name="Line 9">
              <a:extLst>
                <a:ext uri="{FF2B5EF4-FFF2-40B4-BE49-F238E27FC236}">
                  <a16:creationId xmlns:a16="http://schemas.microsoft.com/office/drawing/2014/main" id="{9FBAAFF5-26FF-C34D-B0A0-09BB2B1DFA0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332538" y="3536950"/>
              <a:ext cx="1588" cy="2154238"/>
            </a:xfrm>
            <a:prstGeom prst="line">
              <a:avLst/>
            </a:prstGeom>
            <a:noFill/>
            <a:ln w="17463">
              <a:solidFill>
                <a:srgbClr val="7F7F7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131" name="Line 10">
              <a:extLst>
                <a:ext uri="{FF2B5EF4-FFF2-40B4-BE49-F238E27FC236}">
                  <a16:creationId xmlns:a16="http://schemas.microsoft.com/office/drawing/2014/main" id="{9C22F5A3-7FDD-F04D-8378-BF359E294A1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077075" y="3536950"/>
              <a:ext cx="1588" cy="2154238"/>
            </a:xfrm>
            <a:prstGeom prst="line">
              <a:avLst/>
            </a:prstGeom>
            <a:noFill/>
            <a:ln w="17463">
              <a:solidFill>
                <a:srgbClr val="7F7F7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132" name="Line 11">
              <a:extLst>
                <a:ext uri="{FF2B5EF4-FFF2-40B4-BE49-F238E27FC236}">
                  <a16:creationId xmlns:a16="http://schemas.microsoft.com/office/drawing/2014/main" id="{2C124990-CE8E-C341-87C6-0DCF6E97D5C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909763" y="3536950"/>
              <a:ext cx="1588" cy="2154238"/>
            </a:xfrm>
            <a:prstGeom prst="line">
              <a:avLst/>
            </a:prstGeom>
            <a:noFill/>
            <a:ln w="17463">
              <a:solidFill>
                <a:srgbClr val="7F7F7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133" name="Freeform 12">
              <a:extLst>
                <a:ext uri="{FF2B5EF4-FFF2-40B4-BE49-F238E27FC236}">
                  <a16:creationId xmlns:a16="http://schemas.microsoft.com/office/drawing/2014/main" id="{C232ACA6-B2CA-364F-A94B-DA19E8030530}"/>
                </a:ext>
              </a:extLst>
            </p:cNvPr>
            <p:cNvSpPr>
              <a:spLocks/>
            </p:cNvSpPr>
            <p:nvPr/>
          </p:nvSpPr>
          <p:spPr bwMode="auto">
            <a:xfrm>
              <a:off x="1547813" y="3670300"/>
              <a:ext cx="1466850" cy="266700"/>
            </a:xfrm>
            <a:custGeom>
              <a:avLst/>
              <a:gdLst>
                <a:gd name="T0" fmla="*/ 0 w 1850"/>
                <a:gd name="T1" fmla="*/ 2147483646 h 336"/>
                <a:gd name="T2" fmla="*/ 0 w 1850"/>
                <a:gd name="T3" fmla="*/ 0 h 336"/>
                <a:gd name="T4" fmla="*/ 0 w 1850"/>
                <a:gd name="T5" fmla="*/ 0 h 336"/>
                <a:gd name="T6" fmla="*/ 0 w 1850"/>
                <a:gd name="T7" fmla="*/ 2147483646 h 336"/>
                <a:gd name="T8" fmla="*/ 0 w 1850"/>
                <a:gd name="T9" fmla="*/ 2147483646 h 336"/>
                <a:gd name="T10" fmla="*/ 0 w 1850"/>
                <a:gd name="T11" fmla="*/ 0 h 336"/>
                <a:gd name="T12" fmla="*/ 0 w 1850"/>
                <a:gd name="T13" fmla="*/ 0 h 336"/>
                <a:gd name="T14" fmla="*/ 0 w 1850"/>
                <a:gd name="T15" fmla="*/ 2147483646 h 336"/>
                <a:gd name="T16" fmla="*/ 0 w 1850"/>
                <a:gd name="T17" fmla="*/ 2147483646 h 3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850"/>
                <a:gd name="T28" fmla="*/ 0 h 336"/>
                <a:gd name="T29" fmla="*/ 1850 w 1850"/>
                <a:gd name="T30" fmla="*/ 336 h 3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850" h="336">
                  <a:moveTo>
                    <a:pt x="1850" y="336"/>
                  </a:moveTo>
                  <a:lnTo>
                    <a:pt x="1850" y="0"/>
                  </a:lnTo>
                  <a:lnTo>
                    <a:pt x="1393" y="0"/>
                  </a:lnTo>
                  <a:lnTo>
                    <a:pt x="1393" y="336"/>
                  </a:lnTo>
                  <a:lnTo>
                    <a:pt x="937" y="336"/>
                  </a:lnTo>
                  <a:lnTo>
                    <a:pt x="937" y="0"/>
                  </a:lnTo>
                  <a:lnTo>
                    <a:pt x="456" y="0"/>
                  </a:lnTo>
                  <a:lnTo>
                    <a:pt x="456" y="336"/>
                  </a:lnTo>
                  <a:lnTo>
                    <a:pt x="0" y="336"/>
                  </a:lnTo>
                </a:path>
              </a:pathLst>
            </a:custGeom>
            <a:noFill/>
            <a:ln w="28575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134" name="Freeform 13">
              <a:extLst>
                <a:ext uri="{FF2B5EF4-FFF2-40B4-BE49-F238E27FC236}">
                  <a16:creationId xmlns:a16="http://schemas.microsoft.com/office/drawing/2014/main" id="{3BF71DA0-8853-A845-B047-64698E0D2560}"/>
                </a:ext>
              </a:extLst>
            </p:cNvPr>
            <p:cNvSpPr>
              <a:spLocks/>
            </p:cNvSpPr>
            <p:nvPr/>
          </p:nvSpPr>
          <p:spPr bwMode="auto">
            <a:xfrm>
              <a:off x="3014663" y="3670300"/>
              <a:ext cx="1487488" cy="266700"/>
            </a:xfrm>
            <a:custGeom>
              <a:avLst/>
              <a:gdLst>
                <a:gd name="T0" fmla="*/ 2147483646 w 1873"/>
                <a:gd name="T1" fmla="*/ 2147483646 h 336"/>
                <a:gd name="T2" fmla="*/ 2147483646 w 1873"/>
                <a:gd name="T3" fmla="*/ 0 h 336"/>
                <a:gd name="T4" fmla="*/ 2147483646 w 1873"/>
                <a:gd name="T5" fmla="*/ 0 h 336"/>
                <a:gd name="T6" fmla="*/ 2147483646 w 1873"/>
                <a:gd name="T7" fmla="*/ 2147483646 h 336"/>
                <a:gd name="T8" fmla="*/ 2147483646 w 1873"/>
                <a:gd name="T9" fmla="*/ 2147483646 h 336"/>
                <a:gd name="T10" fmla="*/ 2147483646 w 1873"/>
                <a:gd name="T11" fmla="*/ 0 h 336"/>
                <a:gd name="T12" fmla="*/ 2147483646 w 1873"/>
                <a:gd name="T13" fmla="*/ 0 h 336"/>
                <a:gd name="T14" fmla="*/ 2147483646 w 1873"/>
                <a:gd name="T15" fmla="*/ 2147483646 h 336"/>
                <a:gd name="T16" fmla="*/ 0 w 1873"/>
                <a:gd name="T17" fmla="*/ 2147483646 h 3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873"/>
                <a:gd name="T28" fmla="*/ 0 h 336"/>
                <a:gd name="T29" fmla="*/ 1873 w 1873"/>
                <a:gd name="T30" fmla="*/ 336 h 3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873" h="336">
                  <a:moveTo>
                    <a:pt x="1873" y="336"/>
                  </a:moveTo>
                  <a:lnTo>
                    <a:pt x="1873" y="0"/>
                  </a:lnTo>
                  <a:lnTo>
                    <a:pt x="1393" y="0"/>
                  </a:lnTo>
                  <a:lnTo>
                    <a:pt x="1393" y="336"/>
                  </a:lnTo>
                  <a:lnTo>
                    <a:pt x="936" y="336"/>
                  </a:lnTo>
                  <a:lnTo>
                    <a:pt x="936" y="0"/>
                  </a:lnTo>
                  <a:lnTo>
                    <a:pt x="480" y="0"/>
                  </a:lnTo>
                  <a:lnTo>
                    <a:pt x="480" y="336"/>
                  </a:lnTo>
                  <a:lnTo>
                    <a:pt x="0" y="336"/>
                  </a:lnTo>
                </a:path>
              </a:pathLst>
            </a:custGeom>
            <a:noFill/>
            <a:ln w="28575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135" name="Freeform 14">
              <a:extLst>
                <a:ext uri="{FF2B5EF4-FFF2-40B4-BE49-F238E27FC236}">
                  <a16:creationId xmlns:a16="http://schemas.microsoft.com/office/drawing/2014/main" id="{64DE35C6-9CF0-0A46-B442-C3C7B7B8889F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2150" y="3670300"/>
              <a:ext cx="1468438" cy="266700"/>
            </a:xfrm>
            <a:custGeom>
              <a:avLst/>
              <a:gdLst>
                <a:gd name="T0" fmla="*/ 2147483646 w 1850"/>
                <a:gd name="T1" fmla="*/ 2147483646 h 336"/>
                <a:gd name="T2" fmla="*/ 2147483646 w 1850"/>
                <a:gd name="T3" fmla="*/ 0 h 336"/>
                <a:gd name="T4" fmla="*/ 2147483646 w 1850"/>
                <a:gd name="T5" fmla="*/ 0 h 336"/>
                <a:gd name="T6" fmla="*/ 2147483646 w 1850"/>
                <a:gd name="T7" fmla="*/ 2147483646 h 336"/>
                <a:gd name="T8" fmla="*/ 2147483646 w 1850"/>
                <a:gd name="T9" fmla="*/ 2147483646 h 336"/>
                <a:gd name="T10" fmla="*/ 2147483646 w 1850"/>
                <a:gd name="T11" fmla="*/ 0 h 336"/>
                <a:gd name="T12" fmla="*/ 2147483646 w 1850"/>
                <a:gd name="T13" fmla="*/ 0 h 336"/>
                <a:gd name="T14" fmla="*/ 2147483646 w 1850"/>
                <a:gd name="T15" fmla="*/ 2147483646 h 336"/>
                <a:gd name="T16" fmla="*/ 0 w 1850"/>
                <a:gd name="T17" fmla="*/ 2147483646 h 3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850"/>
                <a:gd name="T28" fmla="*/ 0 h 336"/>
                <a:gd name="T29" fmla="*/ 1850 w 1850"/>
                <a:gd name="T30" fmla="*/ 336 h 3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850" h="336">
                  <a:moveTo>
                    <a:pt x="1850" y="336"/>
                  </a:moveTo>
                  <a:lnTo>
                    <a:pt x="1850" y="0"/>
                  </a:lnTo>
                  <a:lnTo>
                    <a:pt x="1394" y="0"/>
                  </a:lnTo>
                  <a:lnTo>
                    <a:pt x="1394" y="336"/>
                  </a:lnTo>
                  <a:lnTo>
                    <a:pt x="913" y="336"/>
                  </a:lnTo>
                  <a:lnTo>
                    <a:pt x="913" y="0"/>
                  </a:lnTo>
                  <a:lnTo>
                    <a:pt x="457" y="0"/>
                  </a:lnTo>
                  <a:lnTo>
                    <a:pt x="457" y="336"/>
                  </a:lnTo>
                  <a:lnTo>
                    <a:pt x="0" y="336"/>
                  </a:lnTo>
                </a:path>
              </a:pathLst>
            </a:custGeom>
            <a:noFill/>
            <a:ln w="28575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136" name="Freeform 15">
              <a:extLst>
                <a:ext uri="{FF2B5EF4-FFF2-40B4-BE49-F238E27FC236}">
                  <a16:creationId xmlns:a16="http://schemas.microsoft.com/office/drawing/2014/main" id="{9BE2D2CD-DAA3-2D47-8A73-B586CBB383ED}"/>
                </a:ext>
              </a:extLst>
            </p:cNvPr>
            <p:cNvSpPr>
              <a:spLocks/>
            </p:cNvSpPr>
            <p:nvPr/>
          </p:nvSpPr>
          <p:spPr bwMode="auto">
            <a:xfrm>
              <a:off x="5970588" y="3670300"/>
              <a:ext cx="1468438" cy="266700"/>
            </a:xfrm>
            <a:custGeom>
              <a:avLst/>
              <a:gdLst>
                <a:gd name="T0" fmla="*/ 2147483646 w 1850"/>
                <a:gd name="T1" fmla="*/ 2147483646 h 336"/>
                <a:gd name="T2" fmla="*/ 2147483646 w 1850"/>
                <a:gd name="T3" fmla="*/ 0 h 336"/>
                <a:gd name="T4" fmla="*/ 2147483646 w 1850"/>
                <a:gd name="T5" fmla="*/ 0 h 336"/>
                <a:gd name="T6" fmla="*/ 2147483646 w 1850"/>
                <a:gd name="T7" fmla="*/ 2147483646 h 336"/>
                <a:gd name="T8" fmla="*/ 2147483646 w 1850"/>
                <a:gd name="T9" fmla="*/ 2147483646 h 336"/>
                <a:gd name="T10" fmla="*/ 2147483646 w 1850"/>
                <a:gd name="T11" fmla="*/ 0 h 336"/>
                <a:gd name="T12" fmla="*/ 2147483646 w 1850"/>
                <a:gd name="T13" fmla="*/ 0 h 336"/>
                <a:gd name="T14" fmla="*/ 2147483646 w 1850"/>
                <a:gd name="T15" fmla="*/ 2147483646 h 336"/>
                <a:gd name="T16" fmla="*/ 0 w 1850"/>
                <a:gd name="T17" fmla="*/ 2147483646 h 3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850"/>
                <a:gd name="T28" fmla="*/ 0 h 336"/>
                <a:gd name="T29" fmla="*/ 1850 w 1850"/>
                <a:gd name="T30" fmla="*/ 336 h 3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850" h="336">
                  <a:moveTo>
                    <a:pt x="1850" y="336"/>
                  </a:moveTo>
                  <a:lnTo>
                    <a:pt x="1850" y="0"/>
                  </a:lnTo>
                  <a:lnTo>
                    <a:pt x="1393" y="0"/>
                  </a:lnTo>
                  <a:lnTo>
                    <a:pt x="1393" y="336"/>
                  </a:lnTo>
                  <a:lnTo>
                    <a:pt x="913" y="336"/>
                  </a:lnTo>
                  <a:lnTo>
                    <a:pt x="913" y="0"/>
                  </a:lnTo>
                  <a:lnTo>
                    <a:pt x="456" y="0"/>
                  </a:lnTo>
                  <a:lnTo>
                    <a:pt x="456" y="336"/>
                  </a:lnTo>
                  <a:lnTo>
                    <a:pt x="0" y="336"/>
                  </a:lnTo>
                </a:path>
              </a:pathLst>
            </a:custGeom>
            <a:noFill/>
            <a:ln w="28575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137" name="Line 16">
              <a:extLst>
                <a:ext uri="{FF2B5EF4-FFF2-40B4-BE49-F238E27FC236}">
                  <a16:creationId xmlns:a16="http://schemas.microsoft.com/office/drawing/2014/main" id="{70BCF8EF-C4CE-B54F-9B4E-71C719A5933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439025" y="3937000"/>
              <a:ext cx="361950" cy="1588"/>
            </a:xfrm>
            <a:prstGeom prst="line">
              <a:avLst/>
            </a:prstGeom>
            <a:noFill/>
            <a:ln w="28575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138" name="Freeform 17">
              <a:extLst>
                <a:ext uri="{FF2B5EF4-FFF2-40B4-BE49-F238E27FC236}">
                  <a16:creationId xmlns:a16="http://schemas.microsoft.com/office/drawing/2014/main" id="{DDB79CEC-DC74-7A4C-AE7C-4E9E63146F38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1547813" y="4198288"/>
              <a:ext cx="2611438" cy="284810"/>
            </a:xfrm>
            <a:custGeom>
              <a:avLst/>
              <a:gdLst>
                <a:gd name="T0" fmla="*/ 0 w 3291"/>
                <a:gd name="T1" fmla="*/ 2147483646 h 336"/>
                <a:gd name="T2" fmla="*/ 0 w 3291"/>
                <a:gd name="T3" fmla="*/ 0 h 336"/>
                <a:gd name="T4" fmla="*/ 0 w 3291"/>
                <a:gd name="T5" fmla="*/ 0 h 336"/>
                <a:gd name="T6" fmla="*/ 0 w 3291"/>
                <a:gd name="T7" fmla="*/ 2147483646 h 336"/>
                <a:gd name="T8" fmla="*/ 0 w 3291"/>
                <a:gd name="T9" fmla="*/ 2147483646 h 336"/>
                <a:gd name="T10" fmla="*/ 0 w 3291"/>
                <a:gd name="T11" fmla="*/ 0 h 336"/>
                <a:gd name="T12" fmla="*/ 0 w 3291"/>
                <a:gd name="T13" fmla="*/ 0 h 336"/>
                <a:gd name="T14" fmla="*/ 0 w 3291"/>
                <a:gd name="T15" fmla="*/ 2147483646 h 336"/>
                <a:gd name="T16" fmla="*/ 0 w 3291"/>
                <a:gd name="T17" fmla="*/ 2147483646 h 3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291"/>
                <a:gd name="T28" fmla="*/ 0 h 336"/>
                <a:gd name="T29" fmla="*/ 3291 w 3291"/>
                <a:gd name="T30" fmla="*/ 336 h 3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291" h="336">
                  <a:moveTo>
                    <a:pt x="3291" y="336"/>
                  </a:moveTo>
                  <a:lnTo>
                    <a:pt x="3291" y="0"/>
                  </a:lnTo>
                  <a:lnTo>
                    <a:pt x="2378" y="0"/>
                  </a:lnTo>
                  <a:lnTo>
                    <a:pt x="2378" y="336"/>
                  </a:lnTo>
                  <a:lnTo>
                    <a:pt x="1441" y="336"/>
                  </a:lnTo>
                  <a:lnTo>
                    <a:pt x="1441" y="0"/>
                  </a:lnTo>
                  <a:lnTo>
                    <a:pt x="528" y="0"/>
                  </a:lnTo>
                  <a:lnTo>
                    <a:pt x="528" y="336"/>
                  </a:lnTo>
                  <a:lnTo>
                    <a:pt x="0" y="336"/>
                  </a:lnTo>
                </a:path>
              </a:pathLst>
            </a:custGeom>
            <a:noFill/>
            <a:ln w="28575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139" name="Freeform 18">
              <a:extLst>
                <a:ext uri="{FF2B5EF4-FFF2-40B4-BE49-F238E27FC236}">
                  <a16:creationId xmlns:a16="http://schemas.microsoft.com/office/drawing/2014/main" id="{5F5C5905-58E1-E249-922E-DD219AF28A33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4159250" y="4206902"/>
              <a:ext cx="2955925" cy="285584"/>
            </a:xfrm>
            <a:custGeom>
              <a:avLst/>
              <a:gdLst>
                <a:gd name="T0" fmla="*/ 2147483646 w 3723"/>
                <a:gd name="T1" fmla="*/ 2147483646 h 336"/>
                <a:gd name="T2" fmla="*/ 2147483646 w 3723"/>
                <a:gd name="T3" fmla="*/ 0 h 336"/>
                <a:gd name="T4" fmla="*/ 2147483646 w 3723"/>
                <a:gd name="T5" fmla="*/ 0 h 336"/>
                <a:gd name="T6" fmla="*/ 2147483646 w 3723"/>
                <a:gd name="T7" fmla="*/ 2147483646 h 336"/>
                <a:gd name="T8" fmla="*/ 2147483646 w 3723"/>
                <a:gd name="T9" fmla="*/ 2147483646 h 336"/>
                <a:gd name="T10" fmla="*/ 2147483646 w 3723"/>
                <a:gd name="T11" fmla="*/ 0 h 336"/>
                <a:gd name="T12" fmla="*/ 2147483646 w 3723"/>
                <a:gd name="T13" fmla="*/ 0 h 336"/>
                <a:gd name="T14" fmla="*/ 2147483646 w 3723"/>
                <a:gd name="T15" fmla="*/ 2147483646 h 336"/>
                <a:gd name="T16" fmla="*/ 0 w 3723"/>
                <a:gd name="T17" fmla="*/ 2147483646 h 3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723"/>
                <a:gd name="T28" fmla="*/ 0 h 336"/>
                <a:gd name="T29" fmla="*/ 3723 w 3723"/>
                <a:gd name="T30" fmla="*/ 336 h 3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723" h="336">
                  <a:moveTo>
                    <a:pt x="3723" y="336"/>
                  </a:moveTo>
                  <a:lnTo>
                    <a:pt x="3723" y="0"/>
                  </a:lnTo>
                  <a:lnTo>
                    <a:pt x="2786" y="0"/>
                  </a:lnTo>
                  <a:lnTo>
                    <a:pt x="2786" y="336"/>
                  </a:lnTo>
                  <a:lnTo>
                    <a:pt x="1874" y="336"/>
                  </a:lnTo>
                  <a:lnTo>
                    <a:pt x="1874" y="0"/>
                  </a:lnTo>
                  <a:lnTo>
                    <a:pt x="937" y="0"/>
                  </a:lnTo>
                  <a:lnTo>
                    <a:pt x="937" y="336"/>
                  </a:lnTo>
                  <a:lnTo>
                    <a:pt x="0" y="336"/>
                  </a:lnTo>
                </a:path>
              </a:pathLst>
            </a:custGeom>
            <a:noFill/>
            <a:ln w="28575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140" name="Line 19">
              <a:extLst>
                <a:ext uri="{FF2B5EF4-FFF2-40B4-BE49-F238E27FC236}">
                  <a16:creationId xmlns:a16="http://schemas.microsoft.com/office/drawing/2014/main" id="{C11F9341-9453-B743-8BB8-216767D2EA7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099272" y="4223910"/>
              <a:ext cx="685800" cy="1588"/>
            </a:xfrm>
            <a:prstGeom prst="line">
              <a:avLst/>
            </a:prstGeom>
            <a:noFill/>
            <a:ln w="28575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141" name="Freeform 20">
              <a:extLst>
                <a:ext uri="{FF2B5EF4-FFF2-40B4-BE49-F238E27FC236}">
                  <a16:creationId xmlns:a16="http://schemas.microsoft.com/office/drawing/2014/main" id="{600AE4B3-7483-7E41-8813-9FCB62324712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1547813" y="4724400"/>
              <a:ext cx="6253163" cy="304799"/>
            </a:xfrm>
            <a:custGeom>
              <a:avLst/>
              <a:gdLst>
                <a:gd name="T0" fmla="*/ 0 w 7879"/>
                <a:gd name="T1" fmla="*/ 2147483646 h 360"/>
                <a:gd name="T2" fmla="*/ 0 w 7879"/>
                <a:gd name="T3" fmla="*/ 2147483646 h 360"/>
                <a:gd name="T4" fmla="*/ 0 w 7879"/>
                <a:gd name="T5" fmla="*/ 0 h 360"/>
                <a:gd name="T6" fmla="*/ 0 w 7879"/>
                <a:gd name="T7" fmla="*/ 0 h 360"/>
                <a:gd name="T8" fmla="*/ 0 w 7879"/>
                <a:gd name="T9" fmla="*/ 2147483646 h 360"/>
                <a:gd name="T10" fmla="*/ 0 w 7879"/>
                <a:gd name="T11" fmla="*/ 2147483646 h 360"/>
                <a:gd name="T12" fmla="*/ 0 w 7879"/>
                <a:gd name="T13" fmla="*/ 0 h 360"/>
                <a:gd name="T14" fmla="*/ 0 w 7879"/>
                <a:gd name="T15" fmla="*/ 0 h 360"/>
                <a:gd name="T16" fmla="*/ 0 w 7879"/>
                <a:gd name="T17" fmla="*/ 2147483646 h 360"/>
                <a:gd name="T18" fmla="*/ 0 w 7879"/>
                <a:gd name="T19" fmla="*/ 2147483646 h 3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879"/>
                <a:gd name="T31" fmla="*/ 0 h 360"/>
                <a:gd name="T32" fmla="*/ 7879 w 7879"/>
                <a:gd name="T33" fmla="*/ 360 h 36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879" h="360">
                  <a:moveTo>
                    <a:pt x="7879" y="360"/>
                  </a:moveTo>
                  <a:lnTo>
                    <a:pt x="7062" y="360"/>
                  </a:lnTo>
                  <a:lnTo>
                    <a:pt x="7062" y="0"/>
                  </a:lnTo>
                  <a:lnTo>
                    <a:pt x="5213" y="0"/>
                  </a:lnTo>
                  <a:lnTo>
                    <a:pt x="5213" y="360"/>
                  </a:lnTo>
                  <a:lnTo>
                    <a:pt x="3363" y="360"/>
                  </a:lnTo>
                  <a:lnTo>
                    <a:pt x="3363" y="0"/>
                  </a:lnTo>
                  <a:lnTo>
                    <a:pt x="1489" y="0"/>
                  </a:lnTo>
                  <a:lnTo>
                    <a:pt x="1489" y="360"/>
                  </a:lnTo>
                  <a:lnTo>
                    <a:pt x="0" y="360"/>
                  </a:lnTo>
                </a:path>
              </a:pathLst>
            </a:custGeom>
            <a:noFill/>
            <a:ln w="28575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142" name="Freeform 21">
              <a:extLst>
                <a:ext uri="{FF2B5EF4-FFF2-40B4-BE49-F238E27FC236}">
                  <a16:creationId xmlns:a16="http://schemas.microsoft.com/office/drawing/2014/main" id="{6DF1D444-1265-4340-95C2-15C561D44D80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1547813" y="5316538"/>
              <a:ext cx="6253163" cy="322262"/>
            </a:xfrm>
            <a:custGeom>
              <a:avLst/>
              <a:gdLst>
                <a:gd name="T0" fmla="*/ 0 w 7879"/>
                <a:gd name="T1" fmla="*/ 2147483646 h 336"/>
                <a:gd name="T2" fmla="*/ 0 w 7879"/>
                <a:gd name="T3" fmla="*/ 2147483646 h 336"/>
                <a:gd name="T4" fmla="*/ 0 w 7879"/>
                <a:gd name="T5" fmla="*/ 0 h 336"/>
                <a:gd name="T6" fmla="*/ 0 w 7879"/>
                <a:gd name="T7" fmla="*/ 0 h 336"/>
                <a:gd name="T8" fmla="*/ 0 w 7879"/>
                <a:gd name="T9" fmla="*/ 2147483646 h 336"/>
                <a:gd name="T10" fmla="*/ 0 w 7879"/>
                <a:gd name="T11" fmla="*/ 2147483646 h 33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879"/>
                <a:gd name="T19" fmla="*/ 0 h 336"/>
                <a:gd name="T20" fmla="*/ 7879 w 7879"/>
                <a:gd name="T21" fmla="*/ 336 h 3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879" h="336">
                  <a:moveTo>
                    <a:pt x="7879" y="336"/>
                  </a:moveTo>
                  <a:lnTo>
                    <a:pt x="7134" y="336"/>
                  </a:lnTo>
                  <a:lnTo>
                    <a:pt x="7134" y="0"/>
                  </a:lnTo>
                  <a:lnTo>
                    <a:pt x="3411" y="0"/>
                  </a:lnTo>
                  <a:lnTo>
                    <a:pt x="3411" y="336"/>
                  </a:lnTo>
                  <a:lnTo>
                    <a:pt x="0" y="336"/>
                  </a:lnTo>
                </a:path>
              </a:pathLst>
            </a:custGeom>
            <a:noFill/>
            <a:ln w="28575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143" name="Rectangle 22">
              <a:extLst>
                <a:ext uri="{FF2B5EF4-FFF2-40B4-BE49-F238E27FC236}">
                  <a16:creationId xmlns:a16="http://schemas.microsoft.com/office/drawing/2014/main" id="{87B1F784-4D77-C24F-94B2-2850F656F9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38463" y="1230313"/>
              <a:ext cx="668338" cy="1085850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b="0">
                <a:solidFill>
                  <a:srgbClr val="000000"/>
                </a:solidFill>
                <a:latin typeface="Times" pitchFamily="2" charset="0"/>
              </a:endParaRPr>
            </a:p>
          </p:txBody>
        </p:sp>
        <p:sp>
          <p:nvSpPr>
            <p:cNvPr id="90144" name="Rectangle 23">
              <a:extLst>
                <a:ext uri="{FF2B5EF4-FFF2-40B4-BE49-F238E27FC236}">
                  <a16:creationId xmlns:a16="http://schemas.microsoft.com/office/drawing/2014/main" id="{D55B9779-5DDD-A341-A44C-2CF7152655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98788" y="1419225"/>
              <a:ext cx="150747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T </a:t>
              </a:r>
              <a:endParaRPr lang="en-US" altLang="en-US" b="0">
                <a:solidFill>
                  <a:srgbClr val="000000"/>
                </a:solidFill>
                <a:latin typeface="Times" pitchFamily="2" charset="0"/>
              </a:endParaRPr>
            </a:p>
          </p:txBody>
        </p:sp>
        <p:sp>
          <p:nvSpPr>
            <p:cNvPr id="90145" name="Rectangle 24">
              <a:extLst>
                <a:ext uri="{FF2B5EF4-FFF2-40B4-BE49-F238E27FC236}">
                  <a16:creationId xmlns:a16="http://schemas.microsoft.com/office/drawing/2014/main" id="{25A7AEE4-C65B-064C-A4CB-A53CC360B2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95663" y="1411288"/>
              <a:ext cx="174728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Q </a:t>
              </a:r>
              <a:endParaRPr lang="en-US" altLang="en-US" b="0">
                <a:solidFill>
                  <a:srgbClr val="000000"/>
                </a:solidFill>
                <a:latin typeface="Times" pitchFamily="2" charset="0"/>
              </a:endParaRPr>
            </a:p>
          </p:txBody>
        </p:sp>
        <p:sp>
          <p:nvSpPr>
            <p:cNvPr id="90146" name="Line 25">
              <a:extLst>
                <a:ext uri="{FF2B5EF4-FFF2-40B4-BE49-F238E27FC236}">
                  <a16:creationId xmlns:a16="http://schemas.microsoft.com/office/drawing/2014/main" id="{49C75C83-C762-B745-94BF-E80963D89CD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416300" y="1954213"/>
              <a:ext cx="95250" cy="1588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147" name="Freeform 26">
              <a:extLst>
                <a:ext uri="{FF2B5EF4-FFF2-40B4-BE49-F238E27FC236}">
                  <a16:creationId xmlns:a16="http://schemas.microsoft.com/office/drawing/2014/main" id="{36F5683D-878A-0E41-B1AB-6516305D9891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1150" y="942975"/>
              <a:ext cx="57150" cy="38100"/>
            </a:xfrm>
            <a:custGeom>
              <a:avLst/>
              <a:gdLst>
                <a:gd name="T0" fmla="*/ 0 w 72"/>
                <a:gd name="T1" fmla="*/ 2147483646 h 48"/>
                <a:gd name="T2" fmla="*/ 2147483646 w 72"/>
                <a:gd name="T3" fmla="*/ 2147483646 h 48"/>
                <a:gd name="T4" fmla="*/ 2147483646 w 72"/>
                <a:gd name="T5" fmla="*/ 2147483646 h 48"/>
                <a:gd name="T6" fmla="*/ 2147483646 w 72"/>
                <a:gd name="T7" fmla="*/ 2147483646 h 48"/>
                <a:gd name="T8" fmla="*/ 2147483646 w 72"/>
                <a:gd name="T9" fmla="*/ 2147483646 h 48"/>
                <a:gd name="T10" fmla="*/ 2147483646 w 72"/>
                <a:gd name="T11" fmla="*/ 2147483646 h 48"/>
                <a:gd name="T12" fmla="*/ 2147483646 w 72"/>
                <a:gd name="T13" fmla="*/ 2147483646 h 48"/>
                <a:gd name="T14" fmla="*/ 2147483646 w 72"/>
                <a:gd name="T15" fmla="*/ 2147483646 h 48"/>
                <a:gd name="T16" fmla="*/ 2147483646 w 72"/>
                <a:gd name="T17" fmla="*/ 2147483646 h 48"/>
                <a:gd name="T18" fmla="*/ 2147483646 w 72"/>
                <a:gd name="T19" fmla="*/ 2147483646 h 48"/>
                <a:gd name="T20" fmla="*/ 2147483646 w 72"/>
                <a:gd name="T21" fmla="*/ 2147483646 h 48"/>
                <a:gd name="T22" fmla="*/ 2147483646 w 72"/>
                <a:gd name="T23" fmla="*/ 0 h 48"/>
                <a:gd name="T24" fmla="*/ 2147483646 w 72"/>
                <a:gd name="T25" fmla="*/ 2147483646 h 48"/>
                <a:gd name="T26" fmla="*/ 2147483646 w 72"/>
                <a:gd name="T27" fmla="*/ 2147483646 h 48"/>
                <a:gd name="T28" fmla="*/ 2147483646 w 72"/>
                <a:gd name="T29" fmla="*/ 2147483646 h 48"/>
                <a:gd name="T30" fmla="*/ 2147483646 w 72"/>
                <a:gd name="T31" fmla="*/ 2147483646 h 48"/>
                <a:gd name="T32" fmla="*/ 2147483646 w 72"/>
                <a:gd name="T33" fmla="*/ 2147483646 h 48"/>
                <a:gd name="T34" fmla="*/ 2147483646 w 72"/>
                <a:gd name="T35" fmla="*/ 2147483646 h 48"/>
                <a:gd name="T36" fmla="*/ 2147483646 w 72"/>
                <a:gd name="T37" fmla="*/ 2147483646 h 48"/>
                <a:gd name="T38" fmla="*/ 2147483646 w 72"/>
                <a:gd name="T39" fmla="*/ 2147483646 h 48"/>
                <a:gd name="T40" fmla="*/ 2147483646 w 72"/>
                <a:gd name="T41" fmla="*/ 2147483646 h 48"/>
                <a:gd name="T42" fmla="*/ 2147483646 w 72"/>
                <a:gd name="T43" fmla="*/ 2147483646 h 48"/>
                <a:gd name="T44" fmla="*/ 2147483646 w 72"/>
                <a:gd name="T45" fmla="*/ 2147483646 h 48"/>
                <a:gd name="T46" fmla="*/ 2147483646 w 72"/>
                <a:gd name="T47" fmla="*/ 2147483646 h 48"/>
                <a:gd name="T48" fmla="*/ 2147483646 w 72"/>
                <a:gd name="T49" fmla="*/ 2147483646 h 48"/>
                <a:gd name="T50" fmla="*/ 2147483646 w 72"/>
                <a:gd name="T51" fmla="*/ 2147483646 h 48"/>
                <a:gd name="T52" fmla="*/ 2147483646 w 72"/>
                <a:gd name="T53" fmla="*/ 2147483646 h 48"/>
                <a:gd name="T54" fmla="*/ 2147483646 w 72"/>
                <a:gd name="T55" fmla="*/ 2147483646 h 48"/>
                <a:gd name="T56" fmla="*/ 2147483646 w 72"/>
                <a:gd name="T57" fmla="*/ 2147483646 h 48"/>
                <a:gd name="T58" fmla="*/ 2147483646 w 72"/>
                <a:gd name="T59" fmla="*/ 2147483646 h 48"/>
                <a:gd name="T60" fmla="*/ 2147483646 w 72"/>
                <a:gd name="T61" fmla="*/ 2147483646 h 48"/>
                <a:gd name="T62" fmla="*/ 2147483646 w 72"/>
                <a:gd name="T63" fmla="*/ 2147483646 h 48"/>
                <a:gd name="T64" fmla="*/ 2147483646 w 72"/>
                <a:gd name="T65" fmla="*/ 2147483646 h 48"/>
                <a:gd name="T66" fmla="*/ 2147483646 w 72"/>
                <a:gd name="T67" fmla="*/ 2147483646 h 48"/>
                <a:gd name="T68" fmla="*/ 2147483646 w 72"/>
                <a:gd name="T69" fmla="*/ 2147483646 h 48"/>
                <a:gd name="T70" fmla="*/ 2147483646 w 72"/>
                <a:gd name="T71" fmla="*/ 2147483646 h 48"/>
                <a:gd name="T72" fmla="*/ 2147483646 w 72"/>
                <a:gd name="T73" fmla="*/ 2147483646 h 48"/>
                <a:gd name="T74" fmla="*/ 2147483646 w 72"/>
                <a:gd name="T75" fmla="*/ 2147483646 h 48"/>
                <a:gd name="T76" fmla="*/ 2147483646 w 72"/>
                <a:gd name="T77" fmla="*/ 2147483646 h 48"/>
                <a:gd name="T78" fmla="*/ 2147483646 w 72"/>
                <a:gd name="T79" fmla="*/ 2147483646 h 48"/>
                <a:gd name="T80" fmla="*/ 2147483646 w 72"/>
                <a:gd name="T81" fmla="*/ 2147483646 h 48"/>
                <a:gd name="T82" fmla="*/ 2147483646 w 72"/>
                <a:gd name="T83" fmla="*/ 2147483646 h 48"/>
                <a:gd name="T84" fmla="*/ 2147483646 w 72"/>
                <a:gd name="T85" fmla="*/ 2147483646 h 48"/>
                <a:gd name="T86" fmla="*/ 2147483646 w 72"/>
                <a:gd name="T87" fmla="*/ 2147483646 h 48"/>
                <a:gd name="T88" fmla="*/ 2147483646 w 72"/>
                <a:gd name="T89" fmla="*/ 2147483646 h 48"/>
                <a:gd name="T90" fmla="*/ 2147483646 w 72"/>
                <a:gd name="T91" fmla="*/ 2147483646 h 48"/>
                <a:gd name="T92" fmla="*/ 2147483646 w 72"/>
                <a:gd name="T93" fmla="*/ 2147483646 h 48"/>
                <a:gd name="T94" fmla="*/ 2147483646 w 72"/>
                <a:gd name="T95" fmla="*/ 2147483646 h 48"/>
                <a:gd name="T96" fmla="*/ 2147483646 w 72"/>
                <a:gd name="T97" fmla="*/ 2147483646 h 48"/>
                <a:gd name="T98" fmla="*/ 2147483646 w 72"/>
                <a:gd name="T99" fmla="*/ 2147483646 h 48"/>
                <a:gd name="T100" fmla="*/ 2147483646 w 72"/>
                <a:gd name="T101" fmla="*/ 2147483646 h 48"/>
                <a:gd name="T102" fmla="*/ 2147483646 w 72"/>
                <a:gd name="T103" fmla="*/ 2147483646 h 48"/>
                <a:gd name="T104" fmla="*/ 2147483646 w 72"/>
                <a:gd name="T105" fmla="*/ 2147483646 h 48"/>
                <a:gd name="T106" fmla="*/ 2147483646 w 72"/>
                <a:gd name="T107" fmla="*/ 2147483646 h 48"/>
                <a:gd name="T108" fmla="*/ 2147483646 w 72"/>
                <a:gd name="T109" fmla="*/ 2147483646 h 48"/>
                <a:gd name="T110" fmla="*/ 0 w 72"/>
                <a:gd name="T111" fmla="*/ 2147483646 h 4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72"/>
                <a:gd name="T169" fmla="*/ 0 h 48"/>
                <a:gd name="T170" fmla="*/ 72 w 72"/>
                <a:gd name="T171" fmla="*/ 48 h 4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72" h="48">
                  <a:moveTo>
                    <a:pt x="0" y="19"/>
                  </a:moveTo>
                  <a:lnTo>
                    <a:pt x="0" y="30"/>
                  </a:lnTo>
                  <a:lnTo>
                    <a:pt x="0" y="27"/>
                  </a:lnTo>
                  <a:lnTo>
                    <a:pt x="0" y="26"/>
                  </a:lnTo>
                  <a:lnTo>
                    <a:pt x="0" y="25"/>
                  </a:lnTo>
                  <a:lnTo>
                    <a:pt x="1" y="24"/>
                  </a:lnTo>
                  <a:lnTo>
                    <a:pt x="1" y="23"/>
                  </a:lnTo>
                  <a:lnTo>
                    <a:pt x="1" y="21"/>
                  </a:lnTo>
                  <a:lnTo>
                    <a:pt x="2" y="19"/>
                  </a:lnTo>
                  <a:lnTo>
                    <a:pt x="2" y="18"/>
                  </a:lnTo>
                  <a:lnTo>
                    <a:pt x="2" y="17"/>
                  </a:lnTo>
                  <a:lnTo>
                    <a:pt x="3" y="15"/>
                  </a:lnTo>
                  <a:lnTo>
                    <a:pt x="5" y="14"/>
                  </a:lnTo>
                  <a:lnTo>
                    <a:pt x="5" y="13"/>
                  </a:lnTo>
                  <a:lnTo>
                    <a:pt x="6" y="12"/>
                  </a:lnTo>
                  <a:lnTo>
                    <a:pt x="7" y="11"/>
                  </a:lnTo>
                  <a:lnTo>
                    <a:pt x="7" y="9"/>
                  </a:lnTo>
                  <a:lnTo>
                    <a:pt x="8" y="9"/>
                  </a:lnTo>
                  <a:lnTo>
                    <a:pt x="10" y="8"/>
                  </a:lnTo>
                  <a:lnTo>
                    <a:pt x="11" y="7"/>
                  </a:lnTo>
                  <a:lnTo>
                    <a:pt x="12" y="6"/>
                  </a:lnTo>
                  <a:lnTo>
                    <a:pt x="13" y="6"/>
                  </a:lnTo>
                  <a:lnTo>
                    <a:pt x="14" y="5"/>
                  </a:lnTo>
                  <a:lnTo>
                    <a:pt x="16" y="3"/>
                  </a:lnTo>
                  <a:lnTo>
                    <a:pt x="17" y="3"/>
                  </a:lnTo>
                  <a:lnTo>
                    <a:pt x="18" y="2"/>
                  </a:lnTo>
                  <a:lnTo>
                    <a:pt x="19" y="2"/>
                  </a:lnTo>
                  <a:lnTo>
                    <a:pt x="20" y="2"/>
                  </a:lnTo>
                  <a:lnTo>
                    <a:pt x="22" y="1"/>
                  </a:lnTo>
                  <a:lnTo>
                    <a:pt x="23" y="1"/>
                  </a:lnTo>
                  <a:lnTo>
                    <a:pt x="25" y="1"/>
                  </a:lnTo>
                  <a:lnTo>
                    <a:pt x="26" y="1"/>
                  </a:lnTo>
                  <a:lnTo>
                    <a:pt x="28" y="1"/>
                  </a:lnTo>
                  <a:lnTo>
                    <a:pt x="29" y="0"/>
                  </a:lnTo>
                  <a:lnTo>
                    <a:pt x="43" y="0"/>
                  </a:lnTo>
                  <a:lnTo>
                    <a:pt x="44" y="1"/>
                  </a:lnTo>
                  <a:lnTo>
                    <a:pt x="46" y="1"/>
                  </a:lnTo>
                  <a:lnTo>
                    <a:pt x="48" y="1"/>
                  </a:lnTo>
                  <a:lnTo>
                    <a:pt x="49" y="1"/>
                  </a:lnTo>
                  <a:lnTo>
                    <a:pt x="50" y="1"/>
                  </a:lnTo>
                  <a:lnTo>
                    <a:pt x="52" y="2"/>
                  </a:lnTo>
                  <a:lnTo>
                    <a:pt x="53" y="2"/>
                  </a:lnTo>
                  <a:lnTo>
                    <a:pt x="54" y="2"/>
                  </a:lnTo>
                  <a:lnTo>
                    <a:pt x="55" y="3"/>
                  </a:lnTo>
                  <a:lnTo>
                    <a:pt x="56" y="3"/>
                  </a:lnTo>
                  <a:lnTo>
                    <a:pt x="58" y="5"/>
                  </a:lnTo>
                  <a:lnTo>
                    <a:pt x="59" y="6"/>
                  </a:lnTo>
                  <a:lnTo>
                    <a:pt x="60" y="6"/>
                  </a:lnTo>
                  <a:lnTo>
                    <a:pt x="61" y="7"/>
                  </a:lnTo>
                  <a:lnTo>
                    <a:pt x="62" y="8"/>
                  </a:lnTo>
                  <a:lnTo>
                    <a:pt x="64" y="9"/>
                  </a:lnTo>
                  <a:lnTo>
                    <a:pt x="65" y="9"/>
                  </a:lnTo>
                  <a:lnTo>
                    <a:pt x="66" y="11"/>
                  </a:lnTo>
                  <a:lnTo>
                    <a:pt x="66" y="12"/>
                  </a:lnTo>
                  <a:lnTo>
                    <a:pt x="67" y="13"/>
                  </a:lnTo>
                  <a:lnTo>
                    <a:pt x="68" y="14"/>
                  </a:lnTo>
                  <a:lnTo>
                    <a:pt x="68" y="15"/>
                  </a:lnTo>
                  <a:lnTo>
                    <a:pt x="70" y="17"/>
                  </a:lnTo>
                  <a:lnTo>
                    <a:pt x="70" y="18"/>
                  </a:lnTo>
                  <a:lnTo>
                    <a:pt x="71" y="19"/>
                  </a:lnTo>
                  <a:lnTo>
                    <a:pt x="71" y="21"/>
                  </a:lnTo>
                  <a:lnTo>
                    <a:pt x="71" y="23"/>
                  </a:lnTo>
                  <a:lnTo>
                    <a:pt x="72" y="24"/>
                  </a:lnTo>
                  <a:lnTo>
                    <a:pt x="72" y="25"/>
                  </a:lnTo>
                  <a:lnTo>
                    <a:pt x="72" y="26"/>
                  </a:lnTo>
                  <a:lnTo>
                    <a:pt x="72" y="27"/>
                  </a:lnTo>
                  <a:lnTo>
                    <a:pt x="72" y="30"/>
                  </a:lnTo>
                  <a:lnTo>
                    <a:pt x="72" y="19"/>
                  </a:lnTo>
                  <a:lnTo>
                    <a:pt x="72" y="21"/>
                  </a:lnTo>
                  <a:lnTo>
                    <a:pt x="72" y="23"/>
                  </a:lnTo>
                  <a:lnTo>
                    <a:pt x="72" y="24"/>
                  </a:lnTo>
                  <a:lnTo>
                    <a:pt x="72" y="25"/>
                  </a:lnTo>
                  <a:lnTo>
                    <a:pt x="71" y="26"/>
                  </a:lnTo>
                  <a:lnTo>
                    <a:pt x="71" y="27"/>
                  </a:lnTo>
                  <a:lnTo>
                    <a:pt x="71" y="30"/>
                  </a:lnTo>
                  <a:lnTo>
                    <a:pt x="70" y="31"/>
                  </a:lnTo>
                  <a:lnTo>
                    <a:pt x="70" y="32"/>
                  </a:lnTo>
                  <a:lnTo>
                    <a:pt x="68" y="33"/>
                  </a:lnTo>
                  <a:lnTo>
                    <a:pt x="68" y="35"/>
                  </a:lnTo>
                  <a:lnTo>
                    <a:pt x="67" y="36"/>
                  </a:lnTo>
                  <a:lnTo>
                    <a:pt x="66" y="37"/>
                  </a:lnTo>
                  <a:lnTo>
                    <a:pt x="66" y="38"/>
                  </a:lnTo>
                  <a:lnTo>
                    <a:pt x="65" y="39"/>
                  </a:lnTo>
                  <a:lnTo>
                    <a:pt x="64" y="39"/>
                  </a:lnTo>
                  <a:lnTo>
                    <a:pt x="62" y="41"/>
                  </a:lnTo>
                  <a:lnTo>
                    <a:pt x="61" y="42"/>
                  </a:lnTo>
                  <a:lnTo>
                    <a:pt x="60" y="43"/>
                  </a:lnTo>
                  <a:lnTo>
                    <a:pt x="59" y="43"/>
                  </a:lnTo>
                  <a:lnTo>
                    <a:pt x="58" y="44"/>
                  </a:lnTo>
                  <a:lnTo>
                    <a:pt x="56" y="45"/>
                  </a:lnTo>
                  <a:lnTo>
                    <a:pt x="55" y="45"/>
                  </a:lnTo>
                  <a:lnTo>
                    <a:pt x="54" y="47"/>
                  </a:lnTo>
                  <a:lnTo>
                    <a:pt x="53" y="47"/>
                  </a:lnTo>
                  <a:lnTo>
                    <a:pt x="52" y="47"/>
                  </a:lnTo>
                  <a:lnTo>
                    <a:pt x="50" y="48"/>
                  </a:lnTo>
                  <a:lnTo>
                    <a:pt x="49" y="48"/>
                  </a:lnTo>
                  <a:lnTo>
                    <a:pt x="48" y="48"/>
                  </a:lnTo>
                  <a:lnTo>
                    <a:pt x="46" y="48"/>
                  </a:lnTo>
                  <a:lnTo>
                    <a:pt x="44" y="48"/>
                  </a:lnTo>
                  <a:lnTo>
                    <a:pt x="43" y="48"/>
                  </a:lnTo>
                  <a:lnTo>
                    <a:pt x="29" y="48"/>
                  </a:lnTo>
                  <a:lnTo>
                    <a:pt x="28" y="48"/>
                  </a:lnTo>
                  <a:lnTo>
                    <a:pt x="26" y="48"/>
                  </a:lnTo>
                  <a:lnTo>
                    <a:pt x="25" y="48"/>
                  </a:lnTo>
                  <a:lnTo>
                    <a:pt x="23" y="48"/>
                  </a:lnTo>
                  <a:lnTo>
                    <a:pt x="22" y="48"/>
                  </a:lnTo>
                  <a:lnTo>
                    <a:pt x="20" y="47"/>
                  </a:lnTo>
                  <a:lnTo>
                    <a:pt x="19" y="47"/>
                  </a:lnTo>
                  <a:lnTo>
                    <a:pt x="18" y="47"/>
                  </a:lnTo>
                  <a:lnTo>
                    <a:pt x="17" y="45"/>
                  </a:lnTo>
                  <a:lnTo>
                    <a:pt x="16" y="45"/>
                  </a:lnTo>
                  <a:lnTo>
                    <a:pt x="14" y="44"/>
                  </a:lnTo>
                  <a:lnTo>
                    <a:pt x="13" y="43"/>
                  </a:lnTo>
                  <a:lnTo>
                    <a:pt x="12" y="43"/>
                  </a:lnTo>
                  <a:lnTo>
                    <a:pt x="11" y="42"/>
                  </a:lnTo>
                  <a:lnTo>
                    <a:pt x="10" y="41"/>
                  </a:lnTo>
                  <a:lnTo>
                    <a:pt x="8" y="39"/>
                  </a:lnTo>
                  <a:lnTo>
                    <a:pt x="7" y="39"/>
                  </a:lnTo>
                  <a:lnTo>
                    <a:pt x="7" y="38"/>
                  </a:lnTo>
                  <a:lnTo>
                    <a:pt x="6" y="37"/>
                  </a:lnTo>
                  <a:lnTo>
                    <a:pt x="5" y="36"/>
                  </a:lnTo>
                  <a:lnTo>
                    <a:pt x="5" y="35"/>
                  </a:lnTo>
                  <a:lnTo>
                    <a:pt x="3" y="33"/>
                  </a:lnTo>
                  <a:lnTo>
                    <a:pt x="2" y="32"/>
                  </a:lnTo>
                  <a:lnTo>
                    <a:pt x="2" y="31"/>
                  </a:lnTo>
                  <a:lnTo>
                    <a:pt x="2" y="30"/>
                  </a:lnTo>
                  <a:lnTo>
                    <a:pt x="1" y="27"/>
                  </a:lnTo>
                  <a:lnTo>
                    <a:pt x="1" y="26"/>
                  </a:lnTo>
                  <a:lnTo>
                    <a:pt x="1" y="25"/>
                  </a:lnTo>
                  <a:lnTo>
                    <a:pt x="0" y="24"/>
                  </a:lnTo>
                  <a:lnTo>
                    <a:pt x="0" y="23"/>
                  </a:lnTo>
                  <a:lnTo>
                    <a:pt x="0" y="21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000000"/>
            </a:solidFill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148" name="Rectangle 27">
              <a:extLst>
                <a:ext uri="{FF2B5EF4-FFF2-40B4-BE49-F238E27FC236}">
                  <a16:creationId xmlns:a16="http://schemas.microsoft.com/office/drawing/2014/main" id="{315EC37E-771B-E04C-A1B8-52D06CDCC2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97250" y="1957388"/>
              <a:ext cx="174728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Q </a:t>
              </a:r>
              <a:endParaRPr lang="en-US" altLang="en-US" b="0">
                <a:solidFill>
                  <a:srgbClr val="000000"/>
                </a:solidFill>
                <a:latin typeface="Times" pitchFamily="2" charset="0"/>
              </a:endParaRPr>
            </a:p>
          </p:txBody>
        </p:sp>
        <p:sp>
          <p:nvSpPr>
            <p:cNvPr id="90149" name="Rectangle 28">
              <a:extLst>
                <a:ext uri="{FF2B5EF4-FFF2-40B4-BE49-F238E27FC236}">
                  <a16:creationId xmlns:a16="http://schemas.microsoft.com/office/drawing/2014/main" id="{109A53C8-1FDC-E541-ABB0-03EC16D893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25950" y="1230313"/>
              <a:ext cx="666750" cy="1085850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b="0">
                <a:solidFill>
                  <a:srgbClr val="000000"/>
                </a:solidFill>
                <a:latin typeface="Times" pitchFamily="2" charset="0"/>
              </a:endParaRPr>
            </a:p>
          </p:txBody>
        </p:sp>
        <p:sp>
          <p:nvSpPr>
            <p:cNvPr id="90150" name="Rectangle 29">
              <a:extLst>
                <a:ext uri="{FF2B5EF4-FFF2-40B4-BE49-F238E27FC236}">
                  <a16:creationId xmlns:a16="http://schemas.microsoft.com/office/drawing/2014/main" id="{94691F60-C0E0-8F4D-A0CD-990C1FF3C7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79600" y="1938338"/>
              <a:ext cx="474489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Clock </a:t>
              </a:r>
              <a:endParaRPr lang="en-US" altLang="en-US" b="0">
                <a:solidFill>
                  <a:srgbClr val="000000"/>
                </a:solidFill>
                <a:latin typeface="Times" pitchFamily="2" charset="0"/>
              </a:endParaRPr>
            </a:p>
          </p:txBody>
        </p:sp>
        <p:sp>
          <p:nvSpPr>
            <p:cNvPr id="90151" name="Rectangle 30">
              <a:extLst>
                <a:ext uri="{FF2B5EF4-FFF2-40B4-BE49-F238E27FC236}">
                  <a16:creationId xmlns:a16="http://schemas.microsoft.com/office/drawing/2014/main" id="{0DF1EEFB-33B7-5F49-BE58-E19F8D0F72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4688" y="1419225"/>
              <a:ext cx="150747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T </a:t>
              </a:r>
              <a:endParaRPr lang="en-US" altLang="en-US" b="0">
                <a:solidFill>
                  <a:srgbClr val="000000"/>
                </a:solidFill>
                <a:latin typeface="Times" pitchFamily="2" charset="0"/>
              </a:endParaRPr>
            </a:p>
          </p:txBody>
        </p:sp>
        <p:sp>
          <p:nvSpPr>
            <p:cNvPr id="90152" name="Rectangle 31">
              <a:extLst>
                <a:ext uri="{FF2B5EF4-FFF2-40B4-BE49-F238E27FC236}">
                  <a16:creationId xmlns:a16="http://schemas.microsoft.com/office/drawing/2014/main" id="{C36019E8-FC13-4F44-8FF4-36D00066C8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1563" y="1411288"/>
              <a:ext cx="174728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Q </a:t>
              </a:r>
              <a:endParaRPr lang="en-US" altLang="en-US" b="0">
                <a:solidFill>
                  <a:srgbClr val="000000"/>
                </a:solidFill>
                <a:latin typeface="Times" pitchFamily="2" charset="0"/>
              </a:endParaRPr>
            </a:p>
          </p:txBody>
        </p:sp>
        <p:sp>
          <p:nvSpPr>
            <p:cNvPr id="90153" name="Line 32">
              <a:extLst>
                <a:ext uri="{FF2B5EF4-FFF2-40B4-BE49-F238E27FC236}">
                  <a16:creationId xmlns:a16="http://schemas.microsoft.com/office/drawing/2014/main" id="{4F03214D-4DBA-2A4D-A2F2-8B9E9FE836D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902200" y="1954213"/>
              <a:ext cx="95250" cy="1588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154" name="Rectangle 33">
              <a:extLst>
                <a:ext uri="{FF2B5EF4-FFF2-40B4-BE49-F238E27FC236}">
                  <a16:creationId xmlns:a16="http://schemas.microsoft.com/office/drawing/2014/main" id="{39844E7D-7BC4-1540-B07D-079530BDC4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13438" y="1230313"/>
              <a:ext cx="666750" cy="1085850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b="0">
                <a:solidFill>
                  <a:srgbClr val="000000"/>
                </a:solidFill>
                <a:latin typeface="Times" pitchFamily="2" charset="0"/>
              </a:endParaRPr>
            </a:p>
          </p:txBody>
        </p:sp>
        <p:sp>
          <p:nvSpPr>
            <p:cNvPr id="90155" name="Rectangle 34">
              <a:extLst>
                <a:ext uri="{FF2B5EF4-FFF2-40B4-BE49-F238E27FC236}">
                  <a16:creationId xmlns:a16="http://schemas.microsoft.com/office/drawing/2014/main" id="{FD13A85C-72F4-724E-ACA3-19F4F08783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3150" y="1957388"/>
              <a:ext cx="174728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Q </a:t>
              </a:r>
              <a:endParaRPr lang="en-US" altLang="en-US" b="0">
                <a:solidFill>
                  <a:srgbClr val="000000"/>
                </a:solidFill>
                <a:latin typeface="Times" pitchFamily="2" charset="0"/>
              </a:endParaRPr>
            </a:p>
          </p:txBody>
        </p:sp>
        <p:sp>
          <p:nvSpPr>
            <p:cNvPr id="90156" name="Rectangle 35">
              <a:extLst>
                <a:ext uri="{FF2B5EF4-FFF2-40B4-BE49-F238E27FC236}">
                  <a16:creationId xmlns:a16="http://schemas.microsoft.com/office/drawing/2014/main" id="{C56D0D67-9111-6D4D-9B67-8D89D92FE0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72175" y="1419225"/>
              <a:ext cx="150747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T </a:t>
              </a:r>
              <a:endParaRPr lang="en-US" altLang="en-US" b="0">
                <a:solidFill>
                  <a:srgbClr val="000000"/>
                </a:solidFill>
                <a:latin typeface="Times" pitchFamily="2" charset="0"/>
              </a:endParaRPr>
            </a:p>
          </p:txBody>
        </p:sp>
        <p:sp>
          <p:nvSpPr>
            <p:cNvPr id="90157" name="Rectangle 36">
              <a:extLst>
                <a:ext uri="{FF2B5EF4-FFF2-40B4-BE49-F238E27FC236}">
                  <a16:creationId xmlns:a16="http://schemas.microsoft.com/office/drawing/2014/main" id="{36DDE1C9-E696-164D-B343-3FCD4B3863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67463" y="1411288"/>
              <a:ext cx="174728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Q </a:t>
              </a:r>
              <a:endParaRPr lang="en-US" altLang="en-US" b="0">
                <a:solidFill>
                  <a:srgbClr val="000000"/>
                </a:solidFill>
                <a:latin typeface="Times" pitchFamily="2" charset="0"/>
              </a:endParaRPr>
            </a:p>
          </p:txBody>
        </p:sp>
        <p:sp>
          <p:nvSpPr>
            <p:cNvPr id="90158" name="Line 37">
              <a:extLst>
                <a:ext uri="{FF2B5EF4-FFF2-40B4-BE49-F238E27FC236}">
                  <a16:creationId xmlns:a16="http://schemas.microsoft.com/office/drawing/2014/main" id="{D5A67D4F-DF17-8C40-828B-F59F4A084E2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389688" y="1954213"/>
              <a:ext cx="76200" cy="1588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159" name="Line 38">
              <a:extLst>
                <a:ext uri="{FF2B5EF4-FFF2-40B4-BE49-F238E27FC236}">
                  <a16:creationId xmlns:a16="http://schemas.microsoft.com/office/drawing/2014/main" id="{A37D2100-E8C0-9047-9EFA-D1E06076AAC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86013" y="1497013"/>
              <a:ext cx="552450" cy="1588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160" name="Freeform 39">
              <a:extLst>
                <a:ext uri="{FF2B5EF4-FFF2-40B4-BE49-F238E27FC236}">
                  <a16:creationId xmlns:a16="http://schemas.microsoft.com/office/drawing/2014/main" id="{F5CC7336-FED7-1542-84FC-0D89A61075BC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5950" y="1973263"/>
              <a:ext cx="133350" cy="133350"/>
            </a:xfrm>
            <a:custGeom>
              <a:avLst/>
              <a:gdLst>
                <a:gd name="T0" fmla="*/ 0 w 168"/>
                <a:gd name="T1" fmla="*/ 2147483646 h 168"/>
                <a:gd name="T2" fmla="*/ 2147483646 w 168"/>
                <a:gd name="T3" fmla="*/ 2147483646 h 168"/>
                <a:gd name="T4" fmla="*/ 0 w 168"/>
                <a:gd name="T5" fmla="*/ 0 h 168"/>
                <a:gd name="T6" fmla="*/ 0 60000 65536"/>
                <a:gd name="T7" fmla="*/ 0 60000 65536"/>
                <a:gd name="T8" fmla="*/ 0 60000 65536"/>
                <a:gd name="T9" fmla="*/ 0 w 168"/>
                <a:gd name="T10" fmla="*/ 0 h 168"/>
                <a:gd name="T11" fmla="*/ 168 w 168"/>
                <a:gd name="T12" fmla="*/ 168 h 16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8" h="168">
                  <a:moveTo>
                    <a:pt x="0" y="168"/>
                  </a:moveTo>
                  <a:lnTo>
                    <a:pt x="168" y="96"/>
                  </a:lnTo>
                  <a:lnTo>
                    <a:pt x="0" y="0"/>
                  </a:lnTo>
                </a:path>
              </a:pathLst>
            </a:cu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161" name="Freeform 40">
              <a:extLst>
                <a:ext uri="{FF2B5EF4-FFF2-40B4-BE49-F238E27FC236}">
                  <a16:creationId xmlns:a16="http://schemas.microsoft.com/office/drawing/2014/main" id="{931B0346-3F3D-0B4F-8768-8772F8FB7B72}"/>
                </a:ext>
              </a:extLst>
            </p:cNvPr>
            <p:cNvSpPr>
              <a:spLocks/>
            </p:cNvSpPr>
            <p:nvPr/>
          </p:nvSpPr>
          <p:spPr bwMode="auto">
            <a:xfrm>
              <a:off x="5913438" y="1973263"/>
              <a:ext cx="133350" cy="133350"/>
            </a:xfrm>
            <a:custGeom>
              <a:avLst/>
              <a:gdLst>
                <a:gd name="T0" fmla="*/ 0 w 168"/>
                <a:gd name="T1" fmla="*/ 2147483646 h 168"/>
                <a:gd name="T2" fmla="*/ 2147483646 w 168"/>
                <a:gd name="T3" fmla="*/ 2147483646 h 168"/>
                <a:gd name="T4" fmla="*/ 0 w 168"/>
                <a:gd name="T5" fmla="*/ 0 h 168"/>
                <a:gd name="T6" fmla="*/ 0 60000 65536"/>
                <a:gd name="T7" fmla="*/ 0 60000 65536"/>
                <a:gd name="T8" fmla="*/ 0 60000 65536"/>
                <a:gd name="T9" fmla="*/ 0 w 168"/>
                <a:gd name="T10" fmla="*/ 0 h 168"/>
                <a:gd name="T11" fmla="*/ 168 w 168"/>
                <a:gd name="T12" fmla="*/ 168 h 16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8" h="168">
                  <a:moveTo>
                    <a:pt x="0" y="168"/>
                  </a:moveTo>
                  <a:lnTo>
                    <a:pt x="168" y="96"/>
                  </a:lnTo>
                  <a:lnTo>
                    <a:pt x="0" y="0"/>
                  </a:lnTo>
                </a:path>
              </a:pathLst>
            </a:cu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162" name="Freeform 41">
              <a:extLst>
                <a:ext uri="{FF2B5EF4-FFF2-40B4-BE49-F238E27FC236}">
                  <a16:creationId xmlns:a16="http://schemas.microsoft.com/office/drawing/2014/main" id="{021356FC-C097-5E4E-A150-5BEAE5A70771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8463" y="1973263"/>
              <a:ext cx="133350" cy="133350"/>
            </a:xfrm>
            <a:custGeom>
              <a:avLst/>
              <a:gdLst>
                <a:gd name="T0" fmla="*/ 0 w 168"/>
                <a:gd name="T1" fmla="*/ 2147483646 h 168"/>
                <a:gd name="T2" fmla="*/ 2147483646 w 168"/>
                <a:gd name="T3" fmla="*/ 2147483646 h 168"/>
                <a:gd name="T4" fmla="*/ 0 w 168"/>
                <a:gd name="T5" fmla="*/ 0 h 168"/>
                <a:gd name="T6" fmla="*/ 0 60000 65536"/>
                <a:gd name="T7" fmla="*/ 0 60000 65536"/>
                <a:gd name="T8" fmla="*/ 0 60000 65536"/>
                <a:gd name="T9" fmla="*/ 0 w 168"/>
                <a:gd name="T10" fmla="*/ 0 h 168"/>
                <a:gd name="T11" fmla="*/ 168 w 168"/>
                <a:gd name="T12" fmla="*/ 168 h 16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8" h="168">
                  <a:moveTo>
                    <a:pt x="0" y="168"/>
                  </a:moveTo>
                  <a:lnTo>
                    <a:pt x="168" y="96"/>
                  </a:lnTo>
                  <a:lnTo>
                    <a:pt x="0" y="0"/>
                  </a:lnTo>
                </a:path>
              </a:pathLst>
            </a:cu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163" name="Line 42">
              <a:extLst>
                <a:ext uri="{FF2B5EF4-FFF2-40B4-BE49-F238E27FC236}">
                  <a16:creationId xmlns:a16="http://schemas.microsoft.com/office/drawing/2014/main" id="{96881CE4-E7E9-4343-8C5F-CFD22FE060A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86013" y="2049463"/>
              <a:ext cx="552450" cy="1588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164" name="Freeform 43">
              <a:extLst>
                <a:ext uri="{FF2B5EF4-FFF2-40B4-BE49-F238E27FC236}">
                  <a16:creationId xmlns:a16="http://schemas.microsoft.com/office/drawing/2014/main" id="{3EDDCB65-FC2F-534F-BDA5-6F31BDFC9955}"/>
                </a:ext>
              </a:extLst>
            </p:cNvPr>
            <p:cNvSpPr>
              <a:spLocks/>
            </p:cNvSpPr>
            <p:nvPr/>
          </p:nvSpPr>
          <p:spPr bwMode="auto">
            <a:xfrm>
              <a:off x="2633663" y="1477963"/>
              <a:ext cx="57150" cy="57150"/>
            </a:xfrm>
            <a:custGeom>
              <a:avLst/>
              <a:gdLst>
                <a:gd name="T0" fmla="*/ 0 w 72"/>
                <a:gd name="T1" fmla="*/ 2147483646 h 72"/>
                <a:gd name="T2" fmla="*/ 2147483646 w 72"/>
                <a:gd name="T3" fmla="*/ 2147483646 h 72"/>
                <a:gd name="T4" fmla="*/ 2147483646 w 72"/>
                <a:gd name="T5" fmla="*/ 2147483646 h 72"/>
                <a:gd name="T6" fmla="*/ 2147483646 w 72"/>
                <a:gd name="T7" fmla="*/ 2147483646 h 72"/>
                <a:gd name="T8" fmla="*/ 2147483646 w 72"/>
                <a:gd name="T9" fmla="*/ 2147483646 h 72"/>
                <a:gd name="T10" fmla="*/ 2147483646 w 72"/>
                <a:gd name="T11" fmla="*/ 2147483646 h 72"/>
                <a:gd name="T12" fmla="*/ 2147483646 w 72"/>
                <a:gd name="T13" fmla="*/ 2147483646 h 72"/>
                <a:gd name="T14" fmla="*/ 2147483646 w 72"/>
                <a:gd name="T15" fmla="*/ 2147483646 h 72"/>
                <a:gd name="T16" fmla="*/ 2147483646 w 72"/>
                <a:gd name="T17" fmla="*/ 2147483646 h 72"/>
                <a:gd name="T18" fmla="*/ 2147483646 w 72"/>
                <a:gd name="T19" fmla="*/ 2147483646 h 72"/>
                <a:gd name="T20" fmla="*/ 2147483646 w 72"/>
                <a:gd name="T21" fmla="*/ 2147483646 h 72"/>
                <a:gd name="T22" fmla="*/ 2147483646 w 72"/>
                <a:gd name="T23" fmla="*/ 0 h 72"/>
                <a:gd name="T24" fmla="*/ 2147483646 w 72"/>
                <a:gd name="T25" fmla="*/ 2147483646 h 72"/>
                <a:gd name="T26" fmla="*/ 2147483646 w 72"/>
                <a:gd name="T27" fmla="*/ 2147483646 h 72"/>
                <a:gd name="T28" fmla="*/ 2147483646 w 72"/>
                <a:gd name="T29" fmla="*/ 2147483646 h 72"/>
                <a:gd name="T30" fmla="*/ 2147483646 w 72"/>
                <a:gd name="T31" fmla="*/ 2147483646 h 72"/>
                <a:gd name="T32" fmla="*/ 2147483646 w 72"/>
                <a:gd name="T33" fmla="*/ 2147483646 h 72"/>
                <a:gd name="T34" fmla="*/ 2147483646 w 72"/>
                <a:gd name="T35" fmla="*/ 2147483646 h 72"/>
                <a:gd name="T36" fmla="*/ 2147483646 w 72"/>
                <a:gd name="T37" fmla="*/ 2147483646 h 72"/>
                <a:gd name="T38" fmla="*/ 2147483646 w 72"/>
                <a:gd name="T39" fmla="*/ 2147483646 h 72"/>
                <a:gd name="T40" fmla="*/ 2147483646 w 72"/>
                <a:gd name="T41" fmla="*/ 2147483646 h 72"/>
                <a:gd name="T42" fmla="*/ 2147483646 w 72"/>
                <a:gd name="T43" fmla="*/ 2147483646 h 72"/>
                <a:gd name="T44" fmla="*/ 2147483646 w 72"/>
                <a:gd name="T45" fmla="*/ 2147483646 h 72"/>
                <a:gd name="T46" fmla="*/ 2147483646 w 72"/>
                <a:gd name="T47" fmla="*/ 2147483646 h 72"/>
                <a:gd name="T48" fmla="*/ 2147483646 w 72"/>
                <a:gd name="T49" fmla="*/ 2147483646 h 72"/>
                <a:gd name="T50" fmla="*/ 2147483646 w 72"/>
                <a:gd name="T51" fmla="*/ 2147483646 h 72"/>
                <a:gd name="T52" fmla="*/ 2147483646 w 72"/>
                <a:gd name="T53" fmla="*/ 2147483646 h 72"/>
                <a:gd name="T54" fmla="*/ 2147483646 w 72"/>
                <a:gd name="T55" fmla="*/ 2147483646 h 72"/>
                <a:gd name="T56" fmla="*/ 2147483646 w 72"/>
                <a:gd name="T57" fmla="*/ 2147483646 h 72"/>
                <a:gd name="T58" fmla="*/ 2147483646 w 72"/>
                <a:gd name="T59" fmla="*/ 2147483646 h 72"/>
                <a:gd name="T60" fmla="*/ 2147483646 w 72"/>
                <a:gd name="T61" fmla="*/ 2147483646 h 72"/>
                <a:gd name="T62" fmla="*/ 2147483646 w 72"/>
                <a:gd name="T63" fmla="*/ 2147483646 h 72"/>
                <a:gd name="T64" fmla="*/ 2147483646 w 72"/>
                <a:gd name="T65" fmla="*/ 2147483646 h 72"/>
                <a:gd name="T66" fmla="*/ 2147483646 w 72"/>
                <a:gd name="T67" fmla="*/ 2147483646 h 72"/>
                <a:gd name="T68" fmla="*/ 2147483646 w 72"/>
                <a:gd name="T69" fmla="*/ 2147483646 h 72"/>
                <a:gd name="T70" fmla="*/ 2147483646 w 72"/>
                <a:gd name="T71" fmla="*/ 2147483646 h 72"/>
                <a:gd name="T72" fmla="*/ 2147483646 w 72"/>
                <a:gd name="T73" fmla="*/ 2147483646 h 72"/>
                <a:gd name="T74" fmla="*/ 2147483646 w 72"/>
                <a:gd name="T75" fmla="*/ 2147483646 h 72"/>
                <a:gd name="T76" fmla="*/ 2147483646 w 72"/>
                <a:gd name="T77" fmla="*/ 2147483646 h 72"/>
                <a:gd name="T78" fmla="*/ 2147483646 w 72"/>
                <a:gd name="T79" fmla="*/ 2147483646 h 72"/>
                <a:gd name="T80" fmla="*/ 2147483646 w 72"/>
                <a:gd name="T81" fmla="*/ 2147483646 h 72"/>
                <a:gd name="T82" fmla="*/ 2147483646 w 72"/>
                <a:gd name="T83" fmla="*/ 2147483646 h 72"/>
                <a:gd name="T84" fmla="*/ 2147483646 w 72"/>
                <a:gd name="T85" fmla="*/ 2147483646 h 72"/>
                <a:gd name="T86" fmla="*/ 2147483646 w 72"/>
                <a:gd name="T87" fmla="*/ 2147483646 h 72"/>
                <a:gd name="T88" fmla="*/ 2147483646 w 72"/>
                <a:gd name="T89" fmla="*/ 2147483646 h 72"/>
                <a:gd name="T90" fmla="*/ 2147483646 w 72"/>
                <a:gd name="T91" fmla="*/ 2147483646 h 72"/>
                <a:gd name="T92" fmla="*/ 2147483646 w 72"/>
                <a:gd name="T93" fmla="*/ 2147483646 h 72"/>
                <a:gd name="T94" fmla="*/ 2147483646 w 72"/>
                <a:gd name="T95" fmla="*/ 2147483646 h 72"/>
                <a:gd name="T96" fmla="*/ 2147483646 w 72"/>
                <a:gd name="T97" fmla="*/ 2147483646 h 72"/>
                <a:gd name="T98" fmla="*/ 2147483646 w 72"/>
                <a:gd name="T99" fmla="*/ 2147483646 h 72"/>
                <a:gd name="T100" fmla="*/ 2147483646 w 72"/>
                <a:gd name="T101" fmla="*/ 2147483646 h 72"/>
                <a:gd name="T102" fmla="*/ 2147483646 w 72"/>
                <a:gd name="T103" fmla="*/ 2147483646 h 72"/>
                <a:gd name="T104" fmla="*/ 2147483646 w 72"/>
                <a:gd name="T105" fmla="*/ 2147483646 h 72"/>
                <a:gd name="T106" fmla="*/ 2147483646 w 72"/>
                <a:gd name="T107" fmla="*/ 2147483646 h 72"/>
                <a:gd name="T108" fmla="*/ 2147483646 w 72"/>
                <a:gd name="T109" fmla="*/ 2147483646 h 72"/>
                <a:gd name="T110" fmla="*/ 0 w 72"/>
                <a:gd name="T111" fmla="*/ 2147483646 h 72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72"/>
                <a:gd name="T169" fmla="*/ 0 h 72"/>
                <a:gd name="T170" fmla="*/ 72 w 72"/>
                <a:gd name="T171" fmla="*/ 72 h 72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72" h="72">
                  <a:moveTo>
                    <a:pt x="0" y="44"/>
                  </a:moveTo>
                  <a:lnTo>
                    <a:pt x="0" y="30"/>
                  </a:lnTo>
                  <a:lnTo>
                    <a:pt x="0" y="28"/>
                  </a:lnTo>
                  <a:lnTo>
                    <a:pt x="0" y="27"/>
                  </a:lnTo>
                  <a:lnTo>
                    <a:pt x="0" y="26"/>
                  </a:lnTo>
                  <a:lnTo>
                    <a:pt x="1" y="24"/>
                  </a:lnTo>
                  <a:lnTo>
                    <a:pt x="1" y="23"/>
                  </a:lnTo>
                  <a:lnTo>
                    <a:pt x="1" y="22"/>
                  </a:lnTo>
                  <a:lnTo>
                    <a:pt x="3" y="20"/>
                  </a:lnTo>
                  <a:lnTo>
                    <a:pt x="3" y="18"/>
                  </a:lnTo>
                  <a:lnTo>
                    <a:pt x="3" y="17"/>
                  </a:lnTo>
                  <a:lnTo>
                    <a:pt x="4" y="16"/>
                  </a:lnTo>
                  <a:lnTo>
                    <a:pt x="5" y="15"/>
                  </a:lnTo>
                  <a:lnTo>
                    <a:pt x="5" y="14"/>
                  </a:lnTo>
                  <a:lnTo>
                    <a:pt x="6" y="12"/>
                  </a:lnTo>
                  <a:lnTo>
                    <a:pt x="7" y="11"/>
                  </a:lnTo>
                  <a:lnTo>
                    <a:pt x="7" y="10"/>
                  </a:lnTo>
                  <a:lnTo>
                    <a:pt x="9" y="10"/>
                  </a:lnTo>
                  <a:lnTo>
                    <a:pt x="10" y="9"/>
                  </a:lnTo>
                  <a:lnTo>
                    <a:pt x="11" y="8"/>
                  </a:lnTo>
                  <a:lnTo>
                    <a:pt x="12" y="6"/>
                  </a:lnTo>
                  <a:lnTo>
                    <a:pt x="13" y="6"/>
                  </a:lnTo>
                  <a:lnTo>
                    <a:pt x="15" y="5"/>
                  </a:lnTo>
                  <a:lnTo>
                    <a:pt x="16" y="4"/>
                  </a:lnTo>
                  <a:lnTo>
                    <a:pt x="17" y="4"/>
                  </a:lnTo>
                  <a:lnTo>
                    <a:pt x="18" y="3"/>
                  </a:lnTo>
                  <a:lnTo>
                    <a:pt x="19" y="3"/>
                  </a:lnTo>
                  <a:lnTo>
                    <a:pt x="21" y="3"/>
                  </a:lnTo>
                  <a:lnTo>
                    <a:pt x="22" y="2"/>
                  </a:lnTo>
                  <a:lnTo>
                    <a:pt x="23" y="2"/>
                  </a:lnTo>
                  <a:lnTo>
                    <a:pt x="25" y="2"/>
                  </a:lnTo>
                  <a:lnTo>
                    <a:pt x="27" y="2"/>
                  </a:lnTo>
                  <a:lnTo>
                    <a:pt x="28" y="2"/>
                  </a:lnTo>
                  <a:lnTo>
                    <a:pt x="29" y="0"/>
                  </a:lnTo>
                  <a:lnTo>
                    <a:pt x="43" y="0"/>
                  </a:lnTo>
                  <a:lnTo>
                    <a:pt x="45" y="2"/>
                  </a:lnTo>
                  <a:lnTo>
                    <a:pt x="46" y="2"/>
                  </a:lnTo>
                  <a:lnTo>
                    <a:pt x="48" y="2"/>
                  </a:lnTo>
                  <a:lnTo>
                    <a:pt x="49" y="2"/>
                  </a:lnTo>
                  <a:lnTo>
                    <a:pt x="51" y="2"/>
                  </a:lnTo>
                  <a:lnTo>
                    <a:pt x="52" y="3"/>
                  </a:lnTo>
                  <a:lnTo>
                    <a:pt x="53" y="3"/>
                  </a:lnTo>
                  <a:lnTo>
                    <a:pt x="54" y="3"/>
                  </a:lnTo>
                  <a:lnTo>
                    <a:pt x="55" y="4"/>
                  </a:lnTo>
                  <a:lnTo>
                    <a:pt x="57" y="4"/>
                  </a:lnTo>
                  <a:lnTo>
                    <a:pt x="58" y="5"/>
                  </a:lnTo>
                  <a:lnTo>
                    <a:pt x="59" y="6"/>
                  </a:lnTo>
                  <a:lnTo>
                    <a:pt x="60" y="6"/>
                  </a:lnTo>
                  <a:lnTo>
                    <a:pt x="61" y="8"/>
                  </a:lnTo>
                  <a:lnTo>
                    <a:pt x="63" y="9"/>
                  </a:lnTo>
                  <a:lnTo>
                    <a:pt x="64" y="10"/>
                  </a:lnTo>
                  <a:lnTo>
                    <a:pt x="65" y="10"/>
                  </a:lnTo>
                  <a:lnTo>
                    <a:pt x="66" y="11"/>
                  </a:lnTo>
                  <a:lnTo>
                    <a:pt x="66" y="12"/>
                  </a:lnTo>
                  <a:lnTo>
                    <a:pt x="67" y="14"/>
                  </a:lnTo>
                  <a:lnTo>
                    <a:pt x="69" y="15"/>
                  </a:lnTo>
                  <a:lnTo>
                    <a:pt x="69" y="16"/>
                  </a:lnTo>
                  <a:lnTo>
                    <a:pt x="70" y="17"/>
                  </a:lnTo>
                  <a:lnTo>
                    <a:pt x="70" y="18"/>
                  </a:lnTo>
                  <a:lnTo>
                    <a:pt x="71" y="20"/>
                  </a:lnTo>
                  <a:lnTo>
                    <a:pt x="71" y="22"/>
                  </a:lnTo>
                  <a:lnTo>
                    <a:pt x="71" y="23"/>
                  </a:lnTo>
                  <a:lnTo>
                    <a:pt x="72" y="24"/>
                  </a:lnTo>
                  <a:lnTo>
                    <a:pt x="72" y="26"/>
                  </a:lnTo>
                  <a:lnTo>
                    <a:pt x="72" y="27"/>
                  </a:lnTo>
                  <a:lnTo>
                    <a:pt x="72" y="28"/>
                  </a:lnTo>
                  <a:lnTo>
                    <a:pt x="72" y="30"/>
                  </a:lnTo>
                  <a:lnTo>
                    <a:pt x="72" y="44"/>
                  </a:lnTo>
                  <a:lnTo>
                    <a:pt x="72" y="46"/>
                  </a:lnTo>
                  <a:lnTo>
                    <a:pt x="72" y="47"/>
                  </a:lnTo>
                  <a:lnTo>
                    <a:pt x="72" y="48"/>
                  </a:lnTo>
                  <a:lnTo>
                    <a:pt x="72" y="50"/>
                  </a:lnTo>
                  <a:lnTo>
                    <a:pt x="71" y="51"/>
                  </a:lnTo>
                  <a:lnTo>
                    <a:pt x="71" y="52"/>
                  </a:lnTo>
                  <a:lnTo>
                    <a:pt x="71" y="54"/>
                  </a:lnTo>
                  <a:lnTo>
                    <a:pt x="70" y="56"/>
                  </a:lnTo>
                  <a:lnTo>
                    <a:pt x="70" y="57"/>
                  </a:lnTo>
                  <a:lnTo>
                    <a:pt x="69" y="58"/>
                  </a:lnTo>
                  <a:lnTo>
                    <a:pt x="69" y="59"/>
                  </a:lnTo>
                  <a:lnTo>
                    <a:pt x="67" y="60"/>
                  </a:lnTo>
                  <a:lnTo>
                    <a:pt x="66" y="62"/>
                  </a:lnTo>
                  <a:lnTo>
                    <a:pt x="66" y="63"/>
                  </a:lnTo>
                  <a:lnTo>
                    <a:pt x="65" y="64"/>
                  </a:lnTo>
                  <a:lnTo>
                    <a:pt x="64" y="64"/>
                  </a:lnTo>
                  <a:lnTo>
                    <a:pt x="63" y="65"/>
                  </a:lnTo>
                  <a:lnTo>
                    <a:pt x="61" y="66"/>
                  </a:lnTo>
                  <a:lnTo>
                    <a:pt x="60" y="68"/>
                  </a:lnTo>
                  <a:lnTo>
                    <a:pt x="59" y="68"/>
                  </a:lnTo>
                  <a:lnTo>
                    <a:pt x="58" y="69"/>
                  </a:lnTo>
                  <a:lnTo>
                    <a:pt x="57" y="70"/>
                  </a:lnTo>
                  <a:lnTo>
                    <a:pt x="55" y="70"/>
                  </a:lnTo>
                  <a:lnTo>
                    <a:pt x="54" y="71"/>
                  </a:lnTo>
                  <a:lnTo>
                    <a:pt x="53" y="71"/>
                  </a:lnTo>
                  <a:lnTo>
                    <a:pt x="52" y="71"/>
                  </a:lnTo>
                  <a:lnTo>
                    <a:pt x="51" y="72"/>
                  </a:lnTo>
                  <a:lnTo>
                    <a:pt x="49" y="72"/>
                  </a:lnTo>
                  <a:lnTo>
                    <a:pt x="48" y="72"/>
                  </a:lnTo>
                  <a:lnTo>
                    <a:pt x="46" y="72"/>
                  </a:lnTo>
                  <a:lnTo>
                    <a:pt x="45" y="72"/>
                  </a:lnTo>
                  <a:lnTo>
                    <a:pt x="43" y="72"/>
                  </a:lnTo>
                  <a:lnTo>
                    <a:pt x="29" y="72"/>
                  </a:lnTo>
                  <a:lnTo>
                    <a:pt x="28" y="72"/>
                  </a:lnTo>
                  <a:lnTo>
                    <a:pt x="27" y="72"/>
                  </a:lnTo>
                  <a:lnTo>
                    <a:pt x="25" y="72"/>
                  </a:lnTo>
                  <a:lnTo>
                    <a:pt x="23" y="72"/>
                  </a:lnTo>
                  <a:lnTo>
                    <a:pt x="22" y="72"/>
                  </a:lnTo>
                  <a:lnTo>
                    <a:pt x="21" y="71"/>
                  </a:lnTo>
                  <a:lnTo>
                    <a:pt x="19" y="71"/>
                  </a:lnTo>
                  <a:lnTo>
                    <a:pt x="18" y="71"/>
                  </a:lnTo>
                  <a:lnTo>
                    <a:pt x="17" y="70"/>
                  </a:lnTo>
                  <a:lnTo>
                    <a:pt x="16" y="70"/>
                  </a:lnTo>
                  <a:lnTo>
                    <a:pt x="15" y="69"/>
                  </a:lnTo>
                  <a:lnTo>
                    <a:pt x="13" y="68"/>
                  </a:lnTo>
                  <a:lnTo>
                    <a:pt x="12" y="68"/>
                  </a:lnTo>
                  <a:lnTo>
                    <a:pt x="11" y="66"/>
                  </a:lnTo>
                  <a:lnTo>
                    <a:pt x="10" y="65"/>
                  </a:lnTo>
                  <a:lnTo>
                    <a:pt x="9" y="64"/>
                  </a:lnTo>
                  <a:lnTo>
                    <a:pt x="7" y="64"/>
                  </a:lnTo>
                  <a:lnTo>
                    <a:pt x="7" y="63"/>
                  </a:lnTo>
                  <a:lnTo>
                    <a:pt x="6" y="62"/>
                  </a:lnTo>
                  <a:lnTo>
                    <a:pt x="5" y="60"/>
                  </a:lnTo>
                  <a:lnTo>
                    <a:pt x="5" y="59"/>
                  </a:lnTo>
                  <a:lnTo>
                    <a:pt x="4" y="58"/>
                  </a:lnTo>
                  <a:lnTo>
                    <a:pt x="3" y="57"/>
                  </a:lnTo>
                  <a:lnTo>
                    <a:pt x="3" y="56"/>
                  </a:lnTo>
                  <a:lnTo>
                    <a:pt x="3" y="54"/>
                  </a:lnTo>
                  <a:lnTo>
                    <a:pt x="1" y="52"/>
                  </a:lnTo>
                  <a:lnTo>
                    <a:pt x="1" y="51"/>
                  </a:lnTo>
                  <a:lnTo>
                    <a:pt x="1" y="50"/>
                  </a:lnTo>
                  <a:lnTo>
                    <a:pt x="0" y="48"/>
                  </a:lnTo>
                  <a:lnTo>
                    <a:pt x="0" y="47"/>
                  </a:lnTo>
                  <a:lnTo>
                    <a:pt x="0" y="46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000000"/>
            </a:solidFill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165" name="Rectangle 44">
              <a:extLst>
                <a:ext uri="{FF2B5EF4-FFF2-40B4-BE49-F238E27FC236}">
                  <a16:creationId xmlns:a16="http://schemas.microsoft.com/office/drawing/2014/main" id="{3858C731-C6EC-FF4F-924F-9A48ACD86F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69050" y="1957388"/>
              <a:ext cx="174728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Q </a:t>
              </a:r>
              <a:endParaRPr lang="en-US" altLang="en-US" b="0">
                <a:solidFill>
                  <a:srgbClr val="000000"/>
                </a:solidFill>
                <a:latin typeface="Times" pitchFamily="2" charset="0"/>
              </a:endParaRPr>
            </a:p>
          </p:txBody>
        </p:sp>
        <p:sp>
          <p:nvSpPr>
            <p:cNvPr id="90166" name="Line 45">
              <a:extLst>
                <a:ext uri="{FF2B5EF4-FFF2-40B4-BE49-F238E27FC236}">
                  <a16:creationId xmlns:a16="http://schemas.microsoft.com/office/drawing/2014/main" id="{6576BB23-B979-ED46-BDBD-2D6DEF0043F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06800" y="2049463"/>
              <a:ext cx="819150" cy="1588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167" name="Line 46">
              <a:extLst>
                <a:ext uri="{FF2B5EF4-FFF2-40B4-BE49-F238E27FC236}">
                  <a16:creationId xmlns:a16="http://schemas.microsoft.com/office/drawing/2014/main" id="{66F355AA-852B-A346-A055-15DFE315236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092700" y="2049463"/>
              <a:ext cx="820738" cy="1588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168" name="Freeform 47">
              <a:extLst>
                <a:ext uri="{FF2B5EF4-FFF2-40B4-BE49-F238E27FC236}">
                  <a16:creationId xmlns:a16="http://schemas.microsoft.com/office/drawing/2014/main" id="{10E290A8-D931-0E47-813B-1527E3006719}"/>
                </a:ext>
              </a:extLst>
            </p:cNvPr>
            <p:cNvSpPr>
              <a:spLocks/>
            </p:cNvSpPr>
            <p:nvPr/>
          </p:nvSpPr>
          <p:spPr bwMode="auto">
            <a:xfrm>
              <a:off x="3606800" y="1497013"/>
              <a:ext cx="266700" cy="1085850"/>
            </a:xfrm>
            <a:custGeom>
              <a:avLst/>
              <a:gdLst>
                <a:gd name="T0" fmla="*/ 0 w 337"/>
                <a:gd name="T1" fmla="*/ 0 h 1369"/>
                <a:gd name="T2" fmla="*/ 0 w 337"/>
                <a:gd name="T3" fmla="*/ 0 h 1369"/>
                <a:gd name="T4" fmla="*/ 0 w 337"/>
                <a:gd name="T5" fmla="*/ 0 h 1369"/>
                <a:gd name="T6" fmla="*/ 0 60000 65536"/>
                <a:gd name="T7" fmla="*/ 0 60000 65536"/>
                <a:gd name="T8" fmla="*/ 0 60000 65536"/>
                <a:gd name="T9" fmla="*/ 0 w 337"/>
                <a:gd name="T10" fmla="*/ 0 h 1369"/>
                <a:gd name="T11" fmla="*/ 337 w 337"/>
                <a:gd name="T12" fmla="*/ 1369 h 136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37" h="1369">
                  <a:moveTo>
                    <a:pt x="337" y="1369"/>
                  </a:moveTo>
                  <a:lnTo>
                    <a:pt x="337" y="0"/>
                  </a:lnTo>
                  <a:lnTo>
                    <a:pt x="0" y="0"/>
                  </a:lnTo>
                </a:path>
              </a:pathLst>
            </a:cu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169" name="Freeform 48">
              <a:extLst>
                <a:ext uri="{FF2B5EF4-FFF2-40B4-BE49-F238E27FC236}">
                  <a16:creationId xmlns:a16="http://schemas.microsoft.com/office/drawing/2014/main" id="{6C9C3C0E-DB31-5A4B-B514-4B853B7D5AFF}"/>
                </a:ext>
              </a:extLst>
            </p:cNvPr>
            <p:cNvSpPr>
              <a:spLocks/>
            </p:cNvSpPr>
            <p:nvPr/>
          </p:nvSpPr>
          <p:spPr bwMode="auto">
            <a:xfrm>
              <a:off x="5092700" y="1497013"/>
              <a:ext cx="268288" cy="1085850"/>
            </a:xfrm>
            <a:custGeom>
              <a:avLst/>
              <a:gdLst>
                <a:gd name="T0" fmla="*/ 2147483646 w 336"/>
                <a:gd name="T1" fmla="*/ 0 h 1369"/>
                <a:gd name="T2" fmla="*/ 2147483646 w 336"/>
                <a:gd name="T3" fmla="*/ 0 h 1369"/>
                <a:gd name="T4" fmla="*/ 0 w 336"/>
                <a:gd name="T5" fmla="*/ 0 h 1369"/>
                <a:gd name="T6" fmla="*/ 0 60000 65536"/>
                <a:gd name="T7" fmla="*/ 0 60000 65536"/>
                <a:gd name="T8" fmla="*/ 0 60000 65536"/>
                <a:gd name="T9" fmla="*/ 0 w 336"/>
                <a:gd name="T10" fmla="*/ 0 h 1369"/>
                <a:gd name="T11" fmla="*/ 336 w 336"/>
                <a:gd name="T12" fmla="*/ 1369 h 136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36" h="1369">
                  <a:moveTo>
                    <a:pt x="336" y="1369"/>
                  </a:moveTo>
                  <a:lnTo>
                    <a:pt x="336" y="0"/>
                  </a:lnTo>
                  <a:lnTo>
                    <a:pt x="0" y="0"/>
                  </a:lnTo>
                </a:path>
              </a:pathLst>
            </a:cu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170" name="Freeform 49">
              <a:extLst>
                <a:ext uri="{FF2B5EF4-FFF2-40B4-BE49-F238E27FC236}">
                  <a16:creationId xmlns:a16="http://schemas.microsoft.com/office/drawing/2014/main" id="{D88448B4-D799-CF46-9853-5507D25A52AB}"/>
                </a:ext>
              </a:extLst>
            </p:cNvPr>
            <p:cNvSpPr>
              <a:spLocks/>
            </p:cNvSpPr>
            <p:nvPr/>
          </p:nvSpPr>
          <p:spPr bwMode="auto">
            <a:xfrm>
              <a:off x="6580188" y="1497013"/>
              <a:ext cx="266700" cy="1085850"/>
            </a:xfrm>
            <a:custGeom>
              <a:avLst/>
              <a:gdLst>
                <a:gd name="T0" fmla="*/ 2147483646 w 336"/>
                <a:gd name="T1" fmla="*/ 0 h 1369"/>
                <a:gd name="T2" fmla="*/ 2147483646 w 336"/>
                <a:gd name="T3" fmla="*/ 0 h 1369"/>
                <a:gd name="T4" fmla="*/ 0 w 336"/>
                <a:gd name="T5" fmla="*/ 0 h 1369"/>
                <a:gd name="T6" fmla="*/ 0 60000 65536"/>
                <a:gd name="T7" fmla="*/ 0 60000 65536"/>
                <a:gd name="T8" fmla="*/ 0 60000 65536"/>
                <a:gd name="T9" fmla="*/ 0 w 336"/>
                <a:gd name="T10" fmla="*/ 0 h 1369"/>
                <a:gd name="T11" fmla="*/ 336 w 336"/>
                <a:gd name="T12" fmla="*/ 1369 h 136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36" h="1369">
                  <a:moveTo>
                    <a:pt x="336" y="1369"/>
                  </a:moveTo>
                  <a:lnTo>
                    <a:pt x="336" y="0"/>
                  </a:lnTo>
                  <a:lnTo>
                    <a:pt x="0" y="0"/>
                  </a:lnTo>
                </a:path>
              </a:pathLst>
            </a:cu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171" name="Freeform 50">
              <a:extLst>
                <a:ext uri="{FF2B5EF4-FFF2-40B4-BE49-F238E27FC236}">
                  <a16:creationId xmlns:a16="http://schemas.microsoft.com/office/drawing/2014/main" id="{E353BD45-C876-F349-8780-DC23E3F5E0E1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2713" y="962025"/>
              <a:ext cx="3260725" cy="534988"/>
            </a:xfrm>
            <a:custGeom>
              <a:avLst/>
              <a:gdLst>
                <a:gd name="T0" fmla="*/ 2147483646 w 4108"/>
                <a:gd name="T1" fmla="*/ 2147483646 h 672"/>
                <a:gd name="T2" fmla="*/ 2147483646 w 4108"/>
                <a:gd name="T3" fmla="*/ 2147483646 h 672"/>
                <a:gd name="T4" fmla="*/ 2147483646 w 4108"/>
                <a:gd name="T5" fmla="*/ 0 h 672"/>
                <a:gd name="T6" fmla="*/ 0 w 4108"/>
                <a:gd name="T7" fmla="*/ 0 h 672"/>
                <a:gd name="T8" fmla="*/ 0 w 4108"/>
                <a:gd name="T9" fmla="*/ 2147483646 h 6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108"/>
                <a:gd name="T16" fmla="*/ 0 h 672"/>
                <a:gd name="T17" fmla="*/ 4108 w 4108"/>
                <a:gd name="T18" fmla="*/ 672 h 6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108" h="672">
                  <a:moveTo>
                    <a:pt x="4108" y="672"/>
                  </a:moveTo>
                  <a:lnTo>
                    <a:pt x="3748" y="672"/>
                  </a:lnTo>
                  <a:lnTo>
                    <a:pt x="3748" y="0"/>
                  </a:lnTo>
                  <a:lnTo>
                    <a:pt x="0" y="0"/>
                  </a:lnTo>
                  <a:lnTo>
                    <a:pt x="0" y="672"/>
                  </a:lnTo>
                </a:path>
              </a:pathLst>
            </a:cu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172" name="Freeform 51">
              <a:extLst>
                <a:ext uri="{FF2B5EF4-FFF2-40B4-BE49-F238E27FC236}">
                  <a16:creationId xmlns:a16="http://schemas.microsoft.com/office/drawing/2014/main" id="{8B4E1DBD-1027-0340-A40A-CD2A838837C6}"/>
                </a:ext>
              </a:extLst>
            </p:cNvPr>
            <p:cNvSpPr>
              <a:spLocks/>
            </p:cNvSpPr>
            <p:nvPr/>
          </p:nvSpPr>
          <p:spPr bwMode="auto">
            <a:xfrm>
              <a:off x="4140200" y="962025"/>
              <a:ext cx="285750" cy="534988"/>
            </a:xfrm>
            <a:custGeom>
              <a:avLst/>
              <a:gdLst>
                <a:gd name="T0" fmla="*/ 2147483646 w 360"/>
                <a:gd name="T1" fmla="*/ 2147483646 h 672"/>
                <a:gd name="T2" fmla="*/ 0 w 360"/>
                <a:gd name="T3" fmla="*/ 2147483646 h 672"/>
                <a:gd name="T4" fmla="*/ 0 w 360"/>
                <a:gd name="T5" fmla="*/ 0 h 672"/>
                <a:gd name="T6" fmla="*/ 0 60000 65536"/>
                <a:gd name="T7" fmla="*/ 0 60000 65536"/>
                <a:gd name="T8" fmla="*/ 0 60000 65536"/>
                <a:gd name="T9" fmla="*/ 0 w 360"/>
                <a:gd name="T10" fmla="*/ 0 h 672"/>
                <a:gd name="T11" fmla="*/ 360 w 360"/>
                <a:gd name="T12" fmla="*/ 672 h 67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60" h="672">
                  <a:moveTo>
                    <a:pt x="360" y="672"/>
                  </a:moveTo>
                  <a:lnTo>
                    <a:pt x="0" y="672"/>
                  </a:lnTo>
                  <a:lnTo>
                    <a:pt x="0" y="0"/>
                  </a:lnTo>
                </a:path>
              </a:pathLst>
            </a:cu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173" name="Rectangle 52">
              <a:extLst>
                <a:ext uri="{FF2B5EF4-FFF2-40B4-BE49-F238E27FC236}">
                  <a16:creationId xmlns:a16="http://schemas.microsoft.com/office/drawing/2014/main" id="{AA1C4268-FB93-EC49-8AD9-7DA0207AB4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03450" y="1401763"/>
              <a:ext cx="13465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1 </a:t>
              </a:r>
              <a:endParaRPr lang="en-US" altLang="en-US" b="0">
                <a:solidFill>
                  <a:srgbClr val="000000"/>
                </a:solidFill>
                <a:latin typeface="Times" pitchFamily="2" charset="0"/>
              </a:endParaRPr>
            </a:p>
          </p:txBody>
        </p:sp>
        <p:sp>
          <p:nvSpPr>
            <p:cNvPr id="90174" name="Rectangle 53">
              <a:extLst>
                <a:ext uri="{FF2B5EF4-FFF2-40B4-BE49-F238E27FC236}">
                  <a16:creationId xmlns:a16="http://schemas.microsoft.com/office/drawing/2014/main" id="{ABE47551-C3DC-D44C-89AC-E840853957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60788" y="2640013"/>
              <a:ext cx="174728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Q </a:t>
              </a:r>
              <a:endParaRPr lang="en-US" altLang="en-US" b="0">
                <a:solidFill>
                  <a:srgbClr val="000000"/>
                </a:solidFill>
                <a:latin typeface="Times" pitchFamily="2" charset="0"/>
              </a:endParaRPr>
            </a:p>
          </p:txBody>
        </p:sp>
        <p:sp>
          <p:nvSpPr>
            <p:cNvPr id="90175" name="Rectangle 54">
              <a:extLst>
                <a:ext uri="{FF2B5EF4-FFF2-40B4-BE49-F238E27FC236}">
                  <a16:creationId xmlns:a16="http://schemas.microsoft.com/office/drawing/2014/main" id="{3C6B4C9F-8140-CB4C-99FB-C96989E435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90963" y="2727325"/>
              <a:ext cx="105798" cy="169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100" b="0">
                  <a:solidFill>
                    <a:srgbClr val="000000"/>
                  </a:solidFill>
                  <a:latin typeface="Times-Roman" pitchFamily="2" charset="0"/>
                </a:rPr>
                <a:t>0 </a:t>
              </a:r>
              <a:endParaRPr lang="en-US" altLang="en-US" b="0">
                <a:solidFill>
                  <a:srgbClr val="000000"/>
                </a:solidFill>
                <a:latin typeface="Times" pitchFamily="2" charset="0"/>
              </a:endParaRPr>
            </a:p>
          </p:txBody>
        </p:sp>
        <p:sp>
          <p:nvSpPr>
            <p:cNvPr id="90176" name="Rectangle 55">
              <a:extLst>
                <a:ext uri="{FF2B5EF4-FFF2-40B4-BE49-F238E27FC236}">
                  <a16:creationId xmlns:a16="http://schemas.microsoft.com/office/drawing/2014/main" id="{35C20321-1C80-7A46-8D59-0B4648E081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3513" y="2640013"/>
              <a:ext cx="174728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Q </a:t>
              </a:r>
              <a:endParaRPr lang="en-US" altLang="en-US" b="0">
                <a:solidFill>
                  <a:srgbClr val="000000"/>
                </a:solidFill>
                <a:latin typeface="Times" pitchFamily="2" charset="0"/>
              </a:endParaRPr>
            </a:p>
          </p:txBody>
        </p:sp>
        <p:sp>
          <p:nvSpPr>
            <p:cNvPr id="90177" name="Rectangle 56">
              <a:extLst>
                <a:ext uri="{FF2B5EF4-FFF2-40B4-BE49-F238E27FC236}">
                  <a16:creationId xmlns:a16="http://schemas.microsoft.com/office/drawing/2014/main" id="{80AAA6C6-7E99-9F44-8741-93D258A20A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75275" y="2727325"/>
              <a:ext cx="105798" cy="169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100" b="0">
                  <a:solidFill>
                    <a:srgbClr val="000000"/>
                  </a:solidFill>
                  <a:latin typeface="Times-Roman" pitchFamily="2" charset="0"/>
                </a:rPr>
                <a:t>1 </a:t>
              </a:r>
              <a:endParaRPr lang="en-US" altLang="en-US" b="0">
                <a:solidFill>
                  <a:srgbClr val="000000"/>
                </a:solidFill>
                <a:latin typeface="Times" pitchFamily="2" charset="0"/>
              </a:endParaRPr>
            </a:p>
          </p:txBody>
        </p:sp>
        <p:sp>
          <p:nvSpPr>
            <p:cNvPr id="90178" name="Rectangle 57">
              <a:extLst>
                <a:ext uri="{FF2B5EF4-FFF2-40B4-BE49-F238E27FC236}">
                  <a16:creationId xmlns:a16="http://schemas.microsoft.com/office/drawing/2014/main" id="{6205A09B-6DC1-A146-9308-941F4E0F9C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31000" y="2640013"/>
              <a:ext cx="174728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Q </a:t>
              </a:r>
              <a:endParaRPr lang="en-US" altLang="en-US" b="0">
                <a:solidFill>
                  <a:srgbClr val="000000"/>
                </a:solidFill>
                <a:latin typeface="Times" pitchFamily="2" charset="0"/>
              </a:endParaRPr>
            </a:p>
          </p:txBody>
        </p:sp>
        <p:sp>
          <p:nvSpPr>
            <p:cNvPr id="90179" name="Rectangle 58">
              <a:extLst>
                <a:ext uri="{FF2B5EF4-FFF2-40B4-BE49-F238E27FC236}">
                  <a16:creationId xmlns:a16="http://schemas.microsoft.com/office/drawing/2014/main" id="{AEF1E02A-5E9D-204F-B191-70FA3BE7AB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61175" y="2727325"/>
              <a:ext cx="105798" cy="169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100" b="0">
                  <a:solidFill>
                    <a:srgbClr val="000000"/>
                  </a:solidFill>
                  <a:latin typeface="Times-Roman" pitchFamily="2" charset="0"/>
                </a:rPr>
                <a:t>2 </a:t>
              </a:r>
              <a:endParaRPr lang="en-US" altLang="en-US" b="0">
                <a:solidFill>
                  <a:srgbClr val="000000"/>
                </a:solidFill>
                <a:latin typeface="Times" pitchFamily="2" charset="0"/>
              </a:endParaRPr>
            </a:p>
          </p:txBody>
        </p:sp>
        <p:sp>
          <p:nvSpPr>
            <p:cNvPr id="90180" name="Rectangle 59">
              <a:extLst>
                <a:ext uri="{FF2B5EF4-FFF2-40B4-BE49-F238E27FC236}">
                  <a16:creationId xmlns:a16="http://schemas.microsoft.com/office/drawing/2014/main" id="{CC90E336-2085-6F43-B440-13DEEB0B6A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00500" y="3103563"/>
              <a:ext cx="841577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0">
                  <a:solidFill>
                    <a:srgbClr val="000000"/>
                  </a:solidFill>
                  <a:latin typeface="Times-Roman" pitchFamily="2" charset="0"/>
                </a:rPr>
                <a:t>(a) Circuit </a:t>
              </a:r>
              <a:endParaRPr lang="en-US" altLang="en-US" b="0">
                <a:solidFill>
                  <a:srgbClr val="000000"/>
                </a:solidFill>
                <a:latin typeface="Times" pitchFamily="2" charset="0"/>
              </a:endParaRPr>
            </a:p>
          </p:txBody>
        </p:sp>
        <p:sp>
          <p:nvSpPr>
            <p:cNvPr id="90181" name="Rectangle 60">
              <a:extLst>
                <a:ext uri="{FF2B5EF4-FFF2-40B4-BE49-F238E27FC236}">
                  <a16:creationId xmlns:a16="http://schemas.microsoft.com/office/drawing/2014/main" id="{FA9AEEF5-BB53-2E4F-A25F-2ADAA765BE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25525" y="3717925"/>
              <a:ext cx="474489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Clock </a:t>
              </a:r>
              <a:endParaRPr lang="en-US" altLang="en-US" b="0">
                <a:solidFill>
                  <a:srgbClr val="000000"/>
                </a:solidFill>
                <a:latin typeface="Times" pitchFamily="2" charset="0"/>
              </a:endParaRPr>
            </a:p>
          </p:txBody>
        </p:sp>
        <p:sp>
          <p:nvSpPr>
            <p:cNvPr id="90182" name="Rectangle 83">
              <a:extLst>
                <a:ext uri="{FF2B5EF4-FFF2-40B4-BE49-F238E27FC236}">
                  <a16:creationId xmlns:a16="http://schemas.microsoft.com/office/drawing/2014/main" id="{399BF72A-C5C6-2544-BEA3-1DD18388A6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86175" y="6280150"/>
              <a:ext cx="1503168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0">
                  <a:solidFill>
                    <a:srgbClr val="000000"/>
                  </a:solidFill>
                  <a:latin typeface="Times-Roman" pitchFamily="2" charset="0"/>
                </a:rPr>
                <a:t>(b) Timing diagram</a:t>
              </a:r>
              <a:endParaRPr lang="en-US" altLang="en-US" b="0">
                <a:solidFill>
                  <a:srgbClr val="000000"/>
                </a:solidFill>
                <a:latin typeface="Times" pitchFamily="2" charset="0"/>
              </a:endParaRPr>
            </a:p>
          </p:txBody>
        </p:sp>
        <p:grpSp>
          <p:nvGrpSpPr>
            <p:cNvPr id="90183" name="Group 1">
              <a:extLst>
                <a:ext uri="{FF2B5EF4-FFF2-40B4-BE49-F238E27FC236}">
                  <a16:creationId xmlns:a16="http://schemas.microsoft.com/office/drawing/2014/main" id="{C4C821E6-7F0B-C541-8444-D82A51F8CE1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19200" y="4205235"/>
              <a:ext cx="235973" cy="277280"/>
              <a:chOff x="1219200" y="4205235"/>
              <a:chExt cx="235973" cy="277280"/>
            </a:xfrm>
          </p:grpSpPr>
          <p:sp>
            <p:nvSpPr>
              <p:cNvPr id="90192" name="Rectangle 61">
                <a:extLst>
                  <a:ext uri="{FF2B5EF4-FFF2-40B4-BE49-F238E27FC236}">
                    <a16:creationId xmlns:a16="http://schemas.microsoft.com/office/drawing/2014/main" id="{0024720C-E95C-BB46-9A2F-1F1D00BE9EA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19200" y="4227513"/>
                <a:ext cx="174728" cy="215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400" b="0">
                    <a:solidFill>
                      <a:srgbClr val="000000"/>
                    </a:solidFill>
                    <a:latin typeface="Times-Roman" pitchFamily="2" charset="0"/>
                  </a:rPr>
                  <a:t>Q </a:t>
                </a:r>
                <a:endParaRPr lang="en-US" altLang="en-US" b="0">
                  <a:solidFill>
                    <a:srgbClr val="000000"/>
                  </a:solidFill>
                  <a:latin typeface="Times" pitchFamily="2" charset="0"/>
                </a:endParaRPr>
              </a:p>
            </p:txBody>
          </p:sp>
          <p:sp>
            <p:nvSpPr>
              <p:cNvPr id="90193" name="Rectangle 62">
                <a:extLst>
                  <a:ext uri="{FF2B5EF4-FFF2-40B4-BE49-F238E27FC236}">
                    <a16:creationId xmlns:a16="http://schemas.microsoft.com/office/drawing/2014/main" id="{AC9993D4-388D-1946-B7D9-EC88F0A7B6C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49375" y="4313238"/>
                <a:ext cx="105798" cy="1692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100" b="0">
                    <a:solidFill>
                      <a:srgbClr val="000000"/>
                    </a:solidFill>
                    <a:latin typeface="Times-Roman" pitchFamily="2" charset="0"/>
                  </a:rPr>
                  <a:t>0 </a:t>
                </a:r>
                <a:endParaRPr lang="en-US" altLang="en-US" b="0">
                  <a:solidFill>
                    <a:srgbClr val="000000"/>
                  </a:solidFill>
                  <a:latin typeface="Times" pitchFamily="2" charset="0"/>
                </a:endParaRPr>
              </a:p>
            </p:txBody>
          </p:sp>
          <p:sp>
            <p:nvSpPr>
              <p:cNvPr id="90194" name="Line 25">
                <a:extLst>
                  <a:ext uri="{FF2B5EF4-FFF2-40B4-BE49-F238E27FC236}">
                    <a16:creationId xmlns:a16="http://schemas.microsoft.com/office/drawing/2014/main" id="{49D1C6E2-D5A4-C740-89C0-5DF9B692F21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223420" y="4205235"/>
                <a:ext cx="153402" cy="1747"/>
              </a:xfrm>
              <a:prstGeom prst="line">
                <a:avLst/>
              </a:prstGeom>
              <a:noFill/>
              <a:ln w="222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0184" name="Group 2">
              <a:extLst>
                <a:ext uri="{FF2B5EF4-FFF2-40B4-BE49-F238E27FC236}">
                  <a16:creationId xmlns:a16="http://schemas.microsoft.com/office/drawing/2014/main" id="{B57C91C3-B45C-6F4F-BA36-FD2254614FE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16794" y="4747249"/>
              <a:ext cx="238379" cy="276603"/>
              <a:chOff x="1216794" y="4747249"/>
              <a:chExt cx="238379" cy="276603"/>
            </a:xfrm>
          </p:grpSpPr>
          <p:sp>
            <p:nvSpPr>
              <p:cNvPr id="90189" name="Rectangle 63">
                <a:extLst>
                  <a:ext uri="{FF2B5EF4-FFF2-40B4-BE49-F238E27FC236}">
                    <a16:creationId xmlns:a16="http://schemas.microsoft.com/office/drawing/2014/main" id="{2402F259-15F7-BA41-A7E8-1CEED6D43C5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19200" y="4767263"/>
                <a:ext cx="174728" cy="215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400" b="0">
                    <a:solidFill>
                      <a:srgbClr val="000000"/>
                    </a:solidFill>
                    <a:latin typeface="Times-Roman" pitchFamily="2" charset="0"/>
                  </a:rPr>
                  <a:t>Q </a:t>
                </a:r>
                <a:endParaRPr lang="en-US" altLang="en-US" b="0">
                  <a:solidFill>
                    <a:srgbClr val="000000"/>
                  </a:solidFill>
                  <a:latin typeface="Times" pitchFamily="2" charset="0"/>
                </a:endParaRPr>
              </a:p>
            </p:txBody>
          </p:sp>
          <p:sp>
            <p:nvSpPr>
              <p:cNvPr id="90190" name="Rectangle 64">
                <a:extLst>
                  <a:ext uri="{FF2B5EF4-FFF2-40B4-BE49-F238E27FC236}">
                    <a16:creationId xmlns:a16="http://schemas.microsoft.com/office/drawing/2014/main" id="{4B38200D-B6F9-A842-8E02-280D23FE405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49375" y="4854575"/>
                <a:ext cx="105798" cy="1692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100" b="0">
                    <a:solidFill>
                      <a:srgbClr val="000000"/>
                    </a:solidFill>
                    <a:latin typeface="Times-Roman" pitchFamily="2" charset="0"/>
                  </a:rPr>
                  <a:t>1 </a:t>
                </a:r>
                <a:endParaRPr lang="en-US" altLang="en-US" b="0">
                  <a:solidFill>
                    <a:srgbClr val="000000"/>
                  </a:solidFill>
                  <a:latin typeface="Times" pitchFamily="2" charset="0"/>
                </a:endParaRPr>
              </a:p>
            </p:txBody>
          </p:sp>
          <p:sp>
            <p:nvSpPr>
              <p:cNvPr id="90191" name="Line 25">
                <a:extLst>
                  <a:ext uri="{FF2B5EF4-FFF2-40B4-BE49-F238E27FC236}">
                    <a16:creationId xmlns:a16="http://schemas.microsoft.com/office/drawing/2014/main" id="{892B9E64-4458-194C-9508-F95DAFA1D30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216794" y="4747249"/>
                <a:ext cx="153402" cy="1747"/>
              </a:xfrm>
              <a:prstGeom prst="line">
                <a:avLst/>
              </a:prstGeom>
              <a:noFill/>
              <a:ln w="222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0185" name="Group 3">
              <a:extLst>
                <a:ext uri="{FF2B5EF4-FFF2-40B4-BE49-F238E27FC236}">
                  <a16:creationId xmlns:a16="http://schemas.microsoft.com/office/drawing/2014/main" id="{F88D9B00-CD55-D24E-A49D-6BB90388DC4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18120" y="5297215"/>
              <a:ext cx="237053" cy="266387"/>
              <a:chOff x="1218120" y="5297215"/>
              <a:chExt cx="237053" cy="266387"/>
            </a:xfrm>
          </p:grpSpPr>
          <p:sp>
            <p:nvSpPr>
              <p:cNvPr id="90186" name="Rectangle 65">
                <a:extLst>
                  <a:ext uri="{FF2B5EF4-FFF2-40B4-BE49-F238E27FC236}">
                    <a16:creationId xmlns:a16="http://schemas.microsoft.com/office/drawing/2014/main" id="{883083A8-8EBA-014C-86FB-1607C238481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19200" y="5307013"/>
                <a:ext cx="174728" cy="215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400" b="0">
                    <a:solidFill>
                      <a:srgbClr val="000000"/>
                    </a:solidFill>
                    <a:latin typeface="Times-Roman" pitchFamily="2" charset="0"/>
                  </a:rPr>
                  <a:t>Q </a:t>
                </a:r>
                <a:endParaRPr lang="en-US" altLang="en-US" b="0">
                  <a:solidFill>
                    <a:srgbClr val="000000"/>
                  </a:solidFill>
                  <a:latin typeface="Times" pitchFamily="2" charset="0"/>
                </a:endParaRPr>
              </a:p>
            </p:txBody>
          </p:sp>
          <p:sp>
            <p:nvSpPr>
              <p:cNvPr id="90187" name="Rectangle 66">
                <a:extLst>
                  <a:ext uri="{FF2B5EF4-FFF2-40B4-BE49-F238E27FC236}">
                    <a16:creationId xmlns:a16="http://schemas.microsoft.com/office/drawing/2014/main" id="{315C9D4C-5C32-4740-BB4F-A53A0DBBD4C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49375" y="5394325"/>
                <a:ext cx="105798" cy="1692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100" b="0">
                    <a:solidFill>
                      <a:srgbClr val="000000"/>
                    </a:solidFill>
                    <a:latin typeface="Times-Roman" pitchFamily="2" charset="0"/>
                  </a:rPr>
                  <a:t>2 </a:t>
                </a:r>
                <a:endParaRPr lang="en-US" altLang="en-US" b="0">
                  <a:solidFill>
                    <a:srgbClr val="000000"/>
                  </a:solidFill>
                  <a:latin typeface="Times" pitchFamily="2" charset="0"/>
                </a:endParaRPr>
              </a:p>
            </p:txBody>
          </p:sp>
          <p:sp>
            <p:nvSpPr>
              <p:cNvPr id="90188" name="Line 25">
                <a:extLst>
                  <a:ext uri="{FF2B5EF4-FFF2-40B4-BE49-F238E27FC236}">
                    <a16:creationId xmlns:a16="http://schemas.microsoft.com/office/drawing/2014/main" id="{AB809C8A-96E1-F146-9C31-0574CC9FE44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218120" y="5297215"/>
                <a:ext cx="153402" cy="1747"/>
              </a:xfrm>
              <a:prstGeom prst="line">
                <a:avLst/>
              </a:prstGeom>
              <a:noFill/>
              <a:ln w="222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90115" name="Group 5">
            <a:extLst>
              <a:ext uri="{FF2B5EF4-FFF2-40B4-BE49-F238E27FC236}">
                <a16:creationId xmlns:a16="http://schemas.microsoft.com/office/drawing/2014/main" id="{5FA039EF-E9DF-D847-A4C2-B3DFFAA06E44}"/>
              </a:ext>
            </a:extLst>
          </p:cNvPr>
          <p:cNvGrpSpPr>
            <a:grpSpLocks/>
          </p:cNvGrpSpPr>
          <p:nvPr/>
        </p:nvGrpSpPr>
        <p:grpSpPr bwMode="auto">
          <a:xfrm>
            <a:off x="4884738" y="4927600"/>
            <a:ext cx="5173662" cy="749300"/>
            <a:chOff x="3970862" y="4928304"/>
            <a:chExt cx="5173138" cy="748041"/>
          </a:xfrm>
        </p:grpSpPr>
        <p:grpSp>
          <p:nvGrpSpPr>
            <p:cNvPr id="90116" name="Group 74">
              <a:extLst>
                <a:ext uri="{FF2B5EF4-FFF2-40B4-BE49-F238E27FC236}">
                  <a16:creationId xmlns:a16="http://schemas.microsoft.com/office/drawing/2014/main" id="{65111641-B4C4-4742-8D1B-B21F1102369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70862" y="4928304"/>
              <a:ext cx="363538" cy="541337"/>
              <a:chOff x="3873500" y="3795713"/>
              <a:chExt cx="363538" cy="541337"/>
            </a:xfrm>
          </p:grpSpPr>
          <p:sp>
            <p:nvSpPr>
              <p:cNvPr id="90123" name="Freeform 77">
                <a:extLst>
                  <a:ext uri="{FF2B5EF4-FFF2-40B4-BE49-F238E27FC236}">
                    <a16:creationId xmlns:a16="http://schemas.microsoft.com/office/drawing/2014/main" id="{F33EF31D-EFCE-334E-9173-EC9128DE0F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25900" y="4260850"/>
                <a:ext cx="114300" cy="76200"/>
              </a:xfrm>
              <a:custGeom>
                <a:avLst/>
                <a:gdLst>
                  <a:gd name="T0" fmla="*/ 0 w 144"/>
                  <a:gd name="T1" fmla="*/ 2147483646 h 96"/>
                  <a:gd name="T2" fmla="*/ 2147483646 w 144"/>
                  <a:gd name="T3" fmla="*/ 2147483646 h 96"/>
                  <a:gd name="T4" fmla="*/ 2147483646 w 144"/>
                  <a:gd name="T5" fmla="*/ 0 h 96"/>
                  <a:gd name="T6" fmla="*/ 2147483646 w 144"/>
                  <a:gd name="T7" fmla="*/ 2147483646 h 96"/>
                  <a:gd name="T8" fmla="*/ 0 w 144"/>
                  <a:gd name="T9" fmla="*/ 2147483646 h 9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4"/>
                  <a:gd name="T16" fmla="*/ 0 h 96"/>
                  <a:gd name="T17" fmla="*/ 144 w 144"/>
                  <a:gd name="T18" fmla="*/ 96 h 9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4" h="96">
                    <a:moveTo>
                      <a:pt x="0" y="48"/>
                    </a:moveTo>
                    <a:lnTo>
                      <a:pt x="144" y="96"/>
                    </a:lnTo>
                    <a:lnTo>
                      <a:pt x="48" y="0"/>
                    </a:lnTo>
                    <a:lnTo>
                      <a:pt x="24" y="2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000000"/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124" name="Freeform 78">
                <a:extLst>
                  <a:ext uri="{FF2B5EF4-FFF2-40B4-BE49-F238E27FC236}">
                    <a16:creationId xmlns:a16="http://schemas.microsoft.com/office/drawing/2014/main" id="{7A78B902-D976-E54B-85A0-5481DEDAA1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73500" y="3795713"/>
                <a:ext cx="363538" cy="482600"/>
              </a:xfrm>
              <a:custGeom>
                <a:avLst/>
                <a:gdLst>
                  <a:gd name="T0" fmla="*/ 2147483646 w 457"/>
                  <a:gd name="T1" fmla="*/ 0 h 609"/>
                  <a:gd name="T2" fmla="*/ 2147483646 w 457"/>
                  <a:gd name="T3" fmla="*/ 0 h 609"/>
                  <a:gd name="T4" fmla="*/ 2147483646 w 457"/>
                  <a:gd name="T5" fmla="*/ 0 h 609"/>
                  <a:gd name="T6" fmla="*/ 2147483646 w 457"/>
                  <a:gd name="T7" fmla="*/ 0 h 609"/>
                  <a:gd name="T8" fmla="*/ 2147483646 w 457"/>
                  <a:gd name="T9" fmla="*/ 0 h 609"/>
                  <a:gd name="T10" fmla="*/ 2147483646 w 457"/>
                  <a:gd name="T11" fmla="*/ 0 h 609"/>
                  <a:gd name="T12" fmla="*/ 2147483646 w 457"/>
                  <a:gd name="T13" fmla="*/ 0 h 609"/>
                  <a:gd name="T14" fmla="*/ 2147483646 w 457"/>
                  <a:gd name="T15" fmla="*/ 0 h 609"/>
                  <a:gd name="T16" fmla="*/ 2147483646 w 457"/>
                  <a:gd name="T17" fmla="*/ 0 h 609"/>
                  <a:gd name="T18" fmla="*/ 2147483646 w 457"/>
                  <a:gd name="T19" fmla="*/ 0 h 609"/>
                  <a:gd name="T20" fmla="*/ 2147483646 w 457"/>
                  <a:gd name="T21" fmla="*/ 0 h 609"/>
                  <a:gd name="T22" fmla="*/ 2147483646 w 457"/>
                  <a:gd name="T23" fmla="*/ 0 h 609"/>
                  <a:gd name="T24" fmla="*/ 2147483646 w 457"/>
                  <a:gd name="T25" fmla="*/ 0 h 609"/>
                  <a:gd name="T26" fmla="*/ 2147483646 w 457"/>
                  <a:gd name="T27" fmla="*/ 0 h 609"/>
                  <a:gd name="T28" fmla="*/ 2147483646 w 457"/>
                  <a:gd name="T29" fmla="*/ 0 h 609"/>
                  <a:gd name="T30" fmla="*/ 2147483646 w 457"/>
                  <a:gd name="T31" fmla="*/ 0 h 609"/>
                  <a:gd name="T32" fmla="*/ 2147483646 w 457"/>
                  <a:gd name="T33" fmla="*/ 0 h 609"/>
                  <a:gd name="T34" fmla="*/ 2147483646 w 457"/>
                  <a:gd name="T35" fmla="*/ 0 h 609"/>
                  <a:gd name="T36" fmla="*/ 2147483646 w 457"/>
                  <a:gd name="T37" fmla="*/ 0 h 609"/>
                  <a:gd name="T38" fmla="*/ 2147483646 w 457"/>
                  <a:gd name="T39" fmla="*/ 0 h 609"/>
                  <a:gd name="T40" fmla="*/ 2147483646 w 457"/>
                  <a:gd name="T41" fmla="*/ 0 h 609"/>
                  <a:gd name="T42" fmla="*/ 2147483646 w 457"/>
                  <a:gd name="T43" fmla="*/ 0 h 609"/>
                  <a:gd name="T44" fmla="*/ 2147483646 w 457"/>
                  <a:gd name="T45" fmla="*/ 0 h 609"/>
                  <a:gd name="T46" fmla="*/ 2147483646 w 457"/>
                  <a:gd name="T47" fmla="*/ 0 h 609"/>
                  <a:gd name="T48" fmla="*/ 0 w 457"/>
                  <a:gd name="T49" fmla="*/ 0 h 609"/>
                  <a:gd name="T50" fmla="*/ 2147483646 w 457"/>
                  <a:gd name="T51" fmla="*/ 0 h 609"/>
                  <a:gd name="T52" fmla="*/ 2147483646 w 457"/>
                  <a:gd name="T53" fmla="*/ 0 h 609"/>
                  <a:gd name="T54" fmla="*/ 2147483646 w 457"/>
                  <a:gd name="T55" fmla="*/ 0 h 609"/>
                  <a:gd name="T56" fmla="*/ 2147483646 w 457"/>
                  <a:gd name="T57" fmla="*/ 0 h 609"/>
                  <a:gd name="T58" fmla="*/ 2147483646 w 457"/>
                  <a:gd name="T59" fmla="*/ 0 h 609"/>
                  <a:gd name="T60" fmla="*/ 2147483646 w 457"/>
                  <a:gd name="T61" fmla="*/ 0 h 609"/>
                  <a:gd name="T62" fmla="*/ 2147483646 w 457"/>
                  <a:gd name="T63" fmla="*/ 0 h 609"/>
                  <a:gd name="T64" fmla="*/ 2147483646 w 457"/>
                  <a:gd name="T65" fmla="*/ 0 h 60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457"/>
                  <a:gd name="T100" fmla="*/ 0 h 609"/>
                  <a:gd name="T101" fmla="*/ 457 w 457"/>
                  <a:gd name="T102" fmla="*/ 609 h 609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457" h="609">
                    <a:moveTo>
                      <a:pt x="316" y="0"/>
                    </a:moveTo>
                    <a:lnTo>
                      <a:pt x="335" y="13"/>
                    </a:lnTo>
                    <a:lnTo>
                      <a:pt x="352" y="27"/>
                    </a:lnTo>
                    <a:lnTo>
                      <a:pt x="367" y="37"/>
                    </a:lnTo>
                    <a:lnTo>
                      <a:pt x="383" y="49"/>
                    </a:lnTo>
                    <a:lnTo>
                      <a:pt x="396" y="60"/>
                    </a:lnTo>
                    <a:lnTo>
                      <a:pt x="408" y="70"/>
                    </a:lnTo>
                    <a:lnTo>
                      <a:pt x="419" y="79"/>
                    </a:lnTo>
                    <a:lnTo>
                      <a:pt x="429" y="88"/>
                    </a:lnTo>
                    <a:lnTo>
                      <a:pt x="437" y="96"/>
                    </a:lnTo>
                    <a:lnTo>
                      <a:pt x="444" y="105"/>
                    </a:lnTo>
                    <a:lnTo>
                      <a:pt x="450" y="112"/>
                    </a:lnTo>
                    <a:lnTo>
                      <a:pt x="454" y="120"/>
                    </a:lnTo>
                    <a:lnTo>
                      <a:pt x="456" y="127"/>
                    </a:lnTo>
                    <a:lnTo>
                      <a:pt x="457" y="135"/>
                    </a:lnTo>
                    <a:lnTo>
                      <a:pt x="457" y="141"/>
                    </a:lnTo>
                    <a:lnTo>
                      <a:pt x="456" y="148"/>
                    </a:lnTo>
                    <a:lnTo>
                      <a:pt x="453" y="155"/>
                    </a:lnTo>
                    <a:lnTo>
                      <a:pt x="448" y="162"/>
                    </a:lnTo>
                    <a:lnTo>
                      <a:pt x="442" y="169"/>
                    </a:lnTo>
                    <a:lnTo>
                      <a:pt x="435" y="177"/>
                    </a:lnTo>
                    <a:lnTo>
                      <a:pt x="425" y="184"/>
                    </a:lnTo>
                    <a:lnTo>
                      <a:pt x="414" y="191"/>
                    </a:lnTo>
                    <a:lnTo>
                      <a:pt x="401" y="199"/>
                    </a:lnTo>
                    <a:lnTo>
                      <a:pt x="388" y="208"/>
                    </a:lnTo>
                    <a:lnTo>
                      <a:pt x="372" y="216"/>
                    </a:lnTo>
                    <a:lnTo>
                      <a:pt x="354" y="226"/>
                    </a:lnTo>
                    <a:lnTo>
                      <a:pt x="335" y="235"/>
                    </a:lnTo>
                    <a:lnTo>
                      <a:pt x="314" y="246"/>
                    </a:lnTo>
                    <a:lnTo>
                      <a:pt x="292" y="257"/>
                    </a:lnTo>
                    <a:lnTo>
                      <a:pt x="268" y="269"/>
                    </a:lnTo>
                    <a:lnTo>
                      <a:pt x="241" y="281"/>
                    </a:lnTo>
                    <a:lnTo>
                      <a:pt x="214" y="294"/>
                    </a:lnTo>
                    <a:lnTo>
                      <a:pt x="190" y="306"/>
                    </a:lnTo>
                    <a:lnTo>
                      <a:pt x="167" y="317"/>
                    </a:lnTo>
                    <a:lnTo>
                      <a:pt x="145" y="328"/>
                    </a:lnTo>
                    <a:lnTo>
                      <a:pt x="125" y="338"/>
                    </a:lnTo>
                    <a:lnTo>
                      <a:pt x="107" y="347"/>
                    </a:lnTo>
                    <a:lnTo>
                      <a:pt x="89" y="357"/>
                    </a:lnTo>
                    <a:lnTo>
                      <a:pt x="73" y="365"/>
                    </a:lnTo>
                    <a:lnTo>
                      <a:pt x="59" y="374"/>
                    </a:lnTo>
                    <a:lnTo>
                      <a:pt x="47" y="382"/>
                    </a:lnTo>
                    <a:lnTo>
                      <a:pt x="35" y="390"/>
                    </a:lnTo>
                    <a:lnTo>
                      <a:pt x="25" y="398"/>
                    </a:lnTo>
                    <a:lnTo>
                      <a:pt x="17" y="406"/>
                    </a:lnTo>
                    <a:lnTo>
                      <a:pt x="11" y="413"/>
                    </a:lnTo>
                    <a:lnTo>
                      <a:pt x="6" y="420"/>
                    </a:lnTo>
                    <a:lnTo>
                      <a:pt x="2" y="429"/>
                    </a:lnTo>
                    <a:lnTo>
                      <a:pt x="0" y="436"/>
                    </a:lnTo>
                    <a:lnTo>
                      <a:pt x="0" y="444"/>
                    </a:lnTo>
                    <a:lnTo>
                      <a:pt x="1" y="453"/>
                    </a:lnTo>
                    <a:lnTo>
                      <a:pt x="5" y="461"/>
                    </a:lnTo>
                    <a:lnTo>
                      <a:pt x="9" y="470"/>
                    </a:lnTo>
                    <a:lnTo>
                      <a:pt x="15" y="478"/>
                    </a:lnTo>
                    <a:lnTo>
                      <a:pt x="24" y="488"/>
                    </a:lnTo>
                    <a:lnTo>
                      <a:pt x="35" y="497"/>
                    </a:lnTo>
                    <a:lnTo>
                      <a:pt x="47" y="507"/>
                    </a:lnTo>
                    <a:lnTo>
                      <a:pt x="60" y="518"/>
                    </a:lnTo>
                    <a:lnTo>
                      <a:pt x="75" y="529"/>
                    </a:lnTo>
                    <a:lnTo>
                      <a:pt x="92" y="541"/>
                    </a:lnTo>
                    <a:lnTo>
                      <a:pt x="112" y="553"/>
                    </a:lnTo>
                    <a:lnTo>
                      <a:pt x="133" y="566"/>
                    </a:lnTo>
                    <a:lnTo>
                      <a:pt x="156" y="579"/>
                    </a:lnTo>
                    <a:lnTo>
                      <a:pt x="180" y="595"/>
                    </a:lnTo>
                    <a:lnTo>
                      <a:pt x="208" y="609"/>
                    </a:lnTo>
                  </a:path>
                </a:pathLst>
              </a:cu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0117" name="Group 81">
              <a:extLst>
                <a:ext uri="{FF2B5EF4-FFF2-40B4-BE49-F238E27FC236}">
                  <a16:creationId xmlns:a16="http://schemas.microsoft.com/office/drawing/2014/main" id="{143C2545-E27F-B248-947D-0A9A5918656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922121" y="4929629"/>
              <a:ext cx="363538" cy="541337"/>
              <a:chOff x="3873500" y="3795713"/>
              <a:chExt cx="363538" cy="541337"/>
            </a:xfrm>
          </p:grpSpPr>
          <p:sp>
            <p:nvSpPr>
              <p:cNvPr id="90121" name="Freeform 77">
                <a:extLst>
                  <a:ext uri="{FF2B5EF4-FFF2-40B4-BE49-F238E27FC236}">
                    <a16:creationId xmlns:a16="http://schemas.microsoft.com/office/drawing/2014/main" id="{C817FC75-3AA5-D048-BDF1-482E37360B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25900" y="4260850"/>
                <a:ext cx="114300" cy="76200"/>
              </a:xfrm>
              <a:custGeom>
                <a:avLst/>
                <a:gdLst>
                  <a:gd name="T0" fmla="*/ 0 w 144"/>
                  <a:gd name="T1" fmla="*/ 2147483646 h 96"/>
                  <a:gd name="T2" fmla="*/ 2147483646 w 144"/>
                  <a:gd name="T3" fmla="*/ 2147483646 h 96"/>
                  <a:gd name="T4" fmla="*/ 2147483646 w 144"/>
                  <a:gd name="T5" fmla="*/ 0 h 96"/>
                  <a:gd name="T6" fmla="*/ 2147483646 w 144"/>
                  <a:gd name="T7" fmla="*/ 2147483646 h 96"/>
                  <a:gd name="T8" fmla="*/ 0 w 144"/>
                  <a:gd name="T9" fmla="*/ 2147483646 h 9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4"/>
                  <a:gd name="T16" fmla="*/ 0 h 96"/>
                  <a:gd name="T17" fmla="*/ 144 w 144"/>
                  <a:gd name="T18" fmla="*/ 96 h 9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4" h="96">
                    <a:moveTo>
                      <a:pt x="0" y="48"/>
                    </a:moveTo>
                    <a:lnTo>
                      <a:pt x="144" y="96"/>
                    </a:lnTo>
                    <a:lnTo>
                      <a:pt x="48" y="0"/>
                    </a:lnTo>
                    <a:lnTo>
                      <a:pt x="24" y="2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000000"/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122" name="Freeform 78">
                <a:extLst>
                  <a:ext uri="{FF2B5EF4-FFF2-40B4-BE49-F238E27FC236}">
                    <a16:creationId xmlns:a16="http://schemas.microsoft.com/office/drawing/2014/main" id="{6E610164-DBEC-7B41-BE66-FD2A8F3A6A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73500" y="3795713"/>
                <a:ext cx="363538" cy="482600"/>
              </a:xfrm>
              <a:custGeom>
                <a:avLst/>
                <a:gdLst>
                  <a:gd name="T0" fmla="*/ 2147483646 w 457"/>
                  <a:gd name="T1" fmla="*/ 0 h 609"/>
                  <a:gd name="T2" fmla="*/ 2147483646 w 457"/>
                  <a:gd name="T3" fmla="*/ 0 h 609"/>
                  <a:gd name="T4" fmla="*/ 2147483646 w 457"/>
                  <a:gd name="T5" fmla="*/ 0 h 609"/>
                  <a:gd name="T6" fmla="*/ 2147483646 w 457"/>
                  <a:gd name="T7" fmla="*/ 0 h 609"/>
                  <a:gd name="T8" fmla="*/ 2147483646 w 457"/>
                  <a:gd name="T9" fmla="*/ 0 h 609"/>
                  <a:gd name="T10" fmla="*/ 2147483646 w 457"/>
                  <a:gd name="T11" fmla="*/ 0 h 609"/>
                  <a:gd name="T12" fmla="*/ 2147483646 w 457"/>
                  <a:gd name="T13" fmla="*/ 0 h 609"/>
                  <a:gd name="T14" fmla="*/ 2147483646 w 457"/>
                  <a:gd name="T15" fmla="*/ 0 h 609"/>
                  <a:gd name="T16" fmla="*/ 2147483646 w 457"/>
                  <a:gd name="T17" fmla="*/ 0 h 609"/>
                  <a:gd name="T18" fmla="*/ 2147483646 w 457"/>
                  <a:gd name="T19" fmla="*/ 0 h 609"/>
                  <a:gd name="T20" fmla="*/ 2147483646 w 457"/>
                  <a:gd name="T21" fmla="*/ 0 h 609"/>
                  <a:gd name="T22" fmla="*/ 2147483646 w 457"/>
                  <a:gd name="T23" fmla="*/ 0 h 609"/>
                  <a:gd name="T24" fmla="*/ 2147483646 w 457"/>
                  <a:gd name="T25" fmla="*/ 0 h 609"/>
                  <a:gd name="T26" fmla="*/ 2147483646 w 457"/>
                  <a:gd name="T27" fmla="*/ 0 h 609"/>
                  <a:gd name="T28" fmla="*/ 2147483646 w 457"/>
                  <a:gd name="T29" fmla="*/ 0 h 609"/>
                  <a:gd name="T30" fmla="*/ 2147483646 w 457"/>
                  <a:gd name="T31" fmla="*/ 0 h 609"/>
                  <a:gd name="T32" fmla="*/ 2147483646 w 457"/>
                  <a:gd name="T33" fmla="*/ 0 h 609"/>
                  <a:gd name="T34" fmla="*/ 2147483646 w 457"/>
                  <a:gd name="T35" fmla="*/ 0 h 609"/>
                  <a:gd name="T36" fmla="*/ 2147483646 w 457"/>
                  <a:gd name="T37" fmla="*/ 0 h 609"/>
                  <a:gd name="T38" fmla="*/ 2147483646 w 457"/>
                  <a:gd name="T39" fmla="*/ 0 h 609"/>
                  <a:gd name="T40" fmla="*/ 2147483646 w 457"/>
                  <a:gd name="T41" fmla="*/ 0 h 609"/>
                  <a:gd name="T42" fmla="*/ 2147483646 w 457"/>
                  <a:gd name="T43" fmla="*/ 0 h 609"/>
                  <a:gd name="T44" fmla="*/ 2147483646 w 457"/>
                  <a:gd name="T45" fmla="*/ 0 h 609"/>
                  <a:gd name="T46" fmla="*/ 2147483646 w 457"/>
                  <a:gd name="T47" fmla="*/ 0 h 609"/>
                  <a:gd name="T48" fmla="*/ 0 w 457"/>
                  <a:gd name="T49" fmla="*/ 0 h 609"/>
                  <a:gd name="T50" fmla="*/ 2147483646 w 457"/>
                  <a:gd name="T51" fmla="*/ 0 h 609"/>
                  <a:gd name="T52" fmla="*/ 2147483646 w 457"/>
                  <a:gd name="T53" fmla="*/ 0 h 609"/>
                  <a:gd name="T54" fmla="*/ 2147483646 w 457"/>
                  <a:gd name="T55" fmla="*/ 0 h 609"/>
                  <a:gd name="T56" fmla="*/ 2147483646 w 457"/>
                  <a:gd name="T57" fmla="*/ 0 h 609"/>
                  <a:gd name="T58" fmla="*/ 2147483646 w 457"/>
                  <a:gd name="T59" fmla="*/ 0 h 609"/>
                  <a:gd name="T60" fmla="*/ 2147483646 w 457"/>
                  <a:gd name="T61" fmla="*/ 0 h 609"/>
                  <a:gd name="T62" fmla="*/ 2147483646 w 457"/>
                  <a:gd name="T63" fmla="*/ 0 h 609"/>
                  <a:gd name="T64" fmla="*/ 2147483646 w 457"/>
                  <a:gd name="T65" fmla="*/ 0 h 60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457"/>
                  <a:gd name="T100" fmla="*/ 0 h 609"/>
                  <a:gd name="T101" fmla="*/ 457 w 457"/>
                  <a:gd name="T102" fmla="*/ 609 h 609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457" h="609">
                    <a:moveTo>
                      <a:pt x="316" y="0"/>
                    </a:moveTo>
                    <a:lnTo>
                      <a:pt x="335" y="13"/>
                    </a:lnTo>
                    <a:lnTo>
                      <a:pt x="352" y="27"/>
                    </a:lnTo>
                    <a:lnTo>
                      <a:pt x="367" y="37"/>
                    </a:lnTo>
                    <a:lnTo>
                      <a:pt x="383" y="49"/>
                    </a:lnTo>
                    <a:lnTo>
                      <a:pt x="396" y="60"/>
                    </a:lnTo>
                    <a:lnTo>
                      <a:pt x="408" y="70"/>
                    </a:lnTo>
                    <a:lnTo>
                      <a:pt x="419" y="79"/>
                    </a:lnTo>
                    <a:lnTo>
                      <a:pt x="429" y="88"/>
                    </a:lnTo>
                    <a:lnTo>
                      <a:pt x="437" y="96"/>
                    </a:lnTo>
                    <a:lnTo>
                      <a:pt x="444" y="105"/>
                    </a:lnTo>
                    <a:lnTo>
                      <a:pt x="450" y="112"/>
                    </a:lnTo>
                    <a:lnTo>
                      <a:pt x="454" y="120"/>
                    </a:lnTo>
                    <a:lnTo>
                      <a:pt x="456" y="127"/>
                    </a:lnTo>
                    <a:lnTo>
                      <a:pt x="457" y="135"/>
                    </a:lnTo>
                    <a:lnTo>
                      <a:pt x="457" y="141"/>
                    </a:lnTo>
                    <a:lnTo>
                      <a:pt x="456" y="148"/>
                    </a:lnTo>
                    <a:lnTo>
                      <a:pt x="453" y="155"/>
                    </a:lnTo>
                    <a:lnTo>
                      <a:pt x="448" y="162"/>
                    </a:lnTo>
                    <a:lnTo>
                      <a:pt x="442" y="169"/>
                    </a:lnTo>
                    <a:lnTo>
                      <a:pt x="435" y="177"/>
                    </a:lnTo>
                    <a:lnTo>
                      <a:pt x="425" y="184"/>
                    </a:lnTo>
                    <a:lnTo>
                      <a:pt x="414" y="191"/>
                    </a:lnTo>
                    <a:lnTo>
                      <a:pt x="401" y="199"/>
                    </a:lnTo>
                    <a:lnTo>
                      <a:pt x="388" y="208"/>
                    </a:lnTo>
                    <a:lnTo>
                      <a:pt x="372" y="216"/>
                    </a:lnTo>
                    <a:lnTo>
                      <a:pt x="354" y="226"/>
                    </a:lnTo>
                    <a:lnTo>
                      <a:pt x="335" y="235"/>
                    </a:lnTo>
                    <a:lnTo>
                      <a:pt x="314" y="246"/>
                    </a:lnTo>
                    <a:lnTo>
                      <a:pt x="292" y="257"/>
                    </a:lnTo>
                    <a:lnTo>
                      <a:pt x="268" y="269"/>
                    </a:lnTo>
                    <a:lnTo>
                      <a:pt x="241" y="281"/>
                    </a:lnTo>
                    <a:lnTo>
                      <a:pt x="214" y="294"/>
                    </a:lnTo>
                    <a:lnTo>
                      <a:pt x="190" y="306"/>
                    </a:lnTo>
                    <a:lnTo>
                      <a:pt x="167" y="317"/>
                    </a:lnTo>
                    <a:lnTo>
                      <a:pt x="145" y="328"/>
                    </a:lnTo>
                    <a:lnTo>
                      <a:pt x="125" y="338"/>
                    </a:lnTo>
                    <a:lnTo>
                      <a:pt x="107" y="347"/>
                    </a:lnTo>
                    <a:lnTo>
                      <a:pt x="89" y="357"/>
                    </a:lnTo>
                    <a:lnTo>
                      <a:pt x="73" y="365"/>
                    </a:lnTo>
                    <a:lnTo>
                      <a:pt x="59" y="374"/>
                    </a:lnTo>
                    <a:lnTo>
                      <a:pt x="47" y="382"/>
                    </a:lnTo>
                    <a:lnTo>
                      <a:pt x="35" y="390"/>
                    </a:lnTo>
                    <a:lnTo>
                      <a:pt x="25" y="398"/>
                    </a:lnTo>
                    <a:lnTo>
                      <a:pt x="17" y="406"/>
                    </a:lnTo>
                    <a:lnTo>
                      <a:pt x="11" y="413"/>
                    </a:lnTo>
                    <a:lnTo>
                      <a:pt x="6" y="420"/>
                    </a:lnTo>
                    <a:lnTo>
                      <a:pt x="2" y="429"/>
                    </a:lnTo>
                    <a:lnTo>
                      <a:pt x="0" y="436"/>
                    </a:lnTo>
                    <a:lnTo>
                      <a:pt x="0" y="444"/>
                    </a:lnTo>
                    <a:lnTo>
                      <a:pt x="1" y="453"/>
                    </a:lnTo>
                    <a:lnTo>
                      <a:pt x="5" y="461"/>
                    </a:lnTo>
                    <a:lnTo>
                      <a:pt x="9" y="470"/>
                    </a:lnTo>
                    <a:lnTo>
                      <a:pt x="15" y="478"/>
                    </a:lnTo>
                    <a:lnTo>
                      <a:pt x="24" y="488"/>
                    </a:lnTo>
                    <a:lnTo>
                      <a:pt x="35" y="497"/>
                    </a:lnTo>
                    <a:lnTo>
                      <a:pt x="47" y="507"/>
                    </a:lnTo>
                    <a:lnTo>
                      <a:pt x="60" y="518"/>
                    </a:lnTo>
                    <a:lnTo>
                      <a:pt x="75" y="529"/>
                    </a:lnTo>
                    <a:lnTo>
                      <a:pt x="92" y="541"/>
                    </a:lnTo>
                    <a:lnTo>
                      <a:pt x="112" y="553"/>
                    </a:lnTo>
                    <a:lnTo>
                      <a:pt x="133" y="566"/>
                    </a:lnTo>
                    <a:lnTo>
                      <a:pt x="156" y="579"/>
                    </a:lnTo>
                    <a:lnTo>
                      <a:pt x="180" y="595"/>
                    </a:lnTo>
                    <a:lnTo>
                      <a:pt x="208" y="609"/>
                    </a:lnTo>
                  </a:path>
                </a:pathLst>
              </a:cu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90118" name="TextBox 85">
              <a:extLst>
                <a:ext uri="{FF2B5EF4-FFF2-40B4-BE49-F238E27FC236}">
                  <a16:creationId xmlns:a16="http://schemas.microsoft.com/office/drawing/2014/main" id="{9514EA66-FA1F-F742-9F6A-3232C4E3446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901352" y="4937681"/>
              <a:ext cx="1242648" cy="7386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FF0000"/>
                  </a:solidFill>
                  <a:latin typeface="Times" pitchFamily="2" charset="0"/>
                </a:rPr>
                <a:t>Q</a:t>
              </a:r>
              <a:r>
                <a:rPr lang="en-US" altLang="en-US" sz="1400" b="0" baseline="-25000">
                  <a:solidFill>
                    <a:srgbClr val="FF0000"/>
                  </a:solidFill>
                  <a:latin typeface="Times" pitchFamily="2" charset="0"/>
                </a:rPr>
                <a:t>2</a:t>
              </a:r>
              <a:r>
                <a:rPr lang="en-US" altLang="en-US" sz="1400" b="0">
                  <a:solidFill>
                    <a:srgbClr val="FF0000"/>
                  </a:solidFill>
                  <a:latin typeface="Times" pitchFamily="2" charset="0"/>
                </a:rPr>
                <a:t> toggles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FF0000"/>
                  </a:solidFill>
                  <a:latin typeface="Times" pitchFamily="2" charset="0"/>
                </a:rPr>
                <a:t>on the positive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FF0000"/>
                  </a:solidFill>
                  <a:latin typeface="Times" pitchFamily="2" charset="0"/>
                </a:rPr>
                <a:t>edge of Q</a:t>
              </a:r>
              <a:r>
                <a:rPr lang="en-US" altLang="en-US" sz="1400" b="0" baseline="-25000">
                  <a:solidFill>
                    <a:srgbClr val="FF0000"/>
                  </a:solidFill>
                  <a:latin typeface="Times" pitchFamily="2" charset="0"/>
                </a:rPr>
                <a:t>1</a:t>
              </a:r>
            </a:p>
          </p:txBody>
        </p:sp>
        <p:sp>
          <p:nvSpPr>
            <p:cNvPr id="90119" name="Line 25">
              <a:extLst>
                <a:ext uri="{FF2B5EF4-FFF2-40B4-BE49-F238E27FC236}">
                  <a16:creationId xmlns:a16="http://schemas.microsoft.com/office/drawing/2014/main" id="{2B6BD5F9-FF87-7844-A6DB-0694F01B823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991306" y="4977836"/>
              <a:ext cx="153402" cy="1747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120" name="Line 25">
              <a:extLst>
                <a:ext uri="{FF2B5EF4-FFF2-40B4-BE49-F238E27FC236}">
                  <a16:creationId xmlns:a16="http://schemas.microsoft.com/office/drawing/2014/main" id="{399A4B02-819A-3D46-993A-752206A740B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549224" y="5408531"/>
              <a:ext cx="153402" cy="1747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ransition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Title 1">
            <a:extLst>
              <a:ext uri="{FF2B5EF4-FFF2-40B4-BE49-F238E27FC236}">
                <a16:creationId xmlns:a16="http://schemas.microsoft.com/office/drawing/2014/main" id="{7D75105F-10D3-4643-B917-4F7661B0A693}"/>
              </a:ext>
            </a:extLst>
          </p:cNvPr>
          <p:cNvSpPr txBox="1">
            <a:spLocks/>
          </p:cNvSpPr>
          <p:nvPr/>
        </p:nvSpPr>
        <p:spPr bwMode="auto">
          <a:xfrm>
            <a:off x="914400" y="0"/>
            <a:ext cx="9144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rgbClr val="000000"/>
                </a:solidFill>
              </a:rPr>
              <a:t>A three-bit up-counter</a:t>
            </a:r>
          </a:p>
        </p:txBody>
      </p:sp>
      <p:grpSp>
        <p:nvGrpSpPr>
          <p:cNvPr id="91138" name="Group 4">
            <a:extLst>
              <a:ext uri="{FF2B5EF4-FFF2-40B4-BE49-F238E27FC236}">
                <a16:creationId xmlns:a16="http://schemas.microsoft.com/office/drawing/2014/main" id="{35F6A0D3-0D43-7645-9C0B-69A75A6B2211}"/>
              </a:ext>
            </a:extLst>
          </p:cNvPr>
          <p:cNvGrpSpPr>
            <a:grpSpLocks/>
          </p:cNvGrpSpPr>
          <p:nvPr/>
        </p:nvGrpSpPr>
        <p:grpSpPr bwMode="auto">
          <a:xfrm>
            <a:off x="1939925" y="942976"/>
            <a:ext cx="6775450" cy="5568007"/>
            <a:chOff x="1025525" y="942975"/>
            <a:chExt cx="6775451" cy="5568007"/>
          </a:xfrm>
        </p:grpSpPr>
        <p:sp>
          <p:nvSpPr>
            <p:cNvPr id="91149" name="Line 4">
              <a:extLst>
                <a:ext uri="{FF2B5EF4-FFF2-40B4-BE49-F238E27FC236}">
                  <a16:creationId xmlns:a16="http://schemas.microsoft.com/office/drawing/2014/main" id="{E8778922-4203-4941-AF7B-BD67D0EBC25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652713" y="3536950"/>
              <a:ext cx="1588" cy="2154238"/>
            </a:xfrm>
            <a:prstGeom prst="line">
              <a:avLst/>
            </a:prstGeom>
            <a:noFill/>
            <a:ln w="17463">
              <a:solidFill>
                <a:srgbClr val="7F7F7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1150" name="Line 5">
              <a:extLst>
                <a:ext uri="{FF2B5EF4-FFF2-40B4-BE49-F238E27FC236}">
                  <a16:creationId xmlns:a16="http://schemas.microsoft.com/office/drawing/2014/main" id="{23B1E586-FBE1-1F42-BDA3-BBA9549932A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97250" y="3536950"/>
              <a:ext cx="1588" cy="2154238"/>
            </a:xfrm>
            <a:prstGeom prst="line">
              <a:avLst/>
            </a:prstGeom>
            <a:noFill/>
            <a:ln w="17463">
              <a:solidFill>
                <a:srgbClr val="7F7F7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1151" name="Line 6">
              <a:extLst>
                <a:ext uri="{FF2B5EF4-FFF2-40B4-BE49-F238E27FC236}">
                  <a16:creationId xmlns:a16="http://schemas.microsoft.com/office/drawing/2014/main" id="{D4B4B885-4FAA-2545-B7A2-F72B3EB8231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121150" y="3536950"/>
              <a:ext cx="1588" cy="2154238"/>
            </a:xfrm>
            <a:prstGeom prst="line">
              <a:avLst/>
            </a:prstGeom>
            <a:noFill/>
            <a:ln w="19050">
              <a:solidFill>
                <a:srgbClr val="7F7F7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1152" name="Line 7">
              <a:extLst>
                <a:ext uri="{FF2B5EF4-FFF2-40B4-BE49-F238E27FC236}">
                  <a16:creationId xmlns:a16="http://schemas.microsoft.com/office/drawing/2014/main" id="{13C78131-3AD1-414D-B908-EC996907DCF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864100" y="3536950"/>
              <a:ext cx="1588" cy="2154238"/>
            </a:xfrm>
            <a:prstGeom prst="line">
              <a:avLst/>
            </a:prstGeom>
            <a:noFill/>
            <a:ln w="17463">
              <a:solidFill>
                <a:srgbClr val="7F7F7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1153" name="Line 8">
              <a:extLst>
                <a:ext uri="{FF2B5EF4-FFF2-40B4-BE49-F238E27FC236}">
                  <a16:creationId xmlns:a16="http://schemas.microsoft.com/office/drawing/2014/main" id="{ACFC84E2-00B1-4344-84CC-194273F30BD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608638" y="3536950"/>
              <a:ext cx="1588" cy="2154238"/>
            </a:xfrm>
            <a:prstGeom prst="line">
              <a:avLst/>
            </a:prstGeom>
            <a:noFill/>
            <a:ln w="17463">
              <a:solidFill>
                <a:srgbClr val="7F7F7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1154" name="Line 9">
              <a:extLst>
                <a:ext uri="{FF2B5EF4-FFF2-40B4-BE49-F238E27FC236}">
                  <a16:creationId xmlns:a16="http://schemas.microsoft.com/office/drawing/2014/main" id="{ABCCD506-C791-DF45-91A6-E9B688D644B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332538" y="3536950"/>
              <a:ext cx="1588" cy="2154238"/>
            </a:xfrm>
            <a:prstGeom prst="line">
              <a:avLst/>
            </a:prstGeom>
            <a:noFill/>
            <a:ln w="17463">
              <a:solidFill>
                <a:srgbClr val="7F7F7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1155" name="Line 10">
              <a:extLst>
                <a:ext uri="{FF2B5EF4-FFF2-40B4-BE49-F238E27FC236}">
                  <a16:creationId xmlns:a16="http://schemas.microsoft.com/office/drawing/2014/main" id="{A7D1386A-6C5D-DC42-AFD5-79410A6840E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077075" y="3536950"/>
              <a:ext cx="1588" cy="2154238"/>
            </a:xfrm>
            <a:prstGeom prst="line">
              <a:avLst/>
            </a:prstGeom>
            <a:noFill/>
            <a:ln w="17463">
              <a:solidFill>
                <a:srgbClr val="7F7F7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1156" name="Line 11">
              <a:extLst>
                <a:ext uri="{FF2B5EF4-FFF2-40B4-BE49-F238E27FC236}">
                  <a16:creationId xmlns:a16="http://schemas.microsoft.com/office/drawing/2014/main" id="{54024A5B-D924-0548-9E81-21706CAE171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909763" y="3536950"/>
              <a:ext cx="1588" cy="2154238"/>
            </a:xfrm>
            <a:prstGeom prst="line">
              <a:avLst/>
            </a:prstGeom>
            <a:noFill/>
            <a:ln w="17463">
              <a:solidFill>
                <a:srgbClr val="7F7F7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1157" name="Freeform 12">
              <a:extLst>
                <a:ext uri="{FF2B5EF4-FFF2-40B4-BE49-F238E27FC236}">
                  <a16:creationId xmlns:a16="http://schemas.microsoft.com/office/drawing/2014/main" id="{1A70B0B5-A248-D44E-9098-497DB23AAA4C}"/>
                </a:ext>
              </a:extLst>
            </p:cNvPr>
            <p:cNvSpPr>
              <a:spLocks/>
            </p:cNvSpPr>
            <p:nvPr/>
          </p:nvSpPr>
          <p:spPr bwMode="auto">
            <a:xfrm>
              <a:off x="1547813" y="3670300"/>
              <a:ext cx="1466850" cy="266700"/>
            </a:xfrm>
            <a:custGeom>
              <a:avLst/>
              <a:gdLst>
                <a:gd name="T0" fmla="*/ 0 w 1850"/>
                <a:gd name="T1" fmla="*/ 2147483646 h 336"/>
                <a:gd name="T2" fmla="*/ 0 w 1850"/>
                <a:gd name="T3" fmla="*/ 0 h 336"/>
                <a:gd name="T4" fmla="*/ 0 w 1850"/>
                <a:gd name="T5" fmla="*/ 0 h 336"/>
                <a:gd name="T6" fmla="*/ 0 w 1850"/>
                <a:gd name="T7" fmla="*/ 2147483646 h 336"/>
                <a:gd name="T8" fmla="*/ 0 w 1850"/>
                <a:gd name="T9" fmla="*/ 2147483646 h 336"/>
                <a:gd name="T10" fmla="*/ 0 w 1850"/>
                <a:gd name="T11" fmla="*/ 0 h 336"/>
                <a:gd name="T12" fmla="*/ 0 w 1850"/>
                <a:gd name="T13" fmla="*/ 0 h 336"/>
                <a:gd name="T14" fmla="*/ 0 w 1850"/>
                <a:gd name="T15" fmla="*/ 2147483646 h 336"/>
                <a:gd name="T16" fmla="*/ 0 w 1850"/>
                <a:gd name="T17" fmla="*/ 2147483646 h 3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850"/>
                <a:gd name="T28" fmla="*/ 0 h 336"/>
                <a:gd name="T29" fmla="*/ 1850 w 1850"/>
                <a:gd name="T30" fmla="*/ 336 h 3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850" h="336">
                  <a:moveTo>
                    <a:pt x="1850" y="336"/>
                  </a:moveTo>
                  <a:lnTo>
                    <a:pt x="1850" y="0"/>
                  </a:lnTo>
                  <a:lnTo>
                    <a:pt x="1393" y="0"/>
                  </a:lnTo>
                  <a:lnTo>
                    <a:pt x="1393" y="336"/>
                  </a:lnTo>
                  <a:lnTo>
                    <a:pt x="937" y="336"/>
                  </a:lnTo>
                  <a:lnTo>
                    <a:pt x="937" y="0"/>
                  </a:lnTo>
                  <a:lnTo>
                    <a:pt x="456" y="0"/>
                  </a:lnTo>
                  <a:lnTo>
                    <a:pt x="456" y="336"/>
                  </a:lnTo>
                  <a:lnTo>
                    <a:pt x="0" y="336"/>
                  </a:lnTo>
                </a:path>
              </a:pathLst>
            </a:custGeom>
            <a:noFill/>
            <a:ln w="28575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1158" name="Freeform 13">
              <a:extLst>
                <a:ext uri="{FF2B5EF4-FFF2-40B4-BE49-F238E27FC236}">
                  <a16:creationId xmlns:a16="http://schemas.microsoft.com/office/drawing/2014/main" id="{0ABACBBA-0AB0-DF4F-9189-629BD782E0CC}"/>
                </a:ext>
              </a:extLst>
            </p:cNvPr>
            <p:cNvSpPr>
              <a:spLocks/>
            </p:cNvSpPr>
            <p:nvPr/>
          </p:nvSpPr>
          <p:spPr bwMode="auto">
            <a:xfrm>
              <a:off x="3014663" y="3670300"/>
              <a:ext cx="1487488" cy="266700"/>
            </a:xfrm>
            <a:custGeom>
              <a:avLst/>
              <a:gdLst>
                <a:gd name="T0" fmla="*/ 2147483646 w 1873"/>
                <a:gd name="T1" fmla="*/ 2147483646 h 336"/>
                <a:gd name="T2" fmla="*/ 2147483646 w 1873"/>
                <a:gd name="T3" fmla="*/ 0 h 336"/>
                <a:gd name="T4" fmla="*/ 2147483646 w 1873"/>
                <a:gd name="T5" fmla="*/ 0 h 336"/>
                <a:gd name="T6" fmla="*/ 2147483646 w 1873"/>
                <a:gd name="T7" fmla="*/ 2147483646 h 336"/>
                <a:gd name="T8" fmla="*/ 2147483646 w 1873"/>
                <a:gd name="T9" fmla="*/ 2147483646 h 336"/>
                <a:gd name="T10" fmla="*/ 2147483646 w 1873"/>
                <a:gd name="T11" fmla="*/ 0 h 336"/>
                <a:gd name="T12" fmla="*/ 2147483646 w 1873"/>
                <a:gd name="T13" fmla="*/ 0 h 336"/>
                <a:gd name="T14" fmla="*/ 2147483646 w 1873"/>
                <a:gd name="T15" fmla="*/ 2147483646 h 336"/>
                <a:gd name="T16" fmla="*/ 0 w 1873"/>
                <a:gd name="T17" fmla="*/ 2147483646 h 3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873"/>
                <a:gd name="T28" fmla="*/ 0 h 336"/>
                <a:gd name="T29" fmla="*/ 1873 w 1873"/>
                <a:gd name="T30" fmla="*/ 336 h 3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873" h="336">
                  <a:moveTo>
                    <a:pt x="1873" y="336"/>
                  </a:moveTo>
                  <a:lnTo>
                    <a:pt x="1873" y="0"/>
                  </a:lnTo>
                  <a:lnTo>
                    <a:pt x="1393" y="0"/>
                  </a:lnTo>
                  <a:lnTo>
                    <a:pt x="1393" y="336"/>
                  </a:lnTo>
                  <a:lnTo>
                    <a:pt x="936" y="336"/>
                  </a:lnTo>
                  <a:lnTo>
                    <a:pt x="936" y="0"/>
                  </a:lnTo>
                  <a:lnTo>
                    <a:pt x="480" y="0"/>
                  </a:lnTo>
                  <a:lnTo>
                    <a:pt x="480" y="336"/>
                  </a:lnTo>
                  <a:lnTo>
                    <a:pt x="0" y="336"/>
                  </a:lnTo>
                </a:path>
              </a:pathLst>
            </a:custGeom>
            <a:noFill/>
            <a:ln w="28575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1159" name="Freeform 14">
              <a:extLst>
                <a:ext uri="{FF2B5EF4-FFF2-40B4-BE49-F238E27FC236}">
                  <a16:creationId xmlns:a16="http://schemas.microsoft.com/office/drawing/2014/main" id="{F2033264-7356-2249-ACB4-8C9EEE600165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2150" y="3670300"/>
              <a:ext cx="1468438" cy="266700"/>
            </a:xfrm>
            <a:custGeom>
              <a:avLst/>
              <a:gdLst>
                <a:gd name="T0" fmla="*/ 2147483646 w 1850"/>
                <a:gd name="T1" fmla="*/ 2147483646 h 336"/>
                <a:gd name="T2" fmla="*/ 2147483646 w 1850"/>
                <a:gd name="T3" fmla="*/ 0 h 336"/>
                <a:gd name="T4" fmla="*/ 2147483646 w 1850"/>
                <a:gd name="T5" fmla="*/ 0 h 336"/>
                <a:gd name="T6" fmla="*/ 2147483646 w 1850"/>
                <a:gd name="T7" fmla="*/ 2147483646 h 336"/>
                <a:gd name="T8" fmla="*/ 2147483646 w 1850"/>
                <a:gd name="T9" fmla="*/ 2147483646 h 336"/>
                <a:gd name="T10" fmla="*/ 2147483646 w 1850"/>
                <a:gd name="T11" fmla="*/ 0 h 336"/>
                <a:gd name="T12" fmla="*/ 2147483646 w 1850"/>
                <a:gd name="T13" fmla="*/ 0 h 336"/>
                <a:gd name="T14" fmla="*/ 2147483646 w 1850"/>
                <a:gd name="T15" fmla="*/ 2147483646 h 336"/>
                <a:gd name="T16" fmla="*/ 0 w 1850"/>
                <a:gd name="T17" fmla="*/ 2147483646 h 3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850"/>
                <a:gd name="T28" fmla="*/ 0 h 336"/>
                <a:gd name="T29" fmla="*/ 1850 w 1850"/>
                <a:gd name="T30" fmla="*/ 336 h 3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850" h="336">
                  <a:moveTo>
                    <a:pt x="1850" y="336"/>
                  </a:moveTo>
                  <a:lnTo>
                    <a:pt x="1850" y="0"/>
                  </a:lnTo>
                  <a:lnTo>
                    <a:pt x="1394" y="0"/>
                  </a:lnTo>
                  <a:lnTo>
                    <a:pt x="1394" y="336"/>
                  </a:lnTo>
                  <a:lnTo>
                    <a:pt x="913" y="336"/>
                  </a:lnTo>
                  <a:lnTo>
                    <a:pt x="913" y="0"/>
                  </a:lnTo>
                  <a:lnTo>
                    <a:pt x="457" y="0"/>
                  </a:lnTo>
                  <a:lnTo>
                    <a:pt x="457" y="336"/>
                  </a:lnTo>
                  <a:lnTo>
                    <a:pt x="0" y="336"/>
                  </a:lnTo>
                </a:path>
              </a:pathLst>
            </a:custGeom>
            <a:noFill/>
            <a:ln w="28575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1160" name="Freeform 15">
              <a:extLst>
                <a:ext uri="{FF2B5EF4-FFF2-40B4-BE49-F238E27FC236}">
                  <a16:creationId xmlns:a16="http://schemas.microsoft.com/office/drawing/2014/main" id="{9866FEFD-169F-7445-96F0-2B63B9ABD5AC}"/>
                </a:ext>
              </a:extLst>
            </p:cNvPr>
            <p:cNvSpPr>
              <a:spLocks/>
            </p:cNvSpPr>
            <p:nvPr/>
          </p:nvSpPr>
          <p:spPr bwMode="auto">
            <a:xfrm>
              <a:off x="5970588" y="3670300"/>
              <a:ext cx="1468438" cy="266700"/>
            </a:xfrm>
            <a:custGeom>
              <a:avLst/>
              <a:gdLst>
                <a:gd name="T0" fmla="*/ 2147483646 w 1850"/>
                <a:gd name="T1" fmla="*/ 2147483646 h 336"/>
                <a:gd name="T2" fmla="*/ 2147483646 w 1850"/>
                <a:gd name="T3" fmla="*/ 0 h 336"/>
                <a:gd name="T4" fmla="*/ 2147483646 w 1850"/>
                <a:gd name="T5" fmla="*/ 0 h 336"/>
                <a:gd name="T6" fmla="*/ 2147483646 w 1850"/>
                <a:gd name="T7" fmla="*/ 2147483646 h 336"/>
                <a:gd name="T8" fmla="*/ 2147483646 w 1850"/>
                <a:gd name="T9" fmla="*/ 2147483646 h 336"/>
                <a:gd name="T10" fmla="*/ 2147483646 w 1850"/>
                <a:gd name="T11" fmla="*/ 0 h 336"/>
                <a:gd name="T12" fmla="*/ 2147483646 w 1850"/>
                <a:gd name="T13" fmla="*/ 0 h 336"/>
                <a:gd name="T14" fmla="*/ 2147483646 w 1850"/>
                <a:gd name="T15" fmla="*/ 2147483646 h 336"/>
                <a:gd name="T16" fmla="*/ 0 w 1850"/>
                <a:gd name="T17" fmla="*/ 2147483646 h 3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850"/>
                <a:gd name="T28" fmla="*/ 0 h 336"/>
                <a:gd name="T29" fmla="*/ 1850 w 1850"/>
                <a:gd name="T30" fmla="*/ 336 h 3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850" h="336">
                  <a:moveTo>
                    <a:pt x="1850" y="336"/>
                  </a:moveTo>
                  <a:lnTo>
                    <a:pt x="1850" y="0"/>
                  </a:lnTo>
                  <a:lnTo>
                    <a:pt x="1393" y="0"/>
                  </a:lnTo>
                  <a:lnTo>
                    <a:pt x="1393" y="336"/>
                  </a:lnTo>
                  <a:lnTo>
                    <a:pt x="913" y="336"/>
                  </a:lnTo>
                  <a:lnTo>
                    <a:pt x="913" y="0"/>
                  </a:lnTo>
                  <a:lnTo>
                    <a:pt x="456" y="0"/>
                  </a:lnTo>
                  <a:lnTo>
                    <a:pt x="456" y="336"/>
                  </a:lnTo>
                  <a:lnTo>
                    <a:pt x="0" y="336"/>
                  </a:lnTo>
                </a:path>
              </a:pathLst>
            </a:custGeom>
            <a:noFill/>
            <a:ln w="28575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1161" name="Line 16">
              <a:extLst>
                <a:ext uri="{FF2B5EF4-FFF2-40B4-BE49-F238E27FC236}">
                  <a16:creationId xmlns:a16="http://schemas.microsoft.com/office/drawing/2014/main" id="{D4308A46-8403-5545-97BD-F5EDCABB415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439025" y="3937000"/>
              <a:ext cx="361950" cy="1588"/>
            </a:xfrm>
            <a:prstGeom prst="line">
              <a:avLst/>
            </a:prstGeom>
            <a:noFill/>
            <a:ln w="28575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1162" name="Freeform 17">
              <a:extLst>
                <a:ext uri="{FF2B5EF4-FFF2-40B4-BE49-F238E27FC236}">
                  <a16:creationId xmlns:a16="http://schemas.microsoft.com/office/drawing/2014/main" id="{A37FAFAF-7ED3-624F-94A6-BA4D23517177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1547813" y="4198288"/>
              <a:ext cx="2611438" cy="284810"/>
            </a:xfrm>
            <a:custGeom>
              <a:avLst/>
              <a:gdLst>
                <a:gd name="T0" fmla="*/ 0 w 3291"/>
                <a:gd name="T1" fmla="*/ 2147483646 h 336"/>
                <a:gd name="T2" fmla="*/ 0 w 3291"/>
                <a:gd name="T3" fmla="*/ 0 h 336"/>
                <a:gd name="T4" fmla="*/ 0 w 3291"/>
                <a:gd name="T5" fmla="*/ 0 h 336"/>
                <a:gd name="T6" fmla="*/ 0 w 3291"/>
                <a:gd name="T7" fmla="*/ 2147483646 h 336"/>
                <a:gd name="T8" fmla="*/ 0 w 3291"/>
                <a:gd name="T9" fmla="*/ 2147483646 h 336"/>
                <a:gd name="T10" fmla="*/ 0 w 3291"/>
                <a:gd name="T11" fmla="*/ 0 h 336"/>
                <a:gd name="T12" fmla="*/ 0 w 3291"/>
                <a:gd name="T13" fmla="*/ 0 h 336"/>
                <a:gd name="T14" fmla="*/ 0 w 3291"/>
                <a:gd name="T15" fmla="*/ 2147483646 h 336"/>
                <a:gd name="T16" fmla="*/ 0 w 3291"/>
                <a:gd name="T17" fmla="*/ 2147483646 h 3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291"/>
                <a:gd name="T28" fmla="*/ 0 h 336"/>
                <a:gd name="T29" fmla="*/ 3291 w 3291"/>
                <a:gd name="T30" fmla="*/ 336 h 3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291" h="336">
                  <a:moveTo>
                    <a:pt x="3291" y="336"/>
                  </a:moveTo>
                  <a:lnTo>
                    <a:pt x="3291" y="0"/>
                  </a:lnTo>
                  <a:lnTo>
                    <a:pt x="2378" y="0"/>
                  </a:lnTo>
                  <a:lnTo>
                    <a:pt x="2378" y="336"/>
                  </a:lnTo>
                  <a:lnTo>
                    <a:pt x="1441" y="336"/>
                  </a:lnTo>
                  <a:lnTo>
                    <a:pt x="1441" y="0"/>
                  </a:lnTo>
                  <a:lnTo>
                    <a:pt x="528" y="0"/>
                  </a:lnTo>
                  <a:lnTo>
                    <a:pt x="528" y="336"/>
                  </a:lnTo>
                  <a:lnTo>
                    <a:pt x="0" y="336"/>
                  </a:lnTo>
                </a:path>
              </a:pathLst>
            </a:custGeom>
            <a:noFill/>
            <a:ln w="28575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1163" name="Freeform 18">
              <a:extLst>
                <a:ext uri="{FF2B5EF4-FFF2-40B4-BE49-F238E27FC236}">
                  <a16:creationId xmlns:a16="http://schemas.microsoft.com/office/drawing/2014/main" id="{402559FC-18B6-5F42-8231-244E48C35687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4159250" y="4206902"/>
              <a:ext cx="2955925" cy="285584"/>
            </a:xfrm>
            <a:custGeom>
              <a:avLst/>
              <a:gdLst>
                <a:gd name="T0" fmla="*/ 2147483646 w 3723"/>
                <a:gd name="T1" fmla="*/ 2147483646 h 336"/>
                <a:gd name="T2" fmla="*/ 2147483646 w 3723"/>
                <a:gd name="T3" fmla="*/ 0 h 336"/>
                <a:gd name="T4" fmla="*/ 2147483646 w 3723"/>
                <a:gd name="T5" fmla="*/ 0 h 336"/>
                <a:gd name="T6" fmla="*/ 2147483646 w 3723"/>
                <a:gd name="T7" fmla="*/ 2147483646 h 336"/>
                <a:gd name="T8" fmla="*/ 2147483646 w 3723"/>
                <a:gd name="T9" fmla="*/ 2147483646 h 336"/>
                <a:gd name="T10" fmla="*/ 2147483646 w 3723"/>
                <a:gd name="T11" fmla="*/ 0 h 336"/>
                <a:gd name="T12" fmla="*/ 2147483646 w 3723"/>
                <a:gd name="T13" fmla="*/ 0 h 336"/>
                <a:gd name="T14" fmla="*/ 2147483646 w 3723"/>
                <a:gd name="T15" fmla="*/ 2147483646 h 336"/>
                <a:gd name="T16" fmla="*/ 0 w 3723"/>
                <a:gd name="T17" fmla="*/ 2147483646 h 3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723"/>
                <a:gd name="T28" fmla="*/ 0 h 336"/>
                <a:gd name="T29" fmla="*/ 3723 w 3723"/>
                <a:gd name="T30" fmla="*/ 336 h 3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723" h="336">
                  <a:moveTo>
                    <a:pt x="3723" y="336"/>
                  </a:moveTo>
                  <a:lnTo>
                    <a:pt x="3723" y="0"/>
                  </a:lnTo>
                  <a:lnTo>
                    <a:pt x="2786" y="0"/>
                  </a:lnTo>
                  <a:lnTo>
                    <a:pt x="2786" y="336"/>
                  </a:lnTo>
                  <a:lnTo>
                    <a:pt x="1874" y="336"/>
                  </a:lnTo>
                  <a:lnTo>
                    <a:pt x="1874" y="0"/>
                  </a:lnTo>
                  <a:lnTo>
                    <a:pt x="937" y="0"/>
                  </a:lnTo>
                  <a:lnTo>
                    <a:pt x="937" y="336"/>
                  </a:lnTo>
                  <a:lnTo>
                    <a:pt x="0" y="336"/>
                  </a:lnTo>
                </a:path>
              </a:pathLst>
            </a:custGeom>
            <a:noFill/>
            <a:ln w="28575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1164" name="Line 19">
              <a:extLst>
                <a:ext uri="{FF2B5EF4-FFF2-40B4-BE49-F238E27FC236}">
                  <a16:creationId xmlns:a16="http://schemas.microsoft.com/office/drawing/2014/main" id="{72191299-E15B-F149-9853-A18AD3C4FC8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099272" y="4223910"/>
              <a:ext cx="685800" cy="1588"/>
            </a:xfrm>
            <a:prstGeom prst="line">
              <a:avLst/>
            </a:prstGeom>
            <a:noFill/>
            <a:ln w="28575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1165" name="Freeform 20">
              <a:extLst>
                <a:ext uri="{FF2B5EF4-FFF2-40B4-BE49-F238E27FC236}">
                  <a16:creationId xmlns:a16="http://schemas.microsoft.com/office/drawing/2014/main" id="{CEC4428A-602C-F548-A58F-3793D6B1A3EE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1547813" y="4724400"/>
              <a:ext cx="6253163" cy="304799"/>
            </a:xfrm>
            <a:custGeom>
              <a:avLst/>
              <a:gdLst>
                <a:gd name="T0" fmla="*/ 0 w 7879"/>
                <a:gd name="T1" fmla="*/ 2147483646 h 360"/>
                <a:gd name="T2" fmla="*/ 0 w 7879"/>
                <a:gd name="T3" fmla="*/ 2147483646 h 360"/>
                <a:gd name="T4" fmla="*/ 0 w 7879"/>
                <a:gd name="T5" fmla="*/ 0 h 360"/>
                <a:gd name="T6" fmla="*/ 0 w 7879"/>
                <a:gd name="T7" fmla="*/ 0 h 360"/>
                <a:gd name="T8" fmla="*/ 0 w 7879"/>
                <a:gd name="T9" fmla="*/ 2147483646 h 360"/>
                <a:gd name="T10" fmla="*/ 0 w 7879"/>
                <a:gd name="T11" fmla="*/ 2147483646 h 360"/>
                <a:gd name="T12" fmla="*/ 0 w 7879"/>
                <a:gd name="T13" fmla="*/ 0 h 360"/>
                <a:gd name="T14" fmla="*/ 0 w 7879"/>
                <a:gd name="T15" fmla="*/ 0 h 360"/>
                <a:gd name="T16" fmla="*/ 0 w 7879"/>
                <a:gd name="T17" fmla="*/ 2147483646 h 360"/>
                <a:gd name="T18" fmla="*/ 0 w 7879"/>
                <a:gd name="T19" fmla="*/ 2147483646 h 3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879"/>
                <a:gd name="T31" fmla="*/ 0 h 360"/>
                <a:gd name="T32" fmla="*/ 7879 w 7879"/>
                <a:gd name="T33" fmla="*/ 360 h 36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879" h="360">
                  <a:moveTo>
                    <a:pt x="7879" y="360"/>
                  </a:moveTo>
                  <a:lnTo>
                    <a:pt x="7062" y="360"/>
                  </a:lnTo>
                  <a:lnTo>
                    <a:pt x="7062" y="0"/>
                  </a:lnTo>
                  <a:lnTo>
                    <a:pt x="5213" y="0"/>
                  </a:lnTo>
                  <a:lnTo>
                    <a:pt x="5213" y="360"/>
                  </a:lnTo>
                  <a:lnTo>
                    <a:pt x="3363" y="360"/>
                  </a:lnTo>
                  <a:lnTo>
                    <a:pt x="3363" y="0"/>
                  </a:lnTo>
                  <a:lnTo>
                    <a:pt x="1489" y="0"/>
                  </a:lnTo>
                  <a:lnTo>
                    <a:pt x="1489" y="360"/>
                  </a:lnTo>
                  <a:lnTo>
                    <a:pt x="0" y="360"/>
                  </a:lnTo>
                </a:path>
              </a:pathLst>
            </a:custGeom>
            <a:noFill/>
            <a:ln w="28575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1166" name="Freeform 21">
              <a:extLst>
                <a:ext uri="{FF2B5EF4-FFF2-40B4-BE49-F238E27FC236}">
                  <a16:creationId xmlns:a16="http://schemas.microsoft.com/office/drawing/2014/main" id="{7F1C20D2-8D6E-4741-BBF0-119B7DF68EE1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1547813" y="5316538"/>
              <a:ext cx="6253163" cy="322262"/>
            </a:xfrm>
            <a:custGeom>
              <a:avLst/>
              <a:gdLst>
                <a:gd name="T0" fmla="*/ 0 w 7879"/>
                <a:gd name="T1" fmla="*/ 2147483646 h 336"/>
                <a:gd name="T2" fmla="*/ 0 w 7879"/>
                <a:gd name="T3" fmla="*/ 2147483646 h 336"/>
                <a:gd name="T4" fmla="*/ 0 w 7879"/>
                <a:gd name="T5" fmla="*/ 0 h 336"/>
                <a:gd name="T6" fmla="*/ 0 w 7879"/>
                <a:gd name="T7" fmla="*/ 0 h 336"/>
                <a:gd name="T8" fmla="*/ 0 w 7879"/>
                <a:gd name="T9" fmla="*/ 2147483646 h 336"/>
                <a:gd name="T10" fmla="*/ 0 w 7879"/>
                <a:gd name="T11" fmla="*/ 2147483646 h 33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879"/>
                <a:gd name="T19" fmla="*/ 0 h 336"/>
                <a:gd name="T20" fmla="*/ 7879 w 7879"/>
                <a:gd name="T21" fmla="*/ 336 h 3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879" h="336">
                  <a:moveTo>
                    <a:pt x="7879" y="336"/>
                  </a:moveTo>
                  <a:lnTo>
                    <a:pt x="7134" y="336"/>
                  </a:lnTo>
                  <a:lnTo>
                    <a:pt x="7134" y="0"/>
                  </a:lnTo>
                  <a:lnTo>
                    <a:pt x="3411" y="0"/>
                  </a:lnTo>
                  <a:lnTo>
                    <a:pt x="3411" y="336"/>
                  </a:lnTo>
                  <a:lnTo>
                    <a:pt x="0" y="336"/>
                  </a:lnTo>
                </a:path>
              </a:pathLst>
            </a:custGeom>
            <a:noFill/>
            <a:ln w="28575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1167" name="Rectangle 22">
              <a:extLst>
                <a:ext uri="{FF2B5EF4-FFF2-40B4-BE49-F238E27FC236}">
                  <a16:creationId xmlns:a16="http://schemas.microsoft.com/office/drawing/2014/main" id="{A5B814F2-F319-0C4D-BAC1-D2D2BDE5E5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38463" y="1230313"/>
              <a:ext cx="668338" cy="1085850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b="0">
                <a:solidFill>
                  <a:srgbClr val="000000"/>
                </a:solidFill>
                <a:latin typeface="Times" pitchFamily="2" charset="0"/>
              </a:endParaRPr>
            </a:p>
          </p:txBody>
        </p:sp>
        <p:sp>
          <p:nvSpPr>
            <p:cNvPr id="91168" name="Rectangle 23">
              <a:extLst>
                <a:ext uri="{FF2B5EF4-FFF2-40B4-BE49-F238E27FC236}">
                  <a16:creationId xmlns:a16="http://schemas.microsoft.com/office/drawing/2014/main" id="{92858EA9-94FD-F243-8809-201749E5D7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98788" y="1419225"/>
              <a:ext cx="150747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T </a:t>
              </a:r>
              <a:endParaRPr lang="en-US" altLang="en-US" b="0">
                <a:solidFill>
                  <a:srgbClr val="000000"/>
                </a:solidFill>
                <a:latin typeface="Times" pitchFamily="2" charset="0"/>
              </a:endParaRPr>
            </a:p>
          </p:txBody>
        </p:sp>
        <p:sp>
          <p:nvSpPr>
            <p:cNvPr id="91169" name="Rectangle 24">
              <a:extLst>
                <a:ext uri="{FF2B5EF4-FFF2-40B4-BE49-F238E27FC236}">
                  <a16:creationId xmlns:a16="http://schemas.microsoft.com/office/drawing/2014/main" id="{F4025AD0-31B3-7648-A492-D29EBEDEFB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95663" y="1411288"/>
              <a:ext cx="174728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Q </a:t>
              </a:r>
              <a:endParaRPr lang="en-US" altLang="en-US" b="0">
                <a:solidFill>
                  <a:srgbClr val="000000"/>
                </a:solidFill>
                <a:latin typeface="Times" pitchFamily="2" charset="0"/>
              </a:endParaRPr>
            </a:p>
          </p:txBody>
        </p:sp>
        <p:sp>
          <p:nvSpPr>
            <p:cNvPr id="91170" name="Line 25">
              <a:extLst>
                <a:ext uri="{FF2B5EF4-FFF2-40B4-BE49-F238E27FC236}">
                  <a16:creationId xmlns:a16="http://schemas.microsoft.com/office/drawing/2014/main" id="{BA5A2E64-5AC4-6842-AD0B-579100AA2C3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416300" y="1954213"/>
              <a:ext cx="95250" cy="1588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1171" name="Freeform 26">
              <a:extLst>
                <a:ext uri="{FF2B5EF4-FFF2-40B4-BE49-F238E27FC236}">
                  <a16:creationId xmlns:a16="http://schemas.microsoft.com/office/drawing/2014/main" id="{2C5F6273-8544-9C41-902A-B592E096F1E4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1150" y="942975"/>
              <a:ext cx="57150" cy="38100"/>
            </a:xfrm>
            <a:custGeom>
              <a:avLst/>
              <a:gdLst>
                <a:gd name="T0" fmla="*/ 0 w 72"/>
                <a:gd name="T1" fmla="*/ 2147483646 h 48"/>
                <a:gd name="T2" fmla="*/ 2147483646 w 72"/>
                <a:gd name="T3" fmla="*/ 2147483646 h 48"/>
                <a:gd name="T4" fmla="*/ 2147483646 w 72"/>
                <a:gd name="T5" fmla="*/ 2147483646 h 48"/>
                <a:gd name="T6" fmla="*/ 2147483646 w 72"/>
                <a:gd name="T7" fmla="*/ 2147483646 h 48"/>
                <a:gd name="T8" fmla="*/ 2147483646 w 72"/>
                <a:gd name="T9" fmla="*/ 2147483646 h 48"/>
                <a:gd name="T10" fmla="*/ 2147483646 w 72"/>
                <a:gd name="T11" fmla="*/ 2147483646 h 48"/>
                <a:gd name="T12" fmla="*/ 2147483646 w 72"/>
                <a:gd name="T13" fmla="*/ 2147483646 h 48"/>
                <a:gd name="T14" fmla="*/ 2147483646 w 72"/>
                <a:gd name="T15" fmla="*/ 2147483646 h 48"/>
                <a:gd name="T16" fmla="*/ 2147483646 w 72"/>
                <a:gd name="T17" fmla="*/ 2147483646 h 48"/>
                <a:gd name="T18" fmla="*/ 2147483646 w 72"/>
                <a:gd name="T19" fmla="*/ 2147483646 h 48"/>
                <a:gd name="T20" fmla="*/ 2147483646 w 72"/>
                <a:gd name="T21" fmla="*/ 2147483646 h 48"/>
                <a:gd name="T22" fmla="*/ 2147483646 w 72"/>
                <a:gd name="T23" fmla="*/ 0 h 48"/>
                <a:gd name="T24" fmla="*/ 2147483646 w 72"/>
                <a:gd name="T25" fmla="*/ 2147483646 h 48"/>
                <a:gd name="T26" fmla="*/ 2147483646 w 72"/>
                <a:gd name="T27" fmla="*/ 2147483646 h 48"/>
                <a:gd name="T28" fmla="*/ 2147483646 w 72"/>
                <a:gd name="T29" fmla="*/ 2147483646 h 48"/>
                <a:gd name="T30" fmla="*/ 2147483646 w 72"/>
                <a:gd name="T31" fmla="*/ 2147483646 h 48"/>
                <a:gd name="T32" fmla="*/ 2147483646 w 72"/>
                <a:gd name="T33" fmla="*/ 2147483646 h 48"/>
                <a:gd name="T34" fmla="*/ 2147483646 w 72"/>
                <a:gd name="T35" fmla="*/ 2147483646 h 48"/>
                <a:gd name="T36" fmla="*/ 2147483646 w 72"/>
                <a:gd name="T37" fmla="*/ 2147483646 h 48"/>
                <a:gd name="T38" fmla="*/ 2147483646 w 72"/>
                <a:gd name="T39" fmla="*/ 2147483646 h 48"/>
                <a:gd name="T40" fmla="*/ 2147483646 w 72"/>
                <a:gd name="T41" fmla="*/ 2147483646 h 48"/>
                <a:gd name="T42" fmla="*/ 2147483646 w 72"/>
                <a:gd name="T43" fmla="*/ 2147483646 h 48"/>
                <a:gd name="T44" fmla="*/ 2147483646 w 72"/>
                <a:gd name="T45" fmla="*/ 2147483646 h 48"/>
                <a:gd name="T46" fmla="*/ 2147483646 w 72"/>
                <a:gd name="T47" fmla="*/ 2147483646 h 48"/>
                <a:gd name="T48" fmla="*/ 2147483646 w 72"/>
                <a:gd name="T49" fmla="*/ 2147483646 h 48"/>
                <a:gd name="T50" fmla="*/ 2147483646 w 72"/>
                <a:gd name="T51" fmla="*/ 2147483646 h 48"/>
                <a:gd name="T52" fmla="*/ 2147483646 w 72"/>
                <a:gd name="T53" fmla="*/ 2147483646 h 48"/>
                <a:gd name="T54" fmla="*/ 2147483646 w 72"/>
                <a:gd name="T55" fmla="*/ 2147483646 h 48"/>
                <a:gd name="T56" fmla="*/ 2147483646 w 72"/>
                <a:gd name="T57" fmla="*/ 2147483646 h 48"/>
                <a:gd name="T58" fmla="*/ 2147483646 w 72"/>
                <a:gd name="T59" fmla="*/ 2147483646 h 48"/>
                <a:gd name="T60" fmla="*/ 2147483646 w 72"/>
                <a:gd name="T61" fmla="*/ 2147483646 h 48"/>
                <a:gd name="T62" fmla="*/ 2147483646 w 72"/>
                <a:gd name="T63" fmla="*/ 2147483646 h 48"/>
                <a:gd name="T64" fmla="*/ 2147483646 w 72"/>
                <a:gd name="T65" fmla="*/ 2147483646 h 48"/>
                <a:gd name="T66" fmla="*/ 2147483646 w 72"/>
                <a:gd name="T67" fmla="*/ 2147483646 h 48"/>
                <a:gd name="T68" fmla="*/ 2147483646 w 72"/>
                <a:gd name="T69" fmla="*/ 2147483646 h 48"/>
                <a:gd name="T70" fmla="*/ 2147483646 w 72"/>
                <a:gd name="T71" fmla="*/ 2147483646 h 48"/>
                <a:gd name="T72" fmla="*/ 2147483646 w 72"/>
                <a:gd name="T73" fmla="*/ 2147483646 h 48"/>
                <a:gd name="T74" fmla="*/ 2147483646 w 72"/>
                <a:gd name="T75" fmla="*/ 2147483646 h 48"/>
                <a:gd name="T76" fmla="*/ 2147483646 w 72"/>
                <a:gd name="T77" fmla="*/ 2147483646 h 48"/>
                <a:gd name="T78" fmla="*/ 2147483646 w 72"/>
                <a:gd name="T79" fmla="*/ 2147483646 h 48"/>
                <a:gd name="T80" fmla="*/ 2147483646 w 72"/>
                <a:gd name="T81" fmla="*/ 2147483646 h 48"/>
                <a:gd name="T82" fmla="*/ 2147483646 w 72"/>
                <a:gd name="T83" fmla="*/ 2147483646 h 48"/>
                <a:gd name="T84" fmla="*/ 2147483646 w 72"/>
                <a:gd name="T85" fmla="*/ 2147483646 h 48"/>
                <a:gd name="T86" fmla="*/ 2147483646 w 72"/>
                <a:gd name="T87" fmla="*/ 2147483646 h 48"/>
                <a:gd name="T88" fmla="*/ 2147483646 w 72"/>
                <a:gd name="T89" fmla="*/ 2147483646 h 48"/>
                <a:gd name="T90" fmla="*/ 2147483646 w 72"/>
                <a:gd name="T91" fmla="*/ 2147483646 h 48"/>
                <a:gd name="T92" fmla="*/ 2147483646 w 72"/>
                <a:gd name="T93" fmla="*/ 2147483646 h 48"/>
                <a:gd name="T94" fmla="*/ 2147483646 w 72"/>
                <a:gd name="T95" fmla="*/ 2147483646 h 48"/>
                <a:gd name="T96" fmla="*/ 2147483646 w 72"/>
                <a:gd name="T97" fmla="*/ 2147483646 h 48"/>
                <a:gd name="T98" fmla="*/ 2147483646 w 72"/>
                <a:gd name="T99" fmla="*/ 2147483646 h 48"/>
                <a:gd name="T100" fmla="*/ 2147483646 w 72"/>
                <a:gd name="T101" fmla="*/ 2147483646 h 48"/>
                <a:gd name="T102" fmla="*/ 2147483646 w 72"/>
                <a:gd name="T103" fmla="*/ 2147483646 h 48"/>
                <a:gd name="T104" fmla="*/ 2147483646 w 72"/>
                <a:gd name="T105" fmla="*/ 2147483646 h 48"/>
                <a:gd name="T106" fmla="*/ 2147483646 w 72"/>
                <a:gd name="T107" fmla="*/ 2147483646 h 48"/>
                <a:gd name="T108" fmla="*/ 2147483646 w 72"/>
                <a:gd name="T109" fmla="*/ 2147483646 h 48"/>
                <a:gd name="T110" fmla="*/ 0 w 72"/>
                <a:gd name="T111" fmla="*/ 2147483646 h 4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72"/>
                <a:gd name="T169" fmla="*/ 0 h 48"/>
                <a:gd name="T170" fmla="*/ 72 w 72"/>
                <a:gd name="T171" fmla="*/ 48 h 4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72" h="48">
                  <a:moveTo>
                    <a:pt x="0" y="19"/>
                  </a:moveTo>
                  <a:lnTo>
                    <a:pt x="0" y="30"/>
                  </a:lnTo>
                  <a:lnTo>
                    <a:pt x="0" y="27"/>
                  </a:lnTo>
                  <a:lnTo>
                    <a:pt x="0" y="26"/>
                  </a:lnTo>
                  <a:lnTo>
                    <a:pt x="0" y="25"/>
                  </a:lnTo>
                  <a:lnTo>
                    <a:pt x="1" y="24"/>
                  </a:lnTo>
                  <a:lnTo>
                    <a:pt x="1" y="23"/>
                  </a:lnTo>
                  <a:lnTo>
                    <a:pt x="1" y="21"/>
                  </a:lnTo>
                  <a:lnTo>
                    <a:pt x="2" y="19"/>
                  </a:lnTo>
                  <a:lnTo>
                    <a:pt x="2" y="18"/>
                  </a:lnTo>
                  <a:lnTo>
                    <a:pt x="2" y="17"/>
                  </a:lnTo>
                  <a:lnTo>
                    <a:pt x="3" y="15"/>
                  </a:lnTo>
                  <a:lnTo>
                    <a:pt x="5" y="14"/>
                  </a:lnTo>
                  <a:lnTo>
                    <a:pt x="5" y="13"/>
                  </a:lnTo>
                  <a:lnTo>
                    <a:pt x="6" y="12"/>
                  </a:lnTo>
                  <a:lnTo>
                    <a:pt x="7" y="11"/>
                  </a:lnTo>
                  <a:lnTo>
                    <a:pt x="7" y="9"/>
                  </a:lnTo>
                  <a:lnTo>
                    <a:pt x="8" y="9"/>
                  </a:lnTo>
                  <a:lnTo>
                    <a:pt x="10" y="8"/>
                  </a:lnTo>
                  <a:lnTo>
                    <a:pt x="11" y="7"/>
                  </a:lnTo>
                  <a:lnTo>
                    <a:pt x="12" y="6"/>
                  </a:lnTo>
                  <a:lnTo>
                    <a:pt x="13" y="6"/>
                  </a:lnTo>
                  <a:lnTo>
                    <a:pt x="14" y="5"/>
                  </a:lnTo>
                  <a:lnTo>
                    <a:pt x="16" y="3"/>
                  </a:lnTo>
                  <a:lnTo>
                    <a:pt x="17" y="3"/>
                  </a:lnTo>
                  <a:lnTo>
                    <a:pt x="18" y="2"/>
                  </a:lnTo>
                  <a:lnTo>
                    <a:pt x="19" y="2"/>
                  </a:lnTo>
                  <a:lnTo>
                    <a:pt x="20" y="2"/>
                  </a:lnTo>
                  <a:lnTo>
                    <a:pt x="22" y="1"/>
                  </a:lnTo>
                  <a:lnTo>
                    <a:pt x="23" y="1"/>
                  </a:lnTo>
                  <a:lnTo>
                    <a:pt x="25" y="1"/>
                  </a:lnTo>
                  <a:lnTo>
                    <a:pt x="26" y="1"/>
                  </a:lnTo>
                  <a:lnTo>
                    <a:pt x="28" y="1"/>
                  </a:lnTo>
                  <a:lnTo>
                    <a:pt x="29" y="0"/>
                  </a:lnTo>
                  <a:lnTo>
                    <a:pt x="43" y="0"/>
                  </a:lnTo>
                  <a:lnTo>
                    <a:pt x="44" y="1"/>
                  </a:lnTo>
                  <a:lnTo>
                    <a:pt x="46" y="1"/>
                  </a:lnTo>
                  <a:lnTo>
                    <a:pt x="48" y="1"/>
                  </a:lnTo>
                  <a:lnTo>
                    <a:pt x="49" y="1"/>
                  </a:lnTo>
                  <a:lnTo>
                    <a:pt x="50" y="1"/>
                  </a:lnTo>
                  <a:lnTo>
                    <a:pt x="52" y="2"/>
                  </a:lnTo>
                  <a:lnTo>
                    <a:pt x="53" y="2"/>
                  </a:lnTo>
                  <a:lnTo>
                    <a:pt x="54" y="2"/>
                  </a:lnTo>
                  <a:lnTo>
                    <a:pt x="55" y="3"/>
                  </a:lnTo>
                  <a:lnTo>
                    <a:pt x="56" y="3"/>
                  </a:lnTo>
                  <a:lnTo>
                    <a:pt x="58" y="5"/>
                  </a:lnTo>
                  <a:lnTo>
                    <a:pt x="59" y="6"/>
                  </a:lnTo>
                  <a:lnTo>
                    <a:pt x="60" y="6"/>
                  </a:lnTo>
                  <a:lnTo>
                    <a:pt x="61" y="7"/>
                  </a:lnTo>
                  <a:lnTo>
                    <a:pt x="62" y="8"/>
                  </a:lnTo>
                  <a:lnTo>
                    <a:pt x="64" y="9"/>
                  </a:lnTo>
                  <a:lnTo>
                    <a:pt x="65" y="9"/>
                  </a:lnTo>
                  <a:lnTo>
                    <a:pt x="66" y="11"/>
                  </a:lnTo>
                  <a:lnTo>
                    <a:pt x="66" y="12"/>
                  </a:lnTo>
                  <a:lnTo>
                    <a:pt x="67" y="13"/>
                  </a:lnTo>
                  <a:lnTo>
                    <a:pt x="68" y="14"/>
                  </a:lnTo>
                  <a:lnTo>
                    <a:pt x="68" y="15"/>
                  </a:lnTo>
                  <a:lnTo>
                    <a:pt x="70" y="17"/>
                  </a:lnTo>
                  <a:lnTo>
                    <a:pt x="70" y="18"/>
                  </a:lnTo>
                  <a:lnTo>
                    <a:pt x="71" y="19"/>
                  </a:lnTo>
                  <a:lnTo>
                    <a:pt x="71" y="21"/>
                  </a:lnTo>
                  <a:lnTo>
                    <a:pt x="71" y="23"/>
                  </a:lnTo>
                  <a:lnTo>
                    <a:pt x="72" y="24"/>
                  </a:lnTo>
                  <a:lnTo>
                    <a:pt x="72" y="25"/>
                  </a:lnTo>
                  <a:lnTo>
                    <a:pt x="72" y="26"/>
                  </a:lnTo>
                  <a:lnTo>
                    <a:pt x="72" y="27"/>
                  </a:lnTo>
                  <a:lnTo>
                    <a:pt x="72" y="30"/>
                  </a:lnTo>
                  <a:lnTo>
                    <a:pt x="72" y="19"/>
                  </a:lnTo>
                  <a:lnTo>
                    <a:pt x="72" y="21"/>
                  </a:lnTo>
                  <a:lnTo>
                    <a:pt x="72" y="23"/>
                  </a:lnTo>
                  <a:lnTo>
                    <a:pt x="72" y="24"/>
                  </a:lnTo>
                  <a:lnTo>
                    <a:pt x="72" y="25"/>
                  </a:lnTo>
                  <a:lnTo>
                    <a:pt x="71" y="26"/>
                  </a:lnTo>
                  <a:lnTo>
                    <a:pt x="71" y="27"/>
                  </a:lnTo>
                  <a:lnTo>
                    <a:pt x="71" y="30"/>
                  </a:lnTo>
                  <a:lnTo>
                    <a:pt x="70" y="31"/>
                  </a:lnTo>
                  <a:lnTo>
                    <a:pt x="70" y="32"/>
                  </a:lnTo>
                  <a:lnTo>
                    <a:pt x="68" y="33"/>
                  </a:lnTo>
                  <a:lnTo>
                    <a:pt x="68" y="35"/>
                  </a:lnTo>
                  <a:lnTo>
                    <a:pt x="67" y="36"/>
                  </a:lnTo>
                  <a:lnTo>
                    <a:pt x="66" y="37"/>
                  </a:lnTo>
                  <a:lnTo>
                    <a:pt x="66" y="38"/>
                  </a:lnTo>
                  <a:lnTo>
                    <a:pt x="65" y="39"/>
                  </a:lnTo>
                  <a:lnTo>
                    <a:pt x="64" y="39"/>
                  </a:lnTo>
                  <a:lnTo>
                    <a:pt x="62" y="41"/>
                  </a:lnTo>
                  <a:lnTo>
                    <a:pt x="61" y="42"/>
                  </a:lnTo>
                  <a:lnTo>
                    <a:pt x="60" y="43"/>
                  </a:lnTo>
                  <a:lnTo>
                    <a:pt x="59" y="43"/>
                  </a:lnTo>
                  <a:lnTo>
                    <a:pt x="58" y="44"/>
                  </a:lnTo>
                  <a:lnTo>
                    <a:pt x="56" y="45"/>
                  </a:lnTo>
                  <a:lnTo>
                    <a:pt x="55" y="45"/>
                  </a:lnTo>
                  <a:lnTo>
                    <a:pt x="54" y="47"/>
                  </a:lnTo>
                  <a:lnTo>
                    <a:pt x="53" y="47"/>
                  </a:lnTo>
                  <a:lnTo>
                    <a:pt x="52" y="47"/>
                  </a:lnTo>
                  <a:lnTo>
                    <a:pt x="50" y="48"/>
                  </a:lnTo>
                  <a:lnTo>
                    <a:pt x="49" y="48"/>
                  </a:lnTo>
                  <a:lnTo>
                    <a:pt x="48" y="48"/>
                  </a:lnTo>
                  <a:lnTo>
                    <a:pt x="46" y="48"/>
                  </a:lnTo>
                  <a:lnTo>
                    <a:pt x="44" y="48"/>
                  </a:lnTo>
                  <a:lnTo>
                    <a:pt x="43" y="48"/>
                  </a:lnTo>
                  <a:lnTo>
                    <a:pt x="29" y="48"/>
                  </a:lnTo>
                  <a:lnTo>
                    <a:pt x="28" y="48"/>
                  </a:lnTo>
                  <a:lnTo>
                    <a:pt x="26" y="48"/>
                  </a:lnTo>
                  <a:lnTo>
                    <a:pt x="25" y="48"/>
                  </a:lnTo>
                  <a:lnTo>
                    <a:pt x="23" y="48"/>
                  </a:lnTo>
                  <a:lnTo>
                    <a:pt x="22" y="48"/>
                  </a:lnTo>
                  <a:lnTo>
                    <a:pt x="20" y="47"/>
                  </a:lnTo>
                  <a:lnTo>
                    <a:pt x="19" y="47"/>
                  </a:lnTo>
                  <a:lnTo>
                    <a:pt x="18" y="47"/>
                  </a:lnTo>
                  <a:lnTo>
                    <a:pt x="17" y="45"/>
                  </a:lnTo>
                  <a:lnTo>
                    <a:pt x="16" y="45"/>
                  </a:lnTo>
                  <a:lnTo>
                    <a:pt x="14" y="44"/>
                  </a:lnTo>
                  <a:lnTo>
                    <a:pt x="13" y="43"/>
                  </a:lnTo>
                  <a:lnTo>
                    <a:pt x="12" y="43"/>
                  </a:lnTo>
                  <a:lnTo>
                    <a:pt x="11" y="42"/>
                  </a:lnTo>
                  <a:lnTo>
                    <a:pt x="10" y="41"/>
                  </a:lnTo>
                  <a:lnTo>
                    <a:pt x="8" y="39"/>
                  </a:lnTo>
                  <a:lnTo>
                    <a:pt x="7" y="39"/>
                  </a:lnTo>
                  <a:lnTo>
                    <a:pt x="7" y="38"/>
                  </a:lnTo>
                  <a:lnTo>
                    <a:pt x="6" y="37"/>
                  </a:lnTo>
                  <a:lnTo>
                    <a:pt x="5" y="36"/>
                  </a:lnTo>
                  <a:lnTo>
                    <a:pt x="5" y="35"/>
                  </a:lnTo>
                  <a:lnTo>
                    <a:pt x="3" y="33"/>
                  </a:lnTo>
                  <a:lnTo>
                    <a:pt x="2" y="32"/>
                  </a:lnTo>
                  <a:lnTo>
                    <a:pt x="2" y="31"/>
                  </a:lnTo>
                  <a:lnTo>
                    <a:pt x="2" y="30"/>
                  </a:lnTo>
                  <a:lnTo>
                    <a:pt x="1" y="27"/>
                  </a:lnTo>
                  <a:lnTo>
                    <a:pt x="1" y="26"/>
                  </a:lnTo>
                  <a:lnTo>
                    <a:pt x="1" y="25"/>
                  </a:lnTo>
                  <a:lnTo>
                    <a:pt x="0" y="24"/>
                  </a:lnTo>
                  <a:lnTo>
                    <a:pt x="0" y="23"/>
                  </a:lnTo>
                  <a:lnTo>
                    <a:pt x="0" y="21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000000"/>
            </a:solidFill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172" name="Rectangle 27">
              <a:extLst>
                <a:ext uri="{FF2B5EF4-FFF2-40B4-BE49-F238E27FC236}">
                  <a16:creationId xmlns:a16="http://schemas.microsoft.com/office/drawing/2014/main" id="{7ECBDDF1-2DBB-C242-9C69-0E2002093E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97250" y="1957388"/>
              <a:ext cx="174728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Q </a:t>
              </a:r>
              <a:endParaRPr lang="en-US" altLang="en-US" b="0">
                <a:solidFill>
                  <a:srgbClr val="000000"/>
                </a:solidFill>
                <a:latin typeface="Times" pitchFamily="2" charset="0"/>
              </a:endParaRPr>
            </a:p>
          </p:txBody>
        </p:sp>
        <p:sp>
          <p:nvSpPr>
            <p:cNvPr id="91173" name="Rectangle 28">
              <a:extLst>
                <a:ext uri="{FF2B5EF4-FFF2-40B4-BE49-F238E27FC236}">
                  <a16:creationId xmlns:a16="http://schemas.microsoft.com/office/drawing/2014/main" id="{29D0D04D-8B94-894D-872F-BBE94C69A7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25950" y="1230313"/>
              <a:ext cx="666750" cy="1085850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b="0">
                <a:solidFill>
                  <a:srgbClr val="000000"/>
                </a:solidFill>
                <a:latin typeface="Times" pitchFamily="2" charset="0"/>
              </a:endParaRPr>
            </a:p>
          </p:txBody>
        </p:sp>
        <p:sp>
          <p:nvSpPr>
            <p:cNvPr id="91174" name="Rectangle 29">
              <a:extLst>
                <a:ext uri="{FF2B5EF4-FFF2-40B4-BE49-F238E27FC236}">
                  <a16:creationId xmlns:a16="http://schemas.microsoft.com/office/drawing/2014/main" id="{5B718BA0-B2D7-BF42-B0F4-9C90077DC0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79600" y="1938338"/>
              <a:ext cx="474489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Clock </a:t>
              </a:r>
              <a:endParaRPr lang="en-US" altLang="en-US" b="0">
                <a:solidFill>
                  <a:srgbClr val="000000"/>
                </a:solidFill>
                <a:latin typeface="Times" pitchFamily="2" charset="0"/>
              </a:endParaRPr>
            </a:p>
          </p:txBody>
        </p:sp>
        <p:sp>
          <p:nvSpPr>
            <p:cNvPr id="91175" name="Rectangle 30">
              <a:extLst>
                <a:ext uri="{FF2B5EF4-FFF2-40B4-BE49-F238E27FC236}">
                  <a16:creationId xmlns:a16="http://schemas.microsoft.com/office/drawing/2014/main" id="{584F0472-52D6-4F4F-B2E8-DE2C62A429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4688" y="1419225"/>
              <a:ext cx="150747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T </a:t>
              </a:r>
              <a:endParaRPr lang="en-US" altLang="en-US" b="0">
                <a:solidFill>
                  <a:srgbClr val="000000"/>
                </a:solidFill>
                <a:latin typeface="Times" pitchFamily="2" charset="0"/>
              </a:endParaRPr>
            </a:p>
          </p:txBody>
        </p:sp>
        <p:sp>
          <p:nvSpPr>
            <p:cNvPr id="91176" name="Rectangle 31">
              <a:extLst>
                <a:ext uri="{FF2B5EF4-FFF2-40B4-BE49-F238E27FC236}">
                  <a16:creationId xmlns:a16="http://schemas.microsoft.com/office/drawing/2014/main" id="{4143449F-65E3-C34C-91FB-27049047B8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1563" y="1411288"/>
              <a:ext cx="174728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Q </a:t>
              </a:r>
              <a:endParaRPr lang="en-US" altLang="en-US" b="0">
                <a:solidFill>
                  <a:srgbClr val="000000"/>
                </a:solidFill>
                <a:latin typeface="Times" pitchFamily="2" charset="0"/>
              </a:endParaRPr>
            </a:p>
          </p:txBody>
        </p:sp>
        <p:sp>
          <p:nvSpPr>
            <p:cNvPr id="91177" name="Line 32">
              <a:extLst>
                <a:ext uri="{FF2B5EF4-FFF2-40B4-BE49-F238E27FC236}">
                  <a16:creationId xmlns:a16="http://schemas.microsoft.com/office/drawing/2014/main" id="{D8491313-1640-FD4D-8E0C-997E13DB0E0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902200" y="1954213"/>
              <a:ext cx="95250" cy="1588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1178" name="Rectangle 33">
              <a:extLst>
                <a:ext uri="{FF2B5EF4-FFF2-40B4-BE49-F238E27FC236}">
                  <a16:creationId xmlns:a16="http://schemas.microsoft.com/office/drawing/2014/main" id="{D3435877-8992-B041-90C0-A3AE1E61B3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13438" y="1230313"/>
              <a:ext cx="666750" cy="1085850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b="0">
                <a:solidFill>
                  <a:srgbClr val="000000"/>
                </a:solidFill>
                <a:latin typeface="Times" pitchFamily="2" charset="0"/>
              </a:endParaRPr>
            </a:p>
          </p:txBody>
        </p:sp>
        <p:sp>
          <p:nvSpPr>
            <p:cNvPr id="91179" name="Rectangle 34">
              <a:extLst>
                <a:ext uri="{FF2B5EF4-FFF2-40B4-BE49-F238E27FC236}">
                  <a16:creationId xmlns:a16="http://schemas.microsoft.com/office/drawing/2014/main" id="{F5B4321E-39CD-B04D-BC7C-BCAD8EDD99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3150" y="1957388"/>
              <a:ext cx="174728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Q </a:t>
              </a:r>
              <a:endParaRPr lang="en-US" altLang="en-US" b="0">
                <a:solidFill>
                  <a:srgbClr val="000000"/>
                </a:solidFill>
                <a:latin typeface="Times" pitchFamily="2" charset="0"/>
              </a:endParaRPr>
            </a:p>
          </p:txBody>
        </p:sp>
        <p:sp>
          <p:nvSpPr>
            <p:cNvPr id="91180" name="Rectangle 35">
              <a:extLst>
                <a:ext uri="{FF2B5EF4-FFF2-40B4-BE49-F238E27FC236}">
                  <a16:creationId xmlns:a16="http://schemas.microsoft.com/office/drawing/2014/main" id="{0F2F9807-AD3A-4A43-8A38-14D1F14BF3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72175" y="1419225"/>
              <a:ext cx="150747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T </a:t>
              </a:r>
              <a:endParaRPr lang="en-US" altLang="en-US" b="0">
                <a:solidFill>
                  <a:srgbClr val="000000"/>
                </a:solidFill>
                <a:latin typeface="Times" pitchFamily="2" charset="0"/>
              </a:endParaRPr>
            </a:p>
          </p:txBody>
        </p:sp>
        <p:sp>
          <p:nvSpPr>
            <p:cNvPr id="91181" name="Rectangle 36">
              <a:extLst>
                <a:ext uri="{FF2B5EF4-FFF2-40B4-BE49-F238E27FC236}">
                  <a16:creationId xmlns:a16="http://schemas.microsoft.com/office/drawing/2014/main" id="{92B8B29E-D90A-7246-8053-6A09CEADC8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67463" y="1411288"/>
              <a:ext cx="174728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Q </a:t>
              </a:r>
              <a:endParaRPr lang="en-US" altLang="en-US" b="0">
                <a:solidFill>
                  <a:srgbClr val="000000"/>
                </a:solidFill>
                <a:latin typeface="Times" pitchFamily="2" charset="0"/>
              </a:endParaRPr>
            </a:p>
          </p:txBody>
        </p:sp>
        <p:sp>
          <p:nvSpPr>
            <p:cNvPr id="91182" name="Line 37">
              <a:extLst>
                <a:ext uri="{FF2B5EF4-FFF2-40B4-BE49-F238E27FC236}">
                  <a16:creationId xmlns:a16="http://schemas.microsoft.com/office/drawing/2014/main" id="{576226AA-AD4C-244B-89FD-7DB666FF85F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389688" y="1954213"/>
              <a:ext cx="76200" cy="1588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1183" name="Line 38">
              <a:extLst>
                <a:ext uri="{FF2B5EF4-FFF2-40B4-BE49-F238E27FC236}">
                  <a16:creationId xmlns:a16="http://schemas.microsoft.com/office/drawing/2014/main" id="{8C391071-CD99-B04A-908B-556960DBBBB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86013" y="1497013"/>
              <a:ext cx="552450" cy="1588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1184" name="Freeform 39">
              <a:extLst>
                <a:ext uri="{FF2B5EF4-FFF2-40B4-BE49-F238E27FC236}">
                  <a16:creationId xmlns:a16="http://schemas.microsoft.com/office/drawing/2014/main" id="{46A8EE70-82D6-9740-8274-4432911FDA7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5950" y="1973263"/>
              <a:ext cx="133350" cy="133350"/>
            </a:xfrm>
            <a:custGeom>
              <a:avLst/>
              <a:gdLst>
                <a:gd name="T0" fmla="*/ 0 w 168"/>
                <a:gd name="T1" fmla="*/ 2147483646 h 168"/>
                <a:gd name="T2" fmla="*/ 2147483646 w 168"/>
                <a:gd name="T3" fmla="*/ 2147483646 h 168"/>
                <a:gd name="T4" fmla="*/ 0 w 168"/>
                <a:gd name="T5" fmla="*/ 0 h 168"/>
                <a:gd name="T6" fmla="*/ 0 60000 65536"/>
                <a:gd name="T7" fmla="*/ 0 60000 65536"/>
                <a:gd name="T8" fmla="*/ 0 60000 65536"/>
                <a:gd name="T9" fmla="*/ 0 w 168"/>
                <a:gd name="T10" fmla="*/ 0 h 168"/>
                <a:gd name="T11" fmla="*/ 168 w 168"/>
                <a:gd name="T12" fmla="*/ 168 h 16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8" h="168">
                  <a:moveTo>
                    <a:pt x="0" y="168"/>
                  </a:moveTo>
                  <a:lnTo>
                    <a:pt x="168" y="96"/>
                  </a:lnTo>
                  <a:lnTo>
                    <a:pt x="0" y="0"/>
                  </a:lnTo>
                </a:path>
              </a:pathLst>
            </a:cu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1185" name="Freeform 40">
              <a:extLst>
                <a:ext uri="{FF2B5EF4-FFF2-40B4-BE49-F238E27FC236}">
                  <a16:creationId xmlns:a16="http://schemas.microsoft.com/office/drawing/2014/main" id="{7035BFA7-02DE-C44F-BA14-363EBDFD5E9B}"/>
                </a:ext>
              </a:extLst>
            </p:cNvPr>
            <p:cNvSpPr>
              <a:spLocks/>
            </p:cNvSpPr>
            <p:nvPr/>
          </p:nvSpPr>
          <p:spPr bwMode="auto">
            <a:xfrm>
              <a:off x="5913438" y="1973263"/>
              <a:ext cx="133350" cy="133350"/>
            </a:xfrm>
            <a:custGeom>
              <a:avLst/>
              <a:gdLst>
                <a:gd name="T0" fmla="*/ 0 w 168"/>
                <a:gd name="T1" fmla="*/ 2147483646 h 168"/>
                <a:gd name="T2" fmla="*/ 2147483646 w 168"/>
                <a:gd name="T3" fmla="*/ 2147483646 h 168"/>
                <a:gd name="T4" fmla="*/ 0 w 168"/>
                <a:gd name="T5" fmla="*/ 0 h 168"/>
                <a:gd name="T6" fmla="*/ 0 60000 65536"/>
                <a:gd name="T7" fmla="*/ 0 60000 65536"/>
                <a:gd name="T8" fmla="*/ 0 60000 65536"/>
                <a:gd name="T9" fmla="*/ 0 w 168"/>
                <a:gd name="T10" fmla="*/ 0 h 168"/>
                <a:gd name="T11" fmla="*/ 168 w 168"/>
                <a:gd name="T12" fmla="*/ 168 h 16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8" h="168">
                  <a:moveTo>
                    <a:pt x="0" y="168"/>
                  </a:moveTo>
                  <a:lnTo>
                    <a:pt x="168" y="96"/>
                  </a:lnTo>
                  <a:lnTo>
                    <a:pt x="0" y="0"/>
                  </a:lnTo>
                </a:path>
              </a:pathLst>
            </a:cu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1186" name="Freeform 41">
              <a:extLst>
                <a:ext uri="{FF2B5EF4-FFF2-40B4-BE49-F238E27FC236}">
                  <a16:creationId xmlns:a16="http://schemas.microsoft.com/office/drawing/2014/main" id="{269CA3DC-3BD7-3F49-968D-B1DDFE0D2803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8463" y="1973263"/>
              <a:ext cx="133350" cy="133350"/>
            </a:xfrm>
            <a:custGeom>
              <a:avLst/>
              <a:gdLst>
                <a:gd name="T0" fmla="*/ 0 w 168"/>
                <a:gd name="T1" fmla="*/ 2147483646 h 168"/>
                <a:gd name="T2" fmla="*/ 2147483646 w 168"/>
                <a:gd name="T3" fmla="*/ 2147483646 h 168"/>
                <a:gd name="T4" fmla="*/ 0 w 168"/>
                <a:gd name="T5" fmla="*/ 0 h 168"/>
                <a:gd name="T6" fmla="*/ 0 60000 65536"/>
                <a:gd name="T7" fmla="*/ 0 60000 65536"/>
                <a:gd name="T8" fmla="*/ 0 60000 65536"/>
                <a:gd name="T9" fmla="*/ 0 w 168"/>
                <a:gd name="T10" fmla="*/ 0 h 168"/>
                <a:gd name="T11" fmla="*/ 168 w 168"/>
                <a:gd name="T12" fmla="*/ 168 h 16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8" h="168">
                  <a:moveTo>
                    <a:pt x="0" y="168"/>
                  </a:moveTo>
                  <a:lnTo>
                    <a:pt x="168" y="96"/>
                  </a:lnTo>
                  <a:lnTo>
                    <a:pt x="0" y="0"/>
                  </a:lnTo>
                </a:path>
              </a:pathLst>
            </a:cu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1187" name="Line 42">
              <a:extLst>
                <a:ext uri="{FF2B5EF4-FFF2-40B4-BE49-F238E27FC236}">
                  <a16:creationId xmlns:a16="http://schemas.microsoft.com/office/drawing/2014/main" id="{52E59F4E-BDBE-6A46-BD12-3CEC4790D3D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86013" y="2049463"/>
              <a:ext cx="552450" cy="1588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1188" name="Freeform 43">
              <a:extLst>
                <a:ext uri="{FF2B5EF4-FFF2-40B4-BE49-F238E27FC236}">
                  <a16:creationId xmlns:a16="http://schemas.microsoft.com/office/drawing/2014/main" id="{B9764559-02D2-F348-B2A4-B0F3F0F363FD}"/>
                </a:ext>
              </a:extLst>
            </p:cNvPr>
            <p:cNvSpPr>
              <a:spLocks/>
            </p:cNvSpPr>
            <p:nvPr/>
          </p:nvSpPr>
          <p:spPr bwMode="auto">
            <a:xfrm>
              <a:off x="2633663" y="1477963"/>
              <a:ext cx="57150" cy="57150"/>
            </a:xfrm>
            <a:custGeom>
              <a:avLst/>
              <a:gdLst>
                <a:gd name="T0" fmla="*/ 0 w 72"/>
                <a:gd name="T1" fmla="*/ 2147483646 h 72"/>
                <a:gd name="T2" fmla="*/ 2147483646 w 72"/>
                <a:gd name="T3" fmla="*/ 2147483646 h 72"/>
                <a:gd name="T4" fmla="*/ 2147483646 w 72"/>
                <a:gd name="T5" fmla="*/ 2147483646 h 72"/>
                <a:gd name="T6" fmla="*/ 2147483646 w 72"/>
                <a:gd name="T7" fmla="*/ 2147483646 h 72"/>
                <a:gd name="T8" fmla="*/ 2147483646 w 72"/>
                <a:gd name="T9" fmla="*/ 2147483646 h 72"/>
                <a:gd name="T10" fmla="*/ 2147483646 w 72"/>
                <a:gd name="T11" fmla="*/ 2147483646 h 72"/>
                <a:gd name="T12" fmla="*/ 2147483646 w 72"/>
                <a:gd name="T13" fmla="*/ 2147483646 h 72"/>
                <a:gd name="T14" fmla="*/ 2147483646 w 72"/>
                <a:gd name="T15" fmla="*/ 2147483646 h 72"/>
                <a:gd name="T16" fmla="*/ 2147483646 w 72"/>
                <a:gd name="T17" fmla="*/ 2147483646 h 72"/>
                <a:gd name="T18" fmla="*/ 2147483646 w 72"/>
                <a:gd name="T19" fmla="*/ 2147483646 h 72"/>
                <a:gd name="T20" fmla="*/ 2147483646 w 72"/>
                <a:gd name="T21" fmla="*/ 2147483646 h 72"/>
                <a:gd name="T22" fmla="*/ 2147483646 w 72"/>
                <a:gd name="T23" fmla="*/ 0 h 72"/>
                <a:gd name="T24" fmla="*/ 2147483646 w 72"/>
                <a:gd name="T25" fmla="*/ 2147483646 h 72"/>
                <a:gd name="T26" fmla="*/ 2147483646 w 72"/>
                <a:gd name="T27" fmla="*/ 2147483646 h 72"/>
                <a:gd name="T28" fmla="*/ 2147483646 w 72"/>
                <a:gd name="T29" fmla="*/ 2147483646 h 72"/>
                <a:gd name="T30" fmla="*/ 2147483646 w 72"/>
                <a:gd name="T31" fmla="*/ 2147483646 h 72"/>
                <a:gd name="T32" fmla="*/ 2147483646 w 72"/>
                <a:gd name="T33" fmla="*/ 2147483646 h 72"/>
                <a:gd name="T34" fmla="*/ 2147483646 w 72"/>
                <a:gd name="T35" fmla="*/ 2147483646 h 72"/>
                <a:gd name="T36" fmla="*/ 2147483646 w 72"/>
                <a:gd name="T37" fmla="*/ 2147483646 h 72"/>
                <a:gd name="T38" fmla="*/ 2147483646 w 72"/>
                <a:gd name="T39" fmla="*/ 2147483646 h 72"/>
                <a:gd name="T40" fmla="*/ 2147483646 w 72"/>
                <a:gd name="T41" fmla="*/ 2147483646 h 72"/>
                <a:gd name="T42" fmla="*/ 2147483646 w 72"/>
                <a:gd name="T43" fmla="*/ 2147483646 h 72"/>
                <a:gd name="T44" fmla="*/ 2147483646 w 72"/>
                <a:gd name="T45" fmla="*/ 2147483646 h 72"/>
                <a:gd name="T46" fmla="*/ 2147483646 w 72"/>
                <a:gd name="T47" fmla="*/ 2147483646 h 72"/>
                <a:gd name="T48" fmla="*/ 2147483646 w 72"/>
                <a:gd name="T49" fmla="*/ 2147483646 h 72"/>
                <a:gd name="T50" fmla="*/ 2147483646 w 72"/>
                <a:gd name="T51" fmla="*/ 2147483646 h 72"/>
                <a:gd name="T52" fmla="*/ 2147483646 w 72"/>
                <a:gd name="T53" fmla="*/ 2147483646 h 72"/>
                <a:gd name="T54" fmla="*/ 2147483646 w 72"/>
                <a:gd name="T55" fmla="*/ 2147483646 h 72"/>
                <a:gd name="T56" fmla="*/ 2147483646 w 72"/>
                <a:gd name="T57" fmla="*/ 2147483646 h 72"/>
                <a:gd name="T58" fmla="*/ 2147483646 w 72"/>
                <a:gd name="T59" fmla="*/ 2147483646 h 72"/>
                <a:gd name="T60" fmla="*/ 2147483646 w 72"/>
                <a:gd name="T61" fmla="*/ 2147483646 h 72"/>
                <a:gd name="T62" fmla="*/ 2147483646 w 72"/>
                <a:gd name="T63" fmla="*/ 2147483646 h 72"/>
                <a:gd name="T64" fmla="*/ 2147483646 w 72"/>
                <a:gd name="T65" fmla="*/ 2147483646 h 72"/>
                <a:gd name="T66" fmla="*/ 2147483646 w 72"/>
                <a:gd name="T67" fmla="*/ 2147483646 h 72"/>
                <a:gd name="T68" fmla="*/ 2147483646 w 72"/>
                <a:gd name="T69" fmla="*/ 2147483646 h 72"/>
                <a:gd name="T70" fmla="*/ 2147483646 w 72"/>
                <a:gd name="T71" fmla="*/ 2147483646 h 72"/>
                <a:gd name="T72" fmla="*/ 2147483646 w 72"/>
                <a:gd name="T73" fmla="*/ 2147483646 h 72"/>
                <a:gd name="T74" fmla="*/ 2147483646 w 72"/>
                <a:gd name="T75" fmla="*/ 2147483646 h 72"/>
                <a:gd name="T76" fmla="*/ 2147483646 w 72"/>
                <a:gd name="T77" fmla="*/ 2147483646 h 72"/>
                <a:gd name="T78" fmla="*/ 2147483646 w 72"/>
                <a:gd name="T79" fmla="*/ 2147483646 h 72"/>
                <a:gd name="T80" fmla="*/ 2147483646 w 72"/>
                <a:gd name="T81" fmla="*/ 2147483646 h 72"/>
                <a:gd name="T82" fmla="*/ 2147483646 w 72"/>
                <a:gd name="T83" fmla="*/ 2147483646 h 72"/>
                <a:gd name="T84" fmla="*/ 2147483646 w 72"/>
                <a:gd name="T85" fmla="*/ 2147483646 h 72"/>
                <a:gd name="T86" fmla="*/ 2147483646 w 72"/>
                <a:gd name="T87" fmla="*/ 2147483646 h 72"/>
                <a:gd name="T88" fmla="*/ 2147483646 w 72"/>
                <a:gd name="T89" fmla="*/ 2147483646 h 72"/>
                <a:gd name="T90" fmla="*/ 2147483646 w 72"/>
                <a:gd name="T91" fmla="*/ 2147483646 h 72"/>
                <a:gd name="T92" fmla="*/ 2147483646 w 72"/>
                <a:gd name="T93" fmla="*/ 2147483646 h 72"/>
                <a:gd name="T94" fmla="*/ 2147483646 w 72"/>
                <a:gd name="T95" fmla="*/ 2147483646 h 72"/>
                <a:gd name="T96" fmla="*/ 2147483646 w 72"/>
                <a:gd name="T97" fmla="*/ 2147483646 h 72"/>
                <a:gd name="T98" fmla="*/ 2147483646 w 72"/>
                <a:gd name="T99" fmla="*/ 2147483646 h 72"/>
                <a:gd name="T100" fmla="*/ 2147483646 w 72"/>
                <a:gd name="T101" fmla="*/ 2147483646 h 72"/>
                <a:gd name="T102" fmla="*/ 2147483646 w 72"/>
                <a:gd name="T103" fmla="*/ 2147483646 h 72"/>
                <a:gd name="T104" fmla="*/ 2147483646 w 72"/>
                <a:gd name="T105" fmla="*/ 2147483646 h 72"/>
                <a:gd name="T106" fmla="*/ 2147483646 w 72"/>
                <a:gd name="T107" fmla="*/ 2147483646 h 72"/>
                <a:gd name="T108" fmla="*/ 2147483646 w 72"/>
                <a:gd name="T109" fmla="*/ 2147483646 h 72"/>
                <a:gd name="T110" fmla="*/ 0 w 72"/>
                <a:gd name="T111" fmla="*/ 2147483646 h 72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72"/>
                <a:gd name="T169" fmla="*/ 0 h 72"/>
                <a:gd name="T170" fmla="*/ 72 w 72"/>
                <a:gd name="T171" fmla="*/ 72 h 72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72" h="72">
                  <a:moveTo>
                    <a:pt x="0" y="44"/>
                  </a:moveTo>
                  <a:lnTo>
                    <a:pt x="0" y="30"/>
                  </a:lnTo>
                  <a:lnTo>
                    <a:pt x="0" y="28"/>
                  </a:lnTo>
                  <a:lnTo>
                    <a:pt x="0" y="27"/>
                  </a:lnTo>
                  <a:lnTo>
                    <a:pt x="0" y="26"/>
                  </a:lnTo>
                  <a:lnTo>
                    <a:pt x="1" y="24"/>
                  </a:lnTo>
                  <a:lnTo>
                    <a:pt x="1" y="23"/>
                  </a:lnTo>
                  <a:lnTo>
                    <a:pt x="1" y="22"/>
                  </a:lnTo>
                  <a:lnTo>
                    <a:pt x="3" y="20"/>
                  </a:lnTo>
                  <a:lnTo>
                    <a:pt x="3" y="18"/>
                  </a:lnTo>
                  <a:lnTo>
                    <a:pt x="3" y="17"/>
                  </a:lnTo>
                  <a:lnTo>
                    <a:pt x="4" y="16"/>
                  </a:lnTo>
                  <a:lnTo>
                    <a:pt x="5" y="15"/>
                  </a:lnTo>
                  <a:lnTo>
                    <a:pt x="5" y="14"/>
                  </a:lnTo>
                  <a:lnTo>
                    <a:pt x="6" y="12"/>
                  </a:lnTo>
                  <a:lnTo>
                    <a:pt x="7" y="11"/>
                  </a:lnTo>
                  <a:lnTo>
                    <a:pt x="7" y="10"/>
                  </a:lnTo>
                  <a:lnTo>
                    <a:pt x="9" y="10"/>
                  </a:lnTo>
                  <a:lnTo>
                    <a:pt x="10" y="9"/>
                  </a:lnTo>
                  <a:lnTo>
                    <a:pt x="11" y="8"/>
                  </a:lnTo>
                  <a:lnTo>
                    <a:pt x="12" y="6"/>
                  </a:lnTo>
                  <a:lnTo>
                    <a:pt x="13" y="6"/>
                  </a:lnTo>
                  <a:lnTo>
                    <a:pt x="15" y="5"/>
                  </a:lnTo>
                  <a:lnTo>
                    <a:pt x="16" y="4"/>
                  </a:lnTo>
                  <a:lnTo>
                    <a:pt x="17" y="4"/>
                  </a:lnTo>
                  <a:lnTo>
                    <a:pt x="18" y="3"/>
                  </a:lnTo>
                  <a:lnTo>
                    <a:pt x="19" y="3"/>
                  </a:lnTo>
                  <a:lnTo>
                    <a:pt x="21" y="3"/>
                  </a:lnTo>
                  <a:lnTo>
                    <a:pt x="22" y="2"/>
                  </a:lnTo>
                  <a:lnTo>
                    <a:pt x="23" y="2"/>
                  </a:lnTo>
                  <a:lnTo>
                    <a:pt x="25" y="2"/>
                  </a:lnTo>
                  <a:lnTo>
                    <a:pt x="27" y="2"/>
                  </a:lnTo>
                  <a:lnTo>
                    <a:pt x="28" y="2"/>
                  </a:lnTo>
                  <a:lnTo>
                    <a:pt x="29" y="0"/>
                  </a:lnTo>
                  <a:lnTo>
                    <a:pt x="43" y="0"/>
                  </a:lnTo>
                  <a:lnTo>
                    <a:pt x="45" y="2"/>
                  </a:lnTo>
                  <a:lnTo>
                    <a:pt x="46" y="2"/>
                  </a:lnTo>
                  <a:lnTo>
                    <a:pt x="48" y="2"/>
                  </a:lnTo>
                  <a:lnTo>
                    <a:pt x="49" y="2"/>
                  </a:lnTo>
                  <a:lnTo>
                    <a:pt x="51" y="2"/>
                  </a:lnTo>
                  <a:lnTo>
                    <a:pt x="52" y="3"/>
                  </a:lnTo>
                  <a:lnTo>
                    <a:pt x="53" y="3"/>
                  </a:lnTo>
                  <a:lnTo>
                    <a:pt x="54" y="3"/>
                  </a:lnTo>
                  <a:lnTo>
                    <a:pt x="55" y="4"/>
                  </a:lnTo>
                  <a:lnTo>
                    <a:pt x="57" y="4"/>
                  </a:lnTo>
                  <a:lnTo>
                    <a:pt x="58" y="5"/>
                  </a:lnTo>
                  <a:lnTo>
                    <a:pt x="59" y="6"/>
                  </a:lnTo>
                  <a:lnTo>
                    <a:pt x="60" y="6"/>
                  </a:lnTo>
                  <a:lnTo>
                    <a:pt x="61" y="8"/>
                  </a:lnTo>
                  <a:lnTo>
                    <a:pt x="63" y="9"/>
                  </a:lnTo>
                  <a:lnTo>
                    <a:pt x="64" y="10"/>
                  </a:lnTo>
                  <a:lnTo>
                    <a:pt x="65" y="10"/>
                  </a:lnTo>
                  <a:lnTo>
                    <a:pt x="66" y="11"/>
                  </a:lnTo>
                  <a:lnTo>
                    <a:pt x="66" y="12"/>
                  </a:lnTo>
                  <a:lnTo>
                    <a:pt x="67" y="14"/>
                  </a:lnTo>
                  <a:lnTo>
                    <a:pt x="69" y="15"/>
                  </a:lnTo>
                  <a:lnTo>
                    <a:pt x="69" y="16"/>
                  </a:lnTo>
                  <a:lnTo>
                    <a:pt x="70" y="17"/>
                  </a:lnTo>
                  <a:lnTo>
                    <a:pt x="70" y="18"/>
                  </a:lnTo>
                  <a:lnTo>
                    <a:pt x="71" y="20"/>
                  </a:lnTo>
                  <a:lnTo>
                    <a:pt x="71" y="22"/>
                  </a:lnTo>
                  <a:lnTo>
                    <a:pt x="71" y="23"/>
                  </a:lnTo>
                  <a:lnTo>
                    <a:pt x="72" y="24"/>
                  </a:lnTo>
                  <a:lnTo>
                    <a:pt x="72" y="26"/>
                  </a:lnTo>
                  <a:lnTo>
                    <a:pt x="72" y="27"/>
                  </a:lnTo>
                  <a:lnTo>
                    <a:pt x="72" y="28"/>
                  </a:lnTo>
                  <a:lnTo>
                    <a:pt x="72" y="30"/>
                  </a:lnTo>
                  <a:lnTo>
                    <a:pt x="72" y="44"/>
                  </a:lnTo>
                  <a:lnTo>
                    <a:pt x="72" y="46"/>
                  </a:lnTo>
                  <a:lnTo>
                    <a:pt x="72" y="47"/>
                  </a:lnTo>
                  <a:lnTo>
                    <a:pt x="72" y="48"/>
                  </a:lnTo>
                  <a:lnTo>
                    <a:pt x="72" y="50"/>
                  </a:lnTo>
                  <a:lnTo>
                    <a:pt x="71" y="51"/>
                  </a:lnTo>
                  <a:lnTo>
                    <a:pt x="71" y="52"/>
                  </a:lnTo>
                  <a:lnTo>
                    <a:pt x="71" y="54"/>
                  </a:lnTo>
                  <a:lnTo>
                    <a:pt x="70" y="56"/>
                  </a:lnTo>
                  <a:lnTo>
                    <a:pt x="70" y="57"/>
                  </a:lnTo>
                  <a:lnTo>
                    <a:pt x="69" y="58"/>
                  </a:lnTo>
                  <a:lnTo>
                    <a:pt x="69" y="59"/>
                  </a:lnTo>
                  <a:lnTo>
                    <a:pt x="67" y="60"/>
                  </a:lnTo>
                  <a:lnTo>
                    <a:pt x="66" y="62"/>
                  </a:lnTo>
                  <a:lnTo>
                    <a:pt x="66" y="63"/>
                  </a:lnTo>
                  <a:lnTo>
                    <a:pt x="65" y="64"/>
                  </a:lnTo>
                  <a:lnTo>
                    <a:pt x="64" y="64"/>
                  </a:lnTo>
                  <a:lnTo>
                    <a:pt x="63" y="65"/>
                  </a:lnTo>
                  <a:lnTo>
                    <a:pt x="61" y="66"/>
                  </a:lnTo>
                  <a:lnTo>
                    <a:pt x="60" y="68"/>
                  </a:lnTo>
                  <a:lnTo>
                    <a:pt x="59" y="68"/>
                  </a:lnTo>
                  <a:lnTo>
                    <a:pt x="58" y="69"/>
                  </a:lnTo>
                  <a:lnTo>
                    <a:pt x="57" y="70"/>
                  </a:lnTo>
                  <a:lnTo>
                    <a:pt x="55" y="70"/>
                  </a:lnTo>
                  <a:lnTo>
                    <a:pt x="54" y="71"/>
                  </a:lnTo>
                  <a:lnTo>
                    <a:pt x="53" y="71"/>
                  </a:lnTo>
                  <a:lnTo>
                    <a:pt x="52" y="71"/>
                  </a:lnTo>
                  <a:lnTo>
                    <a:pt x="51" y="72"/>
                  </a:lnTo>
                  <a:lnTo>
                    <a:pt x="49" y="72"/>
                  </a:lnTo>
                  <a:lnTo>
                    <a:pt x="48" y="72"/>
                  </a:lnTo>
                  <a:lnTo>
                    <a:pt x="46" y="72"/>
                  </a:lnTo>
                  <a:lnTo>
                    <a:pt x="45" y="72"/>
                  </a:lnTo>
                  <a:lnTo>
                    <a:pt x="43" y="72"/>
                  </a:lnTo>
                  <a:lnTo>
                    <a:pt x="29" y="72"/>
                  </a:lnTo>
                  <a:lnTo>
                    <a:pt x="28" y="72"/>
                  </a:lnTo>
                  <a:lnTo>
                    <a:pt x="27" y="72"/>
                  </a:lnTo>
                  <a:lnTo>
                    <a:pt x="25" y="72"/>
                  </a:lnTo>
                  <a:lnTo>
                    <a:pt x="23" y="72"/>
                  </a:lnTo>
                  <a:lnTo>
                    <a:pt x="22" y="72"/>
                  </a:lnTo>
                  <a:lnTo>
                    <a:pt x="21" y="71"/>
                  </a:lnTo>
                  <a:lnTo>
                    <a:pt x="19" y="71"/>
                  </a:lnTo>
                  <a:lnTo>
                    <a:pt x="18" y="71"/>
                  </a:lnTo>
                  <a:lnTo>
                    <a:pt x="17" y="70"/>
                  </a:lnTo>
                  <a:lnTo>
                    <a:pt x="16" y="70"/>
                  </a:lnTo>
                  <a:lnTo>
                    <a:pt x="15" y="69"/>
                  </a:lnTo>
                  <a:lnTo>
                    <a:pt x="13" y="68"/>
                  </a:lnTo>
                  <a:lnTo>
                    <a:pt x="12" y="68"/>
                  </a:lnTo>
                  <a:lnTo>
                    <a:pt x="11" y="66"/>
                  </a:lnTo>
                  <a:lnTo>
                    <a:pt x="10" y="65"/>
                  </a:lnTo>
                  <a:lnTo>
                    <a:pt x="9" y="64"/>
                  </a:lnTo>
                  <a:lnTo>
                    <a:pt x="7" y="64"/>
                  </a:lnTo>
                  <a:lnTo>
                    <a:pt x="7" y="63"/>
                  </a:lnTo>
                  <a:lnTo>
                    <a:pt x="6" y="62"/>
                  </a:lnTo>
                  <a:lnTo>
                    <a:pt x="5" y="60"/>
                  </a:lnTo>
                  <a:lnTo>
                    <a:pt x="5" y="59"/>
                  </a:lnTo>
                  <a:lnTo>
                    <a:pt x="4" y="58"/>
                  </a:lnTo>
                  <a:lnTo>
                    <a:pt x="3" y="57"/>
                  </a:lnTo>
                  <a:lnTo>
                    <a:pt x="3" y="56"/>
                  </a:lnTo>
                  <a:lnTo>
                    <a:pt x="3" y="54"/>
                  </a:lnTo>
                  <a:lnTo>
                    <a:pt x="1" y="52"/>
                  </a:lnTo>
                  <a:lnTo>
                    <a:pt x="1" y="51"/>
                  </a:lnTo>
                  <a:lnTo>
                    <a:pt x="1" y="50"/>
                  </a:lnTo>
                  <a:lnTo>
                    <a:pt x="0" y="48"/>
                  </a:lnTo>
                  <a:lnTo>
                    <a:pt x="0" y="47"/>
                  </a:lnTo>
                  <a:lnTo>
                    <a:pt x="0" y="46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000000"/>
            </a:solidFill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189" name="Rectangle 44">
              <a:extLst>
                <a:ext uri="{FF2B5EF4-FFF2-40B4-BE49-F238E27FC236}">
                  <a16:creationId xmlns:a16="http://schemas.microsoft.com/office/drawing/2014/main" id="{DCC45DEF-D5B7-F841-B4A5-9A3588D23D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69050" y="1957388"/>
              <a:ext cx="174728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Q </a:t>
              </a:r>
              <a:endParaRPr lang="en-US" altLang="en-US" b="0">
                <a:solidFill>
                  <a:srgbClr val="000000"/>
                </a:solidFill>
                <a:latin typeface="Times" pitchFamily="2" charset="0"/>
              </a:endParaRPr>
            </a:p>
          </p:txBody>
        </p:sp>
        <p:sp>
          <p:nvSpPr>
            <p:cNvPr id="91190" name="Line 45">
              <a:extLst>
                <a:ext uri="{FF2B5EF4-FFF2-40B4-BE49-F238E27FC236}">
                  <a16:creationId xmlns:a16="http://schemas.microsoft.com/office/drawing/2014/main" id="{0FBF6C68-C222-1D4E-BD1F-7D2775FB842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06800" y="2049463"/>
              <a:ext cx="819150" cy="1588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1191" name="Line 46">
              <a:extLst>
                <a:ext uri="{FF2B5EF4-FFF2-40B4-BE49-F238E27FC236}">
                  <a16:creationId xmlns:a16="http://schemas.microsoft.com/office/drawing/2014/main" id="{A63D0D47-4957-7340-B69F-58C74B14F0B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092700" y="2049463"/>
              <a:ext cx="820738" cy="1588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1192" name="Freeform 47">
              <a:extLst>
                <a:ext uri="{FF2B5EF4-FFF2-40B4-BE49-F238E27FC236}">
                  <a16:creationId xmlns:a16="http://schemas.microsoft.com/office/drawing/2014/main" id="{7B590371-B274-0A40-B1E9-D42F9FC5FA32}"/>
                </a:ext>
              </a:extLst>
            </p:cNvPr>
            <p:cNvSpPr>
              <a:spLocks/>
            </p:cNvSpPr>
            <p:nvPr/>
          </p:nvSpPr>
          <p:spPr bwMode="auto">
            <a:xfrm>
              <a:off x="3606800" y="1497013"/>
              <a:ext cx="266700" cy="1085850"/>
            </a:xfrm>
            <a:custGeom>
              <a:avLst/>
              <a:gdLst>
                <a:gd name="T0" fmla="*/ 0 w 337"/>
                <a:gd name="T1" fmla="*/ 0 h 1369"/>
                <a:gd name="T2" fmla="*/ 0 w 337"/>
                <a:gd name="T3" fmla="*/ 0 h 1369"/>
                <a:gd name="T4" fmla="*/ 0 w 337"/>
                <a:gd name="T5" fmla="*/ 0 h 1369"/>
                <a:gd name="T6" fmla="*/ 0 60000 65536"/>
                <a:gd name="T7" fmla="*/ 0 60000 65536"/>
                <a:gd name="T8" fmla="*/ 0 60000 65536"/>
                <a:gd name="T9" fmla="*/ 0 w 337"/>
                <a:gd name="T10" fmla="*/ 0 h 1369"/>
                <a:gd name="T11" fmla="*/ 337 w 337"/>
                <a:gd name="T12" fmla="*/ 1369 h 136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37" h="1369">
                  <a:moveTo>
                    <a:pt x="337" y="1369"/>
                  </a:moveTo>
                  <a:lnTo>
                    <a:pt x="337" y="0"/>
                  </a:lnTo>
                  <a:lnTo>
                    <a:pt x="0" y="0"/>
                  </a:lnTo>
                </a:path>
              </a:pathLst>
            </a:cu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1193" name="Freeform 48">
              <a:extLst>
                <a:ext uri="{FF2B5EF4-FFF2-40B4-BE49-F238E27FC236}">
                  <a16:creationId xmlns:a16="http://schemas.microsoft.com/office/drawing/2014/main" id="{55FDF0EB-5DE0-EA4C-99EA-7975305ADBA8}"/>
                </a:ext>
              </a:extLst>
            </p:cNvPr>
            <p:cNvSpPr>
              <a:spLocks/>
            </p:cNvSpPr>
            <p:nvPr/>
          </p:nvSpPr>
          <p:spPr bwMode="auto">
            <a:xfrm>
              <a:off x="5092700" y="1497013"/>
              <a:ext cx="268288" cy="1085850"/>
            </a:xfrm>
            <a:custGeom>
              <a:avLst/>
              <a:gdLst>
                <a:gd name="T0" fmla="*/ 2147483646 w 336"/>
                <a:gd name="T1" fmla="*/ 0 h 1369"/>
                <a:gd name="T2" fmla="*/ 2147483646 w 336"/>
                <a:gd name="T3" fmla="*/ 0 h 1369"/>
                <a:gd name="T4" fmla="*/ 0 w 336"/>
                <a:gd name="T5" fmla="*/ 0 h 1369"/>
                <a:gd name="T6" fmla="*/ 0 60000 65536"/>
                <a:gd name="T7" fmla="*/ 0 60000 65536"/>
                <a:gd name="T8" fmla="*/ 0 60000 65536"/>
                <a:gd name="T9" fmla="*/ 0 w 336"/>
                <a:gd name="T10" fmla="*/ 0 h 1369"/>
                <a:gd name="T11" fmla="*/ 336 w 336"/>
                <a:gd name="T12" fmla="*/ 1369 h 136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36" h="1369">
                  <a:moveTo>
                    <a:pt x="336" y="1369"/>
                  </a:moveTo>
                  <a:lnTo>
                    <a:pt x="336" y="0"/>
                  </a:lnTo>
                  <a:lnTo>
                    <a:pt x="0" y="0"/>
                  </a:lnTo>
                </a:path>
              </a:pathLst>
            </a:cu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1194" name="Freeform 49">
              <a:extLst>
                <a:ext uri="{FF2B5EF4-FFF2-40B4-BE49-F238E27FC236}">
                  <a16:creationId xmlns:a16="http://schemas.microsoft.com/office/drawing/2014/main" id="{A7C13A3B-C59E-584B-9B9A-35DE9A5B8511}"/>
                </a:ext>
              </a:extLst>
            </p:cNvPr>
            <p:cNvSpPr>
              <a:spLocks/>
            </p:cNvSpPr>
            <p:nvPr/>
          </p:nvSpPr>
          <p:spPr bwMode="auto">
            <a:xfrm>
              <a:off x="6580188" y="1497013"/>
              <a:ext cx="266700" cy="1085850"/>
            </a:xfrm>
            <a:custGeom>
              <a:avLst/>
              <a:gdLst>
                <a:gd name="T0" fmla="*/ 2147483646 w 336"/>
                <a:gd name="T1" fmla="*/ 0 h 1369"/>
                <a:gd name="T2" fmla="*/ 2147483646 w 336"/>
                <a:gd name="T3" fmla="*/ 0 h 1369"/>
                <a:gd name="T4" fmla="*/ 0 w 336"/>
                <a:gd name="T5" fmla="*/ 0 h 1369"/>
                <a:gd name="T6" fmla="*/ 0 60000 65536"/>
                <a:gd name="T7" fmla="*/ 0 60000 65536"/>
                <a:gd name="T8" fmla="*/ 0 60000 65536"/>
                <a:gd name="T9" fmla="*/ 0 w 336"/>
                <a:gd name="T10" fmla="*/ 0 h 1369"/>
                <a:gd name="T11" fmla="*/ 336 w 336"/>
                <a:gd name="T12" fmla="*/ 1369 h 136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36" h="1369">
                  <a:moveTo>
                    <a:pt x="336" y="1369"/>
                  </a:moveTo>
                  <a:lnTo>
                    <a:pt x="336" y="0"/>
                  </a:lnTo>
                  <a:lnTo>
                    <a:pt x="0" y="0"/>
                  </a:lnTo>
                </a:path>
              </a:pathLst>
            </a:cu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1195" name="Freeform 50">
              <a:extLst>
                <a:ext uri="{FF2B5EF4-FFF2-40B4-BE49-F238E27FC236}">
                  <a16:creationId xmlns:a16="http://schemas.microsoft.com/office/drawing/2014/main" id="{3C5C5DC7-AF56-164F-A835-CA69D7FB283A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2713" y="962025"/>
              <a:ext cx="3260725" cy="534988"/>
            </a:xfrm>
            <a:custGeom>
              <a:avLst/>
              <a:gdLst>
                <a:gd name="T0" fmla="*/ 2147483646 w 4108"/>
                <a:gd name="T1" fmla="*/ 2147483646 h 672"/>
                <a:gd name="T2" fmla="*/ 2147483646 w 4108"/>
                <a:gd name="T3" fmla="*/ 2147483646 h 672"/>
                <a:gd name="T4" fmla="*/ 2147483646 w 4108"/>
                <a:gd name="T5" fmla="*/ 0 h 672"/>
                <a:gd name="T6" fmla="*/ 0 w 4108"/>
                <a:gd name="T7" fmla="*/ 0 h 672"/>
                <a:gd name="T8" fmla="*/ 0 w 4108"/>
                <a:gd name="T9" fmla="*/ 2147483646 h 6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108"/>
                <a:gd name="T16" fmla="*/ 0 h 672"/>
                <a:gd name="T17" fmla="*/ 4108 w 4108"/>
                <a:gd name="T18" fmla="*/ 672 h 6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108" h="672">
                  <a:moveTo>
                    <a:pt x="4108" y="672"/>
                  </a:moveTo>
                  <a:lnTo>
                    <a:pt x="3748" y="672"/>
                  </a:lnTo>
                  <a:lnTo>
                    <a:pt x="3748" y="0"/>
                  </a:lnTo>
                  <a:lnTo>
                    <a:pt x="0" y="0"/>
                  </a:lnTo>
                  <a:lnTo>
                    <a:pt x="0" y="672"/>
                  </a:lnTo>
                </a:path>
              </a:pathLst>
            </a:cu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1196" name="Freeform 51">
              <a:extLst>
                <a:ext uri="{FF2B5EF4-FFF2-40B4-BE49-F238E27FC236}">
                  <a16:creationId xmlns:a16="http://schemas.microsoft.com/office/drawing/2014/main" id="{3CBC4F65-9494-4D49-8BD4-86257ADA23FE}"/>
                </a:ext>
              </a:extLst>
            </p:cNvPr>
            <p:cNvSpPr>
              <a:spLocks/>
            </p:cNvSpPr>
            <p:nvPr/>
          </p:nvSpPr>
          <p:spPr bwMode="auto">
            <a:xfrm>
              <a:off x="4140200" y="962025"/>
              <a:ext cx="285750" cy="534988"/>
            </a:xfrm>
            <a:custGeom>
              <a:avLst/>
              <a:gdLst>
                <a:gd name="T0" fmla="*/ 2147483646 w 360"/>
                <a:gd name="T1" fmla="*/ 2147483646 h 672"/>
                <a:gd name="T2" fmla="*/ 0 w 360"/>
                <a:gd name="T3" fmla="*/ 2147483646 h 672"/>
                <a:gd name="T4" fmla="*/ 0 w 360"/>
                <a:gd name="T5" fmla="*/ 0 h 672"/>
                <a:gd name="T6" fmla="*/ 0 60000 65536"/>
                <a:gd name="T7" fmla="*/ 0 60000 65536"/>
                <a:gd name="T8" fmla="*/ 0 60000 65536"/>
                <a:gd name="T9" fmla="*/ 0 w 360"/>
                <a:gd name="T10" fmla="*/ 0 h 672"/>
                <a:gd name="T11" fmla="*/ 360 w 360"/>
                <a:gd name="T12" fmla="*/ 672 h 67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60" h="672">
                  <a:moveTo>
                    <a:pt x="360" y="672"/>
                  </a:moveTo>
                  <a:lnTo>
                    <a:pt x="0" y="672"/>
                  </a:lnTo>
                  <a:lnTo>
                    <a:pt x="0" y="0"/>
                  </a:lnTo>
                </a:path>
              </a:pathLst>
            </a:cu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1197" name="Rectangle 52">
              <a:extLst>
                <a:ext uri="{FF2B5EF4-FFF2-40B4-BE49-F238E27FC236}">
                  <a16:creationId xmlns:a16="http://schemas.microsoft.com/office/drawing/2014/main" id="{2DF22678-85A1-6C41-83A3-4DABB28DF8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03450" y="1401763"/>
              <a:ext cx="13465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1 </a:t>
              </a:r>
              <a:endParaRPr lang="en-US" altLang="en-US" b="0">
                <a:solidFill>
                  <a:srgbClr val="000000"/>
                </a:solidFill>
                <a:latin typeface="Times" pitchFamily="2" charset="0"/>
              </a:endParaRPr>
            </a:p>
          </p:txBody>
        </p:sp>
        <p:sp>
          <p:nvSpPr>
            <p:cNvPr id="91198" name="Rectangle 53">
              <a:extLst>
                <a:ext uri="{FF2B5EF4-FFF2-40B4-BE49-F238E27FC236}">
                  <a16:creationId xmlns:a16="http://schemas.microsoft.com/office/drawing/2014/main" id="{0E11E245-443C-E048-B00F-1C0EFEEB15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60788" y="2640013"/>
              <a:ext cx="174728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Q </a:t>
              </a:r>
              <a:endParaRPr lang="en-US" altLang="en-US" b="0">
                <a:solidFill>
                  <a:srgbClr val="000000"/>
                </a:solidFill>
                <a:latin typeface="Times" pitchFamily="2" charset="0"/>
              </a:endParaRPr>
            </a:p>
          </p:txBody>
        </p:sp>
        <p:sp>
          <p:nvSpPr>
            <p:cNvPr id="91199" name="Rectangle 54">
              <a:extLst>
                <a:ext uri="{FF2B5EF4-FFF2-40B4-BE49-F238E27FC236}">
                  <a16:creationId xmlns:a16="http://schemas.microsoft.com/office/drawing/2014/main" id="{01AF6D93-3D7A-D042-A950-EDA71D23C0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90963" y="2727325"/>
              <a:ext cx="105798" cy="169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100" b="0">
                  <a:solidFill>
                    <a:srgbClr val="000000"/>
                  </a:solidFill>
                  <a:latin typeface="Times-Roman" pitchFamily="2" charset="0"/>
                </a:rPr>
                <a:t>0 </a:t>
              </a:r>
              <a:endParaRPr lang="en-US" altLang="en-US" b="0">
                <a:solidFill>
                  <a:srgbClr val="000000"/>
                </a:solidFill>
                <a:latin typeface="Times" pitchFamily="2" charset="0"/>
              </a:endParaRPr>
            </a:p>
          </p:txBody>
        </p:sp>
        <p:sp>
          <p:nvSpPr>
            <p:cNvPr id="91200" name="Rectangle 55">
              <a:extLst>
                <a:ext uri="{FF2B5EF4-FFF2-40B4-BE49-F238E27FC236}">
                  <a16:creationId xmlns:a16="http://schemas.microsoft.com/office/drawing/2014/main" id="{71C43F2C-08C6-7C4A-9FE6-DB9361D505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3513" y="2640013"/>
              <a:ext cx="174728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Q </a:t>
              </a:r>
              <a:endParaRPr lang="en-US" altLang="en-US" b="0">
                <a:solidFill>
                  <a:srgbClr val="000000"/>
                </a:solidFill>
                <a:latin typeface="Times" pitchFamily="2" charset="0"/>
              </a:endParaRPr>
            </a:p>
          </p:txBody>
        </p:sp>
        <p:sp>
          <p:nvSpPr>
            <p:cNvPr id="91201" name="Rectangle 56">
              <a:extLst>
                <a:ext uri="{FF2B5EF4-FFF2-40B4-BE49-F238E27FC236}">
                  <a16:creationId xmlns:a16="http://schemas.microsoft.com/office/drawing/2014/main" id="{CE5B0812-CD58-6D46-A414-A218F7A62C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75275" y="2727325"/>
              <a:ext cx="105798" cy="169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100" b="0">
                  <a:solidFill>
                    <a:srgbClr val="000000"/>
                  </a:solidFill>
                  <a:latin typeface="Times-Roman" pitchFamily="2" charset="0"/>
                </a:rPr>
                <a:t>1 </a:t>
              </a:r>
              <a:endParaRPr lang="en-US" altLang="en-US" b="0">
                <a:solidFill>
                  <a:srgbClr val="000000"/>
                </a:solidFill>
                <a:latin typeface="Times" pitchFamily="2" charset="0"/>
              </a:endParaRPr>
            </a:p>
          </p:txBody>
        </p:sp>
        <p:sp>
          <p:nvSpPr>
            <p:cNvPr id="91202" name="Rectangle 57">
              <a:extLst>
                <a:ext uri="{FF2B5EF4-FFF2-40B4-BE49-F238E27FC236}">
                  <a16:creationId xmlns:a16="http://schemas.microsoft.com/office/drawing/2014/main" id="{108EF725-299E-334E-B5FA-4B4FC7E02A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31000" y="2640013"/>
              <a:ext cx="174728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Q </a:t>
              </a:r>
              <a:endParaRPr lang="en-US" altLang="en-US" b="0">
                <a:solidFill>
                  <a:srgbClr val="000000"/>
                </a:solidFill>
                <a:latin typeface="Times" pitchFamily="2" charset="0"/>
              </a:endParaRPr>
            </a:p>
          </p:txBody>
        </p:sp>
        <p:sp>
          <p:nvSpPr>
            <p:cNvPr id="91203" name="Rectangle 58">
              <a:extLst>
                <a:ext uri="{FF2B5EF4-FFF2-40B4-BE49-F238E27FC236}">
                  <a16:creationId xmlns:a16="http://schemas.microsoft.com/office/drawing/2014/main" id="{BE9DC1B9-996B-3B4F-81B4-D4EBEBB82B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61175" y="2727325"/>
              <a:ext cx="105798" cy="169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100" b="0">
                  <a:solidFill>
                    <a:srgbClr val="000000"/>
                  </a:solidFill>
                  <a:latin typeface="Times-Roman" pitchFamily="2" charset="0"/>
                </a:rPr>
                <a:t>2 </a:t>
              </a:r>
              <a:endParaRPr lang="en-US" altLang="en-US" b="0">
                <a:solidFill>
                  <a:srgbClr val="000000"/>
                </a:solidFill>
                <a:latin typeface="Times" pitchFamily="2" charset="0"/>
              </a:endParaRPr>
            </a:p>
          </p:txBody>
        </p:sp>
        <p:sp>
          <p:nvSpPr>
            <p:cNvPr id="91204" name="Rectangle 59">
              <a:extLst>
                <a:ext uri="{FF2B5EF4-FFF2-40B4-BE49-F238E27FC236}">
                  <a16:creationId xmlns:a16="http://schemas.microsoft.com/office/drawing/2014/main" id="{0CC9D88D-B588-6542-8089-637A2C1517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00500" y="3103563"/>
              <a:ext cx="841577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0">
                  <a:solidFill>
                    <a:srgbClr val="000000"/>
                  </a:solidFill>
                  <a:latin typeface="Times-Roman" pitchFamily="2" charset="0"/>
                </a:rPr>
                <a:t>(a) Circuit </a:t>
              </a:r>
              <a:endParaRPr lang="en-US" altLang="en-US" b="0">
                <a:solidFill>
                  <a:srgbClr val="000000"/>
                </a:solidFill>
                <a:latin typeface="Times" pitchFamily="2" charset="0"/>
              </a:endParaRPr>
            </a:p>
          </p:txBody>
        </p:sp>
        <p:sp>
          <p:nvSpPr>
            <p:cNvPr id="91205" name="Rectangle 60">
              <a:extLst>
                <a:ext uri="{FF2B5EF4-FFF2-40B4-BE49-F238E27FC236}">
                  <a16:creationId xmlns:a16="http://schemas.microsoft.com/office/drawing/2014/main" id="{15634BB1-3E00-9746-A1A3-5A325ACD32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25525" y="3717925"/>
              <a:ext cx="474489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Clock </a:t>
              </a:r>
              <a:endParaRPr lang="en-US" altLang="en-US" b="0">
                <a:solidFill>
                  <a:srgbClr val="000000"/>
                </a:solidFill>
                <a:latin typeface="Times" pitchFamily="2" charset="0"/>
              </a:endParaRPr>
            </a:p>
          </p:txBody>
        </p:sp>
        <p:sp>
          <p:nvSpPr>
            <p:cNvPr id="91206" name="Rectangle 83">
              <a:extLst>
                <a:ext uri="{FF2B5EF4-FFF2-40B4-BE49-F238E27FC236}">
                  <a16:creationId xmlns:a16="http://schemas.microsoft.com/office/drawing/2014/main" id="{5E895F79-8331-7A4B-AB34-F764A7F886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86175" y="6280150"/>
              <a:ext cx="1503168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0">
                  <a:solidFill>
                    <a:srgbClr val="000000"/>
                  </a:solidFill>
                  <a:latin typeface="Times-Roman" pitchFamily="2" charset="0"/>
                </a:rPr>
                <a:t>(b) Timing diagram</a:t>
              </a:r>
              <a:endParaRPr lang="en-US" altLang="en-US" b="0">
                <a:solidFill>
                  <a:srgbClr val="000000"/>
                </a:solidFill>
                <a:latin typeface="Times" pitchFamily="2" charset="0"/>
              </a:endParaRPr>
            </a:p>
          </p:txBody>
        </p:sp>
        <p:grpSp>
          <p:nvGrpSpPr>
            <p:cNvPr id="91207" name="Group 1">
              <a:extLst>
                <a:ext uri="{FF2B5EF4-FFF2-40B4-BE49-F238E27FC236}">
                  <a16:creationId xmlns:a16="http://schemas.microsoft.com/office/drawing/2014/main" id="{39E2F79F-C671-764C-9C0D-F0F30F053A6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19200" y="4205235"/>
              <a:ext cx="235973" cy="277280"/>
              <a:chOff x="1219200" y="4205235"/>
              <a:chExt cx="235973" cy="277280"/>
            </a:xfrm>
          </p:grpSpPr>
          <p:sp>
            <p:nvSpPr>
              <p:cNvPr id="91216" name="Rectangle 61">
                <a:extLst>
                  <a:ext uri="{FF2B5EF4-FFF2-40B4-BE49-F238E27FC236}">
                    <a16:creationId xmlns:a16="http://schemas.microsoft.com/office/drawing/2014/main" id="{1EAAFBEF-0B60-0144-9DCF-A230FF28FDA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19200" y="4227513"/>
                <a:ext cx="174728" cy="215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400" b="0">
                    <a:solidFill>
                      <a:srgbClr val="000000"/>
                    </a:solidFill>
                    <a:latin typeface="Times-Roman" pitchFamily="2" charset="0"/>
                  </a:rPr>
                  <a:t>Q </a:t>
                </a:r>
                <a:endParaRPr lang="en-US" altLang="en-US" b="0">
                  <a:solidFill>
                    <a:srgbClr val="000000"/>
                  </a:solidFill>
                  <a:latin typeface="Times" pitchFamily="2" charset="0"/>
                </a:endParaRPr>
              </a:p>
            </p:txBody>
          </p:sp>
          <p:sp>
            <p:nvSpPr>
              <p:cNvPr id="91217" name="Rectangle 62">
                <a:extLst>
                  <a:ext uri="{FF2B5EF4-FFF2-40B4-BE49-F238E27FC236}">
                    <a16:creationId xmlns:a16="http://schemas.microsoft.com/office/drawing/2014/main" id="{63077C13-C05A-1741-B9E4-D0BA920BD67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49375" y="4313238"/>
                <a:ext cx="105798" cy="1692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100" b="0">
                    <a:solidFill>
                      <a:srgbClr val="000000"/>
                    </a:solidFill>
                    <a:latin typeface="Times-Roman" pitchFamily="2" charset="0"/>
                  </a:rPr>
                  <a:t>0 </a:t>
                </a:r>
                <a:endParaRPr lang="en-US" altLang="en-US" b="0">
                  <a:solidFill>
                    <a:srgbClr val="000000"/>
                  </a:solidFill>
                  <a:latin typeface="Times" pitchFamily="2" charset="0"/>
                </a:endParaRPr>
              </a:p>
            </p:txBody>
          </p:sp>
          <p:sp>
            <p:nvSpPr>
              <p:cNvPr id="91218" name="Line 25">
                <a:extLst>
                  <a:ext uri="{FF2B5EF4-FFF2-40B4-BE49-F238E27FC236}">
                    <a16:creationId xmlns:a16="http://schemas.microsoft.com/office/drawing/2014/main" id="{8F6F7BF5-7F9C-414C-8B89-E584BCEE572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223420" y="4205235"/>
                <a:ext cx="153402" cy="1747"/>
              </a:xfrm>
              <a:prstGeom prst="line">
                <a:avLst/>
              </a:prstGeom>
              <a:noFill/>
              <a:ln w="222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1208" name="Group 2">
              <a:extLst>
                <a:ext uri="{FF2B5EF4-FFF2-40B4-BE49-F238E27FC236}">
                  <a16:creationId xmlns:a16="http://schemas.microsoft.com/office/drawing/2014/main" id="{48F7387D-62F3-794F-8231-7C00357D165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16794" y="4747249"/>
              <a:ext cx="238379" cy="276603"/>
              <a:chOff x="1216794" y="4747249"/>
              <a:chExt cx="238379" cy="276603"/>
            </a:xfrm>
          </p:grpSpPr>
          <p:sp>
            <p:nvSpPr>
              <p:cNvPr id="91213" name="Rectangle 63">
                <a:extLst>
                  <a:ext uri="{FF2B5EF4-FFF2-40B4-BE49-F238E27FC236}">
                    <a16:creationId xmlns:a16="http://schemas.microsoft.com/office/drawing/2014/main" id="{20C4A288-D6C5-0244-AB97-2EA2C23C1E2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19200" y="4767263"/>
                <a:ext cx="174728" cy="215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400" b="0">
                    <a:solidFill>
                      <a:srgbClr val="000000"/>
                    </a:solidFill>
                    <a:latin typeface="Times-Roman" pitchFamily="2" charset="0"/>
                  </a:rPr>
                  <a:t>Q </a:t>
                </a:r>
                <a:endParaRPr lang="en-US" altLang="en-US" b="0">
                  <a:solidFill>
                    <a:srgbClr val="000000"/>
                  </a:solidFill>
                  <a:latin typeface="Times" pitchFamily="2" charset="0"/>
                </a:endParaRPr>
              </a:p>
            </p:txBody>
          </p:sp>
          <p:sp>
            <p:nvSpPr>
              <p:cNvPr id="91214" name="Rectangle 64">
                <a:extLst>
                  <a:ext uri="{FF2B5EF4-FFF2-40B4-BE49-F238E27FC236}">
                    <a16:creationId xmlns:a16="http://schemas.microsoft.com/office/drawing/2014/main" id="{977F0DF6-5A2E-7E4E-8968-47E4B878831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49375" y="4854575"/>
                <a:ext cx="105798" cy="1692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100" b="0">
                    <a:solidFill>
                      <a:srgbClr val="000000"/>
                    </a:solidFill>
                    <a:latin typeface="Times-Roman" pitchFamily="2" charset="0"/>
                  </a:rPr>
                  <a:t>1 </a:t>
                </a:r>
                <a:endParaRPr lang="en-US" altLang="en-US" b="0">
                  <a:solidFill>
                    <a:srgbClr val="000000"/>
                  </a:solidFill>
                  <a:latin typeface="Times" pitchFamily="2" charset="0"/>
                </a:endParaRPr>
              </a:p>
            </p:txBody>
          </p:sp>
          <p:sp>
            <p:nvSpPr>
              <p:cNvPr id="91215" name="Line 25">
                <a:extLst>
                  <a:ext uri="{FF2B5EF4-FFF2-40B4-BE49-F238E27FC236}">
                    <a16:creationId xmlns:a16="http://schemas.microsoft.com/office/drawing/2014/main" id="{63EE2799-17BC-904C-9A81-B480AD7AF4E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216794" y="4747249"/>
                <a:ext cx="153402" cy="1747"/>
              </a:xfrm>
              <a:prstGeom prst="line">
                <a:avLst/>
              </a:prstGeom>
              <a:noFill/>
              <a:ln w="222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1209" name="Group 3">
              <a:extLst>
                <a:ext uri="{FF2B5EF4-FFF2-40B4-BE49-F238E27FC236}">
                  <a16:creationId xmlns:a16="http://schemas.microsoft.com/office/drawing/2014/main" id="{8115564D-FB8B-E049-AE94-281F9F123CB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18120" y="5297215"/>
              <a:ext cx="237053" cy="266387"/>
              <a:chOff x="1218120" y="5297215"/>
              <a:chExt cx="237053" cy="266387"/>
            </a:xfrm>
          </p:grpSpPr>
          <p:sp>
            <p:nvSpPr>
              <p:cNvPr id="91210" name="Rectangle 65">
                <a:extLst>
                  <a:ext uri="{FF2B5EF4-FFF2-40B4-BE49-F238E27FC236}">
                    <a16:creationId xmlns:a16="http://schemas.microsoft.com/office/drawing/2014/main" id="{460A47F8-BE96-0F42-BB4A-CCD34010179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19200" y="5307013"/>
                <a:ext cx="174728" cy="215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400" b="0">
                    <a:solidFill>
                      <a:srgbClr val="000000"/>
                    </a:solidFill>
                    <a:latin typeface="Times-Roman" pitchFamily="2" charset="0"/>
                  </a:rPr>
                  <a:t>Q </a:t>
                </a:r>
                <a:endParaRPr lang="en-US" altLang="en-US" b="0">
                  <a:solidFill>
                    <a:srgbClr val="000000"/>
                  </a:solidFill>
                  <a:latin typeface="Times" pitchFamily="2" charset="0"/>
                </a:endParaRPr>
              </a:p>
            </p:txBody>
          </p:sp>
          <p:sp>
            <p:nvSpPr>
              <p:cNvPr id="91211" name="Rectangle 66">
                <a:extLst>
                  <a:ext uri="{FF2B5EF4-FFF2-40B4-BE49-F238E27FC236}">
                    <a16:creationId xmlns:a16="http://schemas.microsoft.com/office/drawing/2014/main" id="{5A366705-7326-734B-8175-E3141892561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49375" y="5394325"/>
                <a:ext cx="105798" cy="1692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100" b="0">
                    <a:solidFill>
                      <a:srgbClr val="000000"/>
                    </a:solidFill>
                    <a:latin typeface="Times-Roman" pitchFamily="2" charset="0"/>
                  </a:rPr>
                  <a:t>2 </a:t>
                </a:r>
                <a:endParaRPr lang="en-US" altLang="en-US" b="0">
                  <a:solidFill>
                    <a:srgbClr val="000000"/>
                  </a:solidFill>
                  <a:latin typeface="Times" pitchFamily="2" charset="0"/>
                </a:endParaRPr>
              </a:p>
            </p:txBody>
          </p:sp>
          <p:sp>
            <p:nvSpPr>
              <p:cNvPr id="91212" name="Line 25">
                <a:extLst>
                  <a:ext uri="{FF2B5EF4-FFF2-40B4-BE49-F238E27FC236}">
                    <a16:creationId xmlns:a16="http://schemas.microsoft.com/office/drawing/2014/main" id="{E10B5BC9-6768-284D-B61E-0E722F0A5E2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218120" y="5297215"/>
                <a:ext cx="153402" cy="1747"/>
              </a:xfrm>
              <a:prstGeom prst="line">
                <a:avLst/>
              </a:prstGeom>
              <a:noFill/>
              <a:ln w="222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91139" name="Group 6">
            <a:extLst>
              <a:ext uri="{FF2B5EF4-FFF2-40B4-BE49-F238E27FC236}">
                <a16:creationId xmlns:a16="http://schemas.microsoft.com/office/drawing/2014/main" id="{2A0B68DC-E936-3C49-B0A4-F5C7A5E349B7}"/>
              </a:ext>
            </a:extLst>
          </p:cNvPr>
          <p:cNvGrpSpPr>
            <a:grpSpLocks/>
          </p:cNvGrpSpPr>
          <p:nvPr/>
        </p:nvGrpSpPr>
        <p:grpSpPr bwMode="auto">
          <a:xfrm>
            <a:off x="4676776" y="3325813"/>
            <a:ext cx="1133475" cy="2546350"/>
            <a:chOff x="3763963" y="3286125"/>
            <a:chExt cx="1133475" cy="2546350"/>
          </a:xfrm>
        </p:grpSpPr>
        <p:sp>
          <p:nvSpPr>
            <p:cNvPr id="91141" name="Freeform 77">
              <a:extLst>
                <a:ext uri="{FF2B5EF4-FFF2-40B4-BE49-F238E27FC236}">
                  <a16:creationId xmlns:a16="http://schemas.microsoft.com/office/drawing/2014/main" id="{F6D0ACD6-717C-2B4B-A4CF-AD4F5E477E0E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5900" y="4260850"/>
              <a:ext cx="114300" cy="76200"/>
            </a:xfrm>
            <a:custGeom>
              <a:avLst/>
              <a:gdLst>
                <a:gd name="T0" fmla="*/ 0 w 144"/>
                <a:gd name="T1" fmla="*/ 2147483646 h 96"/>
                <a:gd name="T2" fmla="*/ 2147483646 w 144"/>
                <a:gd name="T3" fmla="*/ 2147483646 h 96"/>
                <a:gd name="T4" fmla="*/ 2147483646 w 144"/>
                <a:gd name="T5" fmla="*/ 0 h 96"/>
                <a:gd name="T6" fmla="*/ 2147483646 w 144"/>
                <a:gd name="T7" fmla="*/ 2147483646 h 96"/>
                <a:gd name="T8" fmla="*/ 0 w 144"/>
                <a:gd name="T9" fmla="*/ 2147483646 h 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4"/>
                <a:gd name="T16" fmla="*/ 0 h 96"/>
                <a:gd name="T17" fmla="*/ 144 w 144"/>
                <a:gd name="T18" fmla="*/ 96 h 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4" h="96">
                  <a:moveTo>
                    <a:pt x="0" y="48"/>
                  </a:moveTo>
                  <a:lnTo>
                    <a:pt x="144" y="96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rgbClr val="000000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142" name="Freeform 78">
              <a:extLst>
                <a:ext uri="{FF2B5EF4-FFF2-40B4-BE49-F238E27FC236}">
                  <a16:creationId xmlns:a16="http://schemas.microsoft.com/office/drawing/2014/main" id="{3E63BAA5-E0BF-164E-B27B-6A35A90E112C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3500" y="3795713"/>
              <a:ext cx="363538" cy="482600"/>
            </a:xfrm>
            <a:custGeom>
              <a:avLst/>
              <a:gdLst>
                <a:gd name="T0" fmla="*/ 2147483646 w 457"/>
                <a:gd name="T1" fmla="*/ 0 h 609"/>
                <a:gd name="T2" fmla="*/ 2147483646 w 457"/>
                <a:gd name="T3" fmla="*/ 0 h 609"/>
                <a:gd name="T4" fmla="*/ 2147483646 w 457"/>
                <a:gd name="T5" fmla="*/ 0 h 609"/>
                <a:gd name="T6" fmla="*/ 2147483646 w 457"/>
                <a:gd name="T7" fmla="*/ 0 h 609"/>
                <a:gd name="T8" fmla="*/ 2147483646 w 457"/>
                <a:gd name="T9" fmla="*/ 0 h 609"/>
                <a:gd name="T10" fmla="*/ 2147483646 w 457"/>
                <a:gd name="T11" fmla="*/ 0 h 609"/>
                <a:gd name="T12" fmla="*/ 2147483646 w 457"/>
                <a:gd name="T13" fmla="*/ 0 h 609"/>
                <a:gd name="T14" fmla="*/ 2147483646 w 457"/>
                <a:gd name="T15" fmla="*/ 0 h 609"/>
                <a:gd name="T16" fmla="*/ 2147483646 w 457"/>
                <a:gd name="T17" fmla="*/ 0 h 609"/>
                <a:gd name="T18" fmla="*/ 2147483646 w 457"/>
                <a:gd name="T19" fmla="*/ 0 h 609"/>
                <a:gd name="T20" fmla="*/ 2147483646 w 457"/>
                <a:gd name="T21" fmla="*/ 0 h 609"/>
                <a:gd name="T22" fmla="*/ 2147483646 w 457"/>
                <a:gd name="T23" fmla="*/ 0 h 609"/>
                <a:gd name="T24" fmla="*/ 2147483646 w 457"/>
                <a:gd name="T25" fmla="*/ 0 h 609"/>
                <a:gd name="T26" fmla="*/ 2147483646 w 457"/>
                <a:gd name="T27" fmla="*/ 0 h 609"/>
                <a:gd name="T28" fmla="*/ 2147483646 w 457"/>
                <a:gd name="T29" fmla="*/ 0 h 609"/>
                <a:gd name="T30" fmla="*/ 2147483646 w 457"/>
                <a:gd name="T31" fmla="*/ 0 h 609"/>
                <a:gd name="T32" fmla="*/ 2147483646 w 457"/>
                <a:gd name="T33" fmla="*/ 0 h 609"/>
                <a:gd name="T34" fmla="*/ 2147483646 w 457"/>
                <a:gd name="T35" fmla="*/ 0 h 609"/>
                <a:gd name="T36" fmla="*/ 2147483646 w 457"/>
                <a:gd name="T37" fmla="*/ 0 h 609"/>
                <a:gd name="T38" fmla="*/ 2147483646 w 457"/>
                <a:gd name="T39" fmla="*/ 0 h 609"/>
                <a:gd name="T40" fmla="*/ 2147483646 w 457"/>
                <a:gd name="T41" fmla="*/ 0 h 609"/>
                <a:gd name="T42" fmla="*/ 2147483646 w 457"/>
                <a:gd name="T43" fmla="*/ 0 h 609"/>
                <a:gd name="T44" fmla="*/ 2147483646 w 457"/>
                <a:gd name="T45" fmla="*/ 0 h 609"/>
                <a:gd name="T46" fmla="*/ 2147483646 w 457"/>
                <a:gd name="T47" fmla="*/ 0 h 609"/>
                <a:gd name="T48" fmla="*/ 0 w 457"/>
                <a:gd name="T49" fmla="*/ 0 h 609"/>
                <a:gd name="T50" fmla="*/ 2147483646 w 457"/>
                <a:gd name="T51" fmla="*/ 0 h 609"/>
                <a:gd name="T52" fmla="*/ 2147483646 w 457"/>
                <a:gd name="T53" fmla="*/ 0 h 609"/>
                <a:gd name="T54" fmla="*/ 2147483646 w 457"/>
                <a:gd name="T55" fmla="*/ 0 h 609"/>
                <a:gd name="T56" fmla="*/ 2147483646 w 457"/>
                <a:gd name="T57" fmla="*/ 0 h 609"/>
                <a:gd name="T58" fmla="*/ 2147483646 w 457"/>
                <a:gd name="T59" fmla="*/ 0 h 609"/>
                <a:gd name="T60" fmla="*/ 2147483646 w 457"/>
                <a:gd name="T61" fmla="*/ 0 h 609"/>
                <a:gd name="T62" fmla="*/ 2147483646 w 457"/>
                <a:gd name="T63" fmla="*/ 0 h 609"/>
                <a:gd name="T64" fmla="*/ 2147483646 w 457"/>
                <a:gd name="T65" fmla="*/ 0 h 60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57"/>
                <a:gd name="T100" fmla="*/ 0 h 609"/>
                <a:gd name="T101" fmla="*/ 457 w 457"/>
                <a:gd name="T102" fmla="*/ 609 h 60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57" h="609">
                  <a:moveTo>
                    <a:pt x="316" y="0"/>
                  </a:moveTo>
                  <a:lnTo>
                    <a:pt x="335" y="13"/>
                  </a:lnTo>
                  <a:lnTo>
                    <a:pt x="352" y="27"/>
                  </a:lnTo>
                  <a:lnTo>
                    <a:pt x="367" y="37"/>
                  </a:lnTo>
                  <a:lnTo>
                    <a:pt x="383" y="49"/>
                  </a:lnTo>
                  <a:lnTo>
                    <a:pt x="396" y="60"/>
                  </a:lnTo>
                  <a:lnTo>
                    <a:pt x="408" y="70"/>
                  </a:lnTo>
                  <a:lnTo>
                    <a:pt x="419" y="79"/>
                  </a:lnTo>
                  <a:lnTo>
                    <a:pt x="429" y="88"/>
                  </a:lnTo>
                  <a:lnTo>
                    <a:pt x="437" y="96"/>
                  </a:lnTo>
                  <a:lnTo>
                    <a:pt x="444" y="105"/>
                  </a:lnTo>
                  <a:lnTo>
                    <a:pt x="450" y="112"/>
                  </a:lnTo>
                  <a:lnTo>
                    <a:pt x="454" y="120"/>
                  </a:lnTo>
                  <a:lnTo>
                    <a:pt x="456" y="127"/>
                  </a:lnTo>
                  <a:lnTo>
                    <a:pt x="457" y="135"/>
                  </a:lnTo>
                  <a:lnTo>
                    <a:pt x="457" y="141"/>
                  </a:lnTo>
                  <a:lnTo>
                    <a:pt x="456" y="148"/>
                  </a:lnTo>
                  <a:lnTo>
                    <a:pt x="453" y="155"/>
                  </a:lnTo>
                  <a:lnTo>
                    <a:pt x="448" y="162"/>
                  </a:lnTo>
                  <a:lnTo>
                    <a:pt x="442" y="169"/>
                  </a:lnTo>
                  <a:lnTo>
                    <a:pt x="435" y="177"/>
                  </a:lnTo>
                  <a:lnTo>
                    <a:pt x="425" y="184"/>
                  </a:lnTo>
                  <a:lnTo>
                    <a:pt x="414" y="191"/>
                  </a:lnTo>
                  <a:lnTo>
                    <a:pt x="401" y="199"/>
                  </a:lnTo>
                  <a:lnTo>
                    <a:pt x="388" y="208"/>
                  </a:lnTo>
                  <a:lnTo>
                    <a:pt x="372" y="216"/>
                  </a:lnTo>
                  <a:lnTo>
                    <a:pt x="354" y="226"/>
                  </a:lnTo>
                  <a:lnTo>
                    <a:pt x="335" y="235"/>
                  </a:lnTo>
                  <a:lnTo>
                    <a:pt x="314" y="246"/>
                  </a:lnTo>
                  <a:lnTo>
                    <a:pt x="292" y="257"/>
                  </a:lnTo>
                  <a:lnTo>
                    <a:pt x="268" y="269"/>
                  </a:lnTo>
                  <a:lnTo>
                    <a:pt x="241" y="281"/>
                  </a:lnTo>
                  <a:lnTo>
                    <a:pt x="214" y="294"/>
                  </a:lnTo>
                  <a:lnTo>
                    <a:pt x="190" y="306"/>
                  </a:lnTo>
                  <a:lnTo>
                    <a:pt x="167" y="317"/>
                  </a:lnTo>
                  <a:lnTo>
                    <a:pt x="145" y="328"/>
                  </a:lnTo>
                  <a:lnTo>
                    <a:pt x="125" y="338"/>
                  </a:lnTo>
                  <a:lnTo>
                    <a:pt x="107" y="347"/>
                  </a:lnTo>
                  <a:lnTo>
                    <a:pt x="89" y="357"/>
                  </a:lnTo>
                  <a:lnTo>
                    <a:pt x="73" y="365"/>
                  </a:lnTo>
                  <a:lnTo>
                    <a:pt x="59" y="374"/>
                  </a:lnTo>
                  <a:lnTo>
                    <a:pt x="47" y="382"/>
                  </a:lnTo>
                  <a:lnTo>
                    <a:pt x="35" y="390"/>
                  </a:lnTo>
                  <a:lnTo>
                    <a:pt x="25" y="398"/>
                  </a:lnTo>
                  <a:lnTo>
                    <a:pt x="17" y="406"/>
                  </a:lnTo>
                  <a:lnTo>
                    <a:pt x="11" y="413"/>
                  </a:lnTo>
                  <a:lnTo>
                    <a:pt x="6" y="420"/>
                  </a:lnTo>
                  <a:lnTo>
                    <a:pt x="2" y="429"/>
                  </a:lnTo>
                  <a:lnTo>
                    <a:pt x="0" y="436"/>
                  </a:lnTo>
                  <a:lnTo>
                    <a:pt x="0" y="444"/>
                  </a:lnTo>
                  <a:lnTo>
                    <a:pt x="1" y="453"/>
                  </a:lnTo>
                  <a:lnTo>
                    <a:pt x="5" y="461"/>
                  </a:lnTo>
                  <a:lnTo>
                    <a:pt x="9" y="470"/>
                  </a:lnTo>
                  <a:lnTo>
                    <a:pt x="15" y="478"/>
                  </a:lnTo>
                  <a:lnTo>
                    <a:pt x="24" y="488"/>
                  </a:lnTo>
                  <a:lnTo>
                    <a:pt x="35" y="497"/>
                  </a:lnTo>
                  <a:lnTo>
                    <a:pt x="47" y="507"/>
                  </a:lnTo>
                  <a:lnTo>
                    <a:pt x="60" y="518"/>
                  </a:lnTo>
                  <a:lnTo>
                    <a:pt x="75" y="529"/>
                  </a:lnTo>
                  <a:lnTo>
                    <a:pt x="92" y="541"/>
                  </a:lnTo>
                  <a:lnTo>
                    <a:pt x="112" y="553"/>
                  </a:lnTo>
                  <a:lnTo>
                    <a:pt x="133" y="566"/>
                  </a:lnTo>
                  <a:lnTo>
                    <a:pt x="156" y="579"/>
                  </a:lnTo>
                  <a:lnTo>
                    <a:pt x="180" y="595"/>
                  </a:lnTo>
                  <a:lnTo>
                    <a:pt x="208" y="609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1143" name="Freeform 79">
              <a:extLst>
                <a:ext uri="{FF2B5EF4-FFF2-40B4-BE49-F238E27FC236}">
                  <a16:creationId xmlns:a16="http://schemas.microsoft.com/office/drawing/2014/main" id="{26F115CF-07D9-CB4C-B269-2E1743381C0E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3050" y="4794250"/>
              <a:ext cx="114300" cy="76200"/>
            </a:xfrm>
            <a:custGeom>
              <a:avLst/>
              <a:gdLst>
                <a:gd name="T0" fmla="*/ 0 w 144"/>
                <a:gd name="T1" fmla="*/ 2147483646 h 96"/>
                <a:gd name="T2" fmla="*/ 2147483646 w 144"/>
                <a:gd name="T3" fmla="*/ 2147483646 h 96"/>
                <a:gd name="T4" fmla="*/ 2147483646 w 144"/>
                <a:gd name="T5" fmla="*/ 0 h 96"/>
                <a:gd name="T6" fmla="*/ 0 w 144"/>
                <a:gd name="T7" fmla="*/ 2147483646 h 96"/>
                <a:gd name="T8" fmla="*/ 0 w 144"/>
                <a:gd name="T9" fmla="*/ 2147483646 h 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4"/>
                <a:gd name="T16" fmla="*/ 0 h 96"/>
                <a:gd name="T17" fmla="*/ 144 w 144"/>
                <a:gd name="T18" fmla="*/ 96 h 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4" h="96">
                  <a:moveTo>
                    <a:pt x="0" y="48"/>
                  </a:moveTo>
                  <a:lnTo>
                    <a:pt x="144" y="96"/>
                  </a:lnTo>
                  <a:lnTo>
                    <a:pt x="24" y="0"/>
                  </a:lnTo>
                  <a:lnTo>
                    <a:pt x="0" y="2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rgbClr val="000000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144" name="Freeform 80">
              <a:extLst>
                <a:ext uri="{FF2B5EF4-FFF2-40B4-BE49-F238E27FC236}">
                  <a16:creationId xmlns:a16="http://schemas.microsoft.com/office/drawing/2014/main" id="{DC1BB1FD-439A-C54C-8605-C6A7EA72B26F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2238" y="4346575"/>
              <a:ext cx="330200" cy="465138"/>
            </a:xfrm>
            <a:custGeom>
              <a:avLst/>
              <a:gdLst>
                <a:gd name="T0" fmla="*/ 2147483646 w 416"/>
                <a:gd name="T1" fmla="*/ 0 h 587"/>
                <a:gd name="T2" fmla="*/ 2147483646 w 416"/>
                <a:gd name="T3" fmla="*/ 0 h 587"/>
                <a:gd name="T4" fmla="*/ 2147483646 w 416"/>
                <a:gd name="T5" fmla="*/ 0 h 587"/>
                <a:gd name="T6" fmla="*/ 2147483646 w 416"/>
                <a:gd name="T7" fmla="*/ 0 h 587"/>
                <a:gd name="T8" fmla="*/ 2147483646 w 416"/>
                <a:gd name="T9" fmla="*/ 0 h 587"/>
                <a:gd name="T10" fmla="*/ 2147483646 w 416"/>
                <a:gd name="T11" fmla="*/ 0 h 587"/>
                <a:gd name="T12" fmla="*/ 2147483646 w 416"/>
                <a:gd name="T13" fmla="*/ 0 h 587"/>
                <a:gd name="T14" fmla="*/ 2147483646 w 416"/>
                <a:gd name="T15" fmla="*/ 0 h 587"/>
                <a:gd name="T16" fmla="*/ 2147483646 w 416"/>
                <a:gd name="T17" fmla="*/ 0 h 587"/>
                <a:gd name="T18" fmla="*/ 2147483646 w 416"/>
                <a:gd name="T19" fmla="*/ 0 h 587"/>
                <a:gd name="T20" fmla="*/ 2147483646 w 416"/>
                <a:gd name="T21" fmla="*/ 0 h 587"/>
                <a:gd name="T22" fmla="*/ 2147483646 w 416"/>
                <a:gd name="T23" fmla="*/ 0 h 587"/>
                <a:gd name="T24" fmla="*/ 2147483646 w 416"/>
                <a:gd name="T25" fmla="*/ 0 h 587"/>
                <a:gd name="T26" fmla="*/ 2147483646 w 416"/>
                <a:gd name="T27" fmla="*/ 0 h 587"/>
                <a:gd name="T28" fmla="*/ 2147483646 w 416"/>
                <a:gd name="T29" fmla="*/ 0 h 587"/>
                <a:gd name="T30" fmla="*/ 2147483646 w 416"/>
                <a:gd name="T31" fmla="*/ 0 h 587"/>
                <a:gd name="T32" fmla="*/ 2147483646 w 416"/>
                <a:gd name="T33" fmla="*/ 0 h 587"/>
                <a:gd name="T34" fmla="*/ 2147483646 w 416"/>
                <a:gd name="T35" fmla="*/ 0 h 587"/>
                <a:gd name="T36" fmla="*/ 2147483646 w 416"/>
                <a:gd name="T37" fmla="*/ 0 h 587"/>
                <a:gd name="T38" fmla="*/ 2147483646 w 416"/>
                <a:gd name="T39" fmla="*/ 0 h 587"/>
                <a:gd name="T40" fmla="*/ 2147483646 w 416"/>
                <a:gd name="T41" fmla="*/ 0 h 587"/>
                <a:gd name="T42" fmla="*/ 2147483646 w 416"/>
                <a:gd name="T43" fmla="*/ 0 h 587"/>
                <a:gd name="T44" fmla="*/ 2147483646 w 416"/>
                <a:gd name="T45" fmla="*/ 0 h 587"/>
                <a:gd name="T46" fmla="*/ 2147483646 w 416"/>
                <a:gd name="T47" fmla="*/ 0 h 587"/>
                <a:gd name="T48" fmla="*/ 0 w 416"/>
                <a:gd name="T49" fmla="*/ 0 h 587"/>
                <a:gd name="T50" fmla="*/ 2147483646 w 416"/>
                <a:gd name="T51" fmla="*/ 0 h 587"/>
                <a:gd name="T52" fmla="*/ 2147483646 w 416"/>
                <a:gd name="T53" fmla="*/ 0 h 587"/>
                <a:gd name="T54" fmla="*/ 2147483646 w 416"/>
                <a:gd name="T55" fmla="*/ 0 h 587"/>
                <a:gd name="T56" fmla="*/ 2147483646 w 416"/>
                <a:gd name="T57" fmla="*/ 0 h 587"/>
                <a:gd name="T58" fmla="*/ 2147483646 w 416"/>
                <a:gd name="T59" fmla="*/ 0 h 587"/>
                <a:gd name="T60" fmla="*/ 2147483646 w 416"/>
                <a:gd name="T61" fmla="*/ 0 h 587"/>
                <a:gd name="T62" fmla="*/ 2147483646 w 416"/>
                <a:gd name="T63" fmla="*/ 0 h 587"/>
                <a:gd name="T64" fmla="*/ 2147483646 w 416"/>
                <a:gd name="T65" fmla="*/ 0 h 58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16"/>
                <a:gd name="T100" fmla="*/ 0 h 587"/>
                <a:gd name="T101" fmla="*/ 416 w 416"/>
                <a:gd name="T102" fmla="*/ 587 h 58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16" h="587">
                  <a:moveTo>
                    <a:pt x="298" y="0"/>
                  </a:moveTo>
                  <a:lnTo>
                    <a:pt x="314" y="13"/>
                  </a:lnTo>
                  <a:lnTo>
                    <a:pt x="328" y="24"/>
                  </a:lnTo>
                  <a:lnTo>
                    <a:pt x="341" y="35"/>
                  </a:lnTo>
                  <a:lnTo>
                    <a:pt x="354" y="46"/>
                  </a:lnTo>
                  <a:lnTo>
                    <a:pt x="365" y="55"/>
                  </a:lnTo>
                  <a:lnTo>
                    <a:pt x="375" y="64"/>
                  </a:lnTo>
                  <a:lnTo>
                    <a:pt x="384" y="72"/>
                  </a:lnTo>
                  <a:lnTo>
                    <a:pt x="393" y="81"/>
                  </a:lnTo>
                  <a:lnTo>
                    <a:pt x="399" y="89"/>
                  </a:lnTo>
                  <a:lnTo>
                    <a:pt x="405" y="96"/>
                  </a:lnTo>
                  <a:lnTo>
                    <a:pt x="410" y="103"/>
                  </a:lnTo>
                  <a:lnTo>
                    <a:pt x="413" y="109"/>
                  </a:lnTo>
                  <a:lnTo>
                    <a:pt x="414" y="117"/>
                  </a:lnTo>
                  <a:lnTo>
                    <a:pt x="416" y="123"/>
                  </a:lnTo>
                  <a:lnTo>
                    <a:pt x="414" y="130"/>
                  </a:lnTo>
                  <a:lnTo>
                    <a:pt x="413" y="136"/>
                  </a:lnTo>
                  <a:lnTo>
                    <a:pt x="410" y="142"/>
                  </a:lnTo>
                  <a:lnTo>
                    <a:pt x="406" y="149"/>
                  </a:lnTo>
                  <a:lnTo>
                    <a:pt x="400" y="155"/>
                  </a:lnTo>
                  <a:lnTo>
                    <a:pt x="393" y="162"/>
                  </a:lnTo>
                  <a:lnTo>
                    <a:pt x="384" y="168"/>
                  </a:lnTo>
                  <a:lnTo>
                    <a:pt x="374" y="175"/>
                  </a:lnTo>
                  <a:lnTo>
                    <a:pt x="363" y="184"/>
                  </a:lnTo>
                  <a:lnTo>
                    <a:pt x="350" y="191"/>
                  </a:lnTo>
                  <a:lnTo>
                    <a:pt x="335" y="199"/>
                  </a:lnTo>
                  <a:lnTo>
                    <a:pt x="320" y="208"/>
                  </a:lnTo>
                  <a:lnTo>
                    <a:pt x="302" y="217"/>
                  </a:lnTo>
                  <a:lnTo>
                    <a:pt x="284" y="227"/>
                  </a:lnTo>
                  <a:lnTo>
                    <a:pt x="263" y="238"/>
                  </a:lnTo>
                  <a:lnTo>
                    <a:pt x="240" y="249"/>
                  </a:lnTo>
                  <a:lnTo>
                    <a:pt x="217" y="261"/>
                  </a:lnTo>
                  <a:lnTo>
                    <a:pt x="192" y="273"/>
                  </a:lnTo>
                  <a:lnTo>
                    <a:pt x="171" y="283"/>
                  </a:lnTo>
                  <a:lnTo>
                    <a:pt x="150" y="294"/>
                  </a:lnTo>
                  <a:lnTo>
                    <a:pt x="131" y="304"/>
                  </a:lnTo>
                  <a:lnTo>
                    <a:pt x="113" y="313"/>
                  </a:lnTo>
                  <a:lnTo>
                    <a:pt x="96" y="322"/>
                  </a:lnTo>
                  <a:lnTo>
                    <a:pt x="81" y="330"/>
                  </a:lnTo>
                  <a:lnTo>
                    <a:pt x="66" y="339"/>
                  </a:lnTo>
                  <a:lnTo>
                    <a:pt x="53" y="347"/>
                  </a:lnTo>
                  <a:lnTo>
                    <a:pt x="42" y="354"/>
                  </a:lnTo>
                  <a:lnTo>
                    <a:pt x="31" y="363"/>
                  </a:lnTo>
                  <a:lnTo>
                    <a:pt x="23" y="370"/>
                  </a:lnTo>
                  <a:lnTo>
                    <a:pt x="16" y="377"/>
                  </a:lnTo>
                  <a:lnTo>
                    <a:pt x="10" y="386"/>
                  </a:lnTo>
                  <a:lnTo>
                    <a:pt x="5" y="393"/>
                  </a:lnTo>
                  <a:lnTo>
                    <a:pt x="2" y="400"/>
                  </a:lnTo>
                  <a:lnTo>
                    <a:pt x="0" y="408"/>
                  </a:lnTo>
                  <a:lnTo>
                    <a:pt x="0" y="416"/>
                  </a:lnTo>
                  <a:lnTo>
                    <a:pt x="2" y="424"/>
                  </a:lnTo>
                  <a:lnTo>
                    <a:pt x="5" y="432"/>
                  </a:lnTo>
                  <a:lnTo>
                    <a:pt x="10" y="441"/>
                  </a:lnTo>
                  <a:lnTo>
                    <a:pt x="16" y="450"/>
                  </a:lnTo>
                  <a:lnTo>
                    <a:pt x="24" y="460"/>
                  </a:lnTo>
                  <a:lnTo>
                    <a:pt x="34" y="470"/>
                  </a:lnTo>
                  <a:lnTo>
                    <a:pt x="45" y="480"/>
                  </a:lnTo>
                  <a:lnTo>
                    <a:pt x="57" y="491"/>
                  </a:lnTo>
                  <a:lnTo>
                    <a:pt x="71" y="503"/>
                  </a:lnTo>
                  <a:lnTo>
                    <a:pt x="88" y="515"/>
                  </a:lnTo>
                  <a:lnTo>
                    <a:pt x="106" y="528"/>
                  </a:lnTo>
                  <a:lnTo>
                    <a:pt x="125" y="542"/>
                  </a:lnTo>
                  <a:lnTo>
                    <a:pt x="147" y="556"/>
                  </a:lnTo>
                  <a:lnTo>
                    <a:pt x="169" y="572"/>
                  </a:lnTo>
                  <a:lnTo>
                    <a:pt x="195" y="587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1145" name="Freeform 81">
              <a:extLst>
                <a:ext uri="{FF2B5EF4-FFF2-40B4-BE49-F238E27FC236}">
                  <a16:creationId xmlns:a16="http://schemas.microsoft.com/office/drawing/2014/main" id="{BBAFDC39-95BB-5547-9BFB-9CEFD42FA365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1150" y="5348288"/>
              <a:ext cx="114300" cy="76200"/>
            </a:xfrm>
            <a:custGeom>
              <a:avLst/>
              <a:gdLst>
                <a:gd name="T0" fmla="*/ 0 w 144"/>
                <a:gd name="T1" fmla="*/ 2147483646 h 96"/>
                <a:gd name="T2" fmla="*/ 2147483646 w 144"/>
                <a:gd name="T3" fmla="*/ 2147483646 h 96"/>
                <a:gd name="T4" fmla="*/ 2147483646 w 144"/>
                <a:gd name="T5" fmla="*/ 0 h 96"/>
                <a:gd name="T6" fmla="*/ 2147483646 w 144"/>
                <a:gd name="T7" fmla="*/ 2147483646 h 96"/>
                <a:gd name="T8" fmla="*/ 0 w 144"/>
                <a:gd name="T9" fmla="*/ 2147483646 h 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4"/>
                <a:gd name="T16" fmla="*/ 0 h 96"/>
                <a:gd name="T17" fmla="*/ 144 w 144"/>
                <a:gd name="T18" fmla="*/ 96 h 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4" h="96">
                  <a:moveTo>
                    <a:pt x="0" y="48"/>
                  </a:moveTo>
                  <a:lnTo>
                    <a:pt x="144" y="96"/>
                  </a:lnTo>
                  <a:lnTo>
                    <a:pt x="24" y="0"/>
                  </a:lnTo>
                  <a:lnTo>
                    <a:pt x="24" y="2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rgbClr val="000000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146" name="Freeform 82">
              <a:extLst>
                <a:ext uri="{FF2B5EF4-FFF2-40B4-BE49-F238E27FC236}">
                  <a16:creationId xmlns:a16="http://schemas.microsoft.com/office/drawing/2014/main" id="{5D3CA8DC-FF0F-0E42-8DC5-BDA032473708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5413" y="4889500"/>
              <a:ext cx="354013" cy="469900"/>
            </a:xfrm>
            <a:custGeom>
              <a:avLst/>
              <a:gdLst>
                <a:gd name="T0" fmla="*/ 2147483646 w 446"/>
                <a:gd name="T1" fmla="*/ 2147483646 h 592"/>
                <a:gd name="T2" fmla="*/ 2147483646 w 446"/>
                <a:gd name="T3" fmla="*/ 2147483646 h 592"/>
                <a:gd name="T4" fmla="*/ 2147483646 w 446"/>
                <a:gd name="T5" fmla="*/ 2147483646 h 592"/>
                <a:gd name="T6" fmla="*/ 2147483646 w 446"/>
                <a:gd name="T7" fmla="*/ 2147483646 h 592"/>
                <a:gd name="T8" fmla="*/ 2147483646 w 446"/>
                <a:gd name="T9" fmla="*/ 2147483646 h 592"/>
                <a:gd name="T10" fmla="*/ 2147483646 w 446"/>
                <a:gd name="T11" fmla="*/ 2147483646 h 592"/>
                <a:gd name="T12" fmla="*/ 2147483646 w 446"/>
                <a:gd name="T13" fmla="*/ 2147483646 h 592"/>
                <a:gd name="T14" fmla="*/ 2147483646 w 446"/>
                <a:gd name="T15" fmla="*/ 2147483646 h 592"/>
                <a:gd name="T16" fmla="*/ 2147483646 w 446"/>
                <a:gd name="T17" fmla="*/ 2147483646 h 592"/>
                <a:gd name="T18" fmla="*/ 2147483646 w 446"/>
                <a:gd name="T19" fmla="*/ 2147483646 h 592"/>
                <a:gd name="T20" fmla="*/ 2147483646 w 446"/>
                <a:gd name="T21" fmla="*/ 2147483646 h 592"/>
                <a:gd name="T22" fmla="*/ 2147483646 w 446"/>
                <a:gd name="T23" fmla="*/ 2147483646 h 592"/>
                <a:gd name="T24" fmla="*/ 2147483646 w 446"/>
                <a:gd name="T25" fmla="*/ 2147483646 h 592"/>
                <a:gd name="T26" fmla="*/ 2147483646 w 446"/>
                <a:gd name="T27" fmla="*/ 2147483646 h 592"/>
                <a:gd name="T28" fmla="*/ 2147483646 w 446"/>
                <a:gd name="T29" fmla="*/ 2147483646 h 592"/>
                <a:gd name="T30" fmla="*/ 2147483646 w 446"/>
                <a:gd name="T31" fmla="*/ 2147483646 h 592"/>
                <a:gd name="T32" fmla="*/ 2147483646 w 446"/>
                <a:gd name="T33" fmla="*/ 2147483646 h 592"/>
                <a:gd name="T34" fmla="*/ 2147483646 w 446"/>
                <a:gd name="T35" fmla="*/ 2147483646 h 592"/>
                <a:gd name="T36" fmla="*/ 2147483646 w 446"/>
                <a:gd name="T37" fmla="*/ 2147483646 h 592"/>
                <a:gd name="T38" fmla="*/ 2147483646 w 446"/>
                <a:gd name="T39" fmla="*/ 2147483646 h 592"/>
                <a:gd name="T40" fmla="*/ 2147483646 w 446"/>
                <a:gd name="T41" fmla="*/ 2147483646 h 592"/>
                <a:gd name="T42" fmla="*/ 2147483646 w 446"/>
                <a:gd name="T43" fmla="*/ 2147483646 h 592"/>
                <a:gd name="T44" fmla="*/ 2147483646 w 446"/>
                <a:gd name="T45" fmla="*/ 2147483646 h 592"/>
                <a:gd name="T46" fmla="*/ 2147483646 w 446"/>
                <a:gd name="T47" fmla="*/ 2147483646 h 592"/>
                <a:gd name="T48" fmla="*/ 0 w 446"/>
                <a:gd name="T49" fmla="*/ 2147483646 h 592"/>
                <a:gd name="T50" fmla="*/ 2147483646 w 446"/>
                <a:gd name="T51" fmla="*/ 2147483646 h 592"/>
                <a:gd name="T52" fmla="*/ 2147483646 w 446"/>
                <a:gd name="T53" fmla="*/ 2147483646 h 592"/>
                <a:gd name="T54" fmla="*/ 2147483646 w 446"/>
                <a:gd name="T55" fmla="*/ 2147483646 h 592"/>
                <a:gd name="T56" fmla="*/ 2147483646 w 446"/>
                <a:gd name="T57" fmla="*/ 2147483646 h 592"/>
                <a:gd name="T58" fmla="*/ 2147483646 w 446"/>
                <a:gd name="T59" fmla="*/ 2147483646 h 592"/>
                <a:gd name="T60" fmla="*/ 2147483646 w 446"/>
                <a:gd name="T61" fmla="*/ 2147483646 h 592"/>
                <a:gd name="T62" fmla="*/ 2147483646 w 446"/>
                <a:gd name="T63" fmla="*/ 2147483646 h 592"/>
                <a:gd name="T64" fmla="*/ 2147483646 w 446"/>
                <a:gd name="T65" fmla="*/ 2147483646 h 59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46"/>
                <a:gd name="T100" fmla="*/ 0 h 592"/>
                <a:gd name="T101" fmla="*/ 446 w 446"/>
                <a:gd name="T102" fmla="*/ 592 h 59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46" h="592">
                  <a:moveTo>
                    <a:pt x="348" y="0"/>
                  </a:moveTo>
                  <a:lnTo>
                    <a:pt x="362" y="12"/>
                  </a:lnTo>
                  <a:lnTo>
                    <a:pt x="374" y="22"/>
                  </a:lnTo>
                  <a:lnTo>
                    <a:pt x="386" y="33"/>
                  </a:lnTo>
                  <a:lnTo>
                    <a:pt x="397" y="43"/>
                  </a:lnTo>
                  <a:lnTo>
                    <a:pt x="407" y="52"/>
                  </a:lnTo>
                  <a:lnTo>
                    <a:pt x="415" y="61"/>
                  </a:lnTo>
                  <a:lnTo>
                    <a:pt x="422" y="69"/>
                  </a:lnTo>
                  <a:lnTo>
                    <a:pt x="430" y="78"/>
                  </a:lnTo>
                  <a:lnTo>
                    <a:pt x="436" y="85"/>
                  </a:lnTo>
                  <a:lnTo>
                    <a:pt x="439" y="92"/>
                  </a:lnTo>
                  <a:lnTo>
                    <a:pt x="443" y="99"/>
                  </a:lnTo>
                  <a:lnTo>
                    <a:pt x="445" y="106"/>
                  </a:lnTo>
                  <a:lnTo>
                    <a:pt x="446" y="112"/>
                  </a:lnTo>
                  <a:lnTo>
                    <a:pt x="445" y="118"/>
                  </a:lnTo>
                  <a:lnTo>
                    <a:pt x="444" y="126"/>
                  </a:lnTo>
                  <a:lnTo>
                    <a:pt x="442" y="132"/>
                  </a:lnTo>
                  <a:lnTo>
                    <a:pt x="437" y="138"/>
                  </a:lnTo>
                  <a:lnTo>
                    <a:pt x="432" y="144"/>
                  </a:lnTo>
                  <a:lnTo>
                    <a:pt x="425" y="151"/>
                  </a:lnTo>
                  <a:lnTo>
                    <a:pt x="416" y="157"/>
                  </a:lnTo>
                  <a:lnTo>
                    <a:pt x="407" y="164"/>
                  </a:lnTo>
                  <a:lnTo>
                    <a:pt x="396" y="171"/>
                  </a:lnTo>
                  <a:lnTo>
                    <a:pt x="384" y="179"/>
                  </a:lnTo>
                  <a:lnTo>
                    <a:pt x="370" y="187"/>
                  </a:lnTo>
                  <a:lnTo>
                    <a:pt x="354" y="194"/>
                  </a:lnTo>
                  <a:lnTo>
                    <a:pt x="337" y="204"/>
                  </a:lnTo>
                  <a:lnTo>
                    <a:pt x="319" y="212"/>
                  </a:lnTo>
                  <a:lnTo>
                    <a:pt x="299" y="222"/>
                  </a:lnTo>
                  <a:lnTo>
                    <a:pt x="277" y="233"/>
                  </a:lnTo>
                  <a:lnTo>
                    <a:pt x="253" y="243"/>
                  </a:lnTo>
                  <a:lnTo>
                    <a:pt x="229" y="255"/>
                  </a:lnTo>
                  <a:lnTo>
                    <a:pt x="201" y="267"/>
                  </a:lnTo>
                  <a:lnTo>
                    <a:pt x="179" y="278"/>
                  </a:lnTo>
                  <a:lnTo>
                    <a:pt x="156" y="289"/>
                  </a:lnTo>
                  <a:lnTo>
                    <a:pt x="135" y="299"/>
                  </a:lnTo>
                  <a:lnTo>
                    <a:pt x="116" y="308"/>
                  </a:lnTo>
                  <a:lnTo>
                    <a:pt x="98" y="318"/>
                  </a:lnTo>
                  <a:lnTo>
                    <a:pt x="81" y="326"/>
                  </a:lnTo>
                  <a:lnTo>
                    <a:pt x="66" y="335"/>
                  </a:lnTo>
                  <a:lnTo>
                    <a:pt x="53" y="343"/>
                  </a:lnTo>
                  <a:lnTo>
                    <a:pt x="41" y="351"/>
                  </a:lnTo>
                  <a:lnTo>
                    <a:pt x="30" y="359"/>
                  </a:lnTo>
                  <a:lnTo>
                    <a:pt x="21" y="366"/>
                  </a:lnTo>
                  <a:lnTo>
                    <a:pt x="13" y="374"/>
                  </a:lnTo>
                  <a:lnTo>
                    <a:pt x="8" y="381"/>
                  </a:lnTo>
                  <a:lnTo>
                    <a:pt x="3" y="390"/>
                  </a:lnTo>
                  <a:lnTo>
                    <a:pt x="1" y="397"/>
                  </a:lnTo>
                  <a:lnTo>
                    <a:pt x="0" y="406"/>
                  </a:lnTo>
                  <a:lnTo>
                    <a:pt x="1" y="413"/>
                  </a:lnTo>
                  <a:lnTo>
                    <a:pt x="4" y="421"/>
                  </a:lnTo>
                  <a:lnTo>
                    <a:pt x="8" y="431"/>
                  </a:lnTo>
                  <a:lnTo>
                    <a:pt x="15" y="439"/>
                  </a:lnTo>
                  <a:lnTo>
                    <a:pt x="23" y="449"/>
                  </a:lnTo>
                  <a:lnTo>
                    <a:pt x="33" y="458"/>
                  </a:lnTo>
                  <a:lnTo>
                    <a:pt x="44" y="469"/>
                  </a:lnTo>
                  <a:lnTo>
                    <a:pt x="59" y="480"/>
                  </a:lnTo>
                  <a:lnTo>
                    <a:pt x="74" y="491"/>
                  </a:lnTo>
                  <a:lnTo>
                    <a:pt x="92" y="503"/>
                  </a:lnTo>
                  <a:lnTo>
                    <a:pt x="111" y="516"/>
                  </a:lnTo>
                  <a:lnTo>
                    <a:pt x="133" y="529"/>
                  </a:lnTo>
                  <a:lnTo>
                    <a:pt x="157" y="544"/>
                  </a:lnTo>
                  <a:lnTo>
                    <a:pt x="182" y="559"/>
                  </a:lnTo>
                  <a:lnTo>
                    <a:pt x="210" y="575"/>
                  </a:lnTo>
                  <a:lnTo>
                    <a:pt x="240" y="592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1147" name="Oval 84">
              <a:extLst>
                <a:ext uri="{FF2B5EF4-FFF2-40B4-BE49-F238E27FC236}">
                  <a16:creationId xmlns:a16="http://schemas.microsoft.com/office/drawing/2014/main" id="{2B45C402-9416-C04C-B557-A8A0EC82D6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63963" y="3470275"/>
              <a:ext cx="914400" cy="2362200"/>
            </a:xfrm>
            <a:prstGeom prst="ellipse">
              <a:avLst/>
            </a:prstGeom>
            <a:noFill/>
            <a:ln w="317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b="0">
                <a:solidFill>
                  <a:srgbClr val="000000"/>
                </a:solidFill>
                <a:latin typeface="Times" pitchFamily="2" charset="0"/>
              </a:endParaRPr>
            </a:p>
          </p:txBody>
        </p:sp>
        <p:cxnSp>
          <p:nvCxnSpPr>
            <p:cNvPr id="91148" name="Straight Arrow Connector 86">
              <a:extLst>
                <a:ext uri="{FF2B5EF4-FFF2-40B4-BE49-F238E27FC236}">
                  <a16:creationId xmlns:a16="http://schemas.microsoft.com/office/drawing/2014/main" id="{9BF676DF-C9F2-274A-9B39-E68FF90D8D5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4541838" y="3286125"/>
              <a:ext cx="355600" cy="469900"/>
            </a:xfrm>
            <a:prstGeom prst="straightConnector1">
              <a:avLst/>
            </a:prstGeom>
            <a:noFill/>
            <a:ln w="31750">
              <a:solidFill>
                <a:srgbClr val="FF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91140" name="TextBox 85">
            <a:extLst>
              <a:ext uri="{FF2B5EF4-FFF2-40B4-BE49-F238E27FC236}">
                <a16:creationId xmlns:a16="http://schemas.microsoft.com/office/drawing/2014/main" id="{BB91DACB-E973-F24D-B81B-BD67FBEB21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76914" y="2960688"/>
            <a:ext cx="36988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0">
                <a:solidFill>
                  <a:srgbClr val="FF0000"/>
                </a:solidFill>
                <a:latin typeface="Times" pitchFamily="2" charset="0"/>
              </a:rPr>
              <a:t>The propagation delays get longer</a:t>
            </a:r>
          </a:p>
        </p:txBody>
      </p:sp>
    </p:spTree>
  </p:cSld>
  <p:clrMapOvr>
    <a:masterClrMapping/>
  </p:clrMapOvr>
  <p:transition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Title 1">
            <a:extLst>
              <a:ext uri="{FF2B5EF4-FFF2-40B4-BE49-F238E27FC236}">
                <a16:creationId xmlns:a16="http://schemas.microsoft.com/office/drawing/2014/main" id="{0D055AA0-2415-3249-81DF-856FACD8E7BD}"/>
              </a:ext>
            </a:extLst>
          </p:cNvPr>
          <p:cNvSpPr txBox="1">
            <a:spLocks/>
          </p:cNvSpPr>
          <p:nvPr/>
        </p:nvSpPr>
        <p:spPr bwMode="auto">
          <a:xfrm>
            <a:off x="914400" y="0"/>
            <a:ext cx="9144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rgbClr val="000000"/>
                </a:solidFill>
              </a:rPr>
              <a:t>A three-bit up-counter</a:t>
            </a:r>
          </a:p>
        </p:txBody>
      </p:sp>
      <p:sp>
        <p:nvSpPr>
          <p:cNvPr id="92162" name="TextBox 125">
            <a:extLst>
              <a:ext uri="{FF2B5EF4-FFF2-40B4-BE49-F238E27FC236}">
                <a16:creationId xmlns:a16="http://schemas.microsoft.com/office/drawing/2014/main" id="{262A8A5F-358E-AD42-A74B-DEBC3DAAC9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05700" y="6550026"/>
            <a:ext cx="25527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0">
                <a:solidFill>
                  <a:srgbClr val="000000"/>
                </a:solidFill>
                <a:latin typeface="Times" pitchFamily="2" charset="0"/>
              </a:rPr>
              <a:t>[ Figure 5.19 from the textbook ]</a:t>
            </a:r>
          </a:p>
        </p:txBody>
      </p:sp>
      <p:sp>
        <p:nvSpPr>
          <p:cNvPr id="92163" name="Line 4">
            <a:extLst>
              <a:ext uri="{FF2B5EF4-FFF2-40B4-BE49-F238E27FC236}">
                <a16:creationId xmlns:a16="http://schemas.microsoft.com/office/drawing/2014/main" id="{8C98E5AD-27BB-2946-B421-196C5CA0274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567114" y="3536950"/>
            <a:ext cx="1587" cy="2154238"/>
          </a:xfrm>
          <a:prstGeom prst="line">
            <a:avLst/>
          </a:prstGeom>
          <a:noFill/>
          <a:ln w="17463">
            <a:solidFill>
              <a:srgbClr val="7F7F7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164" name="Line 5">
            <a:extLst>
              <a:ext uri="{FF2B5EF4-FFF2-40B4-BE49-F238E27FC236}">
                <a16:creationId xmlns:a16="http://schemas.microsoft.com/office/drawing/2014/main" id="{21C2CEB6-953C-F245-A1D5-E4126B5FB0A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311650" y="3536950"/>
            <a:ext cx="1588" cy="2154238"/>
          </a:xfrm>
          <a:prstGeom prst="line">
            <a:avLst/>
          </a:prstGeom>
          <a:noFill/>
          <a:ln w="17463">
            <a:solidFill>
              <a:srgbClr val="7F7F7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165" name="Line 6">
            <a:extLst>
              <a:ext uri="{FF2B5EF4-FFF2-40B4-BE49-F238E27FC236}">
                <a16:creationId xmlns:a16="http://schemas.microsoft.com/office/drawing/2014/main" id="{F0A90096-6F84-3649-B6AC-31C40554161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035550" y="3536950"/>
            <a:ext cx="1588" cy="2154238"/>
          </a:xfrm>
          <a:prstGeom prst="line">
            <a:avLst/>
          </a:prstGeom>
          <a:noFill/>
          <a:ln w="19050">
            <a:solidFill>
              <a:srgbClr val="7F7F7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166" name="Line 7">
            <a:extLst>
              <a:ext uri="{FF2B5EF4-FFF2-40B4-BE49-F238E27FC236}">
                <a16:creationId xmlns:a16="http://schemas.microsoft.com/office/drawing/2014/main" id="{A3CA0FD0-6E3E-3E44-B619-758E7778E94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778500" y="3536950"/>
            <a:ext cx="1588" cy="2154238"/>
          </a:xfrm>
          <a:prstGeom prst="line">
            <a:avLst/>
          </a:prstGeom>
          <a:noFill/>
          <a:ln w="17463">
            <a:solidFill>
              <a:srgbClr val="7F7F7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167" name="Line 8">
            <a:extLst>
              <a:ext uri="{FF2B5EF4-FFF2-40B4-BE49-F238E27FC236}">
                <a16:creationId xmlns:a16="http://schemas.microsoft.com/office/drawing/2014/main" id="{B9743408-E766-904B-9CDA-F78108DD58A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523039" y="3536950"/>
            <a:ext cx="1587" cy="2154238"/>
          </a:xfrm>
          <a:prstGeom prst="line">
            <a:avLst/>
          </a:prstGeom>
          <a:noFill/>
          <a:ln w="17463">
            <a:solidFill>
              <a:srgbClr val="7F7F7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168" name="Line 9">
            <a:extLst>
              <a:ext uri="{FF2B5EF4-FFF2-40B4-BE49-F238E27FC236}">
                <a16:creationId xmlns:a16="http://schemas.microsoft.com/office/drawing/2014/main" id="{73ECB9A1-27BE-6943-91F6-8676F169D13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246939" y="3536950"/>
            <a:ext cx="1587" cy="2154238"/>
          </a:xfrm>
          <a:prstGeom prst="line">
            <a:avLst/>
          </a:prstGeom>
          <a:noFill/>
          <a:ln w="17463">
            <a:solidFill>
              <a:srgbClr val="7F7F7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169" name="Line 10">
            <a:extLst>
              <a:ext uri="{FF2B5EF4-FFF2-40B4-BE49-F238E27FC236}">
                <a16:creationId xmlns:a16="http://schemas.microsoft.com/office/drawing/2014/main" id="{F0DC0933-B6B1-5047-A0A0-EB9E6EE98FE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991475" y="3536950"/>
            <a:ext cx="1588" cy="2154238"/>
          </a:xfrm>
          <a:prstGeom prst="line">
            <a:avLst/>
          </a:prstGeom>
          <a:noFill/>
          <a:ln w="17463">
            <a:solidFill>
              <a:srgbClr val="7F7F7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170" name="Line 11">
            <a:extLst>
              <a:ext uri="{FF2B5EF4-FFF2-40B4-BE49-F238E27FC236}">
                <a16:creationId xmlns:a16="http://schemas.microsoft.com/office/drawing/2014/main" id="{D3E94260-4B8C-574D-966B-7CF8DEA8B32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824164" y="3536950"/>
            <a:ext cx="1587" cy="2154238"/>
          </a:xfrm>
          <a:prstGeom prst="line">
            <a:avLst/>
          </a:prstGeom>
          <a:noFill/>
          <a:ln w="17463">
            <a:solidFill>
              <a:srgbClr val="7F7F7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171" name="Freeform 12">
            <a:extLst>
              <a:ext uri="{FF2B5EF4-FFF2-40B4-BE49-F238E27FC236}">
                <a16:creationId xmlns:a16="http://schemas.microsoft.com/office/drawing/2014/main" id="{8439808A-9A91-0148-9693-0870B174E97B}"/>
              </a:ext>
            </a:extLst>
          </p:cNvPr>
          <p:cNvSpPr>
            <a:spLocks/>
          </p:cNvSpPr>
          <p:nvPr/>
        </p:nvSpPr>
        <p:spPr bwMode="auto">
          <a:xfrm>
            <a:off x="2462213" y="3670300"/>
            <a:ext cx="1466850" cy="266700"/>
          </a:xfrm>
          <a:custGeom>
            <a:avLst/>
            <a:gdLst>
              <a:gd name="T0" fmla="*/ 0 w 1850"/>
              <a:gd name="T1" fmla="*/ 2147483646 h 336"/>
              <a:gd name="T2" fmla="*/ 0 w 1850"/>
              <a:gd name="T3" fmla="*/ 0 h 336"/>
              <a:gd name="T4" fmla="*/ 0 w 1850"/>
              <a:gd name="T5" fmla="*/ 0 h 336"/>
              <a:gd name="T6" fmla="*/ 0 w 1850"/>
              <a:gd name="T7" fmla="*/ 2147483646 h 336"/>
              <a:gd name="T8" fmla="*/ 0 w 1850"/>
              <a:gd name="T9" fmla="*/ 2147483646 h 336"/>
              <a:gd name="T10" fmla="*/ 0 w 1850"/>
              <a:gd name="T11" fmla="*/ 0 h 336"/>
              <a:gd name="T12" fmla="*/ 0 w 1850"/>
              <a:gd name="T13" fmla="*/ 0 h 336"/>
              <a:gd name="T14" fmla="*/ 0 w 1850"/>
              <a:gd name="T15" fmla="*/ 2147483646 h 336"/>
              <a:gd name="T16" fmla="*/ 0 w 1850"/>
              <a:gd name="T17" fmla="*/ 2147483646 h 3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850"/>
              <a:gd name="T28" fmla="*/ 0 h 336"/>
              <a:gd name="T29" fmla="*/ 1850 w 1850"/>
              <a:gd name="T30" fmla="*/ 336 h 3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850" h="336">
                <a:moveTo>
                  <a:pt x="1850" y="336"/>
                </a:moveTo>
                <a:lnTo>
                  <a:pt x="1850" y="0"/>
                </a:lnTo>
                <a:lnTo>
                  <a:pt x="1393" y="0"/>
                </a:lnTo>
                <a:lnTo>
                  <a:pt x="1393" y="336"/>
                </a:lnTo>
                <a:lnTo>
                  <a:pt x="937" y="336"/>
                </a:lnTo>
                <a:lnTo>
                  <a:pt x="937" y="0"/>
                </a:lnTo>
                <a:lnTo>
                  <a:pt x="456" y="0"/>
                </a:lnTo>
                <a:lnTo>
                  <a:pt x="456" y="336"/>
                </a:lnTo>
                <a:lnTo>
                  <a:pt x="0" y="336"/>
                </a:lnTo>
              </a:path>
            </a:pathLst>
          </a:custGeom>
          <a:noFill/>
          <a:ln w="28575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172" name="Freeform 13">
            <a:extLst>
              <a:ext uri="{FF2B5EF4-FFF2-40B4-BE49-F238E27FC236}">
                <a16:creationId xmlns:a16="http://schemas.microsoft.com/office/drawing/2014/main" id="{DC7031A1-2F39-174F-AFCD-82EAF1800E25}"/>
              </a:ext>
            </a:extLst>
          </p:cNvPr>
          <p:cNvSpPr>
            <a:spLocks/>
          </p:cNvSpPr>
          <p:nvPr/>
        </p:nvSpPr>
        <p:spPr bwMode="auto">
          <a:xfrm>
            <a:off x="3929064" y="3670300"/>
            <a:ext cx="1487487" cy="266700"/>
          </a:xfrm>
          <a:custGeom>
            <a:avLst/>
            <a:gdLst>
              <a:gd name="T0" fmla="*/ 2147483646 w 1873"/>
              <a:gd name="T1" fmla="*/ 2147483646 h 336"/>
              <a:gd name="T2" fmla="*/ 2147483646 w 1873"/>
              <a:gd name="T3" fmla="*/ 0 h 336"/>
              <a:gd name="T4" fmla="*/ 2147483646 w 1873"/>
              <a:gd name="T5" fmla="*/ 0 h 336"/>
              <a:gd name="T6" fmla="*/ 2147483646 w 1873"/>
              <a:gd name="T7" fmla="*/ 2147483646 h 336"/>
              <a:gd name="T8" fmla="*/ 2147483646 w 1873"/>
              <a:gd name="T9" fmla="*/ 2147483646 h 336"/>
              <a:gd name="T10" fmla="*/ 2147483646 w 1873"/>
              <a:gd name="T11" fmla="*/ 0 h 336"/>
              <a:gd name="T12" fmla="*/ 2147483646 w 1873"/>
              <a:gd name="T13" fmla="*/ 0 h 336"/>
              <a:gd name="T14" fmla="*/ 2147483646 w 1873"/>
              <a:gd name="T15" fmla="*/ 2147483646 h 336"/>
              <a:gd name="T16" fmla="*/ 0 w 1873"/>
              <a:gd name="T17" fmla="*/ 2147483646 h 3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873"/>
              <a:gd name="T28" fmla="*/ 0 h 336"/>
              <a:gd name="T29" fmla="*/ 1873 w 1873"/>
              <a:gd name="T30" fmla="*/ 336 h 3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873" h="336">
                <a:moveTo>
                  <a:pt x="1873" y="336"/>
                </a:moveTo>
                <a:lnTo>
                  <a:pt x="1873" y="0"/>
                </a:lnTo>
                <a:lnTo>
                  <a:pt x="1393" y="0"/>
                </a:lnTo>
                <a:lnTo>
                  <a:pt x="1393" y="336"/>
                </a:lnTo>
                <a:lnTo>
                  <a:pt x="936" y="336"/>
                </a:lnTo>
                <a:lnTo>
                  <a:pt x="936" y="0"/>
                </a:lnTo>
                <a:lnTo>
                  <a:pt x="480" y="0"/>
                </a:lnTo>
                <a:lnTo>
                  <a:pt x="480" y="336"/>
                </a:lnTo>
                <a:lnTo>
                  <a:pt x="0" y="336"/>
                </a:lnTo>
              </a:path>
            </a:pathLst>
          </a:custGeom>
          <a:noFill/>
          <a:ln w="28575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173" name="Freeform 14">
            <a:extLst>
              <a:ext uri="{FF2B5EF4-FFF2-40B4-BE49-F238E27FC236}">
                <a16:creationId xmlns:a16="http://schemas.microsoft.com/office/drawing/2014/main" id="{2ADD87B2-8A20-7743-A387-16BAA645CECE}"/>
              </a:ext>
            </a:extLst>
          </p:cNvPr>
          <p:cNvSpPr>
            <a:spLocks/>
          </p:cNvSpPr>
          <p:nvPr/>
        </p:nvSpPr>
        <p:spPr bwMode="auto">
          <a:xfrm>
            <a:off x="5416550" y="3670300"/>
            <a:ext cx="1468438" cy="266700"/>
          </a:xfrm>
          <a:custGeom>
            <a:avLst/>
            <a:gdLst>
              <a:gd name="T0" fmla="*/ 2147483646 w 1850"/>
              <a:gd name="T1" fmla="*/ 2147483646 h 336"/>
              <a:gd name="T2" fmla="*/ 2147483646 w 1850"/>
              <a:gd name="T3" fmla="*/ 0 h 336"/>
              <a:gd name="T4" fmla="*/ 2147483646 w 1850"/>
              <a:gd name="T5" fmla="*/ 0 h 336"/>
              <a:gd name="T6" fmla="*/ 2147483646 w 1850"/>
              <a:gd name="T7" fmla="*/ 2147483646 h 336"/>
              <a:gd name="T8" fmla="*/ 2147483646 w 1850"/>
              <a:gd name="T9" fmla="*/ 2147483646 h 336"/>
              <a:gd name="T10" fmla="*/ 2147483646 w 1850"/>
              <a:gd name="T11" fmla="*/ 0 h 336"/>
              <a:gd name="T12" fmla="*/ 2147483646 w 1850"/>
              <a:gd name="T13" fmla="*/ 0 h 336"/>
              <a:gd name="T14" fmla="*/ 2147483646 w 1850"/>
              <a:gd name="T15" fmla="*/ 2147483646 h 336"/>
              <a:gd name="T16" fmla="*/ 0 w 1850"/>
              <a:gd name="T17" fmla="*/ 2147483646 h 3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850"/>
              <a:gd name="T28" fmla="*/ 0 h 336"/>
              <a:gd name="T29" fmla="*/ 1850 w 1850"/>
              <a:gd name="T30" fmla="*/ 336 h 3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850" h="336">
                <a:moveTo>
                  <a:pt x="1850" y="336"/>
                </a:moveTo>
                <a:lnTo>
                  <a:pt x="1850" y="0"/>
                </a:lnTo>
                <a:lnTo>
                  <a:pt x="1394" y="0"/>
                </a:lnTo>
                <a:lnTo>
                  <a:pt x="1394" y="336"/>
                </a:lnTo>
                <a:lnTo>
                  <a:pt x="913" y="336"/>
                </a:lnTo>
                <a:lnTo>
                  <a:pt x="913" y="0"/>
                </a:lnTo>
                <a:lnTo>
                  <a:pt x="457" y="0"/>
                </a:lnTo>
                <a:lnTo>
                  <a:pt x="457" y="336"/>
                </a:lnTo>
                <a:lnTo>
                  <a:pt x="0" y="336"/>
                </a:lnTo>
              </a:path>
            </a:pathLst>
          </a:custGeom>
          <a:noFill/>
          <a:ln w="28575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174" name="Freeform 15">
            <a:extLst>
              <a:ext uri="{FF2B5EF4-FFF2-40B4-BE49-F238E27FC236}">
                <a16:creationId xmlns:a16="http://schemas.microsoft.com/office/drawing/2014/main" id="{A8A30DB2-A09D-AD49-A5EB-77FA78A8DF89}"/>
              </a:ext>
            </a:extLst>
          </p:cNvPr>
          <p:cNvSpPr>
            <a:spLocks/>
          </p:cNvSpPr>
          <p:nvPr/>
        </p:nvSpPr>
        <p:spPr bwMode="auto">
          <a:xfrm>
            <a:off x="6884989" y="3670300"/>
            <a:ext cx="1468437" cy="266700"/>
          </a:xfrm>
          <a:custGeom>
            <a:avLst/>
            <a:gdLst>
              <a:gd name="T0" fmla="*/ 2147483646 w 1850"/>
              <a:gd name="T1" fmla="*/ 2147483646 h 336"/>
              <a:gd name="T2" fmla="*/ 2147483646 w 1850"/>
              <a:gd name="T3" fmla="*/ 0 h 336"/>
              <a:gd name="T4" fmla="*/ 2147483646 w 1850"/>
              <a:gd name="T5" fmla="*/ 0 h 336"/>
              <a:gd name="T6" fmla="*/ 2147483646 w 1850"/>
              <a:gd name="T7" fmla="*/ 2147483646 h 336"/>
              <a:gd name="T8" fmla="*/ 2147483646 w 1850"/>
              <a:gd name="T9" fmla="*/ 2147483646 h 336"/>
              <a:gd name="T10" fmla="*/ 2147483646 w 1850"/>
              <a:gd name="T11" fmla="*/ 0 h 336"/>
              <a:gd name="T12" fmla="*/ 2147483646 w 1850"/>
              <a:gd name="T13" fmla="*/ 0 h 336"/>
              <a:gd name="T14" fmla="*/ 2147483646 w 1850"/>
              <a:gd name="T15" fmla="*/ 2147483646 h 336"/>
              <a:gd name="T16" fmla="*/ 0 w 1850"/>
              <a:gd name="T17" fmla="*/ 2147483646 h 3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850"/>
              <a:gd name="T28" fmla="*/ 0 h 336"/>
              <a:gd name="T29" fmla="*/ 1850 w 1850"/>
              <a:gd name="T30" fmla="*/ 336 h 3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850" h="336">
                <a:moveTo>
                  <a:pt x="1850" y="336"/>
                </a:moveTo>
                <a:lnTo>
                  <a:pt x="1850" y="0"/>
                </a:lnTo>
                <a:lnTo>
                  <a:pt x="1393" y="0"/>
                </a:lnTo>
                <a:lnTo>
                  <a:pt x="1393" y="336"/>
                </a:lnTo>
                <a:lnTo>
                  <a:pt x="913" y="336"/>
                </a:lnTo>
                <a:lnTo>
                  <a:pt x="913" y="0"/>
                </a:lnTo>
                <a:lnTo>
                  <a:pt x="456" y="0"/>
                </a:lnTo>
                <a:lnTo>
                  <a:pt x="456" y="336"/>
                </a:lnTo>
                <a:lnTo>
                  <a:pt x="0" y="336"/>
                </a:lnTo>
              </a:path>
            </a:pathLst>
          </a:custGeom>
          <a:noFill/>
          <a:ln w="28575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175" name="Line 16">
            <a:extLst>
              <a:ext uri="{FF2B5EF4-FFF2-40B4-BE49-F238E27FC236}">
                <a16:creationId xmlns:a16="http://schemas.microsoft.com/office/drawing/2014/main" id="{C9A7386F-E146-5640-B092-DF73426323B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353425" y="3937000"/>
            <a:ext cx="361950" cy="1588"/>
          </a:xfrm>
          <a:prstGeom prst="line">
            <a:avLst/>
          </a:prstGeom>
          <a:noFill/>
          <a:ln w="28575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176" name="Freeform 17">
            <a:extLst>
              <a:ext uri="{FF2B5EF4-FFF2-40B4-BE49-F238E27FC236}">
                <a16:creationId xmlns:a16="http://schemas.microsoft.com/office/drawing/2014/main" id="{EADA75CC-4D83-1144-9D6C-4A2608292C57}"/>
              </a:ext>
            </a:extLst>
          </p:cNvPr>
          <p:cNvSpPr>
            <a:spLocks/>
          </p:cNvSpPr>
          <p:nvPr/>
        </p:nvSpPr>
        <p:spPr bwMode="auto">
          <a:xfrm>
            <a:off x="2462214" y="4203700"/>
            <a:ext cx="2611437" cy="266700"/>
          </a:xfrm>
          <a:custGeom>
            <a:avLst/>
            <a:gdLst>
              <a:gd name="T0" fmla="*/ 0 w 3291"/>
              <a:gd name="T1" fmla="*/ 2147483646 h 336"/>
              <a:gd name="T2" fmla="*/ 0 w 3291"/>
              <a:gd name="T3" fmla="*/ 0 h 336"/>
              <a:gd name="T4" fmla="*/ 0 w 3291"/>
              <a:gd name="T5" fmla="*/ 0 h 336"/>
              <a:gd name="T6" fmla="*/ 0 w 3291"/>
              <a:gd name="T7" fmla="*/ 2147483646 h 336"/>
              <a:gd name="T8" fmla="*/ 0 w 3291"/>
              <a:gd name="T9" fmla="*/ 2147483646 h 336"/>
              <a:gd name="T10" fmla="*/ 0 w 3291"/>
              <a:gd name="T11" fmla="*/ 0 h 336"/>
              <a:gd name="T12" fmla="*/ 0 w 3291"/>
              <a:gd name="T13" fmla="*/ 0 h 336"/>
              <a:gd name="T14" fmla="*/ 0 w 3291"/>
              <a:gd name="T15" fmla="*/ 2147483646 h 336"/>
              <a:gd name="T16" fmla="*/ 0 w 3291"/>
              <a:gd name="T17" fmla="*/ 2147483646 h 3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291"/>
              <a:gd name="T28" fmla="*/ 0 h 336"/>
              <a:gd name="T29" fmla="*/ 3291 w 3291"/>
              <a:gd name="T30" fmla="*/ 336 h 3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291" h="336">
                <a:moveTo>
                  <a:pt x="3291" y="336"/>
                </a:moveTo>
                <a:lnTo>
                  <a:pt x="3291" y="0"/>
                </a:lnTo>
                <a:lnTo>
                  <a:pt x="2378" y="0"/>
                </a:lnTo>
                <a:lnTo>
                  <a:pt x="2378" y="336"/>
                </a:lnTo>
                <a:lnTo>
                  <a:pt x="1441" y="336"/>
                </a:lnTo>
                <a:lnTo>
                  <a:pt x="1441" y="0"/>
                </a:lnTo>
                <a:lnTo>
                  <a:pt x="528" y="0"/>
                </a:lnTo>
                <a:lnTo>
                  <a:pt x="528" y="336"/>
                </a:lnTo>
                <a:lnTo>
                  <a:pt x="0" y="336"/>
                </a:lnTo>
              </a:path>
            </a:pathLst>
          </a:custGeom>
          <a:noFill/>
          <a:ln w="28575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177" name="Freeform 18">
            <a:extLst>
              <a:ext uri="{FF2B5EF4-FFF2-40B4-BE49-F238E27FC236}">
                <a16:creationId xmlns:a16="http://schemas.microsoft.com/office/drawing/2014/main" id="{1F0BB703-B00D-454D-A46C-3998EB22197C}"/>
              </a:ext>
            </a:extLst>
          </p:cNvPr>
          <p:cNvSpPr>
            <a:spLocks/>
          </p:cNvSpPr>
          <p:nvPr/>
        </p:nvSpPr>
        <p:spPr bwMode="auto">
          <a:xfrm>
            <a:off x="5073651" y="4203700"/>
            <a:ext cx="2955925" cy="266700"/>
          </a:xfrm>
          <a:custGeom>
            <a:avLst/>
            <a:gdLst>
              <a:gd name="T0" fmla="*/ 2147483646 w 3723"/>
              <a:gd name="T1" fmla="*/ 2147483646 h 336"/>
              <a:gd name="T2" fmla="*/ 2147483646 w 3723"/>
              <a:gd name="T3" fmla="*/ 0 h 336"/>
              <a:gd name="T4" fmla="*/ 2147483646 w 3723"/>
              <a:gd name="T5" fmla="*/ 0 h 336"/>
              <a:gd name="T6" fmla="*/ 2147483646 w 3723"/>
              <a:gd name="T7" fmla="*/ 2147483646 h 336"/>
              <a:gd name="T8" fmla="*/ 2147483646 w 3723"/>
              <a:gd name="T9" fmla="*/ 2147483646 h 336"/>
              <a:gd name="T10" fmla="*/ 2147483646 w 3723"/>
              <a:gd name="T11" fmla="*/ 0 h 336"/>
              <a:gd name="T12" fmla="*/ 2147483646 w 3723"/>
              <a:gd name="T13" fmla="*/ 0 h 336"/>
              <a:gd name="T14" fmla="*/ 2147483646 w 3723"/>
              <a:gd name="T15" fmla="*/ 2147483646 h 336"/>
              <a:gd name="T16" fmla="*/ 0 w 3723"/>
              <a:gd name="T17" fmla="*/ 2147483646 h 3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723"/>
              <a:gd name="T28" fmla="*/ 0 h 336"/>
              <a:gd name="T29" fmla="*/ 3723 w 3723"/>
              <a:gd name="T30" fmla="*/ 336 h 3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723" h="336">
                <a:moveTo>
                  <a:pt x="3723" y="336"/>
                </a:moveTo>
                <a:lnTo>
                  <a:pt x="3723" y="0"/>
                </a:lnTo>
                <a:lnTo>
                  <a:pt x="2786" y="0"/>
                </a:lnTo>
                <a:lnTo>
                  <a:pt x="2786" y="336"/>
                </a:lnTo>
                <a:lnTo>
                  <a:pt x="1874" y="336"/>
                </a:lnTo>
                <a:lnTo>
                  <a:pt x="1874" y="0"/>
                </a:lnTo>
                <a:lnTo>
                  <a:pt x="937" y="0"/>
                </a:lnTo>
                <a:lnTo>
                  <a:pt x="937" y="336"/>
                </a:lnTo>
                <a:lnTo>
                  <a:pt x="0" y="336"/>
                </a:lnTo>
              </a:path>
            </a:pathLst>
          </a:custGeom>
          <a:noFill/>
          <a:ln w="28575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178" name="Line 19">
            <a:extLst>
              <a:ext uri="{FF2B5EF4-FFF2-40B4-BE49-F238E27FC236}">
                <a16:creationId xmlns:a16="http://schemas.microsoft.com/office/drawing/2014/main" id="{750EF313-2DAB-B14B-BE22-3CAB8587033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029575" y="4470400"/>
            <a:ext cx="685800" cy="1588"/>
          </a:xfrm>
          <a:prstGeom prst="line">
            <a:avLst/>
          </a:prstGeom>
          <a:noFill/>
          <a:ln w="28575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179" name="Freeform 20">
            <a:extLst>
              <a:ext uri="{FF2B5EF4-FFF2-40B4-BE49-F238E27FC236}">
                <a16:creationId xmlns:a16="http://schemas.microsoft.com/office/drawing/2014/main" id="{93E2C828-E90A-7747-A810-F5AC89D94F84}"/>
              </a:ext>
            </a:extLst>
          </p:cNvPr>
          <p:cNvSpPr>
            <a:spLocks/>
          </p:cNvSpPr>
          <p:nvPr/>
        </p:nvSpPr>
        <p:spPr bwMode="auto">
          <a:xfrm>
            <a:off x="2462213" y="4737100"/>
            <a:ext cx="6253162" cy="285750"/>
          </a:xfrm>
          <a:custGeom>
            <a:avLst/>
            <a:gdLst>
              <a:gd name="T0" fmla="*/ 0 w 7879"/>
              <a:gd name="T1" fmla="*/ 2147483646 h 360"/>
              <a:gd name="T2" fmla="*/ 0 w 7879"/>
              <a:gd name="T3" fmla="*/ 2147483646 h 360"/>
              <a:gd name="T4" fmla="*/ 0 w 7879"/>
              <a:gd name="T5" fmla="*/ 0 h 360"/>
              <a:gd name="T6" fmla="*/ 0 w 7879"/>
              <a:gd name="T7" fmla="*/ 0 h 360"/>
              <a:gd name="T8" fmla="*/ 0 w 7879"/>
              <a:gd name="T9" fmla="*/ 2147483646 h 360"/>
              <a:gd name="T10" fmla="*/ 0 w 7879"/>
              <a:gd name="T11" fmla="*/ 2147483646 h 360"/>
              <a:gd name="T12" fmla="*/ 0 w 7879"/>
              <a:gd name="T13" fmla="*/ 0 h 360"/>
              <a:gd name="T14" fmla="*/ 0 w 7879"/>
              <a:gd name="T15" fmla="*/ 0 h 360"/>
              <a:gd name="T16" fmla="*/ 0 w 7879"/>
              <a:gd name="T17" fmla="*/ 2147483646 h 360"/>
              <a:gd name="T18" fmla="*/ 0 w 7879"/>
              <a:gd name="T19" fmla="*/ 2147483646 h 36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7879"/>
              <a:gd name="T31" fmla="*/ 0 h 360"/>
              <a:gd name="T32" fmla="*/ 7879 w 7879"/>
              <a:gd name="T33" fmla="*/ 360 h 36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7879" h="360">
                <a:moveTo>
                  <a:pt x="7879" y="360"/>
                </a:moveTo>
                <a:lnTo>
                  <a:pt x="7062" y="360"/>
                </a:lnTo>
                <a:lnTo>
                  <a:pt x="7062" y="0"/>
                </a:lnTo>
                <a:lnTo>
                  <a:pt x="5213" y="0"/>
                </a:lnTo>
                <a:lnTo>
                  <a:pt x="5213" y="360"/>
                </a:lnTo>
                <a:lnTo>
                  <a:pt x="3363" y="360"/>
                </a:lnTo>
                <a:lnTo>
                  <a:pt x="3363" y="0"/>
                </a:lnTo>
                <a:lnTo>
                  <a:pt x="1489" y="0"/>
                </a:lnTo>
                <a:lnTo>
                  <a:pt x="1489" y="360"/>
                </a:lnTo>
                <a:lnTo>
                  <a:pt x="0" y="360"/>
                </a:lnTo>
              </a:path>
            </a:pathLst>
          </a:custGeom>
          <a:noFill/>
          <a:ln w="28575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180" name="Freeform 21">
            <a:extLst>
              <a:ext uri="{FF2B5EF4-FFF2-40B4-BE49-F238E27FC236}">
                <a16:creationId xmlns:a16="http://schemas.microsoft.com/office/drawing/2014/main" id="{2539DDA2-B1C5-844A-B0A0-65F035009D1D}"/>
              </a:ext>
            </a:extLst>
          </p:cNvPr>
          <p:cNvSpPr>
            <a:spLocks/>
          </p:cNvSpPr>
          <p:nvPr/>
        </p:nvSpPr>
        <p:spPr bwMode="auto">
          <a:xfrm>
            <a:off x="2462213" y="5291138"/>
            <a:ext cx="6253162" cy="266700"/>
          </a:xfrm>
          <a:custGeom>
            <a:avLst/>
            <a:gdLst>
              <a:gd name="T0" fmla="*/ 0 w 7879"/>
              <a:gd name="T1" fmla="*/ 2147483646 h 336"/>
              <a:gd name="T2" fmla="*/ 0 w 7879"/>
              <a:gd name="T3" fmla="*/ 2147483646 h 336"/>
              <a:gd name="T4" fmla="*/ 0 w 7879"/>
              <a:gd name="T5" fmla="*/ 0 h 336"/>
              <a:gd name="T6" fmla="*/ 0 w 7879"/>
              <a:gd name="T7" fmla="*/ 0 h 336"/>
              <a:gd name="T8" fmla="*/ 0 w 7879"/>
              <a:gd name="T9" fmla="*/ 2147483646 h 336"/>
              <a:gd name="T10" fmla="*/ 0 w 7879"/>
              <a:gd name="T11" fmla="*/ 2147483646 h 33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7879"/>
              <a:gd name="T19" fmla="*/ 0 h 336"/>
              <a:gd name="T20" fmla="*/ 7879 w 7879"/>
              <a:gd name="T21" fmla="*/ 336 h 3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7879" h="336">
                <a:moveTo>
                  <a:pt x="7879" y="336"/>
                </a:moveTo>
                <a:lnTo>
                  <a:pt x="7134" y="336"/>
                </a:lnTo>
                <a:lnTo>
                  <a:pt x="7134" y="0"/>
                </a:lnTo>
                <a:lnTo>
                  <a:pt x="3411" y="0"/>
                </a:lnTo>
                <a:lnTo>
                  <a:pt x="3411" y="336"/>
                </a:lnTo>
                <a:lnTo>
                  <a:pt x="0" y="336"/>
                </a:lnTo>
              </a:path>
            </a:pathLst>
          </a:custGeom>
          <a:noFill/>
          <a:ln w="28575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181" name="Rectangle 22">
            <a:extLst>
              <a:ext uri="{FF2B5EF4-FFF2-40B4-BE49-F238E27FC236}">
                <a16:creationId xmlns:a16="http://schemas.microsoft.com/office/drawing/2014/main" id="{E7274E3D-A5E8-2946-A813-6977DD22EB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52864" y="1230313"/>
            <a:ext cx="668337" cy="1085850"/>
          </a:xfrm>
          <a:prstGeom prst="rect">
            <a:avLst/>
          </a:prstGeom>
          <a:solidFill>
            <a:srgbClr val="FFFFFF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solidFill>
                <a:srgbClr val="000000"/>
              </a:solidFill>
              <a:latin typeface="Times" pitchFamily="2" charset="0"/>
            </a:endParaRPr>
          </a:p>
        </p:txBody>
      </p:sp>
      <p:sp>
        <p:nvSpPr>
          <p:cNvPr id="92182" name="Rectangle 23">
            <a:extLst>
              <a:ext uri="{FF2B5EF4-FFF2-40B4-BE49-F238E27FC236}">
                <a16:creationId xmlns:a16="http://schemas.microsoft.com/office/drawing/2014/main" id="{BC9D7EFB-0467-914F-8244-BDC75F7934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13189" y="1419225"/>
            <a:ext cx="150747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0">
                <a:solidFill>
                  <a:srgbClr val="000000"/>
                </a:solidFill>
                <a:latin typeface="Times-Roman" pitchFamily="2" charset="0"/>
              </a:rPr>
              <a:t>T </a:t>
            </a:r>
            <a:endParaRPr lang="en-US" altLang="en-US" b="0">
              <a:solidFill>
                <a:srgbClr val="000000"/>
              </a:solidFill>
              <a:latin typeface="Times" pitchFamily="2" charset="0"/>
            </a:endParaRPr>
          </a:p>
        </p:txBody>
      </p:sp>
      <p:sp>
        <p:nvSpPr>
          <p:cNvPr id="92183" name="Rectangle 24">
            <a:extLst>
              <a:ext uri="{FF2B5EF4-FFF2-40B4-BE49-F238E27FC236}">
                <a16:creationId xmlns:a16="http://schemas.microsoft.com/office/drawing/2014/main" id="{07C20CD7-992A-0E47-BDE4-316B79E6CF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10063" y="1411288"/>
            <a:ext cx="17472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0">
                <a:solidFill>
                  <a:srgbClr val="000000"/>
                </a:solidFill>
                <a:latin typeface="Times-Roman" pitchFamily="2" charset="0"/>
              </a:rPr>
              <a:t>Q </a:t>
            </a:r>
            <a:endParaRPr lang="en-US" altLang="en-US" b="0">
              <a:solidFill>
                <a:srgbClr val="000000"/>
              </a:solidFill>
              <a:latin typeface="Times" pitchFamily="2" charset="0"/>
            </a:endParaRPr>
          </a:p>
        </p:txBody>
      </p:sp>
      <p:sp>
        <p:nvSpPr>
          <p:cNvPr id="92184" name="Line 25">
            <a:extLst>
              <a:ext uri="{FF2B5EF4-FFF2-40B4-BE49-F238E27FC236}">
                <a16:creationId xmlns:a16="http://schemas.microsoft.com/office/drawing/2014/main" id="{195623F9-D8A5-F047-AA61-0DBD29A1077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330700" y="1954214"/>
            <a:ext cx="95250" cy="1587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185" name="Freeform 26">
            <a:extLst>
              <a:ext uri="{FF2B5EF4-FFF2-40B4-BE49-F238E27FC236}">
                <a16:creationId xmlns:a16="http://schemas.microsoft.com/office/drawing/2014/main" id="{972C1C9A-0B75-094C-BA4A-92ABF24BA68E}"/>
              </a:ext>
            </a:extLst>
          </p:cNvPr>
          <p:cNvSpPr>
            <a:spLocks/>
          </p:cNvSpPr>
          <p:nvPr/>
        </p:nvSpPr>
        <p:spPr bwMode="auto">
          <a:xfrm>
            <a:off x="5035550" y="942975"/>
            <a:ext cx="57150" cy="38100"/>
          </a:xfrm>
          <a:custGeom>
            <a:avLst/>
            <a:gdLst>
              <a:gd name="T0" fmla="*/ 0 w 72"/>
              <a:gd name="T1" fmla="*/ 2147483646 h 48"/>
              <a:gd name="T2" fmla="*/ 2147483646 w 72"/>
              <a:gd name="T3" fmla="*/ 2147483646 h 48"/>
              <a:gd name="T4" fmla="*/ 2147483646 w 72"/>
              <a:gd name="T5" fmla="*/ 2147483646 h 48"/>
              <a:gd name="T6" fmla="*/ 2147483646 w 72"/>
              <a:gd name="T7" fmla="*/ 2147483646 h 48"/>
              <a:gd name="T8" fmla="*/ 2147483646 w 72"/>
              <a:gd name="T9" fmla="*/ 2147483646 h 48"/>
              <a:gd name="T10" fmla="*/ 2147483646 w 72"/>
              <a:gd name="T11" fmla="*/ 2147483646 h 48"/>
              <a:gd name="T12" fmla="*/ 2147483646 w 72"/>
              <a:gd name="T13" fmla="*/ 2147483646 h 48"/>
              <a:gd name="T14" fmla="*/ 2147483646 w 72"/>
              <a:gd name="T15" fmla="*/ 2147483646 h 48"/>
              <a:gd name="T16" fmla="*/ 2147483646 w 72"/>
              <a:gd name="T17" fmla="*/ 2147483646 h 48"/>
              <a:gd name="T18" fmla="*/ 2147483646 w 72"/>
              <a:gd name="T19" fmla="*/ 2147483646 h 48"/>
              <a:gd name="T20" fmla="*/ 2147483646 w 72"/>
              <a:gd name="T21" fmla="*/ 2147483646 h 48"/>
              <a:gd name="T22" fmla="*/ 2147483646 w 72"/>
              <a:gd name="T23" fmla="*/ 0 h 48"/>
              <a:gd name="T24" fmla="*/ 2147483646 w 72"/>
              <a:gd name="T25" fmla="*/ 2147483646 h 48"/>
              <a:gd name="T26" fmla="*/ 2147483646 w 72"/>
              <a:gd name="T27" fmla="*/ 2147483646 h 48"/>
              <a:gd name="T28" fmla="*/ 2147483646 w 72"/>
              <a:gd name="T29" fmla="*/ 2147483646 h 48"/>
              <a:gd name="T30" fmla="*/ 2147483646 w 72"/>
              <a:gd name="T31" fmla="*/ 2147483646 h 48"/>
              <a:gd name="T32" fmla="*/ 2147483646 w 72"/>
              <a:gd name="T33" fmla="*/ 2147483646 h 48"/>
              <a:gd name="T34" fmla="*/ 2147483646 w 72"/>
              <a:gd name="T35" fmla="*/ 2147483646 h 48"/>
              <a:gd name="T36" fmla="*/ 2147483646 w 72"/>
              <a:gd name="T37" fmla="*/ 2147483646 h 48"/>
              <a:gd name="T38" fmla="*/ 2147483646 w 72"/>
              <a:gd name="T39" fmla="*/ 2147483646 h 48"/>
              <a:gd name="T40" fmla="*/ 2147483646 w 72"/>
              <a:gd name="T41" fmla="*/ 2147483646 h 48"/>
              <a:gd name="T42" fmla="*/ 2147483646 w 72"/>
              <a:gd name="T43" fmla="*/ 2147483646 h 48"/>
              <a:gd name="T44" fmla="*/ 2147483646 w 72"/>
              <a:gd name="T45" fmla="*/ 2147483646 h 48"/>
              <a:gd name="T46" fmla="*/ 2147483646 w 72"/>
              <a:gd name="T47" fmla="*/ 2147483646 h 48"/>
              <a:gd name="T48" fmla="*/ 2147483646 w 72"/>
              <a:gd name="T49" fmla="*/ 2147483646 h 48"/>
              <a:gd name="T50" fmla="*/ 2147483646 w 72"/>
              <a:gd name="T51" fmla="*/ 2147483646 h 48"/>
              <a:gd name="T52" fmla="*/ 2147483646 w 72"/>
              <a:gd name="T53" fmla="*/ 2147483646 h 48"/>
              <a:gd name="T54" fmla="*/ 2147483646 w 72"/>
              <a:gd name="T55" fmla="*/ 2147483646 h 48"/>
              <a:gd name="T56" fmla="*/ 2147483646 w 72"/>
              <a:gd name="T57" fmla="*/ 2147483646 h 48"/>
              <a:gd name="T58" fmla="*/ 2147483646 w 72"/>
              <a:gd name="T59" fmla="*/ 2147483646 h 48"/>
              <a:gd name="T60" fmla="*/ 2147483646 w 72"/>
              <a:gd name="T61" fmla="*/ 2147483646 h 48"/>
              <a:gd name="T62" fmla="*/ 2147483646 w 72"/>
              <a:gd name="T63" fmla="*/ 2147483646 h 48"/>
              <a:gd name="T64" fmla="*/ 2147483646 w 72"/>
              <a:gd name="T65" fmla="*/ 2147483646 h 48"/>
              <a:gd name="T66" fmla="*/ 2147483646 w 72"/>
              <a:gd name="T67" fmla="*/ 2147483646 h 48"/>
              <a:gd name="T68" fmla="*/ 2147483646 w 72"/>
              <a:gd name="T69" fmla="*/ 2147483646 h 48"/>
              <a:gd name="T70" fmla="*/ 2147483646 w 72"/>
              <a:gd name="T71" fmla="*/ 2147483646 h 48"/>
              <a:gd name="T72" fmla="*/ 2147483646 w 72"/>
              <a:gd name="T73" fmla="*/ 2147483646 h 48"/>
              <a:gd name="T74" fmla="*/ 2147483646 w 72"/>
              <a:gd name="T75" fmla="*/ 2147483646 h 48"/>
              <a:gd name="T76" fmla="*/ 2147483646 w 72"/>
              <a:gd name="T77" fmla="*/ 2147483646 h 48"/>
              <a:gd name="T78" fmla="*/ 2147483646 w 72"/>
              <a:gd name="T79" fmla="*/ 2147483646 h 48"/>
              <a:gd name="T80" fmla="*/ 2147483646 w 72"/>
              <a:gd name="T81" fmla="*/ 2147483646 h 48"/>
              <a:gd name="T82" fmla="*/ 2147483646 w 72"/>
              <a:gd name="T83" fmla="*/ 2147483646 h 48"/>
              <a:gd name="T84" fmla="*/ 2147483646 w 72"/>
              <a:gd name="T85" fmla="*/ 2147483646 h 48"/>
              <a:gd name="T86" fmla="*/ 2147483646 w 72"/>
              <a:gd name="T87" fmla="*/ 2147483646 h 48"/>
              <a:gd name="T88" fmla="*/ 2147483646 w 72"/>
              <a:gd name="T89" fmla="*/ 2147483646 h 48"/>
              <a:gd name="T90" fmla="*/ 2147483646 w 72"/>
              <a:gd name="T91" fmla="*/ 2147483646 h 48"/>
              <a:gd name="T92" fmla="*/ 2147483646 w 72"/>
              <a:gd name="T93" fmla="*/ 2147483646 h 48"/>
              <a:gd name="T94" fmla="*/ 2147483646 w 72"/>
              <a:gd name="T95" fmla="*/ 2147483646 h 48"/>
              <a:gd name="T96" fmla="*/ 2147483646 w 72"/>
              <a:gd name="T97" fmla="*/ 2147483646 h 48"/>
              <a:gd name="T98" fmla="*/ 2147483646 w 72"/>
              <a:gd name="T99" fmla="*/ 2147483646 h 48"/>
              <a:gd name="T100" fmla="*/ 2147483646 w 72"/>
              <a:gd name="T101" fmla="*/ 2147483646 h 48"/>
              <a:gd name="T102" fmla="*/ 2147483646 w 72"/>
              <a:gd name="T103" fmla="*/ 2147483646 h 48"/>
              <a:gd name="T104" fmla="*/ 2147483646 w 72"/>
              <a:gd name="T105" fmla="*/ 2147483646 h 48"/>
              <a:gd name="T106" fmla="*/ 2147483646 w 72"/>
              <a:gd name="T107" fmla="*/ 2147483646 h 48"/>
              <a:gd name="T108" fmla="*/ 2147483646 w 72"/>
              <a:gd name="T109" fmla="*/ 2147483646 h 48"/>
              <a:gd name="T110" fmla="*/ 0 w 72"/>
              <a:gd name="T111" fmla="*/ 2147483646 h 48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72"/>
              <a:gd name="T169" fmla="*/ 0 h 48"/>
              <a:gd name="T170" fmla="*/ 72 w 72"/>
              <a:gd name="T171" fmla="*/ 48 h 48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72" h="48">
                <a:moveTo>
                  <a:pt x="0" y="19"/>
                </a:moveTo>
                <a:lnTo>
                  <a:pt x="0" y="30"/>
                </a:lnTo>
                <a:lnTo>
                  <a:pt x="0" y="27"/>
                </a:lnTo>
                <a:lnTo>
                  <a:pt x="0" y="26"/>
                </a:lnTo>
                <a:lnTo>
                  <a:pt x="0" y="25"/>
                </a:lnTo>
                <a:lnTo>
                  <a:pt x="1" y="24"/>
                </a:lnTo>
                <a:lnTo>
                  <a:pt x="1" y="23"/>
                </a:lnTo>
                <a:lnTo>
                  <a:pt x="1" y="21"/>
                </a:lnTo>
                <a:lnTo>
                  <a:pt x="2" y="19"/>
                </a:lnTo>
                <a:lnTo>
                  <a:pt x="2" y="18"/>
                </a:lnTo>
                <a:lnTo>
                  <a:pt x="2" y="17"/>
                </a:lnTo>
                <a:lnTo>
                  <a:pt x="3" y="15"/>
                </a:lnTo>
                <a:lnTo>
                  <a:pt x="5" y="14"/>
                </a:lnTo>
                <a:lnTo>
                  <a:pt x="5" y="13"/>
                </a:lnTo>
                <a:lnTo>
                  <a:pt x="6" y="12"/>
                </a:lnTo>
                <a:lnTo>
                  <a:pt x="7" y="11"/>
                </a:lnTo>
                <a:lnTo>
                  <a:pt x="7" y="9"/>
                </a:lnTo>
                <a:lnTo>
                  <a:pt x="8" y="9"/>
                </a:lnTo>
                <a:lnTo>
                  <a:pt x="10" y="8"/>
                </a:lnTo>
                <a:lnTo>
                  <a:pt x="11" y="7"/>
                </a:lnTo>
                <a:lnTo>
                  <a:pt x="12" y="6"/>
                </a:lnTo>
                <a:lnTo>
                  <a:pt x="13" y="6"/>
                </a:lnTo>
                <a:lnTo>
                  <a:pt x="14" y="5"/>
                </a:lnTo>
                <a:lnTo>
                  <a:pt x="16" y="3"/>
                </a:lnTo>
                <a:lnTo>
                  <a:pt x="17" y="3"/>
                </a:lnTo>
                <a:lnTo>
                  <a:pt x="18" y="2"/>
                </a:lnTo>
                <a:lnTo>
                  <a:pt x="19" y="2"/>
                </a:lnTo>
                <a:lnTo>
                  <a:pt x="20" y="2"/>
                </a:lnTo>
                <a:lnTo>
                  <a:pt x="22" y="1"/>
                </a:lnTo>
                <a:lnTo>
                  <a:pt x="23" y="1"/>
                </a:lnTo>
                <a:lnTo>
                  <a:pt x="25" y="1"/>
                </a:lnTo>
                <a:lnTo>
                  <a:pt x="26" y="1"/>
                </a:lnTo>
                <a:lnTo>
                  <a:pt x="28" y="1"/>
                </a:lnTo>
                <a:lnTo>
                  <a:pt x="29" y="0"/>
                </a:lnTo>
                <a:lnTo>
                  <a:pt x="43" y="0"/>
                </a:lnTo>
                <a:lnTo>
                  <a:pt x="44" y="1"/>
                </a:lnTo>
                <a:lnTo>
                  <a:pt x="46" y="1"/>
                </a:lnTo>
                <a:lnTo>
                  <a:pt x="48" y="1"/>
                </a:lnTo>
                <a:lnTo>
                  <a:pt x="49" y="1"/>
                </a:lnTo>
                <a:lnTo>
                  <a:pt x="50" y="1"/>
                </a:lnTo>
                <a:lnTo>
                  <a:pt x="52" y="2"/>
                </a:lnTo>
                <a:lnTo>
                  <a:pt x="53" y="2"/>
                </a:lnTo>
                <a:lnTo>
                  <a:pt x="54" y="2"/>
                </a:lnTo>
                <a:lnTo>
                  <a:pt x="55" y="3"/>
                </a:lnTo>
                <a:lnTo>
                  <a:pt x="56" y="3"/>
                </a:lnTo>
                <a:lnTo>
                  <a:pt x="58" y="5"/>
                </a:lnTo>
                <a:lnTo>
                  <a:pt x="59" y="6"/>
                </a:lnTo>
                <a:lnTo>
                  <a:pt x="60" y="6"/>
                </a:lnTo>
                <a:lnTo>
                  <a:pt x="61" y="7"/>
                </a:lnTo>
                <a:lnTo>
                  <a:pt x="62" y="8"/>
                </a:lnTo>
                <a:lnTo>
                  <a:pt x="64" y="9"/>
                </a:lnTo>
                <a:lnTo>
                  <a:pt x="65" y="9"/>
                </a:lnTo>
                <a:lnTo>
                  <a:pt x="66" y="11"/>
                </a:lnTo>
                <a:lnTo>
                  <a:pt x="66" y="12"/>
                </a:lnTo>
                <a:lnTo>
                  <a:pt x="67" y="13"/>
                </a:lnTo>
                <a:lnTo>
                  <a:pt x="68" y="14"/>
                </a:lnTo>
                <a:lnTo>
                  <a:pt x="68" y="15"/>
                </a:lnTo>
                <a:lnTo>
                  <a:pt x="70" y="17"/>
                </a:lnTo>
                <a:lnTo>
                  <a:pt x="70" y="18"/>
                </a:lnTo>
                <a:lnTo>
                  <a:pt x="71" y="19"/>
                </a:lnTo>
                <a:lnTo>
                  <a:pt x="71" y="21"/>
                </a:lnTo>
                <a:lnTo>
                  <a:pt x="71" y="23"/>
                </a:lnTo>
                <a:lnTo>
                  <a:pt x="72" y="24"/>
                </a:lnTo>
                <a:lnTo>
                  <a:pt x="72" y="25"/>
                </a:lnTo>
                <a:lnTo>
                  <a:pt x="72" y="26"/>
                </a:lnTo>
                <a:lnTo>
                  <a:pt x="72" y="27"/>
                </a:lnTo>
                <a:lnTo>
                  <a:pt x="72" y="30"/>
                </a:lnTo>
                <a:lnTo>
                  <a:pt x="72" y="19"/>
                </a:lnTo>
                <a:lnTo>
                  <a:pt x="72" y="21"/>
                </a:lnTo>
                <a:lnTo>
                  <a:pt x="72" y="23"/>
                </a:lnTo>
                <a:lnTo>
                  <a:pt x="72" y="24"/>
                </a:lnTo>
                <a:lnTo>
                  <a:pt x="72" y="25"/>
                </a:lnTo>
                <a:lnTo>
                  <a:pt x="71" y="26"/>
                </a:lnTo>
                <a:lnTo>
                  <a:pt x="71" y="27"/>
                </a:lnTo>
                <a:lnTo>
                  <a:pt x="71" y="30"/>
                </a:lnTo>
                <a:lnTo>
                  <a:pt x="70" y="31"/>
                </a:lnTo>
                <a:lnTo>
                  <a:pt x="70" y="32"/>
                </a:lnTo>
                <a:lnTo>
                  <a:pt x="68" y="33"/>
                </a:lnTo>
                <a:lnTo>
                  <a:pt x="68" y="35"/>
                </a:lnTo>
                <a:lnTo>
                  <a:pt x="67" y="36"/>
                </a:lnTo>
                <a:lnTo>
                  <a:pt x="66" y="37"/>
                </a:lnTo>
                <a:lnTo>
                  <a:pt x="66" y="38"/>
                </a:lnTo>
                <a:lnTo>
                  <a:pt x="65" y="39"/>
                </a:lnTo>
                <a:lnTo>
                  <a:pt x="64" y="39"/>
                </a:lnTo>
                <a:lnTo>
                  <a:pt x="62" y="41"/>
                </a:lnTo>
                <a:lnTo>
                  <a:pt x="61" y="42"/>
                </a:lnTo>
                <a:lnTo>
                  <a:pt x="60" y="43"/>
                </a:lnTo>
                <a:lnTo>
                  <a:pt x="59" y="43"/>
                </a:lnTo>
                <a:lnTo>
                  <a:pt x="58" y="44"/>
                </a:lnTo>
                <a:lnTo>
                  <a:pt x="56" y="45"/>
                </a:lnTo>
                <a:lnTo>
                  <a:pt x="55" y="45"/>
                </a:lnTo>
                <a:lnTo>
                  <a:pt x="54" y="47"/>
                </a:lnTo>
                <a:lnTo>
                  <a:pt x="53" y="47"/>
                </a:lnTo>
                <a:lnTo>
                  <a:pt x="52" y="47"/>
                </a:lnTo>
                <a:lnTo>
                  <a:pt x="50" y="48"/>
                </a:lnTo>
                <a:lnTo>
                  <a:pt x="49" y="48"/>
                </a:lnTo>
                <a:lnTo>
                  <a:pt x="48" y="48"/>
                </a:lnTo>
                <a:lnTo>
                  <a:pt x="46" y="48"/>
                </a:lnTo>
                <a:lnTo>
                  <a:pt x="44" y="48"/>
                </a:lnTo>
                <a:lnTo>
                  <a:pt x="43" y="48"/>
                </a:lnTo>
                <a:lnTo>
                  <a:pt x="29" y="48"/>
                </a:lnTo>
                <a:lnTo>
                  <a:pt x="28" y="48"/>
                </a:lnTo>
                <a:lnTo>
                  <a:pt x="26" y="48"/>
                </a:lnTo>
                <a:lnTo>
                  <a:pt x="25" y="48"/>
                </a:lnTo>
                <a:lnTo>
                  <a:pt x="23" y="48"/>
                </a:lnTo>
                <a:lnTo>
                  <a:pt x="22" y="48"/>
                </a:lnTo>
                <a:lnTo>
                  <a:pt x="20" y="47"/>
                </a:lnTo>
                <a:lnTo>
                  <a:pt x="19" y="47"/>
                </a:lnTo>
                <a:lnTo>
                  <a:pt x="18" y="47"/>
                </a:lnTo>
                <a:lnTo>
                  <a:pt x="17" y="45"/>
                </a:lnTo>
                <a:lnTo>
                  <a:pt x="16" y="45"/>
                </a:lnTo>
                <a:lnTo>
                  <a:pt x="14" y="44"/>
                </a:lnTo>
                <a:lnTo>
                  <a:pt x="13" y="43"/>
                </a:lnTo>
                <a:lnTo>
                  <a:pt x="12" y="43"/>
                </a:lnTo>
                <a:lnTo>
                  <a:pt x="11" y="42"/>
                </a:lnTo>
                <a:lnTo>
                  <a:pt x="10" y="41"/>
                </a:lnTo>
                <a:lnTo>
                  <a:pt x="8" y="39"/>
                </a:lnTo>
                <a:lnTo>
                  <a:pt x="7" y="39"/>
                </a:lnTo>
                <a:lnTo>
                  <a:pt x="7" y="38"/>
                </a:lnTo>
                <a:lnTo>
                  <a:pt x="6" y="37"/>
                </a:lnTo>
                <a:lnTo>
                  <a:pt x="5" y="36"/>
                </a:lnTo>
                <a:lnTo>
                  <a:pt x="5" y="35"/>
                </a:lnTo>
                <a:lnTo>
                  <a:pt x="3" y="33"/>
                </a:lnTo>
                <a:lnTo>
                  <a:pt x="2" y="32"/>
                </a:lnTo>
                <a:lnTo>
                  <a:pt x="2" y="31"/>
                </a:lnTo>
                <a:lnTo>
                  <a:pt x="2" y="30"/>
                </a:lnTo>
                <a:lnTo>
                  <a:pt x="1" y="27"/>
                </a:lnTo>
                <a:lnTo>
                  <a:pt x="1" y="26"/>
                </a:lnTo>
                <a:lnTo>
                  <a:pt x="1" y="25"/>
                </a:lnTo>
                <a:lnTo>
                  <a:pt x="0" y="24"/>
                </a:lnTo>
                <a:lnTo>
                  <a:pt x="0" y="23"/>
                </a:lnTo>
                <a:lnTo>
                  <a:pt x="0" y="21"/>
                </a:lnTo>
                <a:lnTo>
                  <a:pt x="0" y="19"/>
                </a:lnTo>
                <a:close/>
              </a:path>
            </a:pathLst>
          </a:custGeom>
          <a:solidFill>
            <a:srgbClr val="000000"/>
          </a:solidFill>
          <a:ln w="174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186" name="Rectangle 27">
            <a:extLst>
              <a:ext uri="{FF2B5EF4-FFF2-40B4-BE49-F238E27FC236}">
                <a16:creationId xmlns:a16="http://schemas.microsoft.com/office/drawing/2014/main" id="{EA9D3AC8-F2BB-A34D-B3DC-441DF27357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11650" y="1957388"/>
            <a:ext cx="17472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0">
                <a:solidFill>
                  <a:srgbClr val="000000"/>
                </a:solidFill>
                <a:latin typeface="Times-Roman" pitchFamily="2" charset="0"/>
              </a:rPr>
              <a:t>Q </a:t>
            </a:r>
            <a:endParaRPr lang="en-US" altLang="en-US" b="0">
              <a:solidFill>
                <a:srgbClr val="000000"/>
              </a:solidFill>
              <a:latin typeface="Times" pitchFamily="2" charset="0"/>
            </a:endParaRPr>
          </a:p>
        </p:txBody>
      </p:sp>
      <p:sp>
        <p:nvSpPr>
          <p:cNvPr id="92187" name="Rectangle 28">
            <a:extLst>
              <a:ext uri="{FF2B5EF4-FFF2-40B4-BE49-F238E27FC236}">
                <a16:creationId xmlns:a16="http://schemas.microsoft.com/office/drawing/2014/main" id="{B3F2AE98-D707-9845-9B9E-0D8DC1753E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40350" y="1230313"/>
            <a:ext cx="666750" cy="1085850"/>
          </a:xfrm>
          <a:prstGeom prst="rect">
            <a:avLst/>
          </a:prstGeom>
          <a:solidFill>
            <a:srgbClr val="FFFFFF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solidFill>
                <a:srgbClr val="000000"/>
              </a:solidFill>
              <a:latin typeface="Times" pitchFamily="2" charset="0"/>
            </a:endParaRPr>
          </a:p>
        </p:txBody>
      </p:sp>
      <p:sp>
        <p:nvSpPr>
          <p:cNvPr id="92188" name="Rectangle 29">
            <a:extLst>
              <a:ext uri="{FF2B5EF4-FFF2-40B4-BE49-F238E27FC236}">
                <a16:creationId xmlns:a16="http://schemas.microsoft.com/office/drawing/2014/main" id="{62B81982-7660-2F4A-81AE-F91043695A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94001" y="1938338"/>
            <a:ext cx="474489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0">
                <a:solidFill>
                  <a:srgbClr val="000000"/>
                </a:solidFill>
                <a:latin typeface="Times-Roman" pitchFamily="2" charset="0"/>
              </a:rPr>
              <a:t>Clock </a:t>
            </a:r>
            <a:endParaRPr lang="en-US" altLang="en-US" b="0">
              <a:solidFill>
                <a:srgbClr val="000000"/>
              </a:solidFill>
              <a:latin typeface="Times" pitchFamily="2" charset="0"/>
            </a:endParaRPr>
          </a:p>
        </p:txBody>
      </p:sp>
      <p:sp>
        <p:nvSpPr>
          <p:cNvPr id="92189" name="Rectangle 30">
            <a:extLst>
              <a:ext uri="{FF2B5EF4-FFF2-40B4-BE49-F238E27FC236}">
                <a16:creationId xmlns:a16="http://schemas.microsoft.com/office/drawing/2014/main" id="{A050B886-7FA7-6840-822A-0DE987923D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9089" y="1419225"/>
            <a:ext cx="150747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0">
                <a:solidFill>
                  <a:srgbClr val="000000"/>
                </a:solidFill>
                <a:latin typeface="Times-Roman" pitchFamily="2" charset="0"/>
              </a:rPr>
              <a:t>T </a:t>
            </a:r>
            <a:endParaRPr lang="en-US" altLang="en-US" b="0">
              <a:solidFill>
                <a:srgbClr val="000000"/>
              </a:solidFill>
              <a:latin typeface="Times" pitchFamily="2" charset="0"/>
            </a:endParaRPr>
          </a:p>
        </p:txBody>
      </p:sp>
      <p:sp>
        <p:nvSpPr>
          <p:cNvPr id="92190" name="Rectangle 31">
            <a:extLst>
              <a:ext uri="{FF2B5EF4-FFF2-40B4-BE49-F238E27FC236}">
                <a16:creationId xmlns:a16="http://schemas.microsoft.com/office/drawing/2014/main" id="{74652F69-24A4-F641-B4CB-81FC922314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5963" y="1411288"/>
            <a:ext cx="17472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0">
                <a:solidFill>
                  <a:srgbClr val="000000"/>
                </a:solidFill>
                <a:latin typeface="Times-Roman" pitchFamily="2" charset="0"/>
              </a:rPr>
              <a:t>Q </a:t>
            </a:r>
            <a:endParaRPr lang="en-US" altLang="en-US" b="0">
              <a:solidFill>
                <a:srgbClr val="000000"/>
              </a:solidFill>
              <a:latin typeface="Times" pitchFamily="2" charset="0"/>
            </a:endParaRPr>
          </a:p>
        </p:txBody>
      </p:sp>
      <p:sp>
        <p:nvSpPr>
          <p:cNvPr id="92191" name="Line 32">
            <a:extLst>
              <a:ext uri="{FF2B5EF4-FFF2-40B4-BE49-F238E27FC236}">
                <a16:creationId xmlns:a16="http://schemas.microsoft.com/office/drawing/2014/main" id="{80714853-3947-8F4B-83D8-6C558574FCE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816600" y="1954214"/>
            <a:ext cx="95250" cy="1587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192" name="Rectangle 33">
            <a:extLst>
              <a:ext uri="{FF2B5EF4-FFF2-40B4-BE49-F238E27FC236}">
                <a16:creationId xmlns:a16="http://schemas.microsoft.com/office/drawing/2014/main" id="{AE590742-56F1-C540-BFFE-BFD55FF634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27838" y="1230313"/>
            <a:ext cx="666750" cy="1085850"/>
          </a:xfrm>
          <a:prstGeom prst="rect">
            <a:avLst/>
          </a:prstGeom>
          <a:solidFill>
            <a:srgbClr val="FFFFFF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solidFill>
                <a:srgbClr val="000000"/>
              </a:solidFill>
              <a:latin typeface="Times" pitchFamily="2" charset="0"/>
            </a:endParaRPr>
          </a:p>
        </p:txBody>
      </p:sp>
      <p:sp>
        <p:nvSpPr>
          <p:cNvPr id="92193" name="Rectangle 34">
            <a:extLst>
              <a:ext uri="{FF2B5EF4-FFF2-40B4-BE49-F238E27FC236}">
                <a16:creationId xmlns:a16="http://schemas.microsoft.com/office/drawing/2014/main" id="{A0C547DA-AE59-6440-85B3-6003567F93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7550" y="1957388"/>
            <a:ext cx="17472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0">
                <a:solidFill>
                  <a:srgbClr val="000000"/>
                </a:solidFill>
                <a:latin typeface="Times-Roman" pitchFamily="2" charset="0"/>
              </a:rPr>
              <a:t>Q </a:t>
            </a:r>
            <a:endParaRPr lang="en-US" altLang="en-US" b="0">
              <a:solidFill>
                <a:srgbClr val="000000"/>
              </a:solidFill>
              <a:latin typeface="Times" pitchFamily="2" charset="0"/>
            </a:endParaRPr>
          </a:p>
        </p:txBody>
      </p:sp>
      <p:sp>
        <p:nvSpPr>
          <p:cNvPr id="92194" name="Rectangle 35">
            <a:extLst>
              <a:ext uri="{FF2B5EF4-FFF2-40B4-BE49-F238E27FC236}">
                <a16:creationId xmlns:a16="http://schemas.microsoft.com/office/drawing/2014/main" id="{B88E58AE-294E-BB45-AC11-7B847EE870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86576" y="1419225"/>
            <a:ext cx="150747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0">
                <a:solidFill>
                  <a:srgbClr val="000000"/>
                </a:solidFill>
                <a:latin typeface="Times-Roman" pitchFamily="2" charset="0"/>
              </a:rPr>
              <a:t>T </a:t>
            </a:r>
            <a:endParaRPr lang="en-US" altLang="en-US" b="0">
              <a:solidFill>
                <a:srgbClr val="000000"/>
              </a:solidFill>
              <a:latin typeface="Times" pitchFamily="2" charset="0"/>
            </a:endParaRPr>
          </a:p>
        </p:txBody>
      </p:sp>
      <p:sp>
        <p:nvSpPr>
          <p:cNvPr id="92195" name="Rectangle 36">
            <a:extLst>
              <a:ext uri="{FF2B5EF4-FFF2-40B4-BE49-F238E27FC236}">
                <a16:creationId xmlns:a16="http://schemas.microsoft.com/office/drawing/2014/main" id="{31B292E5-ABAD-844C-BBDE-EC3A00A180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81863" y="1411288"/>
            <a:ext cx="17472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0">
                <a:solidFill>
                  <a:srgbClr val="000000"/>
                </a:solidFill>
                <a:latin typeface="Times-Roman" pitchFamily="2" charset="0"/>
              </a:rPr>
              <a:t>Q </a:t>
            </a:r>
            <a:endParaRPr lang="en-US" altLang="en-US" b="0">
              <a:solidFill>
                <a:srgbClr val="000000"/>
              </a:solidFill>
              <a:latin typeface="Times" pitchFamily="2" charset="0"/>
            </a:endParaRPr>
          </a:p>
        </p:txBody>
      </p:sp>
      <p:sp>
        <p:nvSpPr>
          <p:cNvPr id="92196" name="Line 37">
            <a:extLst>
              <a:ext uri="{FF2B5EF4-FFF2-40B4-BE49-F238E27FC236}">
                <a16:creationId xmlns:a16="http://schemas.microsoft.com/office/drawing/2014/main" id="{D0D9E673-BAA7-5341-B261-F4CE0D5CDC4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304088" y="1954214"/>
            <a:ext cx="76200" cy="1587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197" name="Line 38">
            <a:extLst>
              <a:ext uri="{FF2B5EF4-FFF2-40B4-BE49-F238E27FC236}">
                <a16:creationId xmlns:a16="http://schemas.microsoft.com/office/drawing/2014/main" id="{05697829-4945-4B48-A82F-55F87208DA3B}"/>
              </a:ext>
            </a:extLst>
          </p:cNvPr>
          <p:cNvSpPr>
            <a:spLocks noChangeShapeType="1"/>
          </p:cNvSpPr>
          <p:nvPr/>
        </p:nvSpPr>
        <p:spPr bwMode="auto">
          <a:xfrm>
            <a:off x="3300413" y="1497014"/>
            <a:ext cx="552450" cy="1587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198" name="Freeform 39">
            <a:extLst>
              <a:ext uri="{FF2B5EF4-FFF2-40B4-BE49-F238E27FC236}">
                <a16:creationId xmlns:a16="http://schemas.microsoft.com/office/drawing/2014/main" id="{67C39D9E-AD15-AA47-B350-811509CF35B5}"/>
              </a:ext>
            </a:extLst>
          </p:cNvPr>
          <p:cNvSpPr>
            <a:spLocks/>
          </p:cNvSpPr>
          <p:nvPr/>
        </p:nvSpPr>
        <p:spPr bwMode="auto">
          <a:xfrm>
            <a:off x="5340350" y="1973263"/>
            <a:ext cx="133350" cy="133350"/>
          </a:xfrm>
          <a:custGeom>
            <a:avLst/>
            <a:gdLst>
              <a:gd name="T0" fmla="*/ 0 w 168"/>
              <a:gd name="T1" fmla="*/ 2147483646 h 168"/>
              <a:gd name="T2" fmla="*/ 2147483646 w 168"/>
              <a:gd name="T3" fmla="*/ 2147483646 h 168"/>
              <a:gd name="T4" fmla="*/ 0 w 168"/>
              <a:gd name="T5" fmla="*/ 0 h 168"/>
              <a:gd name="T6" fmla="*/ 0 60000 65536"/>
              <a:gd name="T7" fmla="*/ 0 60000 65536"/>
              <a:gd name="T8" fmla="*/ 0 60000 65536"/>
              <a:gd name="T9" fmla="*/ 0 w 168"/>
              <a:gd name="T10" fmla="*/ 0 h 168"/>
              <a:gd name="T11" fmla="*/ 168 w 168"/>
              <a:gd name="T12" fmla="*/ 168 h 16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68" h="168">
                <a:moveTo>
                  <a:pt x="0" y="168"/>
                </a:moveTo>
                <a:lnTo>
                  <a:pt x="168" y="96"/>
                </a:lnTo>
                <a:lnTo>
                  <a:pt x="0" y="0"/>
                </a:lnTo>
              </a:path>
            </a:pathLst>
          </a:cu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199" name="Freeform 40">
            <a:extLst>
              <a:ext uri="{FF2B5EF4-FFF2-40B4-BE49-F238E27FC236}">
                <a16:creationId xmlns:a16="http://schemas.microsoft.com/office/drawing/2014/main" id="{9095BBAD-6401-DB4B-9684-12C15A9AD220}"/>
              </a:ext>
            </a:extLst>
          </p:cNvPr>
          <p:cNvSpPr>
            <a:spLocks/>
          </p:cNvSpPr>
          <p:nvPr/>
        </p:nvSpPr>
        <p:spPr bwMode="auto">
          <a:xfrm>
            <a:off x="6827838" y="1973263"/>
            <a:ext cx="133350" cy="133350"/>
          </a:xfrm>
          <a:custGeom>
            <a:avLst/>
            <a:gdLst>
              <a:gd name="T0" fmla="*/ 0 w 168"/>
              <a:gd name="T1" fmla="*/ 2147483646 h 168"/>
              <a:gd name="T2" fmla="*/ 2147483646 w 168"/>
              <a:gd name="T3" fmla="*/ 2147483646 h 168"/>
              <a:gd name="T4" fmla="*/ 0 w 168"/>
              <a:gd name="T5" fmla="*/ 0 h 168"/>
              <a:gd name="T6" fmla="*/ 0 60000 65536"/>
              <a:gd name="T7" fmla="*/ 0 60000 65536"/>
              <a:gd name="T8" fmla="*/ 0 60000 65536"/>
              <a:gd name="T9" fmla="*/ 0 w 168"/>
              <a:gd name="T10" fmla="*/ 0 h 168"/>
              <a:gd name="T11" fmla="*/ 168 w 168"/>
              <a:gd name="T12" fmla="*/ 168 h 16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68" h="168">
                <a:moveTo>
                  <a:pt x="0" y="168"/>
                </a:moveTo>
                <a:lnTo>
                  <a:pt x="168" y="96"/>
                </a:lnTo>
                <a:lnTo>
                  <a:pt x="0" y="0"/>
                </a:lnTo>
              </a:path>
            </a:pathLst>
          </a:cu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00" name="Freeform 41">
            <a:extLst>
              <a:ext uri="{FF2B5EF4-FFF2-40B4-BE49-F238E27FC236}">
                <a16:creationId xmlns:a16="http://schemas.microsoft.com/office/drawing/2014/main" id="{AE08033C-F0D4-894C-8B13-553370483828}"/>
              </a:ext>
            </a:extLst>
          </p:cNvPr>
          <p:cNvSpPr>
            <a:spLocks/>
          </p:cNvSpPr>
          <p:nvPr/>
        </p:nvSpPr>
        <p:spPr bwMode="auto">
          <a:xfrm>
            <a:off x="3852863" y="1973263"/>
            <a:ext cx="133350" cy="133350"/>
          </a:xfrm>
          <a:custGeom>
            <a:avLst/>
            <a:gdLst>
              <a:gd name="T0" fmla="*/ 0 w 168"/>
              <a:gd name="T1" fmla="*/ 2147483646 h 168"/>
              <a:gd name="T2" fmla="*/ 2147483646 w 168"/>
              <a:gd name="T3" fmla="*/ 2147483646 h 168"/>
              <a:gd name="T4" fmla="*/ 0 w 168"/>
              <a:gd name="T5" fmla="*/ 0 h 168"/>
              <a:gd name="T6" fmla="*/ 0 60000 65536"/>
              <a:gd name="T7" fmla="*/ 0 60000 65536"/>
              <a:gd name="T8" fmla="*/ 0 60000 65536"/>
              <a:gd name="T9" fmla="*/ 0 w 168"/>
              <a:gd name="T10" fmla="*/ 0 h 168"/>
              <a:gd name="T11" fmla="*/ 168 w 168"/>
              <a:gd name="T12" fmla="*/ 168 h 16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68" h="168">
                <a:moveTo>
                  <a:pt x="0" y="168"/>
                </a:moveTo>
                <a:lnTo>
                  <a:pt x="168" y="96"/>
                </a:lnTo>
                <a:lnTo>
                  <a:pt x="0" y="0"/>
                </a:lnTo>
              </a:path>
            </a:pathLst>
          </a:cu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01" name="Line 42">
            <a:extLst>
              <a:ext uri="{FF2B5EF4-FFF2-40B4-BE49-F238E27FC236}">
                <a16:creationId xmlns:a16="http://schemas.microsoft.com/office/drawing/2014/main" id="{34AFDA22-F17D-6F4A-91BD-3D0CC9950B38}"/>
              </a:ext>
            </a:extLst>
          </p:cNvPr>
          <p:cNvSpPr>
            <a:spLocks noChangeShapeType="1"/>
          </p:cNvSpPr>
          <p:nvPr/>
        </p:nvSpPr>
        <p:spPr bwMode="auto">
          <a:xfrm>
            <a:off x="3300413" y="2049464"/>
            <a:ext cx="552450" cy="1587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02" name="Freeform 43">
            <a:extLst>
              <a:ext uri="{FF2B5EF4-FFF2-40B4-BE49-F238E27FC236}">
                <a16:creationId xmlns:a16="http://schemas.microsoft.com/office/drawing/2014/main" id="{A8366074-2744-1F45-8045-BA032EFEC7DE}"/>
              </a:ext>
            </a:extLst>
          </p:cNvPr>
          <p:cNvSpPr>
            <a:spLocks/>
          </p:cNvSpPr>
          <p:nvPr/>
        </p:nvSpPr>
        <p:spPr bwMode="auto">
          <a:xfrm>
            <a:off x="3548063" y="1477963"/>
            <a:ext cx="57150" cy="57150"/>
          </a:xfrm>
          <a:custGeom>
            <a:avLst/>
            <a:gdLst>
              <a:gd name="T0" fmla="*/ 0 w 72"/>
              <a:gd name="T1" fmla="*/ 2147483646 h 72"/>
              <a:gd name="T2" fmla="*/ 2147483646 w 72"/>
              <a:gd name="T3" fmla="*/ 2147483646 h 72"/>
              <a:gd name="T4" fmla="*/ 2147483646 w 72"/>
              <a:gd name="T5" fmla="*/ 2147483646 h 72"/>
              <a:gd name="T6" fmla="*/ 2147483646 w 72"/>
              <a:gd name="T7" fmla="*/ 2147483646 h 72"/>
              <a:gd name="T8" fmla="*/ 2147483646 w 72"/>
              <a:gd name="T9" fmla="*/ 2147483646 h 72"/>
              <a:gd name="T10" fmla="*/ 2147483646 w 72"/>
              <a:gd name="T11" fmla="*/ 2147483646 h 72"/>
              <a:gd name="T12" fmla="*/ 2147483646 w 72"/>
              <a:gd name="T13" fmla="*/ 2147483646 h 72"/>
              <a:gd name="T14" fmla="*/ 2147483646 w 72"/>
              <a:gd name="T15" fmla="*/ 2147483646 h 72"/>
              <a:gd name="T16" fmla="*/ 2147483646 w 72"/>
              <a:gd name="T17" fmla="*/ 2147483646 h 72"/>
              <a:gd name="T18" fmla="*/ 2147483646 w 72"/>
              <a:gd name="T19" fmla="*/ 2147483646 h 72"/>
              <a:gd name="T20" fmla="*/ 2147483646 w 72"/>
              <a:gd name="T21" fmla="*/ 2147483646 h 72"/>
              <a:gd name="T22" fmla="*/ 2147483646 w 72"/>
              <a:gd name="T23" fmla="*/ 0 h 72"/>
              <a:gd name="T24" fmla="*/ 2147483646 w 72"/>
              <a:gd name="T25" fmla="*/ 2147483646 h 72"/>
              <a:gd name="T26" fmla="*/ 2147483646 w 72"/>
              <a:gd name="T27" fmla="*/ 2147483646 h 72"/>
              <a:gd name="T28" fmla="*/ 2147483646 w 72"/>
              <a:gd name="T29" fmla="*/ 2147483646 h 72"/>
              <a:gd name="T30" fmla="*/ 2147483646 w 72"/>
              <a:gd name="T31" fmla="*/ 2147483646 h 72"/>
              <a:gd name="T32" fmla="*/ 2147483646 w 72"/>
              <a:gd name="T33" fmla="*/ 2147483646 h 72"/>
              <a:gd name="T34" fmla="*/ 2147483646 w 72"/>
              <a:gd name="T35" fmla="*/ 2147483646 h 72"/>
              <a:gd name="T36" fmla="*/ 2147483646 w 72"/>
              <a:gd name="T37" fmla="*/ 2147483646 h 72"/>
              <a:gd name="T38" fmla="*/ 2147483646 w 72"/>
              <a:gd name="T39" fmla="*/ 2147483646 h 72"/>
              <a:gd name="T40" fmla="*/ 2147483646 w 72"/>
              <a:gd name="T41" fmla="*/ 2147483646 h 72"/>
              <a:gd name="T42" fmla="*/ 2147483646 w 72"/>
              <a:gd name="T43" fmla="*/ 2147483646 h 72"/>
              <a:gd name="T44" fmla="*/ 2147483646 w 72"/>
              <a:gd name="T45" fmla="*/ 2147483646 h 72"/>
              <a:gd name="T46" fmla="*/ 2147483646 w 72"/>
              <a:gd name="T47" fmla="*/ 2147483646 h 72"/>
              <a:gd name="T48" fmla="*/ 2147483646 w 72"/>
              <a:gd name="T49" fmla="*/ 2147483646 h 72"/>
              <a:gd name="T50" fmla="*/ 2147483646 w 72"/>
              <a:gd name="T51" fmla="*/ 2147483646 h 72"/>
              <a:gd name="T52" fmla="*/ 2147483646 w 72"/>
              <a:gd name="T53" fmla="*/ 2147483646 h 72"/>
              <a:gd name="T54" fmla="*/ 2147483646 w 72"/>
              <a:gd name="T55" fmla="*/ 2147483646 h 72"/>
              <a:gd name="T56" fmla="*/ 2147483646 w 72"/>
              <a:gd name="T57" fmla="*/ 2147483646 h 72"/>
              <a:gd name="T58" fmla="*/ 2147483646 w 72"/>
              <a:gd name="T59" fmla="*/ 2147483646 h 72"/>
              <a:gd name="T60" fmla="*/ 2147483646 w 72"/>
              <a:gd name="T61" fmla="*/ 2147483646 h 72"/>
              <a:gd name="T62" fmla="*/ 2147483646 w 72"/>
              <a:gd name="T63" fmla="*/ 2147483646 h 72"/>
              <a:gd name="T64" fmla="*/ 2147483646 w 72"/>
              <a:gd name="T65" fmla="*/ 2147483646 h 72"/>
              <a:gd name="T66" fmla="*/ 2147483646 w 72"/>
              <a:gd name="T67" fmla="*/ 2147483646 h 72"/>
              <a:gd name="T68" fmla="*/ 2147483646 w 72"/>
              <a:gd name="T69" fmla="*/ 2147483646 h 72"/>
              <a:gd name="T70" fmla="*/ 2147483646 w 72"/>
              <a:gd name="T71" fmla="*/ 2147483646 h 72"/>
              <a:gd name="T72" fmla="*/ 2147483646 w 72"/>
              <a:gd name="T73" fmla="*/ 2147483646 h 72"/>
              <a:gd name="T74" fmla="*/ 2147483646 w 72"/>
              <a:gd name="T75" fmla="*/ 2147483646 h 72"/>
              <a:gd name="T76" fmla="*/ 2147483646 w 72"/>
              <a:gd name="T77" fmla="*/ 2147483646 h 72"/>
              <a:gd name="T78" fmla="*/ 2147483646 w 72"/>
              <a:gd name="T79" fmla="*/ 2147483646 h 72"/>
              <a:gd name="T80" fmla="*/ 2147483646 w 72"/>
              <a:gd name="T81" fmla="*/ 2147483646 h 72"/>
              <a:gd name="T82" fmla="*/ 2147483646 w 72"/>
              <a:gd name="T83" fmla="*/ 2147483646 h 72"/>
              <a:gd name="T84" fmla="*/ 2147483646 w 72"/>
              <a:gd name="T85" fmla="*/ 2147483646 h 72"/>
              <a:gd name="T86" fmla="*/ 2147483646 w 72"/>
              <a:gd name="T87" fmla="*/ 2147483646 h 72"/>
              <a:gd name="T88" fmla="*/ 2147483646 w 72"/>
              <a:gd name="T89" fmla="*/ 2147483646 h 72"/>
              <a:gd name="T90" fmla="*/ 2147483646 w 72"/>
              <a:gd name="T91" fmla="*/ 2147483646 h 72"/>
              <a:gd name="T92" fmla="*/ 2147483646 w 72"/>
              <a:gd name="T93" fmla="*/ 2147483646 h 72"/>
              <a:gd name="T94" fmla="*/ 2147483646 w 72"/>
              <a:gd name="T95" fmla="*/ 2147483646 h 72"/>
              <a:gd name="T96" fmla="*/ 2147483646 w 72"/>
              <a:gd name="T97" fmla="*/ 2147483646 h 72"/>
              <a:gd name="T98" fmla="*/ 2147483646 w 72"/>
              <a:gd name="T99" fmla="*/ 2147483646 h 72"/>
              <a:gd name="T100" fmla="*/ 2147483646 w 72"/>
              <a:gd name="T101" fmla="*/ 2147483646 h 72"/>
              <a:gd name="T102" fmla="*/ 2147483646 w 72"/>
              <a:gd name="T103" fmla="*/ 2147483646 h 72"/>
              <a:gd name="T104" fmla="*/ 2147483646 w 72"/>
              <a:gd name="T105" fmla="*/ 2147483646 h 72"/>
              <a:gd name="T106" fmla="*/ 2147483646 w 72"/>
              <a:gd name="T107" fmla="*/ 2147483646 h 72"/>
              <a:gd name="T108" fmla="*/ 2147483646 w 72"/>
              <a:gd name="T109" fmla="*/ 2147483646 h 72"/>
              <a:gd name="T110" fmla="*/ 0 w 72"/>
              <a:gd name="T111" fmla="*/ 2147483646 h 72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72"/>
              <a:gd name="T169" fmla="*/ 0 h 72"/>
              <a:gd name="T170" fmla="*/ 72 w 72"/>
              <a:gd name="T171" fmla="*/ 72 h 72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72" h="72">
                <a:moveTo>
                  <a:pt x="0" y="44"/>
                </a:moveTo>
                <a:lnTo>
                  <a:pt x="0" y="30"/>
                </a:lnTo>
                <a:lnTo>
                  <a:pt x="0" y="28"/>
                </a:lnTo>
                <a:lnTo>
                  <a:pt x="0" y="27"/>
                </a:lnTo>
                <a:lnTo>
                  <a:pt x="0" y="26"/>
                </a:lnTo>
                <a:lnTo>
                  <a:pt x="1" y="24"/>
                </a:lnTo>
                <a:lnTo>
                  <a:pt x="1" y="23"/>
                </a:lnTo>
                <a:lnTo>
                  <a:pt x="1" y="22"/>
                </a:lnTo>
                <a:lnTo>
                  <a:pt x="3" y="20"/>
                </a:lnTo>
                <a:lnTo>
                  <a:pt x="3" y="18"/>
                </a:lnTo>
                <a:lnTo>
                  <a:pt x="3" y="17"/>
                </a:lnTo>
                <a:lnTo>
                  <a:pt x="4" y="16"/>
                </a:lnTo>
                <a:lnTo>
                  <a:pt x="5" y="15"/>
                </a:lnTo>
                <a:lnTo>
                  <a:pt x="5" y="14"/>
                </a:lnTo>
                <a:lnTo>
                  <a:pt x="6" y="12"/>
                </a:lnTo>
                <a:lnTo>
                  <a:pt x="7" y="11"/>
                </a:lnTo>
                <a:lnTo>
                  <a:pt x="7" y="10"/>
                </a:lnTo>
                <a:lnTo>
                  <a:pt x="9" y="10"/>
                </a:lnTo>
                <a:lnTo>
                  <a:pt x="10" y="9"/>
                </a:lnTo>
                <a:lnTo>
                  <a:pt x="11" y="8"/>
                </a:lnTo>
                <a:lnTo>
                  <a:pt x="12" y="6"/>
                </a:lnTo>
                <a:lnTo>
                  <a:pt x="13" y="6"/>
                </a:lnTo>
                <a:lnTo>
                  <a:pt x="15" y="5"/>
                </a:lnTo>
                <a:lnTo>
                  <a:pt x="16" y="4"/>
                </a:lnTo>
                <a:lnTo>
                  <a:pt x="17" y="4"/>
                </a:lnTo>
                <a:lnTo>
                  <a:pt x="18" y="3"/>
                </a:lnTo>
                <a:lnTo>
                  <a:pt x="19" y="3"/>
                </a:lnTo>
                <a:lnTo>
                  <a:pt x="21" y="3"/>
                </a:lnTo>
                <a:lnTo>
                  <a:pt x="22" y="2"/>
                </a:lnTo>
                <a:lnTo>
                  <a:pt x="23" y="2"/>
                </a:lnTo>
                <a:lnTo>
                  <a:pt x="25" y="2"/>
                </a:lnTo>
                <a:lnTo>
                  <a:pt x="27" y="2"/>
                </a:lnTo>
                <a:lnTo>
                  <a:pt x="28" y="2"/>
                </a:lnTo>
                <a:lnTo>
                  <a:pt x="29" y="0"/>
                </a:lnTo>
                <a:lnTo>
                  <a:pt x="43" y="0"/>
                </a:lnTo>
                <a:lnTo>
                  <a:pt x="45" y="2"/>
                </a:lnTo>
                <a:lnTo>
                  <a:pt x="46" y="2"/>
                </a:lnTo>
                <a:lnTo>
                  <a:pt x="48" y="2"/>
                </a:lnTo>
                <a:lnTo>
                  <a:pt x="49" y="2"/>
                </a:lnTo>
                <a:lnTo>
                  <a:pt x="51" y="2"/>
                </a:lnTo>
                <a:lnTo>
                  <a:pt x="52" y="3"/>
                </a:lnTo>
                <a:lnTo>
                  <a:pt x="53" y="3"/>
                </a:lnTo>
                <a:lnTo>
                  <a:pt x="54" y="3"/>
                </a:lnTo>
                <a:lnTo>
                  <a:pt x="55" y="4"/>
                </a:lnTo>
                <a:lnTo>
                  <a:pt x="57" y="4"/>
                </a:lnTo>
                <a:lnTo>
                  <a:pt x="58" y="5"/>
                </a:lnTo>
                <a:lnTo>
                  <a:pt x="59" y="6"/>
                </a:lnTo>
                <a:lnTo>
                  <a:pt x="60" y="6"/>
                </a:lnTo>
                <a:lnTo>
                  <a:pt x="61" y="8"/>
                </a:lnTo>
                <a:lnTo>
                  <a:pt x="63" y="9"/>
                </a:lnTo>
                <a:lnTo>
                  <a:pt x="64" y="10"/>
                </a:lnTo>
                <a:lnTo>
                  <a:pt x="65" y="10"/>
                </a:lnTo>
                <a:lnTo>
                  <a:pt x="66" y="11"/>
                </a:lnTo>
                <a:lnTo>
                  <a:pt x="66" y="12"/>
                </a:lnTo>
                <a:lnTo>
                  <a:pt x="67" y="14"/>
                </a:lnTo>
                <a:lnTo>
                  <a:pt x="69" y="15"/>
                </a:lnTo>
                <a:lnTo>
                  <a:pt x="69" y="16"/>
                </a:lnTo>
                <a:lnTo>
                  <a:pt x="70" y="17"/>
                </a:lnTo>
                <a:lnTo>
                  <a:pt x="70" y="18"/>
                </a:lnTo>
                <a:lnTo>
                  <a:pt x="71" y="20"/>
                </a:lnTo>
                <a:lnTo>
                  <a:pt x="71" y="22"/>
                </a:lnTo>
                <a:lnTo>
                  <a:pt x="71" y="23"/>
                </a:lnTo>
                <a:lnTo>
                  <a:pt x="72" y="24"/>
                </a:lnTo>
                <a:lnTo>
                  <a:pt x="72" y="26"/>
                </a:lnTo>
                <a:lnTo>
                  <a:pt x="72" y="27"/>
                </a:lnTo>
                <a:lnTo>
                  <a:pt x="72" y="28"/>
                </a:lnTo>
                <a:lnTo>
                  <a:pt x="72" y="30"/>
                </a:lnTo>
                <a:lnTo>
                  <a:pt x="72" y="44"/>
                </a:lnTo>
                <a:lnTo>
                  <a:pt x="72" y="46"/>
                </a:lnTo>
                <a:lnTo>
                  <a:pt x="72" y="47"/>
                </a:lnTo>
                <a:lnTo>
                  <a:pt x="72" y="48"/>
                </a:lnTo>
                <a:lnTo>
                  <a:pt x="72" y="50"/>
                </a:lnTo>
                <a:lnTo>
                  <a:pt x="71" y="51"/>
                </a:lnTo>
                <a:lnTo>
                  <a:pt x="71" y="52"/>
                </a:lnTo>
                <a:lnTo>
                  <a:pt x="71" y="54"/>
                </a:lnTo>
                <a:lnTo>
                  <a:pt x="70" y="56"/>
                </a:lnTo>
                <a:lnTo>
                  <a:pt x="70" y="57"/>
                </a:lnTo>
                <a:lnTo>
                  <a:pt x="69" y="58"/>
                </a:lnTo>
                <a:lnTo>
                  <a:pt x="69" y="59"/>
                </a:lnTo>
                <a:lnTo>
                  <a:pt x="67" y="60"/>
                </a:lnTo>
                <a:lnTo>
                  <a:pt x="66" y="62"/>
                </a:lnTo>
                <a:lnTo>
                  <a:pt x="66" y="63"/>
                </a:lnTo>
                <a:lnTo>
                  <a:pt x="65" y="64"/>
                </a:lnTo>
                <a:lnTo>
                  <a:pt x="64" y="64"/>
                </a:lnTo>
                <a:lnTo>
                  <a:pt x="63" y="65"/>
                </a:lnTo>
                <a:lnTo>
                  <a:pt x="61" y="66"/>
                </a:lnTo>
                <a:lnTo>
                  <a:pt x="60" y="68"/>
                </a:lnTo>
                <a:lnTo>
                  <a:pt x="59" y="68"/>
                </a:lnTo>
                <a:lnTo>
                  <a:pt x="58" y="69"/>
                </a:lnTo>
                <a:lnTo>
                  <a:pt x="57" y="70"/>
                </a:lnTo>
                <a:lnTo>
                  <a:pt x="55" y="70"/>
                </a:lnTo>
                <a:lnTo>
                  <a:pt x="54" y="71"/>
                </a:lnTo>
                <a:lnTo>
                  <a:pt x="53" y="71"/>
                </a:lnTo>
                <a:lnTo>
                  <a:pt x="52" y="71"/>
                </a:lnTo>
                <a:lnTo>
                  <a:pt x="51" y="72"/>
                </a:lnTo>
                <a:lnTo>
                  <a:pt x="49" y="72"/>
                </a:lnTo>
                <a:lnTo>
                  <a:pt x="48" y="72"/>
                </a:lnTo>
                <a:lnTo>
                  <a:pt x="46" y="72"/>
                </a:lnTo>
                <a:lnTo>
                  <a:pt x="45" y="72"/>
                </a:lnTo>
                <a:lnTo>
                  <a:pt x="43" y="72"/>
                </a:lnTo>
                <a:lnTo>
                  <a:pt x="29" y="72"/>
                </a:lnTo>
                <a:lnTo>
                  <a:pt x="28" y="72"/>
                </a:lnTo>
                <a:lnTo>
                  <a:pt x="27" y="72"/>
                </a:lnTo>
                <a:lnTo>
                  <a:pt x="25" y="72"/>
                </a:lnTo>
                <a:lnTo>
                  <a:pt x="23" y="72"/>
                </a:lnTo>
                <a:lnTo>
                  <a:pt x="22" y="72"/>
                </a:lnTo>
                <a:lnTo>
                  <a:pt x="21" y="71"/>
                </a:lnTo>
                <a:lnTo>
                  <a:pt x="19" y="71"/>
                </a:lnTo>
                <a:lnTo>
                  <a:pt x="18" y="71"/>
                </a:lnTo>
                <a:lnTo>
                  <a:pt x="17" y="70"/>
                </a:lnTo>
                <a:lnTo>
                  <a:pt x="16" y="70"/>
                </a:lnTo>
                <a:lnTo>
                  <a:pt x="15" y="69"/>
                </a:lnTo>
                <a:lnTo>
                  <a:pt x="13" y="68"/>
                </a:lnTo>
                <a:lnTo>
                  <a:pt x="12" y="68"/>
                </a:lnTo>
                <a:lnTo>
                  <a:pt x="11" y="66"/>
                </a:lnTo>
                <a:lnTo>
                  <a:pt x="10" y="65"/>
                </a:lnTo>
                <a:lnTo>
                  <a:pt x="9" y="64"/>
                </a:lnTo>
                <a:lnTo>
                  <a:pt x="7" y="64"/>
                </a:lnTo>
                <a:lnTo>
                  <a:pt x="7" y="63"/>
                </a:lnTo>
                <a:lnTo>
                  <a:pt x="6" y="62"/>
                </a:lnTo>
                <a:lnTo>
                  <a:pt x="5" y="60"/>
                </a:lnTo>
                <a:lnTo>
                  <a:pt x="5" y="59"/>
                </a:lnTo>
                <a:lnTo>
                  <a:pt x="4" y="58"/>
                </a:lnTo>
                <a:lnTo>
                  <a:pt x="3" y="57"/>
                </a:lnTo>
                <a:lnTo>
                  <a:pt x="3" y="56"/>
                </a:lnTo>
                <a:lnTo>
                  <a:pt x="3" y="54"/>
                </a:lnTo>
                <a:lnTo>
                  <a:pt x="1" y="52"/>
                </a:lnTo>
                <a:lnTo>
                  <a:pt x="1" y="51"/>
                </a:lnTo>
                <a:lnTo>
                  <a:pt x="1" y="50"/>
                </a:lnTo>
                <a:lnTo>
                  <a:pt x="0" y="48"/>
                </a:lnTo>
                <a:lnTo>
                  <a:pt x="0" y="47"/>
                </a:lnTo>
                <a:lnTo>
                  <a:pt x="0" y="46"/>
                </a:lnTo>
                <a:lnTo>
                  <a:pt x="0" y="44"/>
                </a:lnTo>
                <a:close/>
              </a:path>
            </a:pathLst>
          </a:custGeom>
          <a:solidFill>
            <a:srgbClr val="000000"/>
          </a:solidFill>
          <a:ln w="174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203" name="Rectangle 44">
            <a:extLst>
              <a:ext uri="{FF2B5EF4-FFF2-40B4-BE49-F238E27FC236}">
                <a16:creationId xmlns:a16="http://schemas.microsoft.com/office/drawing/2014/main" id="{BB1CFAEA-9325-AB47-901A-F7CDA0CA24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83450" y="1957388"/>
            <a:ext cx="17472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0">
                <a:solidFill>
                  <a:srgbClr val="000000"/>
                </a:solidFill>
                <a:latin typeface="Times-Roman" pitchFamily="2" charset="0"/>
              </a:rPr>
              <a:t>Q </a:t>
            </a:r>
            <a:endParaRPr lang="en-US" altLang="en-US" b="0">
              <a:solidFill>
                <a:srgbClr val="000000"/>
              </a:solidFill>
              <a:latin typeface="Times" pitchFamily="2" charset="0"/>
            </a:endParaRPr>
          </a:p>
        </p:txBody>
      </p:sp>
      <p:sp>
        <p:nvSpPr>
          <p:cNvPr id="92204" name="Line 45">
            <a:extLst>
              <a:ext uri="{FF2B5EF4-FFF2-40B4-BE49-F238E27FC236}">
                <a16:creationId xmlns:a16="http://schemas.microsoft.com/office/drawing/2014/main" id="{6557C59D-8B39-E240-8528-921CF7C899A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521200" y="2049464"/>
            <a:ext cx="819150" cy="1587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05" name="Line 46">
            <a:extLst>
              <a:ext uri="{FF2B5EF4-FFF2-40B4-BE49-F238E27FC236}">
                <a16:creationId xmlns:a16="http://schemas.microsoft.com/office/drawing/2014/main" id="{56C3A833-628C-044F-919A-259E6383E84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007100" y="2049464"/>
            <a:ext cx="820738" cy="1587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06" name="Freeform 47">
            <a:extLst>
              <a:ext uri="{FF2B5EF4-FFF2-40B4-BE49-F238E27FC236}">
                <a16:creationId xmlns:a16="http://schemas.microsoft.com/office/drawing/2014/main" id="{86A17200-EC15-CA40-BF74-E0413051BCD9}"/>
              </a:ext>
            </a:extLst>
          </p:cNvPr>
          <p:cNvSpPr>
            <a:spLocks/>
          </p:cNvSpPr>
          <p:nvPr/>
        </p:nvSpPr>
        <p:spPr bwMode="auto">
          <a:xfrm>
            <a:off x="4521200" y="1497013"/>
            <a:ext cx="266700" cy="1085850"/>
          </a:xfrm>
          <a:custGeom>
            <a:avLst/>
            <a:gdLst>
              <a:gd name="T0" fmla="*/ 0 w 337"/>
              <a:gd name="T1" fmla="*/ 0 h 1369"/>
              <a:gd name="T2" fmla="*/ 0 w 337"/>
              <a:gd name="T3" fmla="*/ 0 h 1369"/>
              <a:gd name="T4" fmla="*/ 0 w 337"/>
              <a:gd name="T5" fmla="*/ 0 h 1369"/>
              <a:gd name="T6" fmla="*/ 0 60000 65536"/>
              <a:gd name="T7" fmla="*/ 0 60000 65536"/>
              <a:gd name="T8" fmla="*/ 0 60000 65536"/>
              <a:gd name="T9" fmla="*/ 0 w 337"/>
              <a:gd name="T10" fmla="*/ 0 h 1369"/>
              <a:gd name="T11" fmla="*/ 337 w 337"/>
              <a:gd name="T12" fmla="*/ 1369 h 136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37" h="1369">
                <a:moveTo>
                  <a:pt x="337" y="1369"/>
                </a:moveTo>
                <a:lnTo>
                  <a:pt x="337" y="0"/>
                </a:lnTo>
                <a:lnTo>
                  <a:pt x="0" y="0"/>
                </a:lnTo>
              </a:path>
            </a:pathLst>
          </a:cu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07" name="Freeform 48">
            <a:extLst>
              <a:ext uri="{FF2B5EF4-FFF2-40B4-BE49-F238E27FC236}">
                <a16:creationId xmlns:a16="http://schemas.microsoft.com/office/drawing/2014/main" id="{506AF07D-7C54-544B-949D-1D7E7F092E22}"/>
              </a:ext>
            </a:extLst>
          </p:cNvPr>
          <p:cNvSpPr>
            <a:spLocks/>
          </p:cNvSpPr>
          <p:nvPr/>
        </p:nvSpPr>
        <p:spPr bwMode="auto">
          <a:xfrm>
            <a:off x="6007100" y="1497013"/>
            <a:ext cx="268288" cy="1085850"/>
          </a:xfrm>
          <a:custGeom>
            <a:avLst/>
            <a:gdLst>
              <a:gd name="T0" fmla="*/ 2147483646 w 336"/>
              <a:gd name="T1" fmla="*/ 0 h 1369"/>
              <a:gd name="T2" fmla="*/ 2147483646 w 336"/>
              <a:gd name="T3" fmla="*/ 0 h 1369"/>
              <a:gd name="T4" fmla="*/ 0 w 336"/>
              <a:gd name="T5" fmla="*/ 0 h 1369"/>
              <a:gd name="T6" fmla="*/ 0 60000 65536"/>
              <a:gd name="T7" fmla="*/ 0 60000 65536"/>
              <a:gd name="T8" fmla="*/ 0 60000 65536"/>
              <a:gd name="T9" fmla="*/ 0 w 336"/>
              <a:gd name="T10" fmla="*/ 0 h 1369"/>
              <a:gd name="T11" fmla="*/ 336 w 336"/>
              <a:gd name="T12" fmla="*/ 1369 h 136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36" h="1369">
                <a:moveTo>
                  <a:pt x="336" y="1369"/>
                </a:moveTo>
                <a:lnTo>
                  <a:pt x="336" y="0"/>
                </a:lnTo>
                <a:lnTo>
                  <a:pt x="0" y="0"/>
                </a:lnTo>
              </a:path>
            </a:pathLst>
          </a:cu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08" name="Freeform 49">
            <a:extLst>
              <a:ext uri="{FF2B5EF4-FFF2-40B4-BE49-F238E27FC236}">
                <a16:creationId xmlns:a16="http://schemas.microsoft.com/office/drawing/2014/main" id="{4131CC31-A6B1-9348-91FB-E01B64E61E29}"/>
              </a:ext>
            </a:extLst>
          </p:cNvPr>
          <p:cNvSpPr>
            <a:spLocks/>
          </p:cNvSpPr>
          <p:nvPr/>
        </p:nvSpPr>
        <p:spPr bwMode="auto">
          <a:xfrm>
            <a:off x="7494588" y="1497013"/>
            <a:ext cx="266700" cy="1085850"/>
          </a:xfrm>
          <a:custGeom>
            <a:avLst/>
            <a:gdLst>
              <a:gd name="T0" fmla="*/ 2147483646 w 336"/>
              <a:gd name="T1" fmla="*/ 0 h 1369"/>
              <a:gd name="T2" fmla="*/ 2147483646 w 336"/>
              <a:gd name="T3" fmla="*/ 0 h 1369"/>
              <a:gd name="T4" fmla="*/ 0 w 336"/>
              <a:gd name="T5" fmla="*/ 0 h 1369"/>
              <a:gd name="T6" fmla="*/ 0 60000 65536"/>
              <a:gd name="T7" fmla="*/ 0 60000 65536"/>
              <a:gd name="T8" fmla="*/ 0 60000 65536"/>
              <a:gd name="T9" fmla="*/ 0 w 336"/>
              <a:gd name="T10" fmla="*/ 0 h 1369"/>
              <a:gd name="T11" fmla="*/ 336 w 336"/>
              <a:gd name="T12" fmla="*/ 1369 h 136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36" h="1369">
                <a:moveTo>
                  <a:pt x="336" y="1369"/>
                </a:moveTo>
                <a:lnTo>
                  <a:pt x="336" y="0"/>
                </a:lnTo>
                <a:lnTo>
                  <a:pt x="0" y="0"/>
                </a:lnTo>
              </a:path>
            </a:pathLst>
          </a:cu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09" name="Freeform 50">
            <a:extLst>
              <a:ext uri="{FF2B5EF4-FFF2-40B4-BE49-F238E27FC236}">
                <a16:creationId xmlns:a16="http://schemas.microsoft.com/office/drawing/2014/main" id="{BC2D8AE7-00F1-5043-B4CC-29E170F27895}"/>
              </a:ext>
            </a:extLst>
          </p:cNvPr>
          <p:cNvSpPr>
            <a:spLocks/>
          </p:cNvSpPr>
          <p:nvPr/>
        </p:nvSpPr>
        <p:spPr bwMode="auto">
          <a:xfrm>
            <a:off x="3567114" y="962025"/>
            <a:ext cx="3260725" cy="534988"/>
          </a:xfrm>
          <a:custGeom>
            <a:avLst/>
            <a:gdLst>
              <a:gd name="T0" fmla="*/ 2147483646 w 4108"/>
              <a:gd name="T1" fmla="*/ 2147483646 h 672"/>
              <a:gd name="T2" fmla="*/ 2147483646 w 4108"/>
              <a:gd name="T3" fmla="*/ 2147483646 h 672"/>
              <a:gd name="T4" fmla="*/ 2147483646 w 4108"/>
              <a:gd name="T5" fmla="*/ 0 h 672"/>
              <a:gd name="T6" fmla="*/ 0 w 4108"/>
              <a:gd name="T7" fmla="*/ 0 h 672"/>
              <a:gd name="T8" fmla="*/ 0 w 4108"/>
              <a:gd name="T9" fmla="*/ 2147483646 h 67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108"/>
              <a:gd name="T16" fmla="*/ 0 h 672"/>
              <a:gd name="T17" fmla="*/ 4108 w 4108"/>
              <a:gd name="T18" fmla="*/ 672 h 67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108" h="672">
                <a:moveTo>
                  <a:pt x="4108" y="672"/>
                </a:moveTo>
                <a:lnTo>
                  <a:pt x="3748" y="672"/>
                </a:lnTo>
                <a:lnTo>
                  <a:pt x="3748" y="0"/>
                </a:lnTo>
                <a:lnTo>
                  <a:pt x="0" y="0"/>
                </a:lnTo>
                <a:lnTo>
                  <a:pt x="0" y="672"/>
                </a:lnTo>
              </a:path>
            </a:pathLst>
          </a:cu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10" name="Freeform 51">
            <a:extLst>
              <a:ext uri="{FF2B5EF4-FFF2-40B4-BE49-F238E27FC236}">
                <a16:creationId xmlns:a16="http://schemas.microsoft.com/office/drawing/2014/main" id="{20CC743F-EF20-EB48-81D6-01DFA95AA022}"/>
              </a:ext>
            </a:extLst>
          </p:cNvPr>
          <p:cNvSpPr>
            <a:spLocks/>
          </p:cNvSpPr>
          <p:nvPr/>
        </p:nvSpPr>
        <p:spPr bwMode="auto">
          <a:xfrm>
            <a:off x="5054600" y="962025"/>
            <a:ext cx="285750" cy="534988"/>
          </a:xfrm>
          <a:custGeom>
            <a:avLst/>
            <a:gdLst>
              <a:gd name="T0" fmla="*/ 2147483646 w 360"/>
              <a:gd name="T1" fmla="*/ 2147483646 h 672"/>
              <a:gd name="T2" fmla="*/ 0 w 360"/>
              <a:gd name="T3" fmla="*/ 2147483646 h 672"/>
              <a:gd name="T4" fmla="*/ 0 w 360"/>
              <a:gd name="T5" fmla="*/ 0 h 672"/>
              <a:gd name="T6" fmla="*/ 0 60000 65536"/>
              <a:gd name="T7" fmla="*/ 0 60000 65536"/>
              <a:gd name="T8" fmla="*/ 0 60000 65536"/>
              <a:gd name="T9" fmla="*/ 0 w 360"/>
              <a:gd name="T10" fmla="*/ 0 h 672"/>
              <a:gd name="T11" fmla="*/ 360 w 360"/>
              <a:gd name="T12" fmla="*/ 672 h 67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60" h="672">
                <a:moveTo>
                  <a:pt x="360" y="672"/>
                </a:moveTo>
                <a:lnTo>
                  <a:pt x="0" y="672"/>
                </a:lnTo>
                <a:lnTo>
                  <a:pt x="0" y="0"/>
                </a:lnTo>
              </a:path>
            </a:pathLst>
          </a:cu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11" name="Rectangle 52">
            <a:extLst>
              <a:ext uri="{FF2B5EF4-FFF2-40B4-BE49-F238E27FC236}">
                <a16:creationId xmlns:a16="http://schemas.microsoft.com/office/drawing/2014/main" id="{B4C5C37D-807F-9C4A-BE68-EA2FE9F13D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17850" y="1401763"/>
            <a:ext cx="13465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0">
                <a:solidFill>
                  <a:srgbClr val="000000"/>
                </a:solidFill>
                <a:latin typeface="Times-Roman" pitchFamily="2" charset="0"/>
              </a:rPr>
              <a:t>1 </a:t>
            </a:r>
            <a:endParaRPr lang="en-US" altLang="en-US" b="0">
              <a:solidFill>
                <a:srgbClr val="000000"/>
              </a:solidFill>
              <a:latin typeface="Times" pitchFamily="2" charset="0"/>
            </a:endParaRPr>
          </a:p>
        </p:txBody>
      </p:sp>
      <p:sp>
        <p:nvSpPr>
          <p:cNvPr id="92212" name="Rectangle 53">
            <a:extLst>
              <a:ext uri="{FF2B5EF4-FFF2-40B4-BE49-F238E27FC236}">
                <a16:creationId xmlns:a16="http://schemas.microsoft.com/office/drawing/2014/main" id="{7B442219-B728-1F43-B6C4-489CEB4C00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75188" y="2640013"/>
            <a:ext cx="17472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0">
                <a:solidFill>
                  <a:srgbClr val="000000"/>
                </a:solidFill>
                <a:latin typeface="Times-Roman" pitchFamily="2" charset="0"/>
              </a:rPr>
              <a:t>Q </a:t>
            </a:r>
            <a:endParaRPr lang="en-US" altLang="en-US" b="0">
              <a:solidFill>
                <a:srgbClr val="000000"/>
              </a:solidFill>
              <a:latin typeface="Times" pitchFamily="2" charset="0"/>
            </a:endParaRPr>
          </a:p>
        </p:txBody>
      </p:sp>
      <p:sp>
        <p:nvSpPr>
          <p:cNvPr id="92213" name="Rectangle 54">
            <a:extLst>
              <a:ext uri="{FF2B5EF4-FFF2-40B4-BE49-F238E27FC236}">
                <a16:creationId xmlns:a16="http://schemas.microsoft.com/office/drawing/2014/main" id="{1A6D6073-245C-9046-94C7-A22BF89563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5363" y="2727326"/>
            <a:ext cx="105798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100" b="0">
                <a:solidFill>
                  <a:srgbClr val="000000"/>
                </a:solidFill>
                <a:latin typeface="Times-Roman" pitchFamily="2" charset="0"/>
              </a:rPr>
              <a:t>0 </a:t>
            </a:r>
            <a:endParaRPr lang="en-US" altLang="en-US" b="0">
              <a:solidFill>
                <a:srgbClr val="000000"/>
              </a:solidFill>
              <a:latin typeface="Times" pitchFamily="2" charset="0"/>
            </a:endParaRPr>
          </a:p>
        </p:txBody>
      </p:sp>
      <p:sp>
        <p:nvSpPr>
          <p:cNvPr id="92214" name="Rectangle 55">
            <a:extLst>
              <a:ext uri="{FF2B5EF4-FFF2-40B4-BE49-F238E27FC236}">
                <a16:creationId xmlns:a16="http://schemas.microsoft.com/office/drawing/2014/main" id="{F2EA0F32-B140-A945-9F74-4B6E603FFD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57913" y="2640013"/>
            <a:ext cx="17472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0">
                <a:solidFill>
                  <a:srgbClr val="000000"/>
                </a:solidFill>
                <a:latin typeface="Times-Roman" pitchFamily="2" charset="0"/>
              </a:rPr>
              <a:t>Q </a:t>
            </a:r>
            <a:endParaRPr lang="en-US" altLang="en-US" b="0">
              <a:solidFill>
                <a:srgbClr val="000000"/>
              </a:solidFill>
              <a:latin typeface="Times" pitchFamily="2" charset="0"/>
            </a:endParaRPr>
          </a:p>
        </p:txBody>
      </p:sp>
      <p:sp>
        <p:nvSpPr>
          <p:cNvPr id="92215" name="Rectangle 56">
            <a:extLst>
              <a:ext uri="{FF2B5EF4-FFF2-40B4-BE49-F238E27FC236}">
                <a16:creationId xmlns:a16="http://schemas.microsoft.com/office/drawing/2014/main" id="{0BF9C9C2-CD35-6544-B37E-2712AA1883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89675" y="2727326"/>
            <a:ext cx="105798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100" b="0">
                <a:solidFill>
                  <a:srgbClr val="000000"/>
                </a:solidFill>
                <a:latin typeface="Times-Roman" pitchFamily="2" charset="0"/>
              </a:rPr>
              <a:t>1 </a:t>
            </a:r>
            <a:endParaRPr lang="en-US" altLang="en-US" b="0">
              <a:solidFill>
                <a:srgbClr val="000000"/>
              </a:solidFill>
              <a:latin typeface="Times" pitchFamily="2" charset="0"/>
            </a:endParaRPr>
          </a:p>
        </p:txBody>
      </p:sp>
      <p:sp>
        <p:nvSpPr>
          <p:cNvPr id="92216" name="Rectangle 57">
            <a:extLst>
              <a:ext uri="{FF2B5EF4-FFF2-40B4-BE49-F238E27FC236}">
                <a16:creationId xmlns:a16="http://schemas.microsoft.com/office/drawing/2014/main" id="{91096832-B737-4C4C-8505-F9F57014B2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45400" y="2640013"/>
            <a:ext cx="17472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0">
                <a:solidFill>
                  <a:srgbClr val="000000"/>
                </a:solidFill>
                <a:latin typeface="Times-Roman" pitchFamily="2" charset="0"/>
              </a:rPr>
              <a:t>Q </a:t>
            </a:r>
            <a:endParaRPr lang="en-US" altLang="en-US" b="0">
              <a:solidFill>
                <a:srgbClr val="000000"/>
              </a:solidFill>
              <a:latin typeface="Times" pitchFamily="2" charset="0"/>
            </a:endParaRPr>
          </a:p>
        </p:txBody>
      </p:sp>
      <p:sp>
        <p:nvSpPr>
          <p:cNvPr id="92217" name="Rectangle 58">
            <a:extLst>
              <a:ext uri="{FF2B5EF4-FFF2-40B4-BE49-F238E27FC236}">
                <a16:creationId xmlns:a16="http://schemas.microsoft.com/office/drawing/2014/main" id="{43C83FBC-DF37-2945-A3DF-BE1654F331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75575" y="2727326"/>
            <a:ext cx="105798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100" b="0">
                <a:solidFill>
                  <a:srgbClr val="000000"/>
                </a:solidFill>
                <a:latin typeface="Times-Roman" pitchFamily="2" charset="0"/>
              </a:rPr>
              <a:t>2 </a:t>
            </a:r>
            <a:endParaRPr lang="en-US" altLang="en-US" b="0">
              <a:solidFill>
                <a:srgbClr val="000000"/>
              </a:solidFill>
              <a:latin typeface="Times" pitchFamily="2" charset="0"/>
            </a:endParaRPr>
          </a:p>
        </p:txBody>
      </p:sp>
      <p:sp>
        <p:nvSpPr>
          <p:cNvPr id="92218" name="Rectangle 59">
            <a:extLst>
              <a:ext uri="{FF2B5EF4-FFF2-40B4-BE49-F238E27FC236}">
                <a16:creationId xmlns:a16="http://schemas.microsoft.com/office/drawing/2014/main" id="{61E4C953-1F8D-A44C-B212-3336734432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14901" y="3103563"/>
            <a:ext cx="841577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500" b="0">
                <a:solidFill>
                  <a:srgbClr val="000000"/>
                </a:solidFill>
                <a:latin typeface="Times-Roman" pitchFamily="2" charset="0"/>
              </a:rPr>
              <a:t>(a) Circuit </a:t>
            </a:r>
            <a:endParaRPr lang="en-US" altLang="en-US" b="0">
              <a:solidFill>
                <a:srgbClr val="000000"/>
              </a:solidFill>
              <a:latin typeface="Times" pitchFamily="2" charset="0"/>
            </a:endParaRPr>
          </a:p>
        </p:txBody>
      </p:sp>
      <p:sp>
        <p:nvSpPr>
          <p:cNvPr id="92219" name="Rectangle 60">
            <a:extLst>
              <a:ext uri="{FF2B5EF4-FFF2-40B4-BE49-F238E27FC236}">
                <a16:creationId xmlns:a16="http://schemas.microsoft.com/office/drawing/2014/main" id="{87D57830-1B4D-1649-A89A-F34F2CFE82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9926" y="3717925"/>
            <a:ext cx="474489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0">
                <a:solidFill>
                  <a:srgbClr val="000000"/>
                </a:solidFill>
                <a:latin typeface="Times-Roman" pitchFamily="2" charset="0"/>
              </a:rPr>
              <a:t>Clock </a:t>
            </a:r>
            <a:endParaRPr lang="en-US" altLang="en-US" b="0">
              <a:solidFill>
                <a:srgbClr val="000000"/>
              </a:solidFill>
              <a:latin typeface="Times" pitchFamily="2" charset="0"/>
            </a:endParaRPr>
          </a:p>
        </p:txBody>
      </p:sp>
      <p:sp>
        <p:nvSpPr>
          <p:cNvPr id="92220" name="Rectangle 61">
            <a:extLst>
              <a:ext uri="{FF2B5EF4-FFF2-40B4-BE49-F238E27FC236}">
                <a16:creationId xmlns:a16="http://schemas.microsoft.com/office/drawing/2014/main" id="{81026BCE-FF3F-E345-97D8-08227B468D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4227513"/>
            <a:ext cx="17472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0">
                <a:solidFill>
                  <a:srgbClr val="000000"/>
                </a:solidFill>
                <a:latin typeface="Times-Roman" pitchFamily="2" charset="0"/>
              </a:rPr>
              <a:t>Q </a:t>
            </a:r>
            <a:endParaRPr lang="en-US" altLang="en-US" b="0">
              <a:solidFill>
                <a:srgbClr val="000000"/>
              </a:solidFill>
              <a:latin typeface="Times" pitchFamily="2" charset="0"/>
            </a:endParaRPr>
          </a:p>
        </p:txBody>
      </p:sp>
      <p:sp>
        <p:nvSpPr>
          <p:cNvPr id="92221" name="Rectangle 62">
            <a:extLst>
              <a:ext uri="{FF2B5EF4-FFF2-40B4-BE49-F238E27FC236}">
                <a16:creationId xmlns:a16="http://schemas.microsoft.com/office/drawing/2014/main" id="{15323B23-2645-BC4E-8300-907A435725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63775" y="4313239"/>
            <a:ext cx="105798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100" b="0">
                <a:solidFill>
                  <a:srgbClr val="000000"/>
                </a:solidFill>
                <a:latin typeface="Times-Roman" pitchFamily="2" charset="0"/>
              </a:rPr>
              <a:t>0 </a:t>
            </a:r>
            <a:endParaRPr lang="en-US" altLang="en-US" b="0">
              <a:solidFill>
                <a:srgbClr val="000000"/>
              </a:solidFill>
              <a:latin typeface="Times" pitchFamily="2" charset="0"/>
            </a:endParaRPr>
          </a:p>
        </p:txBody>
      </p:sp>
      <p:sp>
        <p:nvSpPr>
          <p:cNvPr id="92222" name="Rectangle 63">
            <a:extLst>
              <a:ext uri="{FF2B5EF4-FFF2-40B4-BE49-F238E27FC236}">
                <a16:creationId xmlns:a16="http://schemas.microsoft.com/office/drawing/2014/main" id="{FCF95BC7-7474-7543-AE09-3F8022B8DE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4767263"/>
            <a:ext cx="17472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0">
                <a:solidFill>
                  <a:srgbClr val="000000"/>
                </a:solidFill>
                <a:latin typeface="Times-Roman" pitchFamily="2" charset="0"/>
              </a:rPr>
              <a:t>Q </a:t>
            </a:r>
            <a:endParaRPr lang="en-US" altLang="en-US" b="0">
              <a:solidFill>
                <a:srgbClr val="000000"/>
              </a:solidFill>
              <a:latin typeface="Times" pitchFamily="2" charset="0"/>
            </a:endParaRPr>
          </a:p>
        </p:txBody>
      </p:sp>
      <p:sp>
        <p:nvSpPr>
          <p:cNvPr id="92223" name="Rectangle 64">
            <a:extLst>
              <a:ext uri="{FF2B5EF4-FFF2-40B4-BE49-F238E27FC236}">
                <a16:creationId xmlns:a16="http://schemas.microsoft.com/office/drawing/2014/main" id="{89C22B65-4545-A141-A66D-0393593E8D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63775" y="4854576"/>
            <a:ext cx="105798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100" b="0">
                <a:solidFill>
                  <a:srgbClr val="000000"/>
                </a:solidFill>
                <a:latin typeface="Times-Roman" pitchFamily="2" charset="0"/>
              </a:rPr>
              <a:t>1 </a:t>
            </a:r>
            <a:endParaRPr lang="en-US" altLang="en-US" b="0">
              <a:solidFill>
                <a:srgbClr val="000000"/>
              </a:solidFill>
              <a:latin typeface="Times" pitchFamily="2" charset="0"/>
            </a:endParaRPr>
          </a:p>
        </p:txBody>
      </p:sp>
      <p:sp>
        <p:nvSpPr>
          <p:cNvPr id="92224" name="Rectangle 65">
            <a:extLst>
              <a:ext uri="{FF2B5EF4-FFF2-40B4-BE49-F238E27FC236}">
                <a16:creationId xmlns:a16="http://schemas.microsoft.com/office/drawing/2014/main" id="{C62A1182-984F-8141-BC1B-6A185C2854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5307013"/>
            <a:ext cx="17472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0">
                <a:solidFill>
                  <a:srgbClr val="000000"/>
                </a:solidFill>
                <a:latin typeface="Times-Roman" pitchFamily="2" charset="0"/>
              </a:rPr>
              <a:t>Q </a:t>
            </a:r>
            <a:endParaRPr lang="en-US" altLang="en-US" b="0">
              <a:solidFill>
                <a:srgbClr val="000000"/>
              </a:solidFill>
              <a:latin typeface="Times" pitchFamily="2" charset="0"/>
            </a:endParaRPr>
          </a:p>
        </p:txBody>
      </p:sp>
      <p:sp>
        <p:nvSpPr>
          <p:cNvPr id="92225" name="Rectangle 66">
            <a:extLst>
              <a:ext uri="{FF2B5EF4-FFF2-40B4-BE49-F238E27FC236}">
                <a16:creationId xmlns:a16="http://schemas.microsoft.com/office/drawing/2014/main" id="{2E2F0A5A-C4F7-D846-B215-75C40AB7B1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63775" y="5394326"/>
            <a:ext cx="105798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100" b="0">
                <a:solidFill>
                  <a:srgbClr val="000000"/>
                </a:solidFill>
                <a:latin typeface="Times-Roman" pitchFamily="2" charset="0"/>
              </a:rPr>
              <a:t>2 </a:t>
            </a:r>
            <a:endParaRPr lang="en-US" altLang="en-US" b="0">
              <a:solidFill>
                <a:srgbClr val="000000"/>
              </a:solidFill>
              <a:latin typeface="Times" pitchFamily="2" charset="0"/>
            </a:endParaRPr>
          </a:p>
        </p:txBody>
      </p:sp>
      <p:sp>
        <p:nvSpPr>
          <p:cNvPr id="92226" name="Rectangle 67">
            <a:extLst>
              <a:ext uri="{FF2B5EF4-FFF2-40B4-BE49-F238E27FC236}">
                <a16:creationId xmlns:a16="http://schemas.microsoft.com/office/drawing/2014/main" id="{02A75168-0D44-F145-B1B4-27349BBA99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0401" y="5802313"/>
            <a:ext cx="484107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0">
                <a:solidFill>
                  <a:srgbClr val="000000"/>
                </a:solidFill>
                <a:latin typeface="Times-Roman" pitchFamily="2" charset="0"/>
              </a:rPr>
              <a:t>Count </a:t>
            </a:r>
            <a:endParaRPr lang="en-US" altLang="en-US" b="0">
              <a:solidFill>
                <a:srgbClr val="000000"/>
              </a:solidFill>
              <a:latin typeface="Times" pitchFamily="2" charset="0"/>
            </a:endParaRPr>
          </a:p>
        </p:txBody>
      </p:sp>
      <p:sp>
        <p:nvSpPr>
          <p:cNvPr id="92227" name="Rectangle 68">
            <a:extLst>
              <a:ext uri="{FF2B5EF4-FFF2-40B4-BE49-F238E27FC236}">
                <a16:creationId xmlns:a16="http://schemas.microsoft.com/office/drawing/2014/main" id="{A7DF0FCC-B5D3-CB44-A23F-2E748B6703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44775" y="5802313"/>
            <a:ext cx="13465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0">
                <a:solidFill>
                  <a:srgbClr val="000000"/>
                </a:solidFill>
                <a:latin typeface="Times-Roman" pitchFamily="2" charset="0"/>
              </a:rPr>
              <a:t>0 </a:t>
            </a:r>
            <a:endParaRPr lang="en-US" altLang="en-US" b="0">
              <a:solidFill>
                <a:srgbClr val="000000"/>
              </a:solidFill>
              <a:latin typeface="Times" pitchFamily="2" charset="0"/>
            </a:endParaRPr>
          </a:p>
        </p:txBody>
      </p:sp>
      <p:sp>
        <p:nvSpPr>
          <p:cNvPr id="92228" name="Rectangle 69">
            <a:extLst>
              <a:ext uri="{FF2B5EF4-FFF2-40B4-BE49-F238E27FC236}">
                <a16:creationId xmlns:a16="http://schemas.microsoft.com/office/drawing/2014/main" id="{DF8C4F2A-D1B9-024A-9E2B-5196364F82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2775" y="5802313"/>
            <a:ext cx="13465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0">
                <a:solidFill>
                  <a:srgbClr val="000000"/>
                </a:solidFill>
                <a:latin typeface="Times-Roman" pitchFamily="2" charset="0"/>
              </a:rPr>
              <a:t>1 </a:t>
            </a:r>
            <a:endParaRPr lang="en-US" altLang="en-US" b="0">
              <a:solidFill>
                <a:srgbClr val="000000"/>
              </a:solidFill>
              <a:latin typeface="Times" pitchFamily="2" charset="0"/>
            </a:endParaRPr>
          </a:p>
        </p:txBody>
      </p:sp>
      <p:sp>
        <p:nvSpPr>
          <p:cNvPr id="92229" name="Rectangle 70">
            <a:extLst>
              <a:ext uri="{FF2B5EF4-FFF2-40B4-BE49-F238E27FC236}">
                <a16:creationId xmlns:a16="http://schemas.microsoft.com/office/drawing/2014/main" id="{A1A271DE-0387-7C40-9E0B-67CB022300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00488" y="5802313"/>
            <a:ext cx="13465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0">
                <a:solidFill>
                  <a:srgbClr val="000000"/>
                </a:solidFill>
                <a:latin typeface="Times-Roman" pitchFamily="2" charset="0"/>
              </a:rPr>
              <a:t>2 </a:t>
            </a:r>
            <a:endParaRPr lang="en-US" altLang="en-US" b="0">
              <a:solidFill>
                <a:srgbClr val="000000"/>
              </a:solidFill>
              <a:latin typeface="Times" pitchFamily="2" charset="0"/>
            </a:endParaRPr>
          </a:p>
        </p:txBody>
      </p:sp>
      <p:sp>
        <p:nvSpPr>
          <p:cNvPr id="92230" name="Rectangle 71">
            <a:extLst>
              <a:ext uri="{FF2B5EF4-FFF2-40B4-BE49-F238E27FC236}">
                <a16:creationId xmlns:a16="http://schemas.microsoft.com/office/drawing/2014/main" id="{4F281240-0C4E-DC41-8691-6A4C57F6C9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35500" y="5802313"/>
            <a:ext cx="13465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0">
                <a:solidFill>
                  <a:srgbClr val="000000"/>
                </a:solidFill>
                <a:latin typeface="Times-Roman" pitchFamily="2" charset="0"/>
              </a:rPr>
              <a:t>3 </a:t>
            </a:r>
            <a:endParaRPr lang="en-US" altLang="en-US" b="0">
              <a:solidFill>
                <a:srgbClr val="000000"/>
              </a:solidFill>
              <a:latin typeface="Times" pitchFamily="2" charset="0"/>
            </a:endParaRPr>
          </a:p>
        </p:txBody>
      </p:sp>
      <p:sp>
        <p:nvSpPr>
          <p:cNvPr id="92231" name="Rectangle 72">
            <a:extLst>
              <a:ext uri="{FF2B5EF4-FFF2-40B4-BE49-F238E27FC236}">
                <a16:creationId xmlns:a16="http://schemas.microsoft.com/office/drawing/2014/main" id="{AB434393-5D0C-8844-8C38-3F9AC001B5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73688" y="5802313"/>
            <a:ext cx="13465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0">
                <a:solidFill>
                  <a:srgbClr val="000000"/>
                </a:solidFill>
                <a:latin typeface="Times-Roman" pitchFamily="2" charset="0"/>
              </a:rPr>
              <a:t>4 </a:t>
            </a:r>
            <a:endParaRPr lang="en-US" altLang="en-US" b="0">
              <a:solidFill>
                <a:srgbClr val="000000"/>
              </a:solidFill>
              <a:latin typeface="Times" pitchFamily="2" charset="0"/>
            </a:endParaRPr>
          </a:p>
        </p:txBody>
      </p:sp>
      <p:sp>
        <p:nvSpPr>
          <p:cNvPr id="92232" name="Rectangle 73">
            <a:extLst>
              <a:ext uri="{FF2B5EF4-FFF2-40B4-BE49-F238E27FC236}">
                <a16:creationId xmlns:a16="http://schemas.microsoft.com/office/drawing/2014/main" id="{A624A315-BBF8-134D-B6EC-F4B868DD47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0288" y="5802313"/>
            <a:ext cx="13465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0">
                <a:solidFill>
                  <a:srgbClr val="000000"/>
                </a:solidFill>
                <a:latin typeface="Times-Roman" pitchFamily="2" charset="0"/>
              </a:rPr>
              <a:t>5 </a:t>
            </a:r>
            <a:endParaRPr lang="en-US" altLang="en-US" b="0">
              <a:solidFill>
                <a:srgbClr val="000000"/>
              </a:solidFill>
              <a:latin typeface="Times" pitchFamily="2" charset="0"/>
            </a:endParaRPr>
          </a:p>
        </p:txBody>
      </p:sp>
      <p:sp>
        <p:nvSpPr>
          <p:cNvPr id="92233" name="Rectangle 74">
            <a:extLst>
              <a:ext uri="{FF2B5EF4-FFF2-40B4-BE49-F238E27FC236}">
                <a16:creationId xmlns:a16="http://schemas.microsoft.com/office/drawing/2014/main" id="{33B91782-0DC3-644A-A9F8-8FCCCA5D49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8475" y="5802313"/>
            <a:ext cx="13465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0">
                <a:solidFill>
                  <a:srgbClr val="000000"/>
                </a:solidFill>
                <a:latin typeface="Times-Roman" pitchFamily="2" charset="0"/>
              </a:rPr>
              <a:t>6 </a:t>
            </a:r>
            <a:endParaRPr lang="en-US" altLang="en-US" b="0">
              <a:solidFill>
                <a:srgbClr val="000000"/>
              </a:solidFill>
              <a:latin typeface="Times" pitchFamily="2" charset="0"/>
            </a:endParaRPr>
          </a:p>
        </p:txBody>
      </p:sp>
      <p:sp>
        <p:nvSpPr>
          <p:cNvPr id="92234" name="Rectangle 75">
            <a:extLst>
              <a:ext uri="{FF2B5EF4-FFF2-40B4-BE49-F238E27FC236}">
                <a16:creationId xmlns:a16="http://schemas.microsoft.com/office/drawing/2014/main" id="{1CC0AB54-7E7C-DB4D-BD92-ECB97C4AAD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93013" y="5802313"/>
            <a:ext cx="13465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0">
                <a:solidFill>
                  <a:srgbClr val="000000"/>
                </a:solidFill>
                <a:latin typeface="Times-Roman" pitchFamily="2" charset="0"/>
              </a:rPr>
              <a:t>7 </a:t>
            </a:r>
            <a:endParaRPr lang="en-US" altLang="en-US" b="0">
              <a:solidFill>
                <a:srgbClr val="000000"/>
              </a:solidFill>
              <a:latin typeface="Times" pitchFamily="2" charset="0"/>
            </a:endParaRPr>
          </a:p>
        </p:txBody>
      </p:sp>
      <p:sp>
        <p:nvSpPr>
          <p:cNvPr id="92235" name="Rectangle 76">
            <a:extLst>
              <a:ext uri="{FF2B5EF4-FFF2-40B4-BE49-F238E27FC236}">
                <a16:creationId xmlns:a16="http://schemas.microsoft.com/office/drawing/2014/main" id="{63218087-A47C-554B-BA21-AD0C0B8875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20088" y="5802313"/>
            <a:ext cx="13465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0">
                <a:solidFill>
                  <a:srgbClr val="000000"/>
                </a:solidFill>
                <a:latin typeface="Times-Roman" pitchFamily="2" charset="0"/>
              </a:rPr>
              <a:t>0 </a:t>
            </a:r>
            <a:endParaRPr lang="en-US" altLang="en-US" b="0">
              <a:solidFill>
                <a:srgbClr val="000000"/>
              </a:solidFill>
              <a:latin typeface="Times" pitchFamily="2" charset="0"/>
            </a:endParaRPr>
          </a:p>
        </p:txBody>
      </p:sp>
      <p:sp>
        <p:nvSpPr>
          <p:cNvPr id="92236" name="Rectangle 83">
            <a:extLst>
              <a:ext uri="{FF2B5EF4-FFF2-40B4-BE49-F238E27FC236}">
                <a16:creationId xmlns:a16="http://schemas.microsoft.com/office/drawing/2014/main" id="{8F2EA431-726D-8F47-8389-1A446B5723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0575" y="6280150"/>
            <a:ext cx="1503168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500" b="0">
                <a:solidFill>
                  <a:srgbClr val="000000"/>
                </a:solidFill>
                <a:latin typeface="Times-Roman" pitchFamily="2" charset="0"/>
              </a:rPr>
              <a:t>(b) Timing diagram</a:t>
            </a:r>
            <a:endParaRPr lang="en-US" altLang="en-US" b="0">
              <a:solidFill>
                <a:srgbClr val="000000"/>
              </a:solidFill>
              <a:latin typeface="Times" pitchFamily="2" charset="0"/>
            </a:endParaRPr>
          </a:p>
        </p:txBody>
      </p:sp>
      <p:sp>
        <p:nvSpPr>
          <p:cNvPr id="92237" name="TextBox 85">
            <a:extLst>
              <a:ext uri="{FF2B5EF4-FFF2-40B4-BE49-F238E27FC236}">
                <a16:creationId xmlns:a16="http://schemas.microsoft.com/office/drawing/2014/main" id="{8A9E4901-2B17-284F-A317-F773CD1A51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76914" y="2960688"/>
            <a:ext cx="36988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0">
                <a:solidFill>
                  <a:srgbClr val="FF0000"/>
                </a:solidFill>
                <a:latin typeface="Times" pitchFamily="2" charset="0"/>
              </a:rPr>
              <a:t>The propagation delays get longer</a:t>
            </a:r>
          </a:p>
        </p:txBody>
      </p:sp>
      <p:grpSp>
        <p:nvGrpSpPr>
          <p:cNvPr id="92238" name="Group 96">
            <a:extLst>
              <a:ext uri="{FF2B5EF4-FFF2-40B4-BE49-F238E27FC236}">
                <a16:creationId xmlns:a16="http://schemas.microsoft.com/office/drawing/2014/main" id="{BF28E775-7EA9-4340-B720-9B460396A089}"/>
              </a:ext>
            </a:extLst>
          </p:cNvPr>
          <p:cNvGrpSpPr>
            <a:grpSpLocks/>
          </p:cNvGrpSpPr>
          <p:nvPr/>
        </p:nvGrpSpPr>
        <p:grpSpPr bwMode="auto">
          <a:xfrm>
            <a:off x="4676776" y="3325813"/>
            <a:ext cx="1133475" cy="2546350"/>
            <a:chOff x="3763963" y="3286125"/>
            <a:chExt cx="1133475" cy="2546350"/>
          </a:xfrm>
        </p:grpSpPr>
        <p:sp>
          <p:nvSpPr>
            <p:cNvPr id="92239" name="Freeform 77">
              <a:extLst>
                <a:ext uri="{FF2B5EF4-FFF2-40B4-BE49-F238E27FC236}">
                  <a16:creationId xmlns:a16="http://schemas.microsoft.com/office/drawing/2014/main" id="{1933FB76-2AED-414F-848E-90EB681E6283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5900" y="4260850"/>
              <a:ext cx="114300" cy="76200"/>
            </a:xfrm>
            <a:custGeom>
              <a:avLst/>
              <a:gdLst>
                <a:gd name="T0" fmla="*/ 0 w 144"/>
                <a:gd name="T1" fmla="*/ 2147483646 h 96"/>
                <a:gd name="T2" fmla="*/ 2147483646 w 144"/>
                <a:gd name="T3" fmla="*/ 2147483646 h 96"/>
                <a:gd name="T4" fmla="*/ 2147483646 w 144"/>
                <a:gd name="T5" fmla="*/ 0 h 96"/>
                <a:gd name="T6" fmla="*/ 2147483646 w 144"/>
                <a:gd name="T7" fmla="*/ 2147483646 h 96"/>
                <a:gd name="T8" fmla="*/ 0 w 144"/>
                <a:gd name="T9" fmla="*/ 2147483646 h 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4"/>
                <a:gd name="T16" fmla="*/ 0 h 96"/>
                <a:gd name="T17" fmla="*/ 144 w 144"/>
                <a:gd name="T18" fmla="*/ 96 h 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4" h="96">
                  <a:moveTo>
                    <a:pt x="0" y="48"/>
                  </a:moveTo>
                  <a:lnTo>
                    <a:pt x="144" y="96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rgbClr val="000000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240" name="Freeform 78">
              <a:extLst>
                <a:ext uri="{FF2B5EF4-FFF2-40B4-BE49-F238E27FC236}">
                  <a16:creationId xmlns:a16="http://schemas.microsoft.com/office/drawing/2014/main" id="{59A995D9-C486-2340-9C97-12CE4D335FC7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3500" y="3795713"/>
              <a:ext cx="363538" cy="482600"/>
            </a:xfrm>
            <a:custGeom>
              <a:avLst/>
              <a:gdLst>
                <a:gd name="T0" fmla="*/ 2147483646 w 457"/>
                <a:gd name="T1" fmla="*/ 0 h 609"/>
                <a:gd name="T2" fmla="*/ 2147483646 w 457"/>
                <a:gd name="T3" fmla="*/ 0 h 609"/>
                <a:gd name="T4" fmla="*/ 2147483646 w 457"/>
                <a:gd name="T5" fmla="*/ 0 h 609"/>
                <a:gd name="T6" fmla="*/ 2147483646 w 457"/>
                <a:gd name="T7" fmla="*/ 0 h 609"/>
                <a:gd name="T8" fmla="*/ 2147483646 w 457"/>
                <a:gd name="T9" fmla="*/ 0 h 609"/>
                <a:gd name="T10" fmla="*/ 2147483646 w 457"/>
                <a:gd name="T11" fmla="*/ 0 h 609"/>
                <a:gd name="T12" fmla="*/ 2147483646 w 457"/>
                <a:gd name="T13" fmla="*/ 0 h 609"/>
                <a:gd name="T14" fmla="*/ 2147483646 w 457"/>
                <a:gd name="T15" fmla="*/ 0 h 609"/>
                <a:gd name="T16" fmla="*/ 2147483646 w 457"/>
                <a:gd name="T17" fmla="*/ 0 h 609"/>
                <a:gd name="T18" fmla="*/ 2147483646 w 457"/>
                <a:gd name="T19" fmla="*/ 0 h 609"/>
                <a:gd name="T20" fmla="*/ 2147483646 w 457"/>
                <a:gd name="T21" fmla="*/ 0 h 609"/>
                <a:gd name="T22" fmla="*/ 2147483646 w 457"/>
                <a:gd name="T23" fmla="*/ 0 h 609"/>
                <a:gd name="T24" fmla="*/ 2147483646 w 457"/>
                <a:gd name="T25" fmla="*/ 0 h 609"/>
                <a:gd name="T26" fmla="*/ 2147483646 w 457"/>
                <a:gd name="T27" fmla="*/ 0 h 609"/>
                <a:gd name="T28" fmla="*/ 2147483646 w 457"/>
                <a:gd name="T29" fmla="*/ 0 h 609"/>
                <a:gd name="T30" fmla="*/ 2147483646 w 457"/>
                <a:gd name="T31" fmla="*/ 0 h 609"/>
                <a:gd name="T32" fmla="*/ 2147483646 w 457"/>
                <a:gd name="T33" fmla="*/ 0 h 609"/>
                <a:gd name="T34" fmla="*/ 2147483646 w 457"/>
                <a:gd name="T35" fmla="*/ 0 h 609"/>
                <a:gd name="T36" fmla="*/ 2147483646 w 457"/>
                <a:gd name="T37" fmla="*/ 0 h 609"/>
                <a:gd name="T38" fmla="*/ 2147483646 w 457"/>
                <a:gd name="T39" fmla="*/ 0 h 609"/>
                <a:gd name="T40" fmla="*/ 2147483646 w 457"/>
                <a:gd name="T41" fmla="*/ 0 h 609"/>
                <a:gd name="T42" fmla="*/ 2147483646 w 457"/>
                <a:gd name="T43" fmla="*/ 0 h 609"/>
                <a:gd name="T44" fmla="*/ 2147483646 w 457"/>
                <a:gd name="T45" fmla="*/ 0 h 609"/>
                <a:gd name="T46" fmla="*/ 2147483646 w 457"/>
                <a:gd name="T47" fmla="*/ 0 h 609"/>
                <a:gd name="T48" fmla="*/ 0 w 457"/>
                <a:gd name="T49" fmla="*/ 0 h 609"/>
                <a:gd name="T50" fmla="*/ 2147483646 w 457"/>
                <a:gd name="T51" fmla="*/ 0 h 609"/>
                <a:gd name="T52" fmla="*/ 2147483646 w 457"/>
                <a:gd name="T53" fmla="*/ 0 h 609"/>
                <a:gd name="T54" fmla="*/ 2147483646 w 457"/>
                <a:gd name="T55" fmla="*/ 0 h 609"/>
                <a:gd name="T56" fmla="*/ 2147483646 w 457"/>
                <a:gd name="T57" fmla="*/ 0 h 609"/>
                <a:gd name="T58" fmla="*/ 2147483646 w 457"/>
                <a:gd name="T59" fmla="*/ 0 h 609"/>
                <a:gd name="T60" fmla="*/ 2147483646 w 457"/>
                <a:gd name="T61" fmla="*/ 0 h 609"/>
                <a:gd name="T62" fmla="*/ 2147483646 w 457"/>
                <a:gd name="T63" fmla="*/ 0 h 609"/>
                <a:gd name="T64" fmla="*/ 2147483646 w 457"/>
                <a:gd name="T65" fmla="*/ 0 h 60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57"/>
                <a:gd name="T100" fmla="*/ 0 h 609"/>
                <a:gd name="T101" fmla="*/ 457 w 457"/>
                <a:gd name="T102" fmla="*/ 609 h 60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57" h="609">
                  <a:moveTo>
                    <a:pt x="316" y="0"/>
                  </a:moveTo>
                  <a:lnTo>
                    <a:pt x="335" y="13"/>
                  </a:lnTo>
                  <a:lnTo>
                    <a:pt x="352" y="27"/>
                  </a:lnTo>
                  <a:lnTo>
                    <a:pt x="367" y="37"/>
                  </a:lnTo>
                  <a:lnTo>
                    <a:pt x="383" y="49"/>
                  </a:lnTo>
                  <a:lnTo>
                    <a:pt x="396" y="60"/>
                  </a:lnTo>
                  <a:lnTo>
                    <a:pt x="408" y="70"/>
                  </a:lnTo>
                  <a:lnTo>
                    <a:pt x="419" y="79"/>
                  </a:lnTo>
                  <a:lnTo>
                    <a:pt x="429" y="88"/>
                  </a:lnTo>
                  <a:lnTo>
                    <a:pt x="437" y="96"/>
                  </a:lnTo>
                  <a:lnTo>
                    <a:pt x="444" y="105"/>
                  </a:lnTo>
                  <a:lnTo>
                    <a:pt x="450" y="112"/>
                  </a:lnTo>
                  <a:lnTo>
                    <a:pt x="454" y="120"/>
                  </a:lnTo>
                  <a:lnTo>
                    <a:pt x="456" y="127"/>
                  </a:lnTo>
                  <a:lnTo>
                    <a:pt x="457" y="135"/>
                  </a:lnTo>
                  <a:lnTo>
                    <a:pt x="457" y="141"/>
                  </a:lnTo>
                  <a:lnTo>
                    <a:pt x="456" y="148"/>
                  </a:lnTo>
                  <a:lnTo>
                    <a:pt x="453" y="155"/>
                  </a:lnTo>
                  <a:lnTo>
                    <a:pt x="448" y="162"/>
                  </a:lnTo>
                  <a:lnTo>
                    <a:pt x="442" y="169"/>
                  </a:lnTo>
                  <a:lnTo>
                    <a:pt x="435" y="177"/>
                  </a:lnTo>
                  <a:lnTo>
                    <a:pt x="425" y="184"/>
                  </a:lnTo>
                  <a:lnTo>
                    <a:pt x="414" y="191"/>
                  </a:lnTo>
                  <a:lnTo>
                    <a:pt x="401" y="199"/>
                  </a:lnTo>
                  <a:lnTo>
                    <a:pt x="388" y="208"/>
                  </a:lnTo>
                  <a:lnTo>
                    <a:pt x="372" y="216"/>
                  </a:lnTo>
                  <a:lnTo>
                    <a:pt x="354" y="226"/>
                  </a:lnTo>
                  <a:lnTo>
                    <a:pt x="335" y="235"/>
                  </a:lnTo>
                  <a:lnTo>
                    <a:pt x="314" y="246"/>
                  </a:lnTo>
                  <a:lnTo>
                    <a:pt x="292" y="257"/>
                  </a:lnTo>
                  <a:lnTo>
                    <a:pt x="268" y="269"/>
                  </a:lnTo>
                  <a:lnTo>
                    <a:pt x="241" y="281"/>
                  </a:lnTo>
                  <a:lnTo>
                    <a:pt x="214" y="294"/>
                  </a:lnTo>
                  <a:lnTo>
                    <a:pt x="190" y="306"/>
                  </a:lnTo>
                  <a:lnTo>
                    <a:pt x="167" y="317"/>
                  </a:lnTo>
                  <a:lnTo>
                    <a:pt x="145" y="328"/>
                  </a:lnTo>
                  <a:lnTo>
                    <a:pt x="125" y="338"/>
                  </a:lnTo>
                  <a:lnTo>
                    <a:pt x="107" y="347"/>
                  </a:lnTo>
                  <a:lnTo>
                    <a:pt x="89" y="357"/>
                  </a:lnTo>
                  <a:lnTo>
                    <a:pt x="73" y="365"/>
                  </a:lnTo>
                  <a:lnTo>
                    <a:pt x="59" y="374"/>
                  </a:lnTo>
                  <a:lnTo>
                    <a:pt x="47" y="382"/>
                  </a:lnTo>
                  <a:lnTo>
                    <a:pt x="35" y="390"/>
                  </a:lnTo>
                  <a:lnTo>
                    <a:pt x="25" y="398"/>
                  </a:lnTo>
                  <a:lnTo>
                    <a:pt x="17" y="406"/>
                  </a:lnTo>
                  <a:lnTo>
                    <a:pt x="11" y="413"/>
                  </a:lnTo>
                  <a:lnTo>
                    <a:pt x="6" y="420"/>
                  </a:lnTo>
                  <a:lnTo>
                    <a:pt x="2" y="429"/>
                  </a:lnTo>
                  <a:lnTo>
                    <a:pt x="0" y="436"/>
                  </a:lnTo>
                  <a:lnTo>
                    <a:pt x="0" y="444"/>
                  </a:lnTo>
                  <a:lnTo>
                    <a:pt x="1" y="453"/>
                  </a:lnTo>
                  <a:lnTo>
                    <a:pt x="5" y="461"/>
                  </a:lnTo>
                  <a:lnTo>
                    <a:pt x="9" y="470"/>
                  </a:lnTo>
                  <a:lnTo>
                    <a:pt x="15" y="478"/>
                  </a:lnTo>
                  <a:lnTo>
                    <a:pt x="24" y="488"/>
                  </a:lnTo>
                  <a:lnTo>
                    <a:pt x="35" y="497"/>
                  </a:lnTo>
                  <a:lnTo>
                    <a:pt x="47" y="507"/>
                  </a:lnTo>
                  <a:lnTo>
                    <a:pt x="60" y="518"/>
                  </a:lnTo>
                  <a:lnTo>
                    <a:pt x="75" y="529"/>
                  </a:lnTo>
                  <a:lnTo>
                    <a:pt x="92" y="541"/>
                  </a:lnTo>
                  <a:lnTo>
                    <a:pt x="112" y="553"/>
                  </a:lnTo>
                  <a:lnTo>
                    <a:pt x="133" y="566"/>
                  </a:lnTo>
                  <a:lnTo>
                    <a:pt x="156" y="579"/>
                  </a:lnTo>
                  <a:lnTo>
                    <a:pt x="180" y="595"/>
                  </a:lnTo>
                  <a:lnTo>
                    <a:pt x="208" y="609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241" name="Freeform 79">
              <a:extLst>
                <a:ext uri="{FF2B5EF4-FFF2-40B4-BE49-F238E27FC236}">
                  <a16:creationId xmlns:a16="http://schemas.microsoft.com/office/drawing/2014/main" id="{28A1E4E5-C00D-144E-BEE5-CE2C9EC7463A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3050" y="4794250"/>
              <a:ext cx="114300" cy="76200"/>
            </a:xfrm>
            <a:custGeom>
              <a:avLst/>
              <a:gdLst>
                <a:gd name="T0" fmla="*/ 0 w 144"/>
                <a:gd name="T1" fmla="*/ 2147483646 h 96"/>
                <a:gd name="T2" fmla="*/ 2147483646 w 144"/>
                <a:gd name="T3" fmla="*/ 2147483646 h 96"/>
                <a:gd name="T4" fmla="*/ 2147483646 w 144"/>
                <a:gd name="T5" fmla="*/ 0 h 96"/>
                <a:gd name="T6" fmla="*/ 0 w 144"/>
                <a:gd name="T7" fmla="*/ 2147483646 h 96"/>
                <a:gd name="T8" fmla="*/ 0 w 144"/>
                <a:gd name="T9" fmla="*/ 2147483646 h 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4"/>
                <a:gd name="T16" fmla="*/ 0 h 96"/>
                <a:gd name="T17" fmla="*/ 144 w 144"/>
                <a:gd name="T18" fmla="*/ 96 h 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4" h="96">
                  <a:moveTo>
                    <a:pt x="0" y="48"/>
                  </a:moveTo>
                  <a:lnTo>
                    <a:pt x="144" y="96"/>
                  </a:lnTo>
                  <a:lnTo>
                    <a:pt x="24" y="0"/>
                  </a:lnTo>
                  <a:lnTo>
                    <a:pt x="0" y="2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rgbClr val="000000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242" name="Freeform 80">
              <a:extLst>
                <a:ext uri="{FF2B5EF4-FFF2-40B4-BE49-F238E27FC236}">
                  <a16:creationId xmlns:a16="http://schemas.microsoft.com/office/drawing/2014/main" id="{A3114DFE-A31D-174C-A837-D79585756BB1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2238" y="4346575"/>
              <a:ext cx="330200" cy="465138"/>
            </a:xfrm>
            <a:custGeom>
              <a:avLst/>
              <a:gdLst>
                <a:gd name="T0" fmla="*/ 2147483646 w 416"/>
                <a:gd name="T1" fmla="*/ 0 h 587"/>
                <a:gd name="T2" fmla="*/ 2147483646 w 416"/>
                <a:gd name="T3" fmla="*/ 0 h 587"/>
                <a:gd name="T4" fmla="*/ 2147483646 w 416"/>
                <a:gd name="T5" fmla="*/ 0 h 587"/>
                <a:gd name="T6" fmla="*/ 2147483646 w 416"/>
                <a:gd name="T7" fmla="*/ 0 h 587"/>
                <a:gd name="T8" fmla="*/ 2147483646 w 416"/>
                <a:gd name="T9" fmla="*/ 0 h 587"/>
                <a:gd name="T10" fmla="*/ 2147483646 w 416"/>
                <a:gd name="T11" fmla="*/ 0 h 587"/>
                <a:gd name="T12" fmla="*/ 2147483646 w 416"/>
                <a:gd name="T13" fmla="*/ 0 h 587"/>
                <a:gd name="T14" fmla="*/ 2147483646 w 416"/>
                <a:gd name="T15" fmla="*/ 0 h 587"/>
                <a:gd name="T16" fmla="*/ 2147483646 w 416"/>
                <a:gd name="T17" fmla="*/ 0 h 587"/>
                <a:gd name="T18" fmla="*/ 2147483646 w 416"/>
                <a:gd name="T19" fmla="*/ 0 h 587"/>
                <a:gd name="T20" fmla="*/ 2147483646 w 416"/>
                <a:gd name="T21" fmla="*/ 0 h 587"/>
                <a:gd name="T22" fmla="*/ 2147483646 w 416"/>
                <a:gd name="T23" fmla="*/ 0 h 587"/>
                <a:gd name="T24" fmla="*/ 2147483646 w 416"/>
                <a:gd name="T25" fmla="*/ 0 h 587"/>
                <a:gd name="T26" fmla="*/ 2147483646 w 416"/>
                <a:gd name="T27" fmla="*/ 0 h 587"/>
                <a:gd name="T28" fmla="*/ 2147483646 w 416"/>
                <a:gd name="T29" fmla="*/ 0 h 587"/>
                <a:gd name="T30" fmla="*/ 2147483646 w 416"/>
                <a:gd name="T31" fmla="*/ 0 h 587"/>
                <a:gd name="T32" fmla="*/ 2147483646 w 416"/>
                <a:gd name="T33" fmla="*/ 0 h 587"/>
                <a:gd name="T34" fmla="*/ 2147483646 w 416"/>
                <a:gd name="T35" fmla="*/ 0 h 587"/>
                <a:gd name="T36" fmla="*/ 2147483646 w 416"/>
                <a:gd name="T37" fmla="*/ 0 h 587"/>
                <a:gd name="T38" fmla="*/ 2147483646 w 416"/>
                <a:gd name="T39" fmla="*/ 0 h 587"/>
                <a:gd name="T40" fmla="*/ 2147483646 w 416"/>
                <a:gd name="T41" fmla="*/ 0 h 587"/>
                <a:gd name="T42" fmla="*/ 2147483646 w 416"/>
                <a:gd name="T43" fmla="*/ 0 h 587"/>
                <a:gd name="T44" fmla="*/ 2147483646 w 416"/>
                <a:gd name="T45" fmla="*/ 0 h 587"/>
                <a:gd name="T46" fmla="*/ 2147483646 w 416"/>
                <a:gd name="T47" fmla="*/ 0 h 587"/>
                <a:gd name="T48" fmla="*/ 0 w 416"/>
                <a:gd name="T49" fmla="*/ 0 h 587"/>
                <a:gd name="T50" fmla="*/ 2147483646 w 416"/>
                <a:gd name="T51" fmla="*/ 0 h 587"/>
                <a:gd name="T52" fmla="*/ 2147483646 w 416"/>
                <a:gd name="T53" fmla="*/ 0 h 587"/>
                <a:gd name="T54" fmla="*/ 2147483646 w 416"/>
                <a:gd name="T55" fmla="*/ 0 h 587"/>
                <a:gd name="T56" fmla="*/ 2147483646 w 416"/>
                <a:gd name="T57" fmla="*/ 0 h 587"/>
                <a:gd name="T58" fmla="*/ 2147483646 w 416"/>
                <a:gd name="T59" fmla="*/ 0 h 587"/>
                <a:gd name="T60" fmla="*/ 2147483646 w 416"/>
                <a:gd name="T61" fmla="*/ 0 h 587"/>
                <a:gd name="T62" fmla="*/ 2147483646 w 416"/>
                <a:gd name="T63" fmla="*/ 0 h 587"/>
                <a:gd name="T64" fmla="*/ 2147483646 w 416"/>
                <a:gd name="T65" fmla="*/ 0 h 58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16"/>
                <a:gd name="T100" fmla="*/ 0 h 587"/>
                <a:gd name="T101" fmla="*/ 416 w 416"/>
                <a:gd name="T102" fmla="*/ 587 h 58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16" h="587">
                  <a:moveTo>
                    <a:pt x="298" y="0"/>
                  </a:moveTo>
                  <a:lnTo>
                    <a:pt x="314" y="13"/>
                  </a:lnTo>
                  <a:lnTo>
                    <a:pt x="328" y="24"/>
                  </a:lnTo>
                  <a:lnTo>
                    <a:pt x="341" y="35"/>
                  </a:lnTo>
                  <a:lnTo>
                    <a:pt x="354" y="46"/>
                  </a:lnTo>
                  <a:lnTo>
                    <a:pt x="365" y="55"/>
                  </a:lnTo>
                  <a:lnTo>
                    <a:pt x="375" y="64"/>
                  </a:lnTo>
                  <a:lnTo>
                    <a:pt x="384" y="72"/>
                  </a:lnTo>
                  <a:lnTo>
                    <a:pt x="393" y="81"/>
                  </a:lnTo>
                  <a:lnTo>
                    <a:pt x="399" y="89"/>
                  </a:lnTo>
                  <a:lnTo>
                    <a:pt x="405" y="96"/>
                  </a:lnTo>
                  <a:lnTo>
                    <a:pt x="410" y="103"/>
                  </a:lnTo>
                  <a:lnTo>
                    <a:pt x="413" y="109"/>
                  </a:lnTo>
                  <a:lnTo>
                    <a:pt x="414" y="117"/>
                  </a:lnTo>
                  <a:lnTo>
                    <a:pt x="416" y="123"/>
                  </a:lnTo>
                  <a:lnTo>
                    <a:pt x="414" y="130"/>
                  </a:lnTo>
                  <a:lnTo>
                    <a:pt x="413" y="136"/>
                  </a:lnTo>
                  <a:lnTo>
                    <a:pt x="410" y="142"/>
                  </a:lnTo>
                  <a:lnTo>
                    <a:pt x="406" y="149"/>
                  </a:lnTo>
                  <a:lnTo>
                    <a:pt x="400" y="155"/>
                  </a:lnTo>
                  <a:lnTo>
                    <a:pt x="393" y="162"/>
                  </a:lnTo>
                  <a:lnTo>
                    <a:pt x="384" y="168"/>
                  </a:lnTo>
                  <a:lnTo>
                    <a:pt x="374" y="175"/>
                  </a:lnTo>
                  <a:lnTo>
                    <a:pt x="363" y="184"/>
                  </a:lnTo>
                  <a:lnTo>
                    <a:pt x="350" y="191"/>
                  </a:lnTo>
                  <a:lnTo>
                    <a:pt x="335" y="199"/>
                  </a:lnTo>
                  <a:lnTo>
                    <a:pt x="320" y="208"/>
                  </a:lnTo>
                  <a:lnTo>
                    <a:pt x="302" y="217"/>
                  </a:lnTo>
                  <a:lnTo>
                    <a:pt x="284" y="227"/>
                  </a:lnTo>
                  <a:lnTo>
                    <a:pt x="263" y="238"/>
                  </a:lnTo>
                  <a:lnTo>
                    <a:pt x="240" y="249"/>
                  </a:lnTo>
                  <a:lnTo>
                    <a:pt x="217" y="261"/>
                  </a:lnTo>
                  <a:lnTo>
                    <a:pt x="192" y="273"/>
                  </a:lnTo>
                  <a:lnTo>
                    <a:pt x="171" y="283"/>
                  </a:lnTo>
                  <a:lnTo>
                    <a:pt x="150" y="294"/>
                  </a:lnTo>
                  <a:lnTo>
                    <a:pt x="131" y="304"/>
                  </a:lnTo>
                  <a:lnTo>
                    <a:pt x="113" y="313"/>
                  </a:lnTo>
                  <a:lnTo>
                    <a:pt x="96" y="322"/>
                  </a:lnTo>
                  <a:lnTo>
                    <a:pt x="81" y="330"/>
                  </a:lnTo>
                  <a:lnTo>
                    <a:pt x="66" y="339"/>
                  </a:lnTo>
                  <a:lnTo>
                    <a:pt x="53" y="347"/>
                  </a:lnTo>
                  <a:lnTo>
                    <a:pt x="42" y="354"/>
                  </a:lnTo>
                  <a:lnTo>
                    <a:pt x="31" y="363"/>
                  </a:lnTo>
                  <a:lnTo>
                    <a:pt x="23" y="370"/>
                  </a:lnTo>
                  <a:lnTo>
                    <a:pt x="16" y="377"/>
                  </a:lnTo>
                  <a:lnTo>
                    <a:pt x="10" y="386"/>
                  </a:lnTo>
                  <a:lnTo>
                    <a:pt x="5" y="393"/>
                  </a:lnTo>
                  <a:lnTo>
                    <a:pt x="2" y="400"/>
                  </a:lnTo>
                  <a:lnTo>
                    <a:pt x="0" y="408"/>
                  </a:lnTo>
                  <a:lnTo>
                    <a:pt x="0" y="416"/>
                  </a:lnTo>
                  <a:lnTo>
                    <a:pt x="2" y="424"/>
                  </a:lnTo>
                  <a:lnTo>
                    <a:pt x="5" y="432"/>
                  </a:lnTo>
                  <a:lnTo>
                    <a:pt x="10" y="441"/>
                  </a:lnTo>
                  <a:lnTo>
                    <a:pt x="16" y="450"/>
                  </a:lnTo>
                  <a:lnTo>
                    <a:pt x="24" y="460"/>
                  </a:lnTo>
                  <a:lnTo>
                    <a:pt x="34" y="470"/>
                  </a:lnTo>
                  <a:lnTo>
                    <a:pt x="45" y="480"/>
                  </a:lnTo>
                  <a:lnTo>
                    <a:pt x="57" y="491"/>
                  </a:lnTo>
                  <a:lnTo>
                    <a:pt x="71" y="503"/>
                  </a:lnTo>
                  <a:lnTo>
                    <a:pt x="88" y="515"/>
                  </a:lnTo>
                  <a:lnTo>
                    <a:pt x="106" y="528"/>
                  </a:lnTo>
                  <a:lnTo>
                    <a:pt x="125" y="542"/>
                  </a:lnTo>
                  <a:lnTo>
                    <a:pt x="147" y="556"/>
                  </a:lnTo>
                  <a:lnTo>
                    <a:pt x="169" y="572"/>
                  </a:lnTo>
                  <a:lnTo>
                    <a:pt x="195" y="587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243" name="Freeform 81">
              <a:extLst>
                <a:ext uri="{FF2B5EF4-FFF2-40B4-BE49-F238E27FC236}">
                  <a16:creationId xmlns:a16="http://schemas.microsoft.com/office/drawing/2014/main" id="{A2224937-A851-7849-8760-6363BFDD0269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1150" y="5348288"/>
              <a:ext cx="114300" cy="76200"/>
            </a:xfrm>
            <a:custGeom>
              <a:avLst/>
              <a:gdLst>
                <a:gd name="T0" fmla="*/ 0 w 144"/>
                <a:gd name="T1" fmla="*/ 2147483646 h 96"/>
                <a:gd name="T2" fmla="*/ 2147483646 w 144"/>
                <a:gd name="T3" fmla="*/ 2147483646 h 96"/>
                <a:gd name="T4" fmla="*/ 2147483646 w 144"/>
                <a:gd name="T5" fmla="*/ 0 h 96"/>
                <a:gd name="T6" fmla="*/ 2147483646 w 144"/>
                <a:gd name="T7" fmla="*/ 2147483646 h 96"/>
                <a:gd name="T8" fmla="*/ 0 w 144"/>
                <a:gd name="T9" fmla="*/ 2147483646 h 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4"/>
                <a:gd name="T16" fmla="*/ 0 h 96"/>
                <a:gd name="T17" fmla="*/ 144 w 144"/>
                <a:gd name="T18" fmla="*/ 96 h 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4" h="96">
                  <a:moveTo>
                    <a:pt x="0" y="48"/>
                  </a:moveTo>
                  <a:lnTo>
                    <a:pt x="144" y="96"/>
                  </a:lnTo>
                  <a:lnTo>
                    <a:pt x="24" y="0"/>
                  </a:lnTo>
                  <a:lnTo>
                    <a:pt x="24" y="2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rgbClr val="000000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244" name="Freeform 82">
              <a:extLst>
                <a:ext uri="{FF2B5EF4-FFF2-40B4-BE49-F238E27FC236}">
                  <a16:creationId xmlns:a16="http://schemas.microsoft.com/office/drawing/2014/main" id="{4AE4232A-E3B2-E54A-A1ED-FACF69A4EBE8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5413" y="4889500"/>
              <a:ext cx="354013" cy="469900"/>
            </a:xfrm>
            <a:custGeom>
              <a:avLst/>
              <a:gdLst>
                <a:gd name="T0" fmla="*/ 2147483646 w 446"/>
                <a:gd name="T1" fmla="*/ 2147483646 h 592"/>
                <a:gd name="T2" fmla="*/ 2147483646 w 446"/>
                <a:gd name="T3" fmla="*/ 2147483646 h 592"/>
                <a:gd name="T4" fmla="*/ 2147483646 w 446"/>
                <a:gd name="T5" fmla="*/ 2147483646 h 592"/>
                <a:gd name="T6" fmla="*/ 2147483646 w 446"/>
                <a:gd name="T7" fmla="*/ 2147483646 h 592"/>
                <a:gd name="T8" fmla="*/ 2147483646 w 446"/>
                <a:gd name="T9" fmla="*/ 2147483646 h 592"/>
                <a:gd name="T10" fmla="*/ 2147483646 w 446"/>
                <a:gd name="T11" fmla="*/ 2147483646 h 592"/>
                <a:gd name="T12" fmla="*/ 2147483646 w 446"/>
                <a:gd name="T13" fmla="*/ 2147483646 h 592"/>
                <a:gd name="T14" fmla="*/ 2147483646 w 446"/>
                <a:gd name="T15" fmla="*/ 2147483646 h 592"/>
                <a:gd name="T16" fmla="*/ 2147483646 w 446"/>
                <a:gd name="T17" fmla="*/ 2147483646 h 592"/>
                <a:gd name="T18" fmla="*/ 2147483646 w 446"/>
                <a:gd name="T19" fmla="*/ 2147483646 h 592"/>
                <a:gd name="T20" fmla="*/ 2147483646 w 446"/>
                <a:gd name="T21" fmla="*/ 2147483646 h 592"/>
                <a:gd name="T22" fmla="*/ 2147483646 w 446"/>
                <a:gd name="T23" fmla="*/ 2147483646 h 592"/>
                <a:gd name="T24" fmla="*/ 2147483646 w 446"/>
                <a:gd name="T25" fmla="*/ 2147483646 h 592"/>
                <a:gd name="T26" fmla="*/ 2147483646 w 446"/>
                <a:gd name="T27" fmla="*/ 2147483646 h 592"/>
                <a:gd name="T28" fmla="*/ 2147483646 w 446"/>
                <a:gd name="T29" fmla="*/ 2147483646 h 592"/>
                <a:gd name="T30" fmla="*/ 2147483646 w 446"/>
                <a:gd name="T31" fmla="*/ 2147483646 h 592"/>
                <a:gd name="T32" fmla="*/ 2147483646 w 446"/>
                <a:gd name="T33" fmla="*/ 2147483646 h 592"/>
                <a:gd name="T34" fmla="*/ 2147483646 w 446"/>
                <a:gd name="T35" fmla="*/ 2147483646 h 592"/>
                <a:gd name="T36" fmla="*/ 2147483646 w 446"/>
                <a:gd name="T37" fmla="*/ 2147483646 h 592"/>
                <a:gd name="T38" fmla="*/ 2147483646 w 446"/>
                <a:gd name="T39" fmla="*/ 2147483646 h 592"/>
                <a:gd name="T40" fmla="*/ 2147483646 w 446"/>
                <a:gd name="T41" fmla="*/ 2147483646 h 592"/>
                <a:gd name="T42" fmla="*/ 2147483646 w 446"/>
                <a:gd name="T43" fmla="*/ 2147483646 h 592"/>
                <a:gd name="T44" fmla="*/ 2147483646 w 446"/>
                <a:gd name="T45" fmla="*/ 2147483646 h 592"/>
                <a:gd name="T46" fmla="*/ 2147483646 w 446"/>
                <a:gd name="T47" fmla="*/ 2147483646 h 592"/>
                <a:gd name="T48" fmla="*/ 0 w 446"/>
                <a:gd name="T49" fmla="*/ 2147483646 h 592"/>
                <a:gd name="T50" fmla="*/ 2147483646 w 446"/>
                <a:gd name="T51" fmla="*/ 2147483646 h 592"/>
                <a:gd name="T52" fmla="*/ 2147483646 w 446"/>
                <a:gd name="T53" fmla="*/ 2147483646 h 592"/>
                <a:gd name="T54" fmla="*/ 2147483646 w 446"/>
                <a:gd name="T55" fmla="*/ 2147483646 h 592"/>
                <a:gd name="T56" fmla="*/ 2147483646 w 446"/>
                <a:gd name="T57" fmla="*/ 2147483646 h 592"/>
                <a:gd name="T58" fmla="*/ 2147483646 w 446"/>
                <a:gd name="T59" fmla="*/ 2147483646 h 592"/>
                <a:gd name="T60" fmla="*/ 2147483646 w 446"/>
                <a:gd name="T61" fmla="*/ 2147483646 h 592"/>
                <a:gd name="T62" fmla="*/ 2147483646 w 446"/>
                <a:gd name="T63" fmla="*/ 2147483646 h 592"/>
                <a:gd name="T64" fmla="*/ 2147483646 w 446"/>
                <a:gd name="T65" fmla="*/ 2147483646 h 59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46"/>
                <a:gd name="T100" fmla="*/ 0 h 592"/>
                <a:gd name="T101" fmla="*/ 446 w 446"/>
                <a:gd name="T102" fmla="*/ 592 h 59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46" h="592">
                  <a:moveTo>
                    <a:pt x="348" y="0"/>
                  </a:moveTo>
                  <a:lnTo>
                    <a:pt x="362" y="12"/>
                  </a:lnTo>
                  <a:lnTo>
                    <a:pt x="374" y="22"/>
                  </a:lnTo>
                  <a:lnTo>
                    <a:pt x="386" y="33"/>
                  </a:lnTo>
                  <a:lnTo>
                    <a:pt x="397" y="43"/>
                  </a:lnTo>
                  <a:lnTo>
                    <a:pt x="407" y="52"/>
                  </a:lnTo>
                  <a:lnTo>
                    <a:pt x="415" y="61"/>
                  </a:lnTo>
                  <a:lnTo>
                    <a:pt x="422" y="69"/>
                  </a:lnTo>
                  <a:lnTo>
                    <a:pt x="430" y="78"/>
                  </a:lnTo>
                  <a:lnTo>
                    <a:pt x="436" y="85"/>
                  </a:lnTo>
                  <a:lnTo>
                    <a:pt x="439" y="92"/>
                  </a:lnTo>
                  <a:lnTo>
                    <a:pt x="443" y="99"/>
                  </a:lnTo>
                  <a:lnTo>
                    <a:pt x="445" y="106"/>
                  </a:lnTo>
                  <a:lnTo>
                    <a:pt x="446" y="112"/>
                  </a:lnTo>
                  <a:lnTo>
                    <a:pt x="445" y="118"/>
                  </a:lnTo>
                  <a:lnTo>
                    <a:pt x="444" y="126"/>
                  </a:lnTo>
                  <a:lnTo>
                    <a:pt x="442" y="132"/>
                  </a:lnTo>
                  <a:lnTo>
                    <a:pt x="437" y="138"/>
                  </a:lnTo>
                  <a:lnTo>
                    <a:pt x="432" y="144"/>
                  </a:lnTo>
                  <a:lnTo>
                    <a:pt x="425" y="151"/>
                  </a:lnTo>
                  <a:lnTo>
                    <a:pt x="416" y="157"/>
                  </a:lnTo>
                  <a:lnTo>
                    <a:pt x="407" y="164"/>
                  </a:lnTo>
                  <a:lnTo>
                    <a:pt x="396" y="171"/>
                  </a:lnTo>
                  <a:lnTo>
                    <a:pt x="384" y="179"/>
                  </a:lnTo>
                  <a:lnTo>
                    <a:pt x="370" y="187"/>
                  </a:lnTo>
                  <a:lnTo>
                    <a:pt x="354" y="194"/>
                  </a:lnTo>
                  <a:lnTo>
                    <a:pt x="337" y="204"/>
                  </a:lnTo>
                  <a:lnTo>
                    <a:pt x="319" y="212"/>
                  </a:lnTo>
                  <a:lnTo>
                    <a:pt x="299" y="222"/>
                  </a:lnTo>
                  <a:lnTo>
                    <a:pt x="277" y="233"/>
                  </a:lnTo>
                  <a:lnTo>
                    <a:pt x="253" y="243"/>
                  </a:lnTo>
                  <a:lnTo>
                    <a:pt x="229" y="255"/>
                  </a:lnTo>
                  <a:lnTo>
                    <a:pt x="201" y="267"/>
                  </a:lnTo>
                  <a:lnTo>
                    <a:pt x="179" y="278"/>
                  </a:lnTo>
                  <a:lnTo>
                    <a:pt x="156" y="289"/>
                  </a:lnTo>
                  <a:lnTo>
                    <a:pt x="135" y="299"/>
                  </a:lnTo>
                  <a:lnTo>
                    <a:pt x="116" y="308"/>
                  </a:lnTo>
                  <a:lnTo>
                    <a:pt x="98" y="318"/>
                  </a:lnTo>
                  <a:lnTo>
                    <a:pt x="81" y="326"/>
                  </a:lnTo>
                  <a:lnTo>
                    <a:pt x="66" y="335"/>
                  </a:lnTo>
                  <a:lnTo>
                    <a:pt x="53" y="343"/>
                  </a:lnTo>
                  <a:lnTo>
                    <a:pt x="41" y="351"/>
                  </a:lnTo>
                  <a:lnTo>
                    <a:pt x="30" y="359"/>
                  </a:lnTo>
                  <a:lnTo>
                    <a:pt x="21" y="366"/>
                  </a:lnTo>
                  <a:lnTo>
                    <a:pt x="13" y="374"/>
                  </a:lnTo>
                  <a:lnTo>
                    <a:pt x="8" y="381"/>
                  </a:lnTo>
                  <a:lnTo>
                    <a:pt x="3" y="390"/>
                  </a:lnTo>
                  <a:lnTo>
                    <a:pt x="1" y="397"/>
                  </a:lnTo>
                  <a:lnTo>
                    <a:pt x="0" y="406"/>
                  </a:lnTo>
                  <a:lnTo>
                    <a:pt x="1" y="413"/>
                  </a:lnTo>
                  <a:lnTo>
                    <a:pt x="4" y="421"/>
                  </a:lnTo>
                  <a:lnTo>
                    <a:pt x="8" y="431"/>
                  </a:lnTo>
                  <a:lnTo>
                    <a:pt x="15" y="439"/>
                  </a:lnTo>
                  <a:lnTo>
                    <a:pt x="23" y="449"/>
                  </a:lnTo>
                  <a:lnTo>
                    <a:pt x="33" y="458"/>
                  </a:lnTo>
                  <a:lnTo>
                    <a:pt x="44" y="469"/>
                  </a:lnTo>
                  <a:lnTo>
                    <a:pt x="59" y="480"/>
                  </a:lnTo>
                  <a:lnTo>
                    <a:pt x="74" y="491"/>
                  </a:lnTo>
                  <a:lnTo>
                    <a:pt x="92" y="503"/>
                  </a:lnTo>
                  <a:lnTo>
                    <a:pt x="111" y="516"/>
                  </a:lnTo>
                  <a:lnTo>
                    <a:pt x="133" y="529"/>
                  </a:lnTo>
                  <a:lnTo>
                    <a:pt x="157" y="544"/>
                  </a:lnTo>
                  <a:lnTo>
                    <a:pt x="182" y="559"/>
                  </a:lnTo>
                  <a:lnTo>
                    <a:pt x="210" y="575"/>
                  </a:lnTo>
                  <a:lnTo>
                    <a:pt x="240" y="592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245" name="Oval 84">
              <a:extLst>
                <a:ext uri="{FF2B5EF4-FFF2-40B4-BE49-F238E27FC236}">
                  <a16:creationId xmlns:a16="http://schemas.microsoft.com/office/drawing/2014/main" id="{FF72EA5D-313D-6C4E-8833-02F0E4176E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63963" y="3470275"/>
              <a:ext cx="914400" cy="2362200"/>
            </a:xfrm>
            <a:prstGeom prst="ellipse">
              <a:avLst/>
            </a:prstGeom>
            <a:noFill/>
            <a:ln w="317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b="0">
                <a:solidFill>
                  <a:srgbClr val="000000"/>
                </a:solidFill>
                <a:latin typeface="Times" pitchFamily="2" charset="0"/>
              </a:endParaRPr>
            </a:p>
          </p:txBody>
        </p:sp>
        <p:cxnSp>
          <p:nvCxnSpPr>
            <p:cNvPr id="92246" name="Straight Arrow Connector 86">
              <a:extLst>
                <a:ext uri="{FF2B5EF4-FFF2-40B4-BE49-F238E27FC236}">
                  <a16:creationId xmlns:a16="http://schemas.microsoft.com/office/drawing/2014/main" id="{4C5B5160-F97F-604A-9B83-550EF1733B80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4541838" y="3286125"/>
              <a:ext cx="355600" cy="469900"/>
            </a:xfrm>
            <a:prstGeom prst="straightConnector1">
              <a:avLst/>
            </a:prstGeom>
            <a:noFill/>
            <a:ln w="31750">
              <a:solidFill>
                <a:srgbClr val="FF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</p:cSld>
  <p:clrMapOvr>
    <a:masterClrMapping/>
  </p:clrMapOvr>
  <p:transition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Rectangle 3">
            <a:extLst>
              <a:ext uri="{FF2B5EF4-FFF2-40B4-BE49-F238E27FC236}">
                <a16:creationId xmlns:a16="http://schemas.microsoft.com/office/drawing/2014/main" id="{44FDF0B5-F924-F849-92C4-A6EB198376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2590800"/>
            <a:ext cx="914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/>
              <a:t>Synchronous Counters</a:t>
            </a:r>
          </a:p>
        </p:txBody>
      </p:sp>
    </p:spTree>
  </p:cSld>
  <p:clrMapOvr>
    <a:masterClrMapping/>
  </p:clrMapOvr>
  <p:transition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Title 1">
            <a:extLst>
              <a:ext uri="{FF2B5EF4-FFF2-40B4-BE49-F238E27FC236}">
                <a16:creationId xmlns:a16="http://schemas.microsoft.com/office/drawing/2014/main" id="{22814627-C7CA-6E4E-BA8D-4ECB0B2A99CD}"/>
              </a:ext>
            </a:extLst>
          </p:cNvPr>
          <p:cNvSpPr txBox="1">
            <a:spLocks/>
          </p:cNvSpPr>
          <p:nvPr/>
        </p:nvSpPr>
        <p:spPr bwMode="auto">
          <a:xfrm>
            <a:off x="914400" y="0"/>
            <a:ext cx="9144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/>
              <a:t>A four-bit synchronous up-counter</a:t>
            </a:r>
          </a:p>
        </p:txBody>
      </p:sp>
      <p:sp>
        <p:nvSpPr>
          <p:cNvPr id="94210" name="TextBox 125">
            <a:extLst>
              <a:ext uri="{FF2B5EF4-FFF2-40B4-BE49-F238E27FC236}">
                <a16:creationId xmlns:a16="http://schemas.microsoft.com/office/drawing/2014/main" id="{FB103157-AFC9-4542-865D-F8DDE85B5E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05700" y="6550026"/>
            <a:ext cx="25527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0">
                <a:latin typeface="Times" pitchFamily="2" charset="0"/>
              </a:rPr>
              <a:t>[ Figure 5.21 from the textbook ]</a:t>
            </a:r>
          </a:p>
        </p:txBody>
      </p:sp>
      <p:pic>
        <p:nvPicPr>
          <p:cNvPr id="94211" name="Picture 1" descr="Screen shot 2013-11-04 at 3.53.01 PM.png">
            <a:extLst>
              <a:ext uri="{FF2B5EF4-FFF2-40B4-BE49-F238E27FC236}">
                <a16:creationId xmlns:a16="http://schemas.microsoft.com/office/drawing/2014/main" id="{B205DD6E-2C97-A34A-9114-E7237596CB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133601"/>
            <a:ext cx="8534400" cy="205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Title 1">
            <a:extLst>
              <a:ext uri="{FF2B5EF4-FFF2-40B4-BE49-F238E27FC236}">
                <a16:creationId xmlns:a16="http://schemas.microsoft.com/office/drawing/2014/main" id="{851EDF50-FA32-1E43-AFDA-9D7714CDA389}"/>
              </a:ext>
            </a:extLst>
          </p:cNvPr>
          <p:cNvSpPr txBox="1">
            <a:spLocks/>
          </p:cNvSpPr>
          <p:nvPr/>
        </p:nvSpPr>
        <p:spPr bwMode="auto">
          <a:xfrm>
            <a:off x="914400" y="0"/>
            <a:ext cx="9144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/>
              <a:t>A four-bit synchronous up-counter</a:t>
            </a:r>
          </a:p>
        </p:txBody>
      </p:sp>
      <p:sp>
        <p:nvSpPr>
          <p:cNvPr id="95234" name="TextBox 125">
            <a:extLst>
              <a:ext uri="{FF2B5EF4-FFF2-40B4-BE49-F238E27FC236}">
                <a16:creationId xmlns:a16="http://schemas.microsoft.com/office/drawing/2014/main" id="{D7719BF5-0C00-8048-812B-F292AF3D9C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05700" y="6550026"/>
            <a:ext cx="25527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0">
                <a:latin typeface="Times" pitchFamily="2" charset="0"/>
              </a:rPr>
              <a:t>[ Figure 5.21 from the textbook ]</a:t>
            </a:r>
          </a:p>
        </p:txBody>
      </p:sp>
      <p:pic>
        <p:nvPicPr>
          <p:cNvPr id="95235" name="Picture 1" descr="Screen shot 2013-11-04 at 3.53.01 PM.png">
            <a:extLst>
              <a:ext uri="{FF2B5EF4-FFF2-40B4-BE49-F238E27FC236}">
                <a16:creationId xmlns:a16="http://schemas.microsoft.com/office/drawing/2014/main" id="{6478742E-E4B9-7744-87D1-C0D7D2D3F5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133601"/>
            <a:ext cx="8534400" cy="205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5236" name="TextBox 1">
            <a:extLst>
              <a:ext uri="{FF2B5EF4-FFF2-40B4-BE49-F238E27FC236}">
                <a16:creationId xmlns:a16="http://schemas.microsoft.com/office/drawing/2014/main" id="{00D6AC0B-E412-3846-AC3E-6238C7CEF9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1" y="4876801"/>
            <a:ext cx="845616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FF0000"/>
                </a:solidFill>
                <a:latin typeface="Times" pitchFamily="2" charset="0"/>
              </a:rPr>
              <a:t>The propagation delay through all AND gates combined must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FF0000"/>
                </a:solidFill>
                <a:latin typeface="Times" pitchFamily="2" charset="0"/>
              </a:rPr>
              <a:t>not exceed the clock period minus the setup time for the flip-flops  </a:t>
            </a:r>
          </a:p>
        </p:txBody>
      </p:sp>
      <p:cxnSp>
        <p:nvCxnSpPr>
          <p:cNvPr id="95237" name="Straight Connector 3">
            <a:extLst>
              <a:ext uri="{FF2B5EF4-FFF2-40B4-BE49-F238E27FC236}">
                <a16:creationId xmlns:a16="http://schemas.microsoft.com/office/drawing/2014/main" id="{58288498-C78C-8A40-AF69-B20B17E1E96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367089" y="2319339"/>
            <a:ext cx="1335087" cy="1587"/>
          </a:xfrm>
          <a:prstGeom prst="line">
            <a:avLst/>
          </a:prstGeom>
          <a:noFill/>
          <a:ln w="349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5238" name="Straight Connector 8">
            <a:extLst>
              <a:ext uri="{FF2B5EF4-FFF2-40B4-BE49-F238E27FC236}">
                <a16:creationId xmlns:a16="http://schemas.microsoft.com/office/drawing/2014/main" id="{E254B5B6-7E91-C148-923B-7F43BA1FE430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5773738" y="2320925"/>
            <a:ext cx="1249362" cy="1588"/>
          </a:xfrm>
          <a:prstGeom prst="line">
            <a:avLst/>
          </a:prstGeom>
          <a:noFill/>
          <a:ln w="349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5239" name="Straight Connector 10">
            <a:extLst>
              <a:ext uri="{FF2B5EF4-FFF2-40B4-BE49-F238E27FC236}">
                <a16:creationId xmlns:a16="http://schemas.microsoft.com/office/drawing/2014/main" id="{1A3AE697-5173-2E42-B4C6-69D3492FD169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5524501" y="2751139"/>
            <a:ext cx="265113" cy="7937"/>
          </a:xfrm>
          <a:prstGeom prst="line">
            <a:avLst/>
          </a:prstGeom>
          <a:noFill/>
          <a:ln w="349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5240" name="Straight Connector 12">
            <a:extLst>
              <a:ext uri="{FF2B5EF4-FFF2-40B4-BE49-F238E27FC236}">
                <a16:creationId xmlns:a16="http://schemas.microsoft.com/office/drawing/2014/main" id="{274F53B2-B4C9-8242-A6A2-D56C28B24065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7026275" y="2597150"/>
            <a:ext cx="266700" cy="7938"/>
          </a:xfrm>
          <a:prstGeom prst="line">
            <a:avLst/>
          </a:prstGeom>
          <a:noFill/>
          <a:ln w="349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5241" name="Straight Connector 13">
            <a:extLst>
              <a:ext uri="{FF2B5EF4-FFF2-40B4-BE49-F238E27FC236}">
                <a16:creationId xmlns:a16="http://schemas.microsoft.com/office/drawing/2014/main" id="{1709CE94-0844-AB4F-A160-08B5A01CB381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7850188" y="2757489"/>
            <a:ext cx="266700" cy="7937"/>
          </a:xfrm>
          <a:prstGeom prst="line">
            <a:avLst/>
          </a:prstGeom>
          <a:noFill/>
          <a:ln w="349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5242" name="Straight Connector 14">
            <a:extLst>
              <a:ext uri="{FF2B5EF4-FFF2-40B4-BE49-F238E27FC236}">
                <a16:creationId xmlns:a16="http://schemas.microsoft.com/office/drawing/2014/main" id="{2D8F19B8-F887-A94C-921D-1726FC6179EB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676776" y="2598738"/>
            <a:ext cx="303213" cy="0"/>
          </a:xfrm>
          <a:prstGeom prst="line">
            <a:avLst/>
          </a:prstGeom>
          <a:noFill/>
          <a:ln w="349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5243" name="Straight Connector 16">
            <a:extLst>
              <a:ext uri="{FF2B5EF4-FFF2-40B4-BE49-F238E27FC236}">
                <a16:creationId xmlns:a16="http://schemas.microsoft.com/office/drawing/2014/main" id="{74849B72-FDEE-444D-BD34-9CE310B1467C}"/>
              </a:ext>
            </a:extLst>
          </p:cNvPr>
          <p:cNvCxnSpPr>
            <a:cxnSpLocks noChangeShapeType="1"/>
          </p:cNvCxnSpPr>
          <p:nvPr/>
        </p:nvCxnSpPr>
        <p:spPr bwMode="auto">
          <a:xfrm rot="16200000">
            <a:off x="4537076" y="2457451"/>
            <a:ext cx="303212" cy="1587"/>
          </a:xfrm>
          <a:prstGeom prst="line">
            <a:avLst/>
          </a:prstGeom>
          <a:noFill/>
          <a:ln w="349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5244" name="Straight Connector 17">
            <a:extLst>
              <a:ext uri="{FF2B5EF4-FFF2-40B4-BE49-F238E27FC236}">
                <a16:creationId xmlns:a16="http://schemas.microsoft.com/office/drawing/2014/main" id="{FAC4E56B-3D03-DF43-BDDA-2E669C26730A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3381375" y="2320925"/>
            <a:ext cx="0" cy="584200"/>
          </a:xfrm>
          <a:prstGeom prst="line">
            <a:avLst/>
          </a:prstGeom>
          <a:noFill/>
          <a:ln w="349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5245" name="Straight Connector 19">
            <a:extLst>
              <a:ext uri="{FF2B5EF4-FFF2-40B4-BE49-F238E27FC236}">
                <a16:creationId xmlns:a16="http://schemas.microsoft.com/office/drawing/2014/main" id="{AAE7B686-748B-664F-9E00-F75C53DA3BAE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5783263" y="2327275"/>
            <a:ext cx="0" cy="431800"/>
          </a:xfrm>
          <a:prstGeom prst="line">
            <a:avLst/>
          </a:prstGeom>
          <a:noFill/>
          <a:ln w="349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5246" name="Straight Connector 21">
            <a:extLst>
              <a:ext uri="{FF2B5EF4-FFF2-40B4-BE49-F238E27FC236}">
                <a16:creationId xmlns:a16="http://schemas.microsoft.com/office/drawing/2014/main" id="{97FB65FA-6250-D246-9F21-25FE5E5A35EA}"/>
              </a:ext>
            </a:extLst>
          </p:cNvPr>
          <p:cNvCxnSpPr>
            <a:cxnSpLocks noChangeShapeType="1"/>
          </p:cNvCxnSpPr>
          <p:nvPr/>
        </p:nvCxnSpPr>
        <p:spPr bwMode="auto">
          <a:xfrm rot="16200000">
            <a:off x="6865144" y="2458244"/>
            <a:ext cx="303212" cy="0"/>
          </a:xfrm>
          <a:prstGeom prst="line">
            <a:avLst/>
          </a:prstGeom>
          <a:noFill/>
          <a:ln w="349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5247" name="Straight Connector 22">
            <a:extLst>
              <a:ext uri="{FF2B5EF4-FFF2-40B4-BE49-F238E27FC236}">
                <a16:creationId xmlns:a16="http://schemas.microsoft.com/office/drawing/2014/main" id="{A7E60541-3BED-A148-BC68-A5EABB51AC32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8105776" y="2897188"/>
            <a:ext cx="303213" cy="0"/>
          </a:xfrm>
          <a:prstGeom prst="line">
            <a:avLst/>
          </a:prstGeom>
          <a:noFill/>
          <a:ln w="349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5248" name="Straight Connector 23">
            <a:extLst>
              <a:ext uri="{FF2B5EF4-FFF2-40B4-BE49-F238E27FC236}">
                <a16:creationId xmlns:a16="http://schemas.microsoft.com/office/drawing/2014/main" id="{473D3E15-F2B4-2B44-9AFB-C22ECD68A125}"/>
              </a:ext>
            </a:extLst>
          </p:cNvPr>
          <p:cNvCxnSpPr>
            <a:cxnSpLocks noChangeShapeType="1"/>
          </p:cNvCxnSpPr>
          <p:nvPr/>
        </p:nvCxnSpPr>
        <p:spPr bwMode="auto">
          <a:xfrm flipH="1" flipV="1">
            <a:off x="8118475" y="2751139"/>
            <a:ext cx="0" cy="168275"/>
          </a:xfrm>
          <a:prstGeom prst="line">
            <a:avLst/>
          </a:prstGeom>
          <a:noFill/>
          <a:ln w="349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5249" name="Straight Connector 25">
            <a:extLst>
              <a:ext uri="{FF2B5EF4-FFF2-40B4-BE49-F238E27FC236}">
                <a16:creationId xmlns:a16="http://schemas.microsoft.com/office/drawing/2014/main" id="{34C710F4-CC31-F941-ABA9-A7A74417BCA8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960939" y="2605089"/>
            <a:ext cx="566737" cy="153987"/>
          </a:xfrm>
          <a:prstGeom prst="line">
            <a:avLst/>
          </a:prstGeom>
          <a:noFill/>
          <a:ln w="349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5250" name="Straight Connector 27">
            <a:extLst>
              <a:ext uri="{FF2B5EF4-FFF2-40B4-BE49-F238E27FC236}">
                <a16:creationId xmlns:a16="http://schemas.microsoft.com/office/drawing/2014/main" id="{8E75EEB7-2007-A448-B454-4EABCC1CE5F9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7288214" y="2597150"/>
            <a:ext cx="566737" cy="153988"/>
          </a:xfrm>
          <a:prstGeom prst="line">
            <a:avLst/>
          </a:prstGeom>
          <a:noFill/>
          <a:ln w="349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5251" name="Straight Connector 28">
            <a:extLst>
              <a:ext uri="{FF2B5EF4-FFF2-40B4-BE49-F238E27FC236}">
                <a16:creationId xmlns:a16="http://schemas.microsoft.com/office/drawing/2014/main" id="{ED86F283-7F94-684E-9577-5D9704EA8376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092451" y="2903538"/>
            <a:ext cx="303213" cy="0"/>
          </a:xfrm>
          <a:prstGeom prst="line">
            <a:avLst/>
          </a:prstGeom>
          <a:noFill/>
          <a:ln w="349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ransition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Title 1">
            <a:extLst>
              <a:ext uri="{FF2B5EF4-FFF2-40B4-BE49-F238E27FC236}">
                <a16:creationId xmlns:a16="http://schemas.microsoft.com/office/drawing/2014/main" id="{5C28BC5E-375F-874C-B387-5C2B99495E52}"/>
              </a:ext>
            </a:extLst>
          </p:cNvPr>
          <p:cNvSpPr txBox="1">
            <a:spLocks/>
          </p:cNvSpPr>
          <p:nvPr/>
        </p:nvSpPr>
        <p:spPr bwMode="auto">
          <a:xfrm>
            <a:off x="914400" y="0"/>
            <a:ext cx="9144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/>
              <a:t>A four-bit synchronous up-counter</a:t>
            </a:r>
          </a:p>
        </p:txBody>
      </p:sp>
      <p:sp>
        <p:nvSpPr>
          <p:cNvPr id="96258" name="TextBox 125">
            <a:extLst>
              <a:ext uri="{FF2B5EF4-FFF2-40B4-BE49-F238E27FC236}">
                <a16:creationId xmlns:a16="http://schemas.microsoft.com/office/drawing/2014/main" id="{ABF7C52F-3606-D849-8F5B-0CC75DB158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05700" y="6550026"/>
            <a:ext cx="25527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0">
                <a:latin typeface="Times" pitchFamily="2" charset="0"/>
              </a:rPr>
              <a:t>[ Figure 5.21 from the textbook ]</a:t>
            </a:r>
          </a:p>
        </p:txBody>
      </p:sp>
      <p:grpSp>
        <p:nvGrpSpPr>
          <p:cNvPr id="96259" name="Group 154">
            <a:extLst>
              <a:ext uri="{FF2B5EF4-FFF2-40B4-BE49-F238E27FC236}">
                <a16:creationId xmlns:a16="http://schemas.microsoft.com/office/drawing/2014/main" id="{A2A91982-F9E8-FC42-99F9-87D9B0FC47B6}"/>
              </a:ext>
            </a:extLst>
          </p:cNvPr>
          <p:cNvGrpSpPr>
            <a:grpSpLocks/>
          </p:cNvGrpSpPr>
          <p:nvPr/>
        </p:nvGrpSpPr>
        <p:grpSpPr bwMode="auto">
          <a:xfrm>
            <a:off x="2012951" y="990600"/>
            <a:ext cx="6786563" cy="5735638"/>
            <a:chOff x="692" y="217"/>
            <a:chExt cx="4275" cy="3613"/>
          </a:xfrm>
        </p:grpSpPr>
        <p:sp>
          <p:nvSpPr>
            <p:cNvPr id="96260" name="Line 4">
              <a:extLst>
                <a:ext uri="{FF2B5EF4-FFF2-40B4-BE49-F238E27FC236}">
                  <a16:creationId xmlns:a16="http://schemas.microsoft.com/office/drawing/2014/main" id="{3DD055C9-78C8-C949-BD02-1E2CD91F43B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78" y="1646"/>
              <a:ext cx="1" cy="1636"/>
            </a:xfrm>
            <a:prstGeom prst="line">
              <a:avLst/>
            </a:prstGeom>
            <a:noFill/>
            <a:ln w="17463">
              <a:solidFill>
                <a:srgbClr val="7F7F7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261" name="Line 5">
              <a:extLst>
                <a:ext uri="{FF2B5EF4-FFF2-40B4-BE49-F238E27FC236}">
                  <a16:creationId xmlns:a16="http://schemas.microsoft.com/office/drawing/2014/main" id="{D78F88D5-E5A1-924C-9751-3DCE6AE5C7C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486" y="1646"/>
              <a:ext cx="1" cy="1636"/>
            </a:xfrm>
            <a:prstGeom prst="line">
              <a:avLst/>
            </a:prstGeom>
            <a:noFill/>
            <a:ln w="17463">
              <a:solidFill>
                <a:srgbClr val="7F7F7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262" name="Line 6">
              <a:extLst>
                <a:ext uri="{FF2B5EF4-FFF2-40B4-BE49-F238E27FC236}">
                  <a16:creationId xmlns:a16="http://schemas.microsoft.com/office/drawing/2014/main" id="{7EB3D3A8-8ED5-BB4F-82F8-DD10376C404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707" y="1646"/>
              <a:ext cx="1" cy="1636"/>
            </a:xfrm>
            <a:prstGeom prst="line">
              <a:avLst/>
            </a:prstGeom>
            <a:noFill/>
            <a:ln w="17463">
              <a:solidFill>
                <a:srgbClr val="7F7F7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263" name="Line 7">
              <a:extLst>
                <a:ext uri="{FF2B5EF4-FFF2-40B4-BE49-F238E27FC236}">
                  <a16:creationId xmlns:a16="http://schemas.microsoft.com/office/drawing/2014/main" id="{27A42FE9-A819-814B-92F2-CD120822E35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927" y="1646"/>
              <a:ext cx="1" cy="1636"/>
            </a:xfrm>
            <a:prstGeom prst="line">
              <a:avLst/>
            </a:prstGeom>
            <a:noFill/>
            <a:ln w="17463">
              <a:solidFill>
                <a:srgbClr val="7F7F7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264" name="Line 8">
              <a:extLst>
                <a:ext uri="{FF2B5EF4-FFF2-40B4-BE49-F238E27FC236}">
                  <a16:creationId xmlns:a16="http://schemas.microsoft.com/office/drawing/2014/main" id="{AF616D17-E6CA-3B4A-982F-95673071AC3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148" y="1646"/>
              <a:ext cx="1" cy="1636"/>
            </a:xfrm>
            <a:prstGeom prst="line">
              <a:avLst/>
            </a:prstGeom>
            <a:noFill/>
            <a:ln w="17463">
              <a:solidFill>
                <a:srgbClr val="7F7F7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265" name="Line 9">
              <a:extLst>
                <a:ext uri="{FF2B5EF4-FFF2-40B4-BE49-F238E27FC236}">
                  <a16:creationId xmlns:a16="http://schemas.microsoft.com/office/drawing/2014/main" id="{8D0A425B-0599-A947-88A0-8648EDADC63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368" y="1646"/>
              <a:ext cx="1" cy="1636"/>
            </a:xfrm>
            <a:prstGeom prst="line">
              <a:avLst/>
            </a:prstGeom>
            <a:noFill/>
            <a:ln w="17463">
              <a:solidFill>
                <a:srgbClr val="7F7F7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266" name="Line 10">
              <a:extLst>
                <a:ext uri="{FF2B5EF4-FFF2-40B4-BE49-F238E27FC236}">
                  <a16:creationId xmlns:a16="http://schemas.microsoft.com/office/drawing/2014/main" id="{55008630-BC0A-3E40-9F7C-86368838349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577" y="1646"/>
              <a:ext cx="1" cy="1636"/>
            </a:xfrm>
            <a:prstGeom prst="line">
              <a:avLst/>
            </a:prstGeom>
            <a:noFill/>
            <a:ln w="17463">
              <a:solidFill>
                <a:srgbClr val="7F7F7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267" name="Line 11">
              <a:extLst>
                <a:ext uri="{FF2B5EF4-FFF2-40B4-BE49-F238E27FC236}">
                  <a16:creationId xmlns:a16="http://schemas.microsoft.com/office/drawing/2014/main" id="{B01432F2-EDEB-974F-9098-8D912BFABF1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798" y="1646"/>
              <a:ext cx="1" cy="1636"/>
            </a:xfrm>
            <a:prstGeom prst="line">
              <a:avLst/>
            </a:prstGeom>
            <a:noFill/>
            <a:ln w="17463">
              <a:solidFill>
                <a:srgbClr val="7F7F7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268" name="Line 12">
              <a:extLst>
                <a:ext uri="{FF2B5EF4-FFF2-40B4-BE49-F238E27FC236}">
                  <a16:creationId xmlns:a16="http://schemas.microsoft.com/office/drawing/2014/main" id="{83B7AF64-2370-094B-A488-627C3296099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018" y="1646"/>
              <a:ext cx="1" cy="1636"/>
            </a:xfrm>
            <a:prstGeom prst="line">
              <a:avLst/>
            </a:prstGeom>
            <a:noFill/>
            <a:ln w="17463">
              <a:solidFill>
                <a:srgbClr val="7F7F7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269" name="Line 13">
              <a:extLst>
                <a:ext uri="{FF2B5EF4-FFF2-40B4-BE49-F238E27FC236}">
                  <a16:creationId xmlns:a16="http://schemas.microsoft.com/office/drawing/2014/main" id="{6E1CB4E8-5B31-5040-B58D-E3FFD9C1C02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238" y="1646"/>
              <a:ext cx="1" cy="1636"/>
            </a:xfrm>
            <a:prstGeom prst="line">
              <a:avLst/>
            </a:prstGeom>
            <a:noFill/>
            <a:ln w="17463">
              <a:solidFill>
                <a:srgbClr val="7F7F7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270" name="Line 14">
              <a:extLst>
                <a:ext uri="{FF2B5EF4-FFF2-40B4-BE49-F238E27FC236}">
                  <a16:creationId xmlns:a16="http://schemas.microsoft.com/office/drawing/2014/main" id="{EAC7FDF3-1C3B-6949-833C-64E5AD61A48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459" y="1646"/>
              <a:ext cx="1" cy="1636"/>
            </a:xfrm>
            <a:prstGeom prst="line">
              <a:avLst/>
            </a:prstGeom>
            <a:noFill/>
            <a:ln w="17463">
              <a:solidFill>
                <a:srgbClr val="7F7F7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271" name="Line 15">
              <a:extLst>
                <a:ext uri="{FF2B5EF4-FFF2-40B4-BE49-F238E27FC236}">
                  <a16:creationId xmlns:a16="http://schemas.microsoft.com/office/drawing/2014/main" id="{BF6D4D0E-60C9-464A-8484-6E25F5C337E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668" y="1646"/>
              <a:ext cx="1" cy="1636"/>
            </a:xfrm>
            <a:prstGeom prst="line">
              <a:avLst/>
            </a:prstGeom>
            <a:noFill/>
            <a:ln w="17463">
              <a:solidFill>
                <a:srgbClr val="7F7F7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272" name="Line 16">
              <a:extLst>
                <a:ext uri="{FF2B5EF4-FFF2-40B4-BE49-F238E27FC236}">
                  <a16:creationId xmlns:a16="http://schemas.microsoft.com/office/drawing/2014/main" id="{D16CB343-A10F-844B-B778-4983D368E93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888" y="1646"/>
              <a:ext cx="1" cy="1636"/>
            </a:xfrm>
            <a:prstGeom prst="line">
              <a:avLst/>
            </a:prstGeom>
            <a:noFill/>
            <a:ln w="17463">
              <a:solidFill>
                <a:srgbClr val="7F7F7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273" name="Line 17">
              <a:extLst>
                <a:ext uri="{FF2B5EF4-FFF2-40B4-BE49-F238E27FC236}">
                  <a16:creationId xmlns:a16="http://schemas.microsoft.com/office/drawing/2014/main" id="{4D7A8BC0-633A-E34D-AC8C-48E8DA8D492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109" y="1646"/>
              <a:ext cx="1" cy="1636"/>
            </a:xfrm>
            <a:prstGeom prst="line">
              <a:avLst/>
            </a:prstGeom>
            <a:noFill/>
            <a:ln w="17463">
              <a:solidFill>
                <a:srgbClr val="7F7F7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274" name="Line 18">
              <a:extLst>
                <a:ext uri="{FF2B5EF4-FFF2-40B4-BE49-F238E27FC236}">
                  <a16:creationId xmlns:a16="http://schemas.microsoft.com/office/drawing/2014/main" id="{A931AB86-C0A1-0140-B0FA-0BC0A2843DB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329" y="1646"/>
              <a:ext cx="1" cy="1636"/>
            </a:xfrm>
            <a:prstGeom prst="line">
              <a:avLst/>
            </a:prstGeom>
            <a:noFill/>
            <a:ln w="17463">
              <a:solidFill>
                <a:srgbClr val="7F7F7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275" name="Line 19">
              <a:extLst>
                <a:ext uri="{FF2B5EF4-FFF2-40B4-BE49-F238E27FC236}">
                  <a16:creationId xmlns:a16="http://schemas.microsoft.com/office/drawing/2014/main" id="{A72BB117-3711-4143-A2CB-2C8B3F4663E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550" y="1646"/>
              <a:ext cx="1" cy="1636"/>
            </a:xfrm>
            <a:prstGeom prst="line">
              <a:avLst/>
            </a:prstGeom>
            <a:noFill/>
            <a:ln w="17463">
              <a:solidFill>
                <a:srgbClr val="7F7F7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276" name="Line 20">
              <a:extLst>
                <a:ext uri="{FF2B5EF4-FFF2-40B4-BE49-F238E27FC236}">
                  <a16:creationId xmlns:a16="http://schemas.microsoft.com/office/drawing/2014/main" id="{ACCA0D3A-0A9D-6544-8260-D525328E51B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758" y="1646"/>
              <a:ext cx="1" cy="1636"/>
            </a:xfrm>
            <a:prstGeom prst="line">
              <a:avLst/>
            </a:prstGeom>
            <a:noFill/>
            <a:ln w="17463">
              <a:solidFill>
                <a:srgbClr val="7F7F7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277" name="Line 21">
              <a:extLst>
                <a:ext uri="{FF2B5EF4-FFF2-40B4-BE49-F238E27FC236}">
                  <a16:creationId xmlns:a16="http://schemas.microsoft.com/office/drawing/2014/main" id="{80450251-FFC9-564D-A3E5-41531F2CC65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879" y="438"/>
              <a:ext cx="116" cy="1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278" name="Rectangle 22">
              <a:extLst>
                <a:ext uri="{FF2B5EF4-FFF2-40B4-BE49-F238E27FC236}">
                  <a16:creationId xmlns:a16="http://schemas.microsoft.com/office/drawing/2014/main" id="{BB7A144E-92F3-574F-9DC5-454238B504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9" y="356"/>
              <a:ext cx="372" cy="592"/>
            </a:xfrm>
            <a:prstGeom prst="rect">
              <a:avLst/>
            </a:prstGeom>
            <a:noFill/>
            <a:ln w="285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96279" name="Rectangle 23">
              <a:extLst>
                <a:ext uri="{FF2B5EF4-FFF2-40B4-BE49-F238E27FC236}">
                  <a16:creationId xmlns:a16="http://schemas.microsoft.com/office/drawing/2014/main" id="{4CA2EF11-DF32-AB49-AADB-D0CDADDFE3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30" y="454"/>
              <a:ext cx="90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300" b="0">
                  <a:solidFill>
                    <a:srgbClr val="000000"/>
                  </a:solidFill>
                  <a:latin typeface="Times-Roman" pitchFamily="2" charset="0"/>
                </a:rPr>
                <a:t>T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96280" name="Rectangle 24">
              <a:extLst>
                <a:ext uri="{FF2B5EF4-FFF2-40B4-BE49-F238E27FC236}">
                  <a16:creationId xmlns:a16="http://schemas.microsoft.com/office/drawing/2014/main" id="{BF10CD8D-5AF5-EE4B-84B7-95AEAAFAB0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47" y="450"/>
              <a:ext cx="101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300" b="0">
                  <a:solidFill>
                    <a:srgbClr val="000000"/>
                  </a:solidFill>
                  <a:latin typeface="Times-Roman" pitchFamily="2" charset="0"/>
                </a:rPr>
                <a:t>Q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96281" name="Line 25">
              <a:extLst>
                <a:ext uri="{FF2B5EF4-FFF2-40B4-BE49-F238E27FC236}">
                  <a16:creationId xmlns:a16="http://schemas.microsoft.com/office/drawing/2014/main" id="{038FC9A1-8F6B-E846-BA28-8B4F0337BFE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556" y="739"/>
              <a:ext cx="58" cy="1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282" name="Rectangle 26">
              <a:extLst>
                <a:ext uri="{FF2B5EF4-FFF2-40B4-BE49-F238E27FC236}">
                  <a16:creationId xmlns:a16="http://schemas.microsoft.com/office/drawing/2014/main" id="{D56AF43D-48F4-2346-921A-BD65EC533B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43" y="747"/>
              <a:ext cx="101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300" b="0">
                  <a:solidFill>
                    <a:srgbClr val="000000"/>
                  </a:solidFill>
                  <a:latin typeface="Times-Roman" pitchFamily="2" charset="0"/>
                </a:rPr>
                <a:t>Q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96283" name="Rectangle 27">
              <a:extLst>
                <a:ext uri="{FF2B5EF4-FFF2-40B4-BE49-F238E27FC236}">
                  <a16:creationId xmlns:a16="http://schemas.microsoft.com/office/drawing/2014/main" id="{6673415E-ECF0-0D48-ADB6-3AF992B08D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2" y="356"/>
              <a:ext cx="371" cy="592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96284" name="Rectangle 28">
              <a:extLst>
                <a:ext uri="{FF2B5EF4-FFF2-40B4-BE49-F238E27FC236}">
                  <a16:creationId xmlns:a16="http://schemas.microsoft.com/office/drawing/2014/main" id="{35F1E9EF-089E-1141-981D-8C04A10ED3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2" y="738"/>
              <a:ext cx="274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300" b="0">
                  <a:solidFill>
                    <a:srgbClr val="000000"/>
                  </a:solidFill>
                  <a:latin typeface="Times-Roman" pitchFamily="2" charset="0"/>
                </a:rPr>
                <a:t>Clock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96285" name="Rectangle 29">
              <a:extLst>
                <a:ext uri="{FF2B5EF4-FFF2-40B4-BE49-F238E27FC236}">
                  <a16:creationId xmlns:a16="http://schemas.microsoft.com/office/drawing/2014/main" id="{D9E28A91-EE62-A14B-8673-87B524771F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96" y="454"/>
              <a:ext cx="90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300" b="0">
                  <a:solidFill>
                    <a:srgbClr val="000000"/>
                  </a:solidFill>
                  <a:latin typeface="Times-Roman" pitchFamily="2" charset="0"/>
                </a:rPr>
                <a:t>T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96286" name="Rectangle 30">
              <a:extLst>
                <a:ext uri="{FF2B5EF4-FFF2-40B4-BE49-F238E27FC236}">
                  <a16:creationId xmlns:a16="http://schemas.microsoft.com/office/drawing/2014/main" id="{E2B45B97-2003-6748-8B26-3038A3B1AD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13" y="450"/>
              <a:ext cx="101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300" b="0">
                  <a:solidFill>
                    <a:srgbClr val="000000"/>
                  </a:solidFill>
                  <a:latin typeface="Times-Roman" pitchFamily="2" charset="0"/>
                </a:rPr>
                <a:t>Q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96287" name="Line 31">
              <a:extLst>
                <a:ext uri="{FF2B5EF4-FFF2-40B4-BE49-F238E27FC236}">
                  <a16:creationId xmlns:a16="http://schemas.microsoft.com/office/drawing/2014/main" id="{47890A1C-603E-984E-AFF4-46E81D43901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217" y="739"/>
              <a:ext cx="58" cy="1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288" name="Rectangle 32">
              <a:extLst>
                <a:ext uri="{FF2B5EF4-FFF2-40B4-BE49-F238E27FC236}">
                  <a16:creationId xmlns:a16="http://schemas.microsoft.com/office/drawing/2014/main" id="{82689EFD-392C-1946-B93A-1BA19E02D5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80" y="356"/>
              <a:ext cx="372" cy="592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96289" name="Rectangle 33">
              <a:extLst>
                <a:ext uri="{FF2B5EF4-FFF2-40B4-BE49-F238E27FC236}">
                  <a16:creationId xmlns:a16="http://schemas.microsoft.com/office/drawing/2014/main" id="{DC040489-CC43-274C-9221-75700FB3A6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09" y="747"/>
              <a:ext cx="101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300" b="0">
                  <a:solidFill>
                    <a:srgbClr val="000000"/>
                  </a:solidFill>
                  <a:latin typeface="Times-Roman" pitchFamily="2" charset="0"/>
                </a:rPr>
                <a:t>Q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96290" name="Rectangle 34">
              <a:extLst>
                <a:ext uri="{FF2B5EF4-FFF2-40B4-BE49-F238E27FC236}">
                  <a16:creationId xmlns:a16="http://schemas.microsoft.com/office/drawing/2014/main" id="{60A691CB-0667-0345-9E8C-53CB669E17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7" y="454"/>
              <a:ext cx="90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300" b="0">
                  <a:solidFill>
                    <a:srgbClr val="000000"/>
                  </a:solidFill>
                  <a:latin typeface="Times-Roman" pitchFamily="2" charset="0"/>
                </a:rPr>
                <a:t>T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96291" name="Rectangle 35">
              <a:extLst>
                <a:ext uri="{FF2B5EF4-FFF2-40B4-BE49-F238E27FC236}">
                  <a16:creationId xmlns:a16="http://schemas.microsoft.com/office/drawing/2014/main" id="{9FFA5553-ABAE-BF44-801D-323BFD229F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34" y="450"/>
              <a:ext cx="101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300" b="0">
                  <a:solidFill>
                    <a:srgbClr val="000000"/>
                  </a:solidFill>
                  <a:latin typeface="Times-Roman" pitchFamily="2" charset="0"/>
                </a:rPr>
                <a:t>Q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96292" name="Line 36">
              <a:extLst>
                <a:ext uri="{FF2B5EF4-FFF2-40B4-BE49-F238E27FC236}">
                  <a16:creationId xmlns:a16="http://schemas.microsoft.com/office/drawing/2014/main" id="{C3303869-64CF-F44E-8DA4-A6ACF7E0374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436" y="739"/>
              <a:ext cx="58" cy="1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293" name="Line 37">
              <a:extLst>
                <a:ext uri="{FF2B5EF4-FFF2-40B4-BE49-F238E27FC236}">
                  <a16:creationId xmlns:a16="http://schemas.microsoft.com/office/drawing/2014/main" id="{5C5A0C35-3CDB-C144-B31B-941F66C9EC3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99" y="507"/>
              <a:ext cx="290" cy="1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294" name="Freeform 38">
              <a:extLst>
                <a:ext uri="{FF2B5EF4-FFF2-40B4-BE49-F238E27FC236}">
                  <a16:creationId xmlns:a16="http://schemas.microsoft.com/office/drawing/2014/main" id="{228DFB92-6C95-A24D-AC36-4C7C2AC5E77E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2" y="763"/>
              <a:ext cx="70" cy="81"/>
            </a:xfrm>
            <a:custGeom>
              <a:avLst/>
              <a:gdLst>
                <a:gd name="T0" fmla="*/ 0 w 140"/>
                <a:gd name="T1" fmla="*/ 0 h 163"/>
                <a:gd name="T2" fmla="*/ 1 w 140"/>
                <a:gd name="T3" fmla="*/ 0 h 163"/>
                <a:gd name="T4" fmla="*/ 0 w 140"/>
                <a:gd name="T5" fmla="*/ 0 h 163"/>
                <a:gd name="T6" fmla="*/ 0 60000 65536"/>
                <a:gd name="T7" fmla="*/ 0 60000 65536"/>
                <a:gd name="T8" fmla="*/ 0 60000 65536"/>
                <a:gd name="T9" fmla="*/ 0 w 140"/>
                <a:gd name="T10" fmla="*/ 0 h 163"/>
                <a:gd name="T11" fmla="*/ 140 w 140"/>
                <a:gd name="T12" fmla="*/ 163 h 16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0" h="163">
                  <a:moveTo>
                    <a:pt x="0" y="163"/>
                  </a:moveTo>
                  <a:lnTo>
                    <a:pt x="140" y="93"/>
                  </a:lnTo>
                  <a:lnTo>
                    <a:pt x="0" y="0"/>
                  </a:lnTo>
                </a:path>
              </a:pathLst>
            </a:cu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295" name="Freeform 39">
              <a:extLst>
                <a:ext uri="{FF2B5EF4-FFF2-40B4-BE49-F238E27FC236}">
                  <a16:creationId xmlns:a16="http://schemas.microsoft.com/office/drawing/2014/main" id="{DB2F0382-9090-0245-8485-2F147216149A}"/>
                </a:ext>
              </a:extLst>
            </p:cNvPr>
            <p:cNvSpPr>
              <a:spLocks/>
            </p:cNvSpPr>
            <p:nvPr/>
          </p:nvSpPr>
          <p:spPr bwMode="auto">
            <a:xfrm>
              <a:off x="3180" y="763"/>
              <a:ext cx="70" cy="81"/>
            </a:xfrm>
            <a:custGeom>
              <a:avLst/>
              <a:gdLst>
                <a:gd name="T0" fmla="*/ 0 w 139"/>
                <a:gd name="T1" fmla="*/ 0 h 163"/>
                <a:gd name="T2" fmla="*/ 1 w 139"/>
                <a:gd name="T3" fmla="*/ 0 h 163"/>
                <a:gd name="T4" fmla="*/ 0 w 139"/>
                <a:gd name="T5" fmla="*/ 0 h 163"/>
                <a:gd name="T6" fmla="*/ 0 60000 65536"/>
                <a:gd name="T7" fmla="*/ 0 60000 65536"/>
                <a:gd name="T8" fmla="*/ 0 60000 65536"/>
                <a:gd name="T9" fmla="*/ 0 w 139"/>
                <a:gd name="T10" fmla="*/ 0 h 163"/>
                <a:gd name="T11" fmla="*/ 139 w 139"/>
                <a:gd name="T12" fmla="*/ 163 h 16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39" h="163">
                  <a:moveTo>
                    <a:pt x="0" y="163"/>
                  </a:moveTo>
                  <a:lnTo>
                    <a:pt x="139" y="93"/>
                  </a:lnTo>
                  <a:lnTo>
                    <a:pt x="0" y="0"/>
                  </a:lnTo>
                </a:path>
              </a:pathLst>
            </a:cu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296" name="Freeform 40">
              <a:extLst>
                <a:ext uri="{FF2B5EF4-FFF2-40B4-BE49-F238E27FC236}">
                  <a16:creationId xmlns:a16="http://schemas.microsoft.com/office/drawing/2014/main" id="{EAC8A639-8CE7-B845-80DC-CEBA346CF205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9" y="763"/>
              <a:ext cx="81" cy="81"/>
            </a:xfrm>
            <a:custGeom>
              <a:avLst/>
              <a:gdLst>
                <a:gd name="T0" fmla="*/ 0 w 163"/>
                <a:gd name="T1" fmla="*/ 0 h 163"/>
                <a:gd name="T2" fmla="*/ 0 w 163"/>
                <a:gd name="T3" fmla="*/ 0 h 163"/>
                <a:gd name="T4" fmla="*/ 0 w 163"/>
                <a:gd name="T5" fmla="*/ 0 h 163"/>
                <a:gd name="T6" fmla="*/ 0 60000 65536"/>
                <a:gd name="T7" fmla="*/ 0 60000 65536"/>
                <a:gd name="T8" fmla="*/ 0 60000 65536"/>
                <a:gd name="T9" fmla="*/ 0 w 163"/>
                <a:gd name="T10" fmla="*/ 0 h 163"/>
                <a:gd name="T11" fmla="*/ 163 w 163"/>
                <a:gd name="T12" fmla="*/ 163 h 16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3" h="163">
                  <a:moveTo>
                    <a:pt x="0" y="163"/>
                  </a:moveTo>
                  <a:lnTo>
                    <a:pt x="163" y="93"/>
                  </a:lnTo>
                  <a:lnTo>
                    <a:pt x="0" y="0"/>
                  </a:lnTo>
                </a:path>
              </a:pathLst>
            </a:cu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297" name="Line 41">
              <a:extLst>
                <a:ext uri="{FF2B5EF4-FFF2-40B4-BE49-F238E27FC236}">
                  <a16:creationId xmlns:a16="http://schemas.microsoft.com/office/drawing/2014/main" id="{79F771B8-CE8F-D048-8767-3AB39275021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99" y="809"/>
              <a:ext cx="290" cy="1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298" name="Freeform 42">
              <a:extLst>
                <a:ext uri="{FF2B5EF4-FFF2-40B4-BE49-F238E27FC236}">
                  <a16:creationId xmlns:a16="http://schemas.microsoft.com/office/drawing/2014/main" id="{2F860829-EC4E-8644-B988-6A95AD21999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6" y="792"/>
              <a:ext cx="35" cy="35"/>
            </a:xfrm>
            <a:custGeom>
              <a:avLst/>
              <a:gdLst>
                <a:gd name="T0" fmla="*/ 0 w 69"/>
                <a:gd name="T1" fmla="*/ 1 h 69"/>
                <a:gd name="T2" fmla="*/ 0 w 69"/>
                <a:gd name="T3" fmla="*/ 1 h 69"/>
                <a:gd name="T4" fmla="*/ 1 w 69"/>
                <a:gd name="T5" fmla="*/ 1 h 69"/>
                <a:gd name="T6" fmla="*/ 1 w 69"/>
                <a:gd name="T7" fmla="*/ 1 h 69"/>
                <a:gd name="T8" fmla="*/ 1 w 69"/>
                <a:gd name="T9" fmla="*/ 1 h 69"/>
                <a:gd name="T10" fmla="*/ 1 w 69"/>
                <a:gd name="T11" fmla="*/ 1 h 69"/>
                <a:gd name="T12" fmla="*/ 1 w 69"/>
                <a:gd name="T13" fmla="*/ 1 h 69"/>
                <a:gd name="T14" fmla="*/ 1 w 69"/>
                <a:gd name="T15" fmla="*/ 1 h 69"/>
                <a:gd name="T16" fmla="*/ 1 w 69"/>
                <a:gd name="T17" fmla="*/ 1 h 69"/>
                <a:gd name="T18" fmla="*/ 1 w 69"/>
                <a:gd name="T19" fmla="*/ 1 h 69"/>
                <a:gd name="T20" fmla="*/ 1 w 69"/>
                <a:gd name="T21" fmla="*/ 1 h 69"/>
                <a:gd name="T22" fmla="*/ 1 w 69"/>
                <a:gd name="T23" fmla="*/ 0 h 69"/>
                <a:gd name="T24" fmla="*/ 1 w 69"/>
                <a:gd name="T25" fmla="*/ 1 h 69"/>
                <a:gd name="T26" fmla="*/ 1 w 69"/>
                <a:gd name="T27" fmla="*/ 1 h 69"/>
                <a:gd name="T28" fmla="*/ 1 w 69"/>
                <a:gd name="T29" fmla="*/ 1 h 69"/>
                <a:gd name="T30" fmla="*/ 1 w 69"/>
                <a:gd name="T31" fmla="*/ 1 h 69"/>
                <a:gd name="T32" fmla="*/ 1 w 69"/>
                <a:gd name="T33" fmla="*/ 1 h 69"/>
                <a:gd name="T34" fmla="*/ 1 w 69"/>
                <a:gd name="T35" fmla="*/ 1 h 69"/>
                <a:gd name="T36" fmla="*/ 1 w 69"/>
                <a:gd name="T37" fmla="*/ 1 h 69"/>
                <a:gd name="T38" fmla="*/ 1 w 69"/>
                <a:gd name="T39" fmla="*/ 1 h 69"/>
                <a:gd name="T40" fmla="*/ 1 w 69"/>
                <a:gd name="T41" fmla="*/ 1 h 69"/>
                <a:gd name="T42" fmla="*/ 1 w 69"/>
                <a:gd name="T43" fmla="*/ 1 h 69"/>
                <a:gd name="T44" fmla="*/ 1 w 69"/>
                <a:gd name="T45" fmla="*/ 1 h 69"/>
                <a:gd name="T46" fmla="*/ 1 w 69"/>
                <a:gd name="T47" fmla="*/ 1 h 69"/>
                <a:gd name="T48" fmla="*/ 1 w 69"/>
                <a:gd name="T49" fmla="*/ 1 h 69"/>
                <a:gd name="T50" fmla="*/ 1 w 69"/>
                <a:gd name="T51" fmla="*/ 1 h 69"/>
                <a:gd name="T52" fmla="*/ 1 w 69"/>
                <a:gd name="T53" fmla="*/ 1 h 69"/>
                <a:gd name="T54" fmla="*/ 1 w 69"/>
                <a:gd name="T55" fmla="*/ 1 h 69"/>
                <a:gd name="T56" fmla="*/ 1 w 69"/>
                <a:gd name="T57" fmla="*/ 1 h 69"/>
                <a:gd name="T58" fmla="*/ 1 w 69"/>
                <a:gd name="T59" fmla="*/ 1 h 69"/>
                <a:gd name="T60" fmla="*/ 1 w 69"/>
                <a:gd name="T61" fmla="*/ 1 h 69"/>
                <a:gd name="T62" fmla="*/ 1 w 69"/>
                <a:gd name="T63" fmla="*/ 1 h 69"/>
                <a:gd name="T64" fmla="*/ 1 w 69"/>
                <a:gd name="T65" fmla="*/ 1 h 69"/>
                <a:gd name="T66" fmla="*/ 1 w 69"/>
                <a:gd name="T67" fmla="*/ 1 h 69"/>
                <a:gd name="T68" fmla="*/ 1 w 69"/>
                <a:gd name="T69" fmla="*/ 1 h 69"/>
                <a:gd name="T70" fmla="*/ 1 w 69"/>
                <a:gd name="T71" fmla="*/ 1 h 69"/>
                <a:gd name="T72" fmla="*/ 1 w 69"/>
                <a:gd name="T73" fmla="*/ 1 h 69"/>
                <a:gd name="T74" fmla="*/ 1 w 69"/>
                <a:gd name="T75" fmla="*/ 1 h 69"/>
                <a:gd name="T76" fmla="*/ 1 w 69"/>
                <a:gd name="T77" fmla="*/ 1 h 69"/>
                <a:gd name="T78" fmla="*/ 1 w 69"/>
                <a:gd name="T79" fmla="*/ 1 h 69"/>
                <a:gd name="T80" fmla="*/ 1 w 69"/>
                <a:gd name="T81" fmla="*/ 1 h 69"/>
                <a:gd name="T82" fmla="*/ 1 w 69"/>
                <a:gd name="T83" fmla="*/ 1 h 69"/>
                <a:gd name="T84" fmla="*/ 1 w 69"/>
                <a:gd name="T85" fmla="*/ 1 h 69"/>
                <a:gd name="T86" fmla="*/ 1 w 69"/>
                <a:gd name="T87" fmla="*/ 1 h 69"/>
                <a:gd name="T88" fmla="*/ 1 w 69"/>
                <a:gd name="T89" fmla="*/ 1 h 69"/>
                <a:gd name="T90" fmla="*/ 1 w 69"/>
                <a:gd name="T91" fmla="*/ 1 h 69"/>
                <a:gd name="T92" fmla="*/ 1 w 69"/>
                <a:gd name="T93" fmla="*/ 1 h 69"/>
                <a:gd name="T94" fmla="*/ 1 w 69"/>
                <a:gd name="T95" fmla="*/ 1 h 69"/>
                <a:gd name="T96" fmla="*/ 1 w 69"/>
                <a:gd name="T97" fmla="*/ 1 h 69"/>
                <a:gd name="T98" fmla="*/ 1 w 69"/>
                <a:gd name="T99" fmla="*/ 1 h 69"/>
                <a:gd name="T100" fmla="*/ 1 w 69"/>
                <a:gd name="T101" fmla="*/ 1 h 69"/>
                <a:gd name="T102" fmla="*/ 1 w 69"/>
                <a:gd name="T103" fmla="*/ 1 h 69"/>
                <a:gd name="T104" fmla="*/ 1 w 69"/>
                <a:gd name="T105" fmla="*/ 1 h 69"/>
                <a:gd name="T106" fmla="*/ 1 w 69"/>
                <a:gd name="T107" fmla="*/ 1 h 69"/>
                <a:gd name="T108" fmla="*/ 0 w 69"/>
                <a:gd name="T109" fmla="*/ 1 h 69"/>
                <a:gd name="T110" fmla="*/ 0 w 69"/>
                <a:gd name="T111" fmla="*/ 1 h 69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69"/>
                <a:gd name="T169" fmla="*/ 0 h 69"/>
                <a:gd name="T170" fmla="*/ 69 w 69"/>
                <a:gd name="T171" fmla="*/ 69 h 69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69" h="69">
                  <a:moveTo>
                    <a:pt x="0" y="41"/>
                  </a:moveTo>
                  <a:lnTo>
                    <a:pt x="0" y="29"/>
                  </a:lnTo>
                  <a:lnTo>
                    <a:pt x="0" y="26"/>
                  </a:lnTo>
                  <a:lnTo>
                    <a:pt x="0" y="25"/>
                  </a:lnTo>
                  <a:lnTo>
                    <a:pt x="0" y="24"/>
                  </a:lnTo>
                  <a:lnTo>
                    <a:pt x="0" y="23"/>
                  </a:lnTo>
                  <a:lnTo>
                    <a:pt x="1" y="22"/>
                  </a:lnTo>
                  <a:lnTo>
                    <a:pt x="1" y="20"/>
                  </a:lnTo>
                  <a:lnTo>
                    <a:pt x="1" y="18"/>
                  </a:lnTo>
                  <a:lnTo>
                    <a:pt x="2" y="17"/>
                  </a:lnTo>
                  <a:lnTo>
                    <a:pt x="2" y="16"/>
                  </a:lnTo>
                  <a:lnTo>
                    <a:pt x="3" y="15"/>
                  </a:lnTo>
                  <a:lnTo>
                    <a:pt x="3" y="14"/>
                  </a:lnTo>
                  <a:lnTo>
                    <a:pt x="4" y="12"/>
                  </a:lnTo>
                  <a:lnTo>
                    <a:pt x="5" y="11"/>
                  </a:lnTo>
                  <a:lnTo>
                    <a:pt x="5" y="10"/>
                  </a:lnTo>
                  <a:lnTo>
                    <a:pt x="7" y="9"/>
                  </a:lnTo>
                  <a:lnTo>
                    <a:pt x="8" y="9"/>
                  </a:lnTo>
                  <a:lnTo>
                    <a:pt x="9" y="8"/>
                  </a:lnTo>
                  <a:lnTo>
                    <a:pt x="10" y="7"/>
                  </a:lnTo>
                  <a:lnTo>
                    <a:pt x="11" y="5"/>
                  </a:lnTo>
                  <a:lnTo>
                    <a:pt x="12" y="5"/>
                  </a:lnTo>
                  <a:lnTo>
                    <a:pt x="14" y="4"/>
                  </a:lnTo>
                  <a:lnTo>
                    <a:pt x="15" y="3"/>
                  </a:lnTo>
                  <a:lnTo>
                    <a:pt x="16" y="3"/>
                  </a:lnTo>
                  <a:lnTo>
                    <a:pt x="17" y="2"/>
                  </a:lnTo>
                  <a:lnTo>
                    <a:pt x="18" y="2"/>
                  </a:lnTo>
                  <a:lnTo>
                    <a:pt x="19" y="2"/>
                  </a:lnTo>
                  <a:lnTo>
                    <a:pt x="21" y="1"/>
                  </a:lnTo>
                  <a:lnTo>
                    <a:pt x="22" y="1"/>
                  </a:lnTo>
                  <a:lnTo>
                    <a:pt x="23" y="1"/>
                  </a:lnTo>
                  <a:lnTo>
                    <a:pt x="25" y="1"/>
                  </a:lnTo>
                  <a:lnTo>
                    <a:pt x="26" y="1"/>
                  </a:lnTo>
                  <a:lnTo>
                    <a:pt x="27" y="0"/>
                  </a:lnTo>
                  <a:lnTo>
                    <a:pt x="41" y="0"/>
                  </a:lnTo>
                  <a:lnTo>
                    <a:pt x="43" y="1"/>
                  </a:lnTo>
                  <a:lnTo>
                    <a:pt x="44" y="1"/>
                  </a:lnTo>
                  <a:lnTo>
                    <a:pt x="45" y="1"/>
                  </a:lnTo>
                  <a:lnTo>
                    <a:pt x="47" y="1"/>
                  </a:lnTo>
                  <a:lnTo>
                    <a:pt x="48" y="1"/>
                  </a:lnTo>
                  <a:lnTo>
                    <a:pt x="50" y="2"/>
                  </a:lnTo>
                  <a:lnTo>
                    <a:pt x="51" y="2"/>
                  </a:lnTo>
                  <a:lnTo>
                    <a:pt x="52" y="2"/>
                  </a:lnTo>
                  <a:lnTo>
                    <a:pt x="53" y="3"/>
                  </a:lnTo>
                  <a:lnTo>
                    <a:pt x="54" y="3"/>
                  </a:lnTo>
                  <a:lnTo>
                    <a:pt x="55" y="4"/>
                  </a:lnTo>
                  <a:lnTo>
                    <a:pt x="56" y="5"/>
                  </a:lnTo>
                  <a:lnTo>
                    <a:pt x="58" y="5"/>
                  </a:lnTo>
                  <a:lnTo>
                    <a:pt x="59" y="7"/>
                  </a:lnTo>
                  <a:lnTo>
                    <a:pt x="60" y="8"/>
                  </a:lnTo>
                  <a:lnTo>
                    <a:pt x="61" y="9"/>
                  </a:lnTo>
                  <a:lnTo>
                    <a:pt x="62" y="9"/>
                  </a:lnTo>
                  <a:lnTo>
                    <a:pt x="62" y="10"/>
                  </a:lnTo>
                  <a:lnTo>
                    <a:pt x="63" y="11"/>
                  </a:lnTo>
                  <a:lnTo>
                    <a:pt x="65" y="12"/>
                  </a:lnTo>
                  <a:lnTo>
                    <a:pt x="65" y="14"/>
                  </a:lnTo>
                  <a:lnTo>
                    <a:pt x="66" y="15"/>
                  </a:lnTo>
                  <a:lnTo>
                    <a:pt x="67" y="16"/>
                  </a:lnTo>
                  <a:lnTo>
                    <a:pt x="67" y="17"/>
                  </a:lnTo>
                  <a:lnTo>
                    <a:pt x="67" y="18"/>
                  </a:lnTo>
                  <a:lnTo>
                    <a:pt x="68" y="20"/>
                  </a:lnTo>
                  <a:lnTo>
                    <a:pt x="68" y="22"/>
                  </a:lnTo>
                  <a:lnTo>
                    <a:pt x="68" y="23"/>
                  </a:lnTo>
                  <a:lnTo>
                    <a:pt x="69" y="24"/>
                  </a:lnTo>
                  <a:lnTo>
                    <a:pt x="69" y="25"/>
                  </a:lnTo>
                  <a:lnTo>
                    <a:pt x="69" y="26"/>
                  </a:lnTo>
                  <a:lnTo>
                    <a:pt x="69" y="29"/>
                  </a:lnTo>
                  <a:lnTo>
                    <a:pt x="69" y="41"/>
                  </a:lnTo>
                  <a:lnTo>
                    <a:pt x="69" y="44"/>
                  </a:lnTo>
                  <a:lnTo>
                    <a:pt x="69" y="45"/>
                  </a:lnTo>
                  <a:lnTo>
                    <a:pt x="69" y="46"/>
                  </a:lnTo>
                  <a:lnTo>
                    <a:pt x="68" y="47"/>
                  </a:lnTo>
                  <a:lnTo>
                    <a:pt x="68" y="48"/>
                  </a:lnTo>
                  <a:lnTo>
                    <a:pt x="68" y="49"/>
                  </a:lnTo>
                  <a:lnTo>
                    <a:pt x="67" y="52"/>
                  </a:lnTo>
                  <a:lnTo>
                    <a:pt x="67" y="53"/>
                  </a:lnTo>
                  <a:lnTo>
                    <a:pt x="67" y="54"/>
                  </a:lnTo>
                  <a:lnTo>
                    <a:pt x="66" y="55"/>
                  </a:lnTo>
                  <a:lnTo>
                    <a:pt x="65" y="56"/>
                  </a:lnTo>
                  <a:lnTo>
                    <a:pt x="65" y="58"/>
                  </a:lnTo>
                  <a:lnTo>
                    <a:pt x="63" y="59"/>
                  </a:lnTo>
                  <a:lnTo>
                    <a:pt x="62" y="60"/>
                  </a:lnTo>
                  <a:lnTo>
                    <a:pt x="62" y="61"/>
                  </a:lnTo>
                  <a:lnTo>
                    <a:pt x="61" y="61"/>
                  </a:lnTo>
                  <a:lnTo>
                    <a:pt x="60" y="62"/>
                  </a:lnTo>
                  <a:lnTo>
                    <a:pt x="59" y="63"/>
                  </a:lnTo>
                  <a:lnTo>
                    <a:pt x="58" y="65"/>
                  </a:lnTo>
                  <a:lnTo>
                    <a:pt x="56" y="65"/>
                  </a:lnTo>
                  <a:lnTo>
                    <a:pt x="55" y="66"/>
                  </a:lnTo>
                  <a:lnTo>
                    <a:pt x="54" y="67"/>
                  </a:lnTo>
                  <a:lnTo>
                    <a:pt x="53" y="67"/>
                  </a:lnTo>
                  <a:lnTo>
                    <a:pt x="52" y="68"/>
                  </a:lnTo>
                  <a:lnTo>
                    <a:pt x="51" y="68"/>
                  </a:lnTo>
                  <a:lnTo>
                    <a:pt x="50" y="68"/>
                  </a:lnTo>
                  <a:lnTo>
                    <a:pt x="48" y="69"/>
                  </a:lnTo>
                  <a:lnTo>
                    <a:pt x="47" y="69"/>
                  </a:lnTo>
                  <a:lnTo>
                    <a:pt x="45" y="69"/>
                  </a:lnTo>
                  <a:lnTo>
                    <a:pt x="44" y="69"/>
                  </a:lnTo>
                  <a:lnTo>
                    <a:pt x="43" y="69"/>
                  </a:lnTo>
                  <a:lnTo>
                    <a:pt x="41" y="69"/>
                  </a:lnTo>
                  <a:lnTo>
                    <a:pt x="27" y="69"/>
                  </a:lnTo>
                  <a:lnTo>
                    <a:pt x="26" y="69"/>
                  </a:lnTo>
                  <a:lnTo>
                    <a:pt x="25" y="69"/>
                  </a:lnTo>
                  <a:lnTo>
                    <a:pt x="23" y="69"/>
                  </a:lnTo>
                  <a:lnTo>
                    <a:pt x="22" y="69"/>
                  </a:lnTo>
                  <a:lnTo>
                    <a:pt x="21" y="69"/>
                  </a:lnTo>
                  <a:lnTo>
                    <a:pt x="19" y="68"/>
                  </a:lnTo>
                  <a:lnTo>
                    <a:pt x="18" y="68"/>
                  </a:lnTo>
                  <a:lnTo>
                    <a:pt x="17" y="68"/>
                  </a:lnTo>
                  <a:lnTo>
                    <a:pt x="16" y="67"/>
                  </a:lnTo>
                  <a:lnTo>
                    <a:pt x="15" y="67"/>
                  </a:lnTo>
                  <a:lnTo>
                    <a:pt x="14" y="66"/>
                  </a:lnTo>
                  <a:lnTo>
                    <a:pt x="12" y="65"/>
                  </a:lnTo>
                  <a:lnTo>
                    <a:pt x="11" y="65"/>
                  </a:lnTo>
                  <a:lnTo>
                    <a:pt x="10" y="63"/>
                  </a:lnTo>
                  <a:lnTo>
                    <a:pt x="9" y="62"/>
                  </a:lnTo>
                  <a:lnTo>
                    <a:pt x="8" y="61"/>
                  </a:lnTo>
                  <a:lnTo>
                    <a:pt x="7" y="61"/>
                  </a:lnTo>
                  <a:lnTo>
                    <a:pt x="5" y="60"/>
                  </a:lnTo>
                  <a:lnTo>
                    <a:pt x="5" y="59"/>
                  </a:lnTo>
                  <a:lnTo>
                    <a:pt x="4" y="58"/>
                  </a:lnTo>
                  <a:lnTo>
                    <a:pt x="3" y="56"/>
                  </a:lnTo>
                  <a:lnTo>
                    <a:pt x="3" y="55"/>
                  </a:lnTo>
                  <a:lnTo>
                    <a:pt x="2" y="54"/>
                  </a:lnTo>
                  <a:lnTo>
                    <a:pt x="2" y="53"/>
                  </a:lnTo>
                  <a:lnTo>
                    <a:pt x="1" y="52"/>
                  </a:lnTo>
                  <a:lnTo>
                    <a:pt x="1" y="49"/>
                  </a:lnTo>
                  <a:lnTo>
                    <a:pt x="1" y="48"/>
                  </a:lnTo>
                  <a:lnTo>
                    <a:pt x="0" y="47"/>
                  </a:lnTo>
                  <a:lnTo>
                    <a:pt x="0" y="46"/>
                  </a:lnTo>
                  <a:lnTo>
                    <a:pt x="0" y="45"/>
                  </a:lnTo>
                  <a:lnTo>
                    <a:pt x="0" y="44"/>
                  </a:lnTo>
                  <a:lnTo>
                    <a:pt x="0" y="41"/>
                  </a:lnTo>
                  <a:close/>
                </a:path>
              </a:pathLst>
            </a:custGeom>
            <a:solidFill>
              <a:srgbClr val="000000"/>
            </a:solidFill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299" name="Rectangle 43">
              <a:extLst>
                <a:ext uri="{FF2B5EF4-FFF2-40B4-BE49-F238E27FC236}">
                  <a16:creationId xmlns:a16="http://schemas.microsoft.com/office/drawing/2014/main" id="{1762A16B-F997-8346-A053-AB2153064F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30" y="747"/>
              <a:ext cx="101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300" b="0">
                  <a:solidFill>
                    <a:srgbClr val="000000"/>
                  </a:solidFill>
                  <a:latin typeface="Times-Roman" pitchFamily="2" charset="0"/>
                </a:rPr>
                <a:t>Q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96300" name="Rectangle 44">
              <a:extLst>
                <a:ext uri="{FF2B5EF4-FFF2-40B4-BE49-F238E27FC236}">
                  <a16:creationId xmlns:a16="http://schemas.microsoft.com/office/drawing/2014/main" id="{EEAC9259-E75A-ED4B-9815-14A1C82C4C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0" y="445"/>
              <a:ext cx="78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300" b="0">
                  <a:solidFill>
                    <a:srgbClr val="000000"/>
                  </a:solidFill>
                  <a:latin typeface="Times-Roman" pitchFamily="2" charset="0"/>
                </a:rPr>
                <a:t>1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96301" name="Rectangle 45">
              <a:extLst>
                <a:ext uri="{FF2B5EF4-FFF2-40B4-BE49-F238E27FC236}">
                  <a16:creationId xmlns:a16="http://schemas.microsoft.com/office/drawing/2014/main" id="{7156E782-6633-1843-BCE6-68917611C4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55" y="550"/>
              <a:ext cx="101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300" b="0">
                  <a:solidFill>
                    <a:srgbClr val="000000"/>
                  </a:solidFill>
                  <a:latin typeface="Times-Roman" pitchFamily="2" charset="0"/>
                </a:rPr>
                <a:t>Q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96302" name="Rectangle 46">
              <a:extLst>
                <a:ext uri="{FF2B5EF4-FFF2-40B4-BE49-F238E27FC236}">
                  <a16:creationId xmlns:a16="http://schemas.microsoft.com/office/drawing/2014/main" id="{1F027A1D-9BC4-0846-A4A4-995A0EB68A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4" y="603"/>
              <a:ext cx="60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 b="0">
                  <a:solidFill>
                    <a:srgbClr val="000000"/>
                  </a:solidFill>
                  <a:latin typeface="Times-Roman" pitchFamily="2" charset="0"/>
                </a:rPr>
                <a:t>0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96303" name="Rectangle 47">
              <a:extLst>
                <a:ext uri="{FF2B5EF4-FFF2-40B4-BE49-F238E27FC236}">
                  <a16:creationId xmlns:a16="http://schemas.microsoft.com/office/drawing/2014/main" id="{D2D03A14-80F0-FA42-89BD-E52E31292A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6" y="550"/>
              <a:ext cx="101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300" b="0">
                  <a:solidFill>
                    <a:srgbClr val="000000"/>
                  </a:solidFill>
                  <a:latin typeface="Times-Roman" pitchFamily="2" charset="0"/>
                </a:rPr>
                <a:t>Q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96304" name="Rectangle 48">
              <a:extLst>
                <a:ext uri="{FF2B5EF4-FFF2-40B4-BE49-F238E27FC236}">
                  <a16:creationId xmlns:a16="http://schemas.microsoft.com/office/drawing/2014/main" id="{B2428140-ABE3-1D40-9E52-361DCFD6B5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16" y="603"/>
              <a:ext cx="60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 b="0">
                  <a:solidFill>
                    <a:srgbClr val="000000"/>
                  </a:solidFill>
                  <a:latin typeface="Times-Roman" pitchFamily="2" charset="0"/>
                </a:rPr>
                <a:t>1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96305" name="Rectangle 49">
              <a:extLst>
                <a:ext uri="{FF2B5EF4-FFF2-40B4-BE49-F238E27FC236}">
                  <a16:creationId xmlns:a16="http://schemas.microsoft.com/office/drawing/2014/main" id="{6EE2E425-4BC1-324F-A2D2-AF0A979840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18" y="550"/>
              <a:ext cx="101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300" b="0">
                  <a:solidFill>
                    <a:srgbClr val="000000"/>
                  </a:solidFill>
                  <a:latin typeface="Times-Roman" pitchFamily="2" charset="0"/>
                </a:rPr>
                <a:t>Q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96306" name="Rectangle 50">
              <a:extLst>
                <a:ext uri="{FF2B5EF4-FFF2-40B4-BE49-F238E27FC236}">
                  <a16:creationId xmlns:a16="http://schemas.microsoft.com/office/drawing/2014/main" id="{A73495E2-84B8-0341-8AED-D5B9A65368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97" y="603"/>
              <a:ext cx="60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 b="0">
                  <a:solidFill>
                    <a:srgbClr val="000000"/>
                  </a:solidFill>
                  <a:latin typeface="Times-Roman" pitchFamily="2" charset="0"/>
                </a:rPr>
                <a:t>2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96307" name="Rectangle 51">
              <a:extLst>
                <a:ext uri="{FF2B5EF4-FFF2-40B4-BE49-F238E27FC236}">
                  <a16:creationId xmlns:a16="http://schemas.microsoft.com/office/drawing/2014/main" id="{81D92F38-5214-034B-92B8-244A4F253D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85" y="1300"/>
              <a:ext cx="559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0">
                  <a:solidFill>
                    <a:srgbClr val="000000"/>
                  </a:solidFill>
                  <a:latin typeface="Helvetica" pitchFamily="2" charset="0"/>
                </a:rPr>
                <a:t>(a) Circuit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96308" name="Rectangle 52">
              <a:extLst>
                <a:ext uri="{FF2B5EF4-FFF2-40B4-BE49-F238E27FC236}">
                  <a16:creationId xmlns:a16="http://schemas.microsoft.com/office/drawing/2014/main" id="{D597A124-5272-BF40-95C9-D206C6E3FB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9" y="1756"/>
              <a:ext cx="277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300" b="0">
                  <a:solidFill>
                    <a:srgbClr val="000000"/>
                  </a:solidFill>
                  <a:latin typeface="Times-Roman" pitchFamily="2" charset="0"/>
                </a:rPr>
                <a:t>Clock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96309" name="Rectangle 53">
              <a:extLst>
                <a:ext uri="{FF2B5EF4-FFF2-40B4-BE49-F238E27FC236}">
                  <a16:creationId xmlns:a16="http://schemas.microsoft.com/office/drawing/2014/main" id="{56AB6C4D-B330-134F-8585-122D05B9DA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7" y="2066"/>
              <a:ext cx="102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300" b="0">
                  <a:solidFill>
                    <a:srgbClr val="000000"/>
                  </a:solidFill>
                  <a:latin typeface="Times-Roman" pitchFamily="2" charset="0"/>
                </a:rPr>
                <a:t>Q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96310" name="Rectangle 54">
              <a:extLst>
                <a:ext uri="{FF2B5EF4-FFF2-40B4-BE49-F238E27FC236}">
                  <a16:creationId xmlns:a16="http://schemas.microsoft.com/office/drawing/2014/main" id="{0C702978-89E1-674E-BC96-840058F921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6" y="2118"/>
              <a:ext cx="61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 b="0">
                  <a:solidFill>
                    <a:srgbClr val="000000"/>
                  </a:solidFill>
                  <a:latin typeface="Times-Roman" pitchFamily="2" charset="0"/>
                </a:rPr>
                <a:t>0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96311" name="Rectangle 55">
              <a:extLst>
                <a:ext uri="{FF2B5EF4-FFF2-40B4-BE49-F238E27FC236}">
                  <a16:creationId xmlns:a16="http://schemas.microsoft.com/office/drawing/2014/main" id="{E18C24FA-95A8-224F-B79D-2796B916A3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7" y="2395"/>
              <a:ext cx="102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300" b="0">
                  <a:solidFill>
                    <a:srgbClr val="000000"/>
                  </a:solidFill>
                  <a:latin typeface="Times-Roman" pitchFamily="2" charset="0"/>
                </a:rPr>
                <a:t>Q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96312" name="Rectangle 56">
              <a:extLst>
                <a:ext uri="{FF2B5EF4-FFF2-40B4-BE49-F238E27FC236}">
                  <a16:creationId xmlns:a16="http://schemas.microsoft.com/office/drawing/2014/main" id="{1E1B4DA5-330E-B64F-982E-FE5AEC35D9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6" y="2447"/>
              <a:ext cx="61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 b="0">
                  <a:solidFill>
                    <a:srgbClr val="000000"/>
                  </a:solidFill>
                  <a:latin typeface="Times-Roman" pitchFamily="2" charset="0"/>
                </a:rPr>
                <a:t>1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96313" name="Rectangle 57">
              <a:extLst>
                <a:ext uri="{FF2B5EF4-FFF2-40B4-BE49-F238E27FC236}">
                  <a16:creationId xmlns:a16="http://schemas.microsoft.com/office/drawing/2014/main" id="{524CCB31-C49F-464A-8B43-67C14001C1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7" y="2723"/>
              <a:ext cx="102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300" b="0">
                  <a:solidFill>
                    <a:srgbClr val="000000"/>
                  </a:solidFill>
                  <a:latin typeface="Times-Roman" pitchFamily="2" charset="0"/>
                </a:rPr>
                <a:t>Q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96314" name="Rectangle 58">
              <a:extLst>
                <a:ext uri="{FF2B5EF4-FFF2-40B4-BE49-F238E27FC236}">
                  <a16:creationId xmlns:a16="http://schemas.microsoft.com/office/drawing/2014/main" id="{747CB35F-1E1A-184E-9C12-A597D8EFE0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6" y="2776"/>
              <a:ext cx="61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 b="0">
                  <a:solidFill>
                    <a:srgbClr val="000000"/>
                  </a:solidFill>
                  <a:latin typeface="Times-Roman" pitchFamily="2" charset="0"/>
                </a:rPr>
                <a:t>2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96315" name="Rectangle 59">
              <a:extLst>
                <a:ext uri="{FF2B5EF4-FFF2-40B4-BE49-F238E27FC236}">
                  <a16:creationId xmlns:a16="http://schemas.microsoft.com/office/drawing/2014/main" id="{7550D997-1028-BD43-B02B-A8BC808404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3" y="3354"/>
              <a:ext cx="283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300" b="0">
                  <a:solidFill>
                    <a:srgbClr val="000000"/>
                  </a:solidFill>
                  <a:latin typeface="Times-Roman" pitchFamily="2" charset="0"/>
                </a:rPr>
                <a:t>Count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96316" name="Rectangle 60">
              <a:extLst>
                <a:ext uri="{FF2B5EF4-FFF2-40B4-BE49-F238E27FC236}">
                  <a16:creationId xmlns:a16="http://schemas.microsoft.com/office/drawing/2014/main" id="{127A7D24-E26F-A942-9459-475FA40148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5" y="3354"/>
              <a:ext cx="79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300" b="0">
                  <a:solidFill>
                    <a:srgbClr val="000000"/>
                  </a:solidFill>
                  <a:latin typeface="Times-Roman" pitchFamily="2" charset="0"/>
                </a:rPr>
                <a:t>0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96317" name="Rectangle 61">
              <a:extLst>
                <a:ext uri="{FF2B5EF4-FFF2-40B4-BE49-F238E27FC236}">
                  <a16:creationId xmlns:a16="http://schemas.microsoft.com/office/drawing/2014/main" id="{AF3D32CF-8FB8-0F47-839C-A04F789090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65" y="3354"/>
              <a:ext cx="79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300" b="0">
                  <a:solidFill>
                    <a:srgbClr val="000000"/>
                  </a:solidFill>
                  <a:latin typeface="Times-Roman" pitchFamily="2" charset="0"/>
                </a:rPr>
                <a:t>1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96318" name="Rectangle 62">
              <a:extLst>
                <a:ext uri="{FF2B5EF4-FFF2-40B4-BE49-F238E27FC236}">
                  <a16:creationId xmlns:a16="http://schemas.microsoft.com/office/drawing/2014/main" id="{CA345087-9620-BC4A-BAB6-64EBD85096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0" y="3354"/>
              <a:ext cx="79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300" b="0">
                  <a:solidFill>
                    <a:srgbClr val="000000"/>
                  </a:solidFill>
                  <a:latin typeface="Times-Roman" pitchFamily="2" charset="0"/>
                </a:rPr>
                <a:t>2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96319" name="Rectangle 63">
              <a:extLst>
                <a:ext uri="{FF2B5EF4-FFF2-40B4-BE49-F238E27FC236}">
                  <a16:creationId xmlns:a16="http://schemas.microsoft.com/office/drawing/2014/main" id="{D62D2BD4-1F74-884E-9143-F985446A92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0" y="3354"/>
              <a:ext cx="79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300" b="0">
                  <a:solidFill>
                    <a:srgbClr val="000000"/>
                  </a:solidFill>
                  <a:latin typeface="Times-Roman" pitchFamily="2" charset="0"/>
                </a:rPr>
                <a:t>3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96320" name="Rectangle 64">
              <a:extLst>
                <a:ext uri="{FF2B5EF4-FFF2-40B4-BE49-F238E27FC236}">
                  <a16:creationId xmlns:a16="http://schemas.microsoft.com/office/drawing/2014/main" id="{4D583BD9-FFBE-CA4B-B116-3A40B76925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26" y="3354"/>
              <a:ext cx="79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300" b="0">
                  <a:solidFill>
                    <a:srgbClr val="000000"/>
                  </a:solidFill>
                  <a:latin typeface="Times-Roman" pitchFamily="2" charset="0"/>
                </a:rPr>
                <a:t>5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96321" name="Rectangle 65">
              <a:extLst>
                <a:ext uri="{FF2B5EF4-FFF2-40B4-BE49-F238E27FC236}">
                  <a16:creationId xmlns:a16="http://schemas.microsoft.com/office/drawing/2014/main" id="{92403E2A-C172-CF47-898A-17F0545A25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04" y="3354"/>
              <a:ext cx="79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300" b="0">
                  <a:solidFill>
                    <a:srgbClr val="000000"/>
                  </a:solidFill>
                  <a:latin typeface="Times-Roman" pitchFamily="2" charset="0"/>
                </a:rPr>
                <a:t>9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96322" name="Rectangle 66">
              <a:extLst>
                <a:ext uri="{FF2B5EF4-FFF2-40B4-BE49-F238E27FC236}">
                  <a16:creationId xmlns:a16="http://schemas.microsoft.com/office/drawing/2014/main" id="{4D9926DC-20B2-6D46-9A0E-FCC57E4719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35" y="3354"/>
              <a:ext cx="105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300" b="0">
                  <a:solidFill>
                    <a:srgbClr val="000000"/>
                  </a:solidFill>
                  <a:latin typeface="Times-Roman" pitchFamily="2" charset="0"/>
                </a:rPr>
                <a:t>12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96323" name="Rectangle 67">
              <a:extLst>
                <a:ext uri="{FF2B5EF4-FFF2-40B4-BE49-F238E27FC236}">
                  <a16:creationId xmlns:a16="http://schemas.microsoft.com/office/drawing/2014/main" id="{63F3C814-A480-C241-8951-B950B4C0CC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71" y="3354"/>
              <a:ext cx="105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300" b="0">
                  <a:solidFill>
                    <a:srgbClr val="000000"/>
                  </a:solidFill>
                  <a:latin typeface="Times-Roman" pitchFamily="2" charset="0"/>
                </a:rPr>
                <a:t>14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96324" name="Rectangle 68">
              <a:extLst>
                <a:ext uri="{FF2B5EF4-FFF2-40B4-BE49-F238E27FC236}">
                  <a16:creationId xmlns:a16="http://schemas.microsoft.com/office/drawing/2014/main" id="{31D6258B-8FC7-0A45-A939-09AD15AADB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32" y="3354"/>
              <a:ext cx="79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300" b="0">
                  <a:solidFill>
                    <a:srgbClr val="000000"/>
                  </a:solidFill>
                  <a:latin typeface="Times-Roman" pitchFamily="2" charset="0"/>
                </a:rPr>
                <a:t>0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96325" name="Rectangle 69">
              <a:extLst>
                <a:ext uri="{FF2B5EF4-FFF2-40B4-BE49-F238E27FC236}">
                  <a16:creationId xmlns:a16="http://schemas.microsoft.com/office/drawing/2014/main" id="{AE33C0F6-1184-B041-8094-CF4154D84C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64" y="356"/>
              <a:ext cx="371" cy="592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96326" name="Rectangle 70">
              <a:extLst>
                <a:ext uri="{FF2B5EF4-FFF2-40B4-BE49-F238E27FC236}">
                  <a16:creationId xmlns:a16="http://schemas.microsoft.com/office/drawing/2014/main" id="{D42C2057-E67C-3B48-8BBA-E110447169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1" y="3685"/>
              <a:ext cx="1012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0">
                  <a:solidFill>
                    <a:srgbClr val="000000"/>
                  </a:solidFill>
                  <a:latin typeface="Helvetica" pitchFamily="2" charset="0"/>
                </a:rPr>
                <a:t>(b) Timing diagram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96327" name="Rectangle 71">
              <a:extLst>
                <a:ext uri="{FF2B5EF4-FFF2-40B4-BE49-F238E27FC236}">
                  <a16:creationId xmlns:a16="http://schemas.microsoft.com/office/drawing/2014/main" id="{92E982F9-C6BD-0A46-9DA2-E370D5575B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01" y="454"/>
              <a:ext cx="90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300" b="0">
                  <a:solidFill>
                    <a:srgbClr val="000000"/>
                  </a:solidFill>
                  <a:latin typeface="Times-Roman" pitchFamily="2" charset="0"/>
                </a:rPr>
                <a:t>T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96328" name="Rectangle 72">
              <a:extLst>
                <a:ext uri="{FF2B5EF4-FFF2-40B4-BE49-F238E27FC236}">
                  <a16:creationId xmlns:a16="http://schemas.microsoft.com/office/drawing/2014/main" id="{F1DBC92E-12FB-CC4F-B535-470E561B7E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18" y="450"/>
              <a:ext cx="101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300" b="0">
                  <a:solidFill>
                    <a:srgbClr val="000000"/>
                  </a:solidFill>
                  <a:latin typeface="Times-Roman" pitchFamily="2" charset="0"/>
                </a:rPr>
                <a:t>Q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96329" name="Line 73">
              <a:extLst>
                <a:ext uri="{FF2B5EF4-FFF2-40B4-BE49-F238E27FC236}">
                  <a16:creationId xmlns:a16="http://schemas.microsoft.com/office/drawing/2014/main" id="{37F3F372-FDC8-F443-BF35-986DD4F15D8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619" y="739"/>
              <a:ext cx="58" cy="1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330" name="Freeform 74">
              <a:extLst>
                <a:ext uri="{FF2B5EF4-FFF2-40B4-BE49-F238E27FC236}">
                  <a16:creationId xmlns:a16="http://schemas.microsoft.com/office/drawing/2014/main" id="{1A2AE804-1D00-FA4D-A300-DD694EF43F51}"/>
                </a:ext>
              </a:extLst>
            </p:cNvPr>
            <p:cNvSpPr>
              <a:spLocks/>
            </p:cNvSpPr>
            <p:nvPr/>
          </p:nvSpPr>
          <p:spPr bwMode="auto">
            <a:xfrm>
              <a:off x="4364" y="763"/>
              <a:ext cx="69" cy="81"/>
            </a:xfrm>
            <a:custGeom>
              <a:avLst/>
              <a:gdLst>
                <a:gd name="T0" fmla="*/ 0 w 139"/>
                <a:gd name="T1" fmla="*/ 0 h 163"/>
                <a:gd name="T2" fmla="*/ 0 w 139"/>
                <a:gd name="T3" fmla="*/ 0 h 163"/>
                <a:gd name="T4" fmla="*/ 0 w 139"/>
                <a:gd name="T5" fmla="*/ 0 h 163"/>
                <a:gd name="T6" fmla="*/ 0 60000 65536"/>
                <a:gd name="T7" fmla="*/ 0 60000 65536"/>
                <a:gd name="T8" fmla="*/ 0 60000 65536"/>
                <a:gd name="T9" fmla="*/ 0 w 139"/>
                <a:gd name="T10" fmla="*/ 0 h 163"/>
                <a:gd name="T11" fmla="*/ 139 w 139"/>
                <a:gd name="T12" fmla="*/ 163 h 16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39" h="163">
                  <a:moveTo>
                    <a:pt x="0" y="163"/>
                  </a:moveTo>
                  <a:lnTo>
                    <a:pt x="139" y="93"/>
                  </a:lnTo>
                  <a:lnTo>
                    <a:pt x="0" y="0"/>
                  </a:lnTo>
                </a:path>
              </a:pathLst>
            </a:cu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331" name="Line 78">
              <a:extLst>
                <a:ext uri="{FF2B5EF4-FFF2-40B4-BE49-F238E27FC236}">
                  <a16:creationId xmlns:a16="http://schemas.microsoft.com/office/drawing/2014/main" id="{9030A6D5-D8F5-EE42-B398-E4181BC2F22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554" y="356"/>
              <a:ext cx="70" cy="1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332" name="Line 79">
              <a:extLst>
                <a:ext uri="{FF2B5EF4-FFF2-40B4-BE49-F238E27FC236}">
                  <a16:creationId xmlns:a16="http://schemas.microsoft.com/office/drawing/2014/main" id="{F1B714B2-4A48-C442-A151-48F1D3A754F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554" y="507"/>
              <a:ext cx="70" cy="1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333" name="Line 80">
              <a:extLst>
                <a:ext uri="{FF2B5EF4-FFF2-40B4-BE49-F238E27FC236}">
                  <a16:creationId xmlns:a16="http://schemas.microsoft.com/office/drawing/2014/main" id="{ADE820F6-4244-AD45-86E2-2AB9E211D02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074" y="438"/>
              <a:ext cx="104" cy="1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334" name="Line 84">
              <a:extLst>
                <a:ext uri="{FF2B5EF4-FFF2-40B4-BE49-F238E27FC236}">
                  <a16:creationId xmlns:a16="http://schemas.microsoft.com/office/drawing/2014/main" id="{7D236CAA-952E-EE40-81CB-E2C22B3BD9B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737" y="356"/>
              <a:ext cx="70" cy="1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335" name="Line 85">
              <a:extLst>
                <a:ext uri="{FF2B5EF4-FFF2-40B4-BE49-F238E27FC236}">
                  <a16:creationId xmlns:a16="http://schemas.microsoft.com/office/drawing/2014/main" id="{7081A6B2-9F0E-9842-AE71-F593CAED0C6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737" y="507"/>
              <a:ext cx="70" cy="1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336" name="Line 86">
              <a:extLst>
                <a:ext uri="{FF2B5EF4-FFF2-40B4-BE49-F238E27FC236}">
                  <a16:creationId xmlns:a16="http://schemas.microsoft.com/office/drawing/2014/main" id="{F19D03E9-CD1A-9342-AECF-D8D49F1B09E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46" y="507"/>
              <a:ext cx="221" cy="1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337" name="Line 87">
              <a:extLst>
                <a:ext uri="{FF2B5EF4-FFF2-40B4-BE49-F238E27FC236}">
                  <a16:creationId xmlns:a16="http://schemas.microsoft.com/office/drawing/2014/main" id="{9414BE78-281A-A64F-88C0-4C4919E4ACC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661" y="507"/>
              <a:ext cx="301" cy="1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338" name="Line 88">
              <a:extLst>
                <a:ext uri="{FF2B5EF4-FFF2-40B4-BE49-F238E27FC236}">
                  <a16:creationId xmlns:a16="http://schemas.microsoft.com/office/drawing/2014/main" id="{13764531-314A-C94F-A5AB-84160A5CFCC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552" y="507"/>
              <a:ext cx="185" cy="1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339" name="Freeform 89">
              <a:extLst>
                <a:ext uri="{FF2B5EF4-FFF2-40B4-BE49-F238E27FC236}">
                  <a16:creationId xmlns:a16="http://schemas.microsoft.com/office/drawing/2014/main" id="{5ED9AE57-008E-544C-A1AB-4B10650109FC}"/>
                </a:ext>
              </a:extLst>
            </p:cNvPr>
            <p:cNvSpPr>
              <a:spLocks/>
            </p:cNvSpPr>
            <p:nvPr/>
          </p:nvSpPr>
          <p:spPr bwMode="auto">
            <a:xfrm>
              <a:off x="1811" y="809"/>
              <a:ext cx="151" cy="290"/>
            </a:xfrm>
            <a:custGeom>
              <a:avLst/>
              <a:gdLst>
                <a:gd name="T0" fmla="*/ 0 w 301"/>
                <a:gd name="T1" fmla="*/ 1 h 580"/>
                <a:gd name="T2" fmla="*/ 0 w 301"/>
                <a:gd name="T3" fmla="*/ 0 h 580"/>
                <a:gd name="T4" fmla="*/ 1 w 301"/>
                <a:gd name="T5" fmla="*/ 0 h 580"/>
                <a:gd name="T6" fmla="*/ 0 60000 65536"/>
                <a:gd name="T7" fmla="*/ 0 60000 65536"/>
                <a:gd name="T8" fmla="*/ 0 60000 65536"/>
                <a:gd name="T9" fmla="*/ 0 w 301"/>
                <a:gd name="T10" fmla="*/ 0 h 580"/>
                <a:gd name="T11" fmla="*/ 301 w 301"/>
                <a:gd name="T12" fmla="*/ 580 h 58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01" h="580">
                  <a:moveTo>
                    <a:pt x="0" y="580"/>
                  </a:moveTo>
                  <a:lnTo>
                    <a:pt x="0" y="0"/>
                  </a:lnTo>
                  <a:lnTo>
                    <a:pt x="301" y="0"/>
                  </a:lnTo>
                </a:path>
              </a:pathLst>
            </a:cu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340" name="Freeform 90">
              <a:extLst>
                <a:ext uri="{FF2B5EF4-FFF2-40B4-BE49-F238E27FC236}">
                  <a16:creationId xmlns:a16="http://schemas.microsoft.com/office/drawing/2014/main" id="{9BFF266F-F20A-424F-9EA7-D44223EAFC63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0" y="809"/>
              <a:ext cx="150" cy="290"/>
            </a:xfrm>
            <a:custGeom>
              <a:avLst/>
              <a:gdLst>
                <a:gd name="T0" fmla="*/ 0 w 302"/>
                <a:gd name="T1" fmla="*/ 1 h 580"/>
                <a:gd name="T2" fmla="*/ 0 w 302"/>
                <a:gd name="T3" fmla="*/ 0 h 580"/>
                <a:gd name="T4" fmla="*/ 0 w 302"/>
                <a:gd name="T5" fmla="*/ 0 h 580"/>
                <a:gd name="T6" fmla="*/ 0 60000 65536"/>
                <a:gd name="T7" fmla="*/ 0 60000 65536"/>
                <a:gd name="T8" fmla="*/ 0 60000 65536"/>
                <a:gd name="T9" fmla="*/ 0 w 302"/>
                <a:gd name="T10" fmla="*/ 0 h 580"/>
                <a:gd name="T11" fmla="*/ 302 w 302"/>
                <a:gd name="T12" fmla="*/ 580 h 58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02" h="580">
                  <a:moveTo>
                    <a:pt x="0" y="580"/>
                  </a:moveTo>
                  <a:lnTo>
                    <a:pt x="0" y="0"/>
                  </a:lnTo>
                  <a:lnTo>
                    <a:pt x="302" y="0"/>
                  </a:lnTo>
                </a:path>
              </a:pathLst>
            </a:cu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341" name="Freeform 91">
              <a:extLst>
                <a:ext uri="{FF2B5EF4-FFF2-40B4-BE49-F238E27FC236}">
                  <a16:creationId xmlns:a16="http://schemas.microsoft.com/office/drawing/2014/main" id="{DE853030-D319-2E4E-A847-7B12503C6FB2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3" y="809"/>
              <a:ext cx="151" cy="290"/>
            </a:xfrm>
            <a:custGeom>
              <a:avLst/>
              <a:gdLst>
                <a:gd name="T0" fmla="*/ 0 w 302"/>
                <a:gd name="T1" fmla="*/ 1 h 580"/>
                <a:gd name="T2" fmla="*/ 0 w 302"/>
                <a:gd name="T3" fmla="*/ 0 h 580"/>
                <a:gd name="T4" fmla="*/ 1 w 302"/>
                <a:gd name="T5" fmla="*/ 0 h 580"/>
                <a:gd name="T6" fmla="*/ 0 60000 65536"/>
                <a:gd name="T7" fmla="*/ 0 60000 65536"/>
                <a:gd name="T8" fmla="*/ 0 60000 65536"/>
                <a:gd name="T9" fmla="*/ 0 w 302"/>
                <a:gd name="T10" fmla="*/ 0 h 580"/>
                <a:gd name="T11" fmla="*/ 302 w 302"/>
                <a:gd name="T12" fmla="*/ 580 h 58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02" h="580">
                  <a:moveTo>
                    <a:pt x="0" y="580"/>
                  </a:moveTo>
                  <a:lnTo>
                    <a:pt x="0" y="0"/>
                  </a:lnTo>
                  <a:lnTo>
                    <a:pt x="302" y="0"/>
                  </a:lnTo>
                </a:path>
              </a:pathLst>
            </a:cu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342" name="Freeform 92">
              <a:extLst>
                <a:ext uri="{FF2B5EF4-FFF2-40B4-BE49-F238E27FC236}">
                  <a16:creationId xmlns:a16="http://schemas.microsoft.com/office/drawing/2014/main" id="{B19B42FF-5931-314B-B0D8-557DA4FB9E0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0" y="809"/>
              <a:ext cx="3063" cy="290"/>
            </a:xfrm>
            <a:custGeom>
              <a:avLst/>
              <a:gdLst>
                <a:gd name="T0" fmla="*/ 0 w 6126"/>
                <a:gd name="T1" fmla="*/ 0 h 580"/>
                <a:gd name="T2" fmla="*/ 0 w 6126"/>
                <a:gd name="T3" fmla="*/ 1 h 580"/>
                <a:gd name="T4" fmla="*/ 1 w 6126"/>
                <a:gd name="T5" fmla="*/ 1 h 580"/>
                <a:gd name="T6" fmla="*/ 0 60000 65536"/>
                <a:gd name="T7" fmla="*/ 0 60000 65536"/>
                <a:gd name="T8" fmla="*/ 0 60000 65536"/>
                <a:gd name="T9" fmla="*/ 0 w 6126"/>
                <a:gd name="T10" fmla="*/ 0 h 580"/>
                <a:gd name="T11" fmla="*/ 6126 w 6126"/>
                <a:gd name="T12" fmla="*/ 580 h 58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126" h="580">
                  <a:moveTo>
                    <a:pt x="0" y="0"/>
                  </a:moveTo>
                  <a:lnTo>
                    <a:pt x="0" y="580"/>
                  </a:lnTo>
                  <a:lnTo>
                    <a:pt x="6126" y="580"/>
                  </a:lnTo>
                </a:path>
              </a:pathLst>
            </a:cu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343" name="Freeform 93">
              <a:extLst>
                <a:ext uri="{FF2B5EF4-FFF2-40B4-BE49-F238E27FC236}">
                  <a16:creationId xmlns:a16="http://schemas.microsoft.com/office/drawing/2014/main" id="{2860FCB7-4101-934E-A068-F8537E6257D5}"/>
                </a:ext>
              </a:extLst>
            </p:cNvPr>
            <p:cNvSpPr>
              <a:spLocks/>
            </p:cNvSpPr>
            <p:nvPr/>
          </p:nvSpPr>
          <p:spPr bwMode="auto">
            <a:xfrm>
              <a:off x="1811" y="217"/>
              <a:ext cx="743" cy="290"/>
            </a:xfrm>
            <a:custGeom>
              <a:avLst/>
              <a:gdLst>
                <a:gd name="T0" fmla="*/ 1 w 1485"/>
                <a:gd name="T1" fmla="*/ 0 h 581"/>
                <a:gd name="T2" fmla="*/ 1 w 1485"/>
                <a:gd name="T3" fmla="*/ 0 h 581"/>
                <a:gd name="T4" fmla="*/ 1 w 1485"/>
                <a:gd name="T5" fmla="*/ 0 h 581"/>
                <a:gd name="T6" fmla="*/ 0 w 1485"/>
                <a:gd name="T7" fmla="*/ 0 h 581"/>
                <a:gd name="T8" fmla="*/ 0 w 1485"/>
                <a:gd name="T9" fmla="*/ 0 h 5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85"/>
                <a:gd name="T16" fmla="*/ 0 h 581"/>
                <a:gd name="T17" fmla="*/ 1485 w 1485"/>
                <a:gd name="T18" fmla="*/ 581 h 58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85" h="581">
                  <a:moveTo>
                    <a:pt x="1485" y="279"/>
                  </a:moveTo>
                  <a:lnTo>
                    <a:pt x="1322" y="279"/>
                  </a:lnTo>
                  <a:lnTo>
                    <a:pt x="1322" y="0"/>
                  </a:lnTo>
                  <a:lnTo>
                    <a:pt x="0" y="0"/>
                  </a:lnTo>
                  <a:lnTo>
                    <a:pt x="0" y="581"/>
                  </a:lnTo>
                </a:path>
              </a:pathLst>
            </a:cu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344" name="Freeform 94">
              <a:extLst>
                <a:ext uri="{FF2B5EF4-FFF2-40B4-BE49-F238E27FC236}">
                  <a16:creationId xmlns:a16="http://schemas.microsoft.com/office/drawing/2014/main" id="{B2F64548-5335-0348-9F9E-2D37BCF6DB56}"/>
                </a:ext>
              </a:extLst>
            </p:cNvPr>
            <p:cNvSpPr>
              <a:spLocks/>
            </p:cNvSpPr>
            <p:nvPr/>
          </p:nvSpPr>
          <p:spPr bwMode="auto">
            <a:xfrm>
              <a:off x="2995" y="217"/>
              <a:ext cx="742" cy="221"/>
            </a:xfrm>
            <a:custGeom>
              <a:avLst/>
              <a:gdLst>
                <a:gd name="T0" fmla="*/ 0 w 1485"/>
                <a:gd name="T1" fmla="*/ 1 h 441"/>
                <a:gd name="T2" fmla="*/ 0 w 1485"/>
                <a:gd name="T3" fmla="*/ 1 h 441"/>
                <a:gd name="T4" fmla="*/ 0 w 1485"/>
                <a:gd name="T5" fmla="*/ 0 h 441"/>
                <a:gd name="T6" fmla="*/ 0 w 1485"/>
                <a:gd name="T7" fmla="*/ 0 h 441"/>
                <a:gd name="T8" fmla="*/ 0 w 1485"/>
                <a:gd name="T9" fmla="*/ 1 h 441"/>
                <a:gd name="T10" fmla="*/ 0 w 1485"/>
                <a:gd name="T11" fmla="*/ 1 h 44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485"/>
                <a:gd name="T19" fmla="*/ 0 h 441"/>
                <a:gd name="T20" fmla="*/ 1485 w 1485"/>
                <a:gd name="T21" fmla="*/ 441 h 44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485" h="441">
                  <a:moveTo>
                    <a:pt x="1485" y="279"/>
                  </a:moveTo>
                  <a:lnTo>
                    <a:pt x="1322" y="279"/>
                  </a:lnTo>
                  <a:lnTo>
                    <a:pt x="1322" y="0"/>
                  </a:lnTo>
                  <a:lnTo>
                    <a:pt x="69" y="0"/>
                  </a:lnTo>
                  <a:lnTo>
                    <a:pt x="69" y="441"/>
                  </a:lnTo>
                  <a:lnTo>
                    <a:pt x="0" y="441"/>
                  </a:lnTo>
                </a:path>
              </a:pathLst>
            </a:cu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345" name="Freeform 95">
              <a:extLst>
                <a:ext uri="{FF2B5EF4-FFF2-40B4-BE49-F238E27FC236}">
                  <a16:creationId xmlns:a16="http://schemas.microsoft.com/office/drawing/2014/main" id="{0955E608-A3F2-7143-9A85-2A6B60C3B710}"/>
                </a:ext>
              </a:extLst>
            </p:cNvPr>
            <p:cNvSpPr>
              <a:spLocks/>
            </p:cNvSpPr>
            <p:nvPr/>
          </p:nvSpPr>
          <p:spPr bwMode="auto">
            <a:xfrm>
              <a:off x="4178" y="438"/>
              <a:ext cx="186" cy="69"/>
            </a:xfrm>
            <a:custGeom>
              <a:avLst/>
              <a:gdLst>
                <a:gd name="T0" fmla="*/ 1 w 372"/>
                <a:gd name="T1" fmla="*/ 0 h 140"/>
                <a:gd name="T2" fmla="*/ 1 w 372"/>
                <a:gd name="T3" fmla="*/ 0 h 140"/>
                <a:gd name="T4" fmla="*/ 1 w 372"/>
                <a:gd name="T5" fmla="*/ 0 h 140"/>
                <a:gd name="T6" fmla="*/ 0 w 372"/>
                <a:gd name="T7" fmla="*/ 0 h 14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72"/>
                <a:gd name="T13" fmla="*/ 0 h 140"/>
                <a:gd name="T14" fmla="*/ 372 w 372"/>
                <a:gd name="T15" fmla="*/ 140 h 14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72" h="140">
                  <a:moveTo>
                    <a:pt x="372" y="140"/>
                  </a:moveTo>
                  <a:lnTo>
                    <a:pt x="70" y="140"/>
                  </a:lnTo>
                  <a:lnTo>
                    <a:pt x="70" y="0"/>
                  </a:lnTo>
                  <a:lnTo>
                    <a:pt x="0" y="0"/>
                  </a:lnTo>
                </a:path>
              </a:pathLst>
            </a:cu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346" name="Freeform 96">
              <a:extLst>
                <a:ext uri="{FF2B5EF4-FFF2-40B4-BE49-F238E27FC236}">
                  <a16:creationId xmlns:a16="http://schemas.microsoft.com/office/drawing/2014/main" id="{CF290733-000D-004A-8BB9-597975401F85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0" y="438"/>
              <a:ext cx="150" cy="69"/>
            </a:xfrm>
            <a:custGeom>
              <a:avLst/>
              <a:gdLst>
                <a:gd name="T0" fmla="*/ 0 w 302"/>
                <a:gd name="T1" fmla="*/ 0 h 140"/>
                <a:gd name="T2" fmla="*/ 0 w 302"/>
                <a:gd name="T3" fmla="*/ 0 h 140"/>
                <a:gd name="T4" fmla="*/ 0 w 302"/>
                <a:gd name="T5" fmla="*/ 0 h 140"/>
                <a:gd name="T6" fmla="*/ 0 60000 65536"/>
                <a:gd name="T7" fmla="*/ 0 60000 65536"/>
                <a:gd name="T8" fmla="*/ 0 60000 65536"/>
                <a:gd name="T9" fmla="*/ 0 w 302"/>
                <a:gd name="T10" fmla="*/ 0 h 140"/>
                <a:gd name="T11" fmla="*/ 302 w 302"/>
                <a:gd name="T12" fmla="*/ 140 h 1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02" h="140">
                  <a:moveTo>
                    <a:pt x="302" y="140"/>
                  </a:moveTo>
                  <a:lnTo>
                    <a:pt x="0" y="140"/>
                  </a:lnTo>
                  <a:lnTo>
                    <a:pt x="0" y="0"/>
                  </a:lnTo>
                </a:path>
              </a:pathLst>
            </a:cu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347" name="Freeform 97">
              <a:extLst>
                <a:ext uri="{FF2B5EF4-FFF2-40B4-BE49-F238E27FC236}">
                  <a16:creationId xmlns:a16="http://schemas.microsoft.com/office/drawing/2014/main" id="{1C6C1D63-C85F-154D-92D7-7F02338A070F}"/>
                </a:ext>
              </a:extLst>
            </p:cNvPr>
            <p:cNvSpPr>
              <a:spLocks/>
            </p:cNvSpPr>
            <p:nvPr/>
          </p:nvSpPr>
          <p:spPr bwMode="auto">
            <a:xfrm>
              <a:off x="1800" y="496"/>
              <a:ext cx="23" cy="23"/>
            </a:xfrm>
            <a:custGeom>
              <a:avLst/>
              <a:gdLst>
                <a:gd name="T0" fmla="*/ 0 w 46"/>
                <a:gd name="T1" fmla="*/ 0 h 47"/>
                <a:gd name="T2" fmla="*/ 0 w 46"/>
                <a:gd name="T3" fmla="*/ 0 h 47"/>
                <a:gd name="T4" fmla="*/ 1 w 46"/>
                <a:gd name="T5" fmla="*/ 0 h 47"/>
                <a:gd name="T6" fmla="*/ 1 w 46"/>
                <a:gd name="T7" fmla="*/ 0 h 47"/>
                <a:gd name="T8" fmla="*/ 1 w 46"/>
                <a:gd name="T9" fmla="*/ 0 h 47"/>
                <a:gd name="T10" fmla="*/ 1 w 46"/>
                <a:gd name="T11" fmla="*/ 0 h 47"/>
                <a:gd name="T12" fmla="*/ 1 w 46"/>
                <a:gd name="T13" fmla="*/ 0 h 47"/>
                <a:gd name="T14" fmla="*/ 1 w 46"/>
                <a:gd name="T15" fmla="*/ 0 h 47"/>
                <a:gd name="T16" fmla="*/ 1 w 46"/>
                <a:gd name="T17" fmla="*/ 0 h 47"/>
                <a:gd name="T18" fmla="*/ 1 w 46"/>
                <a:gd name="T19" fmla="*/ 0 h 47"/>
                <a:gd name="T20" fmla="*/ 1 w 46"/>
                <a:gd name="T21" fmla="*/ 0 h 47"/>
                <a:gd name="T22" fmla="*/ 1 w 46"/>
                <a:gd name="T23" fmla="*/ 0 h 47"/>
                <a:gd name="T24" fmla="*/ 1 w 46"/>
                <a:gd name="T25" fmla="*/ 0 h 47"/>
                <a:gd name="T26" fmla="*/ 1 w 46"/>
                <a:gd name="T27" fmla="*/ 0 h 47"/>
                <a:gd name="T28" fmla="*/ 1 w 46"/>
                <a:gd name="T29" fmla="*/ 0 h 47"/>
                <a:gd name="T30" fmla="*/ 1 w 46"/>
                <a:gd name="T31" fmla="*/ 0 h 47"/>
                <a:gd name="T32" fmla="*/ 1 w 46"/>
                <a:gd name="T33" fmla="*/ 0 h 47"/>
                <a:gd name="T34" fmla="*/ 1 w 46"/>
                <a:gd name="T35" fmla="*/ 0 h 47"/>
                <a:gd name="T36" fmla="*/ 1 w 46"/>
                <a:gd name="T37" fmla="*/ 0 h 47"/>
                <a:gd name="T38" fmla="*/ 1 w 46"/>
                <a:gd name="T39" fmla="*/ 0 h 47"/>
                <a:gd name="T40" fmla="*/ 1 w 46"/>
                <a:gd name="T41" fmla="*/ 0 h 47"/>
                <a:gd name="T42" fmla="*/ 1 w 46"/>
                <a:gd name="T43" fmla="*/ 0 h 47"/>
                <a:gd name="T44" fmla="*/ 1 w 46"/>
                <a:gd name="T45" fmla="*/ 0 h 47"/>
                <a:gd name="T46" fmla="*/ 1 w 46"/>
                <a:gd name="T47" fmla="*/ 0 h 47"/>
                <a:gd name="T48" fmla="*/ 1 w 46"/>
                <a:gd name="T49" fmla="*/ 0 h 47"/>
                <a:gd name="T50" fmla="*/ 1 w 46"/>
                <a:gd name="T51" fmla="*/ 0 h 47"/>
                <a:gd name="T52" fmla="*/ 1 w 46"/>
                <a:gd name="T53" fmla="*/ 0 h 47"/>
                <a:gd name="T54" fmla="*/ 1 w 46"/>
                <a:gd name="T55" fmla="*/ 0 h 47"/>
                <a:gd name="T56" fmla="*/ 1 w 46"/>
                <a:gd name="T57" fmla="*/ 0 h 47"/>
                <a:gd name="T58" fmla="*/ 1 w 46"/>
                <a:gd name="T59" fmla="*/ 0 h 47"/>
                <a:gd name="T60" fmla="*/ 1 w 46"/>
                <a:gd name="T61" fmla="*/ 0 h 47"/>
                <a:gd name="T62" fmla="*/ 1 w 46"/>
                <a:gd name="T63" fmla="*/ 0 h 47"/>
                <a:gd name="T64" fmla="*/ 1 w 46"/>
                <a:gd name="T65" fmla="*/ 0 h 47"/>
                <a:gd name="T66" fmla="*/ 1 w 46"/>
                <a:gd name="T67" fmla="*/ 0 h 47"/>
                <a:gd name="T68" fmla="*/ 1 w 46"/>
                <a:gd name="T69" fmla="*/ 0 h 47"/>
                <a:gd name="T70" fmla="*/ 1 w 46"/>
                <a:gd name="T71" fmla="*/ 0 h 47"/>
                <a:gd name="T72" fmla="*/ 1 w 46"/>
                <a:gd name="T73" fmla="*/ 0 h 47"/>
                <a:gd name="T74" fmla="*/ 1 w 46"/>
                <a:gd name="T75" fmla="*/ 0 h 47"/>
                <a:gd name="T76" fmla="*/ 1 w 46"/>
                <a:gd name="T77" fmla="*/ 0 h 47"/>
                <a:gd name="T78" fmla="*/ 1 w 46"/>
                <a:gd name="T79" fmla="*/ 0 h 47"/>
                <a:gd name="T80" fmla="*/ 1 w 46"/>
                <a:gd name="T81" fmla="*/ 0 h 47"/>
                <a:gd name="T82" fmla="*/ 1 w 46"/>
                <a:gd name="T83" fmla="*/ 0 h 47"/>
                <a:gd name="T84" fmla="*/ 1 w 46"/>
                <a:gd name="T85" fmla="*/ 0 h 47"/>
                <a:gd name="T86" fmla="*/ 1 w 46"/>
                <a:gd name="T87" fmla="*/ 0 h 47"/>
                <a:gd name="T88" fmla="*/ 1 w 46"/>
                <a:gd name="T89" fmla="*/ 0 h 47"/>
                <a:gd name="T90" fmla="*/ 1 w 46"/>
                <a:gd name="T91" fmla="*/ 0 h 47"/>
                <a:gd name="T92" fmla="*/ 1 w 46"/>
                <a:gd name="T93" fmla="*/ 0 h 47"/>
                <a:gd name="T94" fmla="*/ 1 w 46"/>
                <a:gd name="T95" fmla="*/ 0 h 47"/>
                <a:gd name="T96" fmla="*/ 1 w 46"/>
                <a:gd name="T97" fmla="*/ 0 h 47"/>
                <a:gd name="T98" fmla="*/ 1 w 46"/>
                <a:gd name="T99" fmla="*/ 0 h 47"/>
                <a:gd name="T100" fmla="*/ 1 w 46"/>
                <a:gd name="T101" fmla="*/ 0 h 47"/>
                <a:gd name="T102" fmla="*/ 1 w 46"/>
                <a:gd name="T103" fmla="*/ 0 h 47"/>
                <a:gd name="T104" fmla="*/ 1 w 46"/>
                <a:gd name="T105" fmla="*/ 0 h 47"/>
                <a:gd name="T106" fmla="*/ 1 w 46"/>
                <a:gd name="T107" fmla="*/ 0 h 47"/>
                <a:gd name="T108" fmla="*/ 0 w 46"/>
                <a:gd name="T109" fmla="*/ 0 h 47"/>
                <a:gd name="T110" fmla="*/ 0 w 46"/>
                <a:gd name="T111" fmla="*/ 0 h 4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46"/>
                <a:gd name="T169" fmla="*/ 0 h 47"/>
                <a:gd name="T170" fmla="*/ 46 w 46"/>
                <a:gd name="T171" fmla="*/ 47 h 4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46" h="47">
                  <a:moveTo>
                    <a:pt x="0" y="19"/>
                  </a:moveTo>
                  <a:lnTo>
                    <a:pt x="0" y="29"/>
                  </a:lnTo>
                  <a:lnTo>
                    <a:pt x="0" y="27"/>
                  </a:lnTo>
                  <a:lnTo>
                    <a:pt x="0" y="26"/>
                  </a:lnTo>
                  <a:lnTo>
                    <a:pt x="0" y="25"/>
                  </a:lnTo>
                  <a:lnTo>
                    <a:pt x="0" y="24"/>
                  </a:lnTo>
                  <a:lnTo>
                    <a:pt x="1" y="22"/>
                  </a:lnTo>
                  <a:lnTo>
                    <a:pt x="1" y="21"/>
                  </a:lnTo>
                  <a:lnTo>
                    <a:pt x="1" y="19"/>
                  </a:lnTo>
                  <a:lnTo>
                    <a:pt x="2" y="18"/>
                  </a:lnTo>
                  <a:lnTo>
                    <a:pt x="2" y="17"/>
                  </a:lnTo>
                  <a:lnTo>
                    <a:pt x="3" y="15"/>
                  </a:lnTo>
                  <a:lnTo>
                    <a:pt x="3" y="14"/>
                  </a:lnTo>
                  <a:lnTo>
                    <a:pt x="4" y="13"/>
                  </a:lnTo>
                  <a:lnTo>
                    <a:pt x="5" y="12"/>
                  </a:lnTo>
                  <a:lnTo>
                    <a:pt x="5" y="11"/>
                  </a:lnTo>
                  <a:lnTo>
                    <a:pt x="6" y="10"/>
                  </a:lnTo>
                  <a:lnTo>
                    <a:pt x="8" y="10"/>
                  </a:lnTo>
                  <a:lnTo>
                    <a:pt x="9" y="9"/>
                  </a:lnTo>
                  <a:lnTo>
                    <a:pt x="10" y="7"/>
                  </a:lnTo>
                  <a:lnTo>
                    <a:pt x="11" y="6"/>
                  </a:lnTo>
                  <a:lnTo>
                    <a:pt x="12" y="6"/>
                  </a:lnTo>
                  <a:lnTo>
                    <a:pt x="13" y="5"/>
                  </a:lnTo>
                  <a:lnTo>
                    <a:pt x="15" y="4"/>
                  </a:lnTo>
                  <a:lnTo>
                    <a:pt x="16" y="4"/>
                  </a:lnTo>
                  <a:lnTo>
                    <a:pt x="17" y="3"/>
                  </a:lnTo>
                  <a:lnTo>
                    <a:pt x="18" y="3"/>
                  </a:lnTo>
                  <a:lnTo>
                    <a:pt x="19" y="3"/>
                  </a:lnTo>
                  <a:lnTo>
                    <a:pt x="20" y="2"/>
                  </a:lnTo>
                  <a:lnTo>
                    <a:pt x="22" y="2"/>
                  </a:lnTo>
                  <a:lnTo>
                    <a:pt x="23" y="2"/>
                  </a:lnTo>
                  <a:lnTo>
                    <a:pt x="25" y="2"/>
                  </a:lnTo>
                  <a:lnTo>
                    <a:pt x="26" y="2"/>
                  </a:lnTo>
                  <a:lnTo>
                    <a:pt x="27" y="0"/>
                  </a:lnTo>
                  <a:lnTo>
                    <a:pt x="18" y="0"/>
                  </a:lnTo>
                  <a:lnTo>
                    <a:pt x="19" y="2"/>
                  </a:lnTo>
                  <a:lnTo>
                    <a:pt x="20" y="2"/>
                  </a:lnTo>
                  <a:lnTo>
                    <a:pt x="22" y="2"/>
                  </a:lnTo>
                  <a:lnTo>
                    <a:pt x="24" y="2"/>
                  </a:lnTo>
                  <a:lnTo>
                    <a:pt x="25" y="2"/>
                  </a:lnTo>
                  <a:lnTo>
                    <a:pt x="26" y="3"/>
                  </a:lnTo>
                  <a:lnTo>
                    <a:pt x="27" y="3"/>
                  </a:lnTo>
                  <a:lnTo>
                    <a:pt x="29" y="3"/>
                  </a:lnTo>
                  <a:lnTo>
                    <a:pt x="30" y="4"/>
                  </a:lnTo>
                  <a:lnTo>
                    <a:pt x="31" y="4"/>
                  </a:lnTo>
                  <a:lnTo>
                    <a:pt x="32" y="5"/>
                  </a:lnTo>
                  <a:lnTo>
                    <a:pt x="33" y="6"/>
                  </a:lnTo>
                  <a:lnTo>
                    <a:pt x="34" y="6"/>
                  </a:lnTo>
                  <a:lnTo>
                    <a:pt x="35" y="7"/>
                  </a:lnTo>
                  <a:lnTo>
                    <a:pt x="37" y="9"/>
                  </a:lnTo>
                  <a:lnTo>
                    <a:pt x="38" y="10"/>
                  </a:lnTo>
                  <a:lnTo>
                    <a:pt x="39" y="10"/>
                  </a:lnTo>
                  <a:lnTo>
                    <a:pt x="39" y="11"/>
                  </a:lnTo>
                  <a:lnTo>
                    <a:pt x="40" y="12"/>
                  </a:lnTo>
                  <a:lnTo>
                    <a:pt x="41" y="13"/>
                  </a:lnTo>
                  <a:lnTo>
                    <a:pt x="41" y="14"/>
                  </a:lnTo>
                  <a:lnTo>
                    <a:pt x="42" y="15"/>
                  </a:lnTo>
                  <a:lnTo>
                    <a:pt x="44" y="17"/>
                  </a:lnTo>
                  <a:lnTo>
                    <a:pt x="44" y="18"/>
                  </a:lnTo>
                  <a:lnTo>
                    <a:pt x="44" y="19"/>
                  </a:lnTo>
                  <a:lnTo>
                    <a:pt x="45" y="21"/>
                  </a:lnTo>
                  <a:lnTo>
                    <a:pt x="45" y="22"/>
                  </a:lnTo>
                  <a:lnTo>
                    <a:pt x="45" y="24"/>
                  </a:lnTo>
                  <a:lnTo>
                    <a:pt x="46" y="25"/>
                  </a:lnTo>
                  <a:lnTo>
                    <a:pt x="46" y="26"/>
                  </a:lnTo>
                  <a:lnTo>
                    <a:pt x="46" y="27"/>
                  </a:lnTo>
                  <a:lnTo>
                    <a:pt x="46" y="29"/>
                  </a:lnTo>
                  <a:lnTo>
                    <a:pt x="46" y="19"/>
                  </a:lnTo>
                  <a:lnTo>
                    <a:pt x="46" y="21"/>
                  </a:lnTo>
                  <a:lnTo>
                    <a:pt x="46" y="22"/>
                  </a:lnTo>
                  <a:lnTo>
                    <a:pt x="46" y="24"/>
                  </a:lnTo>
                  <a:lnTo>
                    <a:pt x="45" y="25"/>
                  </a:lnTo>
                  <a:lnTo>
                    <a:pt x="45" y="26"/>
                  </a:lnTo>
                  <a:lnTo>
                    <a:pt x="45" y="27"/>
                  </a:lnTo>
                  <a:lnTo>
                    <a:pt x="44" y="29"/>
                  </a:lnTo>
                  <a:lnTo>
                    <a:pt x="44" y="31"/>
                  </a:lnTo>
                  <a:lnTo>
                    <a:pt x="44" y="32"/>
                  </a:lnTo>
                  <a:lnTo>
                    <a:pt x="42" y="33"/>
                  </a:lnTo>
                  <a:lnTo>
                    <a:pt x="41" y="34"/>
                  </a:lnTo>
                  <a:lnTo>
                    <a:pt x="41" y="35"/>
                  </a:lnTo>
                  <a:lnTo>
                    <a:pt x="40" y="36"/>
                  </a:lnTo>
                  <a:lnTo>
                    <a:pt x="39" y="38"/>
                  </a:lnTo>
                  <a:lnTo>
                    <a:pt x="39" y="39"/>
                  </a:lnTo>
                  <a:lnTo>
                    <a:pt x="38" y="39"/>
                  </a:lnTo>
                  <a:lnTo>
                    <a:pt x="37" y="40"/>
                  </a:lnTo>
                  <a:lnTo>
                    <a:pt x="35" y="41"/>
                  </a:lnTo>
                  <a:lnTo>
                    <a:pt x="34" y="42"/>
                  </a:lnTo>
                  <a:lnTo>
                    <a:pt x="33" y="42"/>
                  </a:lnTo>
                  <a:lnTo>
                    <a:pt x="32" y="43"/>
                  </a:lnTo>
                  <a:lnTo>
                    <a:pt x="31" y="45"/>
                  </a:lnTo>
                  <a:lnTo>
                    <a:pt x="30" y="45"/>
                  </a:lnTo>
                  <a:lnTo>
                    <a:pt x="29" y="46"/>
                  </a:lnTo>
                  <a:lnTo>
                    <a:pt x="27" y="46"/>
                  </a:lnTo>
                  <a:lnTo>
                    <a:pt x="26" y="46"/>
                  </a:lnTo>
                  <a:lnTo>
                    <a:pt x="25" y="47"/>
                  </a:lnTo>
                  <a:lnTo>
                    <a:pt x="24" y="47"/>
                  </a:lnTo>
                  <a:lnTo>
                    <a:pt x="22" y="47"/>
                  </a:lnTo>
                  <a:lnTo>
                    <a:pt x="20" y="47"/>
                  </a:lnTo>
                  <a:lnTo>
                    <a:pt x="19" y="47"/>
                  </a:lnTo>
                  <a:lnTo>
                    <a:pt x="18" y="47"/>
                  </a:lnTo>
                  <a:lnTo>
                    <a:pt x="27" y="47"/>
                  </a:lnTo>
                  <a:lnTo>
                    <a:pt x="26" y="47"/>
                  </a:lnTo>
                  <a:lnTo>
                    <a:pt x="25" y="47"/>
                  </a:lnTo>
                  <a:lnTo>
                    <a:pt x="23" y="47"/>
                  </a:lnTo>
                  <a:lnTo>
                    <a:pt x="22" y="47"/>
                  </a:lnTo>
                  <a:lnTo>
                    <a:pt x="20" y="47"/>
                  </a:lnTo>
                  <a:lnTo>
                    <a:pt x="19" y="46"/>
                  </a:lnTo>
                  <a:lnTo>
                    <a:pt x="18" y="46"/>
                  </a:lnTo>
                  <a:lnTo>
                    <a:pt x="17" y="46"/>
                  </a:lnTo>
                  <a:lnTo>
                    <a:pt x="16" y="45"/>
                  </a:lnTo>
                  <a:lnTo>
                    <a:pt x="15" y="45"/>
                  </a:lnTo>
                  <a:lnTo>
                    <a:pt x="13" y="43"/>
                  </a:lnTo>
                  <a:lnTo>
                    <a:pt x="12" y="42"/>
                  </a:lnTo>
                  <a:lnTo>
                    <a:pt x="11" y="42"/>
                  </a:lnTo>
                  <a:lnTo>
                    <a:pt x="10" y="41"/>
                  </a:lnTo>
                  <a:lnTo>
                    <a:pt x="9" y="40"/>
                  </a:lnTo>
                  <a:lnTo>
                    <a:pt x="8" y="39"/>
                  </a:lnTo>
                  <a:lnTo>
                    <a:pt x="6" y="39"/>
                  </a:lnTo>
                  <a:lnTo>
                    <a:pt x="5" y="38"/>
                  </a:lnTo>
                  <a:lnTo>
                    <a:pt x="5" y="36"/>
                  </a:lnTo>
                  <a:lnTo>
                    <a:pt x="4" y="35"/>
                  </a:lnTo>
                  <a:lnTo>
                    <a:pt x="3" y="34"/>
                  </a:lnTo>
                  <a:lnTo>
                    <a:pt x="3" y="33"/>
                  </a:lnTo>
                  <a:lnTo>
                    <a:pt x="2" y="32"/>
                  </a:lnTo>
                  <a:lnTo>
                    <a:pt x="2" y="31"/>
                  </a:lnTo>
                  <a:lnTo>
                    <a:pt x="1" y="29"/>
                  </a:lnTo>
                  <a:lnTo>
                    <a:pt x="1" y="27"/>
                  </a:lnTo>
                  <a:lnTo>
                    <a:pt x="1" y="26"/>
                  </a:lnTo>
                  <a:lnTo>
                    <a:pt x="0" y="25"/>
                  </a:lnTo>
                  <a:lnTo>
                    <a:pt x="0" y="24"/>
                  </a:lnTo>
                  <a:lnTo>
                    <a:pt x="0" y="22"/>
                  </a:lnTo>
                  <a:lnTo>
                    <a:pt x="0" y="21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000000"/>
            </a:solidFill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348" name="Freeform 98">
              <a:extLst>
                <a:ext uri="{FF2B5EF4-FFF2-40B4-BE49-F238E27FC236}">
                  <a16:creationId xmlns:a16="http://schemas.microsoft.com/office/drawing/2014/main" id="{2E5BC965-218B-E148-9796-D5702B3A27E4}"/>
                </a:ext>
              </a:extLst>
            </p:cNvPr>
            <p:cNvSpPr>
              <a:spLocks/>
            </p:cNvSpPr>
            <p:nvPr/>
          </p:nvSpPr>
          <p:spPr bwMode="auto">
            <a:xfrm>
              <a:off x="3018" y="414"/>
              <a:ext cx="23" cy="35"/>
            </a:xfrm>
            <a:custGeom>
              <a:avLst/>
              <a:gdLst>
                <a:gd name="T0" fmla="*/ 0 w 46"/>
                <a:gd name="T1" fmla="*/ 1 h 70"/>
                <a:gd name="T2" fmla="*/ 0 w 46"/>
                <a:gd name="T3" fmla="*/ 1 h 70"/>
                <a:gd name="T4" fmla="*/ 1 w 46"/>
                <a:gd name="T5" fmla="*/ 1 h 70"/>
                <a:gd name="T6" fmla="*/ 1 w 46"/>
                <a:gd name="T7" fmla="*/ 1 h 70"/>
                <a:gd name="T8" fmla="*/ 1 w 46"/>
                <a:gd name="T9" fmla="*/ 1 h 70"/>
                <a:gd name="T10" fmla="*/ 1 w 46"/>
                <a:gd name="T11" fmla="*/ 1 h 70"/>
                <a:gd name="T12" fmla="*/ 1 w 46"/>
                <a:gd name="T13" fmla="*/ 1 h 70"/>
                <a:gd name="T14" fmla="*/ 1 w 46"/>
                <a:gd name="T15" fmla="*/ 1 h 70"/>
                <a:gd name="T16" fmla="*/ 1 w 46"/>
                <a:gd name="T17" fmla="*/ 1 h 70"/>
                <a:gd name="T18" fmla="*/ 1 w 46"/>
                <a:gd name="T19" fmla="*/ 1 h 70"/>
                <a:gd name="T20" fmla="*/ 1 w 46"/>
                <a:gd name="T21" fmla="*/ 1 h 70"/>
                <a:gd name="T22" fmla="*/ 1 w 46"/>
                <a:gd name="T23" fmla="*/ 0 h 70"/>
                <a:gd name="T24" fmla="*/ 1 w 46"/>
                <a:gd name="T25" fmla="*/ 1 h 70"/>
                <a:gd name="T26" fmla="*/ 1 w 46"/>
                <a:gd name="T27" fmla="*/ 1 h 70"/>
                <a:gd name="T28" fmla="*/ 1 w 46"/>
                <a:gd name="T29" fmla="*/ 1 h 70"/>
                <a:gd name="T30" fmla="*/ 1 w 46"/>
                <a:gd name="T31" fmla="*/ 1 h 70"/>
                <a:gd name="T32" fmla="*/ 1 w 46"/>
                <a:gd name="T33" fmla="*/ 1 h 70"/>
                <a:gd name="T34" fmla="*/ 1 w 46"/>
                <a:gd name="T35" fmla="*/ 1 h 70"/>
                <a:gd name="T36" fmla="*/ 1 w 46"/>
                <a:gd name="T37" fmla="*/ 1 h 70"/>
                <a:gd name="T38" fmla="*/ 1 w 46"/>
                <a:gd name="T39" fmla="*/ 1 h 70"/>
                <a:gd name="T40" fmla="*/ 1 w 46"/>
                <a:gd name="T41" fmla="*/ 1 h 70"/>
                <a:gd name="T42" fmla="*/ 1 w 46"/>
                <a:gd name="T43" fmla="*/ 1 h 70"/>
                <a:gd name="T44" fmla="*/ 1 w 46"/>
                <a:gd name="T45" fmla="*/ 1 h 70"/>
                <a:gd name="T46" fmla="*/ 1 w 46"/>
                <a:gd name="T47" fmla="*/ 1 h 70"/>
                <a:gd name="T48" fmla="*/ 1 w 46"/>
                <a:gd name="T49" fmla="*/ 1 h 70"/>
                <a:gd name="T50" fmla="*/ 1 w 46"/>
                <a:gd name="T51" fmla="*/ 1 h 70"/>
                <a:gd name="T52" fmla="*/ 1 w 46"/>
                <a:gd name="T53" fmla="*/ 1 h 70"/>
                <a:gd name="T54" fmla="*/ 1 w 46"/>
                <a:gd name="T55" fmla="*/ 1 h 70"/>
                <a:gd name="T56" fmla="*/ 1 w 46"/>
                <a:gd name="T57" fmla="*/ 1 h 70"/>
                <a:gd name="T58" fmla="*/ 1 w 46"/>
                <a:gd name="T59" fmla="*/ 1 h 70"/>
                <a:gd name="T60" fmla="*/ 1 w 46"/>
                <a:gd name="T61" fmla="*/ 1 h 70"/>
                <a:gd name="T62" fmla="*/ 1 w 46"/>
                <a:gd name="T63" fmla="*/ 1 h 70"/>
                <a:gd name="T64" fmla="*/ 1 w 46"/>
                <a:gd name="T65" fmla="*/ 1 h 70"/>
                <a:gd name="T66" fmla="*/ 1 w 46"/>
                <a:gd name="T67" fmla="*/ 1 h 70"/>
                <a:gd name="T68" fmla="*/ 1 w 46"/>
                <a:gd name="T69" fmla="*/ 1 h 70"/>
                <a:gd name="T70" fmla="*/ 1 w 46"/>
                <a:gd name="T71" fmla="*/ 1 h 70"/>
                <a:gd name="T72" fmla="*/ 1 w 46"/>
                <a:gd name="T73" fmla="*/ 1 h 70"/>
                <a:gd name="T74" fmla="*/ 1 w 46"/>
                <a:gd name="T75" fmla="*/ 1 h 70"/>
                <a:gd name="T76" fmla="*/ 1 w 46"/>
                <a:gd name="T77" fmla="*/ 1 h 70"/>
                <a:gd name="T78" fmla="*/ 1 w 46"/>
                <a:gd name="T79" fmla="*/ 1 h 70"/>
                <a:gd name="T80" fmla="*/ 1 w 46"/>
                <a:gd name="T81" fmla="*/ 1 h 70"/>
                <a:gd name="T82" fmla="*/ 1 w 46"/>
                <a:gd name="T83" fmla="*/ 1 h 70"/>
                <a:gd name="T84" fmla="*/ 1 w 46"/>
                <a:gd name="T85" fmla="*/ 1 h 70"/>
                <a:gd name="T86" fmla="*/ 1 w 46"/>
                <a:gd name="T87" fmla="*/ 1 h 70"/>
                <a:gd name="T88" fmla="*/ 1 w 46"/>
                <a:gd name="T89" fmla="*/ 1 h 70"/>
                <a:gd name="T90" fmla="*/ 1 w 46"/>
                <a:gd name="T91" fmla="*/ 1 h 70"/>
                <a:gd name="T92" fmla="*/ 1 w 46"/>
                <a:gd name="T93" fmla="*/ 1 h 70"/>
                <a:gd name="T94" fmla="*/ 1 w 46"/>
                <a:gd name="T95" fmla="*/ 1 h 70"/>
                <a:gd name="T96" fmla="*/ 1 w 46"/>
                <a:gd name="T97" fmla="*/ 1 h 70"/>
                <a:gd name="T98" fmla="*/ 1 w 46"/>
                <a:gd name="T99" fmla="*/ 1 h 70"/>
                <a:gd name="T100" fmla="*/ 1 w 46"/>
                <a:gd name="T101" fmla="*/ 1 h 70"/>
                <a:gd name="T102" fmla="*/ 1 w 46"/>
                <a:gd name="T103" fmla="*/ 1 h 70"/>
                <a:gd name="T104" fmla="*/ 1 w 46"/>
                <a:gd name="T105" fmla="*/ 1 h 70"/>
                <a:gd name="T106" fmla="*/ 1 w 46"/>
                <a:gd name="T107" fmla="*/ 1 h 70"/>
                <a:gd name="T108" fmla="*/ 0 w 46"/>
                <a:gd name="T109" fmla="*/ 1 h 70"/>
                <a:gd name="T110" fmla="*/ 0 w 46"/>
                <a:gd name="T111" fmla="*/ 1 h 7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46"/>
                <a:gd name="T169" fmla="*/ 0 h 70"/>
                <a:gd name="T170" fmla="*/ 46 w 46"/>
                <a:gd name="T171" fmla="*/ 70 h 70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46" h="70">
                  <a:moveTo>
                    <a:pt x="0" y="42"/>
                  </a:moveTo>
                  <a:lnTo>
                    <a:pt x="0" y="29"/>
                  </a:lnTo>
                  <a:lnTo>
                    <a:pt x="0" y="27"/>
                  </a:lnTo>
                  <a:lnTo>
                    <a:pt x="0" y="25"/>
                  </a:lnTo>
                  <a:lnTo>
                    <a:pt x="0" y="24"/>
                  </a:lnTo>
                  <a:lnTo>
                    <a:pt x="0" y="23"/>
                  </a:lnTo>
                  <a:lnTo>
                    <a:pt x="1" y="22"/>
                  </a:lnTo>
                  <a:lnTo>
                    <a:pt x="1" y="21"/>
                  </a:lnTo>
                  <a:lnTo>
                    <a:pt x="1" y="19"/>
                  </a:lnTo>
                  <a:lnTo>
                    <a:pt x="2" y="17"/>
                  </a:lnTo>
                  <a:lnTo>
                    <a:pt x="2" y="16"/>
                  </a:lnTo>
                  <a:lnTo>
                    <a:pt x="3" y="15"/>
                  </a:lnTo>
                  <a:lnTo>
                    <a:pt x="3" y="14"/>
                  </a:lnTo>
                  <a:lnTo>
                    <a:pt x="5" y="13"/>
                  </a:lnTo>
                  <a:lnTo>
                    <a:pt x="6" y="12"/>
                  </a:lnTo>
                  <a:lnTo>
                    <a:pt x="6" y="10"/>
                  </a:lnTo>
                  <a:lnTo>
                    <a:pt x="7" y="9"/>
                  </a:lnTo>
                  <a:lnTo>
                    <a:pt x="8" y="9"/>
                  </a:lnTo>
                  <a:lnTo>
                    <a:pt x="9" y="8"/>
                  </a:lnTo>
                  <a:lnTo>
                    <a:pt x="10" y="7"/>
                  </a:lnTo>
                  <a:lnTo>
                    <a:pt x="12" y="6"/>
                  </a:lnTo>
                  <a:lnTo>
                    <a:pt x="13" y="6"/>
                  </a:lnTo>
                  <a:lnTo>
                    <a:pt x="14" y="5"/>
                  </a:lnTo>
                  <a:lnTo>
                    <a:pt x="15" y="3"/>
                  </a:lnTo>
                  <a:lnTo>
                    <a:pt x="16" y="3"/>
                  </a:lnTo>
                  <a:lnTo>
                    <a:pt x="17" y="2"/>
                  </a:lnTo>
                  <a:lnTo>
                    <a:pt x="19" y="2"/>
                  </a:lnTo>
                  <a:lnTo>
                    <a:pt x="20" y="2"/>
                  </a:lnTo>
                  <a:lnTo>
                    <a:pt x="21" y="1"/>
                  </a:lnTo>
                  <a:lnTo>
                    <a:pt x="22" y="1"/>
                  </a:lnTo>
                  <a:lnTo>
                    <a:pt x="23" y="1"/>
                  </a:lnTo>
                  <a:lnTo>
                    <a:pt x="26" y="1"/>
                  </a:lnTo>
                  <a:lnTo>
                    <a:pt x="27" y="1"/>
                  </a:lnTo>
                  <a:lnTo>
                    <a:pt x="28" y="0"/>
                  </a:lnTo>
                  <a:lnTo>
                    <a:pt x="19" y="0"/>
                  </a:lnTo>
                  <a:lnTo>
                    <a:pt x="20" y="1"/>
                  </a:lnTo>
                  <a:lnTo>
                    <a:pt x="21" y="1"/>
                  </a:lnTo>
                  <a:lnTo>
                    <a:pt x="22" y="1"/>
                  </a:lnTo>
                  <a:lnTo>
                    <a:pt x="24" y="1"/>
                  </a:lnTo>
                  <a:lnTo>
                    <a:pt x="26" y="1"/>
                  </a:lnTo>
                  <a:lnTo>
                    <a:pt x="27" y="2"/>
                  </a:lnTo>
                  <a:lnTo>
                    <a:pt x="28" y="2"/>
                  </a:lnTo>
                  <a:lnTo>
                    <a:pt x="29" y="2"/>
                  </a:lnTo>
                  <a:lnTo>
                    <a:pt x="30" y="3"/>
                  </a:lnTo>
                  <a:lnTo>
                    <a:pt x="31" y="3"/>
                  </a:lnTo>
                  <a:lnTo>
                    <a:pt x="32" y="5"/>
                  </a:lnTo>
                  <a:lnTo>
                    <a:pt x="34" y="6"/>
                  </a:lnTo>
                  <a:lnTo>
                    <a:pt x="35" y="6"/>
                  </a:lnTo>
                  <a:lnTo>
                    <a:pt x="36" y="7"/>
                  </a:lnTo>
                  <a:lnTo>
                    <a:pt x="37" y="8"/>
                  </a:lnTo>
                  <a:lnTo>
                    <a:pt x="38" y="9"/>
                  </a:lnTo>
                  <a:lnTo>
                    <a:pt x="39" y="9"/>
                  </a:lnTo>
                  <a:lnTo>
                    <a:pt x="39" y="10"/>
                  </a:lnTo>
                  <a:lnTo>
                    <a:pt x="41" y="12"/>
                  </a:lnTo>
                  <a:lnTo>
                    <a:pt x="42" y="13"/>
                  </a:lnTo>
                  <a:lnTo>
                    <a:pt x="42" y="14"/>
                  </a:lnTo>
                  <a:lnTo>
                    <a:pt x="43" y="15"/>
                  </a:lnTo>
                  <a:lnTo>
                    <a:pt x="43" y="16"/>
                  </a:lnTo>
                  <a:lnTo>
                    <a:pt x="44" y="17"/>
                  </a:lnTo>
                  <a:lnTo>
                    <a:pt x="44" y="19"/>
                  </a:lnTo>
                  <a:lnTo>
                    <a:pt x="45" y="21"/>
                  </a:lnTo>
                  <a:lnTo>
                    <a:pt x="45" y="22"/>
                  </a:lnTo>
                  <a:lnTo>
                    <a:pt x="45" y="23"/>
                  </a:lnTo>
                  <a:lnTo>
                    <a:pt x="46" y="24"/>
                  </a:lnTo>
                  <a:lnTo>
                    <a:pt x="46" y="25"/>
                  </a:lnTo>
                  <a:lnTo>
                    <a:pt x="46" y="27"/>
                  </a:lnTo>
                  <a:lnTo>
                    <a:pt x="46" y="29"/>
                  </a:lnTo>
                  <a:lnTo>
                    <a:pt x="46" y="42"/>
                  </a:lnTo>
                  <a:lnTo>
                    <a:pt x="46" y="44"/>
                  </a:lnTo>
                  <a:lnTo>
                    <a:pt x="46" y="45"/>
                  </a:lnTo>
                  <a:lnTo>
                    <a:pt x="46" y="46"/>
                  </a:lnTo>
                  <a:lnTo>
                    <a:pt x="45" y="48"/>
                  </a:lnTo>
                  <a:lnTo>
                    <a:pt x="45" y="49"/>
                  </a:lnTo>
                  <a:lnTo>
                    <a:pt x="45" y="50"/>
                  </a:lnTo>
                  <a:lnTo>
                    <a:pt x="44" y="52"/>
                  </a:lnTo>
                  <a:lnTo>
                    <a:pt x="44" y="53"/>
                  </a:lnTo>
                  <a:lnTo>
                    <a:pt x="43" y="55"/>
                  </a:lnTo>
                  <a:lnTo>
                    <a:pt x="43" y="56"/>
                  </a:lnTo>
                  <a:lnTo>
                    <a:pt x="42" y="57"/>
                  </a:lnTo>
                  <a:lnTo>
                    <a:pt x="42" y="58"/>
                  </a:lnTo>
                  <a:lnTo>
                    <a:pt x="41" y="59"/>
                  </a:lnTo>
                  <a:lnTo>
                    <a:pt x="39" y="60"/>
                  </a:lnTo>
                  <a:lnTo>
                    <a:pt x="39" y="61"/>
                  </a:lnTo>
                  <a:lnTo>
                    <a:pt x="38" y="61"/>
                  </a:lnTo>
                  <a:lnTo>
                    <a:pt x="37" y="63"/>
                  </a:lnTo>
                  <a:lnTo>
                    <a:pt x="36" y="64"/>
                  </a:lnTo>
                  <a:lnTo>
                    <a:pt x="35" y="65"/>
                  </a:lnTo>
                  <a:lnTo>
                    <a:pt x="34" y="65"/>
                  </a:lnTo>
                  <a:lnTo>
                    <a:pt x="32" y="66"/>
                  </a:lnTo>
                  <a:lnTo>
                    <a:pt x="31" y="67"/>
                  </a:lnTo>
                  <a:lnTo>
                    <a:pt x="30" y="67"/>
                  </a:lnTo>
                  <a:lnTo>
                    <a:pt x="29" y="68"/>
                  </a:lnTo>
                  <a:lnTo>
                    <a:pt x="28" y="68"/>
                  </a:lnTo>
                  <a:lnTo>
                    <a:pt x="27" y="68"/>
                  </a:lnTo>
                  <a:lnTo>
                    <a:pt x="26" y="70"/>
                  </a:lnTo>
                  <a:lnTo>
                    <a:pt x="24" y="70"/>
                  </a:lnTo>
                  <a:lnTo>
                    <a:pt x="22" y="70"/>
                  </a:lnTo>
                  <a:lnTo>
                    <a:pt x="21" y="70"/>
                  </a:lnTo>
                  <a:lnTo>
                    <a:pt x="20" y="70"/>
                  </a:lnTo>
                  <a:lnTo>
                    <a:pt x="19" y="70"/>
                  </a:lnTo>
                  <a:lnTo>
                    <a:pt x="28" y="70"/>
                  </a:lnTo>
                  <a:lnTo>
                    <a:pt x="27" y="70"/>
                  </a:lnTo>
                  <a:lnTo>
                    <a:pt x="26" y="70"/>
                  </a:lnTo>
                  <a:lnTo>
                    <a:pt x="23" y="70"/>
                  </a:lnTo>
                  <a:lnTo>
                    <a:pt x="22" y="70"/>
                  </a:lnTo>
                  <a:lnTo>
                    <a:pt x="21" y="70"/>
                  </a:lnTo>
                  <a:lnTo>
                    <a:pt x="20" y="68"/>
                  </a:lnTo>
                  <a:lnTo>
                    <a:pt x="19" y="68"/>
                  </a:lnTo>
                  <a:lnTo>
                    <a:pt x="17" y="68"/>
                  </a:lnTo>
                  <a:lnTo>
                    <a:pt x="16" y="67"/>
                  </a:lnTo>
                  <a:lnTo>
                    <a:pt x="15" y="67"/>
                  </a:lnTo>
                  <a:lnTo>
                    <a:pt x="14" y="66"/>
                  </a:lnTo>
                  <a:lnTo>
                    <a:pt x="13" y="65"/>
                  </a:lnTo>
                  <a:lnTo>
                    <a:pt x="12" y="65"/>
                  </a:lnTo>
                  <a:lnTo>
                    <a:pt x="10" y="64"/>
                  </a:lnTo>
                  <a:lnTo>
                    <a:pt x="9" y="63"/>
                  </a:lnTo>
                  <a:lnTo>
                    <a:pt x="8" y="61"/>
                  </a:lnTo>
                  <a:lnTo>
                    <a:pt x="7" y="61"/>
                  </a:lnTo>
                  <a:lnTo>
                    <a:pt x="6" y="60"/>
                  </a:lnTo>
                  <a:lnTo>
                    <a:pt x="6" y="59"/>
                  </a:lnTo>
                  <a:lnTo>
                    <a:pt x="5" y="58"/>
                  </a:lnTo>
                  <a:lnTo>
                    <a:pt x="3" y="57"/>
                  </a:lnTo>
                  <a:lnTo>
                    <a:pt x="3" y="56"/>
                  </a:lnTo>
                  <a:lnTo>
                    <a:pt x="2" y="55"/>
                  </a:lnTo>
                  <a:lnTo>
                    <a:pt x="2" y="53"/>
                  </a:lnTo>
                  <a:lnTo>
                    <a:pt x="1" y="52"/>
                  </a:lnTo>
                  <a:lnTo>
                    <a:pt x="1" y="50"/>
                  </a:lnTo>
                  <a:lnTo>
                    <a:pt x="1" y="49"/>
                  </a:lnTo>
                  <a:lnTo>
                    <a:pt x="0" y="48"/>
                  </a:lnTo>
                  <a:lnTo>
                    <a:pt x="0" y="46"/>
                  </a:lnTo>
                  <a:lnTo>
                    <a:pt x="0" y="45"/>
                  </a:lnTo>
                  <a:lnTo>
                    <a:pt x="0" y="44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000000"/>
            </a:solidFill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349" name="Freeform 99">
              <a:extLst>
                <a:ext uri="{FF2B5EF4-FFF2-40B4-BE49-F238E27FC236}">
                  <a16:creationId xmlns:a16="http://schemas.microsoft.com/office/drawing/2014/main" id="{1F6C00C9-38E0-6542-8829-20CCD05F0B3D}"/>
                </a:ext>
              </a:extLst>
            </p:cNvPr>
            <p:cNvSpPr>
              <a:spLocks/>
            </p:cNvSpPr>
            <p:nvPr/>
          </p:nvSpPr>
          <p:spPr bwMode="auto">
            <a:xfrm>
              <a:off x="3018" y="1087"/>
              <a:ext cx="23" cy="24"/>
            </a:xfrm>
            <a:custGeom>
              <a:avLst/>
              <a:gdLst>
                <a:gd name="T0" fmla="*/ 0 w 46"/>
                <a:gd name="T1" fmla="*/ 1 h 46"/>
                <a:gd name="T2" fmla="*/ 0 w 46"/>
                <a:gd name="T3" fmla="*/ 1 h 46"/>
                <a:gd name="T4" fmla="*/ 1 w 46"/>
                <a:gd name="T5" fmla="*/ 1 h 46"/>
                <a:gd name="T6" fmla="*/ 1 w 46"/>
                <a:gd name="T7" fmla="*/ 1 h 46"/>
                <a:gd name="T8" fmla="*/ 1 w 46"/>
                <a:gd name="T9" fmla="*/ 1 h 46"/>
                <a:gd name="T10" fmla="*/ 1 w 46"/>
                <a:gd name="T11" fmla="*/ 1 h 46"/>
                <a:gd name="T12" fmla="*/ 1 w 46"/>
                <a:gd name="T13" fmla="*/ 1 h 46"/>
                <a:gd name="T14" fmla="*/ 1 w 46"/>
                <a:gd name="T15" fmla="*/ 1 h 46"/>
                <a:gd name="T16" fmla="*/ 1 w 46"/>
                <a:gd name="T17" fmla="*/ 1 h 46"/>
                <a:gd name="T18" fmla="*/ 1 w 46"/>
                <a:gd name="T19" fmla="*/ 1 h 46"/>
                <a:gd name="T20" fmla="*/ 1 w 46"/>
                <a:gd name="T21" fmla="*/ 1 h 46"/>
                <a:gd name="T22" fmla="*/ 1 w 46"/>
                <a:gd name="T23" fmla="*/ 0 h 46"/>
                <a:gd name="T24" fmla="*/ 1 w 46"/>
                <a:gd name="T25" fmla="*/ 1 h 46"/>
                <a:gd name="T26" fmla="*/ 1 w 46"/>
                <a:gd name="T27" fmla="*/ 1 h 46"/>
                <a:gd name="T28" fmla="*/ 1 w 46"/>
                <a:gd name="T29" fmla="*/ 1 h 46"/>
                <a:gd name="T30" fmla="*/ 1 w 46"/>
                <a:gd name="T31" fmla="*/ 1 h 46"/>
                <a:gd name="T32" fmla="*/ 1 w 46"/>
                <a:gd name="T33" fmla="*/ 1 h 46"/>
                <a:gd name="T34" fmla="*/ 1 w 46"/>
                <a:gd name="T35" fmla="*/ 1 h 46"/>
                <a:gd name="T36" fmla="*/ 1 w 46"/>
                <a:gd name="T37" fmla="*/ 1 h 46"/>
                <a:gd name="T38" fmla="*/ 1 w 46"/>
                <a:gd name="T39" fmla="*/ 1 h 46"/>
                <a:gd name="T40" fmla="*/ 1 w 46"/>
                <a:gd name="T41" fmla="*/ 1 h 46"/>
                <a:gd name="T42" fmla="*/ 1 w 46"/>
                <a:gd name="T43" fmla="*/ 1 h 46"/>
                <a:gd name="T44" fmla="*/ 1 w 46"/>
                <a:gd name="T45" fmla="*/ 1 h 46"/>
                <a:gd name="T46" fmla="*/ 1 w 46"/>
                <a:gd name="T47" fmla="*/ 1 h 46"/>
                <a:gd name="T48" fmla="*/ 1 w 46"/>
                <a:gd name="T49" fmla="*/ 1 h 46"/>
                <a:gd name="T50" fmla="*/ 1 w 46"/>
                <a:gd name="T51" fmla="*/ 1 h 46"/>
                <a:gd name="T52" fmla="*/ 1 w 46"/>
                <a:gd name="T53" fmla="*/ 1 h 46"/>
                <a:gd name="T54" fmla="*/ 1 w 46"/>
                <a:gd name="T55" fmla="*/ 1 h 46"/>
                <a:gd name="T56" fmla="*/ 1 w 46"/>
                <a:gd name="T57" fmla="*/ 1 h 46"/>
                <a:gd name="T58" fmla="*/ 1 w 46"/>
                <a:gd name="T59" fmla="*/ 1 h 46"/>
                <a:gd name="T60" fmla="*/ 1 w 46"/>
                <a:gd name="T61" fmla="*/ 1 h 46"/>
                <a:gd name="T62" fmla="*/ 1 w 46"/>
                <a:gd name="T63" fmla="*/ 1 h 46"/>
                <a:gd name="T64" fmla="*/ 1 w 46"/>
                <a:gd name="T65" fmla="*/ 1 h 46"/>
                <a:gd name="T66" fmla="*/ 1 w 46"/>
                <a:gd name="T67" fmla="*/ 1 h 46"/>
                <a:gd name="T68" fmla="*/ 1 w 46"/>
                <a:gd name="T69" fmla="*/ 1 h 46"/>
                <a:gd name="T70" fmla="*/ 1 w 46"/>
                <a:gd name="T71" fmla="*/ 1 h 46"/>
                <a:gd name="T72" fmla="*/ 1 w 46"/>
                <a:gd name="T73" fmla="*/ 1 h 46"/>
                <a:gd name="T74" fmla="*/ 1 w 46"/>
                <a:gd name="T75" fmla="*/ 1 h 46"/>
                <a:gd name="T76" fmla="*/ 1 w 46"/>
                <a:gd name="T77" fmla="*/ 1 h 46"/>
                <a:gd name="T78" fmla="*/ 1 w 46"/>
                <a:gd name="T79" fmla="*/ 1 h 46"/>
                <a:gd name="T80" fmla="*/ 1 w 46"/>
                <a:gd name="T81" fmla="*/ 1 h 46"/>
                <a:gd name="T82" fmla="*/ 1 w 46"/>
                <a:gd name="T83" fmla="*/ 1 h 46"/>
                <a:gd name="T84" fmla="*/ 1 w 46"/>
                <a:gd name="T85" fmla="*/ 1 h 46"/>
                <a:gd name="T86" fmla="*/ 1 w 46"/>
                <a:gd name="T87" fmla="*/ 1 h 46"/>
                <a:gd name="T88" fmla="*/ 1 w 46"/>
                <a:gd name="T89" fmla="*/ 1 h 46"/>
                <a:gd name="T90" fmla="*/ 1 w 46"/>
                <a:gd name="T91" fmla="*/ 1 h 46"/>
                <a:gd name="T92" fmla="*/ 1 w 46"/>
                <a:gd name="T93" fmla="*/ 1 h 46"/>
                <a:gd name="T94" fmla="*/ 1 w 46"/>
                <a:gd name="T95" fmla="*/ 1 h 46"/>
                <a:gd name="T96" fmla="*/ 1 w 46"/>
                <a:gd name="T97" fmla="*/ 1 h 46"/>
                <a:gd name="T98" fmla="*/ 1 w 46"/>
                <a:gd name="T99" fmla="*/ 1 h 46"/>
                <a:gd name="T100" fmla="*/ 1 w 46"/>
                <a:gd name="T101" fmla="*/ 1 h 46"/>
                <a:gd name="T102" fmla="*/ 1 w 46"/>
                <a:gd name="T103" fmla="*/ 1 h 46"/>
                <a:gd name="T104" fmla="*/ 1 w 46"/>
                <a:gd name="T105" fmla="*/ 1 h 46"/>
                <a:gd name="T106" fmla="*/ 1 w 46"/>
                <a:gd name="T107" fmla="*/ 1 h 46"/>
                <a:gd name="T108" fmla="*/ 0 w 46"/>
                <a:gd name="T109" fmla="*/ 1 h 46"/>
                <a:gd name="T110" fmla="*/ 0 w 46"/>
                <a:gd name="T111" fmla="*/ 1 h 4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46"/>
                <a:gd name="T169" fmla="*/ 0 h 46"/>
                <a:gd name="T170" fmla="*/ 46 w 46"/>
                <a:gd name="T171" fmla="*/ 46 h 4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46" h="46">
                  <a:moveTo>
                    <a:pt x="0" y="19"/>
                  </a:moveTo>
                  <a:lnTo>
                    <a:pt x="0" y="29"/>
                  </a:lnTo>
                  <a:lnTo>
                    <a:pt x="0" y="27"/>
                  </a:lnTo>
                  <a:lnTo>
                    <a:pt x="0" y="26"/>
                  </a:lnTo>
                  <a:lnTo>
                    <a:pt x="0" y="24"/>
                  </a:lnTo>
                  <a:lnTo>
                    <a:pt x="0" y="23"/>
                  </a:lnTo>
                  <a:lnTo>
                    <a:pt x="1" y="22"/>
                  </a:lnTo>
                  <a:lnTo>
                    <a:pt x="1" y="21"/>
                  </a:lnTo>
                  <a:lnTo>
                    <a:pt x="1" y="19"/>
                  </a:lnTo>
                  <a:lnTo>
                    <a:pt x="2" y="17"/>
                  </a:lnTo>
                  <a:lnTo>
                    <a:pt x="2" y="16"/>
                  </a:lnTo>
                  <a:lnTo>
                    <a:pt x="3" y="15"/>
                  </a:lnTo>
                  <a:lnTo>
                    <a:pt x="3" y="14"/>
                  </a:lnTo>
                  <a:lnTo>
                    <a:pt x="5" y="13"/>
                  </a:lnTo>
                  <a:lnTo>
                    <a:pt x="6" y="12"/>
                  </a:lnTo>
                  <a:lnTo>
                    <a:pt x="6" y="10"/>
                  </a:lnTo>
                  <a:lnTo>
                    <a:pt x="7" y="9"/>
                  </a:lnTo>
                  <a:lnTo>
                    <a:pt x="8" y="9"/>
                  </a:lnTo>
                  <a:lnTo>
                    <a:pt x="9" y="8"/>
                  </a:lnTo>
                  <a:lnTo>
                    <a:pt x="10" y="7"/>
                  </a:lnTo>
                  <a:lnTo>
                    <a:pt x="12" y="6"/>
                  </a:lnTo>
                  <a:lnTo>
                    <a:pt x="13" y="6"/>
                  </a:lnTo>
                  <a:lnTo>
                    <a:pt x="14" y="5"/>
                  </a:lnTo>
                  <a:lnTo>
                    <a:pt x="15" y="3"/>
                  </a:lnTo>
                  <a:lnTo>
                    <a:pt x="16" y="3"/>
                  </a:lnTo>
                  <a:lnTo>
                    <a:pt x="17" y="2"/>
                  </a:lnTo>
                  <a:lnTo>
                    <a:pt x="19" y="2"/>
                  </a:lnTo>
                  <a:lnTo>
                    <a:pt x="20" y="2"/>
                  </a:lnTo>
                  <a:lnTo>
                    <a:pt x="21" y="1"/>
                  </a:lnTo>
                  <a:lnTo>
                    <a:pt x="22" y="1"/>
                  </a:lnTo>
                  <a:lnTo>
                    <a:pt x="23" y="1"/>
                  </a:lnTo>
                  <a:lnTo>
                    <a:pt x="26" y="1"/>
                  </a:lnTo>
                  <a:lnTo>
                    <a:pt x="27" y="1"/>
                  </a:lnTo>
                  <a:lnTo>
                    <a:pt x="28" y="0"/>
                  </a:lnTo>
                  <a:lnTo>
                    <a:pt x="19" y="0"/>
                  </a:lnTo>
                  <a:lnTo>
                    <a:pt x="20" y="1"/>
                  </a:lnTo>
                  <a:lnTo>
                    <a:pt x="21" y="1"/>
                  </a:lnTo>
                  <a:lnTo>
                    <a:pt x="22" y="1"/>
                  </a:lnTo>
                  <a:lnTo>
                    <a:pt x="24" y="1"/>
                  </a:lnTo>
                  <a:lnTo>
                    <a:pt x="26" y="1"/>
                  </a:lnTo>
                  <a:lnTo>
                    <a:pt x="27" y="2"/>
                  </a:lnTo>
                  <a:lnTo>
                    <a:pt x="28" y="2"/>
                  </a:lnTo>
                  <a:lnTo>
                    <a:pt x="29" y="2"/>
                  </a:lnTo>
                  <a:lnTo>
                    <a:pt x="30" y="3"/>
                  </a:lnTo>
                  <a:lnTo>
                    <a:pt x="31" y="3"/>
                  </a:lnTo>
                  <a:lnTo>
                    <a:pt x="32" y="5"/>
                  </a:lnTo>
                  <a:lnTo>
                    <a:pt x="34" y="6"/>
                  </a:lnTo>
                  <a:lnTo>
                    <a:pt x="35" y="6"/>
                  </a:lnTo>
                  <a:lnTo>
                    <a:pt x="36" y="7"/>
                  </a:lnTo>
                  <a:lnTo>
                    <a:pt x="37" y="8"/>
                  </a:lnTo>
                  <a:lnTo>
                    <a:pt x="38" y="9"/>
                  </a:lnTo>
                  <a:lnTo>
                    <a:pt x="39" y="9"/>
                  </a:lnTo>
                  <a:lnTo>
                    <a:pt x="39" y="10"/>
                  </a:lnTo>
                  <a:lnTo>
                    <a:pt x="41" y="12"/>
                  </a:lnTo>
                  <a:lnTo>
                    <a:pt x="42" y="13"/>
                  </a:lnTo>
                  <a:lnTo>
                    <a:pt x="42" y="14"/>
                  </a:lnTo>
                  <a:lnTo>
                    <a:pt x="43" y="15"/>
                  </a:lnTo>
                  <a:lnTo>
                    <a:pt x="43" y="16"/>
                  </a:lnTo>
                  <a:lnTo>
                    <a:pt x="44" y="17"/>
                  </a:lnTo>
                  <a:lnTo>
                    <a:pt x="44" y="19"/>
                  </a:lnTo>
                  <a:lnTo>
                    <a:pt x="45" y="21"/>
                  </a:lnTo>
                  <a:lnTo>
                    <a:pt x="45" y="22"/>
                  </a:lnTo>
                  <a:lnTo>
                    <a:pt x="45" y="23"/>
                  </a:lnTo>
                  <a:lnTo>
                    <a:pt x="46" y="24"/>
                  </a:lnTo>
                  <a:lnTo>
                    <a:pt x="46" y="26"/>
                  </a:lnTo>
                  <a:lnTo>
                    <a:pt x="46" y="27"/>
                  </a:lnTo>
                  <a:lnTo>
                    <a:pt x="46" y="29"/>
                  </a:lnTo>
                  <a:lnTo>
                    <a:pt x="46" y="19"/>
                  </a:lnTo>
                  <a:lnTo>
                    <a:pt x="46" y="21"/>
                  </a:lnTo>
                  <a:lnTo>
                    <a:pt x="46" y="22"/>
                  </a:lnTo>
                  <a:lnTo>
                    <a:pt x="46" y="23"/>
                  </a:lnTo>
                  <a:lnTo>
                    <a:pt x="45" y="24"/>
                  </a:lnTo>
                  <a:lnTo>
                    <a:pt x="45" y="26"/>
                  </a:lnTo>
                  <a:lnTo>
                    <a:pt x="45" y="27"/>
                  </a:lnTo>
                  <a:lnTo>
                    <a:pt x="44" y="29"/>
                  </a:lnTo>
                  <a:lnTo>
                    <a:pt x="44" y="30"/>
                  </a:lnTo>
                  <a:lnTo>
                    <a:pt x="43" y="31"/>
                  </a:lnTo>
                  <a:lnTo>
                    <a:pt x="43" y="32"/>
                  </a:lnTo>
                  <a:lnTo>
                    <a:pt x="42" y="34"/>
                  </a:lnTo>
                  <a:lnTo>
                    <a:pt x="42" y="35"/>
                  </a:lnTo>
                  <a:lnTo>
                    <a:pt x="41" y="36"/>
                  </a:lnTo>
                  <a:lnTo>
                    <a:pt x="39" y="37"/>
                  </a:lnTo>
                  <a:lnTo>
                    <a:pt x="39" y="38"/>
                  </a:lnTo>
                  <a:lnTo>
                    <a:pt x="38" y="38"/>
                  </a:lnTo>
                  <a:lnTo>
                    <a:pt x="37" y="39"/>
                  </a:lnTo>
                  <a:lnTo>
                    <a:pt x="36" y="41"/>
                  </a:lnTo>
                  <a:lnTo>
                    <a:pt x="35" y="42"/>
                  </a:lnTo>
                  <a:lnTo>
                    <a:pt x="34" y="42"/>
                  </a:lnTo>
                  <a:lnTo>
                    <a:pt x="32" y="43"/>
                  </a:lnTo>
                  <a:lnTo>
                    <a:pt x="31" y="44"/>
                  </a:lnTo>
                  <a:lnTo>
                    <a:pt x="30" y="44"/>
                  </a:lnTo>
                  <a:lnTo>
                    <a:pt x="29" y="45"/>
                  </a:lnTo>
                  <a:lnTo>
                    <a:pt x="28" y="45"/>
                  </a:lnTo>
                  <a:lnTo>
                    <a:pt x="27" y="45"/>
                  </a:lnTo>
                  <a:lnTo>
                    <a:pt x="26" y="46"/>
                  </a:lnTo>
                  <a:lnTo>
                    <a:pt x="24" y="46"/>
                  </a:lnTo>
                  <a:lnTo>
                    <a:pt x="22" y="46"/>
                  </a:lnTo>
                  <a:lnTo>
                    <a:pt x="21" y="46"/>
                  </a:lnTo>
                  <a:lnTo>
                    <a:pt x="20" y="46"/>
                  </a:lnTo>
                  <a:lnTo>
                    <a:pt x="19" y="46"/>
                  </a:lnTo>
                  <a:lnTo>
                    <a:pt x="28" y="46"/>
                  </a:lnTo>
                  <a:lnTo>
                    <a:pt x="27" y="46"/>
                  </a:lnTo>
                  <a:lnTo>
                    <a:pt x="26" y="46"/>
                  </a:lnTo>
                  <a:lnTo>
                    <a:pt x="23" y="46"/>
                  </a:lnTo>
                  <a:lnTo>
                    <a:pt x="22" y="46"/>
                  </a:lnTo>
                  <a:lnTo>
                    <a:pt x="21" y="46"/>
                  </a:lnTo>
                  <a:lnTo>
                    <a:pt x="20" y="45"/>
                  </a:lnTo>
                  <a:lnTo>
                    <a:pt x="19" y="45"/>
                  </a:lnTo>
                  <a:lnTo>
                    <a:pt x="17" y="45"/>
                  </a:lnTo>
                  <a:lnTo>
                    <a:pt x="16" y="44"/>
                  </a:lnTo>
                  <a:lnTo>
                    <a:pt x="15" y="44"/>
                  </a:lnTo>
                  <a:lnTo>
                    <a:pt x="14" y="43"/>
                  </a:lnTo>
                  <a:lnTo>
                    <a:pt x="13" y="42"/>
                  </a:lnTo>
                  <a:lnTo>
                    <a:pt x="12" y="42"/>
                  </a:lnTo>
                  <a:lnTo>
                    <a:pt x="10" y="41"/>
                  </a:lnTo>
                  <a:lnTo>
                    <a:pt x="9" y="39"/>
                  </a:lnTo>
                  <a:lnTo>
                    <a:pt x="8" y="38"/>
                  </a:lnTo>
                  <a:lnTo>
                    <a:pt x="7" y="38"/>
                  </a:lnTo>
                  <a:lnTo>
                    <a:pt x="6" y="37"/>
                  </a:lnTo>
                  <a:lnTo>
                    <a:pt x="6" y="36"/>
                  </a:lnTo>
                  <a:lnTo>
                    <a:pt x="5" y="35"/>
                  </a:lnTo>
                  <a:lnTo>
                    <a:pt x="3" y="34"/>
                  </a:lnTo>
                  <a:lnTo>
                    <a:pt x="3" y="32"/>
                  </a:lnTo>
                  <a:lnTo>
                    <a:pt x="2" y="31"/>
                  </a:lnTo>
                  <a:lnTo>
                    <a:pt x="2" y="30"/>
                  </a:lnTo>
                  <a:lnTo>
                    <a:pt x="1" y="29"/>
                  </a:lnTo>
                  <a:lnTo>
                    <a:pt x="1" y="27"/>
                  </a:lnTo>
                  <a:lnTo>
                    <a:pt x="1" y="26"/>
                  </a:lnTo>
                  <a:lnTo>
                    <a:pt x="0" y="24"/>
                  </a:lnTo>
                  <a:lnTo>
                    <a:pt x="0" y="23"/>
                  </a:lnTo>
                  <a:lnTo>
                    <a:pt x="0" y="22"/>
                  </a:lnTo>
                  <a:lnTo>
                    <a:pt x="0" y="21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000000"/>
            </a:solidFill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350" name="Freeform 100">
              <a:extLst>
                <a:ext uri="{FF2B5EF4-FFF2-40B4-BE49-F238E27FC236}">
                  <a16:creationId xmlns:a16="http://schemas.microsoft.com/office/drawing/2014/main" id="{DF111784-5337-7D4C-8F74-E4B527328BAE}"/>
                </a:ext>
              </a:extLst>
            </p:cNvPr>
            <p:cNvSpPr>
              <a:spLocks/>
            </p:cNvSpPr>
            <p:nvPr/>
          </p:nvSpPr>
          <p:spPr bwMode="auto">
            <a:xfrm>
              <a:off x="1800" y="1087"/>
              <a:ext cx="23" cy="24"/>
            </a:xfrm>
            <a:custGeom>
              <a:avLst/>
              <a:gdLst>
                <a:gd name="T0" fmla="*/ 0 w 46"/>
                <a:gd name="T1" fmla="*/ 1 h 46"/>
                <a:gd name="T2" fmla="*/ 0 w 46"/>
                <a:gd name="T3" fmla="*/ 1 h 46"/>
                <a:gd name="T4" fmla="*/ 1 w 46"/>
                <a:gd name="T5" fmla="*/ 1 h 46"/>
                <a:gd name="T6" fmla="*/ 1 w 46"/>
                <a:gd name="T7" fmla="*/ 1 h 46"/>
                <a:gd name="T8" fmla="*/ 1 w 46"/>
                <a:gd name="T9" fmla="*/ 1 h 46"/>
                <a:gd name="T10" fmla="*/ 1 w 46"/>
                <a:gd name="T11" fmla="*/ 1 h 46"/>
                <a:gd name="T12" fmla="*/ 1 w 46"/>
                <a:gd name="T13" fmla="*/ 1 h 46"/>
                <a:gd name="T14" fmla="*/ 1 w 46"/>
                <a:gd name="T15" fmla="*/ 1 h 46"/>
                <a:gd name="T16" fmla="*/ 1 w 46"/>
                <a:gd name="T17" fmla="*/ 1 h 46"/>
                <a:gd name="T18" fmla="*/ 1 w 46"/>
                <a:gd name="T19" fmla="*/ 1 h 46"/>
                <a:gd name="T20" fmla="*/ 1 w 46"/>
                <a:gd name="T21" fmla="*/ 1 h 46"/>
                <a:gd name="T22" fmla="*/ 1 w 46"/>
                <a:gd name="T23" fmla="*/ 0 h 46"/>
                <a:gd name="T24" fmla="*/ 1 w 46"/>
                <a:gd name="T25" fmla="*/ 1 h 46"/>
                <a:gd name="T26" fmla="*/ 1 w 46"/>
                <a:gd name="T27" fmla="*/ 1 h 46"/>
                <a:gd name="T28" fmla="*/ 1 w 46"/>
                <a:gd name="T29" fmla="*/ 1 h 46"/>
                <a:gd name="T30" fmla="*/ 1 w 46"/>
                <a:gd name="T31" fmla="*/ 1 h 46"/>
                <a:gd name="T32" fmla="*/ 1 w 46"/>
                <a:gd name="T33" fmla="*/ 1 h 46"/>
                <a:gd name="T34" fmla="*/ 1 w 46"/>
                <a:gd name="T35" fmla="*/ 1 h 46"/>
                <a:gd name="T36" fmla="*/ 1 w 46"/>
                <a:gd name="T37" fmla="*/ 1 h 46"/>
                <a:gd name="T38" fmla="*/ 1 w 46"/>
                <a:gd name="T39" fmla="*/ 1 h 46"/>
                <a:gd name="T40" fmla="*/ 1 w 46"/>
                <a:gd name="T41" fmla="*/ 1 h 46"/>
                <a:gd name="T42" fmla="*/ 1 w 46"/>
                <a:gd name="T43" fmla="*/ 1 h 46"/>
                <a:gd name="T44" fmla="*/ 1 w 46"/>
                <a:gd name="T45" fmla="*/ 1 h 46"/>
                <a:gd name="T46" fmla="*/ 1 w 46"/>
                <a:gd name="T47" fmla="*/ 1 h 46"/>
                <a:gd name="T48" fmla="*/ 1 w 46"/>
                <a:gd name="T49" fmla="*/ 1 h 46"/>
                <a:gd name="T50" fmla="*/ 1 w 46"/>
                <a:gd name="T51" fmla="*/ 1 h 46"/>
                <a:gd name="T52" fmla="*/ 1 w 46"/>
                <a:gd name="T53" fmla="*/ 1 h 46"/>
                <a:gd name="T54" fmla="*/ 1 w 46"/>
                <a:gd name="T55" fmla="*/ 1 h 46"/>
                <a:gd name="T56" fmla="*/ 1 w 46"/>
                <a:gd name="T57" fmla="*/ 1 h 46"/>
                <a:gd name="T58" fmla="*/ 1 w 46"/>
                <a:gd name="T59" fmla="*/ 1 h 46"/>
                <a:gd name="T60" fmla="*/ 1 w 46"/>
                <a:gd name="T61" fmla="*/ 1 h 46"/>
                <a:gd name="T62" fmla="*/ 1 w 46"/>
                <a:gd name="T63" fmla="*/ 1 h 46"/>
                <a:gd name="T64" fmla="*/ 1 w 46"/>
                <a:gd name="T65" fmla="*/ 1 h 46"/>
                <a:gd name="T66" fmla="*/ 1 w 46"/>
                <a:gd name="T67" fmla="*/ 1 h 46"/>
                <a:gd name="T68" fmla="*/ 1 w 46"/>
                <a:gd name="T69" fmla="*/ 1 h 46"/>
                <a:gd name="T70" fmla="*/ 1 w 46"/>
                <a:gd name="T71" fmla="*/ 1 h 46"/>
                <a:gd name="T72" fmla="*/ 1 w 46"/>
                <a:gd name="T73" fmla="*/ 1 h 46"/>
                <a:gd name="T74" fmla="*/ 1 w 46"/>
                <a:gd name="T75" fmla="*/ 1 h 46"/>
                <a:gd name="T76" fmla="*/ 1 w 46"/>
                <a:gd name="T77" fmla="*/ 1 h 46"/>
                <a:gd name="T78" fmla="*/ 1 w 46"/>
                <a:gd name="T79" fmla="*/ 1 h 46"/>
                <a:gd name="T80" fmla="*/ 1 w 46"/>
                <a:gd name="T81" fmla="*/ 1 h 46"/>
                <a:gd name="T82" fmla="*/ 1 w 46"/>
                <a:gd name="T83" fmla="*/ 1 h 46"/>
                <a:gd name="T84" fmla="*/ 1 w 46"/>
                <a:gd name="T85" fmla="*/ 1 h 46"/>
                <a:gd name="T86" fmla="*/ 1 w 46"/>
                <a:gd name="T87" fmla="*/ 1 h 46"/>
                <a:gd name="T88" fmla="*/ 1 w 46"/>
                <a:gd name="T89" fmla="*/ 1 h 46"/>
                <a:gd name="T90" fmla="*/ 1 w 46"/>
                <a:gd name="T91" fmla="*/ 1 h 46"/>
                <a:gd name="T92" fmla="*/ 1 w 46"/>
                <a:gd name="T93" fmla="*/ 1 h 46"/>
                <a:gd name="T94" fmla="*/ 1 w 46"/>
                <a:gd name="T95" fmla="*/ 1 h 46"/>
                <a:gd name="T96" fmla="*/ 1 w 46"/>
                <a:gd name="T97" fmla="*/ 1 h 46"/>
                <a:gd name="T98" fmla="*/ 1 w 46"/>
                <a:gd name="T99" fmla="*/ 1 h 46"/>
                <a:gd name="T100" fmla="*/ 1 w 46"/>
                <a:gd name="T101" fmla="*/ 1 h 46"/>
                <a:gd name="T102" fmla="*/ 1 w 46"/>
                <a:gd name="T103" fmla="*/ 1 h 46"/>
                <a:gd name="T104" fmla="*/ 1 w 46"/>
                <a:gd name="T105" fmla="*/ 1 h 46"/>
                <a:gd name="T106" fmla="*/ 1 w 46"/>
                <a:gd name="T107" fmla="*/ 1 h 46"/>
                <a:gd name="T108" fmla="*/ 0 w 46"/>
                <a:gd name="T109" fmla="*/ 1 h 46"/>
                <a:gd name="T110" fmla="*/ 0 w 46"/>
                <a:gd name="T111" fmla="*/ 1 h 4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46"/>
                <a:gd name="T169" fmla="*/ 0 h 46"/>
                <a:gd name="T170" fmla="*/ 46 w 46"/>
                <a:gd name="T171" fmla="*/ 46 h 4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46" h="46">
                  <a:moveTo>
                    <a:pt x="0" y="19"/>
                  </a:moveTo>
                  <a:lnTo>
                    <a:pt x="0" y="29"/>
                  </a:lnTo>
                  <a:lnTo>
                    <a:pt x="0" y="27"/>
                  </a:lnTo>
                  <a:lnTo>
                    <a:pt x="0" y="26"/>
                  </a:lnTo>
                  <a:lnTo>
                    <a:pt x="0" y="24"/>
                  </a:lnTo>
                  <a:lnTo>
                    <a:pt x="0" y="23"/>
                  </a:lnTo>
                  <a:lnTo>
                    <a:pt x="1" y="22"/>
                  </a:lnTo>
                  <a:lnTo>
                    <a:pt x="1" y="21"/>
                  </a:lnTo>
                  <a:lnTo>
                    <a:pt x="1" y="19"/>
                  </a:lnTo>
                  <a:lnTo>
                    <a:pt x="2" y="17"/>
                  </a:lnTo>
                  <a:lnTo>
                    <a:pt x="2" y="16"/>
                  </a:lnTo>
                  <a:lnTo>
                    <a:pt x="3" y="15"/>
                  </a:lnTo>
                  <a:lnTo>
                    <a:pt x="3" y="14"/>
                  </a:lnTo>
                  <a:lnTo>
                    <a:pt x="4" y="13"/>
                  </a:lnTo>
                  <a:lnTo>
                    <a:pt x="5" y="12"/>
                  </a:lnTo>
                  <a:lnTo>
                    <a:pt x="5" y="10"/>
                  </a:lnTo>
                  <a:lnTo>
                    <a:pt x="6" y="9"/>
                  </a:lnTo>
                  <a:lnTo>
                    <a:pt x="8" y="9"/>
                  </a:lnTo>
                  <a:lnTo>
                    <a:pt x="9" y="8"/>
                  </a:lnTo>
                  <a:lnTo>
                    <a:pt x="10" y="7"/>
                  </a:lnTo>
                  <a:lnTo>
                    <a:pt x="11" y="6"/>
                  </a:lnTo>
                  <a:lnTo>
                    <a:pt x="12" y="6"/>
                  </a:lnTo>
                  <a:lnTo>
                    <a:pt x="13" y="5"/>
                  </a:lnTo>
                  <a:lnTo>
                    <a:pt x="15" y="3"/>
                  </a:lnTo>
                  <a:lnTo>
                    <a:pt x="16" y="3"/>
                  </a:lnTo>
                  <a:lnTo>
                    <a:pt x="17" y="2"/>
                  </a:lnTo>
                  <a:lnTo>
                    <a:pt x="18" y="2"/>
                  </a:lnTo>
                  <a:lnTo>
                    <a:pt x="19" y="2"/>
                  </a:lnTo>
                  <a:lnTo>
                    <a:pt x="20" y="1"/>
                  </a:lnTo>
                  <a:lnTo>
                    <a:pt x="22" y="1"/>
                  </a:lnTo>
                  <a:lnTo>
                    <a:pt x="23" y="1"/>
                  </a:lnTo>
                  <a:lnTo>
                    <a:pt x="25" y="1"/>
                  </a:lnTo>
                  <a:lnTo>
                    <a:pt x="26" y="1"/>
                  </a:lnTo>
                  <a:lnTo>
                    <a:pt x="27" y="0"/>
                  </a:lnTo>
                  <a:lnTo>
                    <a:pt x="18" y="0"/>
                  </a:lnTo>
                  <a:lnTo>
                    <a:pt x="19" y="1"/>
                  </a:lnTo>
                  <a:lnTo>
                    <a:pt x="20" y="1"/>
                  </a:lnTo>
                  <a:lnTo>
                    <a:pt x="22" y="1"/>
                  </a:lnTo>
                  <a:lnTo>
                    <a:pt x="24" y="1"/>
                  </a:lnTo>
                  <a:lnTo>
                    <a:pt x="25" y="1"/>
                  </a:lnTo>
                  <a:lnTo>
                    <a:pt x="26" y="2"/>
                  </a:lnTo>
                  <a:lnTo>
                    <a:pt x="27" y="2"/>
                  </a:lnTo>
                  <a:lnTo>
                    <a:pt x="29" y="2"/>
                  </a:lnTo>
                  <a:lnTo>
                    <a:pt x="30" y="3"/>
                  </a:lnTo>
                  <a:lnTo>
                    <a:pt x="31" y="3"/>
                  </a:lnTo>
                  <a:lnTo>
                    <a:pt x="32" y="5"/>
                  </a:lnTo>
                  <a:lnTo>
                    <a:pt x="33" y="6"/>
                  </a:lnTo>
                  <a:lnTo>
                    <a:pt x="34" y="6"/>
                  </a:lnTo>
                  <a:lnTo>
                    <a:pt x="35" y="7"/>
                  </a:lnTo>
                  <a:lnTo>
                    <a:pt x="37" y="8"/>
                  </a:lnTo>
                  <a:lnTo>
                    <a:pt x="38" y="9"/>
                  </a:lnTo>
                  <a:lnTo>
                    <a:pt x="39" y="9"/>
                  </a:lnTo>
                  <a:lnTo>
                    <a:pt x="39" y="10"/>
                  </a:lnTo>
                  <a:lnTo>
                    <a:pt x="40" y="12"/>
                  </a:lnTo>
                  <a:lnTo>
                    <a:pt x="41" y="13"/>
                  </a:lnTo>
                  <a:lnTo>
                    <a:pt x="41" y="14"/>
                  </a:lnTo>
                  <a:lnTo>
                    <a:pt x="42" y="15"/>
                  </a:lnTo>
                  <a:lnTo>
                    <a:pt x="44" y="16"/>
                  </a:lnTo>
                  <a:lnTo>
                    <a:pt x="44" y="17"/>
                  </a:lnTo>
                  <a:lnTo>
                    <a:pt x="44" y="19"/>
                  </a:lnTo>
                  <a:lnTo>
                    <a:pt x="45" y="21"/>
                  </a:lnTo>
                  <a:lnTo>
                    <a:pt x="45" y="22"/>
                  </a:lnTo>
                  <a:lnTo>
                    <a:pt x="45" y="23"/>
                  </a:lnTo>
                  <a:lnTo>
                    <a:pt x="46" y="24"/>
                  </a:lnTo>
                  <a:lnTo>
                    <a:pt x="46" y="26"/>
                  </a:lnTo>
                  <a:lnTo>
                    <a:pt x="46" y="27"/>
                  </a:lnTo>
                  <a:lnTo>
                    <a:pt x="46" y="29"/>
                  </a:lnTo>
                  <a:lnTo>
                    <a:pt x="46" y="19"/>
                  </a:lnTo>
                  <a:lnTo>
                    <a:pt x="46" y="21"/>
                  </a:lnTo>
                  <a:lnTo>
                    <a:pt x="46" y="22"/>
                  </a:lnTo>
                  <a:lnTo>
                    <a:pt x="46" y="23"/>
                  </a:lnTo>
                  <a:lnTo>
                    <a:pt x="45" y="24"/>
                  </a:lnTo>
                  <a:lnTo>
                    <a:pt x="45" y="26"/>
                  </a:lnTo>
                  <a:lnTo>
                    <a:pt x="45" y="27"/>
                  </a:lnTo>
                  <a:lnTo>
                    <a:pt x="44" y="29"/>
                  </a:lnTo>
                  <a:lnTo>
                    <a:pt x="44" y="30"/>
                  </a:lnTo>
                  <a:lnTo>
                    <a:pt x="44" y="31"/>
                  </a:lnTo>
                  <a:lnTo>
                    <a:pt x="42" y="32"/>
                  </a:lnTo>
                  <a:lnTo>
                    <a:pt x="41" y="34"/>
                  </a:lnTo>
                  <a:lnTo>
                    <a:pt x="41" y="35"/>
                  </a:lnTo>
                  <a:lnTo>
                    <a:pt x="40" y="36"/>
                  </a:lnTo>
                  <a:lnTo>
                    <a:pt x="39" y="37"/>
                  </a:lnTo>
                  <a:lnTo>
                    <a:pt x="39" y="38"/>
                  </a:lnTo>
                  <a:lnTo>
                    <a:pt x="38" y="38"/>
                  </a:lnTo>
                  <a:lnTo>
                    <a:pt x="37" y="39"/>
                  </a:lnTo>
                  <a:lnTo>
                    <a:pt x="35" y="41"/>
                  </a:lnTo>
                  <a:lnTo>
                    <a:pt x="34" y="42"/>
                  </a:lnTo>
                  <a:lnTo>
                    <a:pt x="33" y="42"/>
                  </a:lnTo>
                  <a:lnTo>
                    <a:pt x="32" y="43"/>
                  </a:lnTo>
                  <a:lnTo>
                    <a:pt x="31" y="44"/>
                  </a:lnTo>
                  <a:lnTo>
                    <a:pt x="30" y="44"/>
                  </a:lnTo>
                  <a:lnTo>
                    <a:pt x="29" y="45"/>
                  </a:lnTo>
                  <a:lnTo>
                    <a:pt x="27" y="45"/>
                  </a:lnTo>
                  <a:lnTo>
                    <a:pt x="26" y="45"/>
                  </a:lnTo>
                  <a:lnTo>
                    <a:pt x="25" y="46"/>
                  </a:lnTo>
                  <a:lnTo>
                    <a:pt x="24" y="46"/>
                  </a:lnTo>
                  <a:lnTo>
                    <a:pt x="22" y="46"/>
                  </a:lnTo>
                  <a:lnTo>
                    <a:pt x="20" y="46"/>
                  </a:lnTo>
                  <a:lnTo>
                    <a:pt x="19" y="46"/>
                  </a:lnTo>
                  <a:lnTo>
                    <a:pt x="18" y="46"/>
                  </a:lnTo>
                  <a:lnTo>
                    <a:pt x="27" y="46"/>
                  </a:lnTo>
                  <a:lnTo>
                    <a:pt x="26" y="46"/>
                  </a:lnTo>
                  <a:lnTo>
                    <a:pt x="25" y="46"/>
                  </a:lnTo>
                  <a:lnTo>
                    <a:pt x="23" y="46"/>
                  </a:lnTo>
                  <a:lnTo>
                    <a:pt x="22" y="46"/>
                  </a:lnTo>
                  <a:lnTo>
                    <a:pt x="20" y="46"/>
                  </a:lnTo>
                  <a:lnTo>
                    <a:pt x="19" y="45"/>
                  </a:lnTo>
                  <a:lnTo>
                    <a:pt x="18" y="45"/>
                  </a:lnTo>
                  <a:lnTo>
                    <a:pt x="17" y="45"/>
                  </a:lnTo>
                  <a:lnTo>
                    <a:pt x="16" y="44"/>
                  </a:lnTo>
                  <a:lnTo>
                    <a:pt x="15" y="44"/>
                  </a:lnTo>
                  <a:lnTo>
                    <a:pt x="13" y="43"/>
                  </a:lnTo>
                  <a:lnTo>
                    <a:pt x="12" y="42"/>
                  </a:lnTo>
                  <a:lnTo>
                    <a:pt x="11" y="42"/>
                  </a:lnTo>
                  <a:lnTo>
                    <a:pt x="10" y="41"/>
                  </a:lnTo>
                  <a:lnTo>
                    <a:pt x="9" y="39"/>
                  </a:lnTo>
                  <a:lnTo>
                    <a:pt x="8" y="38"/>
                  </a:lnTo>
                  <a:lnTo>
                    <a:pt x="6" y="38"/>
                  </a:lnTo>
                  <a:lnTo>
                    <a:pt x="5" y="37"/>
                  </a:lnTo>
                  <a:lnTo>
                    <a:pt x="5" y="36"/>
                  </a:lnTo>
                  <a:lnTo>
                    <a:pt x="4" y="35"/>
                  </a:lnTo>
                  <a:lnTo>
                    <a:pt x="3" y="34"/>
                  </a:lnTo>
                  <a:lnTo>
                    <a:pt x="3" y="32"/>
                  </a:lnTo>
                  <a:lnTo>
                    <a:pt x="2" y="31"/>
                  </a:lnTo>
                  <a:lnTo>
                    <a:pt x="2" y="30"/>
                  </a:lnTo>
                  <a:lnTo>
                    <a:pt x="1" y="29"/>
                  </a:lnTo>
                  <a:lnTo>
                    <a:pt x="1" y="27"/>
                  </a:lnTo>
                  <a:lnTo>
                    <a:pt x="1" y="26"/>
                  </a:lnTo>
                  <a:lnTo>
                    <a:pt x="0" y="24"/>
                  </a:lnTo>
                  <a:lnTo>
                    <a:pt x="0" y="23"/>
                  </a:lnTo>
                  <a:lnTo>
                    <a:pt x="0" y="22"/>
                  </a:lnTo>
                  <a:lnTo>
                    <a:pt x="0" y="21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000000"/>
            </a:solidFill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351" name="Line 101">
              <a:extLst>
                <a:ext uri="{FF2B5EF4-FFF2-40B4-BE49-F238E27FC236}">
                  <a16:creationId xmlns:a16="http://schemas.microsoft.com/office/drawing/2014/main" id="{89B7E42B-815C-BE47-83A3-CA485757EE6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735" y="507"/>
              <a:ext cx="232" cy="1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352" name="Rectangle 102">
              <a:extLst>
                <a:ext uri="{FF2B5EF4-FFF2-40B4-BE49-F238E27FC236}">
                  <a16:creationId xmlns:a16="http://schemas.microsoft.com/office/drawing/2014/main" id="{C41D4A73-F303-8146-8516-2E57D56D23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14" y="747"/>
              <a:ext cx="101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300" b="0">
                  <a:solidFill>
                    <a:srgbClr val="000000"/>
                  </a:solidFill>
                  <a:latin typeface="Times-Roman" pitchFamily="2" charset="0"/>
                </a:rPr>
                <a:t>Q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96353" name="Rectangle 103">
              <a:extLst>
                <a:ext uri="{FF2B5EF4-FFF2-40B4-BE49-F238E27FC236}">
                  <a16:creationId xmlns:a16="http://schemas.microsoft.com/office/drawing/2014/main" id="{DC4C8789-C4AF-DC42-ADAF-05E3E5D089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16" y="550"/>
              <a:ext cx="101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300" b="0">
                  <a:solidFill>
                    <a:srgbClr val="000000"/>
                  </a:solidFill>
                  <a:latin typeface="Times-Roman" pitchFamily="2" charset="0"/>
                </a:rPr>
                <a:t>Q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96354" name="Freeform 104">
              <a:extLst>
                <a:ext uri="{FF2B5EF4-FFF2-40B4-BE49-F238E27FC236}">
                  <a16:creationId xmlns:a16="http://schemas.microsoft.com/office/drawing/2014/main" id="{9E302AC9-DC5E-C545-97E3-D1FC2E7D09E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2" y="1727"/>
              <a:ext cx="220" cy="162"/>
            </a:xfrm>
            <a:custGeom>
              <a:avLst/>
              <a:gdLst>
                <a:gd name="T0" fmla="*/ 0 w 441"/>
                <a:gd name="T1" fmla="*/ 0 h 325"/>
                <a:gd name="T2" fmla="*/ 0 w 441"/>
                <a:gd name="T3" fmla="*/ 0 h 325"/>
                <a:gd name="T4" fmla="*/ 0 w 441"/>
                <a:gd name="T5" fmla="*/ 0 h 325"/>
                <a:gd name="T6" fmla="*/ 0 w 441"/>
                <a:gd name="T7" fmla="*/ 0 h 325"/>
                <a:gd name="T8" fmla="*/ 0 w 441"/>
                <a:gd name="T9" fmla="*/ 0 h 3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41"/>
                <a:gd name="T16" fmla="*/ 0 h 325"/>
                <a:gd name="T17" fmla="*/ 441 w 441"/>
                <a:gd name="T18" fmla="*/ 325 h 3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41" h="325">
                  <a:moveTo>
                    <a:pt x="441" y="325"/>
                  </a:moveTo>
                  <a:lnTo>
                    <a:pt x="441" y="0"/>
                  </a:lnTo>
                  <a:lnTo>
                    <a:pt x="232" y="0"/>
                  </a:lnTo>
                  <a:lnTo>
                    <a:pt x="232" y="325"/>
                  </a:lnTo>
                  <a:lnTo>
                    <a:pt x="0" y="325"/>
                  </a:lnTo>
                </a:path>
              </a:pathLst>
            </a:custGeom>
            <a:noFill/>
            <a:ln w="28575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355" name="Freeform 105">
              <a:extLst>
                <a:ext uri="{FF2B5EF4-FFF2-40B4-BE49-F238E27FC236}">
                  <a16:creationId xmlns:a16="http://schemas.microsoft.com/office/drawing/2014/main" id="{F200B9F5-3828-5249-8BF3-1DA9AE761C43}"/>
                </a:ext>
              </a:extLst>
            </p:cNvPr>
            <p:cNvSpPr>
              <a:spLocks/>
            </p:cNvSpPr>
            <p:nvPr/>
          </p:nvSpPr>
          <p:spPr bwMode="auto">
            <a:xfrm>
              <a:off x="1382" y="1727"/>
              <a:ext cx="221" cy="162"/>
            </a:xfrm>
            <a:custGeom>
              <a:avLst/>
              <a:gdLst>
                <a:gd name="T0" fmla="*/ 1 w 441"/>
                <a:gd name="T1" fmla="*/ 0 h 325"/>
                <a:gd name="T2" fmla="*/ 1 w 441"/>
                <a:gd name="T3" fmla="*/ 0 h 325"/>
                <a:gd name="T4" fmla="*/ 1 w 441"/>
                <a:gd name="T5" fmla="*/ 0 h 325"/>
                <a:gd name="T6" fmla="*/ 1 w 441"/>
                <a:gd name="T7" fmla="*/ 0 h 325"/>
                <a:gd name="T8" fmla="*/ 0 w 441"/>
                <a:gd name="T9" fmla="*/ 0 h 3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41"/>
                <a:gd name="T16" fmla="*/ 0 h 325"/>
                <a:gd name="T17" fmla="*/ 441 w 441"/>
                <a:gd name="T18" fmla="*/ 325 h 3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41" h="325">
                  <a:moveTo>
                    <a:pt x="441" y="325"/>
                  </a:moveTo>
                  <a:lnTo>
                    <a:pt x="441" y="0"/>
                  </a:lnTo>
                  <a:lnTo>
                    <a:pt x="209" y="0"/>
                  </a:lnTo>
                  <a:lnTo>
                    <a:pt x="209" y="325"/>
                  </a:lnTo>
                  <a:lnTo>
                    <a:pt x="0" y="325"/>
                  </a:lnTo>
                </a:path>
              </a:pathLst>
            </a:custGeom>
            <a:noFill/>
            <a:ln w="28575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356" name="Freeform 106">
              <a:extLst>
                <a:ext uri="{FF2B5EF4-FFF2-40B4-BE49-F238E27FC236}">
                  <a16:creationId xmlns:a16="http://schemas.microsoft.com/office/drawing/2014/main" id="{71168E93-FB05-064D-8755-7C87DB7DC418}"/>
                </a:ext>
              </a:extLst>
            </p:cNvPr>
            <p:cNvSpPr>
              <a:spLocks/>
            </p:cNvSpPr>
            <p:nvPr/>
          </p:nvSpPr>
          <p:spPr bwMode="auto">
            <a:xfrm>
              <a:off x="1603" y="1727"/>
              <a:ext cx="220" cy="162"/>
            </a:xfrm>
            <a:custGeom>
              <a:avLst/>
              <a:gdLst>
                <a:gd name="T0" fmla="*/ 0 w 441"/>
                <a:gd name="T1" fmla="*/ 0 h 325"/>
                <a:gd name="T2" fmla="*/ 0 w 441"/>
                <a:gd name="T3" fmla="*/ 0 h 325"/>
                <a:gd name="T4" fmla="*/ 0 w 441"/>
                <a:gd name="T5" fmla="*/ 0 h 325"/>
                <a:gd name="T6" fmla="*/ 0 w 441"/>
                <a:gd name="T7" fmla="*/ 0 h 325"/>
                <a:gd name="T8" fmla="*/ 0 w 441"/>
                <a:gd name="T9" fmla="*/ 0 h 3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41"/>
                <a:gd name="T16" fmla="*/ 0 h 325"/>
                <a:gd name="T17" fmla="*/ 441 w 441"/>
                <a:gd name="T18" fmla="*/ 325 h 3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41" h="325">
                  <a:moveTo>
                    <a:pt x="441" y="325"/>
                  </a:moveTo>
                  <a:lnTo>
                    <a:pt x="441" y="0"/>
                  </a:lnTo>
                  <a:lnTo>
                    <a:pt x="209" y="0"/>
                  </a:lnTo>
                  <a:lnTo>
                    <a:pt x="209" y="325"/>
                  </a:lnTo>
                  <a:lnTo>
                    <a:pt x="0" y="325"/>
                  </a:lnTo>
                </a:path>
              </a:pathLst>
            </a:custGeom>
            <a:noFill/>
            <a:ln w="28575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357" name="Freeform 107">
              <a:extLst>
                <a:ext uri="{FF2B5EF4-FFF2-40B4-BE49-F238E27FC236}">
                  <a16:creationId xmlns:a16="http://schemas.microsoft.com/office/drawing/2014/main" id="{F0226731-2C66-4844-A988-5634314415D1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3" y="1727"/>
              <a:ext cx="209" cy="162"/>
            </a:xfrm>
            <a:custGeom>
              <a:avLst/>
              <a:gdLst>
                <a:gd name="T0" fmla="*/ 1 w 418"/>
                <a:gd name="T1" fmla="*/ 0 h 325"/>
                <a:gd name="T2" fmla="*/ 1 w 418"/>
                <a:gd name="T3" fmla="*/ 0 h 325"/>
                <a:gd name="T4" fmla="*/ 1 w 418"/>
                <a:gd name="T5" fmla="*/ 0 h 325"/>
                <a:gd name="T6" fmla="*/ 1 w 418"/>
                <a:gd name="T7" fmla="*/ 0 h 325"/>
                <a:gd name="T8" fmla="*/ 0 w 418"/>
                <a:gd name="T9" fmla="*/ 0 h 3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18"/>
                <a:gd name="T16" fmla="*/ 0 h 325"/>
                <a:gd name="T17" fmla="*/ 418 w 418"/>
                <a:gd name="T18" fmla="*/ 325 h 3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18" h="325">
                  <a:moveTo>
                    <a:pt x="418" y="325"/>
                  </a:moveTo>
                  <a:lnTo>
                    <a:pt x="418" y="0"/>
                  </a:lnTo>
                  <a:lnTo>
                    <a:pt x="209" y="0"/>
                  </a:lnTo>
                  <a:lnTo>
                    <a:pt x="209" y="325"/>
                  </a:lnTo>
                  <a:lnTo>
                    <a:pt x="0" y="325"/>
                  </a:lnTo>
                </a:path>
              </a:pathLst>
            </a:custGeom>
            <a:noFill/>
            <a:ln w="28575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358" name="Freeform 108">
              <a:extLst>
                <a:ext uri="{FF2B5EF4-FFF2-40B4-BE49-F238E27FC236}">
                  <a16:creationId xmlns:a16="http://schemas.microsoft.com/office/drawing/2014/main" id="{74F5227E-39C8-7949-BBF6-07FCDFA753AE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2" y="1727"/>
              <a:ext cx="220" cy="162"/>
            </a:xfrm>
            <a:custGeom>
              <a:avLst/>
              <a:gdLst>
                <a:gd name="T0" fmla="*/ 1 w 440"/>
                <a:gd name="T1" fmla="*/ 0 h 325"/>
                <a:gd name="T2" fmla="*/ 1 w 440"/>
                <a:gd name="T3" fmla="*/ 0 h 325"/>
                <a:gd name="T4" fmla="*/ 1 w 440"/>
                <a:gd name="T5" fmla="*/ 0 h 325"/>
                <a:gd name="T6" fmla="*/ 1 w 440"/>
                <a:gd name="T7" fmla="*/ 0 h 325"/>
                <a:gd name="T8" fmla="*/ 0 w 440"/>
                <a:gd name="T9" fmla="*/ 0 h 3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40"/>
                <a:gd name="T16" fmla="*/ 0 h 325"/>
                <a:gd name="T17" fmla="*/ 440 w 440"/>
                <a:gd name="T18" fmla="*/ 325 h 3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40" h="325">
                  <a:moveTo>
                    <a:pt x="440" y="325"/>
                  </a:moveTo>
                  <a:lnTo>
                    <a:pt x="440" y="0"/>
                  </a:lnTo>
                  <a:lnTo>
                    <a:pt x="232" y="0"/>
                  </a:lnTo>
                  <a:lnTo>
                    <a:pt x="232" y="325"/>
                  </a:lnTo>
                  <a:lnTo>
                    <a:pt x="0" y="325"/>
                  </a:lnTo>
                </a:path>
              </a:pathLst>
            </a:custGeom>
            <a:noFill/>
            <a:ln w="28575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359" name="Freeform 109">
              <a:extLst>
                <a:ext uri="{FF2B5EF4-FFF2-40B4-BE49-F238E27FC236}">
                  <a16:creationId xmlns:a16="http://schemas.microsoft.com/office/drawing/2014/main" id="{748CC13A-3FEB-104E-8B04-D11F5A8D6211}"/>
                </a:ext>
              </a:extLst>
            </p:cNvPr>
            <p:cNvSpPr>
              <a:spLocks/>
            </p:cNvSpPr>
            <p:nvPr/>
          </p:nvSpPr>
          <p:spPr bwMode="auto">
            <a:xfrm>
              <a:off x="2252" y="1727"/>
              <a:ext cx="221" cy="162"/>
            </a:xfrm>
            <a:custGeom>
              <a:avLst/>
              <a:gdLst>
                <a:gd name="T0" fmla="*/ 1 w 441"/>
                <a:gd name="T1" fmla="*/ 0 h 325"/>
                <a:gd name="T2" fmla="*/ 1 w 441"/>
                <a:gd name="T3" fmla="*/ 0 h 325"/>
                <a:gd name="T4" fmla="*/ 1 w 441"/>
                <a:gd name="T5" fmla="*/ 0 h 325"/>
                <a:gd name="T6" fmla="*/ 1 w 441"/>
                <a:gd name="T7" fmla="*/ 0 h 325"/>
                <a:gd name="T8" fmla="*/ 0 w 441"/>
                <a:gd name="T9" fmla="*/ 0 h 3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41"/>
                <a:gd name="T16" fmla="*/ 0 h 325"/>
                <a:gd name="T17" fmla="*/ 441 w 441"/>
                <a:gd name="T18" fmla="*/ 325 h 3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41" h="325">
                  <a:moveTo>
                    <a:pt x="441" y="325"/>
                  </a:moveTo>
                  <a:lnTo>
                    <a:pt x="441" y="0"/>
                  </a:lnTo>
                  <a:lnTo>
                    <a:pt x="233" y="0"/>
                  </a:lnTo>
                  <a:lnTo>
                    <a:pt x="233" y="325"/>
                  </a:lnTo>
                  <a:lnTo>
                    <a:pt x="0" y="325"/>
                  </a:lnTo>
                </a:path>
              </a:pathLst>
            </a:custGeom>
            <a:noFill/>
            <a:ln w="28575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360" name="Freeform 110">
              <a:extLst>
                <a:ext uri="{FF2B5EF4-FFF2-40B4-BE49-F238E27FC236}">
                  <a16:creationId xmlns:a16="http://schemas.microsoft.com/office/drawing/2014/main" id="{2F52B6B9-05B7-C54D-814C-4213B303EB5F}"/>
                </a:ext>
              </a:extLst>
            </p:cNvPr>
            <p:cNvSpPr>
              <a:spLocks/>
            </p:cNvSpPr>
            <p:nvPr/>
          </p:nvSpPr>
          <p:spPr bwMode="auto">
            <a:xfrm>
              <a:off x="2473" y="1727"/>
              <a:ext cx="220" cy="162"/>
            </a:xfrm>
            <a:custGeom>
              <a:avLst/>
              <a:gdLst>
                <a:gd name="T0" fmla="*/ 0 w 441"/>
                <a:gd name="T1" fmla="*/ 0 h 325"/>
                <a:gd name="T2" fmla="*/ 0 w 441"/>
                <a:gd name="T3" fmla="*/ 0 h 325"/>
                <a:gd name="T4" fmla="*/ 0 w 441"/>
                <a:gd name="T5" fmla="*/ 0 h 325"/>
                <a:gd name="T6" fmla="*/ 0 w 441"/>
                <a:gd name="T7" fmla="*/ 0 h 325"/>
                <a:gd name="T8" fmla="*/ 0 w 441"/>
                <a:gd name="T9" fmla="*/ 0 h 3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41"/>
                <a:gd name="T16" fmla="*/ 0 h 325"/>
                <a:gd name="T17" fmla="*/ 441 w 441"/>
                <a:gd name="T18" fmla="*/ 325 h 3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41" h="325">
                  <a:moveTo>
                    <a:pt x="441" y="325"/>
                  </a:moveTo>
                  <a:lnTo>
                    <a:pt x="441" y="0"/>
                  </a:lnTo>
                  <a:lnTo>
                    <a:pt x="209" y="0"/>
                  </a:lnTo>
                  <a:lnTo>
                    <a:pt x="209" y="325"/>
                  </a:lnTo>
                  <a:lnTo>
                    <a:pt x="0" y="325"/>
                  </a:lnTo>
                </a:path>
              </a:pathLst>
            </a:custGeom>
            <a:noFill/>
            <a:ln w="28575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361" name="Freeform 111">
              <a:extLst>
                <a:ext uri="{FF2B5EF4-FFF2-40B4-BE49-F238E27FC236}">
                  <a16:creationId xmlns:a16="http://schemas.microsoft.com/office/drawing/2014/main" id="{D56CC47F-F750-214D-BEA7-E9E8B78F71B2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3" y="1727"/>
              <a:ext cx="221" cy="162"/>
            </a:xfrm>
            <a:custGeom>
              <a:avLst/>
              <a:gdLst>
                <a:gd name="T0" fmla="*/ 1 w 441"/>
                <a:gd name="T1" fmla="*/ 0 h 325"/>
                <a:gd name="T2" fmla="*/ 1 w 441"/>
                <a:gd name="T3" fmla="*/ 0 h 325"/>
                <a:gd name="T4" fmla="*/ 1 w 441"/>
                <a:gd name="T5" fmla="*/ 0 h 325"/>
                <a:gd name="T6" fmla="*/ 1 w 441"/>
                <a:gd name="T7" fmla="*/ 0 h 325"/>
                <a:gd name="T8" fmla="*/ 0 w 441"/>
                <a:gd name="T9" fmla="*/ 0 h 3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41"/>
                <a:gd name="T16" fmla="*/ 0 h 325"/>
                <a:gd name="T17" fmla="*/ 441 w 441"/>
                <a:gd name="T18" fmla="*/ 325 h 3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41" h="325">
                  <a:moveTo>
                    <a:pt x="441" y="325"/>
                  </a:moveTo>
                  <a:lnTo>
                    <a:pt x="441" y="0"/>
                  </a:lnTo>
                  <a:lnTo>
                    <a:pt x="209" y="0"/>
                  </a:lnTo>
                  <a:lnTo>
                    <a:pt x="209" y="325"/>
                  </a:lnTo>
                  <a:lnTo>
                    <a:pt x="0" y="325"/>
                  </a:lnTo>
                </a:path>
              </a:pathLst>
            </a:custGeom>
            <a:noFill/>
            <a:ln w="28575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362" name="Freeform 112">
              <a:extLst>
                <a:ext uri="{FF2B5EF4-FFF2-40B4-BE49-F238E27FC236}">
                  <a16:creationId xmlns:a16="http://schemas.microsoft.com/office/drawing/2014/main" id="{728F7988-E055-F448-9E83-A98437CEBF93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4" y="1727"/>
              <a:ext cx="208" cy="162"/>
            </a:xfrm>
            <a:custGeom>
              <a:avLst/>
              <a:gdLst>
                <a:gd name="T0" fmla="*/ 0 w 418"/>
                <a:gd name="T1" fmla="*/ 0 h 325"/>
                <a:gd name="T2" fmla="*/ 0 w 418"/>
                <a:gd name="T3" fmla="*/ 0 h 325"/>
                <a:gd name="T4" fmla="*/ 0 w 418"/>
                <a:gd name="T5" fmla="*/ 0 h 325"/>
                <a:gd name="T6" fmla="*/ 0 w 418"/>
                <a:gd name="T7" fmla="*/ 0 h 325"/>
                <a:gd name="T8" fmla="*/ 0 w 418"/>
                <a:gd name="T9" fmla="*/ 0 h 3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18"/>
                <a:gd name="T16" fmla="*/ 0 h 325"/>
                <a:gd name="T17" fmla="*/ 418 w 418"/>
                <a:gd name="T18" fmla="*/ 325 h 3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18" h="325">
                  <a:moveTo>
                    <a:pt x="418" y="325"/>
                  </a:moveTo>
                  <a:lnTo>
                    <a:pt x="418" y="0"/>
                  </a:lnTo>
                  <a:lnTo>
                    <a:pt x="209" y="0"/>
                  </a:lnTo>
                  <a:lnTo>
                    <a:pt x="209" y="325"/>
                  </a:lnTo>
                  <a:lnTo>
                    <a:pt x="0" y="325"/>
                  </a:lnTo>
                </a:path>
              </a:pathLst>
            </a:custGeom>
            <a:noFill/>
            <a:ln w="28575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363" name="Freeform 113">
              <a:extLst>
                <a:ext uri="{FF2B5EF4-FFF2-40B4-BE49-F238E27FC236}">
                  <a16:creationId xmlns:a16="http://schemas.microsoft.com/office/drawing/2014/main" id="{871E6684-8535-9544-97D9-18F49D2EA029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2" y="1727"/>
              <a:ext cx="221" cy="162"/>
            </a:xfrm>
            <a:custGeom>
              <a:avLst/>
              <a:gdLst>
                <a:gd name="T0" fmla="*/ 1 w 441"/>
                <a:gd name="T1" fmla="*/ 0 h 325"/>
                <a:gd name="T2" fmla="*/ 1 w 441"/>
                <a:gd name="T3" fmla="*/ 0 h 325"/>
                <a:gd name="T4" fmla="*/ 1 w 441"/>
                <a:gd name="T5" fmla="*/ 0 h 325"/>
                <a:gd name="T6" fmla="*/ 1 w 441"/>
                <a:gd name="T7" fmla="*/ 0 h 325"/>
                <a:gd name="T8" fmla="*/ 0 w 441"/>
                <a:gd name="T9" fmla="*/ 0 h 3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41"/>
                <a:gd name="T16" fmla="*/ 0 h 325"/>
                <a:gd name="T17" fmla="*/ 441 w 441"/>
                <a:gd name="T18" fmla="*/ 325 h 3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41" h="325">
                  <a:moveTo>
                    <a:pt x="441" y="325"/>
                  </a:moveTo>
                  <a:lnTo>
                    <a:pt x="441" y="0"/>
                  </a:lnTo>
                  <a:lnTo>
                    <a:pt x="232" y="0"/>
                  </a:lnTo>
                  <a:lnTo>
                    <a:pt x="232" y="325"/>
                  </a:lnTo>
                  <a:lnTo>
                    <a:pt x="0" y="325"/>
                  </a:lnTo>
                </a:path>
              </a:pathLst>
            </a:custGeom>
            <a:noFill/>
            <a:ln w="28575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364" name="Freeform 114">
              <a:extLst>
                <a:ext uri="{FF2B5EF4-FFF2-40B4-BE49-F238E27FC236}">
                  <a16:creationId xmlns:a16="http://schemas.microsoft.com/office/drawing/2014/main" id="{86C47D62-0B22-6F4C-8E0D-897BFB32A765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3" y="1727"/>
              <a:ext cx="220" cy="162"/>
            </a:xfrm>
            <a:custGeom>
              <a:avLst/>
              <a:gdLst>
                <a:gd name="T0" fmla="*/ 0 w 441"/>
                <a:gd name="T1" fmla="*/ 0 h 325"/>
                <a:gd name="T2" fmla="*/ 0 w 441"/>
                <a:gd name="T3" fmla="*/ 0 h 325"/>
                <a:gd name="T4" fmla="*/ 0 w 441"/>
                <a:gd name="T5" fmla="*/ 0 h 325"/>
                <a:gd name="T6" fmla="*/ 0 w 441"/>
                <a:gd name="T7" fmla="*/ 0 h 325"/>
                <a:gd name="T8" fmla="*/ 0 w 441"/>
                <a:gd name="T9" fmla="*/ 0 h 3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41"/>
                <a:gd name="T16" fmla="*/ 0 h 325"/>
                <a:gd name="T17" fmla="*/ 441 w 441"/>
                <a:gd name="T18" fmla="*/ 325 h 3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41" h="325">
                  <a:moveTo>
                    <a:pt x="441" y="325"/>
                  </a:moveTo>
                  <a:lnTo>
                    <a:pt x="441" y="0"/>
                  </a:lnTo>
                  <a:lnTo>
                    <a:pt x="232" y="0"/>
                  </a:lnTo>
                  <a:lnTo>
                    <a:pt x="232" y="325"/>
                  </a:lnTo>
                  <a:lnTo>
                    <a:pt x="0" y="325"/>
                  </a:lnTo>
                </a:path>
              </a:pathLst>
            </a:custGeom>
            <a:noFill/>
            <a:ln w="28575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365" name="Freeform 115">
              <a:extLst>
                <a:ext uri="{FF2B5EF4-FFF2-40B4-BE49-F238E27FC236}">
                  <a16:creationId xmlns:a16="http://schemas.microsoft.com/office/drawing/2014/main" id="{19707E4E-EFD5-624A-BFF7-3823EDB87F88}"/>
                </a:ext>
              </a:extLst>
            </p:cNvPr>
            <p:cNvSpPr>
              <a:spLocks/>
            </p:cNvSpPr>
            <p:nvPr/>
          </p:nvSpPr>
          <p:spPr bwMode="auto">
            <a:xfrm>
              <a:off x="3563" y="1727"/>
              <a:ext cx="221" cy="162"/>
            </a:xfrm>
            <a:custGeom>
              <a:avLst/>
              <a:gdLst>
                <a:gd name="T0" fmla="*/ 1 w 441"/>
                <a:gd name="T1" fmla="*/ 0 h 325"/>
                <a:gd name="T2" fmla="*/ 1 w 441"/>
                <a:gd name="T3" fmla="*/ 0 h 325"/>
                <a:gd name="T4" fmla="*/ 1 w 441"/>
                <a:gd name="T5" fmla="*/ 0 h 325"/>
                <a:gd name="T6" fmla="*/ 1 w 441"/>
                <a:gd name="T7" fmla="*/ 0 h 325"/>
                <a:gd name="T8" fmla="*/ 0 w 441"/>
                <a:gd name="T9" fmla="*/ 0 h 3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41"/>
                <a:gd name="T16" fmla="*/ 0 h 325"/>
                <a:gd name="T17" fmla="*/ 441 w 441"/>
                <a:gd name="T18" fmla="*/ 325 h 3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41" h="325">
                  <a:moveTo>
                    <a:pt x="441" y="325"/>
                  </a:moveTo>
                  <a:lnTo>
                    <a:pt x="441" y="0"/>
                  </a:lnTo>
                  <a:lnTo>
                    <a:pt x="208" y="0"/>
                  </a:lnTo>
                  <a:lnTo>
                    <a:pt x="208" y="325"/>
                  </a:lnTo>
                  <a:lnTo>
                    <a:pt x="0" y="325"/>
                  </a:lnTo>
                </a:path>
              </a:pathLst>
            </a:custGeom>
            <a:noFill/>
            <a:ln w="28575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366" name="Freeform 116">
              <a:extLst>
                <a:ext uri="{FF2B5EF4-FFF2-40B4-BE49-F238E27FC236}">
                  <a16:creationId xmlns:a16="http://schemas.microsoft.com/office/drawing/2014/main" id="{0F2AE1F0-B880-F642-9A02-89B88F5B7AE4}"/>
                </a:ext>
              </a:extLst>
            </p:cNvPr>
            <p:cNvSpPr>
              <a:spLocks/>
            </p:cNvSpPr>
            <p:nvPr/>
          </p:nvSpPr>
          <p:spPr bwMode="auto">
            <a:xfrm>
              <a:off x="3784" y="1727"/>
              <a:ext cx="220" cy="162"/>
            </a:xfrm>
            <a:custGeom>
              <a:avLst/>
              <a:gdLst>
                <a:gd name="T0" fmla="*/ 1 w 440"/>
                <a:gd name="T1" fmla="*/ 0 h 325"/>
                <a:gd name="T2" fmla="*/ 1 w 440"/>
                <a:gd name="T3" fmla="*/ 0 h 325"/>
                <a:gd name="T4" fmla="*/ 1 w 440"/>
                <a:gd name="T5" fmla="*/ 0 h 325"/>
                <a:gd name="T6" fmla="*/ 1 w 440"/>
                <a:gd name="T7" fmla="*/ 0 h 325"/>
                <a:gd name="T8" fmla="*/ 0 w 440"/>
                <a:gd name="T9" fmla="*/ 0 h 3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40"/>
                <a:gd name="T16" fmla="*/ 0 h 325"/>
                <a:gd name="T17" fmla="*/ 440 w 440"/>
                <a:gd name="T18" fmla="*/ 325 h 3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40" h="325">
                  <a:moveTo>
                    <a:pt x="440" y="325"/>
                  </a:moveTo>
                  <a:lnTo>
                    <a:pt x="440" y="0"/>
                  </a:lnTo>
                  <a:lnTo>
                    <a:pt x="208" y="0"/>
                  </a:lnTo>
                  <a:lnTo>
                    <a:pt x="208" y="325"/>
                  </a:lnTo>
                  <a:lnTo>
                    <a:pt x="0" y="325"/>
                  </a:lnTo>
                </a:path>
              </a:pathLst>
            </a:custGeom>
            <a:noFill/>
            <a:ln w="28575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367" name="Freeform 117">
              <a:extLst>
                <a:ext uri="{FF2B5EF4-FFF2-40B4-BE49-F238E27FC236}">
                  <a16:creationId xmlns:a16="http://schemas.microsoft.com/office/drawing/2014/main" id="{F639BC40-3D2B-5141-85AF-2203FC788B28}"/>
                </a:ext>
              </a:extLst>
            </p:cNvPr>
            <p:cNvSpPr>
              <a:spLocks/>
            </p:cNvSpPr>
            <p:nvPr/>
          </p:nvSpPr>
          <p:spPr bwMode="auto">
            <a:xfrm>
              <a:off x="4004" y="1727"/>
              <a:ext cx="209" cy="162"/>
            </a:xfrm>
            <a:custGeom>
              <a:avLst/>
              <a:gdLst>
                <a:gd name="T0" fmla="*/ 1 w 418"/>
                <a:gd name="T1" fmla="*/ 0 h 325"/>
                <a:gd name="T2" fmla="*/ 1 w 418"/>
                <a:gd name="T3" fmla="*/ 0 h 325"/>
                <a:gd name="T4" fmla="*/ 1 w 418"/>
                <a:gd name="T5" fmla="*/ 0 h 325"/>
                <a:gd name="T6" fmla="*/ 1 w 418"/>
                <a:gd name="T7" fmla="*/ 0 h 325"/>
                <a:gd name="T8" fmla="*/ 0 w 418"/>
                <a:gd name="T9" fmla="*/ 0 h 3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18"/>
                <a:gd name="T16" fmla="*/ 0 h 325"/>
                <a:gd name="T17" fmla="*/ 418 w 418"/>
                <a:gd name="T18" fmla="*/ 325 h 3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18" h="325">
                  <a:moveTo>
                    <a:pt x="418" y="325"/>
                  </a:moveTo>
                  <a:lnTo>
                    <a:pt x="418" y="0"/>
                  </a:lnTo>
                  <a:lnTo>
                    <a:pt x="209" y="0"/>
                  </a:lnTo>
                  <a:lnTo>
                    <a:pt x="209" y="325"/>
                  </a:lnTo>
                  <a:lnTo>
                    <a:pt x="0" y="325"/>
                  </a:lnTo>
                </a:path>
              </a:pathLst>
            </a:custGeom>
            <a:noFill/>
            <a:ln w="28575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368" name="Freeform 118">
              <a:extLst>
                <a:ext uri="{FF2B5EF4-FFF2-40B4-BE49-F238E27FC236}">
                  <a16:creationId xmlns:a16="http://schemas.microsoft.com/office/drawing/2014/main" id="{28FFDA1C-1642-F941-9DB0-2096AB527D2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3" y="1727"/>
              <a:ext cx="220" cy="162"/>
            </a:xfrm>
            <a:custGeom>
              <a:avLst/>
              <a:gdLst>
                <a:gd name="T0" fmla="*/ 0 w 441"/>
                <a:gd name="T1" fmla="*/ 0 h 325"/>
                <a:gd name="T2" fmla="*/ 0 w 441"/>
                <a:gd name="T3" fmla="*/ 0 h 325"/>
                <a:gd name="T4" fmla="*/ 0 w 441"/>
                <a:gd name="T5" fmla="*/ 0 h 325"/>
                <a:gd name="T6" fmla="*/ 0 w 441"/>
                <a:gd name="T7" fmla="*/ 0 h 325"/>
                <a:gd name="T8" fmla="*/ 0 w 441"/>
                <a:gd name="T9" fmla="*/ 0 h 3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41"/>
                <a:gd name="T16" fmla="*/ 0 h 325"/>
                <a:gd name="T17" fmla="*/ 441 w 441"/>
                <a:gd name="T18" fmla="*/ 325 h 3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41" h="325">
                  <a:moveTo>
                    <a:pt x="441" y="325"/>
                  </a:moveTo>
                  <a:lnTo>
                    <a:pt x="441" y="0"/>
                  </a:lnTo>
                  <a:lnTo>
                    <a:pt x="232" y="0"/>
                  </a:lnTo>
                  <a:lnTo>
                    <a:pt x="232" y="325"/>
                  </a:lnTo>
                  <a:lnTo>
                    <a:pt x="0" y="325"/>
                  </a:lnTo>
                </a:path>
              </a:pathLst>
            </a:custGeom>
            <a:noFill/>
            <a:ln w="28575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369" name="Freeform 119">
              <a:extLst>
                <a:ext uri="{FF2B5EF4-FFF2-40B4-BE49-F238E27FC236}">
                  <a16:creationId xmlns:a16="http://schemas.microsoft.com/office/drawing/2014/main" id="{3C2DDC4E-EC5C-BF4A-A850-D1E407E46A9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3" y="1727"/>
              <a:ext cx="221" cy="162"/>
            </a:xfrm>
            <a:custGeom>
              <a:avLst/>
              <a:gdLst>
                <a:gd name="T0" fmla="*/ 1 w 441"/>
                <a:gd name="T1" fmla="*/ 0 h 325"/>
                <a:gd name="T2" fmla="*/ 1 w 441"/>
                <a:gd name="T3" fmla="*/ 0 h 325"/>
                <a:gd name="T4" fmla="*/ 1 w 441"/>
                <a:gd name="T5" fmla="*/ 0 h 325"/>
                <a:gd name="T6" fmla="*/ 1 w 441"/>
                <a:gd name="T7" fmla="*/ 0 h 325"/>
                <a:gd name="T8" fmla="*/ 0 w 441"/>
                <a:gd name="T9" fmla="*/ 0 h 3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41"/>
                <a:gd name="T16" fmla="*/ 0 h 325"/>
                <a:gd name="T17" fmla="*/ 441 w 441"/>
                <a:gd name="T18" fmla="*/ 325 h 3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41" h="325">
                  <a:moveTo>
                    <a:pt x="441" y="325"/>
                  </a:moveTo>
                  <a:lnTo>
                    <a:pt x="441" y="0"/>
                  </a:lnTo>
                  <a:lnTo>
                    <a:pt x="232" y="0"/>
                  </a:lnTo>
                  <a:lnTo>
                    <a:pt x="232" y="325"/>
                  </a:lnTo>
                  <a:lnTo>
                    <a:pt x="0" y="325"/>
                  </a:lnTo>
                </a:path>
              </a:pathLst>
            </a:custGeom>
            <a:noFill/>
            <a:ln w="28575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370" name="Freeform 120">
              <a:extLst>
                <a:ext uri="{FF2B5EF4-FFF2-40B4-BE49-F238E27FC236}">
                  <a16:creationId xmlns:a16="http://schemas.microsoft.com/office/drawing/2014/main" id="{1F2816C3-E75B-F143-A7A6-D9D68A99D319}"/>
                </a:ext>
              </a:extLst>
            </p:cNvPr>
            <p:cNvSpPr>
              <a:spLocks/>
            </p:cNvSpPr>
            <p:nvPr/>
          </p:nvSpPr>
          <p:spPr bwMode="auto">
            <a:xfrm>
              <a:off x="4654" y="1727"/>
              <a:ext cx="220" cy="162"/>
            </a:xfrm>
            <a:custGeom>
              <a:avLst/>
              <a:gdLst>
                <a:gd name="T0" fmla="*/ 0 w 441"/>
                <a:gd name="T1" fmla="*/ 0 h 325"/>
                <a:gd name="T2" fmla="*/ 0 w 441"/>
                <a:gd name="T3" fmla="*/ 0 h 325"/>
                <a:gd name="T4" fmla="*/ 0 w 441"/>
                <a:gd name="T5" fmla="*/ 0 h 325"/>
                <a:gd name="T6" fmla="*/ 0 w 441"/>
                <a:gd name="T7" fmla="*/ 0 h 325"/>
                <a:gd name="T8" fmla="*/ 0 w 441"/>
                <a:gd name="T9" fmla="*/ 0 h 3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41"/>
                <a:gd name="T16" fmla="*/ 0 h 325"/>
                <a:gd name="T17" fmla="*/ 441 w 441"/>
                <a:gd name="T18" fmla="*/ 325 h 3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41" h="325">
                  <a:moveTo>
                    <a:pt x="441" y="325"/>
                  </a:moveTo>
                  <a:lnTo>
                    <a:pt x="441" y="0"/>
                  </a:lnTo>
                  <a:lnTo>
                    <a:pt x="209" y="0"/>
                  </a:lnTo>
                  <a:lnTo>
                    <a:pt x="209" y="325"/>
                  </a:lnTo>
                  <a:lnTo>
                    <a:pt x="0" y="325"/>
                  </a:lnTo>
                </a:path>
              </a:pathLst>
            </a:custGeom>
            <a:noFill/>
            <a:ln w="28575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371" name="Line 121">
              <a:extLst>
                <a:ext uri="{FF2B5EF4-FFF2-40B4-BE49-F238E27FC236}">
                  <a16:creationId xmlns:a16="http://schemas.microsoft.com/office/drawing/2014/main" id="{6641945D-EB26-E043-9976-D165FEB1475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874" y="1889"/>
              <a:ext cx="70" cy="1"/>
            </a:xfrm>
            <a:prstGeom prst="line">
              <a:avLst/>
            </a:prstGeom>
            <a:noFill/>
            <a:ln w="28575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372" name="Freeform 122">
              <a:extLst>
                <a:ext uri="{FF2B5EF4-FFF2-40B4-BE49-F238E27FC236}">
                  <a16:creationId xmlns:a16="http://schemas.microsoft.com/office/drawing/2014/main" id="{C6480BCE-2827-1C43-A290-B6DD5EF6E0B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2" y="2052"/>
              <a:ext cx="359" cy="162"/>
            </a:xfrm>
            <a:custGeom>
              <a:avLst/>
              <a:gdLst>
                <a:gd name="T0" fmla="*/ 0 w 720"/>
                <a:gd name="T1" fmla="*/ 0 h 325"/>
                <a:gd name="T2" fmla="*/ 0 w 720"/>
                <a:gd name="T3" fmla="*/ 0 h 325"/>
                <a:gd name="T4" fmla="*/ 0 w 720"/>
                <a:gd name="T5" fmla="*/ 0 h 325"/>
                <a:gd name="T6" fmla="*/ 0 w 720"/>
                <a:gd name="T7" fmla="*/ 0 h 325"/>
                <a:gd name="T8" fmla="*/ 0 w 720"/>
                <a:gd name="T9" fmla="*/ 0 h 3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20"/>
                <a:gd name="T16" fmla="*/ 0 h 325"/>
                <a:gd name="T17" fmla="*/ 720 w 720"/>
                <a:gd name="T18" fmla="*/ 325 h 3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20" h="325">
                  <a:moveTo>
                    <a:pt x="720" y="325"/>
                  </a:moveTo>
                  <a:lnTo>
                    <a:pt x="720" y="0"/>
                  </a:lnTo>
                  <a:lnTo>
                    <a:pt x="302" y="0"/>
                  </a:lnTo>
                  <a:lnTo>
                    <a:pt x="302" y="325"/>
                  </a:lnTo>
                  <a:lnTo>
                    <a:pt x="0" y="325"/>
                  </a:lnTo>
                </a:path>
              </a:pathLst>
            </a:custGeom>
            <a:noFill/>
            <a:ln w="28575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373" name="Freeform 123">
              <a:extLst>
                <a:ext uri="{FF2B5EF4-FFF2-40B4-BE49-F238E27FC236}">
                  <a16:creationId xmlns:a16="http://schemas.microsoft.com/office/drawing/2014/main" id="{0E9F654B-8207-F543-B630-08362DFB78AB}"/>
                </a:ext>
              </a:extLst>
            </p:cNvPr>
            <p:cNvSpPr>
              <a:spLocks/>
            </p:cNvSpPr>
            <p:nvPr/>
          </p:nvSpPr>
          <p:spPr bwMode="auto">
            <a:xfrm>
              <a:off x="1521" y="2052"/>
              <a:ext cx="441" cy="162"/>
            </a:xfrm>
            <a:custGeom>
              <a:avLst/>
              <a:gdLst>
                <a:gd name="T0" fmla="*/ 1 w 881"/>
                <a:gd name="T1" fmla="*/ 0 h 325"/>
                <a:gd name="T2" fmla="*/ 1 w 881"/>
                <a:gd name="T3" fmla="*/ 0 h 325"/>
                <a:gd name="T4" fmla="*/ 1 w 881"/>
                <a:gd name="T5" fmla="*/ 0 h 325"/>
                <a:gd name="T6" fmla="*/ 1 w 881"/>
                <a:gd name="T7" fmla="*/ 0 h 325"/>
                <a:gd name="T8" fmla="*/ 0 w 881"/>
                <a:gd name="T9" fmla="*/ 0 h 3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81"/>
                <a:gd name="T16" fmla="*/ 0 h 325"/>
                <a:gd name="T17" fmla="*/ 881 w 881"/>
                <a:gd name="T18" fmla="*/ 325 h 3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81" h="325">
                  <a:moveTo>
                    <a:pt x="881" y="325"/>
                  </a:moveTo>
                  <a:lnTo>
                    <a:pt x="881" y="0"/>
                  </a:lnTo>
                  <a:lnTo>
                    <a:pt x="440" y="0"/>
                  </a:lnTo>
                  <a:lnTo>
                    <a:pt x="440" y="325"/>
                  </a:lnTo>
                  <a:lnTo>
                    <a:pt x="0" y="325"/>
                  </a:lnTo>
                </a:path>
              </a:pathLst>
            </a:custGeom>
            <a:noFill/>
            <a:ln w="28575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374" name="Freeform 124">
              <a:extLst>
                <a:ext uri="{FF2B5EF4-FFF2-40B4-BE49-F238E27FC236}">
                  <a16:creationId xmlns:a16="http://schemas.microsoft.com/office/drawing/2014/main" id="{0AB57E28-04E4-544F-9677-8B7ECD7D64EE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2" y="2052"/>
              <a:ext cx="441" cy="162"/>
            </a:xfrm>
            <a:custGeom>
              <a:avLst/>
              <a:gdLst>
                <a:gd name="T0" fmla="*/ 1 w 882"/>
                <a:gd name="T1" fmla="*/ 0 h 325"/>
                <a:gd name="T2" fmla="*/ 1 w 882"/>
                <a:gd name="T3" fmla="*/ 0 h 325"/>
                <a:gd name="T4" fmla="*/ 1 w 882"/>
                <a:gd name="T5" fmla="*/ 0 h 325"/>
                <a:gd name="T6" fmla="*/ 1 w 882"/>
                <a:gd name="T7" fmla="*/ 0 h 325"/>
                <a:gd name="T8" fmla="*/ 0 w 882"/>
                <a:gd name="T9" fmla="*/ 0 h 3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82"/>
                <a:gd name="T16" fmla="*/ 0 h 325"/>
                <a:gd name="T17" fmla="*/ 882 w 882"/>
                <a:gd name="T18" fmla="*/ 325 h 3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82" h="325">
                  <a:moveTo>
                    <a:pt x="882" y="325"/>
                  </a:moveTo>
                  <a:lnTo>
                    <a:pt x="882" y="0"/>
                  </a:lnTo>
                  <a:lnTo>
                    <a:pt x="441" y="0"/>
                  </a:lnTo>
                  <a:lnTo>
                    <a:pt x="441" y="325"/>
                  </a:lnTo>
                  <a:lnTo>
                    <a:pt x="0" y="325"/>
                  </a:lnTo>
                </a:path>
              </a:pathLst>
            </a:custGeom>
            <a:noFill/>
            <a:ln w="28575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375" name="Freeform 125">
              <a:extLst>
                <a:ext uri="{FF2B5EF4-FFF2-40B4-BE49-F238E27FC236}">
                  <a16:creationId xmlns:a16="http://schemas.microsoft.com/office/drawing/2014/main" id="{86264AA6-08DC-654A-90E0-2237D30D0F28}"/>
                </a:ext>
              </a:extLst>
            </p:cNvPr>
            <p:cNvSpPr>
              <a:spLocks/>
            </p:cNvSpPr>
            <p:nvPr/>
          </p:nvSpPr>
          <p:spPr bwMode="auto">
            <a:xfrm>
              <a:off x="2403" y="2052"/>
              <a:ext cx="429" cy="162"/>
            </a:xfrm>
            <a:custGeom>
              <a:avLst/>
              <a:gdLst>
                <a:gd name="T0" fmla="*/ 0 w 859"/>
                <a:gd name="T1" fmla="*/ 0 h 325"/>
                <a:gd name="T2" fmla="*/ 0 w 859"/>
                <a:gd name="T3" fmla="*/ 0 h 325"/>
                <a:gd name="T4" fmla="*/ 0 w 859"/>
                <a:gd name="T5" fmla="*/ 0 h 325"/>
                <a:gd name="T6" fmla="*/ 0 w 859"/>
                <a:gd name="T7" fmla="*/ 0 h 325"/>
                <a:gd name="T8" fmla="*/ 0 w 859"/>
                <a:gd name="T9" fmla="*/ 0 h 3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59"/>
                <a:gd name="T16" fmla="*/ 0 h 325"/>
                <a:gd name="T17" fmla="*/ 859 w 859"/>
                <a:gd name="T18" fmla="*/ 325 h 3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59" h="325">
                  <a:moveTo>
                    <a:pt x="859" y="325"/>
                  </a:moveTo>
                  <a:lnTo>
                    <a:pt x="859" y="0"/>
                  </a:lnTo>
                  <a:lnTo>
                    <a:pt x="418" y="0"/>
                  </a:lnTo>
                  <a:lnTo>
                    <a:pt x="418" y="325"/>
                  </a:lnTo>
                  <a:lnTo>
                    <a:pt x="0" y="325"/>
                  </a:lnTo>
                </a:path>
              </a:pathLst>
            </a:custGeom>
            <a:noFill/>
            <a:ln w="28575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376" name="Freeform 126">
              <a:extLst>
                <a:ext uri="{FF2B5EF4-FFF2-40B4-BE49-F238E27FC236}">
                  <a16:creationId xmlns:a16="http://schemas.microsoft.com/office/drawing/2014/main" id="{CF49A98F-5731-464D-9E01-839C8C9B793C}"/>
                </a:ext>
              </a:extLst>
            </p:cNvPr>
            <p:cNvSpPr>
              <a:spLocks/>
            </p:cNvSpPr>
            <p:nvPr/>
          </p:nvSpPr>
          <p:spPr bwMode="auto">
            <a:xfrm>
              <a:off x="2832" y="2052"/>
              <a:ext cx="441" cy="162"/>
            </a:xfrm>
            <a:custGeom>
              <a:avLst/>
              <a:gdLst>
                <a:gd name="T0" fmla="*/ 1 w 882"/>
                <a:gd name="T1" fmla="*/ 0 h 325"/>
                <a:gd name="T2" fmla="*/ 1 w 882"/>
                <a:gd name="T3" fmla="*/ 0 h 325"/>
                <a:gd name="T4" fmla="*/ 1 w 882"/>
                <a:gd name="T5" fmla="*/ 0 h 325"/>
                <a:gd name="T6" fmla="*/ 1 w 882"/>
                <a:gd name="T7" fmla="*/ 0 h 325"/>
                <a:gd name="T8" fmla="*/ 0 w 882"/>
                <a:gd name="T9" fmla="*/ 0 h 3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82"/>
                <a:gd name="T16" fmla="*/ 0 h 325"/>
                <a:gd name="T17" fmla="*/ 882 w 882"/>
                <a:gd name="T18" fmla="*/ 325 h 3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82" h="325">
                  <a:moveTo>
                    <a:pt x="882" y="325"/>
                  </a:moveTo>
                  <a:lnTo>
                    <a:pt x="882" y="0"/>
                  </a:lnTo>
                  <a:lnTo>
                    <a:pt x="441" y="0"/>
                  </a:lnTo>
                  <a:lnTo>
                    <a:pt x="441" y="325"/>
                  </a:lnTo>
                  <a:lnTo>
                    <a:pt x="0" y="325"/>
                  </a:lnTo>
                </a:path>
              </a:pathLst>
            </a:custGeom>
            <a:noFill/>
            <a:ln w="28575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377" name="Freeform 127">
              <a:extLst>
                <a:ext uri="{FF2B5EF4-FFF2-40B4-BE49-F238E27FC236}">
                  <a16:creationId xmlns:a16="http://schemas.microsoft.com/office/drawing/2014/main" id="{0183639E-38CA-BF4D-971B-CA297D2C0E64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3" y="2052"/>
              <a:ext cx="430" cy="162"/>
            </a:xfrm>
            <a:custGeom>
              <a:avLst/>
              <a:gdLst>
                <a:gd name="T0" fmla="*/ 1 w 858"/>
                <a:gd name="T1" fmla="*/ 0 h 325"/>
                <a:gd name="T2" fmla="*/ 1 w 858"/>
                <a:gd name="T3" fmla="*/ 0 h 325"/>
                <a:gd name="T4" fmla="*/ 1 w 858"/>
                <a:gd name="T5" fmla="*/ 0 h 325"/>
                <a:gd name="T6" fmla="*/ 1 w 858"/>
                <a:gd name="T7" fmla="*/ 0 h 325"/>
                <a:gd name="T8" fmla="*/ 0 w 858"/>
                <a:gd name="T9" fmla="*/ 0 h 3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58"/>
                <a:gd name="T16" fmla="*/ 0 h 325"/>
                <a:gd name="T17" fmla="*/ 858 w 858"/>
                <a:gd name="T18" fmla="*/ 325 h 3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58" h="325">
                  <a:moveTo>
                    <a:pt x="858" y="325"/>
                  </a:moveTo>
                  <a:lnTo>
                    <a:pt x="858" y="0"/>
                  </a:lnTo>
                  <a:lnTo>
                    <a:pt x="440" y="0"/>
                  </a:lnTo>
                  <a:lnTo>
                    <a:pt x="440" y="325"/>
                  </a:lnTo>
                  <a:lnTo>
                    <a:pt x="0" y="325"/>
                  </a:lnTo>
                </a:path>
              </a:pathLst>
            </a:custGeom>
            <a:noFill/>
            <a:ln w="28575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378" name="Freeform 128">
              <a:extLst>
                <a:ext uri="{FF2B5EF4-FFF2-40B4-BE49-F238E27FC236}">
                  <a16:creationId xmlns:a16="http://schemas.microsoft.com/office/drawing/2014/main" id="{AC40D73E-FFA5-484E-9F21-7F90C5381545}"/>
                </a:ext>
              </a:extLst>
            </p:cNvPr>
            <p:cNvSpPr>
              <a:spLocks/>
            </p:cNvSpPr>
            <p:nvPr/>
          </p:nvSpPr>
          <p:spPr bwMode="auto">
            <a:xfrm>
              <a:off x="3703" y="2052"/>
              <a:ext cx="406" cy="162"/>
            </a:xfrm>
            <a:custGeom>
              <a:avLst/>
              <a:gdLst>
                <a:gd name="T0" fmla="*/ 1 w 812"/>
                <a:gd name="T1" fmla="*/ 0 h 325"/>
                <a:gd name="T2" fmla="*/ 1 w 812"/>
                <a:gd name="T3" fmla="*/ 0 h 325"/>
                <a:gd name="T4" fmla="*/ 1 w 812"/>
                <a:gd name="T5" fmla="*/ 0 h 325"/>
                <a:gd name="T6" fmla="*/ 1 w 812"/>
                <a:gd name="T7" fmla="*/ 0 h 325"/>
                <a:gd name="T8" fmla="*/ 0 w 812"/>
                <a:gd name="T9" fmla="*/ 0 h 3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12"/>
                <a:gd name="T16" fmla="*/ 0 h 325"/>
                <a:gd name="T17" fmla="*/ 812 w 812"/>
                <a:gd name="T18" fmla="*/ 325 h 3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12" h="325">
                  <a:moveTo>
                    <a:pt x="812" y="325"/>
                  </a:moveTo>
                  <a:lnTo>
                    <a:pt x="812" y="0"/>
                  </a:lnTo>
                  <a:lnTo>
                    <a:pt x="371" y="0"/>
                  </a:lnTo>
                  <a:lnTo>
                    <a:pt x="371" y="325"/>
                  </a:lnTo>
                  <a:lnTo>
                    <a:pt x="0" y="325"/>
                  </a:lnTo>
                </a:path>
              </a:pathLst>
            </a:custGeom>
            <a:noFill/>
            <a:ln w="28575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379" name="Freeform 129">
              <a:extLst>
                <a:ext uri="{FF2B5EF4-FFF2-40B4-BE49-F238E27FC236}">
                  <a16:creationId xmlns:a16="http://schemas.microsoft.com/office/drawing/2014/main" id="{95BDE2BF-4255-F446-A94D-7AEE35DCEC8E}"/>
                </a:ext>
              </a:extLst>
            </p:cNvPr>
            <p:cNvSpPr>
              <a:spLocks/>
            </p:cNvSpPr>
            <p:nvPr/>
          </p:nvSpPr>
          <p:spPr bwMode="auto">
            <a:xfrm>
              <a:off x="4109" y="2052"/>
              <a:ext cx="429" cy="162"/>
            </a:xfrm>
            <a:custGeom>
              <a:avLst/>
              <a:gdLst>
                <a:gd name="T0" fmla="*/ 0 w 859"/>
                <a:gd name="T1" fmla="*/ 0 h 325"/>
                <a:gd name="T2" fmla="*/ 0 w 859"/>
                <a:gd name="T3" fmla="*/ 0 h 325"/>
                <a:gd name="T4" fmla="*/ 0 w 859"/>
                <a:gd name="T5" fmla="*/ 0 h 325"/>
                <a:gd name="T6" fmla="*/ 0 w 859"/>
                <a:gd name="T7" fmla="*/ 0 h 325"/>
                <a:gd name="T8" fmla="*/ 0 w 859"/>
                <a:gd name="T9" fmla="*/ 0 h 3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59"/>
                <a:gd name="T16" fmla="*/ 0 h 325"/>
                <a:gd name="T17" fmla="*/ 859 w 859"/>
                <a:gd name="T18" fmla="*/ 325 h 3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59" h="325">
                  <a:moveTo>
                    <a:pt x="859" y="325"/>
                  </a:moveTo>
                  <a:lnTo>
                    <a:pt x="859" y="0"/>
                  </a:lnTo>
                  <a:lnTo>
                    <a:pt x="441" y="0"/>
                  </a:lnTo>
                  <a:lnTo>
                    <a:pt x="441" y="325"/>
                  </a:lnTo>
                  <a:lnTo>
                    <a:pt x="0" y="325"/>
                  </a:lnTo>
                </a:path>
              </a:pathLst>
            </a:custGeom>
            <a:noFill/>
            <a:ln w="28575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380" name="Freeform 130">
              <a:extLst>
                <a:ext uri="{FF2B5EF4-FFF2-40B4-BE49-F238E27FC236}">
                  <a16:creationId xmlns:a16="http://schemas.microsoft.com/office/drawing/2014/main" id="{BA0D48E6-D24F-114F-8779-BAAE65A011E9}"/>
                </a:ext>
              </a:extLst>
            </p:cNvPr>
            <p:cNvSpPr>
              <a:spLocks/>
            </p:cNvSpPr>
            <p:nvPr/>
          </p:nvSpPr>
          <p:spPr bwMode="auto">
            <a:xfrm>
              <a:off x="4538" y="2052"/>
              <a:ext cx="406" cy="162"/>
            </a:xfrm>
            <a:custGeom>
              <a:avLst/>
              <a:gdLst>
                <a:gd name="T0" fmla="*/ 1 w 812"/>
                <a:gd name="T1" fmla="*/ 0 h 325"/>
                <a:gd name="T2" fmla="*/ 1 w 812"/>
                <a:gd name="T3" fmla="*/ 0 h 325"/>
                <a:gd name="T4" fmla="*/ 1 w 812"/>
                <a:gd name="T5" fmla="*/ 0 h 325"/>
                <a:gd name="T6" fmla="*/ 1 w 812"/>
                <a:gd name="T7" fmla="*/ 0 h 325"/>
                <a:gd name="T8" fmla="*/ 0 w 812"/>
                <a:gd name="T9" fmla="*/ 0 h 3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12"/>
                <a:gd name="T16" fmla="*/ 0 h 325"/>
                <a:gd name="T17" fmla="*/ 812 w 812"/>
                <a:gd name="T18" fmla="*/ 325 h 3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12" h="325">
                  <a:moveTo>
                    <a:pt x="812" y="0"/>
                  </a:moveTo>
                  <a:lnTo>
                    <a:pt x="812" y="0"/>
                  </a:lnTo>
                  <a:lnTo>
                    <a:pt x="441" y="0"/>
                  </a:lnTo>
                  <a:lnTo>
                    <a:pt x="441" y="325"/>
                  </a:lnTo>
                  <a:lnTo>
                    <a:pt x="0" y="325"/>
                  </a:lnTo>
                </a:path>
              </a:pathLst>
            </a:custGeom>
            <a:noFill/>
            <a:ln w="28575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381" name="Freeform 131">
              <a:extLst>
                <a:ext uri="{FF2B5EF4-FFF2-40B4-BE49-F238E27FC236}">
                  <a16:creationId xmlns:a16="http://schemas.microsoft.com/office/drawing/2014/main" id="{4071EA08-93AF-2143-BBF2-F9837533D0E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2" y="2377"/>
              <a:ext cx="800" cy="174"/>
            </a:xfrm>
            <a:custGeom>
              <a:avLst/>
              <a:gdLst>
                <a:gd name="T0" fmla="*/ 0 w 1601"/>
                <a:gd name="T1" fmla="*/ 0 h 349"/>
                <a:gd name="T2" fmla="*/ 0 w 1601"/>
                <a:gd name="T3" fmla="*/ 0 h 349"/>
                <a:gd name="T4" fmla="*/ 0 w 1601"/>
                <a:gd name="T5" fmla="*/ 0 h 349"/>
                <a:gd name="T6" fmla="*/ 0 w 1601"/>
                <a:gd name="T7" fmla="*/ 0 h 349"/>
                <a:gd name="T8" fmla="*/ 0 w 1601"/>
                <a:gd name="T9" fmla="*/ 0 h 34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01"/>
                <a:gd name="T16" fmla="*/ 0 h 349"/>
                <a:gd name="T17" fmla="*/ 1601 w 1601"/>
                <a:gd name="T18" fmla="*/ 349 h 34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01" h="349">
                  <a:moveTo>
                    <a:pt x="1601" y="349"/>
                  </a:moveTo>
                  <a:lnTo>
                    <a:pt x="1601" y="0"/>
                  </a:lnTo>
                  <a:lnTo>
                    <a:pt x="743" y="0"/>
                  </a:lnTo>
                  <a:lnTo>
                    <a:pt x="743" y="349"/>
                  </a:lnTo>
                  <a:lnTo>
                    <a:pt x="0" y="349"/>
                  </a:lnTo>
                </a:path>
              </a:pathLst>
            </a:custGeom>
            <a:noFill/>
            <a:ln w="28575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382" name="Freeform 132">
              <a:extLst>
                <a:ext uri="{FF2B5EF4-FFF2-40B4-BE49-F238E27FC236}">
                  <a16:creationId xmlns:a16="http://schemas.microsoft.com/office/drawing/2014/main" id="{9627E031-CC02-C040-BB06-78BDBEF254E5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2" y="2377"/>
              <a:ext cx="870" cy="174"/>
            </a:xfrm>
            <a:custGeom>
              <a:avLst/>
              <a:gdLst>
                <a:gd name="T0" fmla="*/ 0 w 1741"/>
                <a:gd name="T1" fmla="*/ 0 h 349"/>
                <a:gd name="T2" fmla="*/ 0 w 1741"/>
                <a:gd name="T3" fmla="*/ 0 h 349"/>
                <a:gd name="T4" fmla="*/ 0 w 1741"/>
                <a:gd name="T5" fmla="*/ 0 h 349"/>
                <a:gd name="T6" fmla="*/ 0 w 1741"/>
                <a:gd name="T7" fmla="*/ 0 h 349"/>
                <a:gd name="T8" fmla="*/ 0 w 1741"/>
                <a:gd name="T9" fmla="*/ 0 h 34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41"/>
                <a:gd name="T16" fmla="*/ 0 h 349"/>
                <a:gd name="T17" fmla="*/ 1741 w 1741"/>
                <a:gd name="T18" fmla="*/ 349 h 34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41" h="349">
                  <a:moveTo>
                    <a:pt x="1741" y="349"/>
                  </a:moveTo>
                  <a:lnTo>
                    <a:pt x="1741" y="0"/>
                  </a:lnTo>
                  <a:lnTo>
                    <a:pt x="882" y="0"/>
                  </a:lnTo>
                  <a:lnTo>
                    <a:pt x="882" y="349"/>
                  </a:lnTo>
                  <a:lnTo>
                    <a:pt x="0" y="349"/>
                  </a:lnTo>
                </a:path>
              </a:pathLst>
            </a:custGeom>
            <a:noFill/>
            <a:ln w="28575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383" name="Freeform 133">
              <a:extLst>
                <a:ext uri="{FF2B5EF4-FFF2-40B4-BE49-F238E27FC236}">
                  <a16:creationId xmlns:a16="http://schemas.microsoft.com/office/drawing/2014/main" id="{56704E13-25A5-4A44-B18D-70C198358092}"/>
                </a:ext>
              </a:extLst>
            </p:cNvPr>
            <p:cNvSpPr>
              <a:spLocks/>
            </p:cNvSpPr>
            <p:nvPr/>
          </p:nvSpPr>
          <p:spPr bwMode="auto">
            <a:xfrm>
              <a:off x="2832" y="2377"/>
              <a:ext cx="882" cy="174"/>
            </a:xfrm>
            <a:custGeom>
              <a:avLst/>
              <a:gdLst>
                <a:gd name="T0" fmla="*/ 1 w 1763"/>
                <a:gd name="T1" fmla="*/ 0 h 349"/>
                <a:gd name="T2" fmla="*/ 1 w 1763"/>
                <a:gd name="T3" fmla="*/ 0 h 349"/>
                <a:gd name="T4" fmla="*/ 1 w 1763"/>
                <a:gd name="T5" fmla="*/ 0 h 349"/>
                <a:gd name="T6" fmla="*/ 1 w 1763"/>
                <a:gd name="T7" fmla="*/ 0 h 349"/>
                <a:gd name="T8" fmla="*/ 0 w 1763"/>
                <a:gd name="T9" fmla="*/ 0 h 34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63"/>
                <a:gd name="T16" fmla="*/ 0 h 349"/>
                <a:gd name="T17" fmla="*/ 1763 w 1763"/>
                <a:gd name="T18" fmla="*/ 349 h 34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63" h="349">
                  <a:moveTo>
                    <a:pt x="1763" y="349"/>
                  </a:moveTo>
                  <a:lnTo>
                    <a:pt x="1763" y="0"/>
                  </a:lnTo>
                  <a:lnTo>
                    <a:pt x="882" y="0"/>
                  </a:lnTo>
                  <a:lnTo>
                    <a:pt x="882" y="349"/>
                  </a:lnTo>
                  <a:lnTo>
                    <a:pt x="0" y="349"/>
                  </a:lnTo>
                </a:path>
              </a:pathLst>
            </a:custGeom>
            <a:noFill/>
            <a:ln w="28575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384" name="Freeform 134">
              <a:extLst>
                <a:ext uri="{FF2B5EF4-FFF2-40B4-BE49-F238E27FC236}">
                  <a16:creationId xmlns:a16="http://schemas.microsoft.com/office/drawing/2014/main" id="{9D9C696E-ECDF-1544-972D-C0133ECB4F46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4" y="2377"/>
              <a:ext cx="870" cy="174"/>
            </a:xfrm>
            <a:custGeom>
              <a:avLst/>
              <a:gdLst>
                <a:gd name="T0" fmla="*/ 0 w 1741"/>
                <a:gd name="T1" fmla="*/ 0 h 349"/>
                <a:gd name="T2" fmla="*/ 0 w 1741"/>
                <a:gd name="T3" fmla="*/ 0 h 349"/>
                <a:gd name="T4" fmla="*/ 0 w 1741"/>
                <a:gd name="T5" fmla="*/ 0 h 349"/>
                <a:gd name="T6" fmla="*/ 0 w 1741"/>
                <a:gd name="T7" fmla="*/ 0 h 349"/>
                <a:gd name="T8" fmla="*/ 0 w 1741"/>
                <a:gd name="T9" fmla="*/ 0 h 34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41"/>
                <a:gd name="T16" fmla="*/ 0 h 349"/>
                <a:gd name="T17" fmla="*/ 1741 w 1741"/>
                <a:gd name="T18" fmla="*/ 349 h 34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41" h="349">
                  <a:moveTo>
                    <a:pt x="1741" y="349"/>
                  </a:moveTo>
                  <a:lnTo>
                    <a:pt x="1741" y="0"/>
                  </a:lnTo>
                  <a:lnTo>
                    <a:pt x="859" y="0"/>
                  </a:lnTo>
                  <a:lnTo>
                    <a:pt x="859" y="349"/>
                  </a:lnTo>
                  <a:lnTo>
                    <a:pt x="0" y="349"/>
                  </a:lnTo>
                </a:path>
              </a:pathLst>
            </a:custGeom>
            <a:noFill/>
            <a:ln w="28575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385" name="Line 135">
              <a:extLst>
                <a:ext uri="{FF2B5EF4-FFF2-40B4-BE49-F238E27FC236}">
                  <a16:creationId xmlns:a16="http://schemas.microsoft.com/office/drawing/2014/main" id="{9BF6C48F-1771-7442-ABEF-8CE05E70EFD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584" y="2551"/>
              <a:ext cx="360" cy="1"/>
            </a:xfrm>
            <a:prstGeom prst="line">
              <a:avLst/>
            </a:prstGeom>
            <a:noFill/>
            <a:ln w="28575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386" name="Freeform 136">
              <a:extLst>
                <a:ext uri="{FF2B5EF4-FFF2-40B4-BE49-F238E27FC236}">
                  <a16:creationId xmlns:a16="http://schemas.microsoft.com/office/drawing/2014/main" id="{FC703F6A-FDF2-B142-8BA9-668C823FC19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2" y="2713"/>
              <a:ext cx="3782" cy="163"/>
            </a:xfrm>
            <a:custGeom>
              <a:avLst/>
              <a:gdLst>
                <a:gd name="T0" fmla="*/ 0 w 7565"/>
                <a:gd name="T1" fmla="*/ 1 h 325"/>
                <a:gd name="T2" fmla="*/ 0 w 7565"/>
                <a:gd name="T3" fmla="*/ 1 h 325"/>
                <a:gd name="T4" fmla="*/ 0 w 7565"/>
                <a:gd name="T5" fmla="*/ 0 h 325"/>
                <a:gd name="T6" fmla="*/ 0 w 7565"/>
                <a:gd name="T7" fmla="*/ 0 h 325"/>
                <a:gd name="T8" fmla="*/ 0 w 7565"/>
                <a:gd name="T9" fmla="*/ 1 h 325"/>
                <a:gd name="T10" fmla="*/ 0 w 7565"/>
                <a:gd name="T11" fmla="*/ 1 h 325"/>
                <a:gd name="T12" fmla="*/ 0 w 7565"/>
                <a:gd name="T13" fmla="*/ 0 h 325"/>
                <a:gd name="T14" fmla="*/ 0 w 7565"/>
                <a:gd name="T15" fmla="*/ 0 h 325"/>
                <a:gd name="T16" fmla="*/ 0 w 7565"/>
                <a:gd name="T17" fmla="*/ 1 h 325"/>
                <a:gd name="T18" fmla="*/ 0 w 7565"/>
                <a:gd name="T19" fmla="*/ 1 h 32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565"/>
                <a:gd name="T31" fmla="*/ 0 h 325"/>
                <a:gd name="T32" fmla="*/ 7565 w 7565"/>
                <a:gd name="T33" fmla="*/ 325 h 32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565" h="325">
                  <a:moveTo>
                    <a:pt x="7565" y="325"/>
                  </a:moveTo>
                  <a:lnTo>
                    <a:pt x="6846" y="325"/>
                  </a:lnTo>
                  <a:lnTo>
                    <a:pt x="6846" y="0"/>
                  </a:lnTo>
                  <a:lnTo>
                    <a:pt x="5105" y="0"/>
                  </a:lnTo>
                  <a:lnTo>
                    <a:pt x="5105" y="325"/>
                  </a:lnTo>
                  <a:lnTo>
                    <a:pt x="3342" y="325"/>
                  </a:lnTo>
                  <a:lnTo>
                    <a:pt x="3342" y="0"/>
                  </a:lnTo>
                  <a:lnTo>
                    <a:pt x="1601" y="0"/>
                  </a:lnTo>
                  <a:lnTo>
                    <a:pt x="1601" y="325"/>
                  </a:lnTo>
                  <a:lnTo>
                    <a:pt x="0" y="325"/>
                  </a:lnTo>
                </a:path>
              </a:pathLst>
            </a:custGeom>
            <a:noFill/>
            <a:ln w="28575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387" name="Freeform 137">
              <a:extLst>
                <a:ext uri="{FF2B5EF4-FFF2-40B4-BE49-F238E27FC236}">
                  <a16:creationId xmlns:a16="http://schemas.microsoft.com/office/drawing/2014/main" id="{EC8B166A-3A23-EA4C-A601-97BCC80B313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2" y="3038"/>
              <a:ext cx="3782" cy="163"/>
            </a:xfrm>
            <a:custGeom>
              <a:avLst/>
              <a:gdLst>
                <a:gd name="T0" fmla="*/ 0 w 7565"/>
                <a:gd name="T1" fmla="*/ 1 h 325"/>
                <a:gd name="T2" fmla="*/ 0 w 7565"/>
                <a:gd name="T3" fmla="*/ 1 h 325"/>
                <a:gd name="T4" fmla="*/ 0 w 7565"/>
                <a:gd name="T5" fmla="*/ 0 h 325"/>
                <a:gd name="T6" fmla="*/ 0 w 7565"/>
                <a:gd name="T7" fmla="*/ 0 h 325"/>
                <a:gd name="T8" fmla="*/ 0 w 7565"/>
                <a:gd name="T9" fmla="*/ 1 h 325"/>
                <a:gd name="T10" fmla="*/ 0 w 7565"/>
                <a:gd name="T11" fmla="*/ 1 h 32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565"/>
                <a:gd name="T19" fmla="*/ 0 h 325"/>
                <a:gd name="T20" fmla="*/ 7565 w 7565"/>
                <a:gd name="T21" fmla="*/ 325 h 32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565" h="325">
                  <a:moveTo>
                    <a:pt x="7565" y="325"/>
                  </a:moveTo>
                  <a:lnTo>
                    <a:pt x="6846" y="325"/>
                  </a:lnTo>
                  <a:lnTo>
                    <a:pt x="6846" y="0"/>
                  </a:lnTo>
                  <a:lnTo>
                    <a:pt x="3342" y="0"/>
                  </a:lnTo>
                  <a:lnTo>
                    <a:pt x="3342" y="325"/>
                  </a:lnTo>
                  <a:lnTo>
                    <a:pt x="0" y="325"/>
                  </a:lnTo>
                </a:path>
              </a:pathLst>
            </a:custGeom>
            <a:noFill/>
            <a:ln w="28575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388" name="Rectangle 138">
              <a:extLst>
                <a:ext uri="{FF2B5EF4-FFF2-40B4-BE49-F238E27FC236}">
                  <a16:creationId xmlns:a16="http://schemas.microsoft.com/office/drawing/2014/main" id="{B158494C-7EFA-544B-AAAE-96B5A1EFE3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95" y="603"/>
              <a:ext cx="60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 b="0">
                  <a:solidFill>
                    <a:srgbClr val="000000"/>
                  </a:solidFill>
                  <a:latin typeface="Times-Roman" pitchFamily="2" charset="0"/>
                </a:rPr>
                <a:t>3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96389" name="Rectangle 139">
              <a:extLst>
                <a:ext uri="{FF2B5EF4-FFF2-40B4-BE49-F238E27FC236}">
                  <a16:creationId xmlns:a16="http://schemas.microsoft.com/office/drawing/2014/main" id="{3115B481-99D1-8345-AA39-63C3DCB8D5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7" y="3053"/>
              <a:ext cx="102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300" b="0">
                  <a:solidFill>
                    <a:srgbClr val="000000"/>
                  </a:solidFill>
                  <a:latin typeface="Times-Roman" pitchFamily="2" charset="0"/>
                </a:rPr>
                <a:t>Q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96390" name="Rectangle 140">
              <a:extLst>
                <a:ext uri="{FF2B5EF4-FFF2-40B4-BE49-F238E27FC236}">
                  <a16:creationId xmlns:a16="http://schemas.microsoft.com/office/drawing/2014/main" id="{64D158CF-96D7-5448-837A-E1FFD46DA7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6" y="3105"/>
              <a:ext cx="61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 b="0">
                  <a:solidFill>
                    <a:srgbClr val="000000"/>
                  </a:solidFill>
                  <a:latin typeface="Times-Roman" pitchFamily="2" charset="0"/>
                </a:rPr>
                <a:t>3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96391" name="Rectangle 141">
              <a:extLst>
                <a:ext uri="{FF2B5EF4-FFF2-40B4-BE49-F238E27FC236}">
                  <a16:creationId xmlns:a16="http://schemas.microsoft.com/office/drawing/2014/main" id="{0BB0EE66-425A-714E-A4C3-52BCC962CF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14" y="3354"/>
              <a:ext cx="79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300" b="0">
                  <a:solidFill>
                    <a:srgbClr val="000000"/>
                  </a:solidFill>
                  <a:latin typeface="Times-Roman" pitchFamily="2" charset="0"/>
                </a:rPr>
                <a:t>4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96392" name="Rectangle 142">
              <a:extLst>
                <a:ext uri="{FF2B5EF4-FFF2-40B4-BE49-F238E27FC236}">
                  <a16:creationId xmlns:a16="http://schemas.microsoft.com/office/drawing/2014/main" id="{E0B0EC56-F5EB-8845-B578-4C96E2AE1A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44" y="3354"/>
              <a:ext cx="79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300" b="0">
                  <a:solidFill>
                    <a:srgbClr val="000000"/>
                  </a:solidFill>
                  <a:latin typeface="Times-Roman" pitchFamily="2" charset="0"/>
                </a:rPr>
                <a:t>6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96393" name="Rectangle 143">
              <a:extLst>
                <a:ext uri="{FF2B5EF4-FFF2-40B4-BE49-F238E27FC236}">
                  <a16:creationId xmlns:a16="http://schemas.microsoft.com/office/drawing/2014/main" id="{793209CB-0195-F647-B024-1F844E3BC9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0" y="3354"/>
              <a:ext cx="79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300" b="0">
                  <a:solidFill>
                    <a:srgbClr val="000000"/>
                  </a:solidFill>
                  <a:latin typeface="Times-Roman" pitchFamily="2" charset="0"/>
                </a:rPr>
                <a:t>8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96394" name="Rectangle 144">
              <a:extLst>
                <a:ext uri="{FF2B5EF4-FFF2-40B4-BE49-F238E27FC236}">
                  <a16:creationId xmlns:a16="http://schemas.microsoft.com/office/drawing/2014/main" id="{400F2180-F395-E74A-B687-0F84CAC23F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68" y="3354"/>
              <a:ext cx="79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300" b="0">
                  <a:solidFill>
                    <a:srgbClr val="000000"/>
                  </a:solidFill>
                  <a:latin typeface="Times-Roman" pitchFamily="2" charset="0"/>
                </a:rPr>
                <a:t>7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96395" name="Rectangle 145">
              <a:extLst>
                <a:ext uri="{FF2B5EF4-FFF2-40B4-BE49-F238E27FC236}">
                  <a16:creationId xmlns:a16="http://schemas.microsoft.com/office/drawing/2014/main" id="{4B2CFE6C-8C44-194B-BE4C-C2F5C02BE6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08" y="3354"/>
              <a:ext cx="105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300" b="0">
                  <a:solidFill>
                    <a:srgbClr val="000000"/>
                  </a:solidFill>
                  <a:latin typeface="Times-Roman" pitchFamily="2" charset="0"/>
                </a:rPr>
                <a:t>10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96396" name="Rectangle 146">
              <a:extLst>
                <a:ext uri="{FF2B5EF4-FFF2-40B4-BE49-F238E27FC236}">
                  <a16:creationId xmlns:a16="http://schemas.microsoft.com/office/drawing/2014/main" id="{422981AC-F933-2949-B0DE-44B4CAED2D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17" y="3354"/>
              <a:ext cx="101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300" b="0">
                  <a:solidFill>
                    <a:srgbClr val="000000"/>
                  </a:solidFill>
                  <a:latin typeface="Times-Roman" pitchFamily="2" charset="0"/>
                </a:rPr>
                <a:t>11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96397" name="Rectangle 147">
              <a:extLst>
                <a:ext uri="{FF2B5EF4-FFF2-40B4-BE49-F238E27FC236}">
                  <a16:creationId xmlns:a16="http://schemas.microsoft.com/office/drawing/2014/main" id="{E90F7178-C929-AA47-87F5-2A01B749FA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43" y="3354"/>
              <a:ext cx="105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300" b="0">
                  <a:solidFill>
                    <a:srgbClr val="000000"/>
                  </a:solidFill>
                  <a:latin typeface="Times-Roman" pitchFamily="2" charset="0"/>
                </a:rPr>
                <a:t>13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96398" name="Rectangle 148">
              <a:extLst>
                <a:ext uri="{FF2B5EF4-FFF2-40B4-BE49-F238E27FC236}">
                  <a16:creationId xmlns:a16="http://schemas.microsoft.com/office/drawing/2014/main" id="{44F6AF36-B349-2047-9458-0C732855F4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79" y="3354"/>
              <a:ext cx="105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300" b="0">
                  <a:solidFill>
                    <a:srgbClr val="000000"/>
                  </a:solidFill>
                  <a:latin typeface="Times-Roman" pitchFamily="2" charset="0"/>
                </a:rPr>
                <a:t>15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96399" name="Rectangle 149">
              <a:extLst>
                <a:ext uri="{FF2B5EF4-FFF2-40B4-BE49-F238E27FC236}">
                  <a16:creationId xmlns:a16="http://schemas.microsoft.com/office/drawing/2014/main" id="{2B3E6EB5-99FD-7349-A0A9-0DAC3D0404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24" y="3354"/>
              <a:ext cx="79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300" b="0">
                  <a:solidFill>
                    <a:srgbClr val="000000"/>
                  </a:solidFill>
                  <a:latin typeface="Times-Roman" pitchFamily="2" charset="0"/>
                </a:rPr>
                <a:t>1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96400" name="AutoShape 151">
              <a:extLst>
                <a:ext uri="{FF2B5EF4-FFF2-40B4-BE49-F238E27FC236}">
                  <a16:creationId xmlns:a16="http://schemas.microsoft.com/office/drawing/2014/main" id="{581830CE-545E-ED48-9344-12792F6798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24" y="318"/>
              <a:ext cx="264" cy="244"/>
            </a:xfrm>
            <a:prstGeom prst="flowChartDelay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96401" name="AutoShape 153">
              <a:extLst>
                <a:ext uri="{FF2B5EF4-FFF2-40B4-BE49-F238E27FC236}">
                  <a16:creationId xmlns:a16="http://schemas.microsoft.com/office/drawing/2014/main" id="{3899F301-75E9-0043-BCBE-D3B338725A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07" y="318"/>
              <a:ext cx="264" cy="244"/>
            </a:xfrm>
            <a:prstGeom prst="flowChartDelay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b="0">
                <a:latin typeface="Times" pitchFamily="2" charset="0"/>
              </a:endParaRPr>
            </a:p>
          </p:txBody>
        </p:sp>
      </p:grpSp>
    </p:spTree>
  </p:cSld>
  <p:clrMapOvr>
    <a:masterClrMapping/>
  </p:clrMapOvr>
  <p:transition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Title 1">
            <a:extLst>
              <a:ext uri="{FF2B5EF4-FFF2-40B4-BE49-F238E27FC236}">
                <a16:creationId xmlns:a16="http://schemas.microsoft.com/office/drawing/2014/main" id="{5AED91FF-65BD-ED4A-B083-3F4506DFDB13}"/>
              </a:ext>
            </a:extLst>
          </p:cNvPr>
          <p:cNvSpPr txBox="1">
            <a:spLocks/>
          </p:cNvSpPr>
          <p:nvPr/>
        </p:nvSpPr>
        <p:spPr bwMode="auto">
          <a:xfrm>
            <a:off x="914400" y="152400"/>
            <a:ext cx="9144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200"/>
              <a:t>Derivation of the synchronous up-counter</a:t>
            </a:r>
          </a:p>
        </p:txBody>
      </p:sp>
      <p:sp>
        <p:nvSpPr>
          <p:cNvPr id="97282" name="TextBox 125">
            <a:extLst>
              <a:ext uri="{FF2B5EF4-FFF2-40B4-BE49-F238E27FC236}">
                <a16:creationId xmlns:a16="http://schemas.microsoft.com/office/drawing/2014/main" id="{FAEC016A-E008-364B-92CB-FE9D629239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05700" y="6550026"/>
            <a:ext cx="23876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0">
                <a:latin typeface="Times" pitchFamily="2" charset="0"/>
              </a:rPr>
              <a:t>[ Table 5.1 from the textbook ]</a:t>
            </a:r>
          </a:p>
        </p:txBody>
      </p:sp>
      <p:grpSp>
        <p:nvGrpSpPr>
          <p:cNvPr id="97283" name="Group 1114">
            <a:extLst>
              <a:ext uri="{FF2B5EF4-FFF2-40B4-BE49-F238E27FC236}">
                <a16:creationId xmlns:a16="http://schemas.microsoft.com/office/drawing/2014/main" id="{3FF7569C-497A-C44F-BEDD-22EA75DB9CFA}"/>
              </a:ext>
            </a:extLst>
          </p:cNvPr>
          <p:cNvGrpSpPr>
            <a:grpSpLocks/>
          </p:cNvGrpSpPr>
          <p:nvPr/>
        </p:nvGrpSpPr>
        <p:grpSpPr bwMode="auto">
          <a:xfrm>
            <a:off x="3276601" y="1143001"/>
            <a:ext cx="4868863" cy="3273425"/>
            <a:chOff x="1332" y="921"/>
            <a:chExt cx="3067" cy="2062"/>
          </a:xfrm>
        </p:grpSpPr>
        <p:sp>
          <p:nvSpPr>
            <p:cNvPr id="97284" name="Line 1028">
              <a:extLst>
                <a:ext uri="{FF2B5EF4-FFF2-40B4-BE49-F238E27FC236}">
                  <a16:creationId xmlns:a16="http://schemas.microsoft.com/office/drawing/2014/main" id="{6C8C6347-FD17-9341-AF0A-7E42B7AE663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332" y="1135"/>
              <a:ext cx="1648" cy="1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7285" name="Freeform 1029">
              <a:extLst>
                <a:ext uri="{FF2B5EF4-FFF2-40B4-BE49-F238E27FC236}">
                  <a16:creationId xmlns:a16="http://schemas.microsoft.com/office/drawing/2014/main" id="{AD60343C-880C-CE40-A235-23BBBBE1279C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6" y="921"/>
              <a:ext cx="1" cy="2062"/>
            </a:xfrm>
            <a:custGeom>
              <a:avLst/>
              <a:gdLst>
                <a:gd name="T0" fmla="*/ 0 w 1"/>
                <a:gd name="T1" fmla="*/ 1 h 4124"/>
                <a:gd name="T2" fmla="*/ 0 w 1"/>
                <a:gd name="T3" fmla="*/ 0 h 4124"/>
                <a:gd name="T4" fmla="*/ 0 w 1"/>
                <a:gd name="T5" fmla="*/ 1 h 4124"/>
                <a:gd name="T6" fmla="*/ 0 60000 65536"/>
                <a:gd name="T7" fmla="*/ 0 60000 65536"/>
                <a:gd name="T8" fmla="*/ 0 60000 65536"/>
                <a:gd name="T9" fmla="*/ 0 w 1"/>
                <a:gd name="T10" fmla="*/ 0 h 4124"/>
                <a:gd name="T11" fmla="*/ 1 w 1"/>
                <a:gd name="T12" fmla="*/ 4124 h 412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4124">
                  <a:moveTo>
                    <a:pt x="0" y="4124"/>
                  </a:moveTo>
                  <a:lnTo>
                    <a:pt x="0" y="0"/>
                  </a:lnTo>
                  <a:lnTo>
                    <a:pt x="0" y="41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7286" name="Line 1030">
              <a:extLst>
                <a:ext uri="{FF2B5EF4-FFF2-40B4-BE49-F238E27FC236}">
                  <a16:creationId xmlns:a16="http://schemas.microsoft.com/office/drawing/2014/main" id="{81DDF50E-656F-5645-9DFE-FD337A8C60B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196" y="921"/>
              <a:ext cx="1" cy="206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7287" name="Rectangle 1031">
              <a:extLst>
                <a:ext uri="{FF2B5EF4-FFF2-40B4-BE49-F238E27FC236}">
                  <a16:creationId xmlns:a16="http://schemas.microsoft.com/office/drawing/2014/main" id="{731C91A8-D825-0547-808D-83066A052D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82" y="1226"/>
              <a:ext cx="10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 b="0">
                  <a:solidFill>
                    <a:srgbClr val="000000"/>
                  </a:solidFill>
                  <a:latin typeface="Times-Roman" pitchFamily="2" charset="0"/>
                </a:rPr>
                <a:t>0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97288" name="Rectangle 1032">
              <a:extLst>
                <a:ext uri="{FF2B5EF4-FFF2-40B4-BE49-F238E27FC236}">
                  <a16:creationId xmlns:a16="http://schemas.microsoft.com/office/drawing/2014/main" id="{B53D4819-31D6-A440-BCA3-BB1C419F54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82" y="1417"/>
              <a:ext cx="10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 b="0">
                  <a:solidFill>
                    <a:srgbClr val="000000"/>
                  </a:solidFill>
                  <a:latin typeface="Times-Roman" pitchFamily="2" charset="0"/>
                </a:rPr>
                <a:t>0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97289" name="Rectangle 1033">
              <a:extLst>
                <a:ext uri="{FF2B5EF4-FFF2-40B4-BE49-F238E27FC236}">
                  <a16:creationId xmlns:a16="http://schemas.microsoft.com/office/drawing/2014/main" id="{C3DD864B-5E8E-694E-B43F-0F8832FD97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82" y="1609"/>
              <a:ext cx="10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 b="0">
                  <a:solidFill>
                    <a:srgbClr val="00FFFF"/>
                  </a:solidFill>
                  <a:latin typeface="Times-Roman" pitchFamily="2" charset="0"/>
                </a:rPr>
                <a:t>1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97290" name="Rectangle 1034">
              <a:extLst>
                <a:ext uri="{FF2B5EF4-FFF2-40B4-BE49-F238E27FC236}">
                  <a16:creationId xmlns:a16="http://schemas.microsoft.com/office/drawing/2014/main" id="{8A12A926-F74C-BE41-BAFE-FF71E372FC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82" y="1801"/>
              <a:ext cx="10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 b="0">
                  <a:solidFill>
                    <a:srgbClr val="000000"/>
                  </a:solidFill>
                  <a:latin typeface="Times-Roman" pitchFamily="2" charset="0"/>
                </a:rPr>
                <a:t>1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97291" name="Rectangle 1035">
              <a:extLst>
                <a:ext uri="{FF2B5EF4-FFF2-40B4-BE49-F238E27FC236}">
                  <a16:creationId xmlns:a16="http://schemas.microsoft.com/office/drawing/2014/main" id="{3B381490-9DB5-2A43-988D-5B28ABEB49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10" y="1226"/>
              <a:ext cx="10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 b="0">
                  <a:solidFill>
                    <a:srgbClr val="000000"/>
                  </a:solidFill>
                  <a:latin typeface="Times-Roman" pitchFamily="2" charset="0"/>
                </a:rPr>
                <a:t>0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97292" name="Rectangle 1036">
              <a:extLst>
                <a:ext uri="{FF2B5EF4-FFF2-40B4-BE49-F238E27FC236}">
                  <a16:creationId xmlns:a16="http://schemas.microsoft.com/office/drawing/2014/main" id="{F0F1D49C-CA57-D94D-8566-3B82A561B9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10" y="1417"/>
              <a:ext cx="10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 b="0">
                  <a:solidFill>
                    <a:srgbClr val="000000"/>
                  </a:solidFill>
                  <a:latin typeface="Times-Roman" pitchFamily="2" charset="0"/>
                </a:rPr>
                <a:t>1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97293" name="Rectangle 1037">
              <a:extLst>
                <a:ext uri="{FF2B5EF4-FFF2-40B4-BE49-F238E27FC236}">
                  <a16:creationId xmlns:a16="http://schemas.microsoft.com/office/drawing/2014/main" id="{84FEC0FC-C81C-6D48-AF24-378D6AB6D1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10" y="1609"/>
              <a:ext cx="10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 b="0">
                  <a:solidFill>
                    <a:srgbClr val="000000"/>
                  </a:solidFill>
                  <a:latin typeface="Times-Roman" pitchFamily="2" charset="0"/>
                </a:rPr>
                <a:t>0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97294" name="Rectangle 1038">
              <a:extLst>
                <a:ext uri="{FF2B5EF4-FFF2-40B4-BE49-F238E27FC236}">
                  <a16:creationId xmlns:a16="http://schemas.microsoft.com/office/drawing/2014/main" id="{D435D4BA-925B-A545-8709-26943F40C8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10" y="1801"/>
              <a:ext cx="10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 b="0">
                  <a:solidFill>
                    <a:srgbClr val="000000"/>
                  </a:solidFill>
                  <a:latin typeface="Times-Roman" pitchFamily="2" charset="0"/>
                </a:rPr>
                <a:t>1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97295" name="Rectangle 1039">
              <a:extLst>
                <a:ext uri="{FF2B5EF4-FFF2-40B4-BE49-F238E27FC236}">
                  <a16:creationId xmlns:a16="http://schemas.microsoft.com/office/drawing/2014/main" id="{A4C45674-9711-4547-9C00-073F790C8D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11" y="1226"/>
              <a:ext cx="10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 b="0">
                  <a:solidFill>
                    <a:srgbClr val="000000"/>
                  </a:solidFill>
                  <a:latin typeface="Times-Roman" pitchFamily="2" charset="0"/>
                </a:rPr>
                <a:t>0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97296" name="Rectangle 1040">
              <a:extLst>
                <a:ext uri="{FF2B5EF4-FFF2-40B4-BE49-F238E27FC236}">
                  <a16:creationId xmlns:a16="http://schemas.microsoft.com/office/drawing/2014/main" id="{170FFDD2-CFE8-2C43-A66F-8E50517990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11" y="1417"/>
              <a:ext cx="10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 b="0">
                  <a:solidFill>
                    <a:srgbClr val="000000"/>
                  </a:solidFill>
                  <a:latin typeface="Times-Roman" pitchFamily="2" charset="0"/>
                </a:rPr>
                <a:t>1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97297" name="Rectangle 1041">
              <a:extLst>
                <a:ext uri="{FF2B5EF4-FFF2-40B4-BE49-F238E27FC236}">
                  <a16:creationId xmlns:a16="http://schemas.microsoft.com/office/drawing/2014/main" id="{2FBA6DB7-FFC1-334A-BD04-C1332D86CB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11" y="1609"/>
              <a:ext cx="10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 b="0">
                  <a:solidFill>
                    <a:srgbClr val="000000"/>
                  </a:solidFill>
                  <a:latin typeface="Times-Roman" pitchFamily="2" charset="0"/>
                </a:rPr>
                <a:t>2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97298" name="Rectangle 1042">
              <a:extLst>
                <a:ext uri="{FF2B5EF4-FFF2-40B4-BE49-F238E27FC236}">
                  <a16:creationId xmlns:a16="http://schemas.microsoft.com/office/drawing/2014/main" id="{9A58B81F-3210-0F46-A138-AE56762961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11" y="1801"/>
              <a:ext cx="10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 b="0">
                  <a:solidFill>
                    <a:srgbClr val="000000"/>
                  </a:solidFill>
                  <a:latin typeface="Times-Roman" pitchFamily="2" charset="0"/>
                </a:rPr>
                <a:t>3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97299" name="Rectangle 1043">
              <a:extLst>
                <a:ext uri="{FF2B5EF4-FFF2-40B4-BE49-F238E27FC236}">
                  <a16:creationId xmlns:a16="http://schemas.microsoft.com/office/drawing/2014/main" id="{01E98D8C-4001-694B-8819-20E065142C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82" y="1993"/>
              <a:ext cx="10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 b="0">
                  <a:solidFill>
                    <a:srgbClr val="00FFFF"/>
                  </a:solidFill>
                  <a:latin typeface="Times-Roman" pitchFamily="2" charset="0"/>
                </a:rPr>
                <a:t>0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97300" name="Rectangle 1044">
              <a:extLst>
                <a:ext uri="{FF2B5EF4-FFF2-40B4-BE49-F238E27FC236}">
                  <a16:creationId xmlns:a16="http://schemas.microsoft.com/office/drawing/2014/main" id="{49378E50-62B7-D143-B478-4E92F295E3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82" y="2185"/>
              <a:ext cx="10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 b="0">
                  <a:solidFill>
                    <a:srgbClr val="000000"/>
                  </a:solidFill>
                  <a:latin typeface="Times-Roman" pitchFamily="2" charset="0"/>
                </a:rPr>
                <a:t>0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97301" name="Rectangle 1045">
              <a:extLst>
                <a:ext uri="{FF2B5EF4-FFF2-40B4-BE49-F238E27FC236}">
                  <a16:creationId xmlns:a16="http://schemas.microsoft.com/office/drawing/2014/main" id="{57A9788A-2FD7-1642-81FD-0BA6A047FB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82" y="2376"/>
              <a:ext cx="10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 b="0">
                  <a:solidFill>
                    <a:srgbClr val="00FFFF"/>
                  </a:solidFill>
                  <a:latin typeface="Times-Roman" pitchFamily="2" charset="0"/>
                </a:rPr>
                <a:t>1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97302" name="Rectangle 1046">
              <a:extLst>
                <a:ext uri="{FF2B5EF4-FFF2-40B4-BE49-F238E27FC236}">
                  <a16:creationId xmlns:a16="http://schemas.microsoft.com/office/drawing/2014/main" id="{93815CB8-1363-4040-978C-EDA6103506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10" y="1993"/>
              <a:ext cx="10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 b="0">
                  <a:solidFill>
                    <a:srgbClr val="000000"/>
                  </a:solidFill>
                  <a:latin typeface="Times-Roman" pitchFamily="2" charset="0"/>
                </a:rPr>
                <a:t>0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97303" name="Rectangle 1047">
              <a:extLst>
                <a:ext uri="{FF2B5EF4-FFF2-40B4-BE49-F238E27FC236}">
                  <a16:creationId xmlns:a16="http://schemas.microsoft.com/office/drawing/2014/main" id="{1382E5B2-9E05-2843-A947-06D77FFB8E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10" y="2185"/>
              <a:ext cx="10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 b="0">
                  <a:solidFill>
                    <a:srgbClr val="000000"/>
                  </a:solidFill>
                  <a:latin typeface="Times-Roman" pitchFamily="2" charset="0"/>
                </a:rPr>
                <a:t>1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97304" name="Rectangle 1048">
              <a:extLst>
                <a:ext uri="{FF2B5EF4-FFF2-40B4-BE49-F238E27FC236}">
                  <a16:creationId xmlns:a16="http://schemas.microsoft.com/office/drawing/2014/main" id="{783BC404-3CF7-7C42-BF29-263F8AF7AA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10" y="2376"/>
              <a:ext cx="10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 b="0">
                  <a:solidFill>
                    <a:srgbClr val="000000"/>
                  </a:solidFill>
                  <a:latin typeface="Times-Roman" pitchFamily="2" charset="0"/>
                </a:rPr>
                <a:t>0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97305" name="Rectangle 1049">
              <a:extLst>
                <a:ext uri="{FF2B5EF4-FFF2-40B4-BE49-F238E27FC236}">
                  <a16:creationId xmlns:a16="http://schemas.microsoft.com/office/drawing/2014/main" id="{526E7307-7B03-8548-98A5-B52AD92F7D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11" y="1993"/>
              <a:ext cx="10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 b="0">
                  <a:solidFill>
                    <a:srgbClr val="000000"/>
                  </a:solidFill>
                  <a:latin typeface="Times-Roman" pitchFamily="2" charset="0"/>
                </a:rPr>
                <a:t>4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97306" name="Rectangle 1050">
              <a:extLst>
                <a:ext uri="{FF2B5EF4-FFF2-40B4-BE49-F238E27FC236}">
                  <a16:creationId xmlns:a16="http://schemas.microsoft.com/office/drawing/2014/main" id="{C160476E-09A9-CA42-876C-FD35491D52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11" y="2185"/>
              <a:ext cx="10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 b="0">
                  <a:solidFill>
                    <a:srgbClr val="000000"/>
                  </a:solidFill>
                  <a:latin typeface="Times-Roman" pitchFamily="2" charset="0"/>
                </a:rPr>
                <a:t>5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97307" name="Rectangle 1051">
              <a:extLst>
                <a:ext uri="{FF2B5EF4-FFF2-40B4-BE49-F238E27FC236}">
                  <a16:creationId xmlns:a16="http://schemas.microsoft.com/office/drawing/2014/main" id="{0F31236D-5594-1141-8934-69F2402310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11" y="2376"/>
              <a:ext cx="10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 b="0">
                  <a:solidFill>
                    <a:srgbClr val="000000"/>
                  </a:solidFill>
                  <a:latin typeface="Times-Roman" pitchFamily="2" charset="0"/>
                </a:rPr>
                <a:t>6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97308" name="Rectangle 1052">
              <a:extLst>
                <a:ext uri="{FF2B5EF4-FFF2-40B4-BE49-F238E27FC236}">
                  <a16:creationId xmlns:a16="http://schemas.microsoft.com/office/drawing/2014/main" id="{71D67743-23CC-D64D-89F8-A0299A8F15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82" y="2572"/>
              <a:ext cx="10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 b="0">
                  <a:solidFill>
                    <a:srgbClr val="000000"/>
                  </a:solidFill>
                  <a:latin typeface="Times-Roman" pitchFamily="2" charset="0"/>
                </a:rPr>
                <a:t>1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97309" name="Rectangle 1053">
              <a:extLst>
                <a:ext uri="{FF2B5EF4-FFF2-40B4-BE49-F238E27FC236}">
                  <a16:creationId xmlns:a16="http://schemas.microsoft.com/office/drawing/2014/main" id="{8C5EDE07-2DC5-D043-AFC8-72107DC410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10" y="2572"/>
              <a:ext cx="10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 b="0">
                  <a:solidFill>
                    <a:srgbClr val="000000"/>
                  </a:solidFill>
                  <a:latin typeface="Times-Roman" pitchFamily="2" charset="0"/>
                </a:rPr>
                <a:t>1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97310" name="Rectangle 1054">
              <a:extLst>
                <a:ext uri="{FF2B5EF4-FFF2-40B4-BE49-F238E27FC236}">
                  <a16:creationId xmlns:a16="http://schemas.microsoft.com/office/drawing/2014/main" id="{30AE4039-7C74-3048-AB34-8E5181B94D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11" y="2572"/>
              <a:ext cx="10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 b="0">
                  <a:solidFill>
                    <a:srgbClr val="000000"/>
                  </a:solidFill>
                  <a:latin typeface="Times-Roman" pitchFamily="2" charset="0"/>
                </a:rPr>
                <a:t>7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97311" name="Rectangle 1055">
              <a:extLst>
                <a:ext uri="{FF2B5EF4-FFF2-40B4-BE49-F238E27FC236}">
                  <a16:creationId xmlns:a16="http://schemas.microsoft.com/office/drawing/2014/main" id="{F03543D8-2925-9646-BDE4-9C414EE1D2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53" y="1226"/>
              <a:ext cx="10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 b="0">
                  <a:solidFill>
                    <a:srgbClr val="000000"/>
                  </a:solidFill>
                  <a:latin typeface="Times-Roman" pitchFamily="2" charset="0"/>
                </a:rPr>
                <a:t>0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97312" name="Rectangle 1056">
              <a:extLst>
                <a:ext uri="{FF2B5EF4-FFF2-40B4-BE49-F238E27FC236}">
                  <a16:creationId xmlns:a16="http://schemas.microsoft.com/office/drawing/2014/main" id="{B34DA1A1-56A7-8A46-93A6-4A06205910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53" y="1417"/>
              <a:ext cx="10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 b="0">
                  <a:solidFill>
                    <a:srgbClr val="000000"/>
                  </a:solidFill>
                  <a:latin typeface="Times-Roman" pitchFamily="2" charset="0"/>
                </a:rPr>
                <a:t>0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97313" name="Rectangle 1057">
              <a:extLst>
                <a:ext uri="{FF2B5EF4-FFF2-40B4-BE49-F238E27FC236}">
                  <a16:creationId xmlns:a16="http://schemas.microsoft.com/office/drawing/2014/main" id="{1750B253-A2C2-9142-B4BD-A58F0D7E62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53" y="1609"/>
              <a:ext cx="10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 b="0">
                  <a:solidFill>
                    <a:srgbClr val="000000"/>
                  </a:solidFill>
                  <a:latin typeface="Times-Roman" pitchFamily="2" charset="0"/>
                </a:rPr>
                <a:t>0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97314" name="Rectangle 1058">
              <a:extLst>
                <a:ext uri="{FF2B5EF4-FFF2-40B4-BE49-F238E27FC236}">
                  <a16:creationId xmlns:a16="http://schemas.microsoft.com/office/drawing/2014/main" id="{0FB0DBC1-E140-E44C-B968-2398B71376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53" y="1801"/>
              <a:ext cx="10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 b="0">
                  <a:solidFill>
                    <a:srgbClr val="000000"/>
                  </a:solidFill>
                  <a:latin typeface="Times-Roman" pitchFamily="2" charset="0"/>
                </a:rPr>
                <a:t>0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97315" name="Rectangle 1059">
              <a:extLst>
                <a:ext uri="{FF2B5EF4-FFF2-40B4-BE49-F238E27FC236}">
                  <a16:creationId xmlns:a16="http://schemas.microsoft.com/office/drawing/2014/main" id="{25F4AC48-860B-9947-A40D-DA3B520F19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53" y="1994"/>
              <a:ext cx="10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 b="0">
                  <a:solidFill>
                    <a:srgbClr val="00FFFF"/>
                  </a:solidFill>
                  <a:latin typeface="Times-Roman" pitchFamily="2" charset="0"/>
                </a:rPr>
                <a:t>1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97316" name="Rectangle 1060">
              <a:extLst>
                <a:ext uri="{FF2B5EF4-FFF2-40B4-BE49-F238E27FC236}">
                  <a16:creationId xmlns:a16="http://schemas.microsoft.com/office/drawing/2014/main" id="{8346DA4C-12C2-E44D-97B2-D098CEDE58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53" y="2185"/>
              <a:ext cx="10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 b="0">
                  <a:solidFill>
                    <a:srgbClr val="000000"/>
                  </a:solidFill>
                  <a:latin typeface="Times-Roman" pitchFamily="2" charset="0"/>
                </a:rPr>
                <a:t>1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97317" name="Rectangle 1061">
              <a:extLst>
                <a:ext uri="{FF2B5EF4-FFF2-40B4-BE49-F238E27FC236}">
                  <a16:creationId xmlns:a16="http://schemas.microsoft.com/office/drawing/2014/main" id="{DC446CB2-2260-294C-8720-E20969F359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53" y="2377"/>
              <a:ext cx="10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 b="0">
                  <a:solidFill>
                    <a:srgbClr val="000000"/>
                  </a:solidFill>
                  <a:latin typeface="Times-Roman" pitchFamily="2" charset="0"/>
                </a:rPr>
                <a:t>1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97318" name="Rectangle 1062">
              <a:extLst>
                <a:ext uri="{FF2B5EF4-FFF2-40B4-BE49-F238E27FC236}">
                  <a16:creationId xmlns:a16="http://schemas.microsoft.com/office/drawing/2014/main" id="{41F26AB9-8349-0741-AC1C-3AA0A68100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53" y="2573"/>
              <a:ext cx="10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 b="0">
                  <a:solidFill>
                    <a:srgbClr val="000000"/>
                  </a:solidFill>
                  <a:latin typeface="Times-Roman" pitchFamily="2" charset="0"/>
                </a:rPr>
                <a:t>1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97319" name="Rectangle 1063">
              <a:extLst>
                <a:ext uri="{FF2B5EF4-FFF2-40B4-BE49-F238E27FC236}">
                  <a16:creationId xmlns:a16="http://schemas.microsoft.com/office/drawing/2014/main" id="{92AA30D5-FC56-2A4A-8EE1-1BD1681F68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05" y="931"/>
              <a:ext cx="72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 b="0">
                  <a:solidFill>
                    <a:srgbClr val="000000"/>
                  </a:solidFill>
                  <a:latin typeface="Times-Roman" pitchFamily="2" charset="0"/>
                </a:rPr>
                <a:t>Clock cycle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97320" name="Rectangle 1064">
              <a:extLst>
                <a:ext uri="{FF2B5EF4-FFF2-40B4-BE49-F238E27FC236}">
                  <a16:creationId xmlns:a16="http://schemas.microsoft.com/office/drawing/2014/main" id="{2DFFA5FF-70F8-C948-95E4-EAB931A5AB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82" y="2774"/>
              <a:ext cx="10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 b="0">
                  <a:solidFill>
                    <a:srgbClr val="00FFFF"/>
                  </a:solidFill>
                  <a:latin typeface="Times-Roman" pitchFamily="2" charset="0"/>
                </a:rPr>
                <a:t>0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97321" name="Rectangle 1065">
              <a:extLst>
                <a:ext uri="{FF2B5EF4-FFF2-40B4-BE49-F238E27FC236}">
                  <a16:creationId xmlns:a16="http://schemas.microsoft.com/office/drawing/2014/main" id="{C007B1A8-0527-EC43-A564-29B44E7140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10" y="2774"/>
              <a:ext cx="10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 b="0">
                  <a:solidFill>
                    <a:srgbClr val="000000"/>
                  </a:solidFill>
                  <a:latin typeface="Times-Roman" pitchFamily="2" charset="0"/>
                </a:rPr>
                <a:t>0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97322" name="Rectangle 1066">
              <a:extLst>
                <a:ext uri="{FF2B5EF4-FFF2-40B4-BE49-F238E27FC236}">
                  <a16:creationId xmlns:a16="http://schemas.microsoft.com/office/drawing/2014/main" id="{8C119B1F-BE12-854E-ABAB-F37CF1C659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11" y="2774"/>
              <a:ext cx="10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 b="0">
                  <a:solidFill>
                    <a:srgbClr val="000000"/>
                  </a:solidFill>
                  <a:latin typeface="Times-Roman" pitchFamily="2" charset="0"/>
                </a:rPr>
                <a:t>8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97323" name="Rectangle 1067">
              <a:extLst>
                <a:ext uri="{FF2B5EF4-FFF2-40B4-BE49-F238E27FC236}">
                  <a16:creationId xmlns:a16="http://schemas.microsoft.com/office/drawing/2014/main" id="{19A91B61-B616-DD47-8CD2-B0E173AA5A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53" y="2774"/>
              <a:ext cx="10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 b="0">
                  <a:solidFill>
                    <a:srgbClr val="00FFFF"/>
                  </a:solidFill>
                  <a:latin typeface="Times-Roman" pitchFamily="2" charset="0"/>
                </a:rPr>
                <a:t>0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97324" name="Rectangle 1068">
              <a:extLst>
                <a:ext uri="{FF2B5EF4-FFF2-40B4-BE49-F238E27FC236}">
                  <a16:creationId xmlns:a16="http://schemas.microsoft.com/office/drawing/2014/main" id="{BAA4CB69-BB6E-434A-894C-CFBE81B804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23" y="931"/>
              <a:ext cx="14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 b="0">
                  <a:solidFill>
                    <a:srgbClr val="000000"/>
                  </a:solidFill>
                  <a:latin typeface="Times-Roman" pitchFamily="2" charset="0"/>
                </a:rPr>
                <a:t>Q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97325" name="Rectangle 1069">
              <a:extLst>
                <a:ext uri="{FF2B5EF4-FFF2-40B4-BE49-F238E27FC236}">
                  <a16:creationId xmlns:a16="http://schemas.microsoft.com/office/drawing/2014/main" id="{5B55E876-5C42-F544-966F-41AFB68C4F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27" y="991"/>
              <a:ext cx="90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0">
                  <a:solidFill>
                    <a:srgbClr val="000000"/>
                  </a:solidFill>
                  <a:latin typeface="Times-Roman" pitchFamily="2" charset="0"/>
                </a:rPr>
                <a:t>2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97326" name="Rectangle 1070">
              <a:extLst>
                <a:ext uri="{FF2B5EF4-FFF2-40B4-BE49-F238E27FC236}">
                  <a16:creationId xmlns:a16="http://schemas.microsoft.com/office/drawing/2014/main" id="{086C2CA9-AB8D-D44D-BEE1-D401B64C69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84" y="931"/>
              <a:ext cx="14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 b="0">
                  <a:solidFill>
                    <a:srgbClr val="000000"/>
                  </a:solidFill>
                  <a:latin typeface="Times-Roman" pitchFamily="2" charset="0"/>
                </a:rPr>
                <a:t> Q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97327" name="Rectangle 1071">
              <a:extLst>
                <a:ext uri="{FF2B5EF4-FFF2-40B4-BE49-F238E27FC236}">
                  <a16:creationId xmlns:a16="http://schemas.microsoft.com/office/drawing/2014/main" id="{A9E08028-34FF-5E46-8B1E-99A034717D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24" y="991"/>
              <a:ext cx="90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0">
                  <a:solidFill>
                    <a:srgbClr val="000000"/>
                  </a:solidFill>
                  <a:latin typeface="Times-Roman" pitchFamily="2" charset="0"/>
                </a:rPr>
                <a:t>1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97328" name="Rectangle 1072">
              <a:extLst>
                <a:ext uri="{FF2B5EF4-FFF2-40B4-BE49-F238E27FC236}">
                  <a16:creationId xmlns:a16="http://schemas.microsoft.com/office/drawing/2014/main" id="{065E807A-DAB9-6D44-8FC7-570B867E02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82" y="931"/>
              <a:ext cx="14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 b="0">
                  <a:solidFill>
                    <a:srgbClr val="000000"/>
                  </a:solidFill>
                  <a:latin typeface="Times-Roman" pitchFamily="2" charset="0"/>
                </a:rPr>
                <a:t> Q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97329" name="Freeform 1073">
              <a:extLst>
                <a:ext uri="{FF2B5EF4-FFF2-40B4-BE49-F238E27FC236}">
                  <a16:creationId xmlns:a16="http://schemas.microsoft.com/office/drawing/2014/main" id="{753A463C-9BF7-E340-BAEF-E3767DD078EA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8" y="1656"/>
              <a:ext cx="96" cy="48"/>
            </a:xfrm>
            <a:custGeom>
              <a:avLst/>
              <a:gdLst>
                <a:gd name="T0" fmla="*/ 1 w 192"/>
                <a:gd name="T1" fmla="*/ 0 h 96"/>
                <a:gd name="T2" fmla="*/ 0 w 192"/>
                <a:gd name="T3" fmla="*/ 1 h 96"/>
                <a:gd name="T4" fmla="*/ 1 w 192"/>
                <a:gd name="T5" fmla="*/ 1 h 96"/>
                <a:gd name="T6" fmla="*/ 1 w 192"/>
                <a:gd name="T7" fmla="*/ 1 h 96"/>
                <a:gd name="T8" fmla="*/ 1 w 192"/>
                <a:gd name="T9" fmla="*/ 0 h 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2"/>
                <a:gd name="T16" fmla="*/ 0 h 96"/>
                <a:gd name="T17" fmla="*/ 192 w 192"/>
                <a:gd name="T18" fmla="*/ 96 h 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2" h="96">
                  <a:moveTo>
                    <a:pt x="192" y="0"/>
                  </a:moveTo>
                  <a:lnTo>
                    <a:pt x="0" y="64"/>
                  </a:lnTo>
                  <a:lnTo>
                    <a:pt x="192" y="96"/>
                  </a:lnTo>
                  <a:lnTo>
                    <a:pt x="192" y="64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rgbClr val="66FFFF"/>
            </a:solidFill>
            <a:ln w="23813">
              <a:solidFill>
                <a:srgbClr val="00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330" name="Freeform 1074">
              <a:extLst>
                <a:ext uri="{FF2B5EF4-FFF2-40B4-BE49-F238E27FC236}">
                  <a16:creationId xmlns:a16="http://schemas.microsoft.com/office/drawing/2014/main" id="{754DEF3D-7518-D342-9079-A57FAF5F1378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4" y="1688"/>
              <a:ext cx="160" cy="1"/>
            </a:xfrm>
            <a:custGeom>
              <a:avLst/>
              <a:gdLst>
                <a:gd name="T0" fmla="*/ 0 w 320"/>
                <a:gd name="T1" fmla="*/ 0 h 1"/>
                <a:gd name="T2" fmla="*/ 1 w 320"/>
                <a:gd name="T3" fmla="*/ 0 h 1"/>
                <a:gd name="T4" fmla="*/ 0 w 320"/>
                <a:gd name="T5" fmla="*/ 0 h 1"/>
                <a:gd name="T6" fmla="*/ 0 60000 65536"/>
                <a:gd name="T7" fmla="*/ 0 60000 65536"/>
                <a:gd name="T8" fmla="*/ 0 60000 65536"/>
                <a:gd name="T9" fmla="*/ 0 w 320"/>
                <a:gd name="T10" fmla="*/ 0 h 1"/>
                <a:gd name="T11" fmla="*/ 320 w 320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20" h="1">
                  <a:moveTo>
                    <a:pt x="0" y="0"/>
                  </a:moveTo>
                  <a:lnTo>
                    <a:pt x="32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7331" name="Line 1075">
              <a:extLst>
                <a:ext uri="{FF2B5EF4-FFF2-40B4-BE49-F238E27FC236}">
                  <a16:creationId xmlns:a16="http://schemas.microsoft.com/office/drawing/2014/main" id="{7353E16E-CF10-B342-8440-FC9AEB750CF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44" y="1688"/>
              <a:ext cx="160" cy="1"/>
            </a:xfrm>
            <a:prstGeom prst="line">
              <a:avLst/>
            </a:prstGeom>
            <a:noFill/>
            <a:ln w="23813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7332" name="Freeform 1076">
              <a:extLst>
                <a:ext uri="{FF2B5EF4-FFF2-40B4-BE49-F238E27FC236}">
                  <a16:creationId xmlns:a16="http://schemas.microsoft.com/office/drawing/2014/main" id="{CEE052A3-8DA5-BF4F-9612-901A1946EA6A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8" y="2040"/>
              <a:ext cx="96" cy="48"/>
            </a:xfrm>
            <a:custGeom>
              <a:avLst/>
              <a:gdLst>
                <a:gd name="T0" fmla="*/ 1 w 192"/>
                <a:gd name="T1" fmla="*/ 0 h 96"/>
                <a:gd name="T2" fmla="*/ 0 w 192"/>
                <a:gd name="T3" fmla="*/ 1 h 96"/>
                <a:gd name="T4" fmla="*/ 1 w 192"/>
                <a:gd name="T5" fmla="*/ 1 h 96"/>
                <a:gd name="T6" fmla="*/ 1 w 192"/>
                <a:gd name="T7" fmla="*/ 1 h 96"/>
                <a:gd name="T8" fmla="*/ 1 w 192"/>
                <a:gd name="T9" fmla="*/ 0 h 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2"/>
                <a:gd name="T16" fmla="*/ 0 h 96"/>
                <a:gd name="T17" fmla="*/ 192 w 192"/>
                <a:gd name="T18" fmla="*/ 96 h 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2" h="96">
                  <a:moveTo>
                    <a:pt x="192" y="0"/>
                  </a:moveTo>
                  <a:lnTo>
                    <a:pt x="0" y="32"/>
                  </a:lnTo>
                  <a:lnTo>
                    <a:pt x="192" y="96"/>
                  </a:lnTo>
                  <a:lnTo>
                    <a:pt x="192" y="32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rgbClr val="66FFFF"/>
            </a:solidFill>
            <a:ln w="23813">
              <a:solidFill>
                <a:srgbClr val="00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333" name="Freeform 1077">
              <a:extLst>
                <a:ext uri="{FF2B5EF4-FFF2-40B4-BE49-F238E27FC236}">
                  <a16:creationId xmlns:a16="http://schemas.microsoft.com/office/drawing/2014/main" id="{0E6DC073-5A95-7645-88C5-0F209527C697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4" y="2056"/>
              <a:ext cx="160" cy="1"/>
            </a:xfrm>
            <a:custGeom>
              <a:avLst/>
              <a:gdLst>
                <a:gd name="T0" fmla="*/ 0 w 320"/>
                <a:gd name="T1" fmla="*/ 0 h 1"/>
                <a:gd name="T2" fmla="*/ 1 w 320"/>
                <a:gd name="T3" fmla="*/ 0 h 1"/>
                <a:gd name="T4" fmla="*/ 0 w 320"/>
                <a:gd name="T5" fmla="*/ 0 h 1"/>
                <a:gd name="T6" fmla="*/ 0 60000 65536"/>
                <a:gd name="T7" fmla="*/ 0 60000 65536"/>
                <a:gd name="T8" fmla="*/ 0 60000 65536"/>
                <a:gd name="T9" fmla="*/ 0 w 320"/>
                <a:gd name="T10" fmla="*/ 0 h 1"/>
                <a:gd name="T11" fmla="*/ 320 w 320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20" h="1">
                  <a:moveTo>
                    <a:pt x="0" y="0"/>
                  </a:moveTo>
                  <a:lnTo>
                    <a:pt x="32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7334" name="Line 1078">
              <a:extLst>
                <a:ext uri="{FF2B5EF4-FFF2-40B4-BE49-F238E27FC236}">
                  <a16:creationId xmlns:a16="http://schemas.microsoft.com/office/drawing/2014/main" id="{350D0C3B-3229-A149-B724-F8E60DB8381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44" y="2056"/>
              <a:ext cx="160" cy="1"/>
            </a:xfrm>
            <a:prstGeom prst="line">
              <a:avLst/>
            </a:prstGeom>
            <a:noFill/>
            <a:ln w="23813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7335" name="Freeform 1079">
              <a:extLst>
                <a:ext uri="{FF2B5EF4-FFF2-40B4-BE49-F238E27FC236}">
                  <a16:creationId xmlns:a16="http://schemas.microsoft.com/office/drawing/2014/main" id="{07D4F27D-2D76-704C-B329-FDAA558AF77B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8" y="2424"/>
              <a:ext cx="96" cy="48"/>
            </a:xfrm>
            <a:custGeom>
              <a:avLst/>
              <a:gdLst>
                <a:gd name="T0" fmla="*/ 1 w 192"/>
                <a:gd name="T1" fmla="*/ 0 h 96"/>
                <a:gd name="T2" fmla="*/ 0 w 192"/>
                <a:gd name="T3" fmla="*/ 1 h 96"/>
                <a:gd name="T4" fmla="*/ 1 w 192"/>
                <a:gd name="T5" fmla="*/ 1 h 96"/>
                <a:gd name="T6" fmla="*/ 1 w 192"/>
                <a:gd name="T7" fmla="*/ 1 h 96"/>
                <a:gd name="T8" fmla="*/ 1 w 192"/>
                <a:gd name="T9" fmla="*/ 0 h 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2"/>
                <a:gd name="T16" fmla="*/ 0 h 96"/>
                <a:gd name="T17" fmla="*/ 192 w 192"/>
                <a:gd name="T18" fmla="*/ 96 h 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2" h="96">
                  <a:moveTo>
                    <a:pt x="192" y="0"/>
                  </a:moveTo>
                  <a:lnTo>
                    <a:pt x="0" y="64"/>
                  </a:lnTo>
                  <a:lnTo>
                    <a:pt x="192" y="96"/>
                  </a:lnTo>
                  <a:lnTo>
                    <a:pt x="192" y="64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rgbClr val="66FFFF"/>
            </a:solidFill>
            <a:ln w="23813">
              <a:solidFill>
                <a:srgbClr val="00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336" name="Freeform 1080">
              <a:extLst>
                <a:ext uri="{FF2B5EF4-FFF2-40B4-BE49-F238E27FC236}">
                  <a16:creationId xmlns:a16="http://schemas.microsoft.com/office/drawing/2014/main" id="{E5FCE800-C2B7-694F-A69E-9326B8638C96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4" y="2456"/>
              <a:ext cx="160" cy="1"/>
            </a:xfrm>
            <a:custGeom>
              <a:avLst/>
              <a:gdLst>
                <a:gd name="T0" fmla="*/ 0 w 320"/>
                <a:gd name="T1" fmla="*/ 0 h 1"/>
                <a:gd name="T2" fmla="*/ 1 w 320"/>
                <a:gd name="T3" fmla="*/ 0 h 1"/>
                <a:gd name="T4" fmla="*/ 0 w 320"/>
                <a:gd name="T5" fmla="*/ 0 h 1"/>
                <a:gd name="T6" fmla="*/ 0 60000 65536"/>
                <a:gd name="T7" fmla="*/ 0 60000 65536"/>
                <a:gd name="T8" fmla="*/ 0 60000 65536"/>
                <a:gd name="T9" fmla="*/ 0 w 320"/>
                <a:gd name="T10" fmla="*/ 0 h 1"/>
                <a:gd name="T11" fmla="*/ 320 w 320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20" h="1">
                  <a:moveTo>
                    <a:pt x="0" y="0"/>
                  </a:moveTo>
                  <a:lnTo>
                    <a:pt x="32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7337" name="Line 1081">
              <a:extLst>
                <a:ext uri="{FF2B5EF4-FFF2-40B4-BE49-F238E27FC236}">
                  <a16:creationId xmlns:a16="http://schemas.microsoft.com/office/drawing/2014/main" id="{60462D42-B8BD-514B-B264-078D453A74D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44" y="2456"/>
              <a:ext cx="160" cy="1"/>
            </a:xfrm>
            <a:prstGeom prst="line">
              <a:avLst/>
            </a:prstGeom>
            <a:noFill/>
            <a:ln w="23813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7338" name="Freeform 1082">
              <a:extLst>
                <a:ext uri="{FF2B5EF4-FFF2-40B4-BE49-F238E27FC236}">
                  <a16:creationId xmlns:a16="http://schemas.microsoft.com/office/drawing/2014/main" id="{D123B57B-850A-D94C-AA4A-BA448EE209B6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8" y="2823"/>
              <a:ext cx="96" cy="48"/>
            </a:xfrm>
            <a:custGeom>
              <a:avLst/>
              <a:gdLst>
                <a:gd name="T0" fmla="*/ 1 w 192"/>
                <a:gd name="T1" fmla="*/ 0 h 96"/>
                <a:gd name="T2" fmla="*/ 0 w 192"/>
                <a:gd name="T3" fmla="*/ 1 h 96"/>
                <a:gd name="T4" fmla="*/ 1 w 192"/>
                <a:gd name="T5" fmla="*/ 1 h 96"/>
                <a:gd name="T6" fmla="*/ 1 w 192"/>
                <a:gd name="T7" fmla="*/ 1 h 96"/>
                <a:gd name="T8" fmla="*/ 1 w 192"/>
                <a:gd name="T9" fmla="*/ 0 h 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2"/>
                <a:gd name="T16" fmla="*/ 0 h 96"/>
                <a:gd name="T17" fmla="*/ 192 w 192"/>
                <a:gd name="T18" fmla="*/ 96 h 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2" h="96">
                  <a:moveTo>
                    <a:pt x="192" y="0"/>
                  </a:moveTo>
                  <a:lnTo>
                    <a:pt x="0" y="64"/>
                  </a:lnTo>
                  <a:lnTo>
                    <a:pt x="192" y="96"/>
                  </a:lnTo>
                  <a:lnTo>
                    <a:pt x="192" y="64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rgbClr val="66FFFF"/>
            </a:solidFill>
            <a:ln w="23813">
              <a:solidFill>
                <a:srgbClr val="00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339" name="Freeform 1083">
              <a:extLst>
                <a:ext uri="{FF2B5EF4-FFF2-40B4-BE49-F238E27FC236}">
                  <a16:creationId xmlns:a16="http://schemas.microsoft.com/office/drawing/2014/main" id="{63FEA086-1092-C649-A070-F519F607D1B9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4" y="2855"/>
              <a:ext cx="160" cy="1"/>
            </a:xfrm>
            <a:custGeom>
              <a:avLst/>
              <a:gdLst>
                <a:gd name="T0" fmla="*/ 0 w 320"/>
                <a:gd name="T1" fmla="*/ 0 h 1"/>
                <a:gd name="T2" fmla="*/ 1 w 320"/>
                <a:gd name="T3" fmla="*/ 0 h 1"/>
                <a:gd name="T4" fmla="*/ 0 w 320"/>
                <a:gd name="T5" fmla="*/ 0 h 1"/>
                <a:gd name="T6" fmla="*/ 0 60000 65536"/>
                <a:gd name="T7" fmla="*/ 0 60000 65536"/>
                <a:gd name="T8" fmla="*/ 0 60000 65536"/>
                <a:gd name="T9" fmla="*/ 0 w 320"/>
                <a:gd name="T10" fmla="*/ 0 h 1"/>
                <a:gd name="T11" fmla="*/ 320 w 320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20" h="1">
                  <a:moveTo>
                    <a:pt x="0" y="0"/>
                  </a:moveTo>
                  <a:lnTo>
                    <a:pt x="32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7340" name="Line 1084">
              <a:extLst>
                <a:ext uri="{FF2B5EF4-FFF2-40B4-BE49-F238E27FC236}">
                  <a16:creationId xmlns:a16="http://schemas.microsoft.com/office/drawing/2014/main" id="{64B3D2FD-E978-334F-AB07-4F5D038769C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44" y="2855"/>
              <a:ext cx="160" cy="1"/>
            </a:xfrm>
            <a:prstGeom prst="line">
              <a:avLst/>
            </a:prstGeom>
            <a:noFill/>
            <a:ln w="23813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7341" name="Freeform 1085">
              <a:extLst>
                <a:ext uri="{FF2B5EF4-FFF2-40B4-BE49-F238E27FC236}">
                  <a16:creationId xmlns:a16="http://schemas.microsoft.com/office/drawing/2014/main" id="{C6D26C10-5F9A-7C43-B8BA-1B4C515C9681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4" y="1193"/>
              <a:ext cx="1" cy="1662"/>
            </a:xfrm>
            <a:custGeom>
              <a:avLst/>
              <a:gdLst>
                <a:gd name="T0" fmla="*/ 0 w 1"/>
                <a:gd name="T1" fmla="*/ 0 h 3324"/>
                <a:gd name="T2" fmla="*/ 0 w 1"/>
                <a:gd name="T3" fmla="*/ 1 h 3324"/>
                <a:gd name="T4" fmla="*/ 0 w 1"/>
                <a:gd name="T5" fmla="*/ 0 h 3324"/>
                <a:gd name="T6" fmla="*/ 0 60000 65536"/>
                <a:gd name="T7" fmla="*/ 0 60000 65536"/>
                <a:gd name="T8" fmla="*/ 0 60000 65536"/>
                <a:gd name="T9" fmla="*/ 0 w 1"/>
                <a:gd name="T10" fmla="*/ 0 h 3324"/>
                <a:gd name="T11" fmla="*/ 1 w 1"/>
                <a:gd name="T12" fmla="*/ 3324 h 332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3324">
                  <a:moveTo>
                    <a:pt x="0" y="0"/>
                  </a:moveTo>
                  <a:lnTo>
                    <a:pt x="0" y="33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7342" name="Line 1086">
              <a:extLst>
                <a:ext uri="{FF2B5EF4-FFF2-40B4-BE49-F238E27FC236}">
                  <a16:creationId xmlns:a16="http://schemas.microsoft.com/office/drawing/2014/main" id="{EF9A0DFA-8433-E440-BE36-C5E3DC803DC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04" y="1193"/>
              <a:ext cx="1" cy="1662"/>
            </a:xfrm>
            <a:prstGeom prst="line">
              <a:avLst/>
            </a:prstGeom>
            <a:noFill/>
            <a:ln w="23813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7343" name="Freeform 1087">
              <a:extLst>
                <a:ext uri="{FF2B5EF4-FFF2-40B4-BE49-F238E27FC236}">
                  <a16:creationId xmlns:a16="http://schemas.microsoft.com/office/drawing/2014/main" id="{4EFDCBEA-D662-FF42-8F48-E54B1D9DF47F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4" y="2056"/>
              <a:ext cx="240" cy="1"/>
            </a:xfrm>
            <a:custGeom>
              <a:avLst/>
              <a:gdLst>
                <a:gd name="T0" fmla="*/ 1 w 480"/>
                <a:gd name="T1" fmla="*/ 0 h 1"/>
                <a:gd name="T2" fmla="*/ 0 w 480"/>
                <a:gd name="T3" fmla="*/ 0 h 1"/>
                <a:gd name="T4" fmla="*/ 1 w 480"/>
                <a:gd name="T5" fmla="*/ 0 h 1"/>
                <a:gd name="T6" fmla="*/ 0 60000 65536"/>
                <a:gd name="T7" fmla="*/ 0 60000 65536"/>
                <a:gd name="T8" fmla="*/ 0 60000 65536"/>
                <a:gd name="T9" fmla="*/ 0 w 480"/>
                <a:gd name="T10" fmla="*/ 0 h 1"/>
                <a:gd name="T11" fmla="*/ 480 w 480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80" h="1">
                  <a:moveTo>
                    <a:pt x="480" y="0"/>
                  </a:moveTo>
                  <a:lnTo>
                    <a:pt x="0" y="0"/>
                  </a:lnTo>
                  <a:lnTo>
                    <a:pt x="480" y="0"/>
                  </a:lnTo>
                  <a:close/>
                </a:path>
              </a:pathLst>
            </a:custGeom>
            <a:solidFill>
              <a:srgbClr val="66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7344" name="Line 1088">
              <a:extLst>
                <a:ext uri="{FF2B5EF4-FFF2-40B4-BE49-F238E27FC236}">
                  <a16:creationId xmlns:a16="http://schemas.microsoft.com/office/drawing/2014/main" id="{F14CF4D3-FC57-0846-A92D-5693F3AD27D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204" y="2056"/>
              <a:ext cx="240" cy="1"/>
            </a:xfrm>
            <a:prstGeom prst="line">
              <a:avLst/>
            </a:prstGeom>
            <a:noFill/>
            <a:ln w="23813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7345" name="Freeform 1089">
              <a:extLst>
                <a:ext uri="{FF2B5EF4-FFF2-40B4-BE49-F238E27FC236}">
                  <a16:creationId xmlns:a16="http://schemas.microsoft.com/office/drawing/2014/main" id="{50227EF8-E739-0C44-80D2-F3DA1C23EECE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4" y="1433"/>
              <a:ext cx="1" cy="1422"/>
            </a:xfrm>
            <a:custGeom>
              <a:avLst/>
              <a:gdLst>
                <a:gd name="T0" fmla="*/ 0 w 1"/>
                <a:gd name="T1" fmla="*/ 0 h 2845"/>
                <a:gd name="T2" fmla="*/ 0 w 1"/>
                <a:gd name="T3" fmla="*/ 0 h 2845"/>
                <a:gd name="T4" fmla="*/ 0 w 1"/>
                <a:gd name="T5" fmla="*/ 0 h 2845"/>
                <a:gd name="T6" fmla="*/ 0 60000 65536"/>
                <a:gd name="T7" fmla="*/ 0 60000 65536"/>
                <a:gd name="T8" fmla="*/ 0 60000 65536"/>
                <a:gd name="T9" fmla="*/ 0 w 1"/>
                <a:gd name="T10" fmla="*/ 0 h 2845"/>
                <a:gd name="T11" fmla="*/ 1 w 1"/>
                <a:gd name="T12" fmla="*/ 2845 h 284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2845">
                  <a:moveTo>
                    <a:pt x="0" y="0"/>
                  </a:moveTo>
                  <a:lnTo>
                    <a:pt x="0" y="28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7346" name="Line 1090">
              <a:extLst>
                <a:ext uri="{FF2B5EF4-FFF2-40B4-BE49-F238E27FC236}">
                  <a16:creationId xmlns:a16="http://schemas.microsoft.com/office/drawing/2014/main" id="{DD706221-630B-0042-B131-93D8BD1648B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44" y="1433"/>
              <a:ext cx="1" cy="1422"/>
            </a:xfrm>
            <a:prstGeom prst="line">
              <a:avLst/>
            </a:prstGeom>
            <a:noFill/>
            <a:ln w="23813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7347" name="Freeform 1091">
              <a:extLst>
                <a:ext uri="{FF2B5EF4-FFF2-40B4-BE49-F238E27FC236}">
                  <a16:creationId xmlns:a16="http://schemas.microsoft.com/office/drawing/2014/main" id="{ED7FF3D9-8C8B-CA49-9607-11BEC38D0CED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4" y="2855"/>
              <a:ext cx="240" cy="1"/>
            </a:xfrm>
            <a:custGeom>
              <a:avLst/>
              <a:gdLst>
                <a:gd name="T0" fmla="*/ 1 w 480"/>
                <a:gd name="T1" fmla="*/ 0 h 1"/>
                <a:gd name="T2" fmla="*/ 0 w 480"/>
                <a:gd name="T3" fmla="*/ 0 h 1"/>
                <a:gd name="T4" fmla="*/ 1 w 480"/>
                <a:gd name="T5" fmla="*/ 0 h 1"/>
                <a:gd name="T6" fmla="*/ 0 60000 65536"/>
                <a:gd name="T7" fmla="*/ 0 60000 65536"/>
                <a:gd name="T8" fmla="*/ 0 60000 65536"/>
                <a:gd name="T9" fmla="*/ 0 w 480"/>
                <a:gd name="T10" fmla="*/ 0 h 1"/>
                <a:gd name="T11" fmla="*/ 480 w 480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80" h="1">
                  <a:moveTo>
                    <a:pt x="480" y="0"/>
                  </a:moveTo>
                  <a:lnTo>
                    <a:pt x="0" y="0"/>
                  </a:lnTo>
                  <a:lnTo>
                    <a:pt x="480" y="0"/>
                  </a:lnTo>
                  <a:close/>
                </a:path>
              </a:pathLst>
            </a:custGeom>
            <a:solidFill>
              <a:srgbClr val="66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7348" name="Line 1092">
              <a:extLst>
                <a:ext uri="{FF2B5EF4-FFF2-40B4-BE49-F238E27FC236}">
                  <a16:creationId xmlns:a16="http://schemas.microsoft.com/office/drawing/2014/main" id="{BEE50208-CAA0-674C-8035-1C33D26EC4A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204" y="2855"/>
              <a:ext cx="240" cy="1"/>
            </a:xfrm>
            <a:prstGeom prst="line">
              <a:avLst/>
            </a:prstGeom>
            <a:noFill/>
            <a:ln w="23813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7349" name="Rectangle 1093">
              <a:extLst>
                <a:ext uri="{FF2B5EF4-FFF2-40B4-BE49-F238E27FC236}">
                  <a16:creationId xmlns:a16="http://schemas.microsoft.com/office/drawing/2014/main" id="{D06A7719-98DD-0443-8F16-A6C24E472F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22" y="991"/>
              <a:ext cx="90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0">
                  <a:solidFill>
                    <a:srgbClr val="000000"/>
                  </a:solidFill>
                  <a:latin typeface="Times-Roman" pitchFamily="2" charset="0"/>
                </a:rPr>
                <a:t>0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97350" name="Rectangle 1094">
              <a:extLst>
                <a:ext uri="{FF2B5EF4-FFF2-40B4-BE49-F238E27FC236}">
                  <a16:creationId xmlns:a16="http://schemas.microsoft.com/office/drawing/2014/main" id="{E17ACD72-152D-D349-84F6-FCE9D6E1A4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62" y="1116"/>
              <a:ext cx="14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 b="0">
                  <a:solidFill>
                    <a:srgbClr val="000000"/>
                  </a:solidFill>
                  <a:latin typeface="Times-Roman" pitchFamily="2" charset="0"/>
                </a:rPr>
                <a:t>Q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97351" name="Rectangle 1095">
              <a:extLst>
                <a:ext uri="{FF2B5EF4-FFF2-40B4-BE49-F238E27FC236}">
                  <a16:creationId xmlns:a16="http://schemas.microsoft.com/office/drawing/2014/main" id="{EF6BD487-0C68-244C-BB93-D264AC4936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66" y="1176"/>
              <a:ext cx="90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0">
                  <a:solidFill>
                    <a:srgbClr val="000000"/>
                  </a:solidFill>
                  <a:latin typeface="Times-Roman" pitchFamily="2" charset="0"/>
                </a:rPr>
                <a:t>1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97352" name="Rectangle 1096">
              <a:extLst>
                <a:ext uri="{FF2B5EF4-FFF2-40B4-BE49-F238E27FC236}">
                  <a16:creationId xmlns:a16="http://schemas.microsoft.com/office/drawing/2014/main" id="{9B064CE2-679F-AD4F-941B-D87FD6EB1E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53" y="1116"/>
              <a:ext cx="50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 b="0">
                  <a:solidFill>
                    <a:srgbClr val="000000"/>
                  </a:solidFill>
                  <a:latin typeface="Times-Roman" pitchFamily="2" charset="0"/>
                </a:rPr>
                <a:t>changes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97353" name="Rectangle 1097">
              <a:extLst>
                <a:ext uri="{FF2B5EF4-FFF2-40B4-BE49-F238E27FC236}">
                  <a16:creationId xmlns:a16="http://schemas.microsoft.com/office/drawing/2014/main" id="{478A763B-CD6C-2D48-BD88-FB3F3B5362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09" y="1352"/>
              <a:ext cx="14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 b="0">
                  <a:solidFill>
                    <a:srgbClr val="000000"/>
                  </a:solidFill>
                  <a:latin typeface="Times-Roman" pitchFamily="2" charset="0"/>
                </a:rPr>
                <a:t>Q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97354" name="Rectangle 1098">
              <a:extLst>
                <a:ext uri="{FF2B5EF4-FFF2-40B4-BE49-F238E27FC236}">
                  <a16:creationId xmlns:a16="http://schemas.microsoft.com/office/drawing/2014/main" id="{19CC820B-F71C-9D45-9343-501C59B3F1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13" y="1412"/>
              <a:ext cx="90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0">
                  <a:solidFill>
                    <a:srgbClr val="000000"/>
                  </a:solidFill>
                  <a:latin typeface="Times-Roman" pitchFamily="2" charset="0"/>
                </a:rPr>
                <a:t>2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97355" name="Freeform 1099">
              <a:extLst>
                <a:ext uri="{FF2B5EF4-FFF2-40B4-BE49-F238E27FC236}">
                  <a16:creationId xmlns:a16="http://schemas.microsoft.com/office/drawing/2014/main" id="{5E5DC7EF-A74C-8D4F-B21A-A8F7F2E5A725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4" y="1193"/>
              <a:ext cx="160" cy="1"/>
            </a:xfrm>
            <a:custGeom>
              <a:avLst/>
              <a:gdLst>
                <a:gd name="T0" fmla="*/ 1 w 320"/>
                <a:gd name="T1" fmla="*/ 0 h 1"/>
                <a:gd name="T2" fmla="*/ 0 w 320"/>
                <a:gd name="T3" fmla="*/ 0 h 1"/>
                <a:gd name="T4" fmla="*/ 1 w 320"/>
                <a:gd name="T5" fmla="*/ 0 h 1"/>
                <a:gd name="T6" fmla="*/ 0 60000 65536"/>
                <a:gd name="T7" fmla="*/ 0 60000 65536"/>
                <a:gd name="T8" fmla="*/ 0 60000 65536"/>
                <a:gd name="T9" fmla="*/ 0 w 320"/>
                <a:gd name="T10" fmla="*/ 0 h 1"/>
                <a:gd name="T11" fmla="*/ 320 w 320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20" h="1">
                  <a:moveTo>
                    <a:pt x="320" y="0"/>
                  </a:moveTo>
                  <a:lnTo>
                    <a:pt x="0" y="0"/>
                  </a:lnTo>
                  <a:lnTo>
                    <a:pt x="32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7356" name="Line 1100">
              <a:extLst>
                <a:ext uri="{FF2B5EF4-FFF2-40B4-BE49-F238E27FC236}">
                  <a16:creationId xmlns:a16="http://schemas.microsoft.com/office/drawing/2014/main" id="{85832478-107E-4847-B1F8-18E3BDF5F0B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204" y="1193"/>
              <a:ext cx="160" cy="1"/>
            </a:xfrm>
            <a:prstGeom prst="line">
              <a:avLst/>
            </a:prstGeom>
            <a:noFill/>
            <a:ln w="23813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7357" name="Freeform 1101">
              <a:extLst>
                <a:ext uri="{FF2B5EF4-FFF2-40B4-BE49-F238E27FC236}">
                  <a16:creationId xmlns:a16="http://schemas.microsoft.com/office/drawing/2014/main" id="{32DA7890-5FD8-F04E-9343-13F179AFE77F}"/>
                </a:ext>
              </a:extLst>
            </p:cNvPr>
            <p:cNvSpPr>
              <a:spLocks/>
            </p:cNvSpPr>
            <p:nvPr/>
          </p:nvSpPr>
          <p:spPr bwMode="auto">
            <a:xfrm>
              <a:off x="3188" y="2839"/>
              <a:ext cx="32" cy="32"/>
            </a:xfrm>
            <a:custGeom>
              <a:avLst/>
              <a:gdLst>
                <a:gd name="T0" fmla="*/ 1 w 64"/>
                <a:gd name="T1" fmla="*/ 1 h 64"/>
                <a:gd name="T2" fmla="*/ 1 w 64"/>
                <a:gd name="T3" fmla="*/ 1 h 64"/>
                <a:gd name="T4" fmla="*/ 1 w 64"/>
                <a:gd name="T5" fmla="*/ 1 h 64"/>
                <a:gd name="T6" fmla="*/ 1 w 64"/>
                <a:gd name="T7" fmla="*/ 1 h 64"/>
                <a:gd name="T8" fmla="*/ 1 w 64"/>
                <a:gd name="T9" fmla="*/ 1 h 64"/>
                <a:gd name="T10" fmla="*/ 1 w 64"/>
                <a:gd name="T11" fmla="*/ 1 h 64"/>
                <a:gd name="T12" fmla="*/ 1 w 64"/>
                <a:gd name="T13" fmla="*/ 1 h 64"/>
                <a:gd name="T14" fmla="*/ 1 w 64"/>
                <a:gd name="T15" fmla="*/ 1 h 64"/>
                <a:gd name="T16" fmla="*/ 1 w 64"/>
                <a:gd name="T17" fmla="*/ 1 h 64"/>
                <a:gd name="T18" fmla="*/ 1 w 64"/>
                <a:gd name="T19" fmla="*/ 1 h 64"/>
                <a:gd name="T20" fmla="*/ 1 w 64"/>
                <a:gd name="T21" fmla="*/ 1 h 64"/>
                <a:gd name="T22" fmla="*/ 1 w 64"/>
                <a:gd name="T23" fmla="*/ 1 h 64"/>
                <a:gd name="T24" fmla="*/ 1 w 64"/>
                <a:gd name="T25" fmla="*/ 1 h 64"/>
                <a:gd name="T26" fmla="*/ 1 w 64"/>
                <a:gd name="T27" fmla="*/ 1 h 64"/>
                <a:gd name="T28" fmla="*/ 1 w 64"/>
                <a:gd name="T29" fmla="*/ 1 h 64"/>
                <a:gd name="T30" fmla="*/ 1 w 64"/>
                <a:gd name="T31" fmla="*/ 1 h 64"/>
                <a:gd name="T32" fmla="*/ 1 w 64"/>
                <a:gd name="T33" fmla="*/ 1 h 64"/>
                <a:gd name="T34" fmla="*/ 1 w 64"/>
                <a:gd name="T35" fmla="*/ 1 h 64"/>
                <a:gd name="T36" fmla="*/ 1 w 64"/>
                <a:gd name="T37" fmla="*/ 1 h 64"/>
                <a:gd name="T38" fmla="*/ 1 w 64"/>
                <a:gd name="T39" fmla="*/ 1 h 64"/>
                <a:gd name="T40" fmla="*/ 1 w 64"/>
                <a:gd name="T41" fmla="*/ 1 h 64"/>
                <a:gd name="T42" fmla="*/ 1 w 64"/>
                <a:gd name="T43" fmla="*/ 1 h 64"/>
                <a:gd name="T44" fmla="*/ 1 w 64"/>
                <a:gd name="T45" fmla="*/ 1 h 64"/>
                <a:gd name="T46" fmla="*/ 1 w 64"/>
                <a:gd name="T47" fmla="*/ 1 h 64"/>
                <a:gd name="T48" fmla="*/ 1 w 64"/>
                <a:gd name="T49" fmla="*/ 1 h 64"/>
                <a:gd name="T50" fmla="*/ 1 w 64"/>
                <a:gd name="T51" fmla="*/ 1 h 64"/>
                <a:gd name="T52" fmla="*/ 1 w 64"/>
                <a:gd name="T53" fmla="*/ 1 h 64"/>
                <a:gd name="T54" fmla="*/ 1 w 64"/>
                <a:gd name="T55" fmla="*/ 1 h 64"/>
                <a:gd name="T56" fmla="*/ 1 w 64"/>
                <a:gd name="T57" fmla="*/ 1 h 64"/>
                <a:gd name="T58" fmla="*/ 1 w 64"/>
                <a:gd name="T59" fmla="*/ 1 h 64"/>
                <a:gd name="T60" fmla="*/ 1 w 64"/>
                <a:gd name="T61" fmla="*/ 1 h 64"/>
                <a:gd name="T62" fmla="*/ 1 w 64"/>
                <a:gd name="T63" fmla="*/ 1 h 64"/>
                <a:gd name="T64" fmla="*/ 1 w 64"/>
                <a:gd name="T65" fmla="*/ 1 h 64"/>
                <a:gd name="T66" fmla="*/ 1 w 64"/>
                <a:gd name="T67" fmla="*/ 1 h 64"/>
                <a:gd name="T68" fmla="*/ 1 w 64"/>
                <a:gd name="T69" fmla="*/ 1 h 64"/>
                <a:gd name="T70" fmla="*/ 1 w 64"/>
                <a:gd name="T71" fmla="*/ 1 h 64"/>
                <a:gd name="T72" fmla="*/ 1 w 64"/>
                <a:gd name="T73" fmla="*/ 1 h 64"/>
                <a:gd name="T74" fmla="*/ 1 w 64"/>
                <a:gd name="T75" fmla="*/ 1 h 64"/>
                <a:gd name="T76" fmla="*/ 1 w 64"/>
                <a:gd name="T77" fmla="*/ 1 h 64"/>
                <a:gd name="T78" fmla="*/ 1 w 64"/>
                <a:gd name="T79" fmla="*/ 1 h 64"/>
                <a:gd name="T80" fmla="*/ 1 w 64"/>
                <a:gd name="T81" fmla="*/ 1 h 64"/>
                <a:gd name="T82" fmla="*/ 1 w 64"/>
                <a:gd name="T83" fmla="*/ 1 h 64"/>
                <a:gd name="T84" fmla="*/ 1 w 64"/>
                <a:gd name="T85" fmla="*/ 1 h 64"/>
                <a:gd name="T86" fmla="*/ 1 w 64"/>
                <a:gd name="T87" fmla="*/ 1 h 64"/>
                <a:gd name="T88" fmla="*/ 1 w 64"/>
                <a:gd name="T89" fmla="*/ 1 h 64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64"/>
                <a:gd name="T136" fmla="*/ 0 h 64"/>
                <a:gd name="T137" fmla="*/ 64 w 64"/>
                <a:gd name="T138" fmla="*/ 64 h 64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64" h="64">
                  <a:moveTo>
                    <a:pt x="32" y="32"/>
                  </a:moveTo>
                  <a:lnTo>
                    <a:pt x="64" y="32"/>
                  </a:lnTo>
                  <a:lnTo>
                    <a:pt x="64" y="31"/>
                  </a:lnTo>
                  <a:lnTo>
                    <a:pt x="64" y="29"/>
                  </a:lnTo>
                  <a:lnTo>
                    <a:pt x="64" y="27"/>
                  </a:lnTo>
                  <a:lnTo>
                    <a:pt x="64" y="26"/>
                  </a:lnTo>
                  <a:lnTo>
                    <a:pt x="64" y="24"/>
                  </a:lnTo>
                  <a:lnTo>
                    <a:pt x="63" y="23"/>
                  </a:lnTo>
                  <a:lnTo>
                    <a:pt x="63" y="21"/>
                  </a:lnTo>
                  <a:lnTo>
                    <a:pt x="63" y="20"/>
                  </a:lnTo>
                  <a:lnTo>
                    <a:pt x="61" y="18"/>
                  </a:lnTo>
                  <a:lnTo>
                    <a:pt x="61" y="16"/>
                  </a:lnTo>
                  <a:lnTo>
                    <a:pt x="59" y="15"/>
                  </a:lnTo>
                  <a:lnTo>
                    <a:pt x="58" y="13"/>
                  </a:lnTo>
                  <a:lnTo>
                    <a:pt x="56" y="12"/>
                  </a:lnTo>
                  <a:lnTo>
                    <a:pt x="56" y="10"/>
                  </a:lnTo>
                  <a:lnTo>
                    <a:pt x="55" y="10"/>
                  </a:lnTo>
                  <a:lnTo>
                    <a:pt x="53" y="8"/>
                  </a:lnTo>
                  <a:lnTo>
                    <a:pt x="51" y="7"/>
                  </a:lnTo>
                  <a:lnTo>
                    <a:pt x="50" y="5"/>
                  </a:lnTo>
                  <a:lnTo>
                    <a:pt x="48" y="5"/>
                  </a:lnTo>
                  <a:lnTo>
                    <a:pt x="47" y="4"/>
                  </a:lnTo>
                  <a:lnTo>
                    <a:pt x="45" y="4"/>
                  </a:lnTo>
                  <a:lnTo>
                    <a:pt x="43" y="4"/>
                  </a:lnTo>
                  <a:lnTo>
                    <a:pt x="42" y="2"/>
                  </a:lnTo>
                  <a:lnTo>
                    <a:pt x="40" y="2"/>
                  </a:lnTo>
                  <a:lnTo>
                    <a:pt x="39" y="2"/>
                  </a:lnTo>
                  <a:lnTo>
                    <a:pt x="37" y="2"/>
                  </a:lnTo>
                  <a:lnTo>
                    <a:pt x="35" y="2"/>
                  </a:lnTo>
                  <a:lnTo>
                    <a:pt x="32" y="0"/>
                  </a:lnTo>
                  <a:lnTo>
                    <a:pt x="31" y="2"/>
                  </a:lnTo>
                  <a:lnTo>
                    <a:pt x="29" y="2"/>
                  </a:lnTo>
                  <a:lnTo>
                    <a:pt x="27" y="2"/>
                  </a:lnTo>
                  <a:lnTo>
                    <a:pt x="26" y="2"/>
                  </a:lnTo>
                  <a:lnTo>
                    <a:pt x="24" y="2"/>
                  </a:lnTo>
                  <a:lnTo>
                    <a:pt x="23" y="4"/>
                  </a:lnTo>
                  <a:lnTo>
                    <a:pt x="21" y="4"/>
                  </a:lnTo>
                  <a:lnTo>
                    <a:pt x="19" y="4"/>
                  </a:lnTo>
                  <a:lnTo>
                    <a:pt x="18" y="5"/>
                  </a:lnTo>
                  <a:lnTo>
                    <a:pt x="16" y="5"/>
                  </a:lnTo>
                  <a:lnTo>
                    <a:pt x="15" y="7"/>
                  </a:lnTo>
                  <a:lnTo>
                    <a:pt x="13" y="8"/>
                  </a:lnTo>
                  <a:lnTo>
                    <a:pt x="11" y="10"/>
                  </a:lnTo>
                  <a:lnTo>
                    <a:pt x="10" y="10"/>
                  </a:lnTo>
                  <a:lnTo>
                    <a:pt x="10" y="12"/>
                  </a:lnTo>
                  <a:lnTo>
                    <a:pt x="8" y="13"/>
                  </a:lnTo>
                  <a:lnTo>
                    <a:pt x="7" y="15"/>
                  </a:lnTo>
                  <a:lnTo>
                    <a:pt x="5" y="16"/>
                  </a:lnTo>
                  <a:lnTo>
                    <a:pt x="5" y="18"/>
                  </a:lnTo>
                  <a:lnTo>
                    <a:pt x="3" y="20"/>
                  </a:lnTo>
                  <a:lnTo>
                    <a:pt x="3" y="21"/>
                  </a:lnTo>
                  <a:lnTo>
                    <a:pt x="3" y="23"/>
                  </a:lnTo>
                  <a:lnTo>
                    <a:pt x="2" y="24"/>
                  </a:lnTo>
                  <a:lnTo>
                    <a:pt x="2" y="26"/>
                  </a:lnTo>
                  <a:lnTo>
                    <a:pt x="2" y="27"/>
                  </a:lnTo>
                  <a:lnTo>
                    <a:pt x="2" y="29"/>
                  </a:lnTo>
                  <a:lnTo>
                    <a:pt x="2" y="31"/>
                  </a:lnTo>
                  <a:lnTo>
                    <a:pt x="0" y="32"/>
                  </a:lnTo>
                  <a:lnTo>
                    <a:pt x="2" y="35"/>
                  </a:lnTo>
                  <a:lnTo>
                    <a:pt x="2" y="37"/>
                  </a:lnTo>
                  <a:lnTo>
                    <a:pt x="2" y="39"/>
                  </a:lnTo>
                  <a:lnTo>
                    <a:pt x="2" y="40"/>
                  </a:lnTo>
                  <a:lnTo>
                    <a:pt x="2" y="42"/>
                  </a:lnTo>
                  <a:lnTo>
                    <a:pt x="3" y="43"/>
                  </a:lnTo>
                  <a:lnTo>
                    <a:pt x="3" y="45"/>
                  </a:lnTo>
                  <a:lnTo>
                    <a:pt x="3" y="47"/>
                  </a:lnTo>
                  <a:lnTo>
                    <a:pt x="5" y="48"/>
                  </a:lnTo>
                  <a:lnTo>
                    <a:pt x="5" y="50"/>
                  </a:lnTo>
                  <a:lnTo>
                    <a:pt x="7" y="51"/>
                  </a:lnTo>
                  <a:lnTo>
                    <a:pt x="8" y="53"/>
                  </a:lnTo>
                  <a:lnTo>
                    <a:pt x="10" y="55"/>
                  </a:lnTo>
                  <a:lnTo>
                    <a:pt x="10" y="56"/>
                  </a:lnTo>
                  <a:lnTo>
                    <a:pt x="11" y="56"/>
                  </a:lnTo>
                  <a:lnTo>
                    <a:pt x="13" y="58"/>
                  </a:lnTo>
                  <a:lnTo>
                    <a:pt x="15" y="59"/>
                  </a:lnTo>
                  <a:lnTo>
                    <a:pt x="16" y="61"/>
                  </a:lnTo>
                  <a:lnTo>
                    <a:pt x="18" y="61"/>
                  </a:lnTo>
                  <a:lnTo>
                    <a:pt x="19" y="63"/>
                  </a:lnTo>
                  <a:lnTo>
                    <a:pt x="21" y="63"/>
                  </a:lnTo>
                  <a:lnTo>
                    <a:pt x="23" y="63"/>
                  </a:lnTo>
                  <a:lnTo>
                    <a:pt x="24" y="64"/>
                  </a:lnTo>
                  <a:lnTo>
                    <a:pt x="26" y="64"/>
                  </a:lnTo>
                  <a:lnTo>
                    <a:pt x="27" y="64"/>
                  </a:lnTo>
                  <a:lnTo>
                    <a:pt x="29" y="64"/>
                  </a:lnTo>
                  <a:lnTo>
                    <a:pt x="31" y="64"/>
                  </a:lnTo>
                  <a:lnTo>
                    <a:pt x="32" y="64"/>
                  </a:lnTo>
                  <a:lnTo>
                    <a:pt x="35" y="64"/>
                  </a:lnTo>
                  <a:lnTo>
                    <a:pt x="37" y="64"/>
                  </a:lnTo>
                  <a:lnTo>
                    <a:pt x="39" y="64"/>
                  </a:lnTo>
                  <a:lnTo>
                    <a:pt x="40" y="64"/>
                  </a:lnTo>
                  <a:lnTo>
                    <a:pt x="42" y="64"/>
                  </a:lnTo>
                  <a:lnTo>
                    <a:pt x="43" y="63"/>
                  </a:lnTo>
                  <a:lnTo>
                    <a:pt x="45" y="63"/>
                  </a:lnTo>
                  <a:lnTo>
                    <a:pt x="47" y="63"/>
                  </a:lnTo>
                  <a:lnTo>
                    <a:pt x="48" y="61"/>
                  </a:lnTo>
                  <a:lnTo>
                    <a:pt x="50" y="61"/>
                  </a:lnTo>
                  <a:lnTo>
                    <a:pt x="51" y="59"/>
                  </a:lnTo>
                  <a:lnTo>
                    <a:pt x="53" y="58"/>
                  </a:lnTo>
                  <a:lnTo>
                    <a:pt x="55" y="56"/>
                  </a:lnTo>
                  <a:lnTo>
                    <a:pt x="56" y="56"/>
                  </a:lnTo>
                  <a:lnTo>
                    <a:pt x="56" y="55"/>
                  </a:lnTo>
                  <a:lnTo>
                    <a:pt x="58" y="53"/>
                  </a:lnTo>
                  <a:lnTo>
                    <a:pt x="59" y="51"/>
                  </a:lnTo>
                  <a:lnTo>
                    <a:pt x="61" y="50"/>
                  </a:lnTo>
                  <a:lnTo>
                    <a:pt x="61" y="48"/>
                  </a:lnTo>
                  <a:lnTo>
                    <a:pt x="63" y="47"/>
                  </a:lnTo>
                  <a:lnTo>
                    <a:pt x="63" y="45"/>
                  </a:lnTo>
                  <a:lnTo>
                    <a:pt x="63" y="43"/>
                  </a:lnTo>
                  <a:lnTo>
                    <a:pt x="64" y="42"/>
                  </a:lnTo>
                  <a:lnTo>
                    <a:pt x="64" y="40"/>
                  </a:lnTo>
                  <a:lnTo>
                    <a:pt x="64" y="39"/>
                  </a:lnTo>
                  <a:lnTo>
                    <a:pt x="64" y="37"/>
                  </a:lnTo>
                  <a:lnTo>
                    <a:pt x="64" y="35"/>
                  </a:lnTo>
                  <a:lnTo>
                    <a:pt x="64" y="32"/>
                  </a:lnTo>
                  <a:lnTo>
                    <a:pt x="32" y="32"/>
                  </a:lnTo>
                  <a:close/>
                </a:path>
              </a:pathLst>
            </a:custGeom>
            <a:solidFill>
              <a:srgbClr val="66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7358" name="Freeform 1102">
              <a:extLst>
                <a:ext uri="{FF2B5EF4-FFF2-40B4-BE49-F238E27FC236}">
                  <a16:creationId xmlns:a16="http://schemas.microsoft.com/office/drawing/2014/main" id="{E06B61D0-BEB0-DC4C-BCBA-821808CBC24E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8" y="2830"/>
              <a:ext cx="40" cy="39"/>
            </a:xfrm>
            <a:custGeom>
              <a:avLst/>
              <a:gdLst>
                <a:gd name="T0" fmla="*/ 1 w 78"/>
                <a:gd name="T1" fmla="*/ 1 h 78"/>
                <a:gd name="T2" fmla="*/ 1 w 78"/>
                <a:gd name="T3" fmla="*/ 1 h 78"/>
                <a:gd name="T4" fmla="*/ 1 w 78"/>
                <a:gd name="T5" fmla="*/ 1 h 78"/>
                <a:gd name="T6" fmla="*/ 1 w 78"/>
                <a:gd name="T7" fmla="*/ 1 h 78"/>
                <a:gd name="T8" fmla="*/ 1 w 78"/>
                <a:gd name="T9" fmla="*/ 1 h 78"/>
                <a:gd name="T10" fmla="*/ 1 w 78"/>
                <a:gd name="T11" fmla="*/ 1 h 78"/>
                <a:gd name="T12" fmla="*/ 1 w 78"/>
                <a:gd name="T13" fmla="*/ 1 h 78"/>
                <a:gd name="T14" fmla="*/ 1 w 78"/>
                <a:gd name="T15" fmla="*/ 1 h 78"/>
                <a:gd name="T16" fmla="*/ 1 w 78"/>
                <a:gd name="T17" fmla="*/ 1 h 78"/>
                <a:gd name="T18" fmla="*/ 1 w 78"/>
                <a:gd name="T19" fmla="*/ 1 h 78"/>
                <a:gd name="T20" fmla="*/ 1 w 78"/>
                <a:gd name="T21" fmla="*/ 0 h 78"/>
                <a:gd name="T22" fmla="*/ 1 w 78"/>
                <a:gd name="T23" fmla="*/ 0 h 78"/>
                <a:gd name="T24" fmla="*/ 1 w 78"/>
                <a:gd name="T25" fmla="*/ 1 h 78"/>
                <a:gd name="T26" fmla="*/ 1 w 78"/>
                <a:gd name="T27" fmla="*/ 1 h 78"/>
                <a:gd name="T28" fmla="*/ 1 w 78"/>
                <a:gd name="T29" fmla="*/ 1 h 78"/>
                <a:gd name="T30" fmla="*/ 1 w 78"/>
                <a:gd name="T31" fmla="*/ 1 h 78"/>
                <a:gd name="T32" fmla="*/ 1 w 78"/>
                <a:gd name="T33" fmla="*/ 1 h 78"/>
                <a:gd name="T34" fmla="*/ 1 w 78"/>
                <a:gd name="T35" fmla="*/ 1 h 78"/>
                <a:gd name="T36" fmla="*/ 1 w 78"/>
                <a:gd name="T37" fmla="*/ 1 h 78"/>
                <a:gd name="T38" fmla="*/ 1 w 78"/>
                <a:gd name="T39" fmla="*/ 1 h 78"/>
                <a:gd name="T40" fmla="*/ 1 w 78"/>
                <a:gd name="T41" fmla="*/ 1 h 78"/>
                <a:gd name="T42" fmla="*/ 0 w 78"/>
                <a:gd name="T43" fmla="*/ 1 h 78"/>
                <a:gd name="T44" fmla="*/ 0 w 78"/>
                <a:gd name="T45" fmla="*/ 1 h 78"/>
                <a:gd name="T46" fmla="*/ 1 w 78"/>
                <a:gd name="T47" fmla="*/ 1 h 78"/>
                <a:gd name="T48" fmla="*/ 1 w 78"/>
                <a:gd name="T49" fmla="*/ 1 h 78"/>
                <a:gd name="T50" fmla="*/ 1 w 78"/>
                <a:gd name="T51" fmla="*/ 1 h 78"/>
                <a:gd name="T52" fmla="*/ 1 w 78"/>
                <a:gd name="T53" fmla="*/ 1 h 78"/>
                <a:gd name="T54" fmla="*/ 1 w 78"/>
                <a:gd name="T55" fmla="*/ 1 h 78"/>
                <a:gd name="T56" fmla="*/ 1 w 78"/>
                <a:gd name="T57" fmla="*/ 1 h 78"/>
                <a:gd name="T58" fmla="*/ 1 w 78"/>
                <a:gd name="T59" fmla="*/ 1 h 78"/>
                <a:gd name="T60" fmla="*/ 1 w 78"/>
                <a:gd name="T61" fmla="*/ 1 h 78"/>
                <a:gd name="T62" fmla="*/ 1 w 78"/>
                <a:gd name="T63" fmla="*/ 1 h 78"/>
                <a:gd name="T64" fmla="*/ 1 w 78"/>
                <a:gd name="T65" fmla="*/ 1 h 78"/>
                <a:gd name="T66" fmla="*/ 1 w 78"/>
                <a:gd name="T67" fmla="*/ 1 h 78"/>
                <a:gd name="T68" fmla="*/ 1 w 78"/>
                <a:gd name="T69" fmla="*/ 1 h 78"/>
                <a:gd name="T70" fmla="*/ 1 w 78"/>
                <a:gd name="T71" fmla="*/ 1 h 78"/>
                <a:gd name="T72" fmla="*/ 1 w 78"/>
                <a:gd name="T73" fmla="*/ 1 h 78"/>
                <a:gd name="T74" fmla="*/ 1 w 78"/>
                <a:gd name="T75" fmla="*/ 1 h 78"/>
                <a:gd name="T76" fmla="*/ 1 w 78"/>
                <a:gd name="T77" fmla="*/ 1 h 78"/>
                <a:gd name="T78" fmla="*/ 1 w 78"/>
                <a:gd name="T79" fmla="*/ 1 h 78"/>
                <a:gd name="T80" fmla="*/ 1 w 78"/>
                <a:gd name="T81" fmla="*/ 1 h 78"/>
                <a:gd name="T82" fmla="*/ 1 w 78"/>
                <a:gd name="T83" fmla="*/ 1 h 78"/>
                <a:gd name="T84" fmla="*/ 1 w 78"/>
                <a:gd name="T85" fmla="*/ 1 h 78"/>
                <a:gd name="T86" fmla="*/ 1 w 78"/>
                <a:gd name="T87" fmla="*/ 1 h 78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78"/>
                <a:gd name="T133" fmla="*/ 0 h 78"/>
                <a:gd name="T134" fmla="*/ 78 w 78"/>
                <a:gd name="T135" fmla="*/ 78 h 78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78" h="78">
                  <a:moveTo>
                    <a:pt x="78" y="40"/>
                  </a:moveTo>
                  <a:lnTo>
                    <a:pt x="78" y="37"/>
                  </a:lnTo>
                  <a:lnTo>
                    <a:pt x="78" y="35"/>
                  </a:lnTo>
                  <a:lnTo>
                    <a:pt x="78" y="34"/>
                  </a:lnTo>
                  <a:lnTo>
                    <a:pt x="78" y="32"/>
                  </a:lnTo>
                  <a:lnTo>
                    <a:pt x="77" y="31"/>
                  </a:lnTo>
                  <a:lnTo>
                    <a:pt x="77" y="27"/>
                  </a:lnTo>
                  <a:lnTo>
                    <a:pt x="77" y="26"/>
                  </a:lnTo>
                  <a:lnTo>
                    <a:pt x="75" y="24"/>
                  </a:lnTo>
                  <a:lnTo>
                    <a:pt x="75" y="23"/>
                  </a:lnTo>
                  <a:lnTo>
                    <a:pt x="74" y="21"/>
                  </a:lnTo>
                  <a:lnTo>
                    <a:pt x="74" y="19"/>
                  </a:lnTo>
                  <a:lnTo>
                    <a:pt x="72" y="18"/>
                  </a:lnTo>
                  <a:lnTo>
                    <a:pt x="70" y="16"/>
                  </a:lnTo>
                  <a:lnTo>
                    <a:pt x="70" y="15"/>
                  </a:lnTo>
                  <a:lnTo>
                    <a:pt x="69" y="13"/>
                  </a:lnTo>
                  <a:lnTo>
                    <a:pt x="67" y="11"/>
                  </a:lnTo>
                  <a:lnTo>
                    <a:pt x="66" y="11"/>
                  </a:lnTo>
                  <a:lnTo>
                    <a:pt x="64" y="10"/>
                  </a:lnTo>
                  <a:lnTo>
                    <a:pt x="62" y="8"/>
                  </a:lnTo>
                  <a:lnTo>
                    <a:pt x="61" y="7"/>
                  </a:lnTo>
                  <a:lnTo>
                    <a:pt x="59" y="7"/>
                  </a:lnTo>
                  <a:lnTo>
                    <a:pt x="58" y="5"/>
                  </a:lnTo>
                  <a:lnTo>
                    <a:pt x="56" y="5"/>
                  </a:lnTo>
                  <a:lnTo>
                    <a:pt x="54" y="3"/>
                  </a:lnTo>
                  <a:lnTo>
                    <a:pt x="53" y="3"/>
                  </a:lnTo>
                  <a:lnTo>
                    <a:pt x="51" y="2"/>
                  </a:lnTo>
                  <a:lnTo>
                    <a:pt x="50" y="2"/>
                  </a:lnTo>
                  <a:lnTo>
                    <a:pt x="48" y="2"/>
                  </a:lnTo>
                  <a:lnTo>
                    <a:pt x="45" y="2"/>
                  </a:lnTo>
                  <a:lnTo>
                    <a:pt x="43" y="0"/>
                  </a:lnTo>
                  <a:lnTo>
                    <a:pt x="42" y="0"/>
                  </a:lnTo>
                  <a:lnTo>
                    <a:pt x="40" y="0"/>
                  </a:lnTo>
                  <a:lnTo>
                    <a:pt x="37" y="0"/>
                  </a:lnTo>
                  <a:lnTo>
                    <a:pt x="35" y="0"/>
                  </a:lnTo>
                  <a:lnTo>
                    <a:pt x="34" y="2"/>
                  </a:lnTo>
                  <a:lnTo>
                    <a:pt x="32" y="2"/>
                  </a:lnTo>
                  <a:lnTo>
                    <a:pt x="30" y="2"/>
                  </a:lnTo>
                  <a:lnTo>
                    <a:pt x="27" y="2"/>
                  </a:lnTo>
                  <a:lnTo>
                    <a:pt x="26" y="3"/>
                  </a:lnTo>
                  <a:lnTo>
                    <a:pt x="24" y="3"/>
                  </a:lnTo>
                  <a:lnTo>
                    <a:pt x="22" y="5"/>
                  </a:lnTo>
                  <a:lnTo>
                    <a:pt x="21" y="5"/>
                  </a:lnTo>
                  <a:lnTo>
                    <a:pt x="19" y="7"/>
                  </a:lnTo>
                  <a:lnTo>
                    <a:pt x="18" y="7"/>
                  </a:lnTo>
                  <a:lnTo>
                    <a:pt x="16" y="8"/>
                  </a:lnTo>
                  <a:lnTo>
                    <a:pt x="14" y="10"/>
                  </a:lnTo>
                  <a:lnTo>
                    <a:pt x="13" y="11"/>
                  </a:lnTo>
                  <a:lnTo>
                    <a:pt x="11" y="11"/>
                  </a:lnTo>
                  <a:lnTo>
                    <a:pt x="11" y="13"/>
                  </a:lnTo>
                  <a:lnTo>
                    <a:pt x="10" y="15"/>
                  </a:lnTo>
                  <a:lnTo>
                    <a:pt x="8" y="16"/>
                  </a:lnTo>
                  <a:lnTo>
                    <a:pt x="6" y="18"/>
                  </a:lnTo>
                  <a:lnTo>
                    <a:pt x="6" y="19"/>
                  </a:lnTo>
                  <a:lnTo>
                    <a:pt x="5" y="21"/>
                  </a:lnTo>
                  <a:lnTo>
                    <a:pt x="5" y="23"/>
                  </a:lnTo>
                  <a:lnTo>
                    <a:pt x="3" y="24"/>
                  </a:lnTo>
                  <a:lnTo>
                    <a:pt x="3" y="26"/>
                  </a:lnTo>
                  <a:lnTo>
                    <a:pt x="2" y="27"/>
                  </a:lnTo>
                  <a:lnTo>
                    <a:pt x="2" y="31"/>
                  </a:lnTo>
                  <a:lnTo>
                    <a:pt x="2" y="32"/>
                  </a:lnTo>
                  <a:lnTo>
                    <a:pt x="2" y="34"/>
                  </a:lnTo>
                  <a:lnTo>
                    <a:pt x="0" y="35"/>
                  </a:lnTo>
                  <a:lnTo>
                    <a:pt x="0" y="37"/>
                  </a:lnTo>
                  <a:lnTo>
                    <a:pt x="0" y="40"/>
                  </a:lnTo>
                  <a:lnTo>
                    <a:pt x="0" y="42"/>
                  </a:lnTo>
                  <a:lnTo>
                    <a:pt x="0" y="43"/>
                  </a:lnTo>
                  <a:lnTo>
                    <a:pt x="2" y="45"/>
                  </a:lnTo>
                  <a:lnTo>
                    <a:pt x="2" y="48"/>
                  </a:lnTo>
                  <a:lnTo>
                    <a:pt x="2" y="50"/>
                  </a:lnTo>
                  <a:lnTo>
                    <a:pt x="2" y="51"/>
                  </a:lnTo>
                  <a:lnTo>
                    <a:pt x="3" y="53"/>
                  </a:lnTo>
                  <a:lnTo>
                    <a:pt x="3" y="54"/>
                  </a:lnTo>
                  <a:lnTo>
                    <a:pt x="5" y="56"/>
                  </a:lnTo>
                  <a:lnTo>
                    <a:pt x="5" y="58"/>
                  </a:lnTo>
                  <a:lnTo>
                    <a:pt x="6" y="59"/>
                  </a:lnTo>
                  <a:lnTo>
                    <a:pt x="6" y="61"/>
                  </a:lnTo>
                  <a:lnTo>
                    <a:pt x="8" y="62"/>
                  </a:lnTo>
                  <a:lnTo>
                    <a:pt x="10" y="64"/>
                  </a:lnTo>
                  <a:lnTo>
                    <a:pt x="11" y="66"/>
                  </a:lnTo>
                  <a:lnTo>
                    <a:pt x="11" y="67"/>
                  </a:lnTo>
                  <a:lnTo>
                    <a:pt x="13" y="69"/>
                  </a:lnTo>
                  <a:lnTo>
                    <a:pt x="14" y="70"/>
                  </a:lnTo>
                  <a:lnTo>
                    <a:pt x="16" y="70"/>
                  </a:lnTo>
                  <a:lnTo>
                    <a:pt x="18" y="72"/>
                  </a:lnTo>
                  <a:lnTo>
                    <a:pt x="19" y="74"/>
                  </a:lnTo>
                  <a:lnTo>
                    <a:pt x="21" y="74"/>
                  </a:lnTo>
                  <a:lnTo>
                    <a:pt x="22" y="75"/>
                  </a:lnTo>
                  <a:lnTo>
                    <a:pt x="24" y="75"/>
                  </a:lnTo>
                  <a:lnTo>
                    <a:pt x="26" y="77"/>
                  </a:lnTo>
                  <a:lnTo>
                    <a:pt x="27" y="77"/>
                  </a:lnTo>
                  <a:lnTo>
                    <a:pt x="30" y="77"/>
                  </a:lnTo>
                  <a:lnTo>
                    <a:pt x="32" y="78"/>
                  </a:lnTo>
                  <a:lnTo>
                    <a:pt x="34" y="78"/>
                  </a:lnTo>
                  <a:lnTo>
                    <a:pt x="35" y="78"/>
                  </a:lnTo>
                  <a:lnTo>
                    <a:pt x="37" y="78"/>
                  </a:lnTo>
                  <a:lnTo>
                    <a:pt x="40" y="78"/>
                  </a:lnTo>
                  <a:lnTo>
                    <a:pt x="42" y="78"/>
                  </a:lnTo>
                  <a:lnTo>
                    <a:pt x="43" y="78"/>
                  </a:lnTo>
                  <a:lnTo>
                    <a:pt x="45" y="78"/>
                  </a:lnTo>
                  <a:lnTo>
                    <a:pt x="48" y="78"/>
                  </a:lnTo>
                  <a:lnTo>
                    <a:pt x="50" y="77"/>
                  </a:lnTo>
                  <a:lnTo>
                    <a:pt x="51" y="77"/>
                  </a:lnTo>
                  <a:lnTo>
                    <a:pt x="53" y="77"/>
                  </a:lnTo>
                  <a:lnTo>
                    <a:pt x="54" y="75"/>
                  </a:lnTo>
                  <a:lnTo>
                    <a:pt x="56" y="75"/>
                  </a:lnTo>
                  <a:lnTo>
                    <a:pt x="58" y="74"/>
                  </a:lnTo>
                  <a:lnTo>
                    <a:pt x="59" y="74"/>
                  </a:lnTo>
                  <a:lnTo>
                    <a:pt x="61" y="72"/>
                  </a:lnTo>
                  <a:lnTo>
                    <a:pt x="62" y="70"/>
                  </a:lnTo>
                  <a:lnTo>
                    <a:pt x="64" y="70"/>
                  </a:lnTo>
                  <a:lnTo>
                    <a:pt x="66" y="69"/>
                  </a:lnTo>
                  <a:lnTo>
                    <a:pt x="67" y="67"/>
                  </a:lnTo>
                  <a:lnTo>
                    <a:pt x="69" y="66"/>
                  </a:lnTo>
                  <a:lnTo>
                    <a:pt x="70" y="64"/>
                  </a:lnTo>
                  <a:lnTo>
                    <a:pt x="70" y="62"/>
                  </a:lnTo>
                  <a:lnTo>
                    <a:pt x="72" y="61"/>
                  </a:lnTo>
                  <a:lnTo>
                    <a:pt x="74" y="59"/>
                  </a:lnTo>
                  <a:lnTo>
                    <a:pt x="74" y="58"/>
                  </a:lnTo>
                  <a:lnTo>
                    <a:pt x="75" y="56"/>
                  </a:lnTo>
                  <a:lnTo>
                    <a:pt x="75" y="54"/>
                  </a:lnTo>
                  <a:lnTo>
                    <a:pt x="77" y="53"/>
                  </a:lnTo>
                  <a:lnTo>
                    <a:pt x="77" y="51"/>
                  </a:lnTo>
                  <a:lnTo>
                    <a:pt x="77" y="50"/>
                  </a:lnTo>
                  <a:lnTo>
                    <a:pt x="78" y="48"/>
                  </a:lnTo>
                  <a:lnTo>
                    <a:pt x="78" y="45"/>
                  </a:lnTo>
                  <a:lnTo>
                    <a:pt x="78" y="43"/>
                  </a:lnTo>
                  <a:lnTo>
                    <a:pt x="78" y="42"/>
                  </a:lnTo>
                  <a:lnTo>
                    <a:pt x="78" y="40"/>
                  </a:lnTo>
                </a:path>
              </a:pathLst>
            </a:custGeom>
            <a:solidFill>
              <a:srgbClr val="66FFFF"/>
            </a:solidFill>
            <a:ln w="23813">
              <a:solidFill>
                <a:srgbClr val="00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359" name="Freeform 1103">
              <a:extLst>
                <a:ext uri="{FF2B5EF4-FFF2-40B4-BE49-F238E27FC236}">
                  <a16:creationId xmlns:a16="http://schemas.microsoft.com/office/drawing/2014/main" id="{313AEB36-3D69-AA4C-85BB-79425785B3E5}"/>
                </a:ext>
              </a:extLst>
            </p:cNvPr>
            <p:cNvSpPr>
              <a:spLocks/>
            </p:cNvSpPr>
            <p:nvPr/>
          </p:nvSpPr>
          <p:spPr bwMode="auto">
            <a:xfrm>
              <a:off x="3188" y="2440"/>
              <a:ext cx="32" cy="32"/>
            </a:xfrm>
            <a:custGeom>
              <a:avLst/>
              <a:gdLst>
                <a:gd name="T0" fmla="*/ 1 w 64"/>
                <a:gd name="T1" fmla="*/ 1 h 64"/>
                <a:gd name="T2" fmla="*/ 1 w 64"/>
                <a:gd name="T3" fmla="*/ 1 h 64"/>
                <a:gd name="T4" fmla="*/ 1 w 64"/>
                <a:gd name="T5" fmla="*/ 1 h 64"/>
                <a:gd name="T6" fmla="*/ 1 w 64"/>
                <a:gd name="T7" fmla="*/ 1 h 64"/>
                <a:gd name="T8" fmla="*/ 1 w 64"/>
                <a:gd name="T9" fmla="*/ 1 h 64"/>
                <a:gd name="T10" fmla="*/ 1 w 64"/>
                <a:gd name="T11" fmla="*/ 1 h 64"/>
                <a:gd name="T12" fmla="*/ 1 w 64"/>
                <a:gd name="T13" fmla="*/ 1 h 64"/>
                <a:gd name="T14" fmla="*/ 1 w 64"/>
                <a:gd name="T15" fmla="*/ 1 h 64"/>
                <a:gd name="T16" fmla="*/ 1 w 64"/>
                <a:gd name="T17" fmla="*/ 1 h 64"/>
                <a:gd name="T18" fmla="*/ 1 w 64"/>
                <a:gd name="T19" fmla="*/ 1 h 64"/>
                <a:gd name="T20" fmla="*/ 1 w 64"/>
                <a:gd name="T21" fmla="*/ 1 h 64"/>
                <a:gd name="T22" fmla="*/ 1 w 64"/>
                <a:gd name="T23" fmla="*/ 1 h 64"/>
                <a:gd name="T24" fmla="*/ 1 w 64"/>
                <a:gd name="T25" fmla="*/ 1 h 64"/>
                <a:gd name="T26" fmla="*/ 1 w 64"/>
                <a:gd name="T27" fmla="*/ 1 h 64"/>
                <a:gd name="T28" fmla="*/ 1 w 64"/>
                <a:gd name="T29" fmla="*/ 1 h 64"/>
                <a:gd name="T30" fmla="*/ 1 w 64"/>
                <a:gd name="T31" fmla="*/ 1 h 64"/>
                <a:gd name="T32" fmla="*/ 1 w 64"/>
                <a:gd name="T33" fmla="*/ 1 h 64"/>
                <a:gd name="T34" fmla="*/ 1 w 64"/>
                <a:gd name="T35" fmla="*/ 1 h 64"/>
                <a:gd name="T36" fmla="*/ 1 w 64"/>
                <a:gd name="T37" fmla="*/ 1 h 64"/>
                <a:gd name="T38" fmla="*/ 1 w 64"/>
                <a:gd name="T39" fmla="*/ 1 h 64"/>
                <a:gd name="T40" fmla="*/ 1 w 64"/>
                <a:gd name="T41" fmla="*/ 1 h 64"/>
                <a:gd name="T42" fmla="*/ 1 w 64"/>
                <a:gd name="T43" fmla="*/ 1 h 64"/>
                <a:gd name="T44" fmla="*/ 1 w 64"/>
                <a:gd name="T45" fmla="*/ 1 h 64"/>
                <a:gd name="T46" fmla="*/ 1 w 64"/>
                <a:gd name="T47" fmla="*/ 1 h 64"/>
                <a:gd name="T48" fmla="*/ 1 w 64"/>
                <a:gd name="T49" fmla="*/ 1 h 64"/>
                <a:gd name="T50" fmla="*/ 1 w 64"/>
                <a:gd name="T51" fmla="*/ 1 h 64"/>
                <a:gd name="T52" fmla="*/ 1 w 64"/>
                <a:gd name="T53" fmla="*/ 1 h 64"/>
                <a:gd name="T54" fmla="*/ 1 w 64"/>
                <a:gd name="T55" fmla="*/ 1 h 64"/>
                <a:gd name="T56" fmla="*/ 1 w 64"/>
                <a:gd name="T57" fmla="*/ 1 h 64"/>
                <a:gd name="T58" fmla="*/ 1 w 64"/>
                <a:gd name="T59" fmla="*/ 1 h 64"/>
                <a:gd name="T60" fmla="*/ 1 w 64"/>
                <a:gd name="T61" fmla="*/ 1 h 64"/>
                <a:gd name="T62" fmla="*/ 1 w 64"/>
                <a:gd name="T63" fmla="*/ 1 h 64"/>
                <a:gd name="T64" fmla="*/ 1 w 64"/>
                <a:gd name="T65" fmla="*/ 1 h 64"/>
                <a:gd name="T66" fmla="*/ 1 w 64"/>
                <a:gd name="T67" fmla="*/ 1 h 64"/>
                <a:gd name="T68" fmla="*/ 1 w 64"/>
                <a:gd name="T69" fmla="*/ 1 h 64"/>
                <a:gd name="T70" fmla="*/ 1 w 64"/>
                <a:gd name="T71" fmla="*/ 1 h 64"/>
                <a:gd name="T72" fmla="*/ 1 w 64"/>
                <a:gd name="T73" fmla="*/ 1 h 64"/>
                <a:gd name="T74" fmla="*/ 1 w 64"/>
                <a:gd name="T75" fmla="*/ 1 h 64"/>
                <a:gd name="T76" fmla="*/ 1 w 64"/>
                <a:gd name="T77" fmla="*/ 1 h 64"/>
                <a:gd name="T78" fmla="*/ 1 w 64"/>
                <a:gd name="T79" fmla="*/ 1 h 64"/>
                <a:gd name="T80" fmla="*/ 1 w 64"/>
                <a:gd name="T81" fmla="*/ 1 h 64"/>
                <a:gd name="T82" fmla="*/ 1 w 64"/>
                <a:gd name="T83" fmla="*/ 1 h 64"/>
                <a:gd name="T84" fmla="*/ 1 w 64"/>
                <a:gd name="T85" fmla="*/ 1 h 64"/>
                <a:gd name="T86" fmla="*/ 1 w 64"/>
                <a:gd name="T87" fmla="*/ 1 h 64"/>
                <a:gd name="T88" fmla="*/ 1 w 64"/>
                <a:gd name="T89" fmla="*/ 1 h 64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64"/>
                <a:gd name="T136" fmla="*/ 0 h 64"/>
                <a:gd name="T137" fmla="*/ 64 w 64"/>
                <a:gd name="T138" fmla="*/ 64 h 64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64" h="64">
                  <a:moveTo>
                    <a:pt x="32" y="32"/>
                  </a:moveTo>
                  <a:lnTo>
                    <a:pt x="64" y="32"/>
                  </a:lnTo>
                  <a:lnTo>
                    <a:pt x="64" y="31"/>
                  </a:lnTo>
                  <a:lnTo>
                    <a:pt x="64" y="29"/>
                  </a:lnTo>
                  <a:lnTo>
                    <a:pt x="64" y="27"/>
                  </a:lnTo>
                  <a:lnTo>
                    <a:pt x="64" y="26"/>
                  </a:lnTo>
                  <a:lnTo>
                    <a:pt x="64" y="24"/>
                  </a:lnTo>
                  <a:lnTo>
                    <a:pt x="63" y="23"/>
                  </a:lnTo>
                  <a:lnTo>
                    <a:pt x="63" y="21"/>
                  </a:lnTo>
                  <a:lnTo>
                    <a:pt x="63" y="19"/>
                  </a:lnTo>
                  <a:lnTo>
                    <a:pt x="61" y="18"/>
                  </a:lnTo>
                  <a:lnTo>
                    <a:pt x="61" y="16"/>
                  </a:lnTo>
                  <a:lnTo>
                    <a:pt x="59" y="15"/>
                  </a:lnTo>
                  <a:lnTo>
                    <a:pt x="58" y="13"/>
                  </a:lnTo>
                  <a:lnTo>
                    <a:pt x="56" y="11"/>
                  </a:lnTo>
                  <a:lnTo>
                    <a:pt x="56" y="10"/>
                  </a:lnTo>
                  <a:lnTo>
                    <a:pt x="55" y="10"/>
                  </a:lnTo>
                  <a:lnTo>
                    <a:pt x="53" y="8"/>
                  </a:lnTo>
                  <a:lnTo>
                    <a:pt x="51" y="7"/>
                  </a:lnTo>
                  <a:lnTo>
                    <a:pt x="50" y="5"/>
                  </a:lnTo>
                  <a:lnTo>
                    <a:pt x="48" y="5"/>
                  </a:lnTo>
                  <a:lnTo>
                    <a:pt x="47" y="3"/>
                  </a:lnTo>
                  <a:lnTo>
                    <a:pt x="45" y="3"/>
                  </a:lnTo>
                  <a:lnTo>
                    <a:pt x="43" y="3"/>
                  </a:lnTo>
                  <a:lnTo>
                    <a:pt x="42" y="2"/>
                  </a:lnTo>
                  <a:lnTo>
                    <a:pt x="40" y="2"/>
                  </a:lnTo>
                  <a:lnTo>
                    <a:pt x="39" y="2"/>
                  </a:lnTo>
                  <a:lnTo>
                    <a:pt x="37" y="2"/>
                  </a:lnTo>
                  <a:lnTo>
                    <a:pt x="35" y="2"/>
                  </a:lnTo>
                  <a:lnTo>
                    <a:pt x="32" y="0"/>
                  </a:lnTo>
                  <a:lnTo>
                    <a:pt x="31" y="2"/>
                  </a:lnTo>
                  <a:lnTo>
                    <a:pt x="29" y="2"/>
                  </a:lnTo>
                  <a:lnTo>
                    <a:pt x="27" y="2"/>
                  </a:lnTo>
                  <a:lnTo>
                    <a:pt x="26" y="2"/>
                  </a:lnTo>
                  <a:lnTo>
                    <a:pt x="24" y="2"/>
                  </a:lnTo>
                  <a:lnTo>
                    <a:pt x="23" y="3"/>
                  </a:lnTo>
                  <a:lnTo>
                    <a:pt x="21" y="3"/>
                  </a:lnTo>
                  <a:lnTo>
                    <a:pt x="19" y="3"/>
                  </a:lnTo>
                  <a:lnTo>
                    <a:pt x="18" y="5"/>
                  </a:lnTo>
                  <a:lnTo>
                    <a:pt x="16" y="5"/>
                  </a:lnTo>
                  <a:lnTo>
                    <a:pt x="15" y="7"/>
                  </a:lnTo>
                  <a:lnTo>
                    <a:pt x="13" y="8"/>
                  </a:lnTo>
                  <a:lnTo>
                    <a:pt x="11" y="10"/>
                  </a:lnTo>
                  <a:lnTo>
                    <a:pt x="10" y="10"/>
                  </a:lnTo>
                  <a:lnTo>
                    <a:pt x="10" y="11"/>
                  </a:lnTo>
                  <a:lnTo>
                    <a:pt x="8" y="13"/>
                  </a:lnTo>
                  <a:lnTo>
                    <a:pt x="7" y="15"/>
                  </a:lnTo>
                  <a:lnTo>
                    <a:pt x="5" y="16"/>
                  </a:lnTo>
                  <a:lnTo>
                    <a:pt x="5" y="18"/>
                  </a:lnTo>
                  <a:lnTo>
                    <a:pt x="3" y="19"/>
                  </a:lnTo>
                  <a:lnTo>
                    <a:pt x="3" y="21"/>
                  </a:lnTo>
                  <a:lnTo>
                    <a:pt x="3" y="23"/>
                  </a:lnTo>
                  <a:lnTo>
                    <a:pt x="2" y="24"/>
                  </a:lnTo>
                  <a:lnTo>
                    <a:pt x="2" y="26"/>
                  </a:lnTo>
                  <a:lnTo>
                    <a:pt x="2" y="27"/>
                  </a:lnTo>
                  <a:lnTo>
                    <a:pt x="2" y="29"/>
                  </a:lnTo>
                  <a:lnTo>
                    <a:pt x="2" y="31"/>
                  </a:lnTo>
                  <a:lnTo>
                    <a:pt x="0" y="32"/>
                  </a:lnTo>
                  <a:lnTo>
                    <a:pt x="2" y="35"/>
                  </a:lnTo>
                  <a:lnTo>
                    <a:pt x="2" y="37"/>
                  </a:lnTo>
                  <a:lnTo>
                    <a:pt x="2" y="39"/>
                  </a:lnTo>
                  <a:lnTo>
                    <a:pt x="2" y="40"/>
                  </a:lnTo>
                  <a:lnTo>
                    <a:pt x="2" y="42"/>
                  </a:lnTo>
                  <a:lnTo>
                    <a:pt x="3" y="43"/>
                  </a:lnTo>
                  <a:lnTo>
                    <a:pt x="3" y="45"/>
                  </a:lnTo>
                  <a:lnTo>
                    <a:pt x="3" y="47"/>
                  </a:lnTo>
                  <a:lnTo>
                    <a:pt x="5" y="48"/>
                  </a:lnTo>
                  <a:lnTo>
                    <a:pt x="5" y="50"/>
                  </a:lnTo>
                  <a:lnTo>
                    <a:pt x="7" y="51"/>
                  </a:lnTo>
                  <a:lnTo>
                    <a:pt x="8" y="53"/>
                  </a:lnTo>
                  <a:lnTo>
                    <a:pt x="10" y="55"/>
                  </a:lnTo>
                  <a:lnTo>
                    <a:pt x="10" y="56"/>
                  </a:lnTo>
                  <a:lnTo>
                    <a:pt x="11" y="56"/>
                  </a:lnTo>
                  <a:lnTo>
                    <a:pt x="13" y="58"/>
                  </a:lnTo>
                  <a:lnTo>
                    <a:pt x="15" y="59"/>
                  </a:lnTo>
                  <a:lnTo>
                    <a:pt x="16" y="61"/>
                  </a:lnTo>
                  <a:lnTo>
                    <a:pt x="18" y="61"/>
                  </a:lnTo>
                  <a:lnTo>
                    <a:pt x="19" y="63"/>
                  </a:lnTo>
                  <a:lnTo>
                    <a:pt x="21" y="63"/>
                  </a:lnTo>
                  <a:lnTo>
                    <a:pt x="23" y="63"/>
                  </a:lnTo>
                  <a:lnTo>
                    <a:pt x="24" y="64"/>
                  </a:lnTo>
                  <a:lnTo>
                    <a:pt x="26" y="64"/>
                  </a:lnTo>
                  <a:lnTo>
                    <a:pt x="27" y="64"/>
                  </a:lnTo>
                  <a:lnTo>
                    <a:pt x="29" y="64"/>
                  </a:lnTo>
                  <a:lnTo>
                    <a:pt x="31" y="64"/>
                  </a:lnTo>
                  <a:lnTo>
                    <a:pt x="32" y="64"/>
                  </a:lnTo>
                  <a:lnTo>
                    <a:pt x="35" y="64"/>
                  </a:lnTo>
                  <a:lnTo>
                    <a:pt x="37" y="64"/>
                  </a:lnTo>
                  <a:lnTo>
                    <a:pt x="39" y="64"/>
                  </a:lnTo>
                  <a:lnTo>
                    <a:pt x="40" y="64"/>
                  </a:lnTo>
                  <a:lnTo>
                    <a:pt x="42" y="64"/>
                  </a:lnTo>
                  <a:lnTo>
                    <a:pt x="43" y="63"/>
                  </a:lnTo>
                  <a:lnTo>
                    <a:pt x="45" y="63"/>
                  </a:lnTo>
                  <a:lnTo>
                    <a:pt x="47" y="63"/>
                  </a:lnTo>
                  <a:lnTo>
                    <a:pt x="48" y="61"/>
                  </a:lnTo>
                  <a:lnTo>
                    <a:pt x="50" y="61"/>
                  </a:lnTo>
                  <a:lnTo>
                    <a:pt x="51" y="59"/>
                  </a:lnTo>
                  <a:lnTo>
                    <a:pt x="53" y="58"/>
                  </a:lnTo>
                  <a:lnTo>
                    <a:pt x="55" y="56"/>
                  </a:lnTo>
                  <a:lnTo>
                    <a:pt x="56" y="56"/>
                  </a:lnTo>
                  <a:lnTo>
                    <a:pt x="56" y="55"/>
                  </a:lnTo>
                  <a:lnTo>
                    <a:pt x="58" y="53"/>
                  </a:lnTo>
                  <a:lnTo>
                    <a:pt x="59" y="51"/>
                  </a:lnTo>
                  <a:lnTo>
                    <a:pt x="61" y="50"/>
                  </a:lnTo>
                  <a:lnTo>
                    <a:pt x="61" y="48"/>
                  </a:lnTo>
                  <a:lnTo>
                    <a:pt x="63" y="47"/>
                  </a:lnTo>
                  <a:lnTo>
                    <a:pt x="63" y="45"/>
                  </a:lnTo>
                  <a:lnTo>
                    <a:pt x="63" y="43"/>
                  </a:lnTo>
                  <a:lnTo>
                    <a:pt x="64" y="42"/>
                  </a:lnTo>
                  <a:lnTo>
                    <a:pt x="64" y="40"/>
                  </a:lnTo>
                  <a:lnTo>
                    <a:pt x="64" y="39"/>
                  </a:lnTo>
                  <a:lnTo>
                    <a:pt x="64" y="37"/>
                  </a:lnTo>
                  <a:lnTo>
                    <a:pt x="64" y="35"/>
                  </a:lnTo>
                  <a:lnTo>
                    <a:pt x="64" y="32"/>
                  </a:lnTo>
                  <a:lnTo>
                    <a:pt x="32" y="32"/>
                  </a:lnTo>
                  <a:close/>
                </a:path>
              </a:pathLst>
            </a:custGeom>
            <a:solidFill>
              <a:srgbClr val="66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7360" name="Freeform 1104">
              <a:extLst>
                <a:ext uri="{FF2B5EF4-FFF2-40B4-BE49-F238E27FC236}">
                  <a16:creationId xmlns:a16="http://schemas.microsoft.com/office/drawing/2014/main" id="{4D6E160E-FE8F-E64D-BFBB-315B727AC3D0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8" y="2438"/>
              <a:ext cx="40" cy="39"/>
            </a:xfrm>
            <a:custGeom>
              <a:avLst/>
              <a:gdLst>
                <a:gd name="T0" fmla="*/ 1 w 78"/>
                <a:gd name="T1" fmla="*/ 1 h 78"/>
                <a:gd name="T2" fmla="*/ 1 w 78"/>
                <a:gd name="T3" fmla="*/ 1 h 78"/>
                <a:gd name="T4" fmla="*/ 1 w 78"/>
                <a:gd name="T5" fmla="*/ 1 h 78"/>
                <a:gd name="T6" fmla="*/ 1 w 78"/>
                <a:gd name="T7" fmla="*/ 1 h 78"/>
                <a:gd name="T8" fmla="*/ 1 w 78"/>
                <a:gd name="T9" fmla="*/ 1 h 78"/>
                <a:gd name="T10" fmla="*/ 1 w 78"/>
                <a:gd name="T11" fmla="*/ 1 h 78"/>
                <a:gd name="T12" fmla="*/ 1 w 78"/>
                <a:gd name="T13" fmla="*/ 1 h 78"/>
                <a:gd name="T14" fmla="*/ 1 w 78"/>
                <a:gd name="T15" fmla="*/ 1 h 78"/>
                <a:gd name="T16" fmla="*/ 1 w 78"/>
                <a:gd name="T17" fmla="*/ 1 h 78"/>
                <a:gd name="T18" fmla="*/ 1 w 78"/>
                <a:gd name="T19" fmla="*/ 1 h 78"/>
                <a:gd name="T20" fmla="*/ 1 w 78"/>
                <a:gd name="T21" fmla="*/ 0 h 78"/>
                <a:gd name="T22" fmla="*/ 1 w 78"/>
                <a:gd name="T23" fmla="*/ 0 h 78"/>
                <a:gd name="T24" fmla="*/ 1 w 78"/>
                <a:gd name="T25" fmla="*/ 1 h 78"/>
                <a:gd name="T26" fmla="*/ 1 w 78"/>
                <a:gd name="T27" fmla="*/ 1 h 78"/>
                <a:gd name="T28" fmla="*/ 1 w 78"/>
                <a:gd name="T29" fmla="*/ 1 h 78"/>
                <a:gd name="T30" fmla="*/ 1 w 78"/>
                <a:gd name="T31" fmla="*/ 1 h 78"/>
                <a:gd name="T32" fmla="*/ 1 w 78"/>
                <a:gd name="T33" fmla="*/ 1 h 78"/>
                <a:gd name="T34" fmla="*/ 1 w 78"/>
                <a:gd name="T35" fmla="*/ 1 h 78"/>
                <a:gd name="T36" fmla="*/ 1 w 78"/>
                <a:gd name="T37" fmla="*/ 1 h 78"/>
                <a:gd name="T38" fmla="*/ 1 w 78"/>
                <a:gd name="T39" fmla="*/ 1 h 78"/>
                <a:gd name="T40" fmla="*/ 1 w 78"/>
                <a:gd name="T41" fmla="*/ 1 h 78"/>
                <a:gd name="T42" fmla="*/ 0 w 78"/>
                <a:gd name="T43" fmla="*/ 1 h 78"/>
                <a:gd name="T44" fmla="*/ 0 w 78"/>
                <a:gd name="T45" fmla="*/ 1 h 78"/>
                <a:gd name="T46" fmla="*/ 1 w 78"/>
                <a:gd name="T47" fmla="*/ 1 h 78"/>
                <a:gd name="T48" fmla="*/ 1 w 78"/>
                <a:gd name="T49" fmla="*/ 1 h 78"/>
                <a:gd name="T50" fmla="*/ 1 w 78"/>
                <a:gd name="T51" fmla="*/ 1 h 78"/>
                <a:gd name="T52" fmla="*/ 1 w 78"/>
                <a:gd name="T53" fmla="*/ 1 h 78"/>
                <a:gd name="T54" fmla="*/ 1 w 78"/>
                <a:gd name="T55" fmla="*/ 1 h 78"/>
                <a:gd name="T56" fmla="*/ 1 w 78"/>
                <a:gd name="T57" fmla="*/ 1 h 78"/>
                <a:gd name="T58" fmla="*/ 1 w 78"/>
                <a:gd name="T59" fmla="*/ 1 h 78"/>
                <a:gd name="T60" fmla="*/ 1 w 78"/>
                <a:gd name="T61" fmla="*/ 1 h 78"/>
                <a:gd name="T62" fmla="*/ 1 w 78"/>
                <a:gd name="T63" fmla="*/ 1 h 78"/>
                <a:gd name="T64" fmla="*/ 1 w 78"/>
                <a:gd name="T65" fmla="*/ 1 h 78"/>
                <a:gd name="T66" fmla="*/ 1 w 78"/>
                <a:gd name="T67" fmla="*/ 1 h 78"/>
                <a:gd name="T68" fmla="*/ 1 w 78"/>
                <a:gd name="T69" fmla="*/ 1 h 78"/>
                <a:gd name="T70" fmla="*/ 1 w 78"/>
                <a:gd name="T71" fmla="*/ 1 h 78"/>
                <a:gd name="T72" fmla="*/ 1 w 78"/>
                <a:gd name="T73" fmla="*/ 1 h 78"/>
                <a:gd name="T74" fmla="*/ 1 w 78"/>
                <a:gd name="T75" fmla="*/ 1 h 78"/>
                <a:gd name="T76" fmla="*/ 1 w 78"/>
                <a:gd name="T77" fmla="*/ 1 h 78"/>
                <a:gd name="T78" fmla="*/ 1 w 78"/>
                <a:gd name="T79" fmla="*/ 1 h 78"/>
                <a:gd name="T80" fmla="*/ 1 w 78"/>
                <a:gd name="T81" fmla="*/ 1 h 78"/>
                <a:gd name="T82" fmla="*/ 1 w 78"/>
                <a:gd name="T83" fmla="*/ 1 h 78"/>
                <a:gd name="T84" fmla="*/ 1 w 78"/>
                <a:gd name="T85" fmla="*/ 1 h 78"/>
                <a:gd name="T86" fmla="*/ 1 w 78"/>
                <a:gd name="T87" fmla="*/ 1 h 78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78"/>
                <a:gd name="T133" fmla="*/ 0 h 78"/>
                <a:gd name="T134" fmla="*/ 78 w 78"/>
                <a:gd name="T135" fmla="*/ 78 h 78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78" h="78">
                  <a:moveTo>
                    <a:pt x="78" y="40"/>
                  </a:moveTo>
                  <a:lnTo>
                    <a:pt x="78" y="37"/>
                  </a:lnTo>
                  <a:lnTo>
                    <a:pt x="78" y="35"/>
                  </a:lnTo>
                  <a:lnTo>
                    <a:pt x="78" y="34"/>
                  </a:lnTo>
                  <a:lnTo>
                    <a:pt x="78" y="32"/>
                  </a:lnTo>
                  <a:lnTo>
                    <a:pt x="77" y="30"/>
                  </a:lnTo>
                  <a:lnTo>
                    <a:pt x="77" y="27"/>
                  </a:lnTo>
                  <a:lnTo>
                    <a:pt x="77" y="26"/>
                  </a:lnTo>
                  <a:lnTo>
                    <a:pt x="75" y="24"/>
                  </a:lnTo>
                  <a:lnTo>
                    <a:pt x="75" y="22"/>
                  </a:lnTo>
                  <a:lnTo>
                    <a:pt x="74" y="21"/>
                  </a:lnTo>
                  <a:lnTo>
                    <a:pt x="74" y="19"/>
                  </a:lnTo>
                  <a:lnTo>
                    <a:pt x="72" y="18"/>
                  </a:lnTo>
                  <a:lnTo>
                    <a:pt x="70" y="16"/>
                  </a:lnTo>
                  <a:lnTo>
                    <a:pt x="70" y="14"/>
                  </a:lnTo>
                  <a:lnTo>
                    <a:pt x="69" y="13"/>
                  </a:lnTo>
                  <a:lnTo>
                    <a:pt x="67" y="11"/>
                  </a:lnTo>
                  <a:lnTo>
                    <a:pt x="66" y="11"/>
                  </a:lnTo>
                  <a:lnTo>
                    <a:pt x="64" y="10"/>
                  </a:lnTo>
                  <a:lnTo>
                    <a:pt x="62" y="8"/>
                  </a:lnTo>
                  <a:lnTo>
                    <a:pt x="61" y="6"/>
                  </a:lnTo>
                  <a:lnTo>
                    <a:pt x="59" y="6"/>
                  </a:lnTo>
                  <a:lnTo>
                    <a:pt x="58" y="5"/>
                  </a:lnTo>
                  <a:lnTo>
                    <a:pt x="56" y="5"/>
                  </a:lnTo>
                  <a:lnTo>
                    <a:pt x="54" y="3"/>
                  </a:lnTo>
                  <a:lnTo>
                    <a:pt x="53" y="3"/>
                  </a:lnTo>
                  <a:lnTo>
                    <a:pt x="51" y="2"/>
                  </a:lnTo>
                  <a:lnTo>
                    <a:pt x="50" y="2"/>
                  </a:lnTo>
                  <a:lnTo>
                    <a:pt x="48" y="2"/>
                  </a:lnTo>
                  <a:lnTo>
                    <a:pt x="45" y="2"/>
                  </a:lnTo>
                  <a:lnTo>
                    <a:pt x="43" y="0"/>
                  </a:lnTo>
                  <a:lnTo>
                    <a:pt x="42" y="0"/>
                  </a:lnTo>
                  <a:lnTo>
                    <a:pt x="40" y="0"/>
                  </a:lnTo>
                  <a:lnTo>
                    <a:pt x="37" y="0"/>
                  </a:lnTo>
                  <a:lnTo>
                    <a:pt x="35" y="0"/>
                  </a:lnTo>
                  <a:lnTo>
                    <a:pt x="34" y="2"/>
                  </a:lnTo>
                  <a:lnTo>
                    <a:pt x="32" y="2"/>
                  </a:lnTo>
                  <a:lnTo>
                    <a:pt x="30" y="2"/>
                  </a:lnTo>
                  <a:lnTo>
                    <a:pt x="27" y="2"/>
                  </a:lnTo>
                  <a:lnTo>
                    <a:pt x="26" y="3"/>
                  </a:lnTo>
                  <a:lnTo>
                    <a:pt x="24" y="3"/>
                  </a:lnTo>
                  <a:lnTo>
                    <a:pt x="22" y="5"/>
                  </a:lnTo>
                  <a:lnTo>
                    <a:pt x="21" y="5"/>
                  </a:lnTo>
                  <a:lnTo>
                    <a:pt x="19" y="6"/>
                  </a:lnTo>
                  <a:lnTo>
                    <a:pt x="18" y="6"/>
                  </a:lnTo>
                  <a:lnTo>
                    <a:pt x="16" y="8"/>
                  </a:lnTo>
                  <a:lnTo>
                    <a:pt x="14" y="10"/>
                  </a:lnTo>
                  <a:lnTo>
                    <a:pt x="13" y="11"/>
                  </a:lnTo>
                  <a:lnTo>
                    <a:pt x="11" y="11"/>
                  </a:lnTo>
                  <a:lnTo>
                    <a:pt x="11" y="13"/>
                  </a:lnTo>
                  <a:lnTo>
                    <a:pt x="10" y="14"/>
                  </a:lnTo>
                  <a:lnTo>
                    <a:pt x="8" y="16"/>
                  </a:lnTo>
                  <a:lnTo>
                    <a:pt x="6" y="18"/>
                  </a:lnTo>
                  <a:lnTo>
                    <a:pt x="6" y="19"/>
                  </a:lnTo>
                  <a:lnTo>
                    <a:pt x="5" y="21"/>
                  </a:lnTo>
                  <a:lnTo>
                    <a:pt x="5" y="22"/>
                  </a:lnTo>
                  <a:lnTo>
                    <a:pt x="3" y="24"/>
                  </a:lnTo>
                  <a:lnTo>
                    <a:pt x="3" y="26"/>
                  </a:lnTo>
                  <a:lnTo>
                    <a:pt x="2" y="27"/>
                  </a:lnTo>
                  <a:lnTo>
                    <a:pt x="2" y="30"/>
                  </a:lnTo>
                  <a:lnTo>
                    <a:pt x="2" y="32"/>
                  </a:lnTo>
                  <a:lnTo>
                    <a:pt x="2" y="34"/>
                  </a:lnTo>
                  <a:lnTo>
                    <a:pt x="0" y="35"/>
                  </a:lnTo>
                  <a:lnTo>
                    <a:pt x="0" y="37"/>
                  </a:lnTo>
                  <a:lnTo>
                    <a:pt x="0" y="40"/>
                  </a:lnTo>
                  <a:lnTo>
                    <a:pt x="0" y="42"/>
                  </a:lnTo>
                  <a:lnTo>
                    <a:pt x="0" y="43"/>
                  </a:lnTo>
                  <a:lnTo>
                    <a:pt x="2" y="45"/>
                  </a:lnTo>
                  <a:lnTo>
                    <a:pt x="2" y="48"/>
                  </a:lnTo>
                  <a:lnTo>
                    <a:pt x="2" y="50"/>
                  </a:lnTo>
                  <a:lnTo>
                    <a:pt x="2" y="51"/>
                  </a:lnTo>
                  <a:lnTo>
                    <a:pt x="3" y="53"/>
                  </a:lnTo>
                  <a:lnTo>
                    <a:pt x="3" y="54"/>
                  </a:lnTo>
                  <a:lnTo>
                    <a:pt x="5" y="56"/>
                  </a:lnTo>
                  <a:lnTo>
                    <a:pt x="5" y="58"/>
                  </a:lnTo>
                  <a:lnTo>
                    <a:pt x="6" y="59"/>
                  </a:lnTo>
                  <a:lnTo>
                    <a:pt x="6" y="61"/>
                  </a:lnTo>
                  <a:lnTo>
                    <a:pt x="8" y="62"/>
                  </a:lnTo>
                  <a:lnTo>
                    <a:pt x="10" y="64"/>
                  </a:lnTo>
                  <a:lnTo>
                    <a:pt x="11" y="66"/>
                  </a:lnTo>
                  <a:lnTo>
                    <a:pt x="11" y="67"/>
                  </a:lnTo>
                  <a:lnTo>
                    <a:pt x="13" y="69"/>
                  </a:lnTo>
                  <a:lnTo>
                    <a:pt x="14" y="70"/>
                  </a:lnTo>
                  <a:lnTo>
                    <a:pt x="16" y="70"/>
                  </a:lnTo>
                  <a:lnTo>
                    <a:pt x="18" y="72"/>
                  </a:lnTo>
                  <a:lnTo>
                    <a:pt x="19" y="74"/>
                  </a:lnTo>
                  <a:lnTo>
                    <a:pt x="21" y="74"/>
                  </a:lnTo>
                  <a:lnTo>
                    <a:pt x="22" y="75"/>
                  </a:lnTo>
                  <a:lnTo>
                    <a:pt x="24" y="75"/>
                  </a:lnTo>
                  <a:lnTo>
                    <a:pt x="26" y="77"/>
                  </a:lnTo>
                  <a:lnTo>
                    <a:pt x="27" y="77"/>
                  </a:lnTo>
                  <a:lnTo>
                    <a:pt x="30" y="77"/>
                  </a:lnTo>
                  <a:lnTo>
                    <a:pt x="32" y="78"/>
                  </a:lnTo>
                  <a:lnTo>
                    <a:pt x="34" y="78"/>
                  </a:lnTo>
                  <a:lnTo>
                    <a:pt x="35" y="78"/>
                  </a:lnTo>
                  <a:lnTo>
                    <a:pt x="37" y="78"/>
                  </a:lnTo>
                  <a:lnTo>
                    <a:pt x="40" y="78"/>
                  </a:lnTo>
                  <a:lnTo>
                    <a:pt x="42" y="78"/>
                  </a:lnTo>
                  <a:lnTo>
                    <a:pt x="43" y="78"/>
                  </a:lnTo>
                  <a:lnTo>
                    <a:pt x="45" y="78"/>
                  </a:lnTo>
                  <a:lnTo>
                    <a:pt x="48" y="78"/>
                  </a:lnTo>
                  <a:lnTo>
                    <a:pt x="50" y="77"/>
                  </a:lnTo>
                  <a:lnTo>
                    <a:pt x="51" y="77"/>
                  </a:lnTo>
                  <a:lnTo>
                    <a:pt x="53" y="77"/>
                  </a:lnTo>
                  <a:lnTo>
                    <a:pt x="54" y="75"/>
                  </a:lnTo>
                  <a:lnTo>
                    <a:pt x="56" y="75"/>
                  </a:lnTo>
                  <a:lnTo>
                    <a:pt x="58" y="74"/>
                  </a:lnTo>
                  <a:lnTo>
                    <a:pt x="59" y="74"/>
                  </a:lnTo>
                  <a:lnTo>
                    <a:pt x="61" y="72"/>
                  </a:lnTo>
                  <a:lnTo>
                    <a:pt x="62" y="70"/>
                  </a:lnTo>
                  <a:lnTo>
                    <a:pt x="64" y="70"/>
                  </a:lnTo>
                  <a:lnTo>
                    <a:pt x="66" y="69"/>
                  </a:lnTo>
                  <a:lnTo>
                    <a:pt x="67" y="67"/>
                  </a:lnTo>
                  <a:lnTo>
                    <a:pt x="69" y="66"/>
                  </a:lnTo>
                  <a:lnTo>
                    <a:pt x="70" y="64"/>
                  </a:lnTo>
                  <a:lnTo>
                    <a:pt x="70" y="62"/>
                  </a:lnTo>
                  <a:lnTo>
                    <a:pt x="72" y="61"/>
                  </a:lnTo>
                  <a:lnTo>
                    <a:pt x="74" y="59"/>
                  </a:lnTo>
                  <a:lnTo>
                    <a:pt x="74" y="58"/>
                  </a:lnTo>
                  <a:lnTo>
                    <a:pt x="75" y="56"/>
                  </a:lnTo>
                  <a:lnTo>
                    <a:pt x="75" y="54"/>
                  </a:lnTo>
                  <a:lnTo>
                    <a:pt x="77" y="53"/>
                  </a:lnTo>
                  <a:lnTo>
                    <a:pt x="77" y="51"/>
                  </a:lnTo>
                  <a:lnTo>
                    <a:pt x="77" y="50"/>
                  </a:lnTo>
                  <a:lnTo>
                    <a:pt x="78" y="48"/>
                  </a:lnTo>
                  <a:lnTo>
                    <a:pt x="78" y="45"/>
                  </a:lnTo>
                  <a:lnTo>
                    <a:pt x="78" y="43"/>
                  </a:lnTo>
                  <a:lnTo>
                    <a:pt x="78" y="42"/>
                  </a:lnTo>
                  <a:lnTo>
                    <a:pt x="78" y="40"/>
                  </a:lnTo>
                </a:path>
              </a:pathLst>
            </a:custGeom>
            <a:solidFill>
              <a:srgbClr val="66FFFF"/>
            </a:solidFill>
            <a:ln w="23813">
              <a:solidFill>
                <a:srgbClr val="00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361" name="Freeform 1105">
              <a:extLst>
                <a:ext uri="{FF2B5EF4-FFF2-40B4-BE49-F238E27FC236}">
                  <a16:creationId xmlns:a16="http://schemas.microsoft.com/office/drawing/2014/main" id="{9D9973B2-A1B7-AC44-9F0B-4BF582C0F9DC}"/>
                </a:ext>
              </a:extLst>
            </p:cNvPr>
            <p:cNvSpPr>
              <a:spLocks/>
            </p:cNvSpPr>
            <p:nvPr/>
          </p:nvSpPr>
          <p:spPr bwMode="auto">
            <a:xfrm>
              <a:off x="3188" y="1672"/>
              <a:ext cx="32" cy="32"/>
            </a:xfrm>
            <a:custGeom>
              <a:avLst/>
              <a:gdLst>
                <a:gd name="T0" fmla="*/ 1 w 64"/>
                <a:gd name="T1" fmla="*/ 1 h 64"/>
                <a:gd name="T2" fmla="*/ 1 w 64"/>
                <a:gd name="T3" fmla="*/ 1 h 64"/>
                <a:gd name="T4" fmla="*/ 1 w 64"/>
                <a:gd name="T5" fmla="*/ 1 h 64"/>
                <a:gd name="T6" fmla="*/ 1 w 64"/>
                <a:gd name="T7" fmla="*/ 1 h 64"/>
                <a:gd name="T8" fmla="*/ 1 w 64"/>
                <a:gd name="T9" fmla="*/ 1 h 64"/>
                <a:gd name="T10" fmla="*/ 1 w 64"/>
                <a:gd name="T11" fmla="*/ 1 h 64"/>
                <a:gd name="T12" fmla="*/ 1 w 64"/>
                <a:gd name="T13" fmla="*/ 1 h 64"/>
                <a:gd name="T14" fmla="*/ 1 w 64"/>
                <a:gd name="T15" fmla="*/ 1 h 64"/>
                <a:gd name="T16" fmla="*/ 1 w 64"/>
                <a:gd name="T17" fmla="*/ 1 h 64"/>
                <a:gd name="T18" fmla="*/ 1 w 64"/>
                <a:gd name="T19" fmla="*/ 1 h 64"/>
                <a:gd name="T20" fmla="*/ 1 w 64"/>
                <a:gd name="T21" fmla="*/ 1 h 64"/>
                <a:gd name="T22" fmla="*/ 1 w 64"/>
                <a:gd name="T23" fmla="*/ 1 h 64"/>
                <a:gd name="T24" fmla="*/ 1 w 64"/>
                <a:gd name="T25" fmla="*/ 1 h 64"/>
                <a:gd name="T26" fmla="*/ 1 w 64"/>
                <a:gd name="T27" fmla="*/ 1 h 64"/>
                <a:gd name="T28" fmla="*/ 1 w 64"/>
                <a:gd name="T29" fmla="*/ 1 h 64"/>
                <a:gd name="T30" fmla="*/ 1 w 64"/>
                <a:gd name="T31" fmla="*/ 1 h 64"/>
                <a:gd name="T32" fmla="*/ 1 w 64"/>
                <a:gd name="T33" fmla="*/ 1 h 64"/>
                <a:gd name="T34" fmla="*/ 1 w 64"/>
                <a:gd name="T35" fmla="*/ 1 h 64"/>
                <a:gd name="T36" fmla="*/ 1 w 64"/>
                <a:gd name="T37" fmla="*/ 1 h 64"/>
                <a:gd name="T38" fmla="*/ 1 w 64"/>
                <a:gd name="T39" fmla="*/ 1 h 64"/>
                <a:gd name="T40" fmla="*/ 1 w 64"/>
                <a:gd name="T41" fmla="*/ 1 h 64"/>
                <a:gd name="T42" fmla="*/ 1 w 64"/>
                <a:gd name="T43" fmla="*/ 1 h 64"/>
                <a:gd name="T44" fmla="*/ 1 w 64"/>
                <a:gd name="T45" fmla="*/ 1 h 64"/>
                <a:gd name="T46" fmla="*/ 1 w 64"/>
                <a:gd name="T47" fmla="*/ 1 h 64"/>
                <a:gd name="T48" fmla="*/ 1 w 64"/>
                <a:gd name="T49" fmla="*/ 1 h 64"/>
                <a:gd name="T50" fmla="*/ 1 w 64"/>
                <a:gd name="T51" fmla="*/ 1 h 64"/>
                <a:gd name="T52" fmla="*/ 1 w 64"/>
                <a:gd name="T53" fmla="*/ 1 h 64"/>
                <a:gd name="T54" fmla="*/ 1 w 64"/>
                <a:gd name="T55" fmla="*/ 1 h 64"/>
                <a:gd name="T56" fmla="*/ 1 w 64"/>
                <a:gd name="T57" fmla="*/ 1 h 64"/>
                <a:gd name="T58" fmla="*/ 1 w 64"/>
                <a:gd name="T59" fmla="*/ 1 h 64"/>
                <a:gd name="T60" fmla="*/ 1 w 64"/>
                <a:gd name="T61" fmla="*/ 1 h 64"/>
                <a:gd name="T62" fmla="*/ 1 w 64"/>
                <a:gd name="T63" fmla="*/ 1 h 64"/>
                <a:gd name="T64" fmla="*/ 1 w 64"/>
                <a:gd name="T65" fmla="*/ 1 h 64"/>
                <a:gd name="T66" fmla="*/ 1 w 64"/>
                <a:gd name="T67" fmla="*/ 1 h 64"/>
                <a:gd name="T68" fmla="*/ 1 w 64"/>
                <a:gd name="T69" fmla="*/ 1 h 64"/>
                <a:gd name="T70" fmla="*/ 1 w 64"/>
                <a:gd name="T71" fmla="*/ 1 h 64"/>
                <a:gd name="T72" fmla="*/ 1 w 64"/>
                <a:gd name="T73" fmla="*/ 1 h 64"/>
                <a:gd name="T74" fmla="*/ 1 w 64"/>
                <a:gd name="T75" fmla="*/ 1 h 64"/>
                <a:gd name="T76" fmla="*/ 1 w 64"/>
                <a:gd name="T77" fmla="*/ 1 h 64"/>
                <a:gd name="T78" fmla="*/ 1 w 64"/>
                <a:gd name="T79" fmla="*/ 1 h 64"/>
                <a:gd name="T80" fmla="*/ 1 w 64"/>
                <a:gd name="T81" fmla="*/ 1 h 64"/>
                <a:gd name="T82" fmla="*/ 1 w 64"/>
                <a:gd name="T83" fmla="*/ 1 h 64"/>
                <a:gd name="T84" fmla="*/ 1 w 64"/>
                <a:gd name="T85" fmla="*/ 1 h 64"/>
                <a:gd name="T86" fmla="*/ 1 w 64"/>
                <a:gd name="T87" fmla="*/ 1 h 64"/>
                <a:gd name="T88" fmla="*/ 1 w 64"/>
                <a:gd name="T89" fmla="*/ 1 h 64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64"/>
                <a:gd name="T136" fmla="*/ 0 h 64"/>
                <a:gd name="T137" fmla="*/ 64 w 64"/>
                <a:gd name="T138" fmla="*/ 64 h 64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64" h="64">
                  <a:moveTo>
                    <a:pt x="32" y="32"/>
                  </a:moveTo>
                  <a:lnTo>
                    <a:pt x="64" y="32"/>
                  </a:lnTo>
                  <a:lnTo>
                    <a:pt x="64" y="30"/>
                  </a:lnTo>
                  <a:lnTo>
                    <a:pt x="64" y="29"/>
                  </a:lnTo>
                  <a:lnTo>
                    <a:pt x="64" y="27"/>
                  </a:lnTo>
                  <a:lnTo>
                    <a:pt x="64" y="25"/>
                  </a:lnTo>
                  <a:lnTo>
                    <a:pt x="64" y="24"/>
                  </a:lnTo>
                  <a:lnTo>
                    <a:pt x="63" y="22"/>
                  </a:lnTo>
                  <a:lnTo>
                    <a:pt x="63" y="21"/>
                  </a:lnTo>
                  <a:lnTo>
                    <a:pt x="63" y="19"/>
                  </a:lnTo>
                  <a:lnTo>
                    <a:pt x="61" y="17"/>
                  </a:lnTo>
                  <a:lnTo>
                    <a:pt x="61" y="16"/>
                  </a:lnTo>
                  <a:lnTo>
                    <a:pt x="59" y="14"/>
                  </a:lnTo>
                  <a:lnTo>
                    <a:pt x="58" y="13"/>
                  </a:lnTo>
                  <a:lnTo>
                    <a:pt x="56" y="11"/>
                  </a:lnTo>
                  <a:lnTo>
                    <a:pt x="56" y="9"/>
                  </a:lnTo>
                  <a:lnTo>
                    <a:pt x="55" y="9"/>
                  </a:lnTo>
                  <a:lnTo>
                    <a:pt x="53" y="8"/>
                  </a:lnTo>
                  <a:lnTo>
                    <a:pt x="51" y="6"/>
                  </a:lnTo>
                  <a:lnTo>
                    <a:pt x="50" y="5"/>
                  </a:lnTo>
                  <a:lnTo>
                    <a:pt x="48" y="5"/>
                  </a:lnTo>
                  <a:lnTo>
                    <a:pt x="47" y="3"/>
                  </a:lnTo>
                  <a:lnTo>
                    <a:pt x="45" y="3"/>
                  </a:lnTo>
                  <a:lnTo>
                    <a:pt x="43" y="3"/>
                  </a:lnTo>
                  <a:lnTo>
                    <a:pt x="42" y="1"/>
                  </a:lnTo>
                  <a:lnTo>
                    <a:pt x="40" y="1"/>
                  </a:lnTo>
                  <a:lnTo>
                    <a:pt x="39" y="1"/>
                  </a:lnTo>
                  <a:lnTo>
                    <a:pt x="37" y="1"/>
                  </a:lnTo>
                  <a:lnTo>
                    <a:pt x="35" y="1"/>
                  </a:lnTo>
                  <a:lnTo>
                    <a:pt x="32" y="0"/>
                  </a:lnTo>
                  <a:lnTo>
                    <a:pt x="31" y="1"/>
                  </a:lnTo>
                  <a:lnTo>
                    <a:pt x="29" y="1"/>
                  </a:lnTo>
                  <a:lnTo>
                    <a:pt x="27" y="1"/>
                  </a:lnTo>
                  <a:lnTo>
                    <a:pt x="26" y="1"/>
                  </a:lnTo>
                  <a:lnTo>
                    <a:pt x="24" y="1"/>
                  </a:lnTo>
                  <a:lnTo>
                    <a:pt x="23" y="3"/>
                  </a:lnTo>
                  <a:lnTo>
                    <a:pt x="21" y="3"/>
                  </a:lnTo>
                  <a:lnTo>
                    <a:pt x="19" y="3"/>
                  </a:lnTo>
                  <a:lnTo>
                    <a:pt x="18" y="5"/>
                  </a:lnTo>
                  <a:lnTo>
                    <a:pt x="16" y="5"/>
                  </a:lnTo>
                  <a:lnTo>
                    <a:pt x="15" y="6"/>
                  </a:lnTo>
                  <a:lnTo>
                    <a:pt x="13" y="8"/>
                  </a:lnTo>
                  <a:lnTo>
                    <a:pt x="11" y="9"/>
                  </a:lnTo>
                  <a:lnTo>
                    <a:pt x="10" y="9"/>
                  </a:lnTo>
                  <a:lnTo>
                    <a:pt x="10" y="11"/>
                  </a:lnTo>
                  <a:lnTo>
                    <a:pt x="8" y="13"/>
                  </a:lnTo>
                  <a:lnTo>
                    <a:pt x="7" y="14"/>
                  </a:lnTo>
                  <a:lnTo>
                    <a:pt x="5" y="16"/>
                  </a:lnTo>
                  <a:lnTo>
                    <a:pt x="5" y="17"/>
                  </a:lnTo>
                  <a:lnTo>
                    <a:pt x="3" y="19"/>
                  </a:lnTo>
                  <a:lnTo>
                    <a:pt x="3" y="21"/>
                  </a:lnTo>
                  <a:lnTo>
                    <a:pt x="3" y="22"/>
                  </a:lnTo>
                  <a:lnTo>
                    <a:pt x="2" y="24"/>
                  </a:lnTo>
                  <a:lnTo>
                    <a:pt x="2" y="25"/>
                  </a:lnTo>
                  <a:lnTo>
                    <a:pt x="2" y="27"/>
                  </a:lnTo>
                  <a:lnTo>
                    <a:pt x="2" y="29"/>
                  </a:lnTo>
                  <a:lnTo>
                    <a:pt x="2" y="30"/>
                  </a:lnTo>
                  <a:lnTo>
                    <a:pt x="0" y="32"/>
                  </a:lnTo>
                  <a:lnTo>
                    <a:pt x="2" y="35"/>
                  </a:lnTo>
                  <a:lnTo>
                    <a:pt x="2" y="37"/>
                  </a:lnTo>
                  <a:lnTo>
                    <a:pt x="2" y="38"/>
                  </a:lnTo>
                  <a:lnTo>
                    <a:pt x="2" y="40"/>
                  </a:lnTo>
                  <a:lnTo>
                    <a:pt x="2" y="41"/>
                  </a:lnTo>
                  <a:lnTo>
                    <a:pt x="3" y="43"/>
                  </a:lnTo>
                  <a:lnTo>
                    <a:pt x="3" y="45"/>
                  </a:lnTo>
                  <a:lnTo>
                    <a:pt x="3" y="46"/>
                  </a:lnTo>
                  <a:lnTo>
                    <a:pt x="5" y="48"/>
                  </a:lnTo>
                  <a:lnTo>
                    <a:pt x="5" y="49"/>
                  </a:lnTo>
                  <a:lnTo>
                    <a:pt x="7" y="51"/>
                  </a:lnTo>
                  <a:lnTo>
                    <a:pt x="8" y="53"/>
                  </a:lnTo>
                  <a:lnTo>
                    <a:pt x="10" y="54"/>
                  </a:lnTo>
                  <a:lnTo>
                    <a:pt x="10" y="56"/>
                  </a:lnTo>
                  <a:lnTo>
                    <a:pt x="11" y="56"/>
                  </a:lnTo>
                  <a:lnTo>
                    <a:pt x="13" y="57"/>
                  </a:lnTo>
                  <a:lnTo>
                    <a:pt x="15" y="59"/>
                  </a:lnTo>
                  <a:lnTo>
                    <a:pt x="16" y="61"/>
                  </a:lnTo>
                  <a:lnTo>
                    <a:pt x="18" y="61"/>
                  </a:lnTo>
                  <a:lnTo>
                    <a:pt x="19" y="62"/>
                  </a:lnTo>
                  <a:lnTo>
                    <a:pt x="21" y="62"/>
                  </a:lnTo>
                  <a:lnTo>
                    <a:pt x="23" y="62"/>
                  </a:lnTo>
                  <a:lnTo>
                    <a:pt x="24" y="64"/>
                  </a:lnTo>
                  <a:lnTo>
                    <a:pt x="26" y="64"/>
                  </a:lnTo>
                  <a:lnTo>
                    <a:pt x="27" y="64"/>
                  </a:lnTo>
                  <a:lnTo>
                    <a:pt x="29" y="64"/>
                  </a:lnTo>
                  <a:lnTo>
                    <a:pt x="31" y="64"/>
                  </a:lnTo>
                  <a:lnTo>
                    <a:pt x="32" y="64"/>
                  </a:lnTo>
                  <a:lnTo>
                    <a:pt x="35" y="64"/>
                  </a:lnTo>
                  <a:lnTo>
                    <a:pt x="37" y="64"/>
                  </a:lnTo>
                  <a:lnTo>
                    <a:pt x="39" y="64"/>
                  </a:lnTo>
                  <a:lnTo>
                    <a:pt x="40" y="64"/>
                  </a:lnTo>
                  <a:lnTo>
                    <a:pt x="42" y="64"/>
                  </a:lnTo>
                  <a:lnTo>
                    <a:pt x="43" y="62"/>
                  </a:lnTo>
                  <a:lnTo>
                    <a:pt x="45" y="62"/>
                  </a:lnTo>
                  <a:lnTo>
                    <a:pt x="47" y="62"/>
                  </a:lnTo>
                  <a:lnTo>
                    <a:pt x="48" y="61"/>
                  </a:lnTo>
                  <a:lnTo>
                    <a:pt x="50" y="61"/>
                  </a:lnTo>
                  <a:lnTo>
                    <a:pt x="51" y="59"/>
                  </a:lnTo>
                  <a:lnTo>
                    <a:pt x="53" y="57"/>
                  </a:lnTo>
                  <a:lnTo>
                    <a:pt x="55" y="56"/>
                  </a:lnTo>
                  <a:lnTo>
                    <a:pt x="56" y="56"/>
                  </a:lnTo>
                  <a:lnTo>
                    <a:pt x="56" y="54"/>
                  </a:lnTo>
                  <a:lnTo>
                    <a:pt x="58" y="53"/>
                  </a:lnTo>
                  <a:lnTo>
                    <a:pt x="59" y="51"/>
                  </a:lnTo>
                  <a:lnTo>
                    <a:pt x="61" y="49"/>
                  </a:lnTo>
                  <a:lnTo>
                    <a:pt x="61" y="48"/>
                  </a:lnTo>
                  <a:lnTo>
                    <a:pt x="63" y="46"/>
                  </a:lnTo>
                  <a:lnTo>
                    <a:pt x="63" y="45"/>
                  </a:lnTo>
                  <a:lnTo>
                    <a:pt x="63" y="43"/>
                  </a:lnTo>
                  <a:lnTo>
                    <a:pt x="64" y="41"/>
                  </a:lnTo>
                  <a:lnTo>
                    <a:pt x="64" y="40"/>
                  </a:lnTo>
                  <a:lnTo>
                    <a:pt x="64" y="38"/>
                  </a:lnTo>
                  <a:lnTo>
                    <a:pt x="64" y="37"/>
                  </a:lnTo>
                  <a:lnTo>
                    <a:pt x="64" y="35"/>
                  </a:lnTo>
                  <a:lnTo>
                    <a:pt x="64" y="32"/>
                  </a:lnTo>
                  <a:lnTo>
                    <a:pt x="32" y="32"/>
                  </a:lnTo>
                  <a:close/>
                </a:path>
              </a:pathLst>
            </a:custGeom>
            <a:solidFill>
              <a:srgbClr val="66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7362" name="Freeform 1106">
              <a:extLst>
                <a:ext uri="{FF2B5EF4-FFF2-40B4-BE49-F238E27FC236}">
                  <a16:creationId xmlns:a16="http://schemas.microsoft.com/office/drawing/2014/main" id="{20BFBD10-3E0C-674C-A560-2A40B625AFF8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8" y="1663"/>
              <a:ext cx="40" cy="39"/>
            </a:xfrm>
            <a:custGeom>
              <a:avLst/>
              <a:gdLst>
                <a:gd name="T0" fmla="*/ 1 w 78"/>
                <a:gd name="T1" fmla="*/ 1 h 78"/>
                <a:gd name="T2" fmla="*/ 1 w 78"/>
                <a:gd name="T3" fmla="*/ 1 h 78"/>
                <a:gd name="T4" fmla="*/ 1 w 78"/>
                <a:gd name="T5" fmla="*/ 1 h 78"/>
                <a:gd name="T6" fmla="*/ 1 w 78"/>
                <a:gd name="T7" fmla="*/ 1 h 78"/>
                <a:gd name="T8" fmla="*/ 1 w 78"/>
                <a:gd name="T9" fmla="*/ 1 h 78"/>
                <a:gd name="T10" fmla="*/ 1 w 78"/>
                <a:gd name="T11" fmla="*/ 1 h 78"/>
                <a:gd name="T12" fmla="*/ 1 w 78"/>
                <a:gd name="T13" fmla="*/ 1 h 78"/>
                <a:gd name="T14" fmla="*/ 1 w 78"/>
                <a:gd name="T15" fmla="*/ 1 h 78"/>
                <a:gd name="T16" fmla="*/ 1 w 78"/>
                <a:gd name="T17" fmla="*/ 1 h 78"/>
                <a:gd name="T18" fmla="*/ 1 w 78"/>
                <a:gd name="T19" fmla="*/ 1 h 78"/>
                <a:gd name="T20" fmla="*/ 1 w 78"/>
                <a:gd name="T21" fmla="*/ 0 h 78"/>
                <a:gd name="T22" fmla="*/ 1 w 78"/>
                <a:gd name="T23" fmla="*/ 0 h 78"/>
                <a:gd name="T24" fmla="*/ 1 w 78"/>
                <a:gd name="T25" fmla="*/ 1 h 78"/>
                <a:gd name="T26" fmla="*/ 1 w 78"/>
                <a:gd name="T27" fmla="*/ 1 h 78"/>
                <a:gd name="T28" fmla="*/ 1 w 78"/>
                <a:gd name="T29" fmla="*/ 1 h 78"/>
                <a:gd name="T30" fmla="*/ 1 w 78"/>
                <a:gd name="T31" fmla="*/ 1 h 78"/>
                <a:gd name="T32" fmla="*/ 1 w 78"/>
                <a:gd name="T33" fmla="*/ 1 h 78"/>
                <a:gd name="T34" fmla="*/ 1 w 78"/>
                <a:gd name="T35" fmla="*/ 1 h 78"/>
                <a:gd name="T36" fmla="*/ 1 w 78"/>
                <a:gd name="T37" fmla="*/ 1 h 78"/>
                <a:gd name="T38" fmla="*/ 1 w 78"/>
                <a:gd name="T39" fmla="*/ 1 h 78"/>
                <a:gd name="T40" fmla="*/ 1 w 78"/>
                <a:gd name="T41" fmla="*/ 1 h 78"/>
                <a:gd name="T42" fmla="*/ 0 w 78"/>
                <a:gd name="T43" fmla="*/ 1 h 78"/>
                <a:gd name="T44" fmla="*/ 0 w 78"/>
                <a:gd name="T45" fmla="*/ 1 h 78"/>
                <a:gd name="T46" fmla="*/ 1 w 78"/>
                <a:gd name="T47" fmla="*/ 1 h 78"/>
                <a:gd name="T48" fmla="*/ 1 w 78"/>
                <a:gd name="T49" fmla="*/ 1 h 78"/>
                <a:gd name="T50" fmla="*/ 1 w 78"/>
                <a:gd name="T51" fmla="*/ 1 h 78"/>
                <a:gd name="T52" fmla="*/ 1 w 78"/>
                <a:gd name="T53" fmla="*/ 1 h 78"/>
                <a:gd name="T54" fmla="*/ 1 w 78"/>
                <a:gd name="T55" fmla="*/ 1 h 78"/>
                <a:gd name="T56" fmla="*/ 1 w 78"/>
                <a:gd name="T57" fmla="*/ 1 h 78"/>
                <a:gd name="T58" fmla="*/ 1 w 78"/>
                <a:gd name="T59" fmla="*/ 1 h 78"/>
                <a:gd name="T60" fmla="*/ 1 w 78"/>
                <a:gd name="T61" fmla="*/ 1 h 78"/>
                <a:gd name="T62" fmla="*/ 1 w 78"/>
                <a:gd name="T63" fmla="*/ 1 h 78"/>
                <a:gd name="T64" fmla="*/ 1 w 78"/>
                <a:gd name="T65" fmla="*/ 1 h 78"/>
                <a:gd name="T66" fmla="*/ 1 w 78"/>
                <a:gd name="T67" fmla="*/ 1 h 78"/>
                <a:gd name="T68" fmla="*/ 1 w 78"/>
                <a:gd name="T69" fmla="*/ 1 h 78"/>
                <a:gd name="T70" fmla="*/ 1 w 78"/>
                <a:gd name="T71" fmla="*/ 1 h 78"/>
                <a:gd name="T72" fmla="*/ 1 w 78"/>
                <a:gd name="T73" fmla="*/ 1 h 78"/>
                <a:gd name="T74" fmla="*/ 1 w 78"/>
                <a:gd name="T75" fmla="*/ 1 h 78"/>
                <a:gd name="T76" fmla="*/ 1 w 78"/>
                <a:gd name="T77" fmla="*/ 1 h 78"/>
                <a:gd name="T78" fmla="*/ 1 w 78"/>
                <a:gd name="T79" fmla="*/ 1 h 78"/>
                <a:gd name="T80" fmla="*/ 1 w 78"/>
                <a:gd name="T81" fmla="*/ 1 h 78"/>
                <a:gd name="T82" fmla="*/ 1 w 78"/>
                <a:gd name="T83" fmla="*/ 1 h 78"/>
                <a:gd name="T84" fmla="*/ 1 w 78"/>
                <a:gd name="T85" fmla="*/ 1 h 78"/>
                <a:gd name="T86" fmla="*/ 1 w 78"/>
                <a:gd name="T87" fmla="*/ 1 h 78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78"/>
                <a:gd name="T133" fmla="*/ 0 h 78"/>
                <a:gd name="T134" fmla="*/ 78 w 78"/>
                <a:gd name="T135" fmla="*/ 78 h 78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78" h="78">
                  <a:moveTo>
                    <a:pt x="78" y="40"/>
                  </a:moveTo>
                  <a:lnTo>
                    <a:pt x="78" y="36"/>
                  </a:lnTo>
                  <a:lnTo>
                    <a:pt x="78" y="35"/>
                  </a:lnTo>
                  <a:lnTo>
                    <a:pt x="78" y="33"/>
                  </a:lnTo>
                  <a:lnTo>
                    <a:pt x="78" y="32"/>
                  </a:lnTo>
                  <a:lnTo>
                    <a:pt x="77" y="30"/>
                  </a:lnTo>
                  <a:lnTo>
                    <a:pt x="77" y="27"/>
                  </a:lnTo>
                  <a:lnTo>
                    <a:pt x="77" y="25"/>
                  </a:lnTo>
                  <a:lnTo>
                    <a:pt x="75" y="24"/>
                  </a:lnTo>
                  <a:lnTo>
                    <a:pt x="75" y="22"/>
                  </a:lnTo>
                  <a:lnTo>
                    <a:pt x="74" y="20"/>
                  </a:lnTo>
                  <a:lnTo>
                    <a:pt x="74" y="19"/>
                  </a:lnTo>
                  <a:lnTo>
                    <a:pt x="72" y="17"/>
                  </a:lnTo>
                  <a:lnTo>
                    <a:pt x="70" y="16"/>
                  </a:lnTo>
                  <a:lnTo>
                    <a:pt x="70" y="14"/>
                  </a:lnTo>
                  <a:lnTo>
                    <a:pt x="69" y="12"/>
                  </a:lnTo>
                  <a:lnTo>
                    <a:pt x="67" y="11"/>
                  </a:lnTo>
                  <a:lnTo>
                    <a:pt x="66" y="11"/>
                  </a:lnTo>
                  <a:lnTo>
                    <a:pt x="64" y="9"/>
                  </a:lnTo>
                  <a:lnTo>
                    <a:pt x="62" y="8"/>
                  </a:lnTo>
                  <a:lnTo>
                    <a:pt x="61" y="6"/>
                  </a:lnTo>
                  <a:lnTo>
                    <a:pt x="59" y="6"/>
                  </a:lnTo>
                  <a:lnTo>
                    <a:pt x="58" y="4"/>
                  </a:lnTo>
                  <a:lnTo>
                    <a:pt x="56" y="4"/>
                  </a:lnTo>
                  <a:lnTo>
                    <a:pt x="54" y="3"/>
                  </a:lnTo>
                  <a:lnTo>
                    <a:pt x="53" y="3"/>
                  </a:lnTo>
                  <a:lnTo>
                    <a:pt x="51" y="1"/>
                  </a:lnTo>
                  <a:lnTo>
                    <a:pt x="50" y="1"/>
                  </a:lnTo>
                  <a:lnTo>
                    <a:pt x="48" y="1"/>
                  </a:lnTo>
                  <a:lnTo>
                    <a:pt x="45" y="1"/>
                  </a:lnTo>
                  <a:lnTo>
                    <a:pt x="43" y="0"/>
                  </a:lnTo>
                  <a:lnTo>
                    <a:pt x="42" y="0"/>
                  </a:lnTo>
                  <a:lnTo>
                    <a:pt x="40" y="0"/>
                  </a:lnTo>
                  <a:lnTo>
                    <a:pt x="37" y="0"/>
                  </a:lnTo>
                  <a:lnTo>
                    <a:pt x="35" y="0"/>
                  </a:lnTo>
                  <a:lnTo>
                    <a:pt x="34" y="1"/>
                  </a:lnTo>
                  <a:lnTo>
                    <a:pt x="32" y="1"/>
                  </a:lnTo>
                  <a:lnTo>
                    <a:pt x="30" y="1"/>
                  </a:lnTo>
                  <a:lnTo>
                    <a:pt x="27" y="1"/>
                  </a:lnTo>
                  <a:lnTo>
                    <a:pt x="26" y="3"/>
                  </a:lnTo>
                  <a:lnTo>
                    <a:pt x="24" y="3"/>
                  </a:lnTo>
                  <a:lnTo>
                    <a:pt x="22" y="4"/>
                  </a:lnTo>
                  <a:lnTo>
                    <a:pt x="21" y="4"/>
                  </a:lnTo>
                  <a:lnTo>
                    <a:pt x="19" y="6"/>
                  </a:lnTo>
                  <a:lnTo>
                    <a:pt x="18" y="6"/>
                  </a:lnTo>
                  <a:lnTo>
                    <a:pt x="16" y="8"/>
                  </a:lnTo>
                  <a:lnTo>
                    <a:pt x="14" y="9"/>
                  </a:lnTo>
                  <a:lnTo>
                    <a:pt x="13" y="11"/>
                  </a:lnTo>
                  <a:lnTo>
                    <a:pt x="11" y="11"/>
                  </a:lnTo>
                  <a:lnTo>
                    <a:pt x="11" y="12"/>
                  </a:lnTo>
                  <a:lnTo>
                    <a:pt x="10" y="14"/>
                  </a:lnTo>
                  <a:lnTo>
                    <a:pt x="8" y="16"/>
                  </a:lnTo>
                  <a:lnTo>
                    <a:pt x="6" y="17"/>
                  </a:lnTo>
                  <a:lnTo>
                    <a:pt x="6" y="19"/>
                  </a:lnTo>
                  <a:lnTo>
                    <a:pt x="5" y="20"/>
                  </a:lnTo>
                  <a:lnTo>
                    <a:pt x="5" y="22"/>
                  </a:lnTo>
                  <a:lnTo>
                    <a:pt x="3" y="24"/>
                  </a:lnTo>
                  <a:lnTo>
                    <a:pt x="3" y="25"/>
                  </a:lnTo>
                  <a:lnTo>
                    <a:pt x="2" y="27"/>
                  </a:lnTo>
                  <a:lnTo>
                    <a:pt x="2" y="30"/>
                  </a:lnTo>
                  <a:lnTo>
                    <a:pt x="2" y="32"/>
                  </a:lnTo>
                  <a:lnTo>
                    <a:pt x="2" y="33"/>
                  </a:lnTo>
                  <a:lnTo>
                    <a:pt x="0" y="35"/>
                  </a:lnTo>
                  <a:lnTo>
                    <a:pt x="0" y="36"/>
                  </a:lnTo>
                  <a:lnTo>
                    <a:pt x="0" y="40"/>
                  </a:lnTo>
                  <a:lnTo>
                    <a:pt x="0" y="41"/>
                  </a:lnTo>
                  <a:lnTo>
                    <a:pt x="0" y="43"/>
                  </a:lnTo>
                  <a:lnTo>
                    <a:pt x="2" y="44"/>
                  </a:lnTo>
                  <a:lnTo>
                    <a:pt x="2" y="48"/>
                  </a:lnTo>
                  <a:lnTo>
                    <a:pt x="2" y="49"/>
                  </a:lnTo>
                  <a:lnTo>
                    <a:pt x="2" y="51"/>
                  </a:lnTo>
                  <a:lnTo>
                    <a:pt x="3" y="52"/>
                  </a:lnTo>
                  <a:lnTo>
                    <a:pt x="3" y="54"/>
                  </a:lnTo>
                  <a:lnTo>
                    <a:pt x="5" y="56"/>
                  </a:lnTo>
                  <a:lnTo>
                    <a:pt x="5" y="57"/>
                  </a:lnTo>
                  <a:lnTo>
                    <a:pt x="6" y="59"/>
                  </a:lnTo>
                  <a:lnTo>
                    <a:pt x="6" y="60"/>
                  </a:lnTo>
                  <a:lnTo>
                    <a:pt x="8" y="62"/>
                  </a:lnTo>
                  <a:lnTo>
                    <a:pt x="10" y="64"/>
                  </a:lnTo>
                  <a:lnTo>
                    <a:pt x="11" y="65"/>
                  </a:lnTo>
                  <a:lnTo>
                    <a:pt x="11" y="67"/>
                  </a:lnTo>
                  <a:lnTo>
                    <a:pt x="13" y="68"/>
                  </a:lnTo>
                  <a:lnTo>
                    <a:pt x="14" y="70"/>
                  </a:lnTo>
                  <a:lnTo>
                    <a:pt x="16" y="70"/>
                  </a:lnTo>
                  <a:lnTo>
                    <a:pt x="18" y="72"/>
                  </a:lnTo>
                  <a:lnTo>
                    <a:pt x="19" y="73"/>
                  </a:lnTo>
                  <a:lnTo>
                    <a:pt x="21" y="73"/>
                  </a:lnTo>
                  <a:lnTo>
                    <a:pt x="22" y="75"/>
                  </a:lnTo>
                  <a:lnTo>
                    <a:pt x="24" y="75"/>
                  </a:lnTo>
                  <a:lnTo>
                    <a:pt x="26" y="76"/>
                  </a:lnTo>
                  <a:lnTo>
                    <a:pt x="27" y="76"/>
                  </a:lnTo>
                  <a:lnTo>
                    <a:pt x="30" y="76"/>
                  </a:lnTo>
                  <a:lnTo>
                    <a:pt x="32" y="78"/>
                  </a:lnTo>
                  <a:lnTo>
                    <a:pt x="34" y="78"/>
                  </a:lnTo>
                  <a:lnTo>
                    <a:pt x="35" y="78"/>
                  </a:lnTo>
                  <a:lnTo>
                    <a:pt x="37" y="78"/>
                  </a:lnTo>
                  <a:lnTo>
                    <a:pt x="40" y="78"/>
                  </a:lnTo>
                  <a:lnTo>
                    <a:pt x="42" y="78"/>
                  </a:lnTo>
                  <a:lnTo>
                    <a:pt x="43" y="78"/>
                  </a:lnTo>
                  <a:lnTo>
                    <a:pt x="45" y="78"/>
                  </a:lnTo>
                  <a:lnTo>
                    <a:pt x="48" y="78"/>
                  </a:lnTo>
                  <a:lnTo>
                    <a:pt x="50" y="76"/>
                  </a:lnTo>
                  <a:lnTo>
                    <a:pt x="51" y="76"/>
                  </a:lnTo>
                  <a:lnTo>
                    <a:pt x="53" y="76"/>
                  </a:lnTo>
                  <a:lnTo>
                    <a:pt x="54" y="75"/>
                  </a:lnTo>
                  <a:lnTo>
                    <a:pt x="56" y="75"/>
                  </a:lnTo>
                  <a:lnTo>
                    <a:pt x="58" y="73"/>
                  </a:lnTo>
                  <a:lnTo>
                    <a:pt x="59" y="73"/>
                  </a:lnTo>
                  <a:lnTo>
                    <a:pt x="61" y="72"/>
                  </a:lnTo>
                  <a:lnTo>
                    <a:pt x="62" y="70"/>
                  </a:lnTo>
                  <a:lnTo>
                    <a:pt x="64" y="70"/>
                  </a:lnTo>
                  <a:lnTo>
                    <a:pt x="66" y="68"/>
                  </a:lnTo>
                  <a:lnTo>
                    <a:pt x="67" y="67"/>
                  </a:lnTo>
                  <a:lnTo>
                    <a:pt x="69" y="65"/>
                  </a:lnTo>
                  <a:lnTo>
                    <a:pt x="70" y="64"/>
                  </a:lnTo>
                  <a:lnTo>
                    <a:pt x="70" y="62"/>
                  </a:lnTo>
                  <a:lnTo>
                    <a:pt x="72" y="60"/>
                  </a:lnTo>
                  <a:lnTo>
                    <a:pt x="74" y="59"/>
                  </a:lnTo>
                  <a:lnTo>
                    <a:pt x="74" y="57"/>
                  </a:lnTo>
                  <a:lnTo>
                    <a:pt x="75" y="56"/>
                  </a:lnTo>
                  <a:lnTo>
                    <a:pt x="75" y="54"/>
                  </a:lnTo>
                  <a:lnTo>
                    <a:pt x="77" y="52"/>
                  </a:lnTo>
                  <a:lnTo>
                    <a:pt x="77" y="51"/>
                  </a:lnTo>
                  <a:lnTo>
                    <a:pt x="77" y="49"/>
                  </a:lnTo>
                  <a:lnTo>
                    <a:pt x="78" y="48"/>
                  </a:lnTo>
                  <a:lnTo>
                    <a:pt x="78" y="44"/>
                  </a:lnTo>
                  <a:lnTo>
                    <a:pt x="78" y="43"/>
                  </a:lnTo>
                  <a:lnTo>
                    <a:pt x="78" y="41"/>
                  </a:lnTo>
                  <a:lnTo>
                    <a:pt x="78" y="40"/>
                  </a:lnTo>
                </a:path>
              </a:pathLst>
            </a:custGeom>
            <a:solidFill>
              <a:srgbClr val="66FFFF"/>
            </a:solidFill>
            <a:ln w="23813">
              <a:solidFill>
                <a:srgbClr val="00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363" name="Freeform 1107">
              <a:extLst>
                <a:ext uri="{FF2B5EF4-FFF2-40B4-BE49-F238E27FC236}">
                  <a16:creationId xmlns:a16="http://schemas.microsoft.com/office/drawing/2014/main" id="{31195921-7D45-A44F-B8CB-0ADAD6465637}"/>
                </a:ext>
              </a:extLst>
            </p:cNvPr>
            <p:cNvSpPr>
              <a:spLocks/>
            </p:cNvSpPr>
            <p:nvPr/>
          </p:nvSpPr>
          <p:spPr bwMode="auto">
            <a:xfrm>
              <a:off x="3428" y="2032"/>
              <a:ext cx="32" cy="32"/>
            </a:xfrm>
            <a:custGeom>
              <a:avLst/>
              <a:gdLst>
                <a:gd name="T0" fmla="*/ 1 w 64"/>
                <a:gd name="T1" fmla="*/ 1 h 64"/>
                <a:gd name="T2" fmla="*/ 1 w 64"/>
                <a:gd name="T3" fmla="*/ 1 h 64"/>
                <a:gd name="T4" fmla="*/ 1 w 64"/>
                <a:gd name="T5" fmla="*/ 1 h 64"/>
                <a:gd name="T6" fmla="*/ 1 w 64"/>
                <a:gd name="T7" fmla="*/ 1 h 64"/>
                <a:gd name="T8" fmla="*/ 1 w 64"/>
                <a:gd name="T9" fmla="*/ 1 h 64"/>
                <a:gd name="T10" fmla="*/ 1 w 64"/>
                <a:gd name="T11" fmla="*/ 1 h 64"/>
                <a:gd name="T12" fmla="*/ 1 w 64"/>
                <a:gd name="T13" fmla="*/ 1 h 64"/>
                <a:gd name="T14" fmla="*/ 1 w 64"/>
                <a:gd name="T15" fmla="*/ 1 h 64"/>
                <a:gd name="T16" fmla="*/ 1 w 64"/>
                <a:gd name="T17" fmla="*/ 1 h 64"/>
                <a:gd name="T18" fmla="*/ 1 w 64"/>
                <a:gd name="T19" fmla="*/ 1 h 64"/>
                <a:gd name="T20" fmla="*/ 1 w 64"/>
                <a:gd name="T21" fmla="*/ 1 h 64"/>
                <a:gd name="T22" fmla="*/ 1 w 64"/>
                <a:gd name="T23" fmla="*/ 1 h 64"/>
                <a:gd name="T24" fmla="*/ 1 w 64"/>
                <a:gd name="T25" fmla="*/ 1 h 64"/>
                <a:gd name="T26" fmla="*/ 1 w 64"/>
                <a:gd name="T27" fmla="*/ 1 h 64"/>
                <a:gd name="T28" fmla="*/ 1 w 64"/>
                <a:gd name="T29" fmla="*/ 1 h 64"/>
                <a:gd name="T30" fmla="*/ 1 w 64"/>
                <a:gd name="T31" fmla="*/ 1 h 64"/>
                <a:gd name="T32" fmla="*/ 1 w 64"/>
                <a:gd name="T33" fmla="*/ 1 h 64"/>
                <a:gd name="T34" fmla="*/ 1 w 64"/>
                <a:gd name="T35" fmla="*/ 1 h 64"/>
                <a:gd name="T36" fmla="*/ 1 w 64"/>
                <a:gd name="T37" fmla="*/ 1 h 64"/>
                <a:gd name="T38" fmla="*/ 1 w 64"/>
                <a:gd name="T39" fmla="*/ 1 h 64"/>
                <a:gd name="T40" fmla="*/ 1 w 64"/>
                <a:gd name="T41" fmla="*/ 1 h 64"/>
                <a:gd name="T42" fmla="*/ 1 w 64"/>
                <a:gd name="T43" fmla="*/ 1 h 64"/>
                <a:gd name="T44" fmla="*/ 1 w 64"/>
                <a:gd name="T45" fmla="*/ 1 h 64"/>
                <a:gd name="T46" fmla="*/ 1 w 64"/>
                <a:gd name="T47" fmla="*/ 1 h 64"/>
                <a:gd name="T48" fmla="*/ 1 w 64"/>
                <a:gd name="T49" fmla="*/ 1 h 64"/>
                <a:gd name="T50" fmla="*/ 1 w 64"/>
                <a:gd name="T51" fmla="*/ 1 h 64"/>
                <a:gd name="T52" fmla="*/ 1 w 64"/>
                <a:gd name="T53" fmla="*/ 1 h 64"/>
                <a:gd name="T54" fmla="*/ 1 w 64"/>
                <a:gd name="T55" fmla="*/ 1 h 64"/>
                <a:gd name="T56" fmla="*/ 1 w 64"/>
                <a:gd name="T57" fmla="*/ 1 h 64"/>
                <a:gd name="T58" fmla="*/ 1 w 64"/>
                <a:gd name="T59" fmla="*/ 1 h 64"/>
                <a:gd name="T60" fmla="*/ 1 w 64"/>
                <a:gd name="T61" fmla="*/ 1 h 64"/>
                <a:gd name="T62" fmla="*/ 1 w 64"/>
                <a:gd name="T63" fmla="*/ 1 h 64"/>
                <a:gd name="T64" fmla="*/ 1 w 64"/>
                <a:gd name="T65" fmla="*/ 1 h 64"/>
                <a:gd name="T66" fmla="*/ 1 w 64"/>
                <a:gd name="T67" fmla="*/ 1 h 64"/>
                <a:gd name="T68" fmla="*/ 1 w 64"/>
                <a:gd name="T69" fmla="*/ 1 h 64"/>
                <a:gd name="T70" fmla="*/ 1 w 64"/>
                <a:gd name="T71" fmla="*/ 1 h 64"/>
                <a:gd name="T72" fmla="*/ 1 w 64"/>
                <a:gd name="T73" fmla="*/ 1 h 64"/>
                <a:gd name="T74" fmla="*/ 1 w 64"/>
                <a:gd name="T75" fmla="*/ 1 h 64"/>
                <a:gd name="T76" fmla="*/ 1 w 64"/>
                <a:gd name="T77" fmla="*/ 1 h 64"/>
                <a:gd name="T78" fmla="*/ 1 w 64"/>
                <a:gd name="T79" fmla="*/ 1 h 64"/>
                <a:gd name="T80" fmla="*/ 1 w 64"/>
                <a:gd name="T81" fmla="*/ 1 h 64"/>
                <a:gd name="T82" fmla="*/ 1 w 64"/>
                <a:gd name="T83" fmla="*/ 1 h 64"/>
                <a:gd name="T84" fmla="*/ 1 w 64"/>
                <a:gd name="T85" fmla="*/ 1 h 64"/>
                <a:gd name="T86" fmla="*/ 1 w 64"/>
                <a:gd name="T87" fmla="*/ 1 h 64"/>
                <a:gd name="T88" fmla="*/ 1 w 64"/>
                <a:gd name="T89" fmla="*/ 1 h 64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64"/>
                <a:gd name="T136" fmla="*/ 0 h 64"/>
                <a:gd name="T137" fmla="*/ 64 w 64"/>
                <a:gd name="T138" fmla="*/ 64 h 64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64" h="64">
                  <a:moveTo>
                    <a:pt x="32" y="32"/>
                  </a:moveTo>
                  <a:lnTo>
                    <a:pt x="64" y="32"/>
                  </a:lnTo>
                  <a:lnTo>
                    <a:pt x="64" y="30"/>
                  </a:lnTo>
                  <a:lnTo>
                    <a:pt x="64" y="29"/>
                  </a:lnTo>
                  <a:lnTo>
                    <a:pt x="64" y="27"/>
                  </a:lnTo>
                  <a:lnTo>
                    <a:pt x="64" y="26"/>
                  </a:lnTo>
                  <a:lnTo>
                    <a:pt x="64" y="24"/>
                  </a:lnTo>
                  <a:lnTo>
                    <a:pt x="63" y="22"/>
                  </a:lnTo>
                  <a:lnTo>
                    <a:pt x="63" y="21"/>
                  </a:lnTo>
                  <a:lnTo>
                    <a:pt x="63" y="19"/>
                  </a:lnTo>
                  <a:lnTo>
                    <a:pt x="61" y="18"/>
                  </a:lnTo>
                  <a:lnTo>
                    <a:pt x="61" y="16"/>
                  </a:lnTo>
                  <a:lnTo>
                    <a:pt x="59" y="14"/>
                  </a:lnTo>
                  <a:lnTo>
                    <a:pt x="58" y="13"/>
                  </a:lnTo>
                  <a:lnTo>
                    <a:pt x="56" y="11"/>
                  </a:lnTo>
                  <a:lnTo>
                    <a:pt x="56" y="10"/>
                  </a:lnTo>
                  <a:lnTo>
                    <a:pt x="55" y="10"/>
                  </a:lnTo>
                  <a:lnTo>
                    <a:pt x="53" y="8"/>
                  </a:lnTo>
                  <a:lnTo>
                    <a:pt x="51" y="6"/>
                  </a:lnTo>
                  <a:lnTo>
                    <a:pt x="50" y="5"/>
                  </a:lnTo>
                  <a:lnTo>
                    <a:pt x="48" y="5"/>
                  </a:lnTo>
                  <a:lnTo>
                    <a:pt x="47" y="3"/>
                  </a:lnTo>
                  <a:lnTo>
                    <a:pt x="45" y="3"/>
                  </a:lnTo>
                  <a:lnTo>
                    <a:pt x="43" y="3"/>
                  </a:lnTo>
                  <a:lnTo>
                    <a:pt x="42" y="2"/>
                  </a:lnTo>
                  <a:lnTo>
                    <a:pt x="40" y="2"/>
                  </a:lnTo>
                  <a:lnTo>
                    <a:pt x="39" y="2"/>
                  </a:lnTo>
                  <a:lnTo>
                    <a:pt x="37" y="2"/>
                  </a:lnTo>
                  <a:lnTo>
                    <a:pt x="35" y="2"/>
                  </a:lnTo>
                  <a:lnTo>
                    <a:pt x="32" y="0"/>
                  </a:lnTo>
                  <a:lnTo>
                    <a:pt x="31" y="2"/>
                  </a:lnTo>
                  <a:lnTo>
                    <a:pt x="29" y="2"/>
                  </a:lnTo>
                  <a:lnTo>
                    <a:pt x="27" y="2"/>
                  </a:lnTo>
                  <a:lnTo>
                    <a:pt x="26" y="2"/>
                  </a:lnTo>
                  <a:lnTo>
                    <a:pt x="24" y="2"/>
                  </a:lnTo>
                  <a:lnTo>
                    <a:pt x="23" y="3"/>
                  </a:lnTo>
                  <a:lnTo>
                    <a:pt x="21" y="3"/>
                  </a:lnTo>
                  <a:lnTo>
                    <a:pt x="19" y="3"/>
                  </a:lnTo>
                  <a:lnTo>
                    <a:pt x="18" y="5"/>
                  </a:lnTo>
                  <a:lnTo>
                    <a:pt x="16" y="5"/>
                  </a:lnTo>
                  <a:lnTo>
                    <a:pt x="15" y="6"/>
                  </a:lnTo>
                  <a:lnTo>
                    <a:pt x="13" y="8"/>
                  </a:lnTo>
                  <a:lnTo>
                    <a:pt x="11" y="10"/>
                  </a:lnTo>
                  <a:lnTo>
                    <a:pt x="10" y="10"/>
                  </a:lnTo>
                  <a:lnTo>
                    <a:pt x="10" y="11"/>
                  </a:lnTo>
                  <a:lnTo>
                    <a:pt x="8" y="13"/>
                  </a:lnTo>
                  <a:lnTo>
                    <a:pt x="7" y="14"/>
                  </a:lnTo>
                  <a:lnTo>
                    <a:pt x="5" y="16"/>
                  </a:lnTo>
                  <a:lnTo>
                    <a:pt x="5" y="18"/>
                  </a:lnTo>
                  <a:lnTo>
                    <a:pt x="3" y="19"/>
                  </a:lnTo>
                  <a:lnTo>
                    <a:pt x="3" y="21"/>
                  </a:lnTo>
                  <a:lnTo>
                    <a:pt x="3" y="22"/>
                  </a:lnTo>
                  <a:lnTo>
                    <a:pt x="2" y="24"/>
                  </a:lnTo>
                  <a:lnTo>
                    <a:pt x="2" y="26"/>
                  </a:lnTo>
                  <a:lnTo>
                    <a:pt x="2" y="27"/>
                  </a:lnTo>
                  <a:lnTo>
                    <a:pt x="2" y="29"/>
                  </a:lnTo>
                  <a:lnTo>
                    <a:pt x="2" y="30"/>
                  </a:lnTo>
                  <a:lnTo>
                    <a:pt x="0" y="32"/>
                  </a:lnTo>
                  <a:lnTo>
                    <a:pt x="2" y="35"/>
                  </a:lnTo>
                  <a:lnTo>
                    <a:pt x="2" y="37"/>
                  </a:lnTo>
                  <a:lnTo>
                    <a:pt x="2" y="38"/>
                  </a:lnTo>
                  <a:lnTo>
                    <a:pt x="2" y="40"/>
                  </a:lnTo>
                  <a:lnTo>
                    <a:pt x="2" y="42"/>
                  </a:lnTo>
                  <a:lnTo>
                    <a:pt x="3" y="43"/>
                  </a:lnTo>
                  <a:lnTo>
                    <a:pt x="3" y="45"/>
                  </a:lnTo>
                  <a:lnTo>
                    <a:pt x="3" y="46"/>
                  </a:lnTo>
                  <a:lnTo>
                    <a:pt x="5" y="48"/>
                  </a:lnTo>
                  <a:lnTo>
                    <a:pt x="5" y="50"/>
                  </a:lnTo>
                  <a:lnTo>
                    <a:pt x="7" y="51"/>
                  </a:lnTo>
                  <a:lnTo>
                    <a:pt x="8" y="53"/>
                  </a:lnTo>
                  <a:lnTo>
                    <a:pt x="10" y="54"/>
                  </a:lnTo>
                  <a:lnTo>
                    <a:pt x="10" y="56"/>
                  </a:lnTo>
                  <a:lnTo>
                    <a:pt x="11" y="56"/>
                  </a:lnTo>
                  <a:lnTo>
                    <a:pt x="13" y="58"/>
                  </a:lnTo>
                  <a:lnTo>
                    <a:pt x="15" y="59"/>
                  </a:lnTo>
                  <a:lnTo>
                    <a:pt x="16" y="61"/>
                  </a:lnTo>
                  <a:lnTo>
                    <a:pt x="18" y="61"/>
                  </a:lnTo>
                  <a:lnTo>
                    <a:pt x="19" y="62"/>
                  </a:lnTo>
                  <a:lnTo>
                    <a:pt x="21" y="62"/>
                  </a:lnTo>
                  <a:lnTo>
                    <a:pt x="23" y="62"/>
                  </a:lnTo>
                  <a:lnTo>
                    <a:pt x="24" y="64"/>
                  </a:lnTo>
                  <a:lnTo>
                    <a:pt x="26" y="64"/>
                  </a:lnTo>
                  <a:lnTo>
                    <a:pt x="27" y="64"/>
                  </a:lnTo>
                  <a:lnTo>
                    <a:pt x="29" y="64"/>
                  </a:lnTo>
                  <a:lnTo>
                    <a:pt x="31" y="64"/>
                  </a:lnTo>
                  <a:lnTo>
                    <a:pt x="32" y="64"/>
                  </a:lnTo>
                  <a:lnTo>
                    <a:pt x="35" y="64"/>
                  </a:lnTo>
                  <a:lnTo>
                    <a:pt x="37" y="64"/>
                  </a:lnTo>
                  <a:lnTo>
                    <a:pt x="39" y="64"/>
                  </a:lnTo>
                  <a:lnTo>
                    <a:pt x="40" y="64"/>
                  </a:lnTo>
                  <a:lnTo>
                    <a:pt x="42" y="64"/>
                  </a:lnTo>
                  <a:lnTo>
                    <a:pt x="43" y="62"/>
                  </a:lnTo>
                  <a:lnTo>
                    <a:pt x="45" y="62"/>
                  </a:lnTo>
                  <a:lnTo>
                    <a:pt x="47" y="62"/>
                  </a:lnTo>
                  <a:lnTo>
                    <a:pt x="48" y="61"/>
                  </a:lnTo>
                  <a:lnTo>
                    <a:pt x="50" y="61"/>
                  </a:lnTo>
                  <a:lnTo>
                    <a:pt x="51" y="59"/>
                  </a:lnTo>
                  <a:lnTo>
                    <a:pt x="53" y="58"/>
                  </a:lnTo>
                  <a:lnTo>
                    <a:pt x="55" y="56"/>
                  </a:lnTo>
                  <a:lnTo>
                    <a:pt x="56" y="56"/>
                  </a:lnTo>
                  <a:lnTo>
                    <a:pt x="56" y="54"/>
                  </a:lnTo>
                  <a:lnTo>
                    <a:pt x="58" y="53"/>
                  </a:lnTo>
                  <a:lnTo>
                    <a:pt x="59" y="51"/>
                  </a:lnTo>
                  <a:lnTo>
                    <a:pt x="61" y="50"/>
                  </a:lnTo>
                  <a:lnTo>
                    <a:pt x="61" y="48"/>
                  </a:lnTo>
                  <a:lnTo>
                    <a:pt x="63" y="46"/>
                  </a:lnTo>
                  <a:lnTo>
                    <a:pt x="63" y="45"/>
                  </a:lnTo>
                  <a:lnTo>
                    <a:pt x="63" y="43"/>
                  </a:lnTo>
                  <a:lnTo>
                    <a:pt x="64" y="42"/>
                  </a:lnTo>
                  <a:lnTo>
                    <a:pt x="64" y="40"/>
                  </a:lnTo>
                  <a:lnTo>
                    <a:pt x="64" y="38"/>
                  </a:lnTo>
                  <a:lnTo>
                    <a:pt x="64" y="37"/>
                  </a:lnTo>
                  <a:lnTo>
                    <a:pt x="64" y="35"/>
                  </a:lnTo>
                  <a:lnTo>
                    <a:pt x="64" y="32"/>
                  </a:lnTo>
                  <a:lnTo>
                    <a:pt x="32" y="32"/>
                  </a:lnTo>
                  <a:close/>
                </a:path>
              </a:pathLst>
            </a:custGeom>
            <a:solidFill>
              <a:srgbClr val="66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7364" name="Freeform 1108">
              <a:extLst>
                <a:ext uri="{FF2B5EF4-FFF2-40B4-BE49-F238E27FC236}">
                  <a16:creationId xmlns:a16="http://schemas.microsoft.com/office/drawing/2014/main" id="{B7750810-BA00-3844-8CCC-6D9F96E639B2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8" y="2038"/>
              <a:ext cx="40" cy="40"/>
            </a:xfrm>
            <a:custGeom>
              <a:avLst/>
              <a:gdLst>
                <a:gd name="T0" fmla="*/ 1 w 78"/>
                <a:gd name="T1" fmla="*/ 1 h 78"/>
                <a:gd name="T2" fmla="*/ 1 w 78"/>
                <a:gd name="T3" fmla="*/ 1 h 78"/>
                <a:gd name="T4" fmla="*/ 1 w 78"/>
                <a:gd name="T5" fmla="*/ 1 h 78"/>
                <a:gd name="T6" fmla="*/ 1 w 78"/>
                <a:gd name="T7" fmla="*/ 1 h 78"/>
                <a:gd name="T8" fmla="*/ 1 w 78"/>
                <a:gd name="T9" fmla="*/ 1 h 78"/>
                <a:gd name="T10" fmla="*/ 1 w 78"/>
                <a:gd name="T11" fmla="*/ 1 h 78"/>
                <a:gd name="T12" fmla="*/ 1 w 78"/>
                <a:gd name="T13" fmla="*/ 1 h 78"/>
                <a:gd name="T14" fmla="*/ 1 w 78"/>
                <a:gd name="T15" fmla="*/ 1 h 78"/>
                <a:gd name="T16" fmla="*/ 1 w 78"/>
                <a:gd name="T17" fmla="*/ 1 h 78"/>
                <a:gd name="T18" fmla="*/ 1 w 78"/>
                <a:gd name="T19" fmla="*/ 1 h 78"/>
                <a:gd name="T20" fmla="*/ 1 w 78"/>
                <a:gd name="T21" fmla="*/ 0 h 78"/>
                <a:gd name="T22" fmla="*/ 1 w 78"/>
                <a:gd name="T23" fmla="*/ 0 h 78"/>
                <a:gd name="T24" fmla="*/ 1 w 78"/>
                <a:gd name="T25" fmla="*/ 1 h 78"/>
                <a:gd name="T26" fmla="*/ 1 w 78"/>
                <a:gd name="T27" fmla="*/ 1 h 78"/>
                <a:gd name="T28" fmla="*/ 1 w 78"/>
                <a:gd name="T29" fmla="*/ 1 h 78"/>
                <a:gd name="T30" fmla="*/ 1 w 78"/>
                <a:gd name="T31" fmla="*/ 1 h 78"/>
                <a:gd name="T32" fmla="*/ 1 w 78"/>
                <a:gd name="T33" fmla="*/ 1 h 78"/>
                <a:gd name="T34" fmla="*/ 1 w 78"/>
                <a:gd name="T35" fmla="*/ 1 h 78"/>
                <a:gd name="T36" fmla="*/ 1 w 78"/>
                <a:gd name="T37" fmla="*/ 1 h 78"/>
                <a:gd name="T38" fmla="*/ 1 w 78"/>
                <a:gd name="T39" fmla="*/ 1 h 78"/>
                <a:gd name="T40" fmla="*/ 1 w 78"/>
                <a:gd name="T41" fmla="*/ 1 h 78"/>
                <a:gd name="T42" fmla="*/ 0 w 78"/>
                <a:gd name="T43" fmla="*/ 1 h 78"/>
                <a:gd name="T44" fmla="*/ 0 w 78"/>
                <a:gd name="T45" fmla="*/ 1 h 78"/>
                <a:gd name="T46" fmla="*/ 1 w 78"/>
                <a:gd name="T47" fmla="*/ 1 h 78"/>
                <a:gd name="T48" fmla="*/ 1 w 78"/>
                <a:gd name="T49" fmla="*/ 1 h 78"/>
                <a:gd name="T50" fmla="*/ 1 w 78"/>
                <a:gd name="T51" fmla="*/ 1 h 78"/>
                <a:gd name="T52" fmla="*/ 1 w 78"/>
                <a:gd name="T53" fmla="*/ 1 h 78"/>
                <a:gd name="T54" fmla="*/ 1 w 78"/>
                <a:gd name="T55" fmla="*/ 1 h 78"/>
                <a:gd name="T56" fmla="*/ 1 w 78"/>
                <a:gd name="T57" fmla="*/ 1 h 78"/>
                <a:gd name="T58" fmla="*/ 1 w 78"/>
                <a:gd name="T59" fmla="*/ 1 h 78"/>
                <a:gd name="T60" fmla="*/ 1 w 78"/>
                <a:gd name="T61" fmla="*/ 1 h 78"/>
                <a:gd name="T62" fmla="*/ 1 w 78"/>
                <a:gd name="T63" fmla="*/ 1 h 78"/>
                <a:gd name="T64" fmla="*/ 1 w 78"/>
                <a:gd name="T65" fmla="*/ 1 h 78"/>
                <a:gd name="T66" fmla="*/ 1 w 78"/>
                <a:gd name="T67" fmla="*/ 1 h 78"/>
                <a:gd name="T68" fmla="*/ 1 w 78"/>
                <a:gd name="T69" fmla="*/ 1 h 78"/>
                <a:gd name="T70" fmla="*/ 1 w 78"/>
                <a:gd name="T71" fmla="*/ 1 h 78"/>
                <a:gd name="T72" fmla="*/ 1 w 78"/>
                <a:gd name="T73" fmla="*/ 1 h 78"/>
                <a:gd name="T74" fmla="*/ 1 w 78"/>
                <a:gd name="T75" fmla="*/ 1 h 78"/>
                <a:gd name="T76" fmla="*/ 1 w 78"/>
                <a:gd name="T77" fmla="*/ 1 h 78"/>
                <a:gd name="T78" fmla="*/ 1 w 78"/>
                <a:gd name="T79" fmla="*/ 1 h 78"/>
                <a:gd name="T80" fmla="*/ 1 w 78"/>
                <a:gd name="T81" fmla="*/ 1 h 78"/>
                <a:gd name="T82" fmla="*/ 1 w 78"/>
                <a:gd name="T83" fmla="*/ 1 h 78"/>
                <a:gd name="T84" fmla="*/ 1 w 78"/>
                <a:gd name="T85" fmla="*/ 1 h 78"/>
                <a:gd name="T86" fmla="*/ 1 w 78"/>
                <a:gd name="T87" fmla="*/ 1 h 78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78"/>
                <a:gd name="T133" fmla="*/ 0 h 78"/>
                <a:gd name="T134" fmla="*/ 78 w 78"/>
                <a:gd name="T135" fmla="*/ 78 h 78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78" h="78">
                  <a:moveTo>
                    <a:pt x="78" y="40"/>
                  </a:moveTo>
                  <a:lnTo>
                    <a:pt x="78" y="37"/>
                  </a:lnTo>
                  <a:lnTo>
                    <a:pt x="78" y="35"/>
                  </a:lnTo>
                  <a:lnTo>
                    <a:pt x="78" y="33"/>
                  </a:lnTo>
                  <a:lnTo>
                    <a:pt x="78" y="32"/>
                  </a:lnTo>
                  <a:lnTo>
                    <a:pt x="77" y="30"/>
                  </a:lnTo>
                  <a:lnTo>
                    <a:pt x="77" y="27"/>
                  </a:lnTo>
                  <a:lnTo>
                    <a:pt x="77" y="25"/>
                  </a:lnTo>
                  <a:lnTo>
                    <a:pt x="75" y="24"/>
                  </a:lnTo>
                  <a:lnTo>
                    <a:pt x="75" y="22"/>
                  </a:lnTo>
                  <a:lnTo>
                    <a:pt x="74" y="21"/>
                  </a:lnTo>
                  <a:lnTo>
                    <a:pt x="74" y="19"/>
                  </a:lnTo>
                  <a:lnTo>
                    <a:pt x="72" y="17"/>
                  </a:lnTo>
                  <a:lnTo>
                    <a:pt x="70" y="16"/>
                  </a:lnTo>
                  <a:lnTo>
                    <a:pt x="70" y="14"/>
                  </a:lnTo>
                  <a:lnTo>
                    <a:pt x="69" y="13"/>
                  </a:lnTo>
                  <a:lnTo>
                    <a:pt x="67" y="11"/>
                  </a:lnTo>
                  <a:lnTo>
                    <a:pt x="66" y="11"/>
                  </a:lnTo>
                  <a:lnTo>
                    <a:pt x="64" y="9"/>
                  </a:lnTo>
                  <a:lnTo>
                    <a:pt x="62" y="8"/>
                  </a:lnTo>
                  <a:lnTo>
                    <a:pt x="61" y="6"/>
                  </a:lnTo>
                  <a:lnTo>
                    <a:pt x="59" y="6"/>
                  </a:lnTo>
                  <a:lnTo>
                    <a:pt x="58" y="5"/>
                  </a:lnTo>
                  <a:lnTo>
                    <a:pt x="56" y="5"/>
                  </a:lnTo>
                  <a:lnTo>
                    <a:pt x="54" y="3"/>
                  </a:lnTo>
                  <a:lnTo>
                    <a:pt x="53" y="3"/>
                  </a:lnTo>
                  <a:lnTo>
                    <a:pt x="51" y="1"/>
                  </a:lnTo>
                  <a:lnTo>
                    <a:pt x="50" y="1"/>
                  </a:lnTo>
                  <a:lnTo>
                    <a:pt x="48" y="1"/>
                  </a:lnTo>
                  <a:lnTo>
                    <a:pt x="45" y="1"/>
                  </a:lnTo>
                  <a:lnTo>
                    <a:pt x="43" y="0"/>
                  </a:lnTo>
                  <a:lnTo>
                    <a:pt x="42" y="0"/>
                  </a:lnTo>
                  <a:lnTo>
                    <a:pt x="40" y="0"/>
                  </a:lnTo>
                  <a:lnTo>
                    <a:pt x="37" y="0"/>
                  </a:lnTo>
                  <a:lnTo>
                    <a:pt x="35" y="0"/>
                  </a:lnTo>
                  <a:lnTo>
                    <a:pt x="34" y="1"/>
                  </a:lnTo>
                  <a:lnTo>
                    <a:pt x="32" y="1"/>
                  </a:lnTo>
                  <a:lnTo>
                    <a:pt x="30" y="1"/>
                  </a:lnTo>
                  <a:lnTo>
                    <a:pt x="27" y="1"/>
                  </a:lnTo>
                  <a:lnTo>
                    <a:pt x="26" y="3"/>
                  </a:lnTo>
                  <a:lnTo>
                    <a:pt x="24" y="3"/>
                  </a:lnTo>
                  <a:lnTo>
                    <a:pt x="22" y="5"/>
                  </a:lnTo>
                  <a:lnTo>
                    <a:pt x="21" y="5"/>
                  </a:lnTo>
                  <a:lnTo>
                    <a:pt x="19" y="6"/>
                  </a:lnTo>
                  <a:lnTo>
                    <a:pt x="18" y="6"/>
                  </a:lnTo>
                  <a:lnTo>
                    <a:pt x="16" y="8"/>
                  </a:lnTo>
                  <a:lnTo>
                    <a:pt x="14" y="9"/>
                  </a:lnTo>
                  <a:lnTo>
                    <a:pt x="13" y="11"/>
                  </a:lnTo>
                  <a:lnTo>
                    <a:pt x="11" y="11"/>
                  </a:lnTo>
                  <a:lnTo>
                    <a:pt x="11" y="13"/>
                  </a:lnTo>
                  <a:lnTo>
                    <a:pt x="10" y="14"/>
                  </a:lnTo>
                  <a:lnTo>
                    <a:pt x="8" y="16"/>
                  </a:lnTo>
                  <a:lnTo>
                    <a:pt x="6" y="17"/>
                  </a:lnTo>
                  <a:lnTo>
                    <a:pt x="6" y="19"/>
                  </a:lnTo>
                  <a:lnTo>
                    <a:pt x="5" y="21"/>
                  </a:lnTo>
                  <a:lnTo>
                    <a:pt x="5" y="22"/>
                  </a:lnTo>
                  <a:lnTo>
                    <a:pt x="3" y="24"/>
                  </a:lnTo>
                  <a:lnTo>
                    <a:pt x="3" y="25"/>
                  </a:lnTo>
                  <a:lnTo>
                    <a:pt x="2" y="27"/>
                  </a:lnTo>
                  <a:lnTo>
                    <a:pt x="2" y="30"/>
                  </a:lnTo>
                  <a:lnTo>
                    <a:pt x="2" y="32"/>
                  </a:lnTo>
                  <a:lnTo>
                    <a:pt x="2" y="33"/>
                  </a:lnTo>
                  <a:lnTo>
                    <a:pt x="0" y="35"/>
                  </a:lnTo>
                  <a:lnTo>
                    <a:pt x="0" y="37"/>
                  </a:lnTo>
                  <a:lnTo>
                    <a:pt x="0" y="40"/>
                  </a:lnTo>
                  <a:lnTo>
                    <a:pt x="0" y="41"/>
                  </a:lnTo>
                  <a:lnTo>
                    <a:pt x="0" y="43"/>
                  </a:lnTo>
                  <a:lnTo>
                    <a:pt x="2" y="45"/>
                  </a:lnTo>
                  <a:lnTo>
                    <a:pt x="2" y="48"/>
                  </a:lnTo>
                  <a:lnTo>
                    <a:pt x="2" y="49"/>
                  </a:lnTo>
                  <a:lnTo>
                    <a:pt x="2" y="51"/>
                  </a:lnTo>
                  <a:lnTo>
                    <a:pt x="3" y="53"/>
                  </a:lnTo>
                  <a:lnTo>
                    <a:pt x="3" y="54"/>
                  </a:lnTo>
                  <a:lnTo>
                    <a:pt x="5" y="56"/>
                  </a:lnTo>
                  <a:lnTo>
                    <a:pt x="5" y="57"/>
                  </a:lnTo>
                  <a:lnTo>
                    <a:pt x="6" y="59"/>
                  </a:lnTo>
                  <a:lnTo>
                    <a:pt x="6" y="61"/>
                  </a:lnTo>
                  <a:lnTo>
                    <a:pt x="8" y="62"/>
                  </a:lnTo>
                  <a:lnTo>
                    <a:pt x="10" y="64"/>
                  </a:lnTo>
                  <a:lnTo>
                    <a:pt x="11" y="65"/>
                  </a:lnTo>
                  <a:lnTo>
                    <a:pt x="11" y="67"/>
                  </a:lnTo>
                  <a:lnTo>
                    <a:pt x="13" y="69"/>
                  </a:lnTo>
                  <a:lnTo>
                    <a:pt x="14" y="70"/>
                  </a:lnTo>
                  <a:lnTo>
                    <a:pt x="16" y="70"/>
                  </a:lnTo>
                  <a:lnTo>
                    <a:pt x="18" y="72"/>
                  </a:lnTo>
                  <a:lnTo>
                    <a:pt x="19" y="73"/>
                  </a:lnTo>
                  <a:lnTo>
                    <a:pt x="21" y="73"/>
                  </a:lnTo>
                  <a:lnTo>
                    <a:pt x="22" y="75"/>
                  </a:lnTo>
                  <a:lnTo>
                    <a:pt x="24" y="75"/>
                  </a:lnTo>
                  <a:lnTo>
                    <a:pt x="26" y="77"/>
                  </a:lnTo>
                  <a:lnTo>
                    <a:pt x="27" y="77"/>
                  </a:lnTo>
                  <a:lnTo>
                    <a:pt x="30" y="77"/>
                  </a:lnTo>
                  <a:lnTo>
                    <a:pt x="32" y="78"/>
                  </a:lnTo>
                  <a:lnTo>
                    <a:pt x="34" y="78"/>
                  </a:lnTo>
                  <a:lnTo>
                    <a:pt x="35" y="78"/>
                  </a:lnTo>
                  <a:lnTo>
                    <a:pt x="37" y="78"/>
                  </a:lnTo>
                  <a:lnTo>
                    <a:pt x="40" y="78"/>
                  </a:lnTo>
                  <a:lnTo>
                    <a:pt x="42" y="78"/>
                  </a:lnTo>
                  <a:lnTo>
                    <a:pt x="43" y="78"/>
                  </a:lnTo>
                  <a:lnTo>
                    <a:pt x="45" y="78"/>
                  </a:lnTo>
                  <a:lnTo>
                    <a:pt x="48" y="78"/>
                  </a:lnTo>
                  <a:lnTo>
                    <a:pt x="50" y="77"/>
                  </a:lnTo>
                  <a:lnTo>
                    <a:pt x="51" y="77"/>
                  </a:lnTo>
                  <a:lnTo>
                    <a:pt x="53" y="77"/>
                  </a:lnTo>
                  <a:lnTo>
                    <a:pt x="54" y="75"/>
                  </a:lnTo>
                  <a:lnTo>
                    <a:pt x="56" y="75"/>
                  </a:lnTo>
                  <a:lnTo>
                    <a:pt x="58" y="73"/>
                  </a:lnTo>
                  <a:lnTo>
                    <a:pt x="59" y="73"/>
                  </a:lnTo>
                  <a:lnTo>
                    <a:pt x="61" y="72"/>
                  </a:lnTo>
                  <a:lnTo>
                    <a:pt x="62" y="70"/>
                  </a:lnTo>
                  <a:lnTo>
                    <a:pt x="64" y="70"/>
                  </a:lnTo>
                  <a:lnTo>
                    <a:pt x="66" y="69"/>
                  </a:lnTo>
                  <a:lnTo>
                    <a:pt x="67" y="67"/>
                  </a:lnTo>
                  <a:lnTo>
                    <a:pt x="69" y="65"/>
                  </a:lnTo>
                  <a:lnTo>
                    <a:pt x="70" y="64"/>
                  </a:lnTo>
                  <a:lnTo>
                    <a:pt x="70" y="62"/>
                  </a:lnTo>
                  <a:lnTo>
                    <a:pt x="72" y="61"/>
                  </a:lnTo>
                  <a:lnTo>
                    <a:pt x="74" y="59"/>
                  </a:lnTo>
                  <a:lnTo>
                    <a:pt x="74" y="57"/>
                  </a:lnTo>
                  <a:lnTo>
                    <a:pt x="75" y="56"/>
                  </a:lnTo>
                  <a:lnTo>
                    <a:pt x="75" y="54"/>
                  </a:lnTo>
                  <a:lnTo>
                    <a:pt x="77" y="53"/>
                  </a:lnTo>
                  <a:lnTo>
                    <a:pt x="77" y="51"/>
                  </a:lnTo>
                  <a:lnTo>
                    <a:pt x="77" y="49"/>
                  </a:lnTo>
                  <a:lnTo>
                    <a:pt x="78" y="48"/>
                  </a:lnTo>
                  <a:lnTo>
                    <a:pt x="78" y="45"/>
                  </a:lnTo>
                  <a:lnTo>
                    <a:pt x="78" y="43"/>
                  </a:lnTo>
                  <a:lnTo>
                    <a:pt x="78" y="41"/>
                  </a:lnTo>
                  <a:lnTo>
                    <a:pt x="78" y="40"/>
                  </a:lnTo>
                </a:path>
              </a:pathLst>
            </a:custGeom>
            <a:solidFill>
              <a:srgbClr val="66FFFF"/>
            </a:solidFill>
            <a:ln w="23813">
              <a:solidFill>
                <a:srgbClr val="00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365" name="Freeform 1109">
              <a:extLst>
                <a:ext uri="{FF2B5EF4-FFF2-40B4-BE49-F238E27FC236}">
                  <a16:creationId xmlns:a16="http://schemas.microsoft.com/office/drawing/2014/main" id="{430AA683-B190-6E46-8866-D94430971BCF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4" y="1433"/>
              <a:ext cx="176" cy="1"/>
            </a:xfrm>
            <a:custGeom>
              <a:avLst/>
              <a:gdLst>
                <a:gd name="T0" fmla="*/ 1 w 352"/>
                <a:gd name="T1" fmla="*/ 0 h 1"/>
                <a:gd name="T2" fmla="*/ 0 w 352"/>
                <a:gd name="T3" fmla="*/ 0 h 1"/>
                <a:gd name="T4" fmla="*/ 1 w 352"/>
                <a:gd name="T5" fmla="*/ 0 h 1"/>
                <a:gd name="T6" fmla="*/ 0 60000 65536"/>
                <a:gd name="T7" fmla="*/ 0 60000 65536"/>
                <a:gd name="T8" fmla="*/ 0 60000 65536"/>
                <a:gd name="T9" fmla="*/ 0 w 352"/>
                <a:gd name="T10" fmla="*/ 0 h 1"/>
                <a:gd name="T11" fmla="*/ 352 w 352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52" h="1">
                  <a:moveTo>
                    <a:pt x="352" y="0"/>
                  </a:moveTo>
                  <a:lnTo>
                    <a:pt x="0" y="0"/>
                  </a:lnTo>
                  <a:lnTo>
                    <a:pt x="352" y="0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7366" name="Line 1110">
              <a:extLst>
                <a:ext uri="{FF2B5EF4-FFF2-40B4-BE49-F238E27FC236}">
                  <a16:creationId xmlns:a16="http://schemas.microsoft.com/office/drawing/2014/main" id="{22BC7F1D-7F4A-9B45-BA50-F4365E87166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444" y="1433"/>
              <a:ext cx="176" cy="1"/>
            </a:xfrm>
            <a:prstGeom prst="line">
              <a:avLst/>
            </a:prstGeom>
            <a:noFill/>
            <a:ln w="23813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7367" name="Freeform 1111">
              <a:extLst>
                <a:ext uri="{FF2B5EF4-FFF2-40B4-BE49-F238E27FC236}">
                  <a16:creationId xmlns:a16="http://schemas.microsoft.com/office/drawing/2014/main" id="{726693AE-7A71-3E4A-8758-EB07D7CF4C92}"/>
                </a:ext>
              </a:extLst>
            </p:cNvPr>
            <p:cNvSpPr>
              <a:spLocks/>
            </p:cNvSpPr>
            <p:nvPr/>
          </p:nvSpPr>
          <p:spPr bwMode="auto">
            <a:xfrm>
              <a:off x="3188" y="2040"/>
              <a:ext cx="32" cy="32"/>
            </a:xfrm>
            <a:custGeom>
              <a:avLst/>
              <a:gdLst>
                <a:gd name="T0" fmla="*/ 1 w 64"/>
                <a:gd name="T1" fmla="*/ 1 h 64"/>
                <a:gd name="T2" fmla="*/ 1 w 64"/>
                <a:gd name="T3" fmla="*/ 1 h 64"/>
                <a:gd name="T4" fmla="*/ 1 w 64"/>
                <a:gd name="T5" fmla="*/ 1 h 64"/>
                <a:gd name="T6" fmla="*/ 1 w 64"/>
                <a:gd name="T7" fmla="*/ 1 h 64"/>
                <a:gd name="T8" fmla="*/ 1 w 64"/>
                <a:gd name="T9" fmla="*/ 1 h 64"/>
                <a:gd name="T10" fmla="*/ 1 w 64"/>
                <a:gd name="T11" fmla="*/ 1 h 64"/>
                <a:gd name="T12" fmla="*/ 1 w 64"/>
                <a:gd name="T13" fmla="*/ 1 h 64"/>
                <a:gd name="T14" fmla="*/ 1 w 64"/>
                <a:gd name="T15" fmla="*/ 1 h 64"/>
                <a:gd name="T16" fmla="*/ 1 w 64"/>
                <a:gd name="T17" fmla="*/ 1 h 64"/>
                <a:gd name="T18" fmla="*/ 1 w 64"/>
                <a:gd name="T19" fmla="*/ 1 h 64"/>
                <a:gd name="T20" fmla="*/ 1 w 64"/>
                <a:gd name="T21" fmla="*/ 1 h 64"/>
                <a:gd name="T22" fmla="*/ 1 w 64"/>
                <a:gd name="T23" fmla="*/ 1 h 64"/>
                <a:gd name="T24" fmla="*/ 1 w 64"/>
                <a:gd name="T25" fmla="*/ 1 h 64"/>
                <a:gd name="T26" fmla="*/ 1 w 64"/>
                <a:gd name="T27" fmla="*/ 1 h 64"/>
                <a:gd name="T28" fmla="*/ 1 w 64"/>
                <a:gd name="T29" fmla="*/ 1 h 64"/>
                <a:gd name="T30" fmla="*/ 1 w 64"/>
                <a:gd name="T31" fmla="*/ 1 h 64"/>
                <a:gd name="T32" fmla="*/ 1 w 64"/>
                <a:gd name="T33" fmla="*/ 1 h 64"/>
                <a:gd name="T34" fmla="*/ 1 w 64"/>
                <a:gd name="T35" fmla="*/ 1 h 64"/>
                <a:gd name="T36" fmla="*/ 1 w 64"/>
                <a:gd name="T37" fmla="*/ 1 h 64"/>
                <a:gd name="T38" fmla="*/ 1 w 64"/>
                <a:gd name="T39" fmla="*/ 1 h 64"/>
                <a:gd name="T40" fmla="*/ 1 w 64"/>
                <a:gd name="T41" fmla="*/ 1 h 64"/>
                <a:gd name="T42" fmla="*/ 1 w 64"/>
                <a:gd name="T43" fmla="*/ 1 h 64"/>
                <a:gd name="T44" fmla="*/ 1 w 64"/>
                <a:gd name="T45" fmla="*/ 1 h 64"/>
                <a:gd name="T46" fmla="*/ 1 w 64"/>
                <a:gd name="T47" fmla="*/ 1 h 64"/>
                <a:gd name="T48" fmla="*/ 1 w 64"/>
                <a:gd name="T49" fmla="*/ 1 h 64"/>
                <a:gd name="T50" fmla="*/ 1 w 64"/>
                <a:gd name="T51" fmla="*/ 1 h 64"/>
                <a:gd name="T52" fmla="*/ 1 w 64"/>
                <a:gd name="T53" fmla="*/ 1 h 64"/>
                <a:gd name="T54" fmla="*/ 1 w 64"/>
                <a:gd name="T55" fmla="*/ 1 h 64"/>
                <a:gd name="T56" fmla="*/ 1 w 64"/>
                <a:gd name="T57" fmla="*/ 1 h 64"/>
                <a:gd name="T58" fmla="*/ 1 w 64"/>
                <a:gd name="T59" fmla="*/ 1 h 64"/>
                <a:gd name="T60" fmla="*/ 1 w 64"/>
                <a:gd name="T61" fmla="*/ 1 h 64"/>
                <a:gd name="T62" fmla="*/ 1 w 64"/>
                <a:gd name="T63" fmla="*/ 1 h 64"/>
                <a:gd name="T64" fmla="*/ 1 w 64"/>
                <a:gd name="T65" fmla="*/ 1 h 64"/>
                <a:gd name="T66" fmla="*/ 1 w 64"/>
                <a:gd name="T67" fmla="*/ 1 h 64"/>
                <a:gd name="T68" fmla="*/ 1 w 64"/>
                <a:gd name="T69" fmla="*/ 1 h 64"/>
                <a:gd name="T70" fmla="*/ 1 w 64"/>
                <a:gd name="T71" fmla="*/ 1 h 64"/>
                <a:gd name="T72" fmla="*/ 1 w 64"/>
                <a:gd name="T73" fmla="*/ 1 h 64"/>
                <a:gd name="T74" fmla="*/ 1 w 64"/>
                <a:gd name="T75" fmla="*/ 1 h 64"/>
                <a:gd name="T76" fmla="*/ 1 w 64"/>
                <a:gd name="T77" fmla="*/ 1 h 64"/>
                <a:gd name="T78" fmla="*/ 1 w 64"/>
                <a:gd name="T79" fmla="*/ 1 h 64"/>
                <a:gd name="T80" fmla="*/ 1 w 64"/>
                <a:gd name="T81" fmla="*/ 1 h 64"/>
                <a:gd name="T82" fmla="*/ 1 w 64"/>
                <a:gd name="T83" fmla="*/ 1 h 64"/>
                <a:gd name="T84" fmla="*/ 1 w 64"/>
                <a:gd name="T85" fmla="*/ 1 h 64"/>
                <a:gd name="T86" fmla="*/ 1 w 64"/>
                <a:gd name="T87" fmla="*/ 1 h 64"/>
                <a:gd name="T88" fmla="*/ 1 w 64"/>
                <a:gd name="T89" fmla="*/ 1 h 64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64"/>
                <a:gd name="T136" fmla="*/ 0 h 64"/>
                <a:gd name="T137" fmla="*/ 64 w 64"/>
                <a:gd name="T138" fmla="*/ 64 h 64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64" h="64">
                  <a:moveTo>
                    <a:pt x="32" y="32"/>
                  </a:moveTo>
                  <a:lnTo>
                    <a:pt x="64" y="32"/>
                  </a:lnTo>
                  <a:lnTo>
                    <a:pt x="64" y="30"/>
                  </a:lnTo>
                  <a:lnTo>
                    <a:pt x="64" y="29"/>
                  </a:lnTo>
                  <a:lnTo>
                    <a:pt x="64" y="27"/>
                  </a:lnTo>
                  <a:lnTo>
                    <a:pt x="64" y="26"/>
                  </a:lnTo>
                  <a:lnTo>
                    <a:pt x="64" y="24"/>
                  </a:lnTo>
                  <a:lnTo>
                    <a:pt x="63" y="22"/>
                  </a:lnTo>
                  <a:lnTo>
                    <a:pt x="63" y="21"/>
                  </a:lnTo>
                  <a:lnTo>
                    <a:pt x="63" y="19"/>
                  </a:lnTo>
                  <a:lnTo>
                    <a:pt x="61" y="18"/>
                  </a:lnTo>
                  <a:lnTo>
                    <a:pt x="61" y="16"/>
                  </a:lnTo>
                  <a:lnTo>
                    <a:pt x="59" y="14"/>
                  </a:lnTo>
                  <a:lnTo>
                    <a:pt x="58" y="13"/>
                  </a:lnTo>
                  <a:lnTo>
                    <a:pt x="56" y="11"/>
                  </a:lnTo>
                  <a:lnTo>
                    <a:pt x="56" y="10"/>
                  </a:lnTo>
                  <a:lnTo>
                    <a:pt x="55" y="10"/>
                  </a:lnTo>
                  <a:lnTo>
                    <a:pt x="53" y="8"/>
                  </a:lnTo>
                  <a:lnTo>
                    <a:pt x="51" y="6"/>
                  </a:lnTo>
                  <a:lnTo>
                    <a:pt x="50" y="5"/>
                  </a:lnTo>
                  <a:lnTo>
                    <a:pt x="48" y="5"/>
                  </a:lnTo>
                  <a:lnTo>
                    <a:pt x="47" y="3"/>
                  </a:lnTo>
                  <a:lnTo>
                    <a:pt x="45" y="3"/>
                  </a:lnTo>
                  <a:lnTo>
                    <a:pt x="43" y="3"/>
                  </a:lnTo>
                  <a:lnTo>
                    <a:pt x="42" y="2"/>
                  </a:lnTo>
                  <a:lnTo>
                    <a:pt x="40" y="2"/>
                  </a:lnTo>
                  <a:lnTo>
                    <a:pt x="39" y="2"/>
                  </a:lnTo>
                  <a:lnTo>
                    <a:pt x="37" y="2"/>
                  </a:lnTo>
                  <a:lnTo>
                    <a:pt x="35" y="2"/>
                  </a:lnTo>
                  <a:lnTo>
                    <a:pt x="32" y="0"/>
                  </a:lnTo>
                  <a:lnTo>
                    <a:pt x="31" y="2"/>
                  </a:lnTo>
                  <a:lnTo>
                    <a:pt x="29" y="2"/>
                  </a:lnTo>
                  <a:lnTo>
                    <a:pt x="27" y="2"/>
                  </a:lnTo>
                  <a:lnTo>
                    <a:pt x="26" y="2"/>
                  </a:lnTo>
                  <a:lnTo>
                    <a:pt x="24" y="2"/>
                  </a:lnTo>
                  <a:lnTo>
                    <a:pt x="23" y="3"/>
                  </a:lnTo>
                  <a:lnTo>
                    <a:pt x="21" y="3"/>
                  </a:lnTo>
                  <a:lnTo>
                    <a:pt x="19" y="3"/>
                  </a:lnTo>
                  <a:lnTo>
                    <a:pt x="18" y="5"/>
                  </a:lnTo>
                  <a:lnTo>
                    <a:pt x="16" y="5"/>
                  </a:lnTo>
                  <a:lnTo>
                    <a:pt x="15" y="6"/>
                  </a:lnTo>
                  <a:lnTo>
                    <a:pt x="13" y="8"/>
                  </a:lnTo>
                  <a:lnTo>
                    <a:pt x="11" y="10"/>
                  </a:lnTo>
                  <a:lnTo>
                    <a:pt x="10" y="10"/>
                  </a:lnTo>
                  <a:lnTo>
                    <a:pt x="10" y="11"/>
                  </a:lnTo>
                  <a:lnTo>
                    <a:pt x="8" y="13"/>
                  </a:lnTo>
                  <a:lnTo>
                    <a:pt x="7" y="14"/>
                  </a:lnTo>
                  <a:lnTo>
                    <a:pt x="5" y="16"/>
                  </a:lnTo>
                  <a:lnTo>
                    <a:pt x="5" y="18"/>
                  </a:lnTo>
                  <a:lnTo>
                    <a:pt x="3" y="19"/>
                  </a:lnTo>
                  <a:lnTo>
                    <a:pt x="3" y="21"/>
                  </a:lnTo>
                  <a:lnTo>
                    <a:pt x="3" y="22"/>
                  </a:lnTo>
                  <a:lnTo>
                    <a:pt x="2" y="24"/>
                  </a:lnTo>
                  <a:lnTo>
                    <a:pt x="2" y="26"/>
                  </a:lnTo>
                  <a:lnTo>
                    <a:pt x="2" y="27"/>
                  </a:lnTo>
                  <a:lnTo>
                    <a:pt x="2" y="29"/>
                  </a:lnTo>
                  <a:lnTo>
                    <a:pt x="2" y="30"/>
                  </a:lnTo>
                  <a:lnTo>
                    <a:pt x="0" y="32"/>
                  </a:lnTo>
                  <a:lnTo>
                    <a:pt x="2" y="35"/>
                  </a:lnTo>
                  <a:lnTo>
                    <a:pt x="2" y="37"/>
                  </a:lnTo>
                  <a:lnTo>
                    <a:pt x="2" y="38"/>
                  </a:lnTo>
                  <a:lnTo>
                    <a:pt x="2" y="40"/>
                  </a:lnTo>
                  <a:lnTo>
                    <a:pt x="2" y="42"/>
                  </a:lnTo>
                  <a:lnTo>
                    <a:pt x="3" y="43"/>
                  </a:lnTo>
                  <a:lnTo>
                    <a:pt x="3" y="45"/>
                  </a:lnTo>
                  <a:lnTo>
                    <a:pt x="3" y="46"/>
                  </a:lnTo>
                  <a:lnTo>
                    <a:pt x="5" y="48"/>
                  </a:lnTo>
                  <a:lnTo>
                    <a:pt x="5" y="50"/>
                  </a:lnTo>
                  <a:lnTo>
                    <a:pt x="7" y="51"/>
                  </a:lnTo>
                  <a:lnTo>
                    <a:pt x="8" y="53"/>
                  </a:lnTo>
                  <a:lnTo>
                    <a:pt x="10" y="54"/>
                  </a:lnTo>
                  <a:lnTo>
                    <a:pt x="10" y="56"/>
                  </a:lnTo>
                  <a:lnTo>
                    <a:pt x="11" y="56"/>
                  </a:lnTo>
                  <a:lnTo>
                    <a:pt x="13" y="58"/>
                  </a:lnTo>
                  <a:lnTo>
                    <a:pt x="15" y="59"/>
                  </a:lnTo>
                  <a:lnTo>
                    <a:pt x="16" y="61"/>
                  </a:lnTo>
                  <a:lnTo>
                    <a:pt x="18" y="61"/>
                  </a:lnTo>
                  <a:lnTo>
                    <a:pt x="19" y="62"/>
                  </a:lnTo>
                  <a:lnTo>
                    <a:pt x="21" y="62"/>
                  </a:lnTo>
                  <a:lnTo>
                    <a:pt x="23" y="62"/>
                  </a:lnTo>
                  <a:lnTo>
                    <a:pt x="24" y="64"/>
                  </a:lnTo>
                  <a:lnTo>
                    <a:pt x="26" y="64"/>
                  </a:lnTo>
                  <a:lnTo>
                    <a:pt x="27" y="64"/>
                  </a:lnTo>
                  <a:lnTo>
                    <a:pt x="29" y="64"/>
                  </a:lnTo>
                  <a:lnTo>
                    <a:pt x="31" y="64"/>
                  </a:lnTo>
                  <a:lnTo>
                    <a:pt x="32" y="64"/>
                  </a:lnTo>
                  <a:lnTo>
                    <a:pt x="35" y="64"/>
                  </a:lnTo>
                  <a:lnTo>
                    <a:pt x="37" y="64"/>
                  </a:lnTo>
                  <a:lnTo>
                    <a:pt x="39" y="64"/>
                  </a:lnTo>
                  <a:lnTo>
                    <a:pt x="40" y="64"/>
                  </a:lnTo>
                  <a:lnTo>
                    <a:pt x="42" y="64"/>
                  </a:lnTo>
                  <a:lnTo>
                    <a:pt x="43" y="62"/>
                  </a:lnTo>
                  <a:lnTo>
                    <a:pt x="45" y="62"/>
                  </a:lnTo>
                  <a:lnTo>
                    <a:pt x="47" y="62"/>
                  </a:lnTo>
                  <a:lnTo>
                    <a:pt x="48" y="61"/>
                  </a:lnTo>
                  <a:lnTo>
                    <a:pt x="50" y="61"/>
                  </a:lnTo>
                  <a:lnTo>
                    <a:pt x="51" y="59"/>
                  </a:lnTo>
                  <a:lnTo>
                    <a:pt x="53" y="58"/>
                  </a:lnTo>
                  <a:lnTo>
                    <a:pt x="55" y="56"/>
                  </a:lnTo>
                  <a:lnTo>
                    <a:pt x="56" y="56"/>
                  </a:lnTo>
                  <a:lnTo>
                    <a:pt x="56" y="54"/>
                  </a:lnTo>
                  <a:lnTo>
                    <a:pt x="58" y="53"/>
                  </a:lnTo>
                  <a:lnTo>
                    <a:pt x="59" y="51"/>
                  </a:lnTo>
                  <a:lnTo>
                    <a:pt x="61" y="50"/>
                  </a:lnTo>
                  <a:lnTo>
                    <a:pt x="61" y="48"/>
                  </a:lnTo>
                  <a:lnTo>
                    <a:pt x="63" y="46"/>
                  </a:lnTo>
                  <a:lnTo>
                    <a:pt x="63" y="45"/>
                  </a:lnTo>
                  <a:lnTo>
                    <a:pt x="63" y="43"/>
                  </a:lnTo>
                  <a:lnTo>
                    <a:pt x="64" y="42"/>
                  </a:lnTo>
                  <a:lnTo>
                    <a:pt x="64" y="40"/>
                  </a:lnTo>
                  <a:lnTo>
                    <a:pt x="64" y="38"/>
                  </a:lnTo>
                  <a:lnTo>
                    <a:pt x="64" y="37"/>
                  </a:lnTo>
                  <a:lnTo>
                    <a:pt x="64" y="35"/>
                  </a:lnTo>
                  <a:lnTo>
                    <a:pt x="64" y="32"/>
                  </a:lnTo>
                  <a:lnTo>
                    <a:pt x="32" y="32"/>
                  </a:lnTo>
                  <a:close/>
                </a:path>
              </a:pathLst>
            </a:custGeom>
            <a:solidFill>
              <a:srgbClr val="66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7368" name="Freeform 1112">
              <a:extLst>
                <a:ext uri="{FF2B5EF4-FFF2-40B4-BE49-F238E27FC236}">
                  <a16:creationId xmlns:a16="http://schemas.microsoft.com/office/drawing/2014/main" id="{298D1EFB-0469-3345-AA8E-765C30EF4EE3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8" y="2030"/>
              <a:ext cx="40" cy="40"/>
            </a:xfrm>
            <a:custGeom>
              <a:avLst/>
              <a:gdLst>
                <a:gd name="T0" fmla="*/ 1 w 78"/>
                <a:gd name="T1" fmla="*/ 1 h 78"/>
                <a:gd name="T2" fmla="*/ 1 w 78"/>
                <a:gd name="T3" fmla="*/ 1 h 78"/>
                <a:gd name="T4" fmla="*/ 1 w 78"/>
                <a:gd name="T5" fmla="*/ 1 h 78"/>
                <a:gd name="T6" fmla="*/ 1 w 78"/>
                <a:gd name="T7" fmla="*/ 1 h 78"/>
                <a:gd name="T8" fmla="*/ 1 w 78"/>
                <a:gd name="T9" fmla="*/ 1 h 78"/>
                <a:gd name="T10" fmla="*/ 1 w 78"/>
                <a:gd name="T11" fmla="*/ 1 h 78"/>
                <a:gd name="T12" fmla="*/ 1 w 78"/>
                <a:gd name="T13" fmla="*/ 1 h 78"/>
                <a:gd name="T14" fmla="*/ 1 w 78"/>
                <a:gd name="T15" fmla="*/ 1 h 78"/>
                <a:gd name="T16" fmla="*/ 1 w 78"/>
                <a:gd name="T17" fmla="*/ 1 h 78"/>
                <a:gd name="T18" fmla="*/ 1 w 78"/>
                <a:gd name="T19" fmla="*/ 1 h 78"/>
                <a:gd name="T20" fmla="*/ 1 w 78"/>
                <a:gd name="T21" fmla="*/ 0 h 78"/>
                <a:gd name="T22" fmla="*/ 1 w 78"/>
                <a:gd name="T23" fmla="*/ 0 h 78"/>
                <a:gd name="T24" fmla="*/ 1 w 78"/>
                <a:gd name="T25" fmla="*/ 1 h 78"/>
                <a:gd name="T26" fmla="*/ 1 w 78"/>
                <a:gd name="T27" fmla="*/ 1 h 78"/>
                <a:gd name="T28" fmla="*/ 1 w 78"/>
                <a:gd name="T29" fmla="*/ 1 h 78"/>
                <a:gd name="T30" fmla="*/ 1 w 78"/>
                <a:gd name="T31" fmla="*/ 1 h 78"/>
                <a:gd name="T32" fmla="*/ 1 w 78"/>
                <a:gd name="T33" fmla="*/ 1 h 78"/>
                <a:gd name="T34" fmla="*/ 1 w 78"/>
                <a:gd name="T35" fmla="*/ 1 h 78"/>
                <a:gd name="T36" fmla="*/ 1 w 78"/>
                <a:gd name="T37" fmla="*/ 1 h 78"/>
                <a:gd name="T38" fmla="*/ 1 w 78"/>
                <a:gd name="T39" fmla="*/ 1 h 78"/>
                <a:gd name="T40" fmla="*/ 1 w 78"/>
                <a:gd name="T41" fmla="*/ 1 h 78"/>
                <a:gd name="T42" fmla="*/ 0 w 78"/>
                <a:gd name="T43" fmla="*/ 1 h 78"/>
                <a:gd name="T44" fmla="*/ 0 w 78"/>
                <a:gd name="T45" fmla="*/ 1 h 78"/>
                <a:gd name="T46" fmla="*/ 1 w 78"/>
                <a:gd name="T47" fmla="*/ 1 h 78"/>
                <a:gd name="T48" fmla="*/ 1 w 78"/>
                <a:gd name="T49" fmla="*/ 1 h 78"/>
                <a:gd name="T50" fmla="*/ 1 w 78"/>
                <a:gd name="T51" fmla="*/ 1 h 78"/>
                <a:gd name="T52" fmla="*/ 1 w 78"/>
                <a:gd name="T53" fmla="*/ 1 h 78"/>
                <a:gd name="T54" fmla="*/ 1 w 78"/>
                <a:gd name="T55" fmla="*/ 1 h 78"/>
                <a:gd name="T56" fmla="*/ 1 w 78"/>
                <a:gd name="T57" fmla="*/ 1 h 78"/>
                <a:gd name="T58" fmla="*/ 1 w 78"/>
                <a:gd name="T59" fmla="*/ 1 h 78"/>
                <a:gd name="T60" fmla="*/ 1 w 78"/>
                <a:gd name="T61" fmla="*/ 1 h 78"/>
                <a:gd name="T62" fmla="*/ 1 w 78"/>
                <a:gd name="T63" fmla="*/ 1 h 78"/>
                <a:gd name="T64" fmla="*/ 1 w 78"/>
                <a:gd name="T65" fmla="*/ 1 h 78"/>
                <a:gd name="T66" fmla="*/ 1 w 78"/>
                <a:gd name="T67" fmla="*/ 1 h 78"/>
                <a:gd name="T68" fmla="*/ 1 w 78"/>
                <a:gd name="T69" fmla="*/ 1 h 78"/>
                <a:gd name="T70" fmla="*/ 1 w 78"/>
                <a:gd name="T71" fmla="*/ 1 h 78"/>
                <a:gd name="T72" fmla="*/ 1 w 78"/>
                <a:gd name="T73" fmla="*/ 1 h 78"/>
                <a:gd name="T74" fmla="*/ 1 w 78"/>
                <a:gd name="T75" fmla="*/ 1 h 78"/>
                <a:gd name="T76" fmla="*/ 1 w 78"/>
                <a:gd name="T77" fmla="*/ 1 h 78"/>
                <a:gd name="T78" fmla="*/ 1 w 78"/>
                <a:gd name="T79" fmla="*/ 1 h 78"/>
                <a:gd name="T80" fmla="*/ 1 w 78"/>
                <a:gd name="T81" fmla="*/ 1 h 78"/>
                <a:gd name="T82" fmla="*/ 1 w 78"/>
                <a:gd name="T83" fmla="*/ 1 h 78"/>
                <a:gd name="T84" fmla="*/ 1 w 78"/>
                <a:gd name="T85" fmla="*/ 1 h 78"/>
                <a:gd name="T86" fmla="*/ 1 w 78"/>
                <a:gd name="T87" fmla="*/ 1 h 78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78"/>
                <a:gd name="T133" fmla="*/ 0 h 78"/>
                <a:gd name="T134" fmla="*/ 78 w 78"/>
                <a:gd name="T135" fmla="*/ 78 h 78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78" h="78">
                  <a:moveTo>
                    <a:pt x="78" y="40"/>
                  </a:moveTo>
                  <a:lnTo>
                    <a:pt x="78" y="37"/>
                  </a:lnTo>
                  <a:lnTo>
                    <a:pt x="78" y="35"/>
                  </a:lnTo>
                  <a:lnTo>
                    <a:pt x="78" y="33"/>
                  </a:lnTo>
                  <a:lnTo>
                    <a:pt x="78" y="32"/>
                  </a:lnTo>
                  <a:lnTo>
                    <a:pt x="77" y="30"/>
                  </a:lnTo>
                  <a:lnTo>
                    <a:pt x="77" y="27"/>
                  </a:lnTo>
                  <a:lnTo>
                    <a:pt x="77" y="25"/>
                  </a:lnTo>
                  <a:lnTo>
                    <a:pt x="75" y="24"/>
                  </a:lnTo>
                  <a:lnTo>
                    <a:pt x="75" y="22"/>
                  </a:lnTo>
                  <a:lnTo>
                    <a:pt x="74" y="21"/>
                  </a:lnTo>
                  <a:lnTo>
                    <a:pt x="74" y="19"/>
                  </a:lnTo>
                  <a:lnTo>
                    <a:pt x="72" y="17"/>
                  </a:lnTo>
                  <a:lnTo>
                    <a:pt x="70" y="16"/>
                  </a:lnTo>
                  <a:lnTo>
                    <a:pt x="70" y="14"/>
                  </a:lnTo>
                  <a:lnTo>
                    <a:pt x="69" y="13"/>
                  </a:lnTo>
                  <a:lnTo>
                    <a:pt x="67" y="11"/>
                  </a:lnTo>
                  <a:lnTo>
                    <a:pt x="66" y="11"/>
                  </a:lnTo>
                  <a:lnTo>
                    <a:pt x="64" y="9"/>
                  </a:lnTo>
                  <a:lnTo>
                    <a:pt x="62" y="8"/>
                  </a:lnTo>
                  <a:lnTo>
                    <a:pt x="61" y="6"/>
                  </a:lnTo>
                  <a:lnTo>
                    <a:pt x="59" y="6"/>
                  </a:lnTo>
                  <a:lnTo>
                    <a:pt x="58" y="5"/>
                  </a:lnTo>
                  <a:lnTo>
                    <a:pt x="56" y="5"/>
                  </a:lnTo>
                  <a:lnTo>
                    <a:pt x="54" y="3"/>
                  </a:lnTo>
                  <a:lnTo>
                    <a:pt x="53" y="3"/>
                  </a:lnTo>
                  <a:lnTo>
                    <a:pt x="51" y="1"/>
                  </a:lnTo>
                  <a:lnTo>
                    <a:pt x="50" y="1"/>
                  </a:lnTo>
                  <a:lnTo>
                    <a:pt x="48" y="1"/>
                  </a:lnTo>
                  <a:lnTo>
                    <a:pt x="45" y="1"/>
                  </a:lnTo>
                  <a:lnTo>
                    <a:pt x="43" y="0"/>
                  </a:lnTo>
                  <a:lnTo>
                    <a:pt x="42" y="0"/>
                  </a:lnTo>
                  <a:lnTo>
                    <a:pt x="40" y="0"/>
                  </a:lnTo>
                  <a:lnTo>
                    <a:pt x="37" y="0"/>
                  </a:lnTo>
                  <a:lnTo>
                    <a:pt x="35" y="0"/>
                  </a:lnTo>
                  <a:lnTo>
                    <a:pt x="34" y="1"/>
                  </a:lnTo>
                  <a:lnTo>
                    <a:pt x="32" y="1"/>
                  </a:lnTo>
                  <a:lnTo>
                    <a:pt x="30" y="1"/>
                  </a:lnTo>
                  <a:lnTo>
                    <a:pt x="27" y="1"/>
                  </a:lnTo>
                  <a:lnTo>
                    <a:pt x="26" y="3"/>
                  </a:lnTo>
                  <a:lnTo>
                    <a:pt x="24" y="3"/>
                  </a:lnTo>
                  <a:lnTo>
                    <a:pt x="22" y="5"/>
                  </a:lnTo>
                  <a:lnTo>
                    <a:pt x="21" y="5"/>
                  </a:lnTo>
                  <a:lnTo>
                    <a:pt x="19" y="6"/>
                  </a:lnTo>
                  <a:lnTo>
                    <a:pt x="18" y="6"/>
                  </a:lnTo>
                  <a:lnTo>
                    <a:pt x="16" y="8"/>
                  </a:lnTo>
                  <a:lnTo>
                    <a:pt x="14" y="9"/>
                  </a:lnTo>
                  <a:lnTo>
                    <a:pt x="13" y="11"/>
                  </a:lnTo>
                  <a:lnTo>
                    <a:pt x="11" y="11"/>
                  </a:lnTo>
                  <a:lnTo>
                    <a:pt x="11" y="13"/>
                  </a:lnTo>
                  <a:lnTo>
                    <a:pt x="10" y="14"/>
                  </a:lnTo>
                  <a:lnTo>
                    <a:pt x="8" y="16"/>
                  </a:lnTo>
                  <a:lnTo>
                    <a:pt x="6" y="17"/>
                  </a:lnTo>
                  <a:lnTo>
                    <a:pt x="6" y="19"/>
                  </a:lnTo>
                  <a:lnTo>
                    <a:pt x="5" y="21"/>
                  </a:lnTo>
                  <a:lnTo>
                    <a:pt x="5" y="22"/>
                  </a:lnTo>
                  <a:lnTo>
                    <a:pt x="3" y="24"/>
                  </a:lnTo>
                  <a:lnTo>
                    <a:pt x="3" y="25"/>
                  </a:lnTo>
                  <a:lnTo>
                    <a:pt x="2" y="27"/>
                  </a:lnTo>
                  <a:lnTo>
                    <a:pt x="2" y="30"/>
                  </a:lnTo>
                  <a:lnTo>
                    <a:pt x="2" y="32"/>
                  </a:lnTo>
                  <a:lnTo>
                    <a:pt x="2" y="33"/>
                  </a:lnTo>
                  <a:lnTo>
                    <a:pt x="0" y="35"/>
                  </a:lnTo>
                  <a:lnTo>
                    <a:pt x="0" y="37"/>
                  </a:lnTo>
                  <a:lnTo>
                    <a:pt x="0" y="40"/>
                  </a:lnTo>
                  <a:lnTo>
                    <a:pt x="0" y="41"/>
                  </a:lnTo>
                  <a:lnTo>
                    <a:pt x="0" y="43"/>
                  </a:lnTo>
                  <a:lnTo>
                    <a:pt x="2" y="45"/>
                  </a:lnTo>
                  <a:lnTo>
                    <a:pt x="2" y="48"/>
                  </a:lnTo>
                  <a:lnTo>
                    <a:pt x="2" y="49"/>
                  </a:lnTo>
                  <a:lnTo>
                    <a:pt x="2" y="51"/>
                  </a:lnTo>
                  <a:lnTo>
                    <a:pt x="3" y="53"/>
                  </a:lnTo>
                  <a:lnTo>
                    <a:pt x="3" y="54"/>
                  </a:lnTo>
                  <a:lnTo>
                    <a:pt x="5" y="56"/>
                  </a:lnTo>
                  <a:lnTo>
                    <a:pt x="5" y="57"/>
                  </a:lnTo>
                  <a:lnTo>
                    <a:pt x="6" y="59"/>
                  </a:lnTo>
                  <a:lnTo>
                    <a:pt x="6" y="61"/>
                  </a:lnTo>
                  <a:lnTo>
                    <a:pt x="8" y="62"/>
                  </a:lnTo>
                  <a:lnTo>
                    <a:pt x="10" y="64"/>
                  </a:lnTo>
                  <a:lnTo>
                    <a:pt x="11" y="65"/>
                  </a:lnTo>
                  <a:lnTo>
                    <a:pt x="11" y="67"/>
                  </a:lnTo>
                  <a:lnTo>
                    <a:pt x="13" y="69"/>
                  </a:lnTo>
                  <a:lnTo>
                    <a:pt x="14" y="70"/>
                  </a:lnTo>
                  <a:lnTo>
                    <a:pt x="16" y="70"/>
                  </a:lnTo>
                  <a:lnTo>
                    <a:pt x="18" y="72"/>
                  </a:lnTo>
                  <a:lnTo>
                    <a:pt x="19" y="73"/>
                  </a:lnTo>
                  <a:lnTo>
                    <a:pt x="21" y="73"/>
                  </a:lnTo>
                  <a:lnTo>
                    <a:pt x="22" y="75"/>
                  </a:lnTo>
                  <a:lnTo>
                    <a:pt x="24" y="75"/>
                  </a:lnTo>
                  <a:lnTo>
                    <a:pt x="26" y="77"/>
                  </a:lnTo>
                  <a:lnTo>
                    <a:pt x="27" y="77"/>
                  </a:lnTo>
                  <a:lnTo>
                    <a:pt x="30" y="77"/>
                  </a:lnTo>
                  <a:lnTo>
                    <a:pt x="32" y="78"/>
                  </a:lnTo>
                  <a:lnTo>
                    <a:pt x="34" y="78"/>
                  </a:lnTo>
                  <a:lnTo>
                    <a:pt x="35" y="78"/>
                  </a:lnTo>
                  <a:lnTo>
                    <a:pt x="37" y="78"/>
                  </a:lnTo>
                  <a:lnTo>
                    <a:pt x="40" y="78"/>
                  </a:lnTo>
                  <a:lnTo>
                    <a:pt x="42" y="78"/>
                  </a:lnTo>
                  <a:lnTo>
                    <a:pt x="43" y="78"/>
                  </a:lnTo>
                  <a:lnTo>
                    <a:pt x="45" y="78"/>
                  </a:lnTo>
                  <a:lnTo>
                    <a:pt x="48" y="78"/>
                  </a:lnTo>
                  <a:lnTo>
                    <a:pt x="50" y="77"/>
                  </a:lnTo>
                  <a:lnTo>
                    <a:pt x="51" y="77"/>
                  </a:lnTo>
                  <a:lnTo>
                    <a:pt x="53" y="77"/>
                  </a:lnTo>
                  <a:lnTo>
                    <a:pt x="54" y="75"/>
                  </a:lnTo>
                  <a:lnTo>
                    <a:pt x="56" y="75"/>
                  </a:lnTo>
                  <a:lnTo>
                    <a:pt x="58" y="73"/>
                  </a:lnTo>
                  <a:lnTo>
                    <a:pt x="59" y="73"/>
                  </a:lnTo>
                  <a:lnTo>
                    <a:pt x="61" y="72"/>
                  </a:lnTo>
                  <a:lnTo>
                    <a:pt x="62" y="70"/>
                  </a:lnTo>
                  <a:lnTo>
                    <a:pt x="64" y="70"/>
                  </a:lnTo>
                  <a:lnTo>
                    <a:pt x="66" y="69"/>
                  </a:lnTo>
                  <a:lnTo>
                    <a:pt x="67" y="67"/>
                  </a:lnTo>
                  <a:lnTo>
                    <a:pt x="69" y="65"/>
                  </a:lnTo>
                  <a:lnTo>
                    <a:pt x="70" y="64"/>
                  </a:lnTo>
                  <a:lnTo>
                    <a:pt x="70" y="62"/>
                  </a:lnTo>
                  <a:lnTo>
                    <a:pt x="72" y="61"/>
                  </a:lnTo>
                  <a:lnTo>
                    <a:pt x="74" y="59"/>
                  </a:lnTo>
                  <a:lnTo>
                    <a:pt x="74" y="57"/>
                  </a:lnTo>
                  <a:lnTo>
                    <a:pt x="75" y="56"/>
                  </a:lnTo>
                  <a:lnTo>
                    <a:pt x="75" y="54"/>
                  </a:lnTo>
                  <a:lnTo>
                    <a:pt x="77" y="53"/>
                  </a:lnTo>
                  <a:lnTo>
                    <a:pt x="77" y="51"/>
                  </a:lnTo>
                  <a:lnTo>
                    <a:pt x="77" y="49"/>
                  </a:lnTo>
                  <a:lnTo>
                    <a:pt x="78" y="48"/>
                  </a:lnTo>
                  <a:lnTo>
                    <a:pt x="78" y="45"/>
                  </a:lnTo>
                  <a:lnTo>
                    <a:pt x="78" y="43"/>
                  </a:lnTo>
                  <a:lnTo>
                    <a:pt x="78" y="41"/>
                  </a:lnTo>
                  <a:lnTo>
                    <a:pt x="78" y="40"/>
                  </a:lnTo>
                </a:path>
              </a:pathLst>
            </a:custGeom>
            <a:solidFill>
              <a:srgbClr val="66FFFF"/>
            </a:solidFill>
            <a:ln w="23813">
              <a:solidFill>
                <a:srgbClr val="00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369" name="Rectangle 1113">
              <a:extLst>
                <a:ext uri="{FF2B5EF4-FFF2-40B4-BE49-F238E27FC236}">
                  <a16:creationId xmlns:a16="http://schemas.microsoft.com/office/drawing/2014/main" id="{B33F9C04-E87B-284A-B6F2-D74A57853B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99" y="1352"/>
              <a:ext cx="50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 b="0">
                  <a:solidFill>
                    <a:srgbClr val="000000"/>
                  </a:solidFill>
                  <a:latin typeface="Times-Roman" pitchFamily="2" charset="0"/>
                </a:rPr>
                <a:t>changes </a:t>
              </a:r>
              <a:endParaRPr lang="en-US" altLang="en-US" b="0">
                <a:latin typeface="Times" pitchFamily="2" charset="0"/>
              </a:endParaRPr>
            </a:p>
          </p:txBody>
        </p:sp>
      </p:grp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3">
            <a:extLst>
              <a:ext uri="{FF2B5EF4-FFF2-40B4-BE49-F238E27FC236}">
                <a16:creationId xmlns:a16="http://schemas.microsoft.com/office/drawing/2014/main" id="{74024BB6-923F-7846-B527-362E620775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2590800"/>
            <a:ext cx="914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>
                <a:solidFill>
                  <a:srgbClr val="000000"/>
                </a:solidFill>
              </a:rPr>
              <a:t>Register File</a:t>
            </a:r>
          </a:p>
        </p:txBody>
      </p:sp>
    </p:spTree>
  </p:cSld>
  <p:clrMapOvr>
    <a:masterClrMapping/>
  </p:clrMapOvr>
  <p:transition/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Title 1">
            <a:extLst>
              <a:ext uri="{FF2B5EF4-FFF2-40B4-BE49-F238E27FC236}">
                <a16:creationId xmlns:a16="http://schemas.microsoft.com/office/drawing/2014/main" id="{18B7C09D-232F-D149-8F41-1038F3009580}"/>
              </a:ext>
            </a:extLst>
          </p:cNvPr>
          <p:cNvSpPr txBox="1">
            <a:spLocks/>
          </p:cNvSpPr>
          <p:nvPr/>
        </p:nvSpPr>
        <p:spPr bwMode="auto">
          <a:xfrm>
            <a:off x="914400" y="152400"/>
            <a:ext cx="9144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200"/>
              <a:t>Derivation of the synchronous up-counter</a:t>
            </a:r>
          </a:p>
        </p:txBody>
      </p:sp>
      <p:sp>
        <p:nvSpPr>
          <p:cNvPr id="98306" name="TextBox 125">
            <a:extLst>
              <a:ext uri="{FF2B5EF4-FFF2-40B4-BE49-F238E27FC236}">
                <a16:creationId xmlns:a16="http://schemas.microsoft.com/office/drawing/2014/main" id="{1FC615D6-4D1C-C84D-B525-C1DB065963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05700" y="6550026"/>
            <a:ext cx="23876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0">
                <a:latin typeface="Times" pitchFamily="2" charset="0"/>
              </a:rPr>
              <a:t>[ Table 5.1 from the textbook ]</a:t>
            </a:r>
          </a:p>
        </p:txBody>
      </p:sp>
      <p:grpSp>
        <p:nvGrpSpPr>
          <p:cNvPr id="98307" name="Group 1114">
            <a:extLst>
              <a:ext uri="{FF2B5EF4-FFF2-40B4-BE49-F238E27FC236}">
                <a16:creationId xmlns:a16="http://schemas.microsoft.com/office/drawing/2014/main" id="{16742C82-D7D3-1549-ADDA-9D6F78B14143}"/>
              </a:ext>
            </a:extLst>
          </p:cNvPr>
          <p:cNvGrpSpPr>
            <a:grpSpLocks/>
          </p:cNvGrpSpPr>
          <p:nvPr/>
        </p:nvGrpSpPr>
        <p:grpSpPr bwMode="auto">
          <a:xfrm>
            <a:off x="3589338" y="1143001"/>
            <a:ext cx="4868862" cy="3273425"/>
            <a:chOff x="1332" y="921"/>
            <a:chExt cx="3067" cy="2062"/>
          </a:xfrm>
        </p:grpSpPr>
        <p:sp>
          <p:nvSpPr>
            <p:cNvPr id="98309" name="Line 1028">
              <a:extLst>
                <a:ext uri="{FF2B5EF4-FFF2-40B4-BE49-F238E27FC236}">
                  <a16:creationId xmlns:a16="http://schemas.microsoft.com/office/drawing/2014/main" id="{90C42DB9-D4F8-2C45-B769-E6BCED067B7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332" y="1135"/>
              <a:ext cx="1648" cy="1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310" name="Freeform 1029">
              <a:extLst>
                <a:ext uri="{FF2B5EF4-FFF2-40B4-BE49-F238E27FC236}">
                  <a16:creationId xmlns:a16="http://schemas.microsoft.com/office/drawing/2014/main" id="{D6C4C268-734B-034D-AC5C-C9949359AA63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6" y="921"/>
              <a:ext cx="1" cy="2062"/>
            </a:xfrm>
            <a:custGeom>
              <a:avLst/>
              <a:gdLst>
                <a:gd name="T0" fmla="*/ 0 w 1"/>
                <a:gd name="T1" fmla="*/ 1 h 4124"/>
                <a:gd name="T2" fmla="*/ 0 w 1"/>
                <a:gd name="T3" fmla="*/ 0 h 4124"/>
                <a:gd name="T4" fmla="*/ 0 w 1"/>
                <a:gd name="T5" fmla="*/ 1 h 4124"/>
                <a:gd name="T6" fmla="*/ 0 60000 65536"/>
                <a:gd name="T7" fmla="*/ 0 60000 65536"/>
                <a:gd name="T8" fmla="*/ 0 60000 65536"/>
                <a:gd name="T9" fmla="*/ 0 w 1"/>
                <a:gd name="T10" fmla="*/ 0 h 4124"/>
                <a:gd name="T11" fmla="*/ 1 w 1"/>
                <a:gd name="T12" fmla="*/ 4124 h 412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4124">
                  <a:moveTo>
                    <a:pt x="0" y="4124"/>
                  </a:moveTo>
                  <a:lnTo>
                    <a:pt x="0" y="0"/>
                  </a:lnTo>
                  <a:lnTo>
                    <a:pt x="0" y="41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311" name="Line 1030">
              <a:extLst>
                <a:ext uri="{FF2B5EF4-FFF2-40B4-BE49-F238E27FC236}">
                  <a16:creationId xmlns:a16="http://schemas.microsoft.com/office/drawing/2014/main" id="{0DE99C9B-A51B-5D46-9D17-F3BC81E5C99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196" y="921"/>
              <a:ext cx="1" cy="206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312" name="Rectangle 1031">
              <a:extLst>
                <a:ext uri="{FF2B5EF4-FFF2-40B4-BE49-F238E27FC236}">
                  <a16:creationId xmlns:a16="http://schemas.microsoft.com/office/drawing/2014/main" id="{24699625-DCA7-484F-A4E5-F313C97215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82" y="1226"/>
              <a:ext cx="10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 b="0">
                  <a:solidFill>
                    <a:srgbClr val="000000"/>
                  </a:solidFill>
                  <a:latin typeface="Times-Roman" pitchFamily="2" charset="0"/>
                </a:rPr>
                <a:t>0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98313" name="Rectangle 1032">
              <a:extLst>
                <a:ext uri="{FF2B5EF4-FFF2-40B4-BE49-F238E27FC236}">
                  <a16:creationId xmlns:a16="http://schemas.microsoft.com/office/drawing/2014/main" id="{87D79D8A-531C-3B43-9641-F1DED14413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82" y="1417"/>
              <a:ext cx="10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 b="0">
                  <a:solidFill>
                    <a:srgbClr val="000000"/>
                  </a:solidFill>
                  <a:latin typeface="Times-Roman" pitchFamily="2" charset="0"/>
                </a:rPr>
                <a:t>0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98314" name="Rectangle 1033">
              <a:extLst>
                <a:ext uri="{FF2B5EF4-FFF2-40B4-BE49-F238E27FC236}">
                  <a16:creationId xmlns:a16="http://schemas.microsoft.com/office/drawing/2014/main" id="{581815A5-301F-134E-B9CF-22585CDEA8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82" y="1609"/>
              <a:ext cx="10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 b="0">
                  <a:solidFill>
                    <a:srgbClr val="00FFFF"/>
                  </a:solidFill>
                  <a:latin typeface="Times-Roman" pitchFamily="2" charset="0"/>
                </a:rPr>
                <a:t>1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98315" name="Rectangle 1034">
              <a:extLst>
                <a:ext uri="{FF2B5EF4-FFF2-40B4-BE49-F238E27FC236}">
                  <a16:creationId xmlns:a16="http://schemas.microsoft.com/office/drawing/2014/main" id="{E482D7C8-EF54-5642-84E8-8080AE4B7F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82" y="1801"/>
              <a:ext cx="10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 b="0">
                  <a:solidFill>
                    <a:srgbClr val="000000"/>
                  </a:solidFill>
                  <a:latin typeface="Times-Roman" pitchFamily="2" charset="0"/>
                </a:rPr>
                <a:t>1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98316" name="Rectangle 1035">
              <a:extLst>
                <a:ext uri="{FF2B5EF4-FFF2-40B4-BE49-F238E27FC236}">
                  <a16:creationId xmlns:a16="http://schemas.microsoft.com/office/drawing/2014/main" id="{09C0CE03-EFFD-A04E-8A11-F74B6C4148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10" y="1226"/>
              <a:ext cx="10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 b="0">
                  <a:solidFill>
                    <a:srgbClr val="000000"/>
                  </a:solidFill>
                  <a:latin typeface="Times-Roman" pitchFamily="2" charset="0"/>
                </a:rPr>
                <a:t>0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98317" name="Rectangle 1036">
              <a:extLst>
                <a:ext uri="{FF2B5EF4-FFF2-40B4-BE49-F238E27FC236}">
                  <a16:creationId xmlns:a16="http://schemas.microsoft.com/office/drawing/2014/main" id="{528B5938-2C81-7F41-85F8-4588A6C5CD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10" y="1417"/>
              <a:ext cx="10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 b="0">
                  <a:solidFill>
                    <a:srgbClr val="000000"/>
                  </a:solidFill>
                  <a:latin typeface="Times-Roman" pitchFamily="2" charset="0"/>
                </a:rPr>
                <a:t>1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98318" name="Rectangle 1037">
              <a:extLst>
                <a:ext uri="{FF2B5EF4-FFF2-40B4-BE49-F238E27FC236}">
                  <a16:creationId xmlns:a16="http://schemas.microsoft.com/office/drawing/2014/main" id="{37F0C093-688B-4A46-B9FD-46215B58D2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10" y="1609"/>
              <a:ext cx="10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 b="0">
                  <a:solidFill>
                    <a:srgbClr val="000000"/>
                  </a:solidFill>
                  <a:latin typeface="Times-Roman" pitchFamily="2" charset="0"/>
                </a:rPr>
                <a:t>0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98319" name="Rectangle 1038">
              <a:extLst>
                <a:ext uri="{FF2B5EF4-FFF2-40B4-BE49-F238E27FC236}">
                  <a16:creationId xmlns:a16="http://schemas.microsoft.com/office/drawing/2014/main" id="{963B0A2F-0656-B945-8777-844722C3CA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10" y="1801"/>
              <a:ext cx="10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 b="0">
                  <a:solidFill>
                    <a:srgbClr val="000000"/>
                  </a:solidFill>
                  <a:latin typeface="Times-Roman" pitchFamily="2" charset="0"/>
                </a:rPr>
                <a:t>1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98320" name="Rectangle 1039">
              <a:extLst>
                <a:ext uri="{FF2B5EF4-FFF2-40B4-BE49-F238E27FC236}">
                  <a16:creationId xmlns:a16="http://schemas.microsoft.com/office/drawing/2014/main" id="{0EC9BEF0-BF07-CA41-9C47-5E7A28772D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11" y="1226"/>
              <a:ext cx="10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 b="0">
                  <a:solidFill>
                    <a:srgbClr val="000000"/>
                  </a:solidFill>
                  <a:latin typeface="Times-Roman" pitchFamily="2" charset="0"/>
                </a:rPr>
                <a:t>0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98321" name="Rectangle 1040">
              <a:extLst>
                <a:ext uri="{FF2B5EF4-FFF2-40B4-BE49-F238E27FC236}">
                  <a16:creationId xmlns:a16="http://schemas.microsoft.com/office/drawing/2014/main" id="{71E42DDC-BA8F-7B46-A8DB-3ECB2CD31F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11" y="1417"/>
              <a:ext cx="10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 b="0">
                  <a:solidFill>
                    <a:srgbClr val="000000"/>
                  </a:solidFill>
                  <a:latin typeface="Times-Roman" pitchFamily="2" charset="0"/>
                </a:rPr>
                <a:t>1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98322" name="Rectangle 1041">
              <a:extLst>
                <a:ext uri="{FF2B5EF4-FFF2-40B4-BE49-F238E27FC236}">
                  <a16:creationId xmlns:a16="http://schemas.microsoft.com/office/drawing/2014/main" id="{C2ED9340-68FD-3748-8E40-3FB6C69693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11" y="1609"/>
              <a:ext cx="10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 b="0">
                  <a:solidFill>
                    <a:srgbClr val="000000"/>
                  </a:solidFill>
                  <a:latin typeface="Times-Roman" pitchFamily="2" charset="0"/>
                </a:rPr>
                <a:t>2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98323" name="Rectangle 1042">
              <a:extLst>
                <a:ext uri="{FF2B5EF4-FFF2-40B4-BE49-F238E27FC236}">
                  <a16:creationId xmlns:a16="http://schemas.microsoft.com/office/drawing/2014/main" id="{86B207AD-EBDA-344A-83AA-73ECB8DBE0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11" y="1801"/>
              <a:ext cx="10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 b="0">
                  <a:solidFill>
                    <a:srgbClr val="000000"/>
                  </a:solidFill>
                  <a:latin typeface="Times-Roman" pitchFamily="2" charset="0"/>
                </a:rPr>
                <a:t>3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98324" name="Rectangle 1043">
              <a:extLst>
                <a:ext uri="{FF2B5EF4-FFF2-40B4-BE49-F238E27FC236}">
                  <a16:creationId xmlns:a16="http://schemas.microsoft.com/office/drawing/2014/main" id="{4583ACB3-2798-EA42-BA6F-1E9155E86B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82" y="1993"/>
              <a:ext cx="10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 b="0">
                  <a:solidFill>
                    <a:srgbClr val="00FFFF"/>
                  </a:solidFill>
                  <a:latin typeface="Times-Roman" pitchFamily="2" charset="0"/>
                </a:rPr>
                <a:t>0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98325" name="Rectangle 1044">
              <a:extLst>
                <a:ext uri="{FF2B5EF4-FFF2-40B4-BE49-F238E27FC236}">
                  <a16:creationId xmlns:a16="http://schemas.microsoft.com/office/drawing/2014/main" id="{EDD5C6B4-32A2-A447-B85F-0C95C6A0F2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82" y="2185"/>
              <a:ext cx="10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 b="0">
                  <a:solidFill>
                    <a:srgbClr val="000000"/>
                  </a:solidFill>
                  <a:latin typeface="Times-Roman" pitchFamily="2" charset="0"/>
                </a:rPr>
                <a:t>0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98326" name="Rectangle 1045">
              <a:extLst>
                <a:ext uri="{FF2B5EF4-FFF2-40B4-BE49-F238E27FC236}">
                  <a16:creationId xmlns:a16="http://schemas.microsoft.com/office/drawing/2014/main" id="{46E7EF80-5899-6E4B-976E-7FA5D42829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82" y="2376"/>
              <a:ext cx="10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 b="0">
                  <a:solidFill>
                    <a:srgbClr val="00FFFF"/>
                  </a:solidFill>
                  <a:latin typeface="Times-Roman" pitchFamily="2" charset="0"/>
                </a:rPr>
                <a:t>1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98327" name="Rectangle 1046">
              <a:extLst>
                <a:ext uri="{FF2B5EF4-FFF2-40B4-BE49-F238E27FC236}">
                  <a16:creationId xmlns:a16="http://schemas.microsoft.com/office/drawing/2014/main" id="{07D46BE9-A3BF-FC46-BAFC-57F8A4C688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10" y="1993"/>
              <a:ext cx="10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 b="0">
                  <a:solidFill>
                    <a:srgbClr val="000000"/>
                  </a:solidFill>
                  <a:latin typeface="Times-Roman" pitchFamily="2" charset="0"/>
                </a:rPr>
                <a:t>0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98328" name="Rectangle 1047">
              <a:extLst>
                <a:ext uri="{FF2B5EF4-FFF2-40B4-BE49-F238E27FC236}">
                  <a16:creationId xmlns:a16="http://schemas.microsoft.com/office/drawing/2014/main" id="{F33859AF-7DB2-9F46-8DCB-2154BE6A1B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10" y="2185"/>
              <a:ext cx="10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 b="0">
                  <a:solidFill>
                    <a:srgbClr val="000000"/>
                  </a:solidFill>
                  <a:latin typeface="Times-Roman" pitchFamily="2" charset="0"/>
                </a:rPr>
                <a:t>1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98329" name="Rectangle 1048">
              <a:extLst>
                <a:ext uri="{FF2B5EF4-FFF2-40B4-BE49-F238E27FC236}">
                  <a16:creationId xmlns:a16="http://schemas.microsoft.com/office/drawing/2014/main" id="{6739339A-84B9-664B-98CB-5A0F0B189F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10" y="2376"/>
              <a:ext cx="10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 b="0">
                  <a:solidFill>
                    <a:srgbClr val="000000"/>
                  </a:solidFill>
                  <a:latin typeface="Times-Roman" pitchFamily="2" charset="0"/>
                </a:rPr>
                <a:t>0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98330" name="Rectangle 1049">
              <a:extLst>
                <a:ext uri="{FF2B5EF4-FFF2-40B4-BE49-F238E27FC236}">
                  <a16:creationId xmlns:a16="http://schemas.microsoft.com/office/drawing/2014/main" id="{B3453EBB-FE06-114D-8BDE-35D3295112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11" y="1993"/>
              <a:ext cx="10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 b="0">
                  <a:solidFill>
                    <a:srgbClr val="000000"/>
                  </a:solidFill>
                  <a:latin typeface="Times-Roman" pitchFamily="2" charset="0"/>
                </a:rPr>
                <a:t>4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98331" name="Rectangle 1050">
              <a:extLst>
                <a:ext uri="{FF2B5EF4-FFF2-40B4-BE49-F238E27FC236}">
                  <a16:creationId xmlns:a16="http://schemas.microsoft.com/office/drawing/2014/main" id="{ACE0FB99-0FC5-494F-8FB4-9A9AE31422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11" y="2185"/>
              <a:ext cx="10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 b="0">
                  <a:solidFill>
                    <a:srgbClr val="000000"/>
                  </a:solidFill>
                  <a:latin typeface="Times-Roman" pitchFamily="2" charset="0"/>
                </a:rPr>
                <a:t>5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98332" name="Rectangle 1051">
              <a:extLst>
                <a:ext uri="{FF2B5EF4-FFF2-40B4-BE49-F238E27FC236}">
                  <a16:creationId xmlns:a16="http://schemas.microsoft.com/office/drawing/2014/main" id="{3672EF17-D4AE-4740-AE52-02EFB76F08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11" y="2376"/>
              <a:ext cx="10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 b="0">
                  <a:solidFill>
                    <a:srgbClr val="000000"/>
                  </a:solidFill>
                  <a:latin typeface="Times-Roman" pitchFamily="2" charset="0"/>
                </a:rPr>
                <a:t>6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98333" name="Rectangle 1052">
              <a:extLst>
                <a:ext uri="{FF2B5EF4-FFF2-40B4-BE49-F238E27FC236}">
                  <a16:creationId xmlns:a16="http://schemas.microsoft.com/office/drawing/2014/main" id="{260C06AF-5CC8-C946-B6A7-2BE241F983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82" y="2572"/>
              <a:ext cx="10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 b="0">
                  <a:solidFill>
                    <a:srgbClr val="000000"/>
                  </a:solidFill>
                  <a:latin typeface="Times-Roman" pitchFamily="2" charset="0"/>
                </a:rPr>
                <a:t>1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98334" name="Rectangle 1053">
              <a:extLst>
                <a:ext uri="{FF2B5EF4-FFF2-40B4-BE49-F238E27FC236}">
                  <a16:creationId xmlns:a16="http://schemas.microsoft.com/office/drawing/2014/main" id="{A53B45BE-5B89-B040-951A-6FF6694D9C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10" y="2572"/>
              <a:ext cx="10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 b="0">
                  <a:solidFill>
                    <a:srgbClr val="000000"/>
                  </a:solidFill>
                  <a:latin typeface="Times-Roman" pitchFamily="2" charset="0"/>
                </a:rPr>
                <a:t>1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98335" name="Rectangle 1054">
              <a:extLst>
                <a:ext uri="{FF2B5EF4-FFF2-40B4-BE49-F238E27FC236}">
                  <a16:creationId xmlns:a16="http://schemas.microsoft.com/office/drawing/2014/main" id="{75215607-0AA1-7745-9625-BE0CB63DB8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11" y="2572"/>
              <a:ext cx="10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 b="0">
                  <a:solidFill>
                    <a:srgbClr val="000000"/>
                  </a:solidFill>
                  <a:latin typeface="Times-Roman" pitchFamily="2" charset="0"/>
                </a:rPr>
                <a:t>7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98336" name="Rectangle 1055">
              <a:extLst>
                <a:ext uri="{FF2B5EF4-FFF2-40B4-BE49-F238E27FC236}">
                  <a16:creationId xmlns:a16="http://schemas.microsoft.com/office/drawing/2014/main" id="{AA4DE6C4-A2C8-1F43-A1B4-B9527B7A03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53" y="1226"/>
              <a:ext cx="10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 b="0">
                  <a:solidFill>
                    <a:srgbClr val="000000"/>
                  </a:solidFill>
                  <a:latin typeface="Times-Roman" pitchFamily="2" charset="0"/>
                </a:rPr>
                <a:t>0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98337" name="Rectangle 1056">
              <a:extLst>
                <a:ext uri="{FF2B5EF4-FFF2-40B4-BE49-F238E27FC236}">
                  <a16:creationId xmlns:a16="http://schemas.microsoft.com/office/drawing/2014/main" id="{C418BD41-8E4F-5446-B272-215281C37B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53" y="1417"/>
              <a:ext cx="10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 b="0">
                  <a:solidFill>
                    <a:srgbClr val="000000"/>
                  </a:solidFill>
                  <a:latin typeface="Times-Roman" pitchFamily="2" charset="0"/>
                </a:rPr>
                <a:t>0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98338" name="Rectangle 1057">
              <a:extLst>
                <a:ext uri="{FF2B5EF4-FFF2-40B4-BE49-F238E27FC236}">
                  <a16:creationId xmlns:a16="http://schemas.microsoft.com/office/drawing/2014/main" id="{3D066AA3-0625-124A-80B0-E9E1BEB5B6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53" y="1609"/>
              <a:ext cx="10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 b="0">
                  <a:solidFill>
                    <a:srgbClr val="000000"/>
                  </a:solidFill>
                  <a:latin typeface="Times-Roman" pitchFamily="2" charset="0"/>
                </a:rPr>
                <a:t>0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98339" name="Rectangle 1058">
              <a:extLst>
                <a:ext uri="{FF2B5EF4-FFF2-40B4-BE49-F238E27FC236}">
                  <a16:creationId xmlns:a16="http://schemas.microsoft.com/office/drawing/2014/main" id="{0C02F0E2-DFC9-3C40-A266-4BE54802AB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53" y="1801"/>
              <a:ext cx="10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 b="0">
                  <a:solidFill>
                    <a:srgbClr val="000000"/>
                  </a:solidFill>
                  <a:latin typeface="Times-Roman" pitchFamily="2" charset="0"/>
                </a:rPr>
                <a:t>0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98340" name="Rectangle 1059">
              <a:extLst>
                <a:ext uri="{FF2B5EF4-FFF2-40B4-BE49-F238E27FC236}">
                  <a16:creationId xmlns:a16="http://schemas.microsoft.com/office/drawing/2014/main" id="{765DDDBC-06A2-1748-B5D7-61AB3DF3CB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53" y="1994"/>
              <a:ext cx="10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 b="0">
                  <a:solidFill>
                    <a:srgbClr val="00FFFF"/>
                  </a:solidFill>
                  <a:latin typeface="Times-Roman" pitchFamily="2" charset="0"/>
                </a:rPr>
                <a:t>1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98341" name="Rectangle 1060">
              <a:extLst>
                <a:ext uri="{FF2B5EF4-FFF2-40B4-BE49-F238E27FC236}">
                  <a16:creationId xmlns:a16="http://schemas.microsoft.com/office/drawing/2014/main" id="{38E9F881-7C30-4A46-B9FD-013D4E31D3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53" y="2185"/>
              <a:ext cx="10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 b="0">
                  <a:solidFill>
                    <a:srgbClr val="000000"/>
                  </a:solidFill>
                  <a:latin typeface="Times-Roman" pitchFamily="2" charset="0"/>
                </a:rPr>
                <a:t>1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98342" name="Rectangle 1061">
              <a:extLst>
                <a:ext uri="{FF2B5EF4-FFF2-40B4-BE49-F238E27FC236}">
                  <a16:creationId xmlns:a16="http://schemas.microsoft.com/office/drawing/2014/main" id="{46867756-C758-F941-89CB-1F9B3EF56C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53" y="2377"/>
              <a:ext cx="10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 b="0">
                  <a:solidFill>
                    <a:srgbClr val="000000"/>
                  </a:solidFill>
                  <a:latin typeface="Times-Roman" pitchFamily="2" charset="0"/>
                </a:rPr>
                <a:t>1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98343" name="Rectangle 1062">
              <a:extLst>
                <a:ext uri="{FF2B5EF4-FFF2-40B4-BE49-F238E27FC236}">
                  <a16:creationId xmlns:a16="http://schemas.microsoft.com/office/drawing/2014/main" id="{21597CF9-68B8-CA45-94F0-157539C6B1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53" y="2573"/>
              <a:ext cx="10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 b="0">
                  <a:solidFill>
                    <a:srgbClr val="000000"/>
                  </a:solidFill>
                  <a:latin typeface="Times-Roman" pitchFamily="2" charset="0"/>
                </a:rPr>
                <a:t>1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98344" name="Rectangle 1063">
              <a:extLst>
                <a:ext uri="{FF2B5EF4-FFF2-40B4-BE49-F238E27FC236}">
                  <a16:creationId xmlns:a16="http://schemas.microsoft.com/office/drawing/2014/main" id="{ADBB5F68-49E5-CA4F-9773-5F4081195B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05" y="931"/>
              <a:ext cx="72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 b="0">
                  <a:solidFill>
                    <a:srgbClr val="000000"/>
                  </a:solidFill>
                  <a:latin typeface="Times-Roman" pitchFamily="2" charset="0"/>
                </a:rPr>
                <a:t>Clock cycle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98345" name="Rectangle 1064">
              <a:extLst>
                <a:ext uri="{FF2B5EF4-FFF2-40B4-BE49-F238E27FC236}">
                  <a16:creationId xmlns:a16="http://schemas.microsoft.com/office/drawing/2014/main" id="{0C0E6155-CDD1-534B-B400-2E57C04F1A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82" y="2774"/>
              <a:ext cx="10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 b="0">
                  <a:solidFill>
                    <a:srgbClr val="00FFFF"/>
                  </a:solidFill>
                  <a:latin typeface="Times-Roman" pitchFamily="2" charset="0"/>
                </a:rPr>
                <a:t>0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98346" name="Rectangle 1065">
              <a:extLst>
                <a:ext uri="{FF2B5EF4-FFF2-40B4-BE49-F238E27FC236}">
                  <a16:creationId xmlns:a16="http://schemas.microsoft.com/office/drawing/2014/main" id="{961F42E0-D1C9-AA46-9926-2505C4B595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10" y="2774"/>
              <a:ext cx="10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 b="0">
                  <a:solidFill>
                    <a:srgbClr val="000000"/>
                  </a:solidFill>
                  <a:latin typeface="Times-Roman" pitchFamily="2" charset="0"/>
                </a:rPr>
                <a:t>0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98347" name="Rectangle 1066">
              <a:extLst>
                <a:ext uri="{FF2B5EF4-FFF2-40B4-BE49-F238E27FC236}">
                  <a16:creationId xmlns:a16="http://schemas.microsoft.com/office/drawing/2014/main" id="{3C7AD834-4DF9-DE40-876B-75C3649DF7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11" y="2774"/>
              <a:ext cx="10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 b="0">
                  <a:solidFill>
                    <a:srgbClr val="000000"/>
                  </a:solidFill>
                  <a:latin typeface="Times-Roman" pitchFamily="2" charset="0"/>
                </a:rPr>
                <a:t>8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98348" name="Rectangle 1067">
              <a:extLst>
                <a:ext uri="{FF2B5EF4-FFF2-40B4-BE49-F238E27FC236}">
                  <a16:creationId xmlns:a16="http://schemas.microsoft.com/office/drawing/2014/main" id="{C957ADA3-9E0B-A946-9E06-F5777B91B4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53" y="2774"/>
              <a:ext cx="10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 b="0">
                  <a:solidFill>
                    <a:srgbClr val="00FFFF"/>
                  </a:solidFill>
                  <a:latin typeface="Times-Roman" pitchFamily="2" charset="0"/>
                </a:rPr>
                <a:t>0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98349" name="Rectangle 1068">
              <a:extLst>
                <a:ext uri="{FF2B5EF4-FFF2-40B4-BE49-F238E27FC236}">
                  <a16:creationId xmlns:a16="http://schemas.microsoft.com/office/drawing/2014/main" id="{8DA24DD8-A33B-4A4A-946B-4B04F8A50B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23" y="931"/>
              <a:ext cx="14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 b="0">
                  <a:solidFill>
                    <a:srgbClr val="000000"/>
                  </a:solidFill>
                  <a:latin typeface="Times-Roman" pitchFamily="2" charset="0"/>
                </a:rPr>
                <a:t>Q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98350" name="Rectangle 1069">
              <a:extLst>
                <a:ext uri="{FF2B5EF4-FFF2-40B4-BE49-F238E27FC236}">
                  <a16:creationId xmlns:a16="http://schemas.microsoft.com/office/drawing/2014/main" id="{FC1DECC5-2837-A242-B713-5482E7B118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27" y="991"/>
              <a:ext cx="90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0">
                  <a:solidFill>
                    <a:srgbClr val="000000"/>
                  </a:solidFill>
                  <a:latin typeface="Times-Roman" pitchFamily="2" charset="0"/>
                </a:rPr>
                <a:t>2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98351" name="Rectangle 1070">
              <a:extLst>
                <a:ext uri="{FF2B5EF4-FFF2-40B4-BE49-F238E27FC236}">
                  <a16:creationId xmlns:a16="http://schemas.microsoft.com/office/drawing/2014/main" id="{79A68163-F6C4-AE46-9922-DA2284516C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84" y="931"/>
              <a:ext cx="14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 b="0">
                  <a:solidFill>
                    <a:srgbClr val="000000"/>
                  </a:solidFill>
                  <a:latin typeface="Times-Roman" pitchFamily="2" charset="0"/>
                </a:rPr>
                <a:t> Q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98352" name="Rectangle 1071">
              <a:extLst>
                <a:ext uri="{FF2B5EF4-FFF2-40B4-BE49-F238E27FC236}">
                  <a16:creationId xmlns:a16="http://schemas.microsoft.com/office/drawing/2014/main" id="{3CDDEFC1-4ED5-3745-8D30-02EFF1EE17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24" y="991"/>
              <a:ext cx="90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0">
                  <a:solidFill>
                    <a:srgbClr val="000000"/>
                  </a:solidFill>
                  <a:latin typeface="Times-Roman" pitchFamily="2" charset="0"/>
                </a:rPr>
                <a:t>1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98353" name="Rectangle 1072">
              <a:extLst>
                <a:ext uri="{FF2B5EF4-FFF2-40B4-BE49-F238E27FC236}">
                  <a16:creationId xmlns:a16="http://schemas.microsoft.com/office/drawing/2014/main" id="{4B51178F-023D-EF47-8CD3-12669E4A4E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82" y="931"/>
              <a:ext cx="14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 b="0">
                  <a:solidFill>
                    <a:srgbClr val="000000"/>
                  </a:solidFill>
                  <a:latin typeface="Times-Roman" pitchFamily="2" charset="0"/>
                </a:rPr>
                <a:t> Q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98354" name="Freeform 1073">
              <a:extLst>
                <a:ext uri="{FF2B5EF4-FFF2-40B4-BE49-F238E27FC236}">
                  <a16:creationId xmlns:a16="http://schemas.microsoft.com/office/drawing/2014/main" id="{AF3F0B85-CF32-EC43-A075-EFD8928C5D57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8" y="1656"/>
              <a:ext cx="96" cy="48"/>
            </a:xfrm>
            <a:custGeom>
              <a:avLst/>
              <a:gdLst>
                <a:gd name="T0" fmla="*/ 1 w 192"/>
                <a:gd name="T1" fmla="*/ 0 h 96"/>
                <a:gd name="T2" fmla="*/ 0 w 192"/>
                <a:gd name="T3" fmla="*/ 1 h 96"/>
                <a:gd name="T4" fmla="*/ 1 w 192"/>
                <a:gd name="T5" fmla="*/ 1 h 96"/>
                <a:gd name="T6" fmla="*/ 1 w 192"/>
                <a:gd name="T7" fmla="*/ 1 h 96"/>
                <a:gd name="T8" fmla="*/ 1 w 192"/>
                <a:gd name="T9" fmla="*/ 0 h 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2"/>
                <a:gd name="T16" fmla="*/ 0 h 96"/>
                <a:gd name="T17" fmla="*/ 192 w 192"/>
                <a:gd name="T18" fmla="*/ 96 h 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2" h="96">
                  <a:moveTo>
                    <a:pt x="192" y="0"/>
                  </a:moveTo>
                  <a:lnTo>
                    <a:pt x="0" y="64"/>
                  </a:lnTo>
                  <a:lnTo>
                    <a:pt x="192" y="96"/>
                  </a:lnTo>
                  <a:lnTo>
                    <a:pt x="192" y="64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rgbClr val="66FFFF"/>
            </a:solidFill>
            <a:ln w="23813">
              <a:solidFill>
                <a:srgbClr val="00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8355" name="Freeform 1074">
              <a:extLst>
                <a:ext uri="{FF2B5EF4-FFF2-40B4-BE49-F238E27FC236}">
                  <a16:creationId xmlns:a16="http://schemas.microsoft.com/office/drawing/2014/main" id="{62E6BCEA-9D7C-B14B-86C7-176684C1BC7B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4" y="1688"/>
              <a:ext cx="160" cy="1"/>
            </a:xfrm>
            <a:custGeom>
              <a:avLst/>
              <a:gdLst>
                <a:gd name="T0" fmla="*/ 0 w 320"/>
                <a:gd name="T1" fmla="*/ 0 h 1"/>
                <a:gd name="T2" fmla="*/ 1 w 320"/>
                <a:gd name="T3" fmla="*/ 0 h 1"/>
                <a:gd name="T4" fmla="*/ 0 w 320"/>
                <a:gd name="T5" fmla="*/ 0 h 1"/>
                <a:gd name="T6" fmla="*/ 0 60000 65536"/>
                <a:gd name="T7" fmla="*/ 0 60000 65536"/>
                <a:gd name="T8" fmla="*/ 0 60000 65536"/>
                <a:gd name="T9" fmla="*/ 0 w 320"/>
                <a:gd name="T10" fmla="*/ 0 h 1"/>
                <a:gd name="T11" fmla="*/ 320 w 320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20" h="1">
                  <a:moveTo>
                    <a:pt x="0" y="0"/>
                  </a:moveTo>
                  <a:lnTo>
                    <a:pt x="32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356" name="Line 1075">
              <a:extLst>
                <a:ext uri="{FF2B5EF4-FFF2-40B4-BE49-F238E27FC236}">
                  <a16:creationId xmlns:a16="http://schemas.microsoft.com/office/drawing/2014/main" id="{0367D199-A893-D24B-9604-9208F19E7A0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44" y="1688"/>
              <a:ext cx="160" cy="1"/>
            </a:xfrm>
            <a:prstGeom prst="line">
              <a:avLst/>
            </a:prstGeom>
            <a:noFill/>
            <a:ln w="23813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357" name="Freeform 1076">
              <a:extLst>
                <a:ext uri="{FF2B5EF4-FFF2-40B4-BE49-F238E27FC236}">
                  <a16:creationId xmlns:a16="http://schemas.microsoft.com/office/drawing/2014/main" id="{583C8644-A3B8-6348-A0F9-8C17A91821D8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8" y="2040"/>
              <a:ext cx="96" cy="48"/>
            </a:xfrm>
            <a:custGeom>
              <a:avLst/>
              <a:gdLst>
                <a:gd name="T0" fmla="*/ 1 w 192"/>
                <a:gd name="T1" fmla="*/ 0 h 96"/>
                <a:gd name="T2" fmla="*/ 0 w 192"/>
                <a:gd name="T3" fmla="*/ 1 h 96"/>
                <a:gd name="T4" fmla="*/ 1 w 192"/>
                <a:gd name="T5" fmla="*/ 1 h 96"/>
                <a:gd name="T6" fmla="*/ 1 w 192"/>
                <a:gd name="T7" fmla="*/ 1 h 96"/>
                <a:gd name="T8" fmla="*/ 1 w 192"/>
                <a:gd name="T9" fmla="*/ 0 h 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2"/>
                <a:gd name="T16" fmla="*/ 0 h 96"/>
                <a:gd name="T17" fmla="*/ 192 w 192"/>
                <a:gd name="T18" fmla="*/ 96 h 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2" h="96">
                  <a:moveTo>
                    <a:pt x="192" y="0"/>
                  </a:moveTo>
                  <a:lnTo>
                    <a:pt x="0" y="32"/>
                  </a:lnTo>
                  <a:lnTo>
                    <a:pt x="192" y="96"/>
                  </a:lnTo>
                  <a:lnTo>
                    <a:pt x="192" y="32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rgbClr val="66FFFF"/>
            </a:solidFill>
            <a:ln w="23813">
              <a:solidFill>
                <a:srgbClr val="00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8358" name="Freeform 1077">
              <a:extLst>
                <a:ext uri="{FF2B5EF4-FFF2-40B4-BE49-F238E27FC236}">
                  <a16:creationId xmlns:a16="http://schemas.microsoft.com/office/drawing/2014/main" id="{43B4F781-0786-E144-AABA-CF90D81777DF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4" y="2056"/>
              <a:ext cx="160" cy="1"/>
            </a:xfrm>
            <a:custGeom>
              <a:avLst/>
              <a:gdLst>
                <a:gd name="T0" fmla="*/ 0 w 320"/>
                <a:gd name="T1" fmla="*/ 0 h 1"/>
                <a:gd name="T2" fmla="*/ 1 w 320"/>
                <a:gd name="T3" fmla="*/ 0 h 1"/>
                <a:gd name="T4" fmla="*/ 0 w 320"/>
                <a:gd name="T5" fmla="*/ 0 h 1"/>
                <a:gd name="T6" fmla="*/ 0 60000 65536"/>
                <a:gd name="T7" fmla="*/ 0 60000 65536"/>
                <a:gd name="T8" fmla="*/ 0 60000 65536"/>
                <a:gd name="T9" fmla="*/ 0 w 320"/>
                <a:gd name="T10" fmla="*/ 0 h 1"/>
                <a:gd name="T11" fmla="*/ 320 w 320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20" h="1">
                  <a:moveTo>
                    <a:pt x="0" y="0"/>
                  </a:moveTo>
                  <a:lnTo>
                    <a:pt x="32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359" name="Line 1078">
              <a:extLst>
                <a:ext uri="{FF2B5EF4-FFF2-40B4-BE49-F238E27FC236}">
                  <a16:creationId xmlns:a16="http://schemas.microsoft.com/office/drawing/2014/main" id="{7FDA7FDE-3AB2-6D46-9883-F4149BC73F9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44" y="2056"/>
              <a:ext cx="160" cy="1"/>
            </a:xfrm>
            <a:prstGeom prst="line">
              <a:avLst/>
            </a:prstGeom>
            <a:noFill/>
            <a:ln w="23813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360" name="Freeform 1079">
              <a:extLst>
                <a:ext uri="{FF2B5EF4-FFF2-40B4-BE49-F238E27FC236}">
                  <a16:creationId xmlns:a16="http://schemas.microsoft.com/office/drawing/2014/main" id="{32EE46AC-12EF-DB41-A648-CA95CA93B970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8" y="2424"/>
              <a:ext cx="96" cy="48"/>
            </a:xfrm>
            <a:custGeom>
              <a:avLst/>
              <a:gdLst>
                <a:gd name="T0" fmla="*/ 1 w 192"/>
                <a:gd name="T1" fmla="*/ 0 h 96"/>
                <a:gd name="T2" fmla="*/ 0 w 192"/>
                <a:gd name="T3" fmla="*/ 1 h 96"/>
                <a:gd name="T4" fmla="*/ 1 w 192"/>
                <a:gd name="T5" fmla="*/ 1 h 96"/>
                <a:gd name="T6" fmla="*/ 1 w 192"/>
                <a:gd name="T7" fmla="*/ 1 h 96"/>
                <a:gd name="T8" fmla="*/ 1 w 192"/>
                <a:gd name="T9" fmla="*/ 0 h 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2"/>
                <a:gd name="T16" fmla="*/ 0 h 96"/>
                <a:gd name="T17" fmla="*/ 192 w 192"/>
                <a:gd name="T18" fmla="*/ 96 h 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2" h="96">
                  <a:moveTo>
                    <a:pt x="192" y="0"/>
                  </a:moveTo>
                  <a:lnTo>
                    <a:pt x="0" y="64"/>
                  </a:lnTo>
                  <a:lnTo>
                    <a:pt x="192" y="96"/>
                  </a:lnTo>
                  <a:lnTo>
                    <a:pt x="192" y="64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rgbClr val="66FFFF"/>
            </a:solidFill>
            <a:ln w="23813">
              <a:solidFill>
                <a:srgbClr val="00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8361" name="Freeform 1080">
              <a:extLst>
                <a:ext uri="{FF2B5EF4-FFF2-40B4-BE49-F238E27FC236}">
                  <a16:creationId xmlns:a16="http://schemas.microsoft.com/office/drawing/2014/main" id="{A55AF791-F522-DC44-9D88-3FE2890718B6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4" y="2456"/>
              <a:ext cx="160" cy="1"/>
            </a:xfrm>
            <a:custGeom>
              <a:avLst/>
              <a:gdLst>
                <a:gd name="T0" fmla="*/ 0 w 320"/>
                <a:gd name="T1" fmla="*/ 0 h 1"/>
                <a:gd name="T2" fmla="*/ 1 w 320"/>
                <a:gd name="T3" fmla="*/ 0 h 1"/>
                <a:gd name="T4" fmla="*/ 0 w 320"/>
                <a:gd name="T5" fmla="*/ 0 h 1"/>
                <a:gd name="T6" fmla="*/ 0 60000 65536"/>
                <a:gd name="T7" fmla="*/ 0 60000 65536"/>
                <a:gd name="T8" fmla="*/ 0 60000 65536"/>
                <a:gd name="T9" fmla="*/ 0 w 320"/>
                <a:gd name="T10" fmla="*/ 0 h 1"/>
                <a:gd name="T11" fmla="*/ 320 w 320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20" h="1">
                  <a:moveTo>
                    <a:pt x="0" y="0"/>
                  </a:moveTo>
                  <a:lnTo>
                    <a:pt x="32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362" name="Line 1081">
              <a:extLst>
                <a:ext uri="{FF2B5EF4-FFF2-40B4-BE49-F238E27FC236}">
                  <a16:creationId xmlns:a16="http://schemas.microsoft.com/office/drawing/2014/main" id="{DD2BF2F3-F77D-AC4D-AD5F-286E5827FFA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44" y="2456"/>
              <a:ext cx="160" cy="1"/>
            </a:xfrm>
            <a:prstGeom prst="line">
              <a:avLst/>
            </a:prstGeom>
            <a:noFill/>
            <a:ln w="23813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363" name="Freeform 1082">
              <a:extLst>
                <a:ext uri="{FF2B5EF4-FFF2-40B4-BE49-F238E27FC236}">
                  <a16:creationId xmlns:a16="http://schemas.microsoft.com/office/drawing/2014/main" id="{0F1C5042-3EC3-834C-9D99-5846B83ADC94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8" y="2823"/>
              <a:ext cx="96" cy="48"/>
            </a:xfrm>
            <a:custGeom>
              <a:avLst/>
              <a:gdLst>
                <a:gd name="T0" fmla="*/ 1 w 192"/>
                <a:gd name="T1" fmla="*/ 0 h 96"/>
                <a:gd name="T2" fmla="*/ 0 w 192"/>
                <a:gd name="T3" fmla="*/ 1 h 96"/>
                <a:gd name="T4" fmla="*/ 1 w 192"/>
                <a:gd name="T5" fmla="*/ 1 h 96"/>
                <a:gd name="T6" fmla="*/ 1 w 192"/>
                <a:gd name="T7" fmla="*/ 1 h 96"/>
                <a:gd name="T8" fmla="*/ 1 w 192"/>
                <a:gd name="T9" fmla="*/ 0 h 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2"/>
                <a:gd name="T16" fmla="*/ 0 h 96"/>
                <a:gd name="T17" fmla="*/ 192 w 192"/>
                <a:gd name="T18" fmla="*/ 96 h 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2" h="96">
                  <a:moveTo>
                    <a:pt x="192" y="0"/>
                  </a:moveTo>
                  <a:lnTo>
                    <a:pt x="0" y="64"/>
                  </a:lnTo>
                  <a:lnTo>
                    <a:pt x="192" y="96"/>
                  </a:lnTo>
                  <a:lnTo>
                    <a:pt x="192" y="64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rgbClr val="66FFFF"/>
            </a:solidFill>
            <a:ln w="23813">
              <a:solidFill>
                <a:srgbClr val="00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8364" name="Freeform 1083">
              <a:extLst>
                <a:ext uri="{FF2B5EF4-FFF2-40B4-BE49-F238E27FC236}">
                  <a16:creationId xmlns:a16="http://schemas.microsoft.com/office/drawing/2014/main" id="{8CA18FE9-4296-174C-84D5-C9CC7B9C5DC9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4" y="2855"/>
              <a:ext cx="160" cy="1"/>
            </a:xfrm>
            <a:custGeom>
              <a:avLst/>
              <a:gdLst>
                <a:gd name="T0" fmla="*/ 0 w 320"/>
                <a:gd name="T1" fmla="*/ 0 h 1"/>
                <a:gd name="T2" fmla="*/ 1 w 320"/>
                <a:gd name="T3" fmla="*/ 0 h 1"/>
                <a:gd name="T4" fmla="*/ 0 w 320"/>
                <a:gd name="T5" fmla="*/ 0 h 1"/>
                <a:gd name="T6" fmla="*/ 0 60000 65536"/>
                <a:gd name="T7" fmla="*/ 0 60000 65536"/>
                <a:gd name="T8" fmla="*/ 0 60000 65536"/>
                <a:gd name="T9" fmla="*/ 0 w 320"/>
                <a:gd name="T10" fmla="*/ 0 h 1"/>
                <a:gd name="T11" fmla="*/ 320 w 320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20" h="1">
                  <a:moveTo>
                    <a:pt x="0" y="0"/>
                  </a:moveTo>
                  <a:lnTo>
                    <a:pt x="32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365" name="Line 1084">
              <a:extLst>
                <a:ext uri="{FF2B5EF4-FFF2-40B4-BE49-F238E27FC236}">
                  <a16:creationId xmlns:a16="http://schemas.microsoft.com/office/drawing/2014/main" id="{93FFFA08-30AF-4949-8BDB-95B52EE653A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44" y="2855"/>
              <a:ext cx="160" cy="1"/>
            </a:xfrm>
            <a:prstGeom prst="line">
              <a:avLst/>
            </a:prstGeom>
            <a:noFill/>
            <a:ln w="23813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366" name="Freeform 1085">
              <a:extLst>
                <a:ext uri="{FF2B5EF4-FFF2-40B4-BE49-F238E27FC236}">
                  <a16:creationId xmlns:a16="http://schemas.microsoft.com/office/drawing/2014/main" id="{B1CC3293-9900-1547-B30C-C57A194BD1B3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4" y="1193"/>
              <a:ext cx="1" cy="1662"/>
            </a:xfrm>
            <a:custGeom>
              <a:avLst/>
              <a:gdLst>
                <a:gd name="T0" fmla="*/ 0 w 1"/>
                <a:gd name="T1" fmla="*/ 0 h 3324"/>
                <a:gd name="T2" fmla="*/ 0 w 1"/>
                <a:gd name="T3" fmla="*/ 1 h 3324"/>
                <a:gd name="T4" fmla="*/ 0 w 1"/>
                <a:gd name="T5" fmla="*/ 0 h 3324"/>
                <a:gd name="T6" fmla="*/ 0 60000 65536"/>
                <a:gd name="T7" fmla="*/ 0 60000 65536"/>
                <a:gd name="T8" fmla="*/ 0 60000 65536"/>
                <a:gd name="T9" fmla="*/ 0 w 1"/>
                <a:gd name="T10" fmla="*/ 0 h 3324"/>
                <a:gd name="T11" fmla="*/ 1 w 1"/>
                <a:gd name="T12" fmla="*/ 3324 h 332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3324">
                  <a:moveTo>
                    <a:pt x="0" y="0"/>
                  </a:moveTo>
                  <a:lnTo>
                    <a:pt x="0" y="33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367" name="Line 1086">
              <a:extLst>
                <a:ext uri="{FF2B5EF4-FFF2-40B4-BE49-F238E27FC236}">
                  <a16:creationId xmlns:a16="http://schemas.microsoft.com/office/drawing/2014/main" id="{277661CE-C318-3A4F-84E0-66DE057ABE6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04" y="1193"/>
              <a:ext cx="1" cy="1662"/>
            </a:xfrm>
            <a:prstGeom prst="line">
              <a:avLst/>
            </a:prstGeom>
            <a:noFill/>
            <a:ln w="23813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368" name="Freeform 1087">
              <a:extLst>
                <a:ext uri="{FF2B5EF4-FFF2-40B4-BE49-F238E27FC236}">
                  <a16:creationId xmlns:a16="http://schemas.microsoft.com/office/drawing/2014/main" id="{13850C61-D1FA-AE44-91E5-736EE14E7ECD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4" y="2056"/>
              <a:ext cx="240" cy="1"/>
            </a:xfrm>
            <a:custGeom>
              <a:avLst/>
              <a:gdLst>
                <a:gd name="T0" fmla="*/ 1 w 480"/>
                <a:gd name="T1" fmla="*/ 0 h 1"/>
                <a:gd name="T2" fmla="*/ 0 w 480"/>
                <a:gd name="T3" fmla="*/ 0 h 1"/>
                <a:gd name="T4" fmla="*/ 1 w 480"/>
                <a:gd name="T5" fmla="*/ 0 h 1"/>
                <a:gd name="T6" fmla="*/ 0 60000 65536"/>
                <a:gd name="T7" fmla="*/ 0 60000 65536"/>
                <a:gd name="T8" fmla="*/ 0 60000 65536"/>
                <a:gd name="T9" fmla="*/ 0 w 480"/>
                <a:gd name="T10" fmla="*/ 0 h 1"/>
                <a:gd name="T11" fmla="*/ 480 w 480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80" h="1">
                  <a:moveTo>
                    <a:pt x="480" y="0"/>
                  </a:moveTo>
                  <a:lnTo>
                    <a:pt x="0" y="0"/>
                  </a:lnTo>
                  <a:lnTo>
                    <a:pt x="480" y="0"/>
                  </a:lnTo>
                  <a:close/>
                </a:path>
              </a:pathLst>
            </a:custGeom>
            <a:solidFill>
              <a:srgbClr val="66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369" name="Line 1088">
              <a:extLst>
                <a:ext uri="{FF2B5EF4-FFF2-40B4-BE49-F238E27FC236}">
                  <a16:creationId xmlns:a16="http://schemas.microsoft.com/office/drawing/2014/main" id="{DDE12FDC-9124-9F40-9DAA-1F4818C312D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204" y="2056"/>
              <a:ext cx="240" cy="1"/>
            </a:xfrm>
            <a:prstGeom prst="line">
              <a:avLst/>
            </a:prstGeom>
            <a:noFill/>
            <a:ln w="23813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370" name="Freeform 1089">
              <a:extLst>
                <a:ext uri="{FF2B5EF4-FFF2-40B4-BE49-F238E27FC236}">
                  <a16:creationId xmlns:a16="http://schemas.microsoft.com/office/drawing/2014/main" id="{D79E22E9-5688-F342-9C6C-7BD7154C4401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4" y="1433"/>
              <a:ext cx="1" cy="1422"/>
            </a:xfrm>
            <a:custGeom>
              <a:avLst/>
              <a:gdLst>
                <a:gd name="T0" fmla="*/ 0 w 1"/>
                <a:gd name="T1" fmla="*/ 0 h 2845"/>
                <a:gd name="T2" fmla="*/ 0 w 1"/>
                <a:gd name="T3" fmla="*/ 0 h 2845"/>
                <a:gd name="T4" fmla="*/ 0 w 1"/>
                <a:gd name="T5" fmla="*/ 0 h 2845"/>
                <a:gd name="T6" fmla="*/ 0 60000 65536"/>
                <a:gd name="T7" fmla="*/ 0 60000 65536"/>
                <a:gd name="T8" fmla="*/ 0 60000 65536"/>
                <a:gd name="T9" fmla="*/ 0 w 1"/>
                <a:gd name="T10" fmla="*/ 0 h 2845"/>
                <a:gd name="T11" fmla="*/ 1 w 1"/>
                <a:gd name="T12" fmla="*/ 2845 h 284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2845">
                  <a:moveTo>
                    <a:pt x="0" y="0"/>
                  </a:moveTo>
                  <a:lnTo>
                    <a:pt x="0" y="28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371" name="Line 1090">
              <a:extLst>
                <a:ext uri="{FF2B5EF4-FFF2-40B4-BE49-F238E27FC236}">
                  <a16:creationId xmlns:a16="http://schemas.microsoft.com/office/drawing/2014/main" id="{DD8351A4-D86A-C446-A738-521D9378A99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44" y="1433"/>
              <a:ext cx="1" cy="1422"/>
            </a:xfrm>
            <a:prstGeom prst="line">
              <a:avLst/>
            </a:prstGeom>
            <a:noFill/>
            <a:ln w="23813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372" name="Freeform 1091">
              <a:extLst>
                <a:ext uri="{FF2B5EF4-FFF2-40B4-BE49-F238E27FC236}">
                  <a16:creationId xmlns:a16="http://schemas.microsoft.com/office/drawing/2014/main" id="{2713A28A-D8CF-D242-A4F6-F2284817A2B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4" y="2855"/>
              <a:ext cx="240" cy="1"/>
            </a:xfrm>
            <a:custGeom>
              <a:avLst/>
              <a:gdLst>
                <a:gd name="T0" fmla="*/ 1 w 480"/>
                <a:gd name="T1" fmla="*/ 0 h 1"/>
                <a:gd name="T2" fmla="*/ 0 w 480"/>
                <a:gd name="T3" fmla="*/ 0 h 1"/>
                <a:gd name="T4" fmla="*/ 1 w 480"/>
                <a:gd name="T5" fmla="*/ 0 h 1"/>
                <a:gd name="T6" fmla="*/ 0 60000 65536"/>
                <a:gd name="T7" fmla="*/ 0 60000 65536"/>
                <a:gd name="T8" fmla="*/ 0 60000 65536"/>
                <a:gd name="T9" fmla="*/ 0 w 480"/>
                <a:gd name="T10" fmla="*/ 0 h 1"/>
                <a:gd name="T11" fmla="*/ 480 w 480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80" h="1">
                  <a:moveTo>
                    <a:pt x="480" y="0"/>
                  </a:moveTo>
                  <a:lnTo>
                    <a:pt x="0" y="0"/>
                  </a:lnTo>
                  <a:lnTo>
                    <a:pt x="480" y="0"/>
                  </a:lnTo>
                  <a:close/>
                </a:path>
              </a:pathLst>
            </a:custGeom>
            <a:solidFill>
              <a:srgbClr val="66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373" name="Line 1092">
              <a:extLst>
                <a:ext uri="{FF2B5EF4-FFF2-40B4-BE49-F238E27FC236}">
                  <a16:creationId xmlns:a16="http://schemas.microsoft.com/office/drawing/2014/main" id="{85B1F83A-05DA-8843-AC59-34AC3047655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204" y="2855"/>
              <a:ext cx="240" cy="1"/>
            </a:xfrm>
            <a:prstGeom prst="line">
              <a:avLst/>
            </a:prstGeom>
            <a:noFill/>
            <a:ln w="23813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374" name="Rectangle 1093">
              <a:extLst>
                <a:ext uri="{FF2B5EF4-FFF2-40B4-BE49-F238E27FC236}">
                  <a16:creationId xmlns:a16="http://schemas.microsoft.com/office/drawing/2014/main" id="{F7C41C9C-6A83-584C-8DDA-98452E6E3E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22" y="991"/>
              <a:ext cx="90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0">
                  <a:solidFill>
                    <a:srgbClr val="000000"/>
                  </a:solidFill>
                  <a:latin typeface="Times-Roman" pitchFamily="2" charset="0"/>
                </a:rPr>
                <a:t>0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98375" name="Rectangle 1094">
              <a:extLst>
                <a:ext uri="{FF2B5EF4-FFF2-40B4-BE49-F238E27FC236}">
                  <a16:creationId xmlns:a16="http://schemas.microsoft.com/office/drawing/2014/main" id="{02C434E4-A1E7-3845-A915-ADE4D47866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62" y="1116"/>
              <a:ext cx="14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 b="0">
                  <a:solidFill>
                    <a:srgbClr val="000000"/>
                  </a:solidFill>
                  <a:latin typeface="Times-Roman" pitchFamily="2" charset="0"/>
                </a:rPr>
                <a:t>Q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98376" name="Rectangle 1095">
              <a:extLst>
                <a:ext uri="{FF2B5EF4-FFF2-40B4-BE49-F238E27FC236}">
                  <a16:creationId xmlns:a16="http://schemas.microsoft.com/office/drawing/2014/main" id="{0F4B3F6E-C89B-C649-A728-66CBA880BC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66" y="1176"/>
              <a:ext cx="90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0">
                  <a:solidFill>
                    <a:srgbClr val="000000"/>
                  </a:solidFill>
                  <a:latin typeface="Times-Roman" pitchFamily="2" charset="0"/>
                </a:rPr>
                <a:t>1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98377" name="Rectangle 1096">
              <a:extLst>
                <a:ext uri="{FF2B5EF4-FFF2-40B4-BE49-F238E27FC236}">
                  <a16:creationId xmlns:a16="http://schemas.microsoft.com/office/drawing/2014/main" id="{32CDC85E-B20C-4444-B0D9-FD926A122E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53" y="1116"/>
              <a:ext cx="50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 b="0">
                  <a:solidFill>
                    <a:srgbClr val="000000"/>
                  </a:solidFill>
                  <a:latin typeface="Times-Roman" pitchFamily="2" charset="0"/>
                </a:rPr>
                <a:t>changes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98378" name="Rectangle 1097">
              <a:extLst>
                <a:ext uri="{FF2B5EF4-FFF2-40B4-BE49-F238E27FC236}">
                  <a16:creationId xmlns:a16="http://schemas.microsoft.com/office/drawing/2014/main" id="{743A98A4-A62E-DC4C-B829-E278809479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09" y="1352"/>
              <a:ext cx="14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 b="0">
                  <a:solidFill>
                    <a:srgbClr val="000000"/>
                  </a:solidFill>
                  <a:latin typeface="Times-Roman" pitchFamily="2" charset="0"/>
                </a:rPr>
                <a:t>Q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98379" name="Rectangle 1098">
              <a:extLst>
                <a:ext uri="{FF2B5EF4-FFF2-40B4-BE49-F238E27FC236}">
                  <a16:creationId xmlns:a16="http://schemas.microsoft.com/office/drawing/2014/main" id="{DE7E857C-BA87-9042-86B7-C9489F561A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13" y="1412"/>
              <a:ext cx="90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0">
                  <a:solidFill>
                    <a:srgbClr val="000000"/>
                  </a:solidFill>
                  <a:latin typeface="Times-Roman" pitchFamily="2" charset="0"/>
                </a:rPr>
                <a:t>2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98380" name="Freeform 1099">
              <a:extLst>
                <a:ext uri="{FF2B5EF4-FFF2-40B4-BE49-F238E27FC236}">
                  <a16:creationId xmlns:a16="http://schemas.microsoft.com/office/drawing/2014/main" id="{4D7173F6-D2F9-C147-9A9D-05E9FAEAD7A7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4" y="1193"/>
              <a:ext cx="160" cy="1"/>
            </a:xfrm>
            <a:custGeom>
              <a:avLst/>
              <a:gdLst>
                <a:gd name="T0" fmla="*/ 1 w 320"/>
                <a:gd name="T1" fmla="*/ 0 h 1"/>
                <a:gd name="T2" fmla="*/ 0 w 320"/>
                <a:gd name="T3" fmla="*/ 0 h 1"/>
                <a:gd name="T4" fmla="*/ 1 w 320"/>
                <a:gd name="T5" fmla="*/ 0 h 1"/>
                <a:gd name="T6" fmla="*/ 0 60000 65536"/>
                <a:gd name="T7" fmla="*/ 0 60000 65536"/>
                <a:gd name="T8" fmla="*/ 0 60000 65536"/>
                <a:gd name="T9" fmla="*/ 0 w 320"/>
                <a:gd name="T10" fmla="*/ 0 h 1"/>
                <a:gd name="T11" fmla="*/ 320 w 320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20" h="1">
                  <a:moveTo>
                    <a:pt x="320" y="0"/>
                  </a:moveTo>
                  <a:lnTo>
                    <a:pt x="0" y="0"/>
                  </a:lnTo>
                  <a:lnTo>
                    <a:pt x="32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381" name="Line 1100">
              <a:extLst>
                <a:ext uri="{FF2B5EF4-FFF2-40B4-BE49-F238E27FC236}">
                  <a16:creationId xmlns:a16="http://schemas.microsoft.com/office/drawing/2014/main" id="{3DC5F4EC-5038-F047-A4E8-7A4CEA019D2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204" y="1193"/>
              <a:ext cx="160" cy="1"/>
            </a:xfrm>
            <a:prstGeom prst="line">
              <a:avLst/>
            </a:prstGeom>
            <a:noFill/>
            <a:ln w="23813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382" name="Freeform 1101">
              <a:extLst>
                <a:ext uri="{FF2B5EF4-FFF2-40B4-BE49-F238E27FC236}">
                  <a16:creationId xmlns:a16="http://schemas.microsoft.com/office/drawing/2014/main" id="{9F280AD5-E7D2-364C-A191-FDCD8CB54C5E}"/>
                </a:ext>
              </a:extLst>
            </p:cNvPr>
            <p:cNvSpPr>
              <a:spLocks/>
            </p:cNvSpPr>
            <p:nvPr/>
          </p:nvSpPr>
          <p:spPr bwMode="auto">
            <a:xfrm>
              <a:off x="3188" y="2839"/>
              <a:ext cx="32" cy="32"/>
            </a:xfrm>
            <a:custGeom>
              <a:avLst/>
              <a:gdLst>
                <a:gd name="T0" fmla="*/ 1 w 64"/>
                <a:gd name="T1" fmla="*/ 1 h 64"/>
                <a:gd name="T2" fmla="*/ 1 w 64"/>
                <a:gd name="T3" fmla="*/ 1 h 64"/>
                <a:gd name="T4" fmla="*/ 1 w 64"/>
                <a:gd name="T5" fmla="*/ 1 h 64"/>
                <a:gd name="T6" fmla="*/ 1 w 64"/>
                <a:gd name="T7" fmla="*/ 1 h 64"/>
                <a:gd name="T8" fmla="*/ 1 w 64"/>
                <a:gd name="T9" fmla="*/ 1 h 64"/>
                <a:gd name="T10" fmla="*/ 1 w 64"/>
                <a:gd name="T11" fmla="*/ 1 h 64"/>
                <a:gd name="T12" fmla="*/ 1 w 64"/>
                <a:gd name="T13" fmla="*/ 1 h 64"/>
                <a:gd name="T14" fmla="*/ 1 w 64"/>
                <a:gd name="T15" fmla="*/ 1 h 64"/>
                <a:gd name="T16" fmla="*/ 1 w 64"/>
                <a:gd name="T17" fmla="*/ 1 h 64"/>
                <a:gd name="T18" fmla="*/ 1 w 64"/>
                <a:gd name="T19" fmla="*/ 1 h 64"/>
                <a:gd name="T20" fmla="*/ 1 w 64"/>
                <a:gd name="T21" fmla="*/ 1 h 64"/>
                <a:gd name="T22" fmla="*/ 1 w 64"/>
                <a:gd name="T23" fmla="*/ 1 h 64"/>
                <a:gd name="T24" fmla="*/ 1 w 64"/>
                <a:gd name="T25" fmla="*/ 1 h 64"/>
                <a:gd name="T26" fmla="*/ 1 w 64"/>
                <a:gd name="T27" fmla="*/ 1 h 64"/>
                <a:gd name="T28" fmla="*/ 1 w 64"/>
                <a:gd name="T29" fmla="*/ 1 h 64"/>
                <a:gd name="T30" fmla="*/ 1 w 64"/>
                <a:gd name="T31" fmla="*/ 1 h 64"/>
                <a:gd name="T32" fmla="*/ 1 w 64"/>
                <a:gd name="T33" fmla="*/ 1 h 64"/>
                <a:gd name="T34" fmla="*/ 1 w 64"/>
                <a:gd name="T35" fmla="*/ 1 h 64"/>
                <a:gd name="T36" fmla="*/ 1 w 64"/>
                <a:gd name="T37" fmla="*/ 1 h 64"/>
                <a:gd name="T38" fmla="*/ 1 w 64"/>
                <a:gd name="T39" fmla="*/ 1 h 64"/>
                <a:gd name="T40" fmla="*/ 1 w 64"/>
                <a:gd name="T41" fmla="*/ 1 h 64"/>
                <a:gd name="T42" fmla="*/ 1 w 64"/>
                <a:gd name="T43" fmla="*/ 1 h 64"/>
                <a:gd name="T44" fmla="*/ 1 w 64"/>
                <a:gd name="T45" fmla="*/ 1 h 64"/>
                <a:gd name="T46" fmla="*/ 1 w 64"/>
                <a:gd name="T47" fmla="*/ 1 h 64"/>
                <a:gd name="T48" fmla="*/ 1 w 64"/>
                <a:gd name="T49" fmla="*/ 1 h 64"/>
                <a:gd name="T50" fmla="*/ 1 w 64"/>
                <a:gd name="T51" fmla="*/ 1 h 64"/>
                <a:gd name="T52" fmla="*/ 1 w 64"/>
                <a:gd name="T53" fmla="*/ 1 h 64"/>
                <a:gd name="T54" fmla="*/ 1 w 64"/>
                <a:gd name="T55" fmla="*/ 1 h 64"/>
                <a:gd name="T56" fmla="*/ 1 w 64"/>
                <a:gd name="T57" fmla="*/ 1 h 64"/>
                <a:gd name="T58" fmla="*/ 1 w 64"/>
                <a:gd name="T59" fmla="*/ 1 h 64"/>
                <a:gd name="T60" fmla="*/ 1 w 64"/>
                <a:gd name="T61" fmla="*/ 1 h 64"/>
                <a:gd name="T62" fmla="*/ 1 w 64"/>
                <a:gd name="T63" fmla="*/ 1 h 64"/>
                <a:gd name="T64" fmla="*/ 1 w 64"/>
                <a:gd name="T65" fmla="*/ 1 h 64"/>
                <a:gd name="T66" fmla="*/ 1 w 64"/>
                <a:gd name="T67" fmla="*/ 1 h 64"/>
                <a:gd name="T68" fmla="*/ 1 w 64"/>
                <a:gd name="T69" fmla="*/ 1 h 64"/>
                <a:gd name="T70" fmla="*/ 1 w 64"/>
                <a:gd name="T71" fmla="*/ 1 h 64"/>
                <a:gd name="T72" fmla="*/ 1 w 64"/>
                <a:gd name="T73" fmla="*/ 1 h 64"/>
                <a:gd name="T74" fmla="*/ 1 w 64"/>
                <a:gd name="T75" fmla="*/ 1 h 64"/>
                <a:gd name="T76" fmla="*/ 1 w 64"/>
                <a:gd name="T77" fmla="*/ 1 h 64"/>
                <a:gd name="T78" fmla="*/ 1 w 64"/>
                <a:gd name="T79" fmla="*/ 1 h 64"/>
                <a:gd name="T80" fmla="*/ 1 w 64"/>
                <a:gd name="T81" fmla="*/ 1 h 64"/>
                <a:gd name="T82" fmla="*/ 1 w 64"/>
                <a:gd name="T83" fmla="*/ 1 h 64"/>
                <a:gd name="T84" fmla="*/ 1 w 64"/>
                <a:gd name="T85" fmla="*/ 1 h 64"/>
                <a:gd name="T86" fmla="*/ 1 w 64"/>
                <a:gd name="T87" fmla="*/ 1 h 64"/>
                <a:gd name="T88" fmla="*/ 1 w 64"/>
                <a:gd name="T89" fmla="*/ 1 h 64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64"/>
                <a:gd name="T136" fmla="*/ 0 h 64"/>
                <a:gd name="T137" fmla="*/ 64 w 64"/>
                <a:gd name="T138" fmla="*/ 64 h 64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64" h="64">
                  <a:moveTo>
                    <a:pt x="32" y="32"/>
                  </a:moveTo>
                  <a:lnTo>
                    <a:pt x="64" y="32"/>
                  </a:lnTo>
                  <a:lnTo>
                    <a:pt x="64" y="31"/>
                  </a:lnTo>
                  <a:lnTo>
                    <a:pt x="64" y="29"/>
                  </a:lnTo>
                  <a:lnTo>
                    <a:pt x="64" y="27"/>
                  </a:lnTo>
                  <a:lnTo>
                    <a:pt x="64" y="26"/>
                  </a:lnTo>
                  <a:lnTo>
                    <a:pt x="64" y="24"/>
                  </a:lnTo>
                  <a:lnTo>
                    <a:pt x="63" y="23"/>
                  </a:lnTo>
                  <a:lnTo>
                    <a:pt x="63" y="21"/>
                  </a:lnTo>
                  <a:lnTo>
                    <a:pt x="63" y="20"/>
                  </a:lnTo>
                  <a:lnTo>
                    <a:pt x="61" y="18"/>
                  </a:lnTo>
                  <a:lnTo>
                    <a:pt x="61" y="16"/>
                  </a:lnTo>
                  <a:lnTo>
                    <a:pt x="59" y="15"/>
                  </a:lnTo>
                  <a:lnTo>
                    <a:pt x="58" y="13"/>
                  </a:lnTo>
                  <a:lnTo>
                    <a:pt x="56" y="12"/>
                  </a:lnTo>
                  <a:lnTo>
                    <a:pt x="56" y="10"/>
                  </a:lnTo>
                  <a:lnTo>
                    <a:pt x="55" y="10"/>
                  </a:lnTo>
                  <a:lnTo>
                    <a:pt x="53" y="8"/>
                  </a:lnTo>
                  <a:lnTo>
                    <a:pt x="51" y="7"/>
                  </a:lnTo>
                  <a:lnTo>
                    <a:pt x="50" y="5"/>
                  </a:lnTo>
                  <a:lnTo>
                    <a:pt x="48" y="5"/>
                  </a:lnTo>
                  <a:lnTo>
                    <a:pt x="47" y="4"/>
                  </a:lnTo>
                  <a:lnTo>
                    <a:pt x="45" y="4"/>
                  </a:lnTo>
                  <a:lnTo>
                    <a:pt x="43" y="4"/>
                  </a:lnTo>
                  <a:lnTo>
                    <a:pt x="42" y="2"/>
                  </a:lnTo>
                  <a:lnTo>
                    <a:pt x="40" y="2"/>
                  </a:lnTo>
                  <a:lnTo>
                    <a:pt x="39" y="2"/>
                  </a:lnTo>
                  <a:lnTo>
                    <a:pt x="37" y="2"/>
                  </a:lnTo>
                  <a:lnTo>
                    <a:pt x="35" y="2"/>
                  </a:lnTo>
                  <a:lnTo>
                    <a:pt x="32" y="0"/>
                  </a:lnTo>
                  <a:lnTo>
                    <a:pt x="31" y="2"/>
                  </a:lnTo>
                  <a:lnTo>
                    <a:pt x="29" y="2"/>
                  </a:lnTo>
                  <a:lnTo>
                    <a:pt x="27" y="2"/>
                  </a:lnTo>
                  <a:lnTo>
                    <a:pt x="26" y="2"/>
                  </a:lnTo>
                  <a:lnTo>
                    <a:pt x="24" y="2"/>
                  </a:lnTo>
                  <a:lnTo>
                    <a:pt x="23" y="4"/>
                  </a:lnTo>
                  <a:lnTo>
                    <a:pt x="21" y="4"/>
                  </a:lnTo>
                  <a:lnTo>
                    <a:pt x="19" y="4"/>
                  </a:lnTo>
                  <a:lnTo>
                    <a:pt x="18" y="5"/>
                  </a:lnTo>
                  <a:lnTo>
                    <a:pt x="16" y="5"/>
                  </a:lnTo>
                  <a:lnTo>
                    <a:pt x="15" y="7"/>
                  </a:lnTo>
                  <a:lnTo>
                    <a:pt x="13" y="8"/>
                  </a:lnTo>
                  <a:lnTo>
                    <a:pt x="11" y="10"/>
                  </a:lnTo>
                  <a:lnTo>
                    <a:pt x="10" y="10"/>
                  </a:lnTo>
                  <a:lnTo>
                    <a:pt x="10" y="12"/>
                  </a:lnTo>
                  <a:lnTo>
                    <a:pt x="8" y="13"/>
                  </a:lnTo>
                  <a:lnTo>
                    <a:pt x="7" y="15"/>
                  </a:lnTo>
                  <a:lnTo>
                    <a:pt x="5" y="16"/>
                  </a:lnTo>
                  <a:lnTo>
                    <a:pt x="5" y="18"/>
                  </a:lnTo>
                  <a:lnTo>
                    <a:pt x="3" y="20"/>
                  </a:lnTo>
                  <a:lnTo>
                    <a:pt x="3" y="21"/>
                  </a:lnTo>
                  <a:lnTo>
                    <a:pt x="3" y="23"/>
                  </a:lnTo>
                  <a:lnTo>
                    <a:pt x="2" y="24"/>
                  </a:lnTo>
                  <a:lnTo>
                    <a:pt x="2" y="26"/>
                  </a:lnTo>
                  <a:lnTo>
                    <a:pt x="2" y="27"/>
                  </a:lnTo>
                  <a:lnTo>
                    <a:pt x="2" y="29"/>
                  </a:lnTo>
                  <a:lnTo>
                    <a:pt x="2" y="31"/>
                  </a:lnTo>
                  <a:lnTo>
                    <a:pt x="0" y="32"/>
                  </a:lnTo>
                  <a:lnTo>
                    <a:pt x="2" y="35"/>
                  </a:lnTo>
                  <a:lnTo>
                    <a:pt x="2" y="37"/>
                  </a:lnTo>
                  <a:lnTo>
                    <a:pt x="2" y="39"/>
                  </a:lnTo>
                  <a:lnTo>
                    <a:pt x="2" y="40"/>
                  </a:lnTo>
                  <a:lnTo>
                    <a:pt x="2" y="42"/>
                  </a:lnTo>
                  <a:lnTo>
                    <a:pt x="3" y="43"/>
                  </a:lnTo>
                  <a:lnTo>
                    <a:pt x="3" y="45"/>
                  </a:lnTo>
                  <a:lnTo>
                    <a:pt x="3" y="47"/>
                  </a:lnTo>
                  <a:lnTo>
                    <a:pt x="5" y="48"/>
                  </a:lnTo>
                  <a:lnTo>
                    <a:pt x="5" y="50"/>
                  </a:lnTo>
                  <a:lnTo>
                    <a:pt x="7" y="51"/>
                  </a:lnTo>
                  <a:lnTo>
                    <a:pt x="8" y="53"/>
                  </a:lnTo>
                  <a:lnTo>
                    <a:pt x="10" y="55"/>
                  </a:lnTo>
                  <a:lnTo>
                    <a:pt x="10" y="56"/>
                  </a:lnTo>
                  <a:lnTo>
                    <a:pt x="11" y="56"/>
                  </a:lnTo>
                  <a:lnTo>
                    <a:pt x="13" y="58"/>
                  </a:lnTo>
                  <a:lnTo>
                    <a:pt x="15" y="59"/>
                  </a:lnTo>
                  <a:lnTo>
                    <a:pt x="16" y="61"/>
                  </a:lnTo>
                  <a:lnTo>
                    <a:pt x="18" y="61"/>
                  </a:lnTo>
                  <a:lnTo>
                    <a:pt x="19" y="63"/>
                  </a:lnTo>
                  <a:lnTo>
                    <a:pt x="21" y="63"/>
                  </a:lnTo>
                  <a:lnTo>
                    <a:pt x="23" y="63"/>
                  </a:lnTo>
                  <a:lnTo>
                    <a:pt x="24" y="64"/>
                  </a:lnTo>
                  <a:lnTo>
                    <a:pt x="26" y="64"/>
                  </a:lnTo>
                  <a:lnTo>
                    <a:pt x="27" y="64"/>
                  </a:lnTo>
                  <a:lnTo>
                    <a:pt x="29" y="64"/>
                  </a:lnTo>
                  <a:lnTo>
                    <a:pt x="31" y="64"/>
                  </a:lnTo>
                  <a:lnTo>
                    <a:pt x="32" y="64"/>
                  </a:lnTo>
                  <a:lnTo>
                    <a:pt x="35" y="64"/>
                  </a:lnTo>
                  <a:lnTo>
                    <a:pt x="37" y="64"/>
                  </a:lnTo>
                  <a:lnTo>
                    <a:pt x="39" y="64"/>
                  </a:lnTo>
                  <a:lnTo>
                    <a:pt x="40" y="64"/>
                  </a:lnTo>
                  <a:lnTo>
                    <a:pt x="42" y="64"/>
                  </a:lnTo>
                  <a:lnTo>
                    <a:pt x="43" y="63"/>
                  </a:lnTo>
                  <a:lnTo>
                    <a:pt x="45" y="63"/>
                  </a:lnTo>
                  <a:lnTo>
                    <a:pt x="47" y="63"/>
                  </a:lnTo>
                  <a:lnTo>
                    <a:pt x="48" y="61"/>
                  </a:lnTo>
                  <a:lnTo>
                    <a:pt x="50" y="61"/>
                  </a:lnTo>
                  <a:lnTo>
                    <a:pt x="51" y="59"/>
                  </a:lnTo>
                  <a:lnTo>
                    <a:pt x="53" y="58"/>
                  </a:lnTo>
                  <a:lnTo>
                    <a:pt x="55" y="56"/>
                  </a:lnTo>
                  <a:lnTo>
                    <a:pt x="56" y="56"/>
                  </a:lnTo>
                  <a:lnTo>
                    <a:pt x="56" y="55"/>
                  </a:lnTo>
                  <a:lnTo>
                    <a:pt x="58" y="53"/>
                  </a:lnTo>
                  <a:lnTo>
                    <a:pt x="59" y="51"/>
                  </a:lnTo>
                  <a:lnTo>
                    <a:pt x="61" y="50"/>
                  </a:lnTo>
                  <a:lnTo>
                    <a:pt x="61" y="48"/>
                  </a:lnTo>
                  <a:lnTo>
                    <a:pt x="63" y="47"/>
                  </a:lnTo>
                  <a:lnTo>
                    <a:pt x="63" y="45"/>
                  </a:lnTo>
                  <a:lnTo>
                    <a:pt x="63" y="43"/>
                  </a:lnTo>
                  <a:lnTo>
                    <a:pt x="64" y="42"/>
                  </a:lnTo>
                  <a:lnTo>
                    <a:pt x="64" y="40"/>
                  </a:lnTo>
                  <a:lnTo>
                    <a:pt x="64" y="39"/>
                  </a:lnTo>
                  <a:lnTo>
                    <a:pt x="64" y="37"/>
                  </a:lnTo>
                  <a:lnTo>
                    <a:pt x="64" y="35"/>
                  </a:lnTo>
                  <a:lnTo>
                    <a:pt x="64" y="32"/>
                  </a:lnTo>
                  <a:lnTo>
                    <a:pt x="32" y="32"/>
                  </a:lnTo>
                  <a:close/>
                </a:path>
              </a:pathLst>
            </a:custGeom>
            <a:solidFill>
              <a:srgbClr val="66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383" name="Freeform 1102">
              <a:extLst>
                <a:ext uri="{FF2B5EF4-FFF2-40B4-BE49-F238E27FC236}">
                  <a16:creationId xmlns:a16="http://schemas.microsoft.com/office/drawing/2014/main" id="{6D2307BE-AAA6-544F-8CAF-776D52BD4976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8" y="2830"/>
              <a:ext cx="40" cy="39"/>
            </a:xfrm>
            <a:custGeom>
              <a:avLst/>
              <a:gdLst>
                <a:gd name="T0" fmla="*/ 1 w 78"/>
                <a:gd name="T1" fmla="*/ 1 h 78"/>
                <a:gd name="T2" fmla="*/ 1 w 78"/>
                <a:gd name="T3" fmla="*/ 1 h 78"/>
                <a:gd name="T4" fmla="*/ 1 w 78"/>
                <a:gd name="T5" fmla="*/ 1 h 78"/>
                <a:gd name="T6" fmla="*/ 1 w 78"/>
                <a:gd name="T7" fmla="*/ 1 h 78"/>
                <a:gd name="T8" fmla="*/ 1 w 78"/>
                <a:gd name="T9" fmla="*/ 1 h 78"/>
                <a:gd name="T10" fmla="*/ 1 w 78"/>
                <a:gd name="T11" fmla="*/ 1 h 78"/>
                <a:gd name="T12" fmla="*/ 1 w 78"/>
                <a:gd name="T13" fmla="*/ 1 h 78"/>
                <a:gd name="T14" fmla="*/ 1 w 78"/>
                <a:gd name="T15" fmla="*/ 1 h 78"/>
                <a:gd name="T16" fmla="*/ 1 w 78"/>
                <a:gd name="T17" fmla="*/ 1 h 78"/>
                <a:gd name="T18" fmla="*/ 1 w 78"/>
                <a:gd name="T19" fmla="*/ 1 h 78"/>
                <a:gd name="T20" fmla="*/ 1 w 78"/>
                <a:gd name="T21" fmla="*/ 0 h 78"/>
                <a:gd name="T22" fmla="*/ 1 w 78"/>
                <a:gd name="T23" fmla="*/ 0 h 78"/>
                <a:gd name="T24" fmla="*/ 1 w 78"/>
                <a:gd name="T25" fmla="*/ 1 h 78"/>
                <a:gd name="T26" fmla="*/ 1 w 78"/>
                <a:gd name="T27" fmla="*/ 1 h 78"/>
                <a:gd name="T28" fmla="*/ 1 w 78"/>
                <a:gd name="T29" fmla="*/ 1 h 78"/>
                <a:gd name="T30" fmla="*/ 1 w 78"/>
                <a:gd name="T31" fmla="*/ 1 h 78"/>
                <a:gd name="T32" fmla="*/ 1 w 78"/>
                <a:gd name="T33" fmla="*/ 1 h 78"/>
                <a:gd name="T34" fmla="*/ 1 w 78"/>
                <a:gd name="T35" fmla="*/ 1 h 78"/>
                <a:gd name="T36" fmla="*/ 1 w 78"/>
                <a:gd name="T37" fmla="*/ 1 h 78"/>
                <a:gd name="T38" fmla="*/ 1 w 78"/>
                <a:gd name="T39" fmla="*/ 1 h 78"/>
                <a:gd name="T40" fmla="*/ 1 w 78"/>
                <a:gd name="T41" fmla="*/ 1 h 78"/>
                <a:gd name="T42" fmla="*/ 0 w 78"/>
                <a:gd name="T43" fmla="*/ 1 h 78"/>
                <a:gd name="T44" fmla="*/ 0 w 78"/>
                <a:gd name="T45" fmla="*/ 1 h 78"/>
                <a:gd name="T46" fmla="*/ 1 w 78"/>
                <a:gd name="T47" fmla="*/ 1 h 78"/>
                <a:gd name="T48" fmla="*/ 1 w 78"/>
                <a:gd name="T49" fmla="*/ 1 h 78"/>
                <a:gd name="T50" fmla="*/ 1 w 78"/>
                <a:gd name="T51" fmla="*/ 1 h 78"/>
                <a:gd name="T52" fmla="*/ 1 w 78"/>
                <a:gd name="T53" fmla="*/ 1 h 78"/>
                <a:gd name="T54" fmla="*/ 1 w 78"/>
                <a:gd name="T55" fmla="*/ 1 h 78"/>
                <a:gd name="T56" fmla="*/ 1 w 78"/>
                <a:gd name="T57" fmla="*/ 1 h 78"/>
                <a:gd name="T58" fmla="*/ 1 w 78"/>
                <a:gd name="T59" fmla="*/ 1 h 78"/>
                <a:gd name="T60" fmla="*/ 1 w 78"/>
                <a:gd name="T61" fmla="*/ 1 h 78"/>
                <a:gd name="T62" fmla="*/ 1 w 78"/>
                <a:gd name="T63" fmla="*/ 1 h 78"/>
                <a:gd name="T64" fmla="*/ 1 w 78"/>
                <a:gd name="T65" fmla="*/ 1 h 78"/>
                <a:gd name="T66" fmla="*/ 1 w 78"/>
                <a:gd name="T67" fmla="*/ 1 h 78"/>
                <a:gd name="T68" fmla="*/ 1 w 78"/>
                <a:gd name="T69" fmla="*/ 1 h 78"/>
                <a:gd name="T70" fmla="*/ 1 w 78"/>
                <a:gd name="T71" fmla="*/ 1 h 78"/>
                <a:gd name="T72" fmla="*/ 1 w 78"/>
                <a:gd name="T73" fmla="*/ 1 h 78"/>
                <a:gd name="T74" fmla="*/ 1 w 78"/>
                <a:gd name="T75" fmla="*/ 1 h 78"/>
                <a:gd name="T76" fmla="*/ 1 w 78"/>
                <a:gd name="T77" fmla="*/ 1 h 78"/>
                <a:gd name="T78" fmla="*/ 1 w 78"/>
                <a:gd name="T79" fmla="*/ 1 h 78"/>
                <a:gd name="T80" fmla="*/ 1 w 78"/>
                <a:gd name="T81" fmla="*/ 1 h 78"/>
                <a:gd name="T82" fmla="*/ 1 w 78"/>
                <a:gd name="T83" fmla="*/ 1 h 78"/>
                <a:gd name="T84" fmla="*/ 1 w 78"/>
                <a:gd name="T85" fmla="*/ 1 h 78"/>
                <a:gd name="T86" fmla="*/ 1 w 78"/>
                <a:gd name="T87" fmla="*/ 1 h 78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78"/>
                <a:gd name="T133" fmla="*/ 0 h 78"/>
                <a:gd name="T134" fmla="*/ 78 w 78"/>
                <a:gd name="T135" fmla="*/ 78 h 78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78" h="78">
                  <a:moveTo>
                    <a:pt x="78" y="40"/>
                  </a:moveTo>
                  <a:lnTo>
                    <a:pt x="78" y="37"/>
                  </a:lnTo>
                  <a:lnTo>
                    <a:pt x="78" y="35"/>
                  </a:lnTo>
                  <a:lnTo>
                    <a:pt x="78" y="34"/>
                  </a:lnTo>
                  <a:lnTo>
                    <a:pt x="78" y="32"/>
                  </a:lnTo>
                  <a:lnTo>
                    <a:pt x="77" y="31"/>
                  </a:lnTo>
                  <a:lnTo>
                    <a:pt x="77" y="27"/>
                  </a:lnTo>
                  <a:lnTo>
                    <a:pt x="77" y="26"/>
                  </a:lnTo>
                  <a:lnTo>
                    <a:pt x="75" y="24"/>
                  </a:lnTo>
                  <a:lnTo>
                    <a:pt x="75" y="23"/>
                  </a:lnTo>
                  <a:lnTo>
                    <a:pt x="74" y="21"/>
                  </a:lnTo>
                  <a:lnTo>
                    <a:pt x="74" y="19"/>
                  </a:lnTo>
                  <a:lnTo>
                    <a:pt x="72" y="18"/>
                  </a:lnTo>
                  <a:lnTo>
                    <a:pt x="70" y="16"/>
                  </a:lnTo>
                  <a:lnTo>
                    <a:pt x="70" y="15"/>
                  </a:lnTo>
                  <a:lnTo>
                    <a:pt x="69" y="13"/>
                  </a:lnTo>
                  <a:lnTo>
                    <a:pt x="67" y="11"/>
                  </a:lnTo>
                  <a:lnTo>
                    <a:pt x="66" y="11"/>
                  </a:lnTo>
                  <a:lnTo>
                    <a:pt x="64" y="10"/>
                  </a:lnTo>
                  <a:lnTo>
                    <a:pt x="62" y="8"/>
                  </a:lnTo>
                  <a:lnTo>
                    <a:pt x="61" y="7"/>
                  </a:lnTo>
                  <a:lnTo>
                    <a:pt x="59" y="7"/>
                  </a:lnTo>
                  <a:lnTo>
                    <a:pt x="58" y="5"/>
                  </a:lnTo>
                  <a:lnTo>
                    <a:pt x="56" y="5"/>
                  </a:lnTo>
                  <a:lnTo>
                    <a:pt x="54" y="3"/>
                  </a:lnTo>
                  <a:lnTo>
                    <a:pt x="53" y="3"/>
                  </a:lnTo>
                  <a:lnTo>
                    <a:pt x="51" y="2"/>
                  </a:lnTo>
                  <a:lnTo>
                    <a:pt x="50" y="2"/>
                  </a:lnTo>
                  <a:lnTo>
                    <a:pt x="48" y="2"/>
                  </a:lnTo>
                  <a:lnTo>
                    <a:pt x="45" y="2"/>
                  </a:lnTo>
                  <a:lnTo>
                    <a:pt x="43" y="0"/>
                  </a:lnTo>
                  <a:lnTo>
                    <a:pt x="42" y="0"/>
                  </a:lnTo>
                  <a:lnTo>
                    <a:pt x="40" y="0"/>
                  </a:lnTo>
                  <a:lnTo>
                    <a:pt x="37" y="0"/>
                  </a:lnTo>
                  <a:lnTo>
                    <a:pt x="35" y="0"/>
                  </a:lnTo>
                  <a:lnTo>
                    <a:pt x="34" y="2"/>
                  </a:lnTo>
                  <a:lnTo>
                    <a:pt x="32" y="2"/>
                  </a:lnTo>
                  <a:lnTo>
                    <a:pt x="30" y="2"/>
                  </a:lnTo>
                  <a:lnTo>
                    <a:pt x="27" y="2"/>
                  </a:lnTo>
                  <a:lnTo>
                    <a:pt x="26" y="3"/>
                  </a:lnTo>
                  <a:lnTo>
                    <a:pt x="24" y="3"/>
                  </a:lnTo>
                  <a:lnTo>
                    <a:pt x="22" y="5"/>
                  </a:lnTo>
                  <a:lnTo>
                    <a:pt x="21" y="5"/>
                  </a:lnTo>
                  <a:lnTo>
                    <a:pt x="19" y="7"/>
                  </a:lnTo>
                  <a:lnTo>
                    <a:pt x="18" y="7"/>
                  </a:lnTo>
                  <a:lnTo>
                    <a:pt x="16" y="8"/>
                  </a:lnTo>
                  <a:lnTo>
                    <a:pt x="14" y="10"/>
                  </a:lnTo>
                  <a:lnTo>
                    <a:pt x="13" y="11"/>
                  </a:lnTo>
                  <a:lnTo>
                    <a:pt x="11" y="11"/>
                  </a:lnTo>
                  <a:lnTo>
                    <a:pt x="11" y="13"/>
                  </a:lnTo>
                  <a:lnTo>
                    <a:pt x="10" y="15"/>
                  </a:lnTo>
                  <a:lnTo>
                    <a:pt x="8" y="16"/>
                  </a:lnTo>
                  <a:lnTo>
                    <a:pt x="6" y="18"/>
                  </a:lnTo>
                  <a:lnTo>
                    <a:pt x="6" y="19"/>
                  </a:lnTo>
                  <a:lnTo>
                    <a:pt x="5" y="21"/>
                  </a:lnTo>
                  <a:lnTo>
                    <a:pt x="5" y="23"/>
                  </a:lnTo>
                  <a:lnTo>
                    <a:pt x="3" y="24"/>
                  </a:lnTo>
                  <a:lnTo>
                    <a:pt x="3" y="26"/>
                  </a:lnTo>
                  <a:lnTo>
                    <a:pt x="2" y="27"/>
                  </a:lnTo>
                  <a:lnTo>
                    <a:pt x="2" y="31"/>
                  </a:lnTo>
                  <a:lnTo>
                    <a:pt x="2" y="32"/>
                  </a:lnTo>
                  <a:lnTo>
                    <a:pt x="2" y="34"/>
                  </a:lnTo>
                  <a:lnTo>
                    <a:pt x="0" y="35"/>
                  </a:lnTo>
                  <a:lnTo>
                    <a:pt x="0" y="37"/>
                  </a:lnTo>
                  <a:lnTo>
                    <a:pt x="0" y="40"/>
                  </a:lnTo>
                  <a:lnTo>
                    <a:pt x="0" y="42"/>
                  </a:lnTo>
                  <a:lnTo>
                    <a:pt x="0" y="43"/>
                  </a:lnTo>
                  <a:lnTo>
                    <a:pt x="2" y="45"/>
                  </a:lnTo>
                  <a:lnTo>
                    <a:pt x="2" y="48"/>
                  </a:lnTo>
                  <a:lnTo>
                    <a:pt x="2" y="50"/>
                  </a:lnTo>
                  <a:lnTo>
                    <a:pt x="2" y="51"/>
                  </a:lnTo>
                  <a:lnTo>
                    <a:pt x="3" y="53"/>
                  </a:lnTo>
                  <a:lnTo>
                    <a:pt x="3" y="54"/>
                  </a:lnTo>
                  <a:lnTo>
                    <a:pt x="5" y="56"/>
                  </a:lnTo>
                  <a:lnTo>
                    <a:pt x="5" y="58"/>
                  </a:lnTo>
                  <a:lnTo>
                    <a:pt x="6" y="59"/>
                  </a:lnTo>
                  <a:lnTo>
                    <a:pt x="6" y="61"/>
                  </a:lnTo>
                  <a:lnTo>
                    <a:pt x="8" y="62"/>
                  </a:lnTo>
                  <a:lnTo>
                    <a:pt x="10" y="64"/>
                  </a:lnTo>
                  <a:lnTo>
                    <a:pt x="11" y="66"/>
                  </a:lnTo>
                  <a:lnTo>
                    <a:pt x="11" y="67"/>
                  </a:lnTo>
                  <a:lnTo>
                    <a:pt x="13" y="69"/>
                  </a:lnTo>
                  <a:lnTo>
                    <a:pt x="14" y="70"/>
                  </a:lnTo>
                  <a:lnTo>
                    <a:pt x="16" y="70"/>
                  </a:lnTo>
                  <a:lnTo>
                    <a:pt x="18" y="72"/>
                  </a:lnTo>
                  <a:lnTo>
                    <a:pt x="19" y="74"/>
                  </a:lnTo>
                  <a:lnTo>
                    <a:pt x="21" y="74"/>
                  </a:lnTo>
                  <a:lnTo>
                    <a:pt x="22" y="75"/>
                  </a:lnTo>
                  <a:lnTo>
                    <a:pt x="24" y="75"/>
                  </a:lnTo>
                  <a:lnTo>
                    <a:pt x="26" y="77"/>
                  </a:lnTo>
                  <a:lnTo>
                    <a:pt x="27" y="77"/>
                  </a:lnTo>
                  <a:lnTo>
                    <a:pt x="30" y="77"/>
                  </a:lnTo>
                  <a:lnTo>
                    <a:pt x="32" y="78"/>
                  </a:lnTo>
                  <a:lnTo>
                    <a:pt x="34" y="78"/>
                  </a:lnTo>
                  <a:lnTo>
                    <a:pt x="35" y="78"/>
                  </a:lnTo>
                  <a:lnTo>
                    <a:pt x="37" y="78"/>
                  </a:lnTo>
                  <a:lnTo>
                    <a:pt x="40" y="78"/>
                  </a:lnTo>
                  <a:lnTo>
                    <a:pt x="42" y="78"/>
                  </a:lnTo>
                  <a:lnTo>
                    <a:pt x="43" y="78"/>
                  </a:lnTo>
                  <a:lnTo>
                    <a:pt x="45" y="78"/>
                  </a:lnTo>
                  <a:lnTo>
                    <a:pt x="48" y="78"/>
                  </a:lnTo>
                  <a:lnTo>
                    <a:pt x="50" y="77"/>
                  </a:lnTo>
                  <a:lnTo>
                    <a:pt x="51" y="77"/>
                  </a:lnTo>
                  <a:lnTo>
                    <a:pt x="53" y="77"/>
                  </a:lnTo>
                  <a:lnTo>
                    <a:pt x="54" y="75"/>
                  </a:lnTo>
                  <a:lnTo>
                    <a:pt x="56" y="75"/>
                  </a:lnTo>
                  <a:lnTo>
                    <a:pt x="58" y="74"/>
                  </a:lnTo>
                  <a:lnTo>
                    <a:pt x="59" y="74"/>
                  </a:lnTo>
                  <a:lnTo>
                    <a:pt x="61" y="72"/>
                  </a:lnTo>
                  <a:lnTo>
                    <a:pt x="62" y="70"/>
                  </a:lnTo>
                  <a:lnTo>
                    <a:pt x="64" y="70"/>
                  </a:lnTo>
                  <a:lnTo>
                    <a:pt x="66" y="69"/>
                  </a:lnTo>
                  <a:lnTo>
                    <a:pt x="67" y="67"/>
                  </a:lnTo>
                  <a:lnTo>
                    <a:pt x="69" y="66"/>
                  </a:lnTo>
                  <a:lnTo>
                    <a:pt x="70" y="64"/>
                  </a:lnTo>
                  <a:lnTo>
                    <a:pt x="70" y="62"/>
                  </a:lnTo>
                  <a:lnTo>
                    <a:pt x="72" y="61"/>
                  </a:lnTo>
                  <a:lnTo>
                    <a:pt x="74" y="59"/>
                  </a:lnTo>
                  <a:lnTo>
                    <a:pt x="74" y="58"/>
                  </a:lnTo>
                  <a:lnTo>
                    <a:pt x="75" y="56"/>
                  </a:lnTo>
                  <a:lnTo>
                    <a:pt x="75" y="54"/>
                  </a:lnTo>
                  <a:lnTo>
                    <a:pt x="77" y="53"/>
                  </a:lnTo>
                  <a:lnTo>
                    <a:pt x="77" y="51"/>
                  </a:lnTo>
                  <a:lnTo>
                    <a:pt x="77" y="50"/>
                  </a:lnTo>
                  <a:lnTo>
                    <a:pt x="78" y="48"/>
                  </a:lnTo>
                  <a:lnTo>
                    <a:pt x="78" y="45"/>
                  </a:lnTo>
                  <a:lnTo>
                    <a:pt x="78" y="43"/>
                  </a:lnTo>
                  <a:lnTo>
                    <a:pt x="78" y="42"/>
                  </a:lnTo>
                  <a:lnTo>
                    <a:pt x="78" y="40"/>
                  </a:lnTo>
                </a:path>
              </a:pathLst>
            </a:custGeom>
            <a:solidFill>
              <a:srgbClr val="66FFFF"/>
            </a:solidFill>
            <a:ln w="23813">
              <a:solidFill>
                <a:srgbClr val="00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8384" name="Freeform 1103">
              <a:extLst>
                <a:ext uri="{FF2B5EF4-FFF2-40B4-BE49-F238E27FC236}">
                  <a16:creationId xmlns:a16="http://schemas.microsoft.com/office/drawing/2014/main" id="{05DC4DD2-E12F-454F-85F8-A221BC46A486}"/>
                </a:ext>
              </a:extLst>
            </p:cNvPr>
            <p:cNvSpPr>
              <a:spLocks/>
            </p:cNvSpPr>
            <p:nvPr/>
          </p:nvSpPr>
          <p:spPr bwMode="auto">
            <a:xfrm>
              <a:off x="3188" y="2440"/>
              <a:ext cx="32" cy="32"/>
            </a:xfrm>
            <a:custGeom>
              <a:avLst/>
              <a:gdLst>
                <a:gd name="T0" fmla="*/ 1 w 64"/>
                <a:gd name="T1" fmla="*/ 1 h 64"/>
                <a:gd name="T2" fmla="*/ 1 w 64"/>
                <a:gd name="T3" fmla="*/ 1 h 64"/>
                <a:gd name="T4" fmla="*/ 1 w 64"/>
                <a:gd name="T5" fmla="*/ 1 h 64"/>
                <a:gd name="T6" fmla="*/ 1 w 64"/>
                <a:gd name="T7" fmla="*/ 1 h 64"/>
                <a:gd name="T8" fmla="*/ 1 w 64"/>
                <a:gd name="T9" fmla="*/ 1 h 64"/>
                <a:gd name="T10" fmla="*/ 1 w 64"/>
                <a:gd name="T11" fmla="*/ 1 h 64"/>
                <a:gd name="T12" fmla="*/ 1 w 64"/>
                <a:gd name="T13" fmla="*/ 1 h 64"/>
                <a:gd name="T14" fmla="*/ 1 w 64"/>
                <a:gd name="T15" fmla="*/ 1 h 64"/>
                <a:gd name="T16" fmla="*/ 1 w 64"/>
                <a:gd name="T17" fmla="*/ 1 h 64"/>
                <a:gd name="T18" fmla="*/ 1 w 64"/>
                <a:gd name="T19" fmla="*/ 1 h 64"/>
                <a:gd name="T20" fmla="*/ 1 w 64"/>
                <a:gd name="T21" fmla="*/ 1 h 64"/>
                <a:gd name="T22" fmla="*/ 1 w 64"/>
                <a:gd name="T23" fmla="*/ 1 h 64"/>
                <a:gd name="T24" fmla="*/ 1 w 64"/>
                <a:gd name="T25" fmla="*/ 1 h 64"/>
                <a:gd name="T26" fmla="*/ 1 w 64"/>
                <a:gd name="T27" fmla="*/ 1 h 64"/>
                <a:gd name="T28" fmla="*/ 1 w 64"/>
                <a:gd name="T29" fmla="*/ 1 h 64"/>
                <a:gd name="T30" fmla="*/ 1 w 64"/>
                <a:gd name="T31" fmla="*/ 1 h 64"/>
                <a:gd name="T32" fmla="*/ 1 w 64"/>
                <a:gd name="T33" fmla="*/ 1 h 64"/>
                <a:gd name="T34" fmla="*/ 1 w 64"/>
                <a:gd name="T35" fmla="*/ 1 h 64"/>
                <a:gd name="T36" fmla="*/ 1 w 64"/>
                <a:gd name="T37" fmla="*/ 1 h 64"/>
                <a:gd name="T38" fmla="*/ 1 w 64"/>
                <a:gd name="T39" fmla="*/ 1 h 64"/>
                <a:gd name="T40" fmla="*/ 1 w 64"/>
                <a:gd name="T41" fmla="*/ 1 h 64"/>
                <a:gd name="T42" fmla="*/ 1 w 64"/>
                <a:gd name="T43" fmla="*/ 1 h 64"/>
                <a:gd name="T44" fmla="*/ 1 w 64"/>
                <a:gd name="T45" fmla="*/ 1 h 64"/>
                <a:gd name="T46" fmla="*/ 1 w 64"/>
                <a:gd name="T47" fmla="*/ 1 h 64"/>
                <a:gd name="T48" fmla="*/ 1 w 64"/>
                <a:gd name="T49" fmla="*/ 1 h 64"/>
                <a:gd name="T50" fmla="*/ 1 w 64"/>
                <a:gd name="T51" fmla="*/ 1 h 64"/>
                <a:gd name="T52" fmla="*/ 1 w 64"/>
                <a:gd name="T53" fmla="*/ 1 h 64"/>
                <a:gd name="T54" fmla="*/ 1 w 64"/>
                <a:gd name="T55" fmla="*/ 1 h 64"/>
                <a:gd name="T56" fmla="*/ 1 w 64"/>
                <a:gd name="T57" fmla="*/ 1 h 64"/>
                <a:gd name="T58" fmla="*/ 1 w 64"/>
                <a:gd name="T59" fmla="*/ 1 h 64"/>
                <a:gd name="T60" fmla="*/ 1 w 64"/>
                <a:gd name="T61" fmla="*/ 1 h 64"/>
                <a:gd name="T62" fmla="*/ 1 w 64"/>
                <a:gd name="T63" fmla="*/ 1 h 64"/>
                <a:gd name="T64" fmla="*/ 1 w 64"/>
                <a:gd name="T65" fmla="*/ 1 h 64"/>
                <a:gd name="T66" fmla="*/ 1 w 64"/>
                <a:gd name="T67" fmla="*/ 1 h 64"/>
                <a:gd name="T68" fmla="*/ 1 w 64"/>
                <a:gd name="T69" fmla="*/ 1 h 64"/>
                <a:gd name="T70" fmla="*/ 1 w 64"/>
                <a:gd name="T71" fmla="*/ 1 h 64"/>
                <a:gd name="T72" fmla="*/ 1 w 64"/>
                <a:gd name="T73" fmla="*/ 1 h 64"/>
                <a:gd name="T74" fmla="*/ 1 w 64"/>
                <a:gd name="T75" fmla="*/ 1 h 64"/>
                <a:gd name="T76" fmla="*/ 1 w 64"/>
                <a:gd name="T77" fmla="*/ 1 h 64"/>
                <a:gd name="T78" fmla="*/ 1 w 64"/>
                <a:gd name="T79" fmla="*/ 1 h 64"/>
                <a:gd name="T80" fmla="*/ 1 w 64"/>
                <a:gd name="T81" fmla="*/ 1 h 64"/>
                <a:gd name="T82" fmla="*/ 1 w 64"/>
                <a:gd name="T83" fmla="*/ 1 h 64"/>
                <a:gd name="T84" fmla="*/ 1 w 64"/>
                <a:gd name="T85" fmla="*/ 1 h 64"/>
                <a:gd name="T86" fmla="*/ 1 w 64"/>
                <a:gd name="T87" fmla="*/ 1 h 64"/>
                <a:gd name="T88" fmla="*/ 1 w 64"/>
                <a:gd name="T89" fmla="*/ 1 h 64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64"/>
                <a:gd name="T136" fmla="*/ 0 h 64"/>
                <a:gd name="T137" fmla="*/ 64 w 64"/>
                <a:gd name="T138" fmla="*/ 64 h 64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64" h="64">
                  <a:moveTo>
                    <a:pt x="32" y="32"/>
                  </a:moveTo>
                  <a:lnTo>
                    <a:pt x="64" y="32"/>
                  </a:lnTo>
                  <a:lnTo>
                    <a:pt x="64" y="31"/>
                  </a:lnTo>
                  <a:lnTo>
                    <a:pt x="64" y="29"/>
                  </a:lnTo>
                  <a:lnTo>
                    <a:pt x="64" y="27"/>
                  </a:lnTo>
                  <a:lnTo>
                    <a:pt x="64" y="26"/>
                  </a:lnTo>
                  <a:lnTo>
                    <a:pt x="64" y="24"/>
                  </a:lnTo>
                  <a:lnTo>
                    <a:pt x="63" y="23"/>
                  </a:lnTo>
                  <a:lnTo>
                    <a:pt x="63" y="21"/>
                  </a:lnTo>
                  <a:lnTo>
                    <a:pt x="63" y="19"/>
                  </a:lnTo>
                  <a:lnTo>
                    <a:pt x="61" y="18"/>
                  </a:lnTo>
                  <a:lnTo>
                    <a:pt x="61" y="16"/>
                  </a:lnTo>
                  <a:lnTo>
                    <a:pt x="59" y="15"/>
                  </a:lnTo>
                  <a:lnTo>
                    <a:pt x="58" y="13"/>
                  </a:lnTo>
                  <a:lnTo>
                    <a:pt x="56" y="11"/>
                  </a:lnTo>
                  <a:lnTo>
                    <a:pt x="56" y="10"/>
                  </a:lnTo>
                  <a:lnTo>
                    <a:pt x="55" y="10"/>
                  </a:lnTo>
                  <a:lnTo>
                    <a:pt x="53" y="8"/>
                  </a:lnTo>
                  <a:lnTo>
                    <a:pt x="51" y="7"/>
                  </a:lnTo>
                  <a:lnTo>
                    <a:pt x="50" y="5"/>
                  </a:lnTo>
                  <a:lnTo>
                    <a:pt x="48" y="5"/>
                  </a:lnTo>
                  <a:lnTo>
                    <a:pt x="47" y="3"/>
                  </a:lnTo>
                  <a:lnTo>
                    <a:pt x="45" y="3"/>
                  </a:lnTo>
                  <a:lnTo>
                    <a:pt x="43" y="3"/>
                  </a:lnTo>
                  <a:lnTo>
                    <a:pt x="42" y="2"/>
                  </a:lnTo>
                  <a:lnTo>
                    <a:pt x="40" y="2"/>
                  </a:lnTo>
                  <a:lnTo>
                    <a:pt x="39" y="2"/>
                  </a:lnTo>
                  <a:lnTo>
                    <a:pt x="37" y="2"/>
                  </a:lnTo>
                  <a:lnTo>
                    <a:pt x="35" y="2"/>
                  </a:lnTo>
                  <a:lnTo>
                    <a:pt x="32" y="0"/>
                  </a:lnTo>
                  <a:lnTo>
                    <a:pt x="31" y="2"/>
                  </a:lnTo>
                  <a:lnTo>
                    <a:pt x="29" y="2"/>
                  </a:lnTo>
                  <a:lnTo>
                    <a:pt x="27" y="2"/>
                  </a:lnTo>
                  <a:lnTo>
                    <a:pt x="26" y="2"/>
                  </a:lnTo>
                  <a:lnTo>
                    <a:pt x="24" y="2"/>
                  </a:lnTo>
                  <a:lnTo>
                    <a:pt x="23" y="3"/>
                  </a:lnTo>
                  <a:lnTo>
                    <a:pt x="21" y="3"/>
                  </a:lnTo>
                  <a:lnTo>
                    <a:pt x="19" y="3"/>
                  </a:lnTo>
                  <a:lnTo>
                    <a:pt x="18" y="5"/>
                  </a:lnTo>
                  <a:lnTo>
                    <a:pt x="16" y="5"/>
                  </a:lnTo>
                  <a:lnTo>
                    <a:pt x="15" y="7"/>
                  </a:lnTo>
                  <a:lnTo>
                    <a:pt x="13" y="8"/>
                  </a:lnTo>
                  <a:lnTo>
                    <a:pt x="11" y="10"/>
                  </a:lnTo>
                  <a:lnTo>
                    <a:pt x="10" y="10"/>
                  </a:lnTo>
                  <a:lnTo>
                    <a:pt x="10" y="11"/>
                  </a:lnTo>
                  <a:lnTo>
                    <a:pt x="8" y="13"/>
                  </a:lnTo>
                  <a:lnTo>
                    <a:pt x="7" y="15"/>
                  </a:lnTo>
                  <a:lnTo>
                    <a:pt x="5" y="16"/>
                  </a:lnTo>
                  <a:lnTo>
                    <a:pt x="5" y="18"/>
                  </a:lnTo>
                  <a:lnTo>
                    <a:pt x="3" y="19"/>
                  </a:lnTo>
                  <a:lnTo>
                    <a:pt x="3" y="21"/>
                  </a:lnTo>
                  <a:lnTo>
                    <a:pt x="3" y="23"/>
                  </a:lnTo>
                  <a:lnTo>
                    <a:pt x="2" y="24"/>
                  </a:lnTo>
                  <a:lnTo>
                    <a:pt x="2" y="26"/>
                  </a:lnTo>
                  <a:lnTo>
                    <a:pt x="2" y="27"/>
                  </a:lnTo>
                  <a:lnTo>
                    <a:pt x="2" y="29"/>
                  </a:lnTo>
                  <a:lnTo>
                    <a:pt x="2" y="31"/>
                  </a:lnTo>
                  <a:lnTo>
                    <a:pt x="0" y="32"/>
                  </a:lnTo>
                  <a:lnTo>
                    <a:pt x="2" y="35"/>
                  </a:lnTo>
                  <a:lnTo>
                    <a:pt x="2" y="37"/>
                  </a:lnTo>
                  <a:lnTo>
                    <a:pt x="2" y="39"/>
                  </a:lnTo>
                  <a:lnTo>
                    <a:pt x="2" y="40"/>
                  </a:lnTo>
                  <a:lnTo>
                    <a:pt x="2" y="42"/>
                  </a:lnTo>
                  <a:lnTo>
                    <a:pt x="3" y="43"/>
                  </a:lnTo>
                  <a:lnTo>
                    <a:pt x="3" y="45"/>
                  </a:lnTo>
                  <a:lnTo>
                    <a:pt x="3" y="47"/>
                  </a:lnTo>
                  <a:lnTo>
                    <a:pt x="5" y="48"/>
                  </a:lnTo>
                  <a:lnTo>
                    <a:pt x="5" y="50"/>
                  </a:lnTo>
                  <a:lnTo>
                    <a:pt x="7" y="51"/>
                  </a:lnTo>
                  <a:lnTo>
                    <a:pt x="8" y="53"/>
                  </a:lnTo>
                  <a:lnTo>
                    <a:pt x="10" y="55"/>
                  </a:lnTo>
                  <a:lnTo>
                    <a:pt x="10" y="56"/>
                  </a:lnTo>
                  <a:lnTo>
                    <a:pt x="11" y="56"/>
                  </a:lnTo>
                  <a:lnTo>
                    <a:pt x="13" y="58"/>
                  </a:lnTo>
                  <a:lnTo>
                    <a:pt x="15" y="59"/>
                  </a:lnTo>
                  <a:lnTo>
                    <a:pt x="16" y="61"/>
                  </a:lnTo>
                  <a:lnTo>
                    <a:pt x="18" y="61"/>
                  </a:lnTo>
                  <a:lnTo>
                    <a:pt x="19" y="63"/>
                  </a:lnTo>
                  <a:lnTo>
                    <a:pt x="21" y="63"/>
                  </a:lnTo>
                  <a:lnTo>
                    <a:pt x="23" y="63"/>
                  </a:lnTo>
                  <a:lnTo>
                    <a:pt x="24" y="64"/>
                  </a:lnTo>
                  <a:lnTo>
                    <a:pt x="26" y="64"/>
                  </a:lnTo>
                  <a:lnTo>
                    <a:pt x="27" y="64"/>
                  </a:lnTo>
                  <a:lnTo>
                    <a:pt x="29" y="64"/>
                  </a:lnTo>
                  <a:lnTo>
                    <a:pt x="31" y="64"/>
                  </a:lnTo>
                  <a:lnTo>
                    <a:pt x="32" y="64"/>
                  </a:lnTo>
                  <a:lnTo>
                    <a:pt x="35" y="64"/>
                  </a:lnTo>
                  <a:lnTo>
                    <a:pt x="37" y="64"/>
                  </a:lnTo>
                  <a:lnTo>
                    <a:pt x="39" y="64"/>
                  </a:lnTo>
                  <a:lnTo>
                    <a:pt x="40" y="64"/>
                  </a:lnTo>
                  <a:lnTo>
                    <a:pt x="42" y="64"/>
                  </a:lnTo>
                  <a:lnTo>
                    <a:pt x="43" y="63"/>
                  </a:lnTo>
                  <a:lnTo>
                    <a:pt x="45" y="63"/>
                  </a:lnTo>
                  <a:lnTo>
                    <a:pt x="47" y="63"/>
                  </a:lnTo>
                  <a:lnTo>
                    <a:pt x="48" y="61"/>
                  </a:lnTo>
                  <a:lnTo>
                    <a:pt x="50" y="61"/>
                  </a:lnTo>
                  <a:lnTo>
                    <a:pt x="51" y="59"/>
                  </a:lnTo>
                  <a:lnTo>
                    <a:pt x="53" y="58"/>
                  </a:lnTo>
                  <a:lnTo>
                    <a:pt x="55" y="56"/>
                  </a:lnTo>
                  <a:lnTo>
                    <a:pt x="56" y="56"/>
                  </a:lnTo>
                  <a:lnTo>
                    <a:pt x="56" y="55"/>
                  </a:lnTo>
                  <a:lnTo>
                    <a:pt x="58" y="53"/>
                  </a:lnTo>
                  <a:lnTo>
                    <a:pt x="59" y="51"/>
                  </a:lnTo>
                  <a:lnTo>
                    <a:pt x="61" y="50"/>
                  </a:lnTo>
                  <a:lnTo>
                    <a:pt x="61" y="48"/>
                  </a:lnTo>
                  <a:lnTo>
                    <a:pt x="63" y="47"/>
                  </a:lnTo>
                  <a:lnTo>
                    <a:pt x="63" y="45"/>
                  </a:lnTo>
                  <a:lnTo>
                    <a:pt x="63" y="43"/>
                  </a:lnTo>
                  <a:lnTo>
                    <a:pt x="64" y="42"/>
                  </a:lnTo>
                  <a:lnTo>
                    <a:pt x="64" y="40"/>
                  </a:lnTo>
                  <a:lnTo>
                    <a:pt x="64" y="39"/>
                  </a:lnTo>
                  <a:lnTo>
                    <a:pt x="64" y="37"/>
                  </a:lnTo>
                  <a:lnTo>
                    <a:pt x="64" y="35"/>
                  </a:lnTo>
                  <a:lnTo>
                    <a:pt x="64" y="32"/>
                  </a:lnTo>
                  <a:lnTo>
                    <a:pt x="32" y="32"/>
                  </a:lnTo>
                  <a:close/>
                </a:path>
              </a:pathLst>
            </a:custGeom>
            <a:solidFill>
              <a:srgbClr val="66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385" name="Freeform 1104">
              <a:extLst>
                <a:ext uri="{FF2B5EF4-FFF2-40B4-BE49-F238E27FC236}">
                  <a16:creationId xmlns:a16="http://schemas.microsoft.com/office/drawing/2014/main" id="{28F2BCDE-523E-134D-82D7-3098265B6918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8" y="2438"/>
              <a:ext cx="40" cy="39"/>
            </a:xfrm>
            <a:custGeom>
              <a:avLst/>
              <a:gdLst>
                <a:gd name="T0" fmla="*/ 1 w 78"/>
                <a:gd name="T1" fmla="*/ 1 h 78"/>
                <a:gd name="T2" fmla="*/ 1 w 78"/>
                <a:gd name="T3" fmla="*/ 1 h 78"/>
                <a:gd name="T4" fmla="*/ 1 w 78"/>
                <a:gd name="T5" fmla="*/ 1 h 78"/>
                <a:gd name="T6" fmla="*/ 1 w 78"/>
                <a:gd name="T7" fmla="*/ 1 h 78"/>
                <a:gd name="T8" fmla="*/ 1 w 78"/>
                <a:gd name="T9" fmla="*/ 1 h 78"/>
                <a:gd name="T10" fmla="*/ 1 w 78"/>
                <a:gd name="T11" fmla="*/ 1 h 78"/>
                <a:gd name="T12" fmla="*/ 1 w 78"/>
                <a:gd name="T13" fmla="*/ 1 h 78"/>
                <a:gd name="T14" fmla="*/ 1 w 78"/>
                <a:gd name="T15" fmla="*/ 1 h 78"/>
                <a:gd name="T16" fmla="*/ 1 w 78"/>
                <a:gd name="T17" fmla="*/ 1 h 78"/>
                <a:gd name="T18" fmla="*/ 1 w 78"/>
                <a:gd name="T19" fmla="*/ 1 h 78"/>
                <a:gd name="T20" fmla="*/ 1 w 78"/>
                <a:gd name="T21" fmla="*/ 0 h 78"/>
                <a:gd name="T22" fmla="*/ 1 w 78"/>
                <a:gd name="T23" fmla="*/ 0 h 78"/>
                <a:gd name="T24" fmla="*/ 1 w 78"/>
                <a:gd name="T25" fmla="*/ 1 h 78"/>
                <a:gd name="T26" fmla="*/ 1 w 78"/>
                <a:gd name="T27" fmla="*/ 1 h 78"/>
                <a:gd name="T28" fmla="*/ 1 w 78"/>
                <a:gd name="T29" fmla="*/ 1 h 78"/>
                <a:gd name="T30" fmla="*/ 1 w 78"/>
                <a:gd name="T31" fmla="*/ 1 h 78"/>
                <a:gd name="T32" fmla="*/ 1 w 78"/>
                <a:gd name="T33" fmla="*/ 1 h 78"/>
                <a:gd name="T34" fmla="*/ 1 w 78"/>
                <a:gd name="T35" fmla="*/ 1 h 78"/>
                <a:gd name="T36" fmla="*/ 1 w 78"/>
                <a:gd name="T37" fmla="*/ 1 h 78"/>
                <a:gd name="T38" fmla="*/ 1 w 78"/>
                <a:gd name="T39" fmla="*/ 1 h 78"/>
                <a:gd name="T40" fmla="*/ 1 w 78"/>
                <a:gd name="T41" fmla="*/ 1 h 78"/>
                <a:gd name="T42" fmla="*/ 0 w 78"/>
                <a:gd name="T43" fmla="*/ 1 h 78"/>
                <a:gd name="T44" fmla="*/ 0 w 78"/>
                <a:gd name="T45" fmla="*/ 1 h 78"/>
                <a:gd name="T46" fmla="*/ 1 w 78"/>
                <a:gd name="T47" fmla="*/ 1 h 78"/>
                <a:gd name="T48" fmla="*/ 1 w 78"/>
                <a:gd name="T49" fmla="*/ 1 h 78"/>
                <a:gd name="T50" fmla="*/ 1 w 78"/>
                <a:gd name="T51" fmla="*/ 1 h 78"/>
                <a:gd name="T52" fmla="*/ 1 w 78"/>
                <a:gd name="T53" fmla="*/ 1 h 78"/>
                <a:gd name="T54" fmla="*/ 1 w 78"/>
                <a:gd name="T55" fmla="*/ 1 h 78"/>
                <a:gd name="T56" fmla="*/ 1 w 78"/>
                <a:gd name="T57" fmla="*/ 1 h 78"/>
                <a:gd name="T58" fmla="*/ 1 w 78"/>
                <a:gd name="T59" fmla="*/ 1 h 78"/>
                <a:gd name="T60" fmla="*/ 1 w 78"/>
                <a:gd name="T61" fmla="*/ 1 h 78"/>
                <a:gd name="T62" fmla="*/ 1 w 78"/>
                <a:gd name="T63" fmla="*/ 1 h 78"/>
                <a:gd name="T64" fmla="*/ 1 w 78"/>
                <a:gd name="T65" fmla="*/ 1 h 78"/>
                <a:gd name="T66" fmla="*/ 1 w 78"/>
                <a:gd name="T67" fmla="*/ 1 h 78"/>
                <a:gd name="T68" fmla="*/ 1 w 78"/>
                <a:gd name="T69" fmla="*/ 1 h 78"/>
                <a:gd name="T70" fmla="*/ 1 w 78"/>
                <a:gd name="T71" fmla="*/ 1 h 78"/>
                <a:gd name="T72" fmla="*/ 1 w 78"/>
                <a:gd name="T73" fmla="*/ 1 h 78"/>
                <a:gd name="T74" fmla="*/ 1 w 78"/>
                <a:gd name="T75" fmla="*/ 1 h 78"/>
                <a:gd name="T76" fmla="*/ 1 w 78"/>
                <a:gd name="T77" fmla="*/ 1 h 78"/>
                <a:gd name="T78" fmla="*/ 1 w 78"/>
                <a:gd name="T79" fmla="*/ 1 h 78"/>
                <a:gd name="T80" fmla="*/ 1 w 78"/>
                <a:gd name="T81" fmla="*/ 1 h 78"/>
                <a:gd name="T82" fmla="*/ 1 w 78"/>
                <a:gd name="T83" fmla="*/ 1 h 78"/>
                <a:gd name="T84" fmla="*/ 1 w 78"/>
                <a:gd name="T85" fmla="*/ 1 h 78"/>
                <a:gd name="T86" fmla="*/ 1 w 78"/>
                <a:gd name="T87" fmla="*/ 1 h 78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78"/>
                <a:gd name="T133" fmla="*/ 0 h 78"/>
                <a:gd name="T134" fmla="*/ 78 w 78"/>
                <a:gd name="T135" fmla="*/ 78 h 78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78" h="78">
                  <a:moveTo>
                    <a:pt x="78" y="40"/>
                  </a:moveTo>
                  <a:lnTo>
                    <a:pt x="78" y="37"/>
                  </a:lnTo>
                  <a:lnTo>
                    <a:pt x="78" y="35"/>
                  </a:lnTo>
                  <a:lnTo>
                    <a:pt x="78" y="34"/>
                  </a:lnTo>
                  <a:lnTo>
                    <a:pt x="78" y="32"/>
                  </a:lnTo>
                  <a:lnTo>
                    <a:pt x="77" y="30"/>
                  </a:lnTo>
                  <a:lnTo>
                    <a:pt x="77" y="27"/>
                  </a:lnTo>
                  <a:lnTo>
                    <a:pt x="77" y="26"/>
                  </a:lnTo>
                  <a:lnTo>
                    <a:pt x="75" y="24"/>
                  </a:lnTo>
                  <a:lnTo>
                    <a:pt x="75" y="22"/>
                  </a:lnTo>
                  <a:lnTo>
                    <a:pt x="74" y="21"/>
                  </a:lnTo>
                  <a:lnTo>
                    <a:pt x="74" y="19"/>
                  </a:lnTo>
                  <a:lnTo>
                    <a:pt x="72" y="18"/>
                  </a:lnTo>
                  <a:lnTo>
                    <a:pt x="70" y="16"/>
                  </a:lnTo>
                  <a:lnTo>
                    <a:pt x="70" y="14"/>
                  </a:lnTo>
                  <a:lnTo>
                    <a:pt x="69" y="13"/>
                  </a:lnTo>
                  <a:lnTo>
                    <a:pt x="67" y="11"/>
                  </a:lnTo>
                  <a:lnTo>
                    <a:pt x="66" y="11"/>
                  </a:lnTo>
                  <a:lnTo>
                    <a:pt x="64" y="10"/>
                  </a:lnTo>
                  <a:lnTo>
                    <a:pt x="62" y="8"/>
                  </a:lnTo>
                  <a:lnTo>
                    <a:pt x="61" y="6"/>
                  </a:lnTo>
                  <a:lnTo>
                    <a:pt x="59" y="6"/>
                  </a:lnTo>
                  <a:lnTo>
                    <a:pt x="58" y="5"/>
                  </a:lnTo>
                  <a:lnTo>
                    <a:pt x="56" y="5"/>
                  </a:lnTo>
                  <a:lnTo>
                    <a:pt x="54" y="3"/>
                  </a:lnTo>
                  <a:lnTo>
                    <a:pt x="53" y="3"/>
                  </a:lnTo>
                  <a:lnTo>
                    <a:pt x="51" y="2"/>
                  </a:lnTo>
                  <a:lnTo>
                    <a:pt x="50" y="2"/>
                  </a:lnTo>
                  <a:lnTo>
                    <a:pt x="48" y="2"/>
                  </a:lnTo>
                  <a:lnTo>
                    <a:pt x="45" y="2"/>
                  </a:lnTo>
                  <a:lnTo>
                    <a:pt x="43" y="0"/>
                  </a:lnTo>
                  <a:lnTo>
                    <a:pt x="42" y="0"/>
                  </a:lnTo>
                  <a:lnTo>
                    <a:pt x="40" y="0"/>
                  </a:lnTo>
                  <a:lnTo>
                    <a:pt x="37" y="0"/>
                  </a:lnTo>
                  <a:lnTo>
                    <a:pt x="35" y="0"/>
                  </a:lnTo>
                  <a:lnTo>
                    <a:pt x="34" y="2"/>
                  </a:lnTo>
                  <a:lnTo>
                    <a:pt x="32" y="2"/>
                  </a:lnTo>
                  <a:lnTo>
                    <a:pt x="30" y="2"/>
                  </a:lnTo>
                  <a:lnTo>
                    <a:pt x="27" y="2"/>
                  </a:lnTo>
                  <a:lnTo>
                    <a:pt x="26" y="3"/>
                  </a:lnTo>
                  <a:lnTo>
                    <a:pt x="24" y="3"/>
                  </a:lnTo>
                  <a:lnTo>
                    <a:pt x="22" y="5"/>
                  </a:lnTo>
                  <a:lnTo>
                    <a:pt x="21" y="5"/>
                  </a:lnTo>
                  <a:lnTo>
                    <a:pt x="19" y="6"/>
                  </a:lnTo>
                  <a:lnTo>
                    <a:pt x="18" y="6"/>
                  </a:lnTo>
                  <a:lnTo>
                    <a:pt x="16" y="8"/>
                  </a:lnTo>
                  <a:lnTo>
                    <a:pt x="14" y="10"/>
                  </a:lnTo>
                  <a:lnTo>
                    <a:pt x="13" y="11"/>
                  </a:lnTo>
                  <a:lnTo>
                    <a:pt x="11" y="11"/>
                  </a:lnTo>
                  <a:lnTo>
                    <a:pt x="11" y="13"/>
                  </a:lnTo>
                  <a:lnTo>
                    <a:pt x="10" y="14"/>
                  </a:lnTo>
                  <a:lnTo>
                    <a:pt x="8" y="16"/>
                  </a:lnTo>
                  <a:lnTo>
                    <a:pt x="6" y="18"/>
                  </a:lnTo>
                  <a:lnTo>
                    <a:pt x="6" y="19"/>
                  </a:lnTo>
                  <a:lnTo>
                    <a:pt x="5" y="21"/>
                  </a:lnTo>
                  <a:lnTo>
                    <a:pt x="5" y="22"/>
                  </a:lnTo>
                  <a:lnTo>
                    <a:pt x="3" y="24"/>
                  </a:lnTo>
                  <a:lnTo>
                    <a:pt x="3" y="26"/>
                  </a:lnTo>
                  <a:lnTo>
                    <a:pt x="2" y="27"/>
                  </a:lnTo>
                  <a:lnTo>
                    <a:pt x="2" y="30"/>
                  </a:lnTo>
                  <a:lnTo>
                    <a:pt x="2" y="32"/>
                  </a:lnTo>
                  <a:lnTo>
                    <a:pt x="2" y="34"/>
                  </a:lnTo>
                  <a:lnTo>
                    <a:pt x="0" y="35"/>
                  </a:lnTo>
                  <a:lnTo>
                    <a:pt x="0" y="37"/>
                  </a:lnTo>
                  <a:lnTo>
                    <a:pt x="0" y="40"/>
                  </a:lnTo>
                  <a:lnTo>
                    <a:pt x="0" y="42"/>
                  </a:lnTo>
                  <a:lnTo>
                    <a:pt x="0" y="43"/>
                  </a:lnTo>
                  <a:lnTo>
                    <a:pt x="2" y="45"/>
                  </a:lnTo>
                  <a:lnTo>
                    <a:pt x="2" y="48"/>
                  </a:lnTo>
                  <a:lnTo>
                    <a:pt x="2" y="50"/>
                  </a:lnTo>
                  <a:lnTo>
                    <a:pt x="2" y="51"/>
                  </a:lnTo>
                  <a:lnTo>
                    <a:pt x="3" y="53"/>
                  </a:lnTo>
                  <a:lnTo>
                    <a:pt x="3" y="54"/>
                  </a:lnTo>
                  <a:lnTo>
                    <a:pt x="5" y="56"/>
                  </a:lnTo>
                  <a:lnTo>
                    <a:pt x="5" y="58"/>
                  </a:lnTo>
                  <a:lnTo>
                    <a:pt x="6" y="59"/>
                  </a:lnTo>
                  <a:lnTo>
                    <a:pt x="6" y="61"/>
                  </a:lnTo>
                  <a:lnTo>
                    <a:pt x="8" y="62"/>
                  </a:lnTo>
                  <a:lnTo>
                    <a:pt x="10" y="64"/>
                  </a:lnTo>
                  <a:lnTo>
                    <a:pt x="11" y="66"/>
                  </a:lnTo>
                  <a:lnTo>
                    <a:pt x="11" y="67"/>
                  </a:lnTo>
                  <a:lnTo>
                    <a:pt x="13" y="69"/>
                  </a:lnTo>
                  <a:lnTo>
                    <a:pt x="14" y="70"/>
                  </a:lnTo>
                  <a:lnTo>
                    <a:pt x="16" y="70"/>
                  </a:lnTo>
                  <a:lnTo>
                    <a:pt x="18" y="72"/>
                  </a:lnTo>
                  <a:lnTo>
                    <a:pt x="19" y="74"/>
                  </a:lnTo>
                  <a:lnTo>
                    <a:pt x="21" y="74"/>
                  </a:lnTo>
                  <a:lnTo>
                    <a:pt x="22" y="75"/>
                  </a:lnTo>
                  <a:lnTo>
                    <a:pt x="24" y="75"/>
                  </a:lnTo>
                  <a:lnTo>
                    <a:pt x="26" y="77"/>
                  </a:lnTo>
                  <a:lnTo>
                    <a:pt x="27" y="77"/>
                  </a:lnTo>
                  <a:lnTo>
                    <a:pt x="30" y="77"/>
                  </a:lnTo>
                  <a:lnTo>
                    <a:pt x="32" y="78"/>
                  </a:lnTo>
                  <a:lnTo>
                    <a:pt x="34" y="78"/>
                  </a:lnTo>
                  <a:lnTo>
                    <a:pt x="35" y="78"/>
                  </a:lnTo>
                  <a:lnTo>
                    <a:pt x="37" y="78"/>
                  </a:lnTo>
                  <a:lnTo>
                    <a:pt x="40" y="78"/>
                  </a:lnTo>
                  <a:lnTo>
                    <a:pt x="42" y="78"/>
                  </a:lnTo>
                  <a:lnTo>
                    <a:pt x="43" y="78"/>
                  </a:lnTo>
                  <a:lnTo>
                    <a:pt x="45" y="78"/>
                  </a:lnTo>
                  <a:lnTo>
                    <a:pt x="48" y="78"/>
                  </a:lnTo>
                  <a:lnTo>
                    <a:pt x="50" y="77"/>
                  </a:lnTo>
                  <a:lnTo>
                    <a:pt x="51" y="77"/>
                  </a:lnTo>
                  <a:lnTo>
                    <a:pt x="53" y="77"/>
                  </a:lnTo>
                  <a:lnTo>
                    <a:pt x="54" y="75"/>
                  </a:lnTo>
                  <a:lnTo>
                    <a:pt x="56" y="75"/>
                  </a:lnTo>
                  <a:lnTo>
                    <a:pt x="58" y="74"/>
                  </a:lnTo>
                  <a:lnTo>
                    <a:pt x="59" y="74"/>
                  </a:lnTo>
                  <a:lnTo>
                    <a:pt x="61" y="72"/>
                  </a:lnTo>
                  <a:lnTo>
                    <a:pt x="62" y="70"/>
                  </a:lnTo>
                  <a:lnTo>
                    <a:pt x="64" y="70"/>
                  </a:lnTo>
                  <a:lnTo>
                    <a:pt x="66" y="69"/>
                  </a:lnTo>
                  <a:lnTo>
                    <a:pt x="67" y="67"/>
                  </a:lnTo>
                  <a:lnTo>
                    <a:pt x="69" y="66"/>
                  </a:lnTo>
                  <a:lnTo>
                    <a:pt x="70" y="64"/>
                  </a:lnTo>
                  <a:lnTo>
                    <a:pt x="70" y="62"/>
                  </a:lnTo>
                  <a:lnTo>
                    <a:pt x="72" y="61"/>
                  </a:lnTo>
                  <a:lnTo>
                    <a:pt x="74" y="59"/>
                  </a:lnTo>
                  <a:lnTo>
                    <a:pt x="74" y="58"/>
                  </a:lnTo>
                  <a:lnTo>
                    <a:pt x="75" y="56"/>
                  </a:lnTo>
                  <a:lnTo>
                    <a:pt x="75" y="54"/>
                  </a:lnTo>
                  <a:lnTo>
                    <a:pt x="77" y="53"/>
                  </a:lnTo>
                  <a:lnTo>
                    <a:pt x="77" y="51"/>
                  </a:lnTo>
                  <a:lnTo>
                    <a:pt x="77" y="50"/>
                  </a:lnTo>
                  <a:lnTo>
                    <a:pt x="78" y="48"/>
                  </a:lnTo>
                  <a:lnTo>
                    <a:pt x="78" y="45"/>
                  </a:lnTo>
                  <a:lnTo>
                    <a:pt x="78" y="43"/>
                  </a:lnTo>
                  <a:lnTo>
                    <a:pt x="78" y="42"/>
                  </a:lnTo>
                  <a:lnTo>
                    <a:pt x="78" y="40"/>
                  </a:lnTo>
                </a:path>
              </a:pathLst>
            </a:custGeom>
            <a:solidFill>
              <a:srgbClr val="66FFFF"/>
            </a:solidFill>
            <a:ln w="23813">
              <a:solidFill>
                <a:srgbClr val="00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8386" name="Freeform 1105">
              <a:extLst>
                <a:ext uri="{FF2B5EF4-FFF2-40B4-BE49-F238E27FC236}">
                  <a16:creationId xmlns:a16="http://schemas.microsoft.com/office/drawing/2014/main" id="{C41E8396-52A4-B443-A175-B04A76D47A5C}"/>
                </a:ext>
              </a:extLst>
            </p:cNvPr>
            <p:cNvSpPr>
              <a:spLocks/>
            </p:cNvSpPr>
            <p:nvPr/>
          </p:nvSpPr>
          <p:spPr bwMode="auto">
            <a:xfrm>
              <a:off x="3188" y="1672"/>
              <a:ext cx="32" cy="32"/>
            </a:xfrm>
            <a:custGeom>
              <a:avLst/>
              <a:gdLst>
                <a:gd name="T0" fmla="*/ 1 w 64"/>
                <a:gd name="T1" fmla="*/ 1 h 64"/>
                <a:gd name="T2" fmla="*/ 1 w 64"/>
                <a:gd name="T3" fmla="*/ 1 h 64"/>
                <a:gd name="T4" fmla="*/ 1 w 64"/>
                <a:gd name="T5" fmla="*/ 1 h 64"/>
                <a:gd name="T6" fmla="*/ 1 w 64"/>
                <a:gd name="T7" fmla="*/ 1 h 64"/>
                <a:gd name="T8" fmla="*/ 1 w 64"/>
                <a:gd name="T9" fmla="*/ 1 h 64"/>
                <a:gd name="T10" fmla="*/ 1 w 64"/>
                <a:gd name="T11" fmla="*/ 1 h 64"/>
                <a:gd name="T12" fmla="*/ 1 w 64"/>
                <a:gd name="T13" fmla="*/ 1 h 64"/>
                <a:gd name="T14" fmla="*/ 1 w 64"/>
                <a:gd name="T15" fmla="*/ 1 h 64"/>
                <a:gd name="T16" fmla="*/ 1 w 64"/>
                <a:gd name="T17" fmla="*/ 1 h 64"/>
                <a:gd name="T18" fmla="*/ 1 w 64"/>
                <a:gd name="T19" fmla="*/ 1 h 64"/>
                <a:gd name="T20" fmla="*/ 1 w 64"/>
                <a:gd name="T21" fmla="*/ 1 h 64"/>
                <a:gd name="T22" fmla="*/ 1 w 64"/>
                <a:gd name="T23" fmla="*/ 1 h 64"/>
                <a:gd name="T24" fmla="*/ 1 w 64"/>
                <a:gd name="T25" fmla="*/ 1 h 64"/>
                <a:gd name="T26" fmla="*/ 1 w 64"/>
                <a:gd name="T27" fmla="*/ 1 h 64"/>
                <a:gd name="T28" fmla="*/ 1 w 64"/>
                <a:gd name="T29" fmla="*/ 1 h 64"/>
                <a:gd name="T30" fmla="*/ 1 w 64"/>
                <a:gd name="T31" fmla="*/ 1 h 64"/>
                <a:gd name="T32" fmla="*/ 1 w 64"/>
                <a:gd name="T33" fmla="*/ 1 h 64"/>
                <a:gd name="T34" fmla="*/ 1 w 64"/>
                <a:gd name="T35" fmla="*/ 1 h 64"/>
                <a:gd name="T36" fmla="*/ 1 w 64"/>
                <a:gd name="T37" fmla="*/ 1 h 64"/>
                <a:gd name="T38" fmla="*/ 1 w 64"/>
                <a:gd name="T39" fmla="*/ 1 h 64"/>
                <a:gd name="T40" fmla="*/ 1 w 64"/>
                <a:gd name="T41" fmla="*/ 1 h 64"/>
                <a:gd name="T42" fmla="*/ 1 w 64"/>
                <a:gd name="T43" fmla="*/ 1 h 64"/>
                <a:gd name="T44" fmla="*/ 1 w 64"/>
                <a:gd name="T45" fmla="*/ 1 h 64"/>
                <a:gd name="T46" fmla="*/ 1 w 64"/>
                <a:gd name="T47" fmla="*/ 1 h 64"/>
                <a:gd name="T48" fmla="*/ 1 w 64"/>
                <a:gd name="T49" fmla="*/ 1 h 64"/>
                <a:gd name="T50" fmla="*/ 1 w 64"/>
                <a:gd name="T51" fmla="*/ 1 h 64"/>
                <a:gd name="T52" fmla="*/ 1 w 64"/>
                <a:gd name="T53" fmla="*/ 1 h 64"/>
                <a:gd name="T54" fmla="*/ 1 w 64"/>
                <a:gd name="T55" fmla="*/ 1 h 64"/>
                <a:gd name="T56" fmla="*/ 1 w 64"/>
                <a:gd name="T57" fmla="*/ 1 h 64"/>
                <a:gd name="T58" fmla="*/ 1 w 64"/>
                <a:gd name="T59" fmla="*/ 1 h 64"/>
                <a:gd name="T60" fmla="*/ 1 w 64"/>
                <a:gd name="T61" fmla="*/ 1 h 64"/>
                <a:gd name="T62" fmla="*/ 1 w 64"/>
                <a:gd name="T63" fmla="*/ 1 h 64"/>
                <a:gd name="T64" fmla="*/ 1 w 64"/>
                <a:gd name="T65" fmla="*/ 1 h 64"/>
                <a:gd name="T66" fmla="*/ 1 w 64"/>
                <a:gd name="T67" fmla="*/ 1 h 64"/>
                <a:gd name="T68" fmla="*/ 1 w 64"/>
                <a:gd name="T69" fmla="*/ 1 h 64"/>
                <a:gd name="T70" fmla="*/ 1 w 64"/>
                <a:gd name="T71" fmla="*/ 1 h 64"/>
                <a:gd name="T72" fmla="*/ 1 w 64"/>
                <a:gd name="T73" fmla="*/ 1 h 64"/>
                <a:gd name="T74" fmla="*/ 1 w 64"/>
                <a:gd name="T75" fmla="*/ 1 h 64"/>
                <a:gd name="T76" fmla="*/ 1 w 64"/>
                <a:gd name="T77" fmla="*/ 1 h 64"/>
                <a:gd name="T78" fmla="*/ 1 w 64"/>
                <a:gd name="T79" fmla="*/ 1 h 64"/>
                <a:gd name="T80" fmla="*/ 1 w 64"/>
                <a:gd name="T81" fmla="*/ 1 h 64"/>
                <a:gd name="T82" fmla="*/ 1 w 64"/>
                <a:gd name="T83" fmla="*/ 1 h 64"/>
                <a:gd name="T84" fmla="*/ 1 w 64"/>
                <a:gd name="T85" fmla="*/ 1 h 64"/>
                <a:gd name="T86" fmla="*/ 1 w 64"/>
                <a:gd name="T87" fmla="*/ 1 h 64"/>
                <a:gd name="T88" fmla="*/ 1 w 64"/>
                <a:gd name="T89" fmla="*/ 1 h 64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64"/>
                <a:gd name="T136" fmla="*/ 0 h 64"/>
                <a:gd name="T137" fmla="*/ 64 w 64"/>
                <a:gd name="T138" fmla="*/ 64 h 64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64" h="64">
                  <a:moveTo>
                    <a:pt x="32" y="32"/>
                  </a:moveTo>
                  <a:lnTo>
                    <a:pt x="64" y="32"/>
                  </a:lnTo>
                  <a:lnTo>
                    <a:pt x="64" y="30"/>
                  </a:lnTo>
                  <a:lnTo>
                    <a:pt x="64" y="29"/>
                  </a:lnTo>
                  <a:lnTo>
                    <a:pt x="64" y="27"/>
                  </a:lnTo>
                  <a:lnTo>
                    <a:pt x="64" y="25"/>
                  </a:lnTo>
                  <a:lnTo>
                    <a:pt x="64" y="24"/>
                  </a:lnTo>
                  <a:lnTo>
                    <a:pt x="63" y="22"/>
                  </a:lnTo>
                  <a:lnTo>
                    <a:pt x="63" y="21"/>
                  </a:lnTo>
                  <a:lnTo>
                    <a:pt x="63" y="19"/>
                  </a:lnTo>
                  <a:lnTo>
                    <a:pt x="61" y="17"/>
                  </a:lnTo>
                  <a:lnTo>
                    <a:pt x="61" y="16"/>
                  </a:lnTo>
                  <a:lnTo>
                    <a:pt x="59" y="14"/>
                  </a:lnTo>
                  <a:lnTo>
                    <a:pt x="58" y="13"/>
                  </a:lnTo>
                  <a:lnTo>
                    <a:pt x="56" y="11"/>
                  </a:lnTo>
                  <a:lnTo>
                    <a:pt x="56" y="9"/>
                  </a:lnTo>
                  <a:lnTo>
                    <a:pt x="55" y="9"/>
                  </a:lnTo>
                  <a:lnTo>
                    <a:pt x="53" y="8"/>
                  </a:lnTo>
                  <a:lnTo>
                    <a:pt x="51" y="6"/>
                  </a:lnTo>
                  <a:lnTo>
                    <a:pt x="50" y="5"/>
                  </a:lnTo>
                  <a:lnTo>
                    <a:pt x="48" y="5"/>
                  </a:lnTo>
                  <a:lnTo>
                    <a:pt x="47" y="3"/>
                  </a:lnTo>
                  <a:lnTo>
                    <a:pt x="45" y="3"/>
                  </a:lnTo>
                  <a:lnTo>
                    <a:pt x="43" y="3"/>
                  </a:lnTo>
                  <a:lnTo>
                    <a:pt x="42" y="1"/>
                  </a:lnTo>
                  <a:lnTo>
                    <a:pt x="40" y="1"/>
                  </a:lnTo>
                  <a:lnTo>
                    <a:pt x="39" y="1"/>
                  </a:lnTo>
                  <a:lnTo>
                    <a:pt x="37" y="1"/>
                  </a:lnTo>
                  <a:lnTo>
                    <a:pt x="35" y="1"/>
                  </a:lnTo>
                  <a:lnTo>
                    <a:pt x="32" y="0"/>
                  </a:lnTo>
                  <a:lnTo>
                    <a:pt x="31" y="1"/>
                  </a:lnTo>
                  <a:lnTo>
                    <a:pt x="29" y="1"/>
                  </a:lnTo>
                  <a:lnTo>
                    <a:pt x="27" y="1"/>
                  </a:lnTo>
                  <a:lnTo>
                    <a:pt x="26" y="1"/>
                  </a:lnTo>
                  <a:lnTo>
                    <a:pt x="24" y="1"/>
                  </a:lnTo>
                  <a:lnTo>
                    <a:pt x="23" y="3"/>
                  </a:lnTo>
                  <a:lnTo>
                    <a:pt x="21" y="3"/>
                  </a:lnTo>
                  <a:lnTo>
                    <a:pt x="19" y="3"/>
                  </a:lnTo>
                  <a:lnTo>
                    <a:pt x="18" y="5"/>
                  </a:lnTo>
                  <a:lnTo>
                    <a:pt x="16" y="5"/>
                  </a:lnTo>
                  <a:lnTo>
                    <a:pt x="15" y="6"/>
                  </a:lnTo>
                  <a:lnTo>
                    <a:pt x="13" y="8"/>
                  </a:lnTo>
                  <a:lnTo>
                    <a:pt x="11" y="9"/>
                  </a:lnTo>
                  <a:lnTo>
                    <a:pt x="10" y="9"/>
                  </a:lnTo>
                  <a:lnTo>
                    <a:pt x="10" y="11"/>
                  </a:lnTo>
                  <a:lnTo>
                    <a:pt x="8" y="13"/>
                  </a:lnTo>
                  <a:lnTo>
                    <a:pt x="7" y="14"/>
                  </a:lnTo>
                  <a:lnTo>
                    <a:pt x="5" y="16"/>
                  </a:lnTo>
                  <a:lnTo>
                    <a:pt x="5" y="17"/>
                  </a:lnTo>
                  <a:lnTo>
                    <a:pt x="3" y="19"/>
                  </a:lnTo>
                  <a:lnTo>
                    <a:pt x="3" y="21"/>
                  </a:lnTo>
                  <a:lnTo>
                    <a:pt x="3" y="22"/>
                  </a:lnTo>
                  <a:lnTo>
                    <a:pt x="2" y="24"/>
                  </a:lnTo>
                  <a:lnTo>
                    <a:pt x="2" y="25"/>
                  </a:lnTo>
                  <a:lnTo>
                    <a:pt x="2" y="27"/>
                  </a:lnTo>
                  <a:lnTo>
                    <a:pt x="2" y="29"/>
                  </a:lnTo>
                  <a:lnTo>
                    <a:pt x="2" y="30"/>
                  </a:lnTo>
                  <a:lnTo>
                    <a:pt x="0" y="32"/>
                  </a:lnTo>
                  <a:lnTo>
                    <a:pt x="2" y="35"/>
                  </a:lnTo>
                  <a:lnTo>
                    <a:pt x="2" y="37"/>
                  </a:lnTo>
                  <a:lnTo>
                    <a:pt x="2" y="38"/>
                  </a:lnTo>
                  <a:lnTo>
                    <a:pt x="2" y="40"/>
                  </a:lnTo>
                  <a:lnTo>
                    <a:pt x="2" y="41"/>
                  </a:lnTo>
                  <a:lnTo>
                    <a:pt x="3" y="43"/>
                  </a:lnTo>
                  <a:lnTo>
                    <a:pt x="3" y="45"/>
                  </a:lnTo>
                  <a:lnTo>
                    <a:pt x="3" y="46"/>
                  </a:lnTo>
                  <a:lnTo>
                    <a:pt x="5" y="48"/>
                  </a:lnTo>
                  <a:lnTo>
                    <a:pt x="5" y="49"/>
                  </a:lnTo>
                  <a:lnTo>
                    <a:pt x="7" y="51"/>
                  </a:lnTo>
                  <a:lnTo>
                    <a:pt x="8" y="53"/>
                  </a:lnTo>
                  <a:lnTo>
                    <a:pt x="10" y="54"/>
                  </a:lnTo>
                  <a:lnTo>
                    <a:pt x="10" y="56"/>
                  </a:lnTo>
                  <a:lnTo>
                    <a:pt x="11" y="56"/>
                  </a:lnTo>
                  <a:lnTo>
                    <a:pt x="13" y="57"/>
                  </a:lnTo>
                  <a:lnTo>
                    <a:pt x="15" y="59"/>
                  </a:lnTo>
                  <a:lnTo>
                    <a:pt x="16" y="61"/>
                  </a:lnTo>
                  <a:lnTo>
                    <a:pt x="18" y="61"/>
                  </a:lnTo>
                  <a:lnTo>
                    <a:pt x="19" y="62"/>
                  </a:lnTo>
                  <a:lnTo>
                    <a:pt x="21" y="62"/>
                  </a:lnTo>
                  <a:lnTo>
                    <a:pt x="23" y="62"/>
                  </a:lnTo>
                  <a:lnTo>
                    <a:pt x="24" y="64"/>
                  </a:lnTo>
                  <a:lnTo>
                    <a:pt x="26" y="64"/>
                  </a:lnTo>
                  <a:lnTo>
                    <a:pt x="27" y="64"/>
                  </a:lnTo>
                  <a:lnTo>
                    <a:pt x="29" y="64"/>
                  </a:lnTo>
                  <a:lnTo>
                    <a:pt x="31" y="64"/>
                  </a:lnTo>
                  <a:lnTo>
                    <a:pt x="32" y="64"/>
                  </a:lnTo>
                  <a:lnTo>
                    <a:pt x="35" y="64"/>
                  </a:lnTo>
                  <a:lnTo>
                    <a:pt x="37" y="64"/>
                  </a:lnTo>
                  <a:lnTo>
                    <a:pt x="39" y="64"/>
                  </a:lnTo>
                  <a:lnTo>
                    <a:pt x="40" y="64"/>
                  </a:lnTo>
                  <a:lnTo>
                    <a:pt x="42" y="64"/>
                  </a:lnTo>
                  <a:lnTo>
                    <a:pt x="43" y="62"/>
                  </a:lnTo>
                  <a:lnTo>
                    <a:pt x="45" y="62"/>
                  </a:lnTo>
                  <a:lnTo>
                    <a:pt x="47" y="62"/>
                  </a:lnTo>
                  <a:lnTo>
                    <a:pt x="48" y="61"/>
                  </a:lnTo>
                  <a:lnTo>
                    <a:pt x="50" y="61"/>
                  </a:lnTo>
                  <a:lnTo>
                    <a:pt x="51" y="59"/>
                  </a:lnTo>
                  <a:lnTo>
                    <a:pt x="53" y="57"/>
                  </a:lnTo>
                  <a:lnTo>
                    <a:pt x="55" y="56"/>
                  </a:lnTo>
                  <a:lnTo>
                    <a:pt x="56" y="56"/>
                  </a:lnTo>
                  <a:lnTo>
                    <a:pt x="56" y="54"/>
                  </a:lnTo>
                  <a:lnTo>
                    <a:pt x="58" y="53"/>
                  </a:lnTo>
                  <a:lnTo>
                    <a:pt x="59" y="51"/>
                  </a:lnTo>
                  <a:lnTo>
                    <a:pt x="61" y="49"/>
                  </a:lnTo>
                  <a:lnTo>
                    <a:pt x="61" y="48"/>
                  </a:lnTo>
                  <a:lnTo>
                    <a:pt x="63" y="46"/>
                  </a:lnTo>
                  <a:lnTo>
                    <a:pt x="63" y="45"/>
                  </a:lnTo>
                  <a:lnTo>
                    <a:pt x="63" y="43"/>
                  </a:lnTo>
                  <a:lnTo>
                    <a:pt x="64" y="41"/>
                  </a:lnTo>
                  <a:lnTo>
                    <a:pt x="64" y="40"/>
                  </a:lnTo>
                  <a:lnTo>
                    <a:pt x="64" y="38"/>
                  </a:lnTo>
                  <a:lnTo>
                    <a:pt x="64" y="37"/>
                  </a:lnTo>
                  <a:lnTo>
                    <a:pt x="64" y="35"/>
                  </a:lnTo>
                  <a:lnTo>
                    <a:pt x="64" y="32"/>
                  </a:lnTo>
                  <a:lnTo>
                    <a:pt x="32" y="32"/>
                  </a:lnTo>
                  <a:close/>
                </a:path>
              </a:pathLst>
            </a:custGeom>
            <a:solidFill>
              <a:srgbClr val="66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387" name="Freeform 1106">
              <a:extLst>
                <a:ext uri="{FF2B5EF4-FFF2-40B4-BE49-F238E27FC236}">
                  <a16:creationId xmlns:a16="http://schemas.microsoft.com/office/drawing/2014/main" id="{59346B95-9EDA-E947-BBAD-B82D0AFE73A8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8" y="1663"/>
              <a:ext cx="40" cy="39"/>
            </a:xfrm>
            <a:custGeom>
              <a:avLst/>
              <a:gdLst>
                <a:gd name="T0" fmla="*/ 1 w 78"/>
                <a:gd name="T1" fmla="*/ 1 h 78"/>
                <a:gd name="T2" fmla="*/ 1 w 78"/>
                <a:gd name="T3" fmla="*/ 1 h 78"/>
                <a:gd name="T4" fmla="*/ 1 w 78"/>
                <a:gd name="T5" fmla="*/ 1 h 78"/>
                <a:gd name="T6" fmla="*/ 1 w 78"/>
                <a:gd name="T7" fmla="*/ 1 h 78"/>
                <a:gd name="T8" fmla="*/ 1 w 78"/>
                <a:gd name="T9" fmla="*/ 1 h 78"/>
                <a:gd name="T10" fmla="*/ 1 w 78"/>
                <a:gd name="T11" fmla="*/ 1 h 78"/>
                <a:gd name="T12" fmla="*/ 1 w 78"/>
                <a:gd name="T13" fmla="*/ 1 h 78"/>
                <a:gd name="T14" fmla="*/ 1 w 78"/>
                <a:gd name="T15" fmla="*/ 1 h 78"/>
                <a:gd name="T16" fmla="*/ 1 w 78"/>
                <a:gd name="T17" fmla="*/ 1 h 78"/>
                <a:gd name="T18" fmla="*/ 1 w 78"/>
                <a:gd name="T19" fmla="*/ 1 h 78"/>
                <a:gd name="T20" fmla="*/ 1 w 78"/>
                <a:gd name="T21" fmla="*/ 0 h 78"/>
                <a:gd name="T22" fmla="*/ 1 w 78"/>
                <a:gd name="T23" fmla="*/ 0 h 78"/>
                <a:gd name="T24" fmla="*/ 1 w 78"/>
                <a:gd name="T25" fmla="*/ 1 h 78"/>
                <a:gd name="T26" fmla="*/ 1 w 78"/>
                <a:gd name="T27" fmla="*/ 1 h 78"/>
                <a:gd name="T28" fmla="*/ 1 w 78"/>
                <a:gd name="T29" fmla="*/ 1 h 78"/>
                <a:gd name="T30" fmla="*/ 1 w 78"/>
                <a:gd name="T31" fmla="*/ 1 h 78"/>
                <a:gd name="T32" fmla="*/ 1 w 78"/>
                <a:gd name="T33" fmla="*/ 1 h 78"/>
                <a:gd name="T34" fmla="*/ 1 w 78"/>
                <a:gd name="T35" fmla="*/ 1 h 78"/>
                <a:gd name="T36" fmla="*/ 1 w 78"/>
                <a:gd name="T37" fmla="*/ 1 h 78"/>
                <a:gd name="T38" fmla="*/ 1 w 78"/>
                <a:gd name="T39" fmla="*/ 1 h 78"/>
                <a:gd name="T40" fmla="*/ 1 w 78"/>
                <a:gd name="T41" fmla="*/ 1 h 78"/>
                <a:gd name="T42" fmla="*/ 0 w 78"/>
                <a:gd name="T43" fmla="*/ 1 h 78"/>
                <a:gd name="T44" fmla="*/ 0 w 78"/>
                <a:gd name="T45" fmla="*/ 1 h 78"/>
                <a:gd name="T46" fmla="*/ 1 w 78"/>
                <a:gd name="T47" fmla="*/ 1 h 78"/>
                <a:gd name="T48" fmla="*/ 1 w 78"/>
                <a:gd name="T49" fmla="*/ 1 h 78"/>
                <a:gd name="T50" fmla="*/ 1 w 78"/>
                <a:gd name="T51" fmla="*/ 1 h 78"/>
                <a:gd name="T52" fmla="*/ 1 w 78"/>
                <a:gd name="T53" fmla="*/ 1 h 78"/>
                <a:gd name="T54" fmla="*/ 1 w 78"/>
                <a:gd name="T55" fmla="*/ 1 h 78"/>
                <a:gd name="T56" fmla="*/ 1 w 78"/>
                <a:gd name="T57" fmla="*/ 1 h 78"/>
                <a:gd name="T58" fmla="*/ 1 w 78"/>
                <a:gd name="T59" fmla="*/ 1 h 78"/>
                <a:gd name="T60" fmla="*/ 1 w 78"/>
                <a:gd name="T61" fmla="*/ 1 h 78"/>
                <a:gd name="T62" fmla="*/ 1 w 78"/>
                <a:gd name="T63" fmla="*/ 1 h 78"/>
                <a:gd name="T64" fmla="*/ 1 w 78"/>
                <a:gd name="T65" fmla="*/ 1 h 78"/>
                <a:gd name="T66" fmla="*/ 1 w 78"/>
                <a:gd name="T67" fmla="*/ 1 h 78"/>
                <a:gd name="T68" fmla="*/ 1 w 78"/>
                <a:gd name="T69" fmla="*/ 1 h 78"/>
                <a:gd name="T70" fmla="*/ 1 w 78"/>
                <a:gd name="T71" fmla="*/ 1 h 78"/>
                <a:gd name="T72" fmla="*/ 1 w 78"/>
                <a:gd name="T73" fmla="*/ 1 h 78"/>
                <a:gd name="T74" fmla="*/ 1 w 78"/>
                <a:gd name="T75" fmla="*/ 1 h 78"/>
                <a:gd name="T76" fmla="*/ 1 w 78"/>
                <a:gd name="T77" fmla="*/ 1 h 78"/>
                <a:gd name="T78" fmla="*/ 1 w 78"/>
                <a:gd name="T79" fmla="*/ 1 h 78"/>
                <a:gd name="T80" fmla="*/ 1 w 78"/>
                <a:gd name="T81" fmla="*/ 1 h 78"/>
                <a:gd name="T82" fmla="*/ 1 w 78"/>
                <a:gd name="T83" fmla="*/ 1 h 78"/>
                <a:gd name="T84" fmla="*/ 1 w 78"/>
                <a:gd name="T85" fmla="*/ 1 h 78"/>
                <a:gd name="T86" fmla="*/ 1 w 78"/>
                <a:gd name="T87" fmla="*/ 1 h 78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78"/>
                <a:gd name="T133" fmla="*/ 0 h 78"/>
                <a:gd name="T134" fmla="*/ 78 w 78"/>
                <a:gd name="T135" fmla="*/ 78 h 78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78" h="78">
                  <a:moveTo>
                    <a:pt x="78" y="40"/>
                  </a:moveTo>
                  <a:lnTo>
                    <a:pt x="78" y="36"/>
                  </a:lnTo>
                  <a:lnTo>
                    <a:pt x="78" y="35"/>
                  </a:lnTo>
                  <a:lnTo>
                    <a:pt x="78" y="33"/>
                  </a:lnTo>
                  <a:lnTo>
                    <a:pt x="78" y="32"/>
                  </a:lnTo>
                  <a:lnTo>
                    <a:pt x="77" y="30"/>
                  </a:lnTo>
                  <a:lnTo>
                    <a:pt x="77" y="27"/>
                  </a:lnTo>
                  <a:lnTo>
                    <a:pt x="77" y="25"/>
                  </a:lnTo>
                  <a:lnTo>
                    <a:pt x="75" y="24"/>
                  </a:lnTo>
                  <a:lnTo>
                    <a:pt x="75" y="22"/>
                  </a:lnTo>
                  <a:lnTo>
                    <a:pt x="74" y="20"/>
                  </a:lnTo>
                  <a:lnTo>
                    <a:pt x="74" y="19"/>
                  </a:lnTo>
                  <a:lnTo>
                    <a:pt x="72" y="17"/>
                  </a:lnTo>
                  <a:lnTo>
                    <a:pt x="70" y="16"/>
                  </a:lnTo>
                  <a:lnTo>
                    <a:pt x="70" y="14"/>
                  </a:lnTo>
                  <a:lnTo>
                    <a:pt x="69" y="12"/>
                  </a:lnTo>
                  <a:lnTo>
                    <a:pt x="67" y="11"/>
                  </a:lnTo>
                  <a:lnTo>
                    <a:pt x="66" y="11"/>
                  </a:lnTo>
                  <a:lnTo>
                    <a:pt x="64" y="9"/>
                  </a:lnTo>
                  <a:lnTo>
                    <a:pt x="62" y="8"/>
                  </a:lnTo>
                  <a:lnTo>
                    <a:pt x="61" y="6"/>
                  </a:lnTo>
                  <a:lnTo>
                    <a:pt x="59" y="6"/>
                  </a:lnTo>
                  <a:lnTo>
                    <a:pt x="58" y="4"/>
                  </a:lnTo>
                  <a:lnTo>
                    <a:pt x="56" y="4"/>
                  </a:lnTo>
                  <a:lnTo>
                    <a:pt x="54" y="3"/>
                  </a:lnTo>
                  <a:lnTo>
                    <a:pt x="53" y="3"/>
                  </a:lnTo>
                  <a:lnTo>
                    <a:pt x="51" y="1"/>
                  </a:lnTo>
                  <a:lnTo>
                    <a:pt x="50" y="1"/>
                  </a:lnTo>
                  <a:lnTo>
                    <a:pt x="48" y="1"/>
                  </a:lnTo>
                  <a:lnTo>
                    <a:pt x="45" y="1"/>
                  </a:lnTo>
                  <a:lnTo>
                    <a:pt x="43" y="0"/>
                  </a:lnTo>
                  <a:lnTo>
                    <a:pt x="42" y="0"/>
                  </a:lnTo>
                  <a:lnTo>
                    <a:pt x="40" y="0"/>
                  </a:lnTo>
                  <a:lnTo>
                    <a:pt x="37" y="0"/>
                  </a:lnTo>
                  <a:lnTo>
                    <a:pt x="35" y="0"/>
                  </a:lnTo>
                  <a:lnTo>
                    <a:pt x="34" y="1"/>
                  </a:lnTo>
                  <a:lnTo>
                    <a:pt x="32" y="1"/>
                  </a:lnTo>
                  <a:lnTo>
                    <a:pt x="30" y="1"/>
                  </a:lnTo>
                  <a:lnTo>
                    <a:pt x="27" y="1"/>
                  </a:lnTo>
                  <a:lnTo>
                    <a:pt x="26" y="3"/>
                  </a:lnTo>
                  <a:lnTo>
                    <a:pt x="24" y="3"/>
                  </a:lnTo>
                  <a:lnTo>
                    <a:pt x="22" y="4"/>
                  </a:lnTo>
                  <a:lnTo>
                    <a:pt x="21" y="4"/>
                  </a:lnTo>
                  <a:lnTo>
                    <a:pt x="19" y="6"/>
                  </a:lnTo>
                  <a:lnTo>
                    <a:pt x="18" y="6"/>
                  </a:lnTo>
                  <a:lnTo>
                    <a:pt x="16" y="8"/>
                  </a:lnTo>
                  <a:lnTo>
                    <a:pt x="14" y="9"/>
                  </a:lnTo>
                  <a:lnTo>
                    <a:pt x="13" y="11"/>
                  </a:lnTo>
                  <a:lnTo>
                    <a:pt x="11" y="11"/>
                  </a:lnTo>
                  <a:lnTo>
                    <a:pt x="11" y="12"/>
                  </a:lnTo>
                  <a:lnTo>
                    <a:pt x="10" y="14"/>
                  </a:lnTo>
                  <a:lnTo>
                    <a:pt x="8" y="16"/>
                  </a:lnTo>
                  <a:lnTo>
                    <a:pt x="6" y="17"/>
                  </a:lnTo>
                  <a:lnTo>
                    <a:pt x="6" y="19"/>
                  </a:lnTo>
                  <a:lnTo>
                    <a:pt x="5" y="20"/>
                  </a:lnTo>
                  <a:lnTo>
                    <a:pt x="5" y="22"/>
                  </a:lnTo>
                  <a:lnTo>
                    <a:pt x="3" y="24"/>
                  </a:lnTo>
                  <a:lnTo>
                    <a:pt x="3" y="25"/>
                  </a:lnTo>
                  <a:lnTo>
                    <a:pt x="2" y="27"/>
                  </a:lnTo>
                  <a:lnTo>
                    <a:pt x="2" y="30"/>
                  </a:lnTo>
                  <a:lnTo>
                    <a:pt x="2" y="32"/>
                  </a:lnTo>
                  <a:lnTo>
                    <a:pt x="2" y="33"/>
                  </a:lnTo>
                  <a:lnTo>
                    <a:pt x="0" y="35"/>
                  </a:lnTo>
                  <a:lnTo>
                    <a:pt x="0" y="36"/>
                  </a:lnTo>
                  <a:lnTo>
                    <a:pt x="0" y="40"/>
                  </a:lnTo>
                  <a:lnTo>
                    <a:pt x="0" y="41"/>
                  </a:lnTo>
                  <a:lnTo>
                    <a:pt x="0" y="43"/>
                  </a:lnTo>
                  <a:lnTo>
                    <a:pt x="2" y="44"/>
                  </a:lnTo>
                  <a:lnTo>
                    <a:pt x="2" y="48"/>
                  </a:lnTo>
                  <a:lnTo>
                    <a:pt x="2" y="49"/>
                  </a:lnTo>
                  <a:lnTo>
                    <a:pt x="2" y="51"/>
                  </a:lnTo>
                  <a:lnTo>
                    <a:pt x="3" y="52"/>
                  </a:lnTo>
                  <a:lnTo>
                    <a:pt x="3" y="54"/>
                  </a:lnTo>
                  <a:lnTo>
                    <a:pt x="5" y="56"/>
                  </a:lnTo>
                  <a:lnTo>
                    <a:pt x="5" y="57"/>
                  </a:lnTo>
                  <a:lnTo>
                    <a:pt x="6" y="59"/>
                  </a:lnTo>
                  <a:lnTo>
                    <a:pt x="6" y="60"/>
                  </a:lnTo>
                  <a:lnTo>
                    <a:pt x="8" y="62"/>
                  </a:lnTo>
                  <a:lnTo>
                    <a:pt x="10" y="64"/>
                  </a:lnTo>
                  <a:lnTo>
                    <a:pt x="11" y="65"/>
                  </a:lnTo>
                  <a:lnTo>
                    <a:pt x="11" y="67"/>
                  </a:lnTo>
                  <a:lnTo>
                    <a:pt x="13" y="68"/>
                  </a:lnTo>
                  <a:lnTo>
                    <a:pt x="14" y="70"/>
                  </a:lnTo>
                  <a:lnTo>
                    <a:pt x="16" y="70"/>
                  </a:lnTo>
                  <a:lnTo>
                    <a:pt x="18" y="72"/>
                  </a:lnTo>
                  <a:lnTo>
                    <a:pt x="19" y="73"/>
                  </a:lnTo>
                  <a:lnTo>
                    <a:pt x="21" y="73"/>
                  </a:lnTo>
                  <a:lnTo>
                    <a:pt x="22" y="75"/>
                  </a:lnTo>
                  <a:lnTo>
                    <a:pt x="24" y="75"/>
                  </a:lnTo>
                  <a:lnTo>
                    <a:pt x="26" y="76"/>
                  </a:lnTo>
                  <a:lnTo>
                    <a:pt x="27" y="76"/>
                  </a:lnTo>
                  <a:lnTo>
                    <a:pt x="30" y="76"/>
                  </a:lnTo>
                  <a:lnTo>
                    <a:pt x="32" y="78"/>
                  </a:lnTo>
                  <a:lnTo>
                    <a:pt x="34" y="78"/>
                  </a:lnTo>
                  <a:lnTo>
                    <a:pt x="35" y="78"/>
                  </a:lnTo>
                  <a:lnTo>
                    <a:pt x="37" y="78"/>
                  </a:lnTo>
                  <a:lnTo>
                    <a:pt x="40" y="78"/>
                  </a:lnTo>
                  <a:lnTo>
                    <a:pt x="42" y="78"/>
                  </a:lnTo>
                  <a:lnTo>
                    <a:pt x="43" y="78"/>
                  </a:lnTo>
                  <a:lnTo>
                    <a:pt x="45" y="78"/>
                  </a:lnTo>
                  <a:lnTo>
                    <a:pt x="48" y="78"/>
                  </a:lnTo>
                  <a:lnTo>
                    <a:pt x="50" y="76"/>
                  </a:lnTo>
                  <a:lnTo>
                    <a:pt x="51" y="76"/>
                  </a:lnTo>
                  <a:lnTo>
                    <a:pt x="53" y="76"/>
                  </a:lnTo>
                  <a:lnTo>
                    <a:pt x="54" y="75"/>
                  </a:lnTo>
                  <a:lnTo>
                    <a:pt x="56" y="75"/>
                  </a:lnTo>
                  <a:lnTo>
                    <a:pt x="58" y="73"/>
                  </a:lnTo>
                  <a:lnTo>
                    <a:pt x="59" y="73"/>
                  </a:lnTo>
                  <a:lnTo>
                    <a:pt x="61" y="72"/>
                  </a:lnTo>
                  <a:lnTo>
                    <a:pt x="62" y="70"/>
                  </a:lnTo>
                  <a:lnTo>
                    <a:pt x="64" y="70"/>
                  </a:lnTo>
                  <a:lnTo>
                    <a:pt x="66" y="68"/>
                  </a:lnTo>
                  <a:lnTo>
                    <a:pt x="67" y="67"/>
                  </a:lnTo>
                  <a:lnTo>
                    <a:pt x="69" y="65"/>
                  </a:lnTo>
                  <a:lnTo>
                    <a:pt x="70" y="64"/>
                  </a:lnTo>
                  <a:lnTo>
                    <a:pt x="70" y="62"/>
                  </a:lnTo>
                  <a:lnTo>
                    <a:pt x="72" y="60"/>
                  </a:lnTo>
                  <a:lnTo>
                    <a:pt x="74" y="59"/>
                  </a:lnTo>
                  <a:lnTo>
                    <a:pt x="74" y="57"/>
                  </a:lnTo>
                  <a:lnTo>
                    <a:pt x="75" y="56"/>
                  </a:lnTo>
                  <a:lnTo>
                    <a:pt x="75" y="54"/>
                  </a:lnTo>
                  <a:lnTo>
                    <a:pt x="77" y="52"/>
                  </a:lnTo>
                  <a:lnTo>
                    <a:pt x="77" y="51"/>
                  </a:lnTo>
                  <a:lnTo>
                    <a:pt x="77" y="49"/>
                  </a:lnTo>
                  <a:lnTo>
                    <a:pt x="78" y="48"/>
                  </a:lnTo>
                  <a:lnTo>
                    <a:pt x="78" y="44"/>
                  </a:lnTo>
                  <a:lnTo>
                    <a:pt x="78" y="43"/>
                  </a:lnTo>
                  <a:lnTo>
                    <a:pt x="78" y="41"/>
                  </a:lnTo>
                  <a:lnTo>
                    <a:pt x="78" y="40"/>
                  </a:lnTo>
                </a:path>
              </a:pathLst>
            </a:custGeom>
            <a:solidFill>
              <a:srgbClr val="66FFFF"/>
            </a:solidFill>
            <a:ln w="23813">
              <a:solidFill>
                <a:srgbClr val="00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8388" name="Freeform 1107">
              <a:extLst>
                <a:ext uri="{FF2B5EF4-FFF2-40B4-BE49-F238E27FC236}">
                  <a16:creationId xmlns:a16="http://schemas.microsoft.com/office/drawing/2014/main" id="{2CEE1A9A-F3BE-BD42-8E7D-E1F724B15C73}"/>
                </a:ext>
              </a:extLst>
            </p:cNvPr>
            <p:cNvSpPr>
              <a:spLocks/>
            </p:cNvSpPr>
            <p:nvPr/>
          </p:nvSpPr>
          <p:spPr bwMode="auto">
            <a:xfrm>
              <a:off x="3428" y="2032"/>
              <a:ext cx="32" cy="32"/>
            </a:xfrm>
            <a:custGeom>
              <a:avLst/>
              <a:gdLst>
                <a:gd name="T0" fmla="*/ 1 w 64"/>
                <a:gd name="T1" fmla="*/ 1 h 64"/>
                <a:gd name="T2" fmla="*/ 1 w 64"/>
                <a:gd name="T3" fmla="*/ 1 h 64"/>
                <a:gd name="T4" fmla="*/ 1 w 64"/>
                <a:gd name="T5" fmla="*/ 1 h 64"/>
                <a:gd name="T6" fmla="*/ 1 w 64"/>
                <a:gd name="T7" fmla="*/ 1 h 64"/>
                <a:gd name="T8" fmla="*/ 1 w 64"/>
                <a:gd name="T9" fmla="*/ 1 h 64"/>
                <a:gd name="T10" fmla="*/ 1 w 64"/>
                <a:gd name="T11" fmla="*/ 1 h 64"/>
                <a:gd name="T12" fmla="*/ 1 w 64"/>
                <a:gd name="T13" fmla="*/ 1 h 64"/>
                <a:gd name="T14" fmla="*/ 1 w 64"/>
                <a:gd name="T15" fmla="*/ 1 h 64"/>
                <a:gd name="T16" fmla="*/ 1 w 64"/>
                <a:gd name="T17" fmla="*/ 1 h 64"/>
                <a:gd name="T18" fmla="*/ 1 w 64"/>
                <a:gd name="T19" fmla="*/ 1 h 64"/>
                <a:gd name="T20" fmla="*/ 1 w 64"/>
                <a:gd name="T21" fmla="*/ 1 h 64"/>
                <a:gd name="T22" fmla="*/ 1 w 64"/>
                <a:gd name="T23" fmla="*/ 1 h 64"/>
                <a:gd name="T24" fmla="*/ 1 w 64"/>
                <a:gd name="T25" fmla="*/ 1 h 64"/>
                <a:gd name="T26" fmla="*/ 1 w 64"/>
                <a:gd name="T27" fmla="*/ 1 h 64"/>
                <a:gd name="T28" fmla="*/ 1 w 64"/>
                <a:gd name="T29" fmla="*/ 1 h 64"/>
                <a:gd name="T30" fmla="*/ 1 w 64"/>
                <a:gd name="T31" fmla="*/ 1 h 64"/>
                <a:gd name="T32" fmla="*/ 1 w 64"/>
                <a:gd name="T33" fmla="*/ 1 h 64"/>
                <a:gd name="T34" fmla="*/ 1 w 64"/>
                <a:gd name="T35" fmla="*/ 1 h 64"/>
                <a:gd name="T36" fmla="*/ 1 w 64"/>
                <a:gd name="T37" fmla="*/ 1 h 64"/>
                <a:gd name="T38" fmla="*/ 1 w 64"/>
                <a:gd name="T39" fmla="*/ 1 h 64"/>
                <a:gd name="T40" fmla="*/ 1 w 64"/>
                <a:gd name="T41" fmla="*/ 1 h 64"/>
                <a:gd name="T42" fmla="*/ 1 w 64"/>
                <a:gd name="T43" fmla="*/ 1 h 64"/>
                <a:gd name="T44" fmla="*/ 1 w 64"/>
                <a:gd name="T45" fmla="*/ 1 h 64"/>
                <a:gd name="T46" fmla="*/ 1 w 64"/>
                <a:gd name="T47" fmla="*/ 1 h 64"/>
                <a:gd name="T48" fmla="*/ 1 w 64"/>
                <a:gd name="T49" fmla="*/ 1 h 64"/>
                <a:gd name="T50" fmla="*/ 1 w 64"/>
                <a:gd name="T51" fmla="*/ 1 h 64"/>
                <a:gd name="T52" fmla="*/ 1 w 64"/>
                <a:gd name="T53" fmla="*/ 1 h 64"/>
                <a:gd name="T54" fmla="*/ 1 w 64"/>
                <a:gd name="T55" fmla="*/ 1 h 64"/>
                <a:gd name="T56" fmla="*/ 1 w 64"/>
                <a:gd name="T57" fmla="*/ 1 h 64"/>
                <a:gd name="T58" fmla="*/ 1 w 64"/>
                <a:gd name="T59" fmla="*/ 1 h 64"/>
                <a:gd name="T60" fmla="*/ 1 w 64"/>
                <a:gd name="T61" fmla="*/ 1 h 64"/>
                <a:gd name="T62" fmla="*/ 1 w 64"/>
                <a:gd name="T63" fmla="*/ 1 h 64"/>
                <a:gd name="T64" fmla="*/ 1 w 64"/>
                <a:gd name="T65" fmla="*/ 1 h 64"/>
                <a:gd name="T66" fmla="*/ 1 w 64"/>
                <a:gd name="T67" fmla="*/ 1 h 64"/>
                <a:gd name="T68" fmla="*/ 1 w 64"/>
                <a:gd name="T69" fmla="*/ 1 h 64"/>
                <a:gd name="T70" fmla="*/ 1 w 64"/>
                <a:gd name="T71" fmla="*/ 1 h 64"/>
                <a:gd name="T72" fmla="*/ 1 w 64"/>
                <a:gd name="T73" fmla="*/ 1 h 64"/>
                <a:gd name="T74" fmla="*/ 1 w 64"/>
                <a:gd name="T75" fmla="*/ 1 h 64"/>
                <a:gd name="T76" fmla="*/ 1 w 64"/>
                <a:gd name="T77" fmla="*/ 1 h 64"/>
                <a:gd name="T78" fmla="*/ 1 w 64"/>
                <a:gd name="T79" fmla="*/ 1 h 64"/>
                <a:gd name="T80" fmla="*/ 1 w 64"/>
                <a:gd name="T81" fmla="*/ 1 h 64"/>
                <a:gd name="T82" fmla="*/ 1 w 64"/>
                <a:gd name="T83" fmla="*/ 1 h 64"/>
                <a:gd name="T84" fmla="*/ 1 w 64"/>
                <a:gd name="T85" fmla="*/ 1 h 64"/>
                <a:gd name="T86" fmla="*/ 1 w 64"/>
                <a:gd name="T87" fmla="*/ 1 h 64"/>
                <a:gd name="T88" fmla="*/ 1 w 64"/>
                <a:gd name="T89" fmla="*/ 1 h 64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64"/>
                <a:gd name="T136" fmla="*/ 0 h 64"/>
                <a:gd name="T137" fmla="*/ 64 w 64"/>
                <a:gd name="T138" fmla="*/ 64 h 64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64" h="64">
                  <a:moveTo>
                    <a:pt x="32" y="32"/>
                  </a:moveTo>
                  <a:lnTo>
                    <a:pt x="64" y="32"/>
                  </a:lnTo>
                  <a:lnTo>
                    <a:pt x="64" y="30"/>
                  </a:lnTo>
                  <a:lnTo>
                    <a:pt x="64" y="29"/>
                  </a:lnTo>
                  <a:lnTo>
                    <a:pt x="64" y="27"/>
                  </a:lnTo>
                  <a:lnTo>
                    <a:pt x="64" y="26"/>
                  </a:lnTo>
                  <a:lnTo>
                    <a:pt x="64" y="24"/>
                  </a:lnTo>
                  <a:lnTo>
                    <a:pt x="63" y="22"/>
                  </a:lnTo>
                  <a:lnTo>
                    <a:pt x="63" y="21"/>
                  </a:lnTo>
                  <a:lnTo>
                    <a:pt x="63" y="19"/>
                  </a:lnTo>
                  <a:lnTo>
                    <a:pt x="61" y="18"/>
                  </a:lnTo>
                  <a:lnTo>
                    <a:pt x="61" y="16"/>
                  </a:lnTo>
                  <a:lnTo>
                    <a:pt x="59" y="14"/>
                  </a:lnTo>
                  <a:lnTo>
                    <a:pt x="58" y="13"/>
                  </a:lnTo>
                  <a:lnTo>
                    <a:pt x="56" y="11"/>
                  </a:lnTo>
                  <a:lnTo>
                    <a:pt x="56" y="10"/>
                  </a:lnTo>
                  <a:lnTo>
                    <a:pt x="55" y="10"/>
                  </a:lnTo>
                  <a:lnTo>
                    <a:pt x="53" y="8"/>
                  </a:lnTo>
                  <a:lnTo>
                    <a:pt x="51" y="6"/>
                  </a:lnTo>
                  <a:lnTo>
                    <a:pt x="50" y="5"/>
                  </a:lnTo>
                  <a:lnTo>
                    <a:pt x="48" y="5"/>
                  </a:lnTo>
                  <a:lnTo>
                    <a:pt x="47" y="3"/>
                  </a:lnTo>
                  <a:lnTo>
                    <a:pt x="45" y="3"/>
                  </a:lnTo>
                  <a:lnTo>
                    <a:pt x="43" y="3"/>
                  </a:lnTo>
                  <a:lnTo>
                    <a:pt x="42" y="2"/>
                  </a:lnTo>
                  <a:lnTo>
                    <a:pt x="40" y="2"/>
                  </a:lnTo>
                  <a:lnTo>
                    <a:pt x="39" y="2"/>
                  </a:lnTo>
                  <a:lnTo>
                    <a:pt x="37" y="2"/>
                  </a:lnTo>
                  <a:lnTo>
                    <a:pt x="35" y="2"/>
                  </a:lnTo>
                  <a:lnTo>
                    <a:pt x="32" y="0"/>
                  </a:lnTo>
                  <a:lnTo>
                    <a:pt x="31" y="2"/>
                  </a:lnTo>
                  <a:lnTo>
                    <a:pt x="29" y="2"/>
                  </a:lnTo>
                  <a:lnTo>
                    <a:pt x="27" y="2"/>
                  </a:lnTo>
                  <a:lnTo>
                    <a:pt x="26" y="2"/>
                  </a:lnTo>
                  <a:lnTo>
                    <a:pt x="24" y="2"/>
                  </a:lnTo>
                  <a:lnTo>
                    <a:pt x="23" y="3"/>
                  </a:lnTo>
                  <a:lnTo>
                    <a:pt x="21" y="3"/>
                  </a:lnTo>
                  <a:lnTo>
                    <a:pt x="19" y="3"/>
                  </a:lnTo>
                  <a:lnTo>
                    <a:pt x="18" y="5"/>
                  </a:lnTo>
                  <a:lnTo>
                    <a:pt x="16" y="5"/>
                  </a:lnTo>
                  <a:lnTo>
                    <a:pt x="15" y="6"/>
                  </a:lnTo>
                  <a:lnTo>
                    <a:pt x="13" y="8"/>
                  </a:lnTo>
                  <a:lnTo>
                    <a:pt x="11" y="10"/>
                  </a:lnTo>
                  <a:lnTo>
                    <a:pt x="10" y="10"/>
                  </a:lnTo>
                  <a:lnTo>
                    <a:pt x="10" y="11"/>
                  </a:lnTo>
                  <a:lnTo>
                    <a:pt x="8" y="13"/>
                  </a:lnTo>
                  <a:lnTo>
                    <a:pt x="7" y="14"/>
                  </a:lnTo>
                  <a:lnTo>
                    <a:pt x="5" y="16"/>
                  </a:lnTo>
                  <a:lnTo>
                    <a:pt x="5" y="18"/>
                  </a:lnTo>
                  <a:lnTo>
                    <a:pt x="3" y="19"/>
                  </a:lnTo>
                  <a:lnTo>
                    <a:pt x="3" y="21"/>
                  </a:lnTo>
                  <a:lnTo>
                    <a:pt x="3" y="22"/>
                  </a:lnTo>
                  <a:lnTo>
                    <a:pt x="2" y="24"/>
                  </a:lnTo>
                  <a:lnTo>
                    <a:pt x="2" y="26"/>
                  </a:lnTo>
                  <a:lnTo>
                    <a:pt x="2" y="27"/>
                  </a:lnTo>
                  <a:lnTo>
                    <a:pt x="2" y="29"/>
                  </a:lnTo>
                  <a:lnTo>
                    <a:pt x="2" y="30"/>
                  </a:lnTo>
                  <a:lnTo>
                    <a:pt x="0" y="32"/>
                  </a:lnTo>
                  <a:lnTo>
                    <a:pt x="2" y="35"/>
                  </a:lnTo>
                  <a:lnTo>
                    <a:pt x="2" y="37"/>
                  </a:lnTo>
                  <a:lnTo>
                    <a:pt x="2" y="38"/>
                  </a:lnTo>
                  <a:lnTo>
                    <a:pt x="2" y="40"/>
                  </a:lnTo>
                  <a:lnTo>
                    <a:pt x="2" y="42"/>
                  </a:lnTo>
                  <a:lnTo>
                    <a:pt x="3" y="43"/>
                  </a:lnTo>
                  <a:lnTo>
                    <a:pt x="3" y="45"/>
                  </a:lnTo>
                  <a:lnTo>
                    <a:pt x="3" y="46"/>
                  </a:lnTo>
                  <a:lnTo>
                    <a:pt x="5" y="48"/>
                  </a:lnTo>
                  <a:lnTo>
                    <a:pt x="5" y="50"/>
                  </a:lnTo>
                  <a:lnTo>
                    <a:pt x="7" y="51"/>
                  </a:lnTo>
                  <a:lnTo>
                    <a:pt x="8" y="53"/>
                  </a:lnTo>
                  <a:lnTo>
                    <a:pt x="10" y="54"/>
                  </a:lnTo>
                  <a:lnTo>
                    <a:pt x="10" y="56"/>
                  </a:lnTo>
                  <a:lnTo>
                    <a:pt x="11" y="56"/>
                  </a:lnTo>
                  <a:lnTo>
                    <a:pt x="13" y="58"/>
                  </a:lnTo>
                  <a:lnTo>
                    <a:pt x="15" y="59"/>
                  </a:lnTo>
                  <a:lnTo>
                    <a:pt x="16" y="61"/>
                  </a:lnTo>
                  <a:lnTo>
                    <a:pt x="18" y="61"/>
                  </a:lnTo>
                  <a:lnTo>
                    <a:pt x="19" y="62"/>
                  </a:lnTo>
                  <a:lnTo>
                    <a:pt x="21" y="62"/>
                  </a:lnTo>
                  <a:lnTo>
                    <a:pt x="23" y="62"/>
                  </a:lnTo>
                  <a:lnTo>
                    <a:pt x="24" y="64"/>
                  </a:lnTo>
                  <a:lnTo>
                    <a:pt x="26" y="64"/>
                  </a:lnTo>
                  <a:lnTo>
                    <a:pt x="27" y="64"/>
                  </a:lnTo>
                  <a:lnTo>
                    <a:pt x="29" y="64"/>
                  </a:lnTo>
                  <a:lnTo>
                    <a:pt x="31" y="64"/>
                  </a:lnTo>
                  <a:lnTo>
                    <a:pt x="32" y="64"/>
                  </a:lnTo>
                  <a:lnTo>
                    <a:pt x="35" y="64"/>
                  </a:lnTo>
                  <a:lnTo>
                    <a:pt x="37" y="64"/>
                  </a:lnTo>
                  <a:lnTo>
                    <a:pt x="39" y="64"/>
                  </a:lnTo>
                  <a:lnTo>
                    <a:pt x="40" y="64"/>
                  </a:lnTo>
                  <a:lnTo>
                    <a:pt x="42" y="64"/>
                  </a:lnTo>
                  <a:lnTo>
                    <a:pt x="43" y="62"/>
                  </a:lnTo>
                  <a:lnTo>
                    <a:pt x="45" y="62"/>
                  </a:lnTo>
                  <a:lnTo>
                    <a:pt x="47" y="62"/>
                  </a:lnTo>
                  <a:lnTo>
                    <a:pt x="48" y="61"/>
                  </a:lnTo>
                  <a:lnTo>
                    <a:pt x="50" y="61"/>
                  </a:lnTo>
                  <a:lnTo>
                    <a:pt x="51" y="59"/>
                  </a:lnTo>
                  <a:lnTo>
                    <a:pt x="53" y="58"/>
                  </a:lnTo>
                  <a:lnTo>
                    <a:pt x="55" y="56"/>
                  </a:lnTo>
                  <a:lnTo>
                    <a:pt x="56" y="56"/>
                  </a:lnTo>
                  <a:lnTo>
                    <a:pt x="56" y="54"/>
                  </a:lnTo>
                  <a:lnTo>
                    <a:pt x="58" y="53"/>
                  </a:lnTo>
                  <a:lnTo>
                    <a:pt x="59" y="51"/>
                  </a:lnTo>
                  <a:lnTo>
                    <a:pt x="61" y="50"/>
                  </a:lnTo>
                  <a:lnTo>
                    <a:pt x="61" y="48"/>
                  </a:lnTo>
                  <a:lnTo>
                    <a:pt x="63" y="46"/>
                  </a:lnTo>
                  <a:lnTo>
                    <a:pt x="63" y="45"/>
                  </a:lnTo>
                  <a:lnTo>
                    <a:pt x="63" y="43"/>
                  </a:lnTo>
                  <a:lnTo>
                    <a:pt x="64" y="42"/>
                  </a:lnTo>
                  <a:lnTo>
                    <a:pt x="64" y="40"/>
                  </a:lnTo>
                  <a:lnTo>
                    <a:pt x="64" y="38"/>
                  </a:lnTo>
                  <a:lnTo>
                    <a:pt x="64" y="37"/>
                  </a:lnTo>
                  <a:lnTo>
                    <a:pt x="64" y="35"/>
                  </a:lnTo>
                  <a:lnTo>
                    <a:pt x="64" y="32"/>
                  </a:lnTo>
                  <a:lnTo>
                    <a:pt x="32" y="32"/>
                  </a:lnTo>
                  <a:close/>
                </a:path>
              </a:pathLst>
            </a:custGeom>
            <a:solidFill>
              <a:srgbClr val="66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389" name="Freeform 1108">
              <a:extLst>
                <a:ext uri="{FF2B5EF4-FFF2-40B4-BE49-F238E27FC236}">
                  <a16:creationId xmlns:a16="http://schemas.microsoft.com/office/drawing/2014/main" id="{68F0007A-4F84-1142-AA09-13BCD81D2D10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8" y="2038"/>
              <a:ext cx="40" cy="40"/>
            </a:xfrm>
            <a:custGeom>
              <a:avLst/>
              <a:gdLst>
                <a:gd name="T0" fmla="*/ 1 w 78"/>
                <a:gd name="T1" fmla="*/ 1 h 78"/>
                <a:gd name="T2" fmla="*/ 1 w 78"/>
                <a:gd name="T3" fmla="*/ 1 h 78"/>
                <a:gd name="T4" fmla="*/ 1 w 78"/>
                <a:gd name="T5" fmla="*/ 1 h 78"/>
                <a:gd name="T6" fmla="*/ 1 w 78"/>
                <a:gd name="T7" fmla="*/ 1 h 78"/>
                <a:gd name="T8" fmla="*/ 1 w 78"/>
                <a:gd name="T9" fmla="*/ 1 h 78"/>
                <a:gd name="T10" fmla="*/ 1 w 78"/>
                <a:gd name="T11" fmla="*/ 1 h 78"/>
                <a:gd name="T12" fmla="*/ 1 w 78"/>
                <a:gd name="T13" fmla="*/ 1 h 78"/>
                <a:gd name="T14" fmla="*/ 1 w 78"/>
                <a:gd name="T15" fmla="*/ 1 h 78"/>
                <a:gd name="T16" fmla="*/ 1 w 78"/>
                <a:gd name="T17" fmla="*/ 1 h 78"/>
                <a:gd name="T18" fmla="*/ 1 w 78"/>
                <a:gd name="T19" fmla="*/ 1 h 78"/>
                <a:gd name="T20" fmla="*/ 1 w 78"/>
                <a:gd name="T21" fmla="*/ 0 h 78"/>
                <a:gd name="T22" fmla="*/ 1 w 78"/>
                <a:gd name="T23" fmla="*/ 0 h 78"/>
                <a:gd name="T24" fmla="*/ 1 w 78"/>
                <a:gd name="T25" fmla="*/ 1 h 78"/>
                <a:gd name="T26" fmla="*/ 1 w 78"/>
                <a:gd name="T27" fmla="*/ 1 h 78"/>
                <a:gd name="T28" fmla="*/ 1 w 78"/>
                <a:gd name="T29" fmla="*/ 1 h 78"/>
                <a:gd name="T30" fmla="*/ 1 w 78"/>
                <a:gd name="T31" fmla="*/ 1 h 78"/>
                <a:gd name="T32" fmla="*/ 1 w 78"/>
                <a:gd name="T33" fmla="*/ 1 h 78"/>
                <a:gd name="T34" fmla="*/ 1 w 78"/>
                <a:gd name="T35" fmla="*/ 1 h 78"/>
                <a:gd name="T36" fmla="*/ 1 w 78"/>
                <a:gd name="T37" fmla="*/ 1 h 78"/>
                <a:gd name="T38" fmla="*/ 1 w 78"/>
                <a:gd name="T39" fmla="*/ 1 h 78"/>
                <a:gd name="T40" fmla="*/ 1 w 78"/>
                <a:gd name="T41" fmla="*/ 1 h 78"/>
                <a:gd name="T42" fmla="*/ 0 w 78"/>
                <a:gd name="T43" fmla="*/ 1 h 78"/>
                <a:gd name="T44" fmla="*/ 0 w 78"/>
                <a:gd name="T45" fmla="*/ 1 h 78"/>
                <a:gd name="T46" fmla="*/ 1 w 78"/>
                <a:gd name="T47" fmla="*/ 1 h 78"/>
                <a:gd name="T48" fmla="*/ 1 w 78"/>
                <a:gd name="T49" fmla="*/ 1 h 78"/>
                <a:gd name="T50" fmla="*/ 1 w 78"/>
                <a:gd name="T51" fmla="*/ 1 h 78"/>
                <a:gd name="T52" fmla="*/ 1 w 78"/>
                <a:gd name="T53" fmla="*/ 1 h 78"/>
                <a:gd name="T54" fmla="*/ 1 w 78"/>
                <a:gd name="T55" fmla="*/ 1 h 78"/>
                <a:gd name="T56" fmla="*/ 1 w 78"/>
                <a:gd name="T57" fmla="*/ 1 h 78"/>
                <a:gd name="T58" fmla="*/ 1 w 78"/>
                <a:gd name="T59" fmla="*/ 1 h 78"/>
                <a:gd name="T60" fmla="*/ 1 w 78"/>
                <a:gd name="T61" fmla="*/ 1 h 78"/>
                <a:gd name="T62" fmla="*/ 1 w 78"/>
                <a:gd name="T63" fmla="*/ 1 h 78"/>
                <a:gd name="T64" fmla="*/ 1 w 78"/>
                <a:gd name="T65" fmla="*/ 1 h 78"/>
                <a:gd name="T66" fmla="*/ 1 w 78"/>
                <a:gd name="T67" fmla="*/ 1 h 78"/>
                <a:gd name="T68" fmla="*/ 1 w 78"/>
                <a:gd name="T69" fmla="*/ 1 h 78"/>
                <a:gd name="T70" fmla="*/ 1 w 78"/>
                <a:gd name="T71" fmla="*/ 1 h 78"/>
                <a:gd name="T72" fmla="*/ 1 w 78"/>
                <a:gd name="T73" fmla="*/ 1 h 78"/>
                <a:gd name="T74" fmla="*/ 1 w 78"/>
                <a:gd name="T75" fmla="*/ 1 h 78"/>
                <a:gd name="T76" fmla="*/ 1 w 78"/>
                <a:gd name="T77" fmla="*/ 1 h 78"/>
                <a:gd name="T78" fmla="*/ 1 w 78"/>
                <a:gd name="T79" fmla="*/ 1 h 78"/>
                <a:gd name="T80" fmla="*/ 1 w 78"/>
                <a:gd name="T81" fmla="*/ 1 h 78"/>
                <a:gd name="T82" fmla="*/ 1 w 78"/>
                <a:gd name="T83" fmla="*/ 1 h 78"/>
                <a:gd name="T84" fmla="*/ 1 w 78"/>
                <a:gd name="T85" fmla="*/ 1 h 78"/>
                <a:gd name="T86" fmla="*/ 1 w 78"/>
                <a:gd name="T87" fmla="*/ 1 h 78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78"/>
                <a:gd name="T133" fmla="*/ 0 h 78"/>
                <a:gd name="T134" fmla="*/ 78 w 78"/>
                <a:gd name="T135" fmla="*/ 78 h 78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78" h="78">
                  <a:moveTo>
                    <a:pt x="78" y="40"/>
                  </a:moveTo>
                  <a:lnTo>
                    <a:pt x="78" y="37"/>
                  </a:lnTo>
                  <a:lnTo>
                    <a:pt x="78" y="35"/>
                  </a:lnTo>
                  <a:lnTo>
                    <a:pt x="78" y="33"/>
                  </a:lnTo>
                  <a:lnTo>
                    <a:pt x="78" y="32"/>
                  </a:lnTo>
                  <a:lnTo>
                    <a:pt x="77" y="30"/>
                  </a:lnTo>
                  <a:lnTo>
                    <a:pt x="77" y="27"/>
                  </a:lnTo>
                  <a:lnTo>
                    <a:pt x="77" y="25"/>
                  </a:lnTo>
                  <a:lnTo>
                    <a:pt x="75" y="24"/>
                  </a:lnTo>
                  <a:lnTo>
                    <a:pt x="75" y="22"/>
                  </a:lnTo>
                  <a:lnTo>
                    <a:pt x="74" y="21"/>
                  </a:lnTo>
                  <a:lnTo>
                    <a:pt x="74" y="19"/>
                  </a:lnTo>
                  <a:lnTo>
                    <a:pt x="72" y="17"/>
                  </a:lnTo>
                  <a:lnTo>
                    <a:pt x="70" y="16"/>
                  </a:lnTo>
                  <a:lnTo>
                    <a:pt x="70" y="14"/>
                  </a:lnTo>
                  <a:lnTo>
                    <a:pt x="69" y="13"/>
                  </a:lnTo>
                  <a:lnTo>
                    <a:pt x="67" y="11"/>
                  </a:lnTo>
                  <a:lnTo>
                    <a:pt x="66" y="11"/>
                  </a:lnTo>
                  <a:lnTo>
                    <a:pt x="64" y="9"/>
                  </a:lnTo>
                  <a:lnTo>
                    <a:pt x="62" y="8"/>
                  </a:lnTo>
                  <a:lnTo>
                    <a:pt x="61" y="6"/>
                  </a:lnTo>
                  <a:lnTo>
                    <a:pt x="59" y="6"/>
                  </a:lnTo>
                  <a:lnTo>
                    <a:pt x="58" y="5"/>
                  </a:lnTo>
                  <a:lnTo>
                    <a:pt x="56" y="5"/>
                  </a:lnTo>
                  <a:lnTo>
                    <a:pt x="54" y="3"/>
                  </a:lnTo>
                  <a:lnTo>
                    <a:pt x="53" y="3"/>
                  </a:lnTo>
                  <a:lnTo>
                    <a:pt x="51" y="1"/>
                  </a:lnTo>
                  <a:lnTo>
                    <a:pt x="50" y="1"/>
                  </a:lnTo>
                  <a:lnTo>
                    <a:pt x="48" y="1"/>
                  </a:lnTo>
                  <a:lnTo>
                    <a:pt x="45" y="1"/>
                  </a:lnTo>
                  <a:lnTo>
                    <a:pt x="43" y="0"/>
                  </a:lnTo>
                  <a:lnTo>
                    <a:pt x="42" y="0"/>
                  </a:lnTo>
                  <a:lnTo>
                    <a:pt x="40" y="0"/>
                  </a:lnTo>
                  <a:lnTo>
                    <a:pt x="37" y="0"/>
                  </a:lnTo>
                  <a:lnTo>
                    <a:pt x="35" y="0"/>
                  </a:lnTo>
                  <a:lnTo>
                    <a:pt x="34" y="1"/>
                  </a:lnTo>
                  <a:lnTo>
                    <a:pt x="32" y="1"/>
                  </a:lnTo>
                  <a:lnTo>
                    <a:pt x="30" y="1"/>
                  </a:lnTo>
                  <a:lnTo>
                    <a:pt x="27" y="1"/>
                  </a:lnTo>
                  <a:lnTo>
                    <a:pt x="26" y="3"/>
                  </a:lnTo>
                  <a:lnTo>
                    <a:pt x="24" y="3"/>
                  </a:lnTo>
                  <a:lnTo>
                    <a:pt x="22" y="5"/>
                  </a:lnTo>
                  <a:lnTo>
                    <a:pt x="21" y="5"/>
                  </a:lnTo>
                  <a:lnTo>
                    <a:pt x="19" y="6"/>
                  </a:lnTo>
                  <a:lnTo>
                    <a:pt x="18" y="6"/>
                  </a:lnTo>
                  <a:lnTo>
                    <a:pt x="16" y="8"/>
                  </a:lnTo>
                  <a:lnTo>
                    <a:pt x="14" y="9"/>
                  </a:lnTo>
                  <a:lnTo>
                    <a:pt x="13" y="11"/>
                  </a:lnTo>
                  <a:lnTo>
                    <a:pt x="11" y="11"/>
                  </a:lnTo>
                  <a:lnTo>
                    <a:pt x="11" y="13"/>
                  </a:lnTo>
                  <a:lnTo>
                    <a:pt x="10" y="14"/>
                  </a:lnTo>
                  <a:lnTo>
                    <a:pt x="8" y="16"/>
                  </a:lnTo>
                  <a:lnTo>
                    <a:pt x="6" y="17"/>
                  </a:lnTo>
                  <a:lnTo>
                    <a:pt x="6" y="19"/>
                  </a:lnTo>
                  <a:lnTo>
                    <a:pt x="5" y="21"/>
                  </a:lnTo>
                  <a:lnTo>
                    <a:pt x="5" y="22"/>
                  </a:lnTo>
                  <a:lnTo>
                    <a:pt x="3" y="24"/>
                  </a:lnTo>
                  <a:lnTo>
                    <a:pt x="3" y="25"/>
                  </a:lnTo>
                  <a:lnTo>
                    <a:pt x="2" y="27"/>
                  </a:lnTo>
                  <a:lnTo>
                    <a:pt x="2" y="30"/>
                  </a:lnTo>
                  <a:lnTo>
                    <a:pt x="2" y="32"/>
                  </a:lnTo>
                  <a:lnTo>
                    <a:pt x="2" y="33"/>
                  </a:lnTo>
                  <a:lnTo>
                    <a:pt x="0" y="35"/>
                  </a:lnTo>
                  <a:lnTo>
                    <a:pt x="0" y="37"/>
                  </a:lnTo>
                  <a:lnTo>
                    <a:pt x="0" y="40"/>
                  </a:lnTo>
                  <a:lnTo>
                    <a:pt x="0" y="41"/>
                  </a:lnTo>
                  <a:lnTo>
                    <a:pt x="0" y="43"/>
                  </a:lnTo>
                  <a:lnTo>
                    <a:pt x="2" y="45"/>
                  </a:lnTo>
                  <a:lnTo>
                    <a:pt x="2" y="48"/>
                  </a:lnTo>
                  <a:lnTo>
                    <a:pt x="2" y="49"/>
                  </a:lnTo>
                  <a:lnTo>
                    <a:pt x="2" y="51"/>
                  </a:lnTo>
                  <a:lnTo>
                    <a:pt x="3" y="53"/>
                  </a:lnTo>
                  <a:lnTo>
                    <a:pt x="3" y="54"/>
                  </a:lnTo>
                  <a:lnTo>
                    <a:pt x="5" y="56"/>
                  </a:lnTo>
                  <a:lnTo>
                    <a:pt x="5" y="57"/>
                  </a:lnTo>
                  <a:lnTo>
                    <a:pt x="6" y="59"/>
                  </a:lnTo>
                  <a:lnTo>
                    <a:pt x="6" y="61"/>
                  </a:lnTo>
                  <a:lnTo>
                    <a:pt x="8" y="62"/>
                  </a:lnTo>
                  <a:lnTo>
                    <a:pt x="10" y="64"/>
                  </a:lnTo>
                  <a:lnTo>
                    <a:pt x="11" y="65"/>
                  </a:lnTo>
                  <a:lnTo>
                    <a:pt x="11" y="67"/>
                  </a:lnTo>
                  <a:lnTo>
                    <a:pt x="13" y="69"/>
                  </a:lnTo>
                  <a:lnTo>
                    <a:pt x="14" y="70"/>
                  </a:lnTo>
                  <a:lnTo>
                    <a:pt x="16" y="70"/>
                  </a:lnTo>
                  <a:lnTo>
                    <a:pt x="18" y="72"/>
                  </a:lnTo>
                  <a:lnTo>
                    <a:pt x="19" y="73"/>
                  </a:lnTo>
                  <a:lnTo>
                    <a:pt x="21" y="73"/>
                  </a:lnTo>
                  <a:lnTo>
                    <a:pt x="22" y="75"/>
                  </a:lnTo>
                  <a:lnTo>
                    <a:pt x="24" y="75"/>
                  </a:lnTo>
                  <a:lnTo>
                    <a:pt x="26" y="77"/>
                  </a:lnTo>
                  <a:lnTo>
                    <a:pt x="27" y="77"/>
                  </a:lnTo>
                  <a:lnTo>
                    <a:pt x="30" y="77"/>
                  </a:lnTo>
                  <a:lnTo>
                    <a:pt x="32" y="78"/>
                  </a:lnTo>
                  <a:lnTo>
                    <a:pt x="34" y="78"/>
                  </a:lnTo>
                  <a:lnTo>
                    <a:pt x="35" y="78"/>
                  </a:lnTo>
                  <a:lnTo>
                    <a:pt x="37" y="78"/>
                  </a:lnTo>
                  <a:lnTo>
                    <a:pt x="40" y="78"/>
                  </a:lnTo>
                  <a:lnTo>
                    <a:pt x="42" y="78"/>
                  </a:lnTo>
                  <a:lnTo>
                    <a:pt x="43" y="78"/>
                  </a:lnTo>
                  <a:lnTo>
                    <a:pt x="45" y="78"/>
                  </a:lnTo>
                  <a:lnTo>
                    <a:pt x="48" y="78"/>
                  </a:lnTo>
                  <a:lnTo>
                    <a:pt x="50" y="77"/>
                  </a:lnTo>
                  <a:lnTo>
                    <a:pt x="51" y="77"/>
                  </a:lnTo>
                  <a:lnTo>
                    <a:pt x="53" y="77"/>
                  </a:lnTo>
                  <a:lnTo>
                    <a:pt x="54" y="75"/>
                  </a:lnTo>
                  <a:lnTo>
                    <a:pt x="56" y="75"/>
                  </a:lnTo>
                  <a:lnTo>
                    <a:pt x="58" y="73"/>
                  </a:lnTo>
                  <a:lnTo>
                    <a:pt x="59" y="73"/>
                  </a:lnTo>
                  <a:lnTo>
                    <a:pt x="61" y="72"/>
                  </a:lnTo>
                  <a:lnTo>
                    <a:pt x="62" y="70"/>
                  </a:lnTo>
                  <a:lnTo>
                    <a:pt x="64" y="70"/>
                  </a:lnTo>
                  <a:lnTo>
                    <a:pt x="66" y="69"/>
                  </a:lnTo>
                  <a:lnTo>
                    <a:pt x="67" y="67"/>
                  </a:lnTo>
                  <a:lnTo>
                    <a:pt x="69" y="65"/>
                  </a:lnTo>
                  <a:lnTo>
                    <a:pt x="70" y="64"/>
                  </a:lnTo>
                  <a:lnTo>
                    <a:pt x="70" y="62"/>
                  </a:lnTo>
                  <a:lnTo>
                    <a:pt x="72" y="61"/>
                  </a:lnTo>
                  <a:lnTo>
                    <a:pt x="74" y="59"/>
                  </a:lnTo>
                  <a:lnTo>
                    <a:pt x="74" y="57"/>
                  </a:lnTo>
                  <a:lnTo>
                    <a:pt x="75" y="56"/>
                  </a:lnTo>
                  <a:lnTo>
                    <a:pt x="75" y="54"/>
                  </a:lnTo>
                  <a:lnTo>
                    <a:pt x="77" y="53"/>
                  </a:lnTo>
                  <a:lnTo>
                    <a:pt x="77" y="51"/>
                  </a:lnTo>
                  <a:lnTo>
                    <a:pt x="77" y="49"/>
                  </a:lnTo>
                  <a:lnTo>
                    <a:pt x="78" y="48"/>
                  </a:lnTo>
                  <a:lnTo>
                    <a:pt x="78" y="45"/>
                  </a:lnTo>
                  <a:lnTo>
                    <a:pt x="78" y="43"/>
                  </a:lnTo>
                  <a:lnTo>
                    <a:pt x="78" y="41"/>
                  </a:lnTo>
                  <a:lnTo>
                    <a:pt x="78" y="40"/>
                  </a:lnTo>
                </a:path>
              </a:pathLst>
            </a:custGeom>
            <a:solidFill>
              <a:srgbClr val="66FFFF"/>
            </a:solidFill>
            <a:ln w="23813">
              <a:solidFill>
                <a:srgbClr val="00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8390" name="Freeform 1109">
              <a:extLst>
                <a:ext uri="{FF2B5EF4-FFF2-40B4-BE49-F238E27FC236}">
                  <a16:creationId xmlns:a16="http://schemas.microsoft.com/office/drawing/2014/main" id="{7DCCB35B-9C8E-344F-A0E5-3D914BA18FBE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4" y="1433"/>
              <a:ext cx="176" cy="1"/>
            </a:xfrm>
            <a:custGeom>
              <a:avLst/>
              <a:gdLst>
                <a:gd name="T0" fmla="*/ 1 w 352"/>
                <a:gd name="T1" fmla="*/ 0 h 1"/>
                <a:gd name="T2" fmla="*/ 0 w 352"/>
                <a:gd name="T3" fmla="*/ 0 h 1"/>
                <a:gd name="T4" fmla="*/ 1 w 352"/>
                <a:gd name="T5" fmla="*/ 0 h 1"/>
                <a:gd name="T6" fmla="*/ 0 60000 65536"/>
                <a:gd name="T7" fmla="*/ 0 60000 65536"/>
                <a:gd name="T8" fmla="*/ 0 60000 65536"/>
                <a:gd name="T9" fmla="*/ 0 w 352"/>
                <a:gd name="T10" fmla="*/ 0 h 1"/>
                <a:gd name="T11" fmla="*/ 352 w 352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52" h="1">
                  <a:moveTo>
                    <a:pt x="352" y="0"/>
                  </a:moveTo>
                  <a:lnTo>
                    <a:pt x="0" y="0"/>
                  </a:lnTo>
                  <a:lnTo>
                    <a:pt x="352" y="0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391" name="Line 1110">
              <a:extLst>
                <a:ext uri="{FF2B5EF4-FFF2-40B4-BE49-F238E27FC236}">
                  <a16:creationId xmlns:a16="http://schemas.microsoft.com/office/drawing/2014/main" id="{661E860F-B56B-8642-9304-AB65474D06A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444" y="1433"/>
              <a:ext cx="176" cy="1"/>
            </a:xfrm>
            <a:prstGeom prst="line">
              <a:avLst/>
            </a:prstGeom>
            <a:noFill/>
            <a:ln w="23813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392" name="Freeform 1111">
              <a:extLst>
                <a:ext uri="{FF2B5EF4-FFF2-40B4-BE49-F238E27FC236}">
                  <a16:creationId xmlns:a16="http://schemas.microsoft.com/office/drawing/2014/main" id="{53EF3EE3-4E87-F446-AD06-879F5F0AE7A7}"/>
                </a:ext>
              </a:extLst>
            </p:cNvPr>
            <p:cNvSpPr>
              <a:spLocks/>
            </p:cNvSpPr>
            <p:nvPr/>
          </p:nvSpPr>
          <p:spPr bwMode="auto">
            <a:xfrm>
              <a:off x="3188" y="2040"/>
              <a:ext cx="32" cy="32"/>
            </a:xfrm>
            <a:custGeom>
              <a:avLst/>
              <a:gdLst>
                <a:gd name="T0" fmla="*/ 1 w 64"/>
                <a:gd name="T1" fmla="*/ 1 h 64"/>
                <a:gd name="T2" fmla="*/ 1 w 64"/>
                <a:gd name="T3" fmla="*/ 1 h 64"/>
                <a:gd name="T4" fmla="*/ 1 w 64"/>
                <a:gd name="T5" fmla="*/ 1 h 64"/>
                <a:gd name="T6" fmla="*/ 1 w 64"/>
                <a:gd name="T7" fmla="*/ 1 h 64"/>
                <a:gd name="T8" fmla="*/ 1 w 64"/>
                <a:gd name="T9" fmla="*/ 1 h 64"/>
                <a:gd name="T10" fmla="*/ 1 w 64"/>
                <a:gd name="T11" fmla="*/ 1 h 64"/>
                <a:gd name="T12" fmla="*/ 1 w 64"/>
                <a:gd name="T13" fmla="*/ 1 h 64"/>
                <a:gd name="T14" fmla="*/ 1 w 64"/>
                <a:gd name="T15" fmla="*/ 1 h 64"/>
                <a:gd name="T16" fmla="*/ 1 w 64"/>
                <a:gd name="T17" fmla="*/ 1 h 64"/>
                <a:gd name="T18" fmla="*/ 1 w 64"/>
                <a:gd name="T19" fmla="*/ 1 h 64"/>
                <a:gd name="T20" fmla="*/ 1 w 64"/>
                <a:gd name="T21" fmla="*/ 1 h 64"/>
                <a:gd name="T22" fmla="*/ 1 w 64"/>
                <a:gd name="T23" fmla="*/ 1 h 64"/>
                <a:gd name="T24" fmla="*/ 1 w 64"/>
                <a:gd name="T25" fmla="*/ 1 h 64"/>
                <a:gd name="T26" fmla="*/ 1 w 64"/>
                <a:gd name="T27" fmla="*/ 1 h 64"/>
                <a:gd name="T28" fmla="*/ 1 w 64"/>
                <a:gd name="T29" fmla="*/ 1 h 64"/>
                <a:gd name="T30" fmla="*/ 1 w 64"/>
                <a:gd name="T31" fmla="*/ 1 h 64"/>
                <a:gd name="T32" fmla="*/ 1 w 64"/>
                <a:gd name="T33" fmla="*/ 1 h 64"/>
                <a:gd name="T34" fmla="*/ 1 w 64"/>
                <a:gd name="T35" fmla="*/ 1 h 64"/>
                <a:gd name="T36" fmla="*/ 1 w 64"/>
                <a:gd name="T37" fmla="*/ 1 h 64"/>
                <a:gd name="T38" fmla="*/ 1 w 64"/>
                <a:gd name="T39" fmla="*/ 1 h 64"/>
                <a:gd name="T40" fmla="*/ 1 w 64"/>
                <a:gd name="T41" fmla="*/ 1 h 64"/>
                <a:gd name="T42" fmla="*/ 1 w 64"/>
                <a:gd name="T43" fmla="*/ 1 h 64"/>
                <a:gd name="T44" fmla="*/ 1 w 64"/>
                <a:gd name="T45" fmla="*/ 1 h 64"/>
                <a:gd name="T46" fmla="*/ 1 w 64"/>
                <a:gd name="T47" fmla="*/ 1 h 64"/>
                <a:gd name="T48" fmla="*/ 1 w 64"/>
                <a:gd name="T49" fmla="*/ 1 h 64"/>
                <a:gd name="T50" fmla="*/ 1 w 64"/>
                <a:gd name="T51" fmla="*/ 1 h 64"/>
                <a:gd name="T52" fmla="*/ 1 w 64"/>
                <a:gd name="T53" fmla="*/ 1 h 64"/>
                <a:gd name="T54" fmla="*/ 1 w 64"/>
                <a:gd name="T55" fmla="*/ 1 h 64"/>
                <a:gd name="T56" fmla="*/ 1 w 64"/>
                <a:gd name="T57" fmla="*/ 1 h 64"/>
                <a:gd name="T58" fmla="*/ 1 w 64"/>
                <a:gd name="T59" fmla="*/ 1 h 64"/>
                <a:gd name="T60" fmla="*/ 1 w 64"/>
                <a:gd name="T61" fmla="*/ 1 h 64"/>
                <a:gd name="T62" fmla="*/ 1 w 64"/>
                <a:gd name="T63" fmla="*/ 1 h 64"/>
                <a:gd name="T64" fmla="*/ 1 w 64"/>
                <a:gd name="T65" fmla="*/ 1 h 64"/>
                <a:gd name="T66" fmla="*/ 1 w 64"/>
                <a:gd name="T67" fmla="*/ 1 h 64"/>
                <a:gd name="T68" fmla="*/ 1 w 64"/>
                <a:gd name="T69" fmla="*/ 1 h 64"/>
                <a:gd name="T70" fmla="*/ 1 w 64"/>
                <a:gd name="T71" fmla="*/ 1 h 64"/>
                <a:gd name="T72" fmla="*/ 1 w 64"/>
                <a:gd name="T73" fmla="*/ 1 h 64"/>
                <a:gd name="T74" fmla="*/ 1 w 64"/>
                <a:gd name="T75" fmla="*/ 1 h 64"/>
                <a:gd name="T76" fmla="*/ 1 w 64"/>
                <a:gd name="T77" fmla="*/ 1 h 64"/>
                <a:gd name="T78" fmla="*/ 1 w 64"/>
                <a:gd name="T79" fmla="*/ 1 h 64"/>
                <a:gd name="T80" fmla="*/ 1 w 64"/>
                <a:gd name="T81" fmla="*/ 1 h 64"/>
                <a:gd name="T82" fmla="*/ 1 w 64"/>
                <a:gd name="T83" fmla="*/ 1 h 64"/>
                <a:gd name="T84" fmla="*/ 1 w 64"/>
                <a:gd name="T85" fmla="*/ 1 h 64"/>
                <a:gd name="T86" fmla="*/ 1 w 64"/>
                <a:gd name="T87" fmla="*/ 1 h 64"/>
                <a:gd name="T88" fmla="*/ 1 w 64"/>
                <a:gd name="T89" fmla="*/ 1 h 64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64"/>
                <a:gd name="T136" fmla="*/ 0 h 64"/>
                <a:gd name="T137" fmla="*/ 64 w 64"/>
                <a:gd name="T138" fmla="*/ 64 h 64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64" h="64">
                  <a:moveTo>
                    <a:pt x="32" y="32"/>
                  </a:moveTo>
                  <a:lnTo>
                    <a:pt x="64" y="32"/>
                  </a:lnTo>
                  <a:lnTo>
                    <a:pt x="64" y="30"/>
                  </a:lnTo>
                  <a:lnTo>
                    <a:pt x="64" y="29"/>
                  </a:lnTo>
                  <a:lnTo>
                    <a:pt x="64" y="27"/>
                  </a:lnTo>
                  <a:lnTo>
                    <a:pt x="64" y="26"/>
                  </a:lnTo>
                  <a:lnTo>
                    <a:pt x="64" y="24"/>
                  </a:lnTo>
                  <a:lnTo>
                    <a:pt x="63" y="22"/>
                  </a:lnTo>
                  <a:lnTo>
                    <a:pt x="63" y="21"/>
                  </a:lnTo>
                  <a:lnTo>
                    <a:pt x="63" y="19"/>
                  </a:lnTo>
                  <a:lnTo>
                    <a:pt x="61" y="18"/>
                  </a:lnTo>
                  <a:lnTo>
                    <a:pt x="61" y="16"/>
                  </a:lnTo>
                  <a:lnTo>
                    <a:pt x="59" y="14"/>
                  </a:lnTo>
                  <a:lnTo>
                    <a:pt x="58" y="13"/>
                  </a:lnTo>
                  <a:lnTo>
                    <a:pt x="56" y="11"/>
                  </a:lnTo>
                  <a:lnTo>
                    <a:pt x="56" y="10"/>
                  </a:lnTo>
                  <a:lnTo>
                    <a:pt x="55" y="10"/>
                  </a:lnTo>
                  <a:lnTo>
                    <a:pt x="53" y="8"/>
                  </a:lnTo>
                  <a:lnTo>
                    <a:pt x="51" y="6"/>
                  </a:lnTo>
                  <a:lnTo>
                    <a:pt x="50" y="5"/>
                  </a:lnTo>
                  <a:lnTo>
                    <a:pt x="48" y="5"/>
                  </a:lnTo>
                  <a:lnTo>
                    <a:pt x="47" y="3"/>
                  </a:lnTo>
                  <a:lnTo>
                    <a:pt x="45" y="3"/>
                  </a:lnTo>
                  <a:lnTo>
                    <a:pt x="43" y="3"/>
                  </a:lnTo>
                  <a:lnTo>
                    <a:pt x="42" y="2"/>
                  </a:lnTo>
                  <a:lnTo>
                    <a:pt x="40" y="2"/>
                  </a:lnTo>
                  <a:lnTo>
                    <a:pt x="39" y="2"/>
                  </a:lnTo>
                  <a:lnTo>
                    <a:pt x="37" y="2"/>
                  </a:lnTo>
                  <a:lnTo>
                    <a:pt x="35" y="2"/>
                  </a:lnTo>
                  <a:lnTo>
                    <a:pt x="32" y="0"/>
                  </a:lnTo>
                  <a:lnTo>
                    <a:pt x="31" y="2"/>
                  </a:lnTo>
                  <a:lnTo>
                    <a:pt x="29" y="2"/>
                  </a:lnTo>
                  <a:lnTo>
                    <a:pt x="27" y="2"/>
                  </a:lnTo>
                  <a:lnTo>
                    <a:pt x="26" y="2"/>
                  </a:lnTo>
                  <a:lnTo>
                    <a:pt x="24" y="2"/>
                  </a:lnTo>
                  <a:lnTo>
                    <a:pt x="23" y="3"/>
                  </a:lnTo>
                  <a:lnTo>
                    <a:pt x="21" y="3"/>
                  </a:lnTo>
                  <a:lnTo>
                    <a:pt x="19" y="3"/>
                  </a:lnTo>
                  <a:lnTo>
                    <a:pt x="18" y="5"/>
                  </a:lnTo>
                  <a:lnTo>
                    <a:pt x="16" y="5"/>
                  </a:lnTo>
                  <a:lnTo>
                    <a:pt x="15" y="6"/>
                  </a:lnTo>
                  <a:lnTo>
                    <a:pt x="13" y="8"/>
                  </a:lnTo>
                  <a:lnTo>
                    <a:pt x="11" y="10"/>
                  </a:lnTo>
                  <a:lnTo>
                    <a:pt x="10" y="10"/>
                  </a:lnTo>
                  <a:lnTo>
                    <a:pt x="10" y="11"/>
                  </a:lnTo>
                  <a:lnTo>
                    <a:pt x="8" y="13"/>
                  </a:lnTo>
                  <a:lnTo>
                    <a:pt x="7" y="14"/>
                  </a:lnTo>
                  <a:lnTo>
                    <a:pt x="5" y="16"/>
                  </a:lnTo>
                  <a:lnTo>
                    <a:pt x="5" y="18"/>
                  </a:lnTo>
                  <a:lnTo>
                    <a:pt x="3" y="19"/>
                  </a:lnTo>
                  <a:lnTo>
                    <a:pt x="3" y="21"/>
                  </a:lnTo>
                  <a:lnTo>
                    <a:pt x="3" y="22"/>
                  </a:lnTo>
                  <a:lnTo>
                    <a:pt x="2" y="24"/>
                  </a:lnTo>
                  <a:lnTo>
                    <a:pt x="2" y="26"/>
                  </a:lnTo>
                  <a:lnTo>
                    <a:pt x="2" y="27"/>
                  </a:lnTo>
                  <a:lnTo>
                    <a:pt x="2" y="29"/>
                  </a:lnTo>
                  <a:lnTo>
                    <a:pt x="2" y="30"/>
                  </a:lnTo>
                  <a:lnTo>
                    <a:pt x="0" y="32"/>
                  </a:lnTo>
                  <a:lnTo>
                    <a:pt x="2" y="35"/>
                  </a:lnTo>
                  <a:lnTo>
                    <a:pt x="2" y="37"/>
                  </a:lnTo>
                  <a:lnTo>
                    <a:pt x="2" y="38"/>
                  </a:lnTo>
                  <a:lnTo>
                    <a:pt x="2" y="40"/>
                  </a:lnTo>
                  <a:lnTo>
                    <a:pt x="2" y="42"/>
                  </a:lnTo>
                  <a:lnTo>
                    <a:pt x="3" y="43"/>
                  </a:lnTo>
                  <a:lnTo>
                    <a:pt x="3" y="45"/>
                  </a:lnTo>
                  <a:lnTo>
                    <a:pt x="3" y="46"/>
                  </a:lnTo>
                  <a:lnTo>
                    <a:pt x="5" y="48"/>
                  </a:lnTo>
                  <a:lnTo>
                    <a:pt x="5" y="50"/>
                  </a:lnTo>
                  <a:lnTo>
                    <a:pt x="7" y="51"/>
                  </a:lnTo>
                  <a:lnTo>
                    <a:pt x="8" y="53"/>
                  </a:lnTo>
                  <a:lnTo>
                    <a:pt x="10" y="54"/>
                  </a:lnTo>
                  <a:lnTo>
                    <a:pt x="10" y="56"/>
                  </a:lnTo>
                  <a:lnTo>
                    <a:pt x="11" y="56"/>
                  </a:lnTo>
                  <a:lnTo>
                    <a:pt x="13" y="58"/>
                  </a:lnTo>
                  <a:lnTo>
                    <a:pt x="15" y="59"/>
                  </a:lnTo>
                  <a:lnTo>
                    <a:pt x="16" y="61"/>
                  </a:lnTo>
                  <a:lnTo>
                    <a:pt x="18" y="61"/>
                  </a:lnTo>
                  <a:lnTo>
                    <a:pt x="19" y="62"/>
                  </a:lnTo>
                  <a:lnTo>
                    <a:pt x="21" y="62"/>
                  </a:lnTo>
                  <a:lnTo>
                    <a:pt x="23" y="62"/>
                  </a:lnTo>
                  <a:lnTo>
                    <a:pt x="24" y="64"/>
                  </a:lnTo>
                  <a:lnTo>
                    <a:pt x="26" y="64"/>
                  </a:lnTo>
                  <a:lnTo>
                    <a:pt x="27" y="64"/>
                  </a:lnTo>
                  <a:lnTo>
                    <a:pt x="29" y="64"/>
                  </a:lnTo>
                  <a:lnTo>
                    <a:pt x="31" y="64"/>
                  </a:lnTo>
                  <a:lnTo>
                    <a:pt x="32" y="64"/>
                  </a:lnTo>
                  <a:lnTo>
                    <a:pt x="35" y="64"/>
                  </a:lnTo>
                  <a:lnTo>
                    <a:pt x="37" y="64"/>
                  </a:lnTo>
                  <a:lnTo>
                    <a:pt x="39" y="64"/>
                  </a:lnTo>
                  <a:lnTo>
                    <a:pt x="40" y="64"/>
                  </a:lnTo>
                  <a:lnTo>
                    <a:pt x="42" y="64"/>
                  </a:lnTo>
                  <a:lnTo>
                    <a:pt x="43" y="62"/>
                  </a:lnTo>
                  <a:lnTo>
                    <a:pt x="45" y="62"/>
                  </a:lnTo>
                  <a:lnTo>
                    <a:pt x="47" y="62"/>
                  </a:lnTo>
                  <a:lnTo>
                    <a:pt x="48" y="61"/>
                  </a:lnTo>
                  <a:lnTo>
                    <a:pt x="50" y="61"/>
                  </a:lnTo>
                  <a:lnTo>
                    <a:pt x="51" y="59"/>
                  </a:lnTo>
                  <a:lnTo>
                    <a:pt x="53" y="58"/>
                  </a:lnTo>
                  <a:lnTo>
                    <a:pt x="55" y="56"/>
                  </a:lnTo>
                  <a:lnTo>
                    <a:pt x="56" y="56"/>
                  </a:lnTo>
                  <a:lnTo>
                    <a:pt x="56" y="54"/>
                  </a:lnTo>
                  <a:lnTo>
                    <a:pt x="58" y="53"/>
                  </a:lnTo>
                  <a:lnTo>
                    <a:pt x="59" y="51"/>
                  </a:lnTo>
                  <a:lnTo>
                    <a:pt x="61" y="50"/>
                  </a:lnTo>
                  <a:lnTo>
                    <a:pt x="61" y="48"/>
                  </a:lnTo>
                  <a:lnTo>
                    <a:pt x="63" y="46"/>
                  </a:lnTo>
                  <a:lnTo>
                    <a:pt x="63" y="45"/>
                  </a:lnTo>
                  <a:lnTo>
                    <a:pt x="63" y="43"/>
                  </a:lnTo>
                  <a:lnTo>
                    <a:pt x="64" y="42"/>
                  </a:lnTo>
                  <a:lnTo>
                    <a:pt x="64" y="40"/>
                  </a:lnTo>
                  <a:lnTo>
                    <a:pt x="64" y="38"/>
                  </a:lnTo>
                  <a:lnTo>
                    <a:pt x="64" y="37"/>
                  </a:lnTo>
                  <a:lnTo>
                    <a:pt x="64" y="35"/>
                  </a:lnTo>
                  <a:lnTo>
                    <a:pt x="64" y="32"/>
                  </a:lnTo>
                  <a:lnTo>
                    <a:pt x="32" y="32"/>
                  </a:lnTo>
                  <a:close/>
                </a:path>
              </a:pathLst>
            </a:custGeom>
            <a:solidFill>
              <a:srgbClr val="66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393" name="Freeform 1112">
              <a:extLst>
                <a:ext uri="{FF2B5EF4-FFF2-40B4-BE49-F238E27FC236}">
                  <a16:creationId xmlns:a16="http://schemas.microsoft.com/office/drawing/2014/main" id="{F83184E1-C610-954F-88C5-CD77B51F52DB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8" y="2030"/>
              <a:ext cx="40" cy="40"/>
            </a:xfrm>
            <a:custGeom>
              <a:avLst/>
              <a:gdLst>
                <a:gd name="T0" fmla="*/ 1 w 78"/>
                <a:gd name="T1" fmla="*/ 1 h 78"/>
                <a:gd name="T2" fmla="*/ 1 w 78"/>
                <a:gd name="T3" fmla="*/ 1 h 78"/>
                <a:gd name="T4" fmla="*/ 1 w 78"/>
                <a:gd name="T5" fmla="*/ 1 h 78"/>
                <a:gd name="T6" fmla="*/ 1 w 78"/>
                <a:gd name="T7" fmla="*/ 1 h 78"/>
                <a:gd name="T8" fmla="*/ 1 w 78"/>
                <a:gd name="T9" fmla="*/ 1 h 78"/>
                <a:gd name="T10" fmla="*/ 1 w 78"/>
                <a:gd name="T11" fmla="*/ 1 h 78"/>
                <a:gd name="T12" fmla="*/ 1 w 78"/>
                <a:gd name="T13" fmla="*/ 1 h 78"/>
                <a:gd name="T14" fmla="*/ 1 w 78"/>
                <a:gd name="T15" fmla="*/ 1 h 78"/>
                <a:gd name="T16" fmla="*/ 1 w 78"/>
                <a:gd name="T17" fmla="*/ 1 h 78"/>
                <a:gd name="T18" fmla="*/ 1 w 78"/>
                <a:gd name="T19" fmla="*/ 1 h 78"/>
                <a:gd name="T20" fmla="*/ 1 w 78"/>
                <a:gd name="T21" fmla="*/ 0 h 78"/>
                <a:gd name="T22" fmla="*/ 1 w 78"/>
                <a:gd name="T23" fmla="*/ 0 h 78"/>
                <a:gd name="T24" fmla="*/ 1 w 78"/>
                <a:gd name="T25" fmla="*/ 1 h 78"/>
                <a:gd name="T26" fmla="*/ 1 w 78"/>
                <a:gd name="T27" fmla="*/ 1 h 78"/>
                <a:gd name="T28" fmla="*/ 1 w 78"/>
                <a:gd name="T29" fmla="*/ 1 h 78"/>
                <a:gd name="T30" fmla="*/ 1 w 78"/>
                <a:gd name="T31" fmla="*/ 1 h 78"/>
                <a:gd name="T32" fmla="*/ 1 w 78"/>
                <a:gd name="T33" fmla="*/ 1 h 78"/>
                <a:gd name="T34" fmla="*/ 1 w 78"/>
                <a:gd name="T35" fmla="*/ 1 h 78"/>
                <a:gd name="T36" fmla="*/ 1 w 78"/>
                <a:gd name="T37" fmla="*/ 1 h 78"/>
                <a:gd name="T38" fmla="*/ 1 w 78"/>
                <a:gd name="T39" fmla="*/ 1 h 78"/>
                <a:gd name="T40" fmla="*/ 1 w 78"/>
                <a:gd name="T41" fmla="*/ 1 h 78"/>
                <a:gd name="T42" fmla="*/ 0 w 78"/>
                <a:gd name="T43" fmla="*/ 1 h 78"/>
                <a:gd name="T44" fmla="*/ 0 w 78"/>
                <a:gd name="T45" fmla="*/ 1 h 78"/>
                <a:gd name="T46" fmla="*/ 1 w 78"/>
                <a:gd name="T47" fmla="*/ 1 h 78"/>
                <a:gd name="T48" fmla="*/ 1 w 78"/>
                <a:gd name="T49" fmla="*/ 1 h 78"/>
                <a:gd name="T50" fmla="*/ 1 w 78"/>
                <a:gd name="T51" fmla="*/ 1 h 78"/>
                <a:gd name="T52" fmla="*/ 1 w 78"/>
                <a:gd name="T53" fmla="*/ 1 h 78"/>
                <a:gd name="T54" fmla="*/ 1 w 78"/>
                <a:gd name="T55" fmla="*/ 1 h 78"/>
                <a:gd name="T56" fmla="*/ 1 w 78"/>
                <a:gd name="T57" fmla="*/ 1 h 78"/>
                <a:gd name="T58" fmla="*/ 1 w 78"/>
                <a:gd name="T59" fmla="*/ 1 h 78"/>
                <a:gd name="T60" fmla="*/ 1 w 78"/>
                <a:gd name="T61" fmla="*/ 1 h 78"/>
                <a:gd name="T62" fmla="*/ 1 w 78"/>
                <a:gd name="T63" fmla="*/ 1 h 78"/>
                <a:gd name="T64" fmla="*/ 1 w 78"/>
                <a:gd name="T65" fmla="*/ 1 h 78"/>
                <a:gd name="T66" fmla="*/ 1 w 78"/>
                <a:gd name="T67" fmla="*/ 1 h 78"/>
                <a:gd name="T68" fmla="*/ 1 w 78"/>
                <a:gd name="T69" fmla="*/ 1 h 78"/>
                <a:gd name="T70" fmla="*/ 1 w 78"/>
                <a:gd name="T71" fmla="*/ 1 h 78"/>
                <a:gd name="T72" fmla="*/ 1 w 78"/>
                <a:gd name="T73" fmla="*/ 1 h 78"/>
                <a:gd name="T74" fmla="*/ 1 w 78"/>
                <a:gd name="T75" fmla="*/ 1 h 78"/>
                <a:gd name="T76" fmla="*/ 1 w 78"/>
                <a:gd name="T77" fmla="*/ 1 h 78"/>
                <a:gd name="T78" fmla="*/ 1 w 78"/>
                <a:gd name="T79" fmla="*/ 1 h 78"/>
                <a:gd name="T80" fmla="*/ 1 w 78"/>
                <a:gd name="T81" fmla="*/ 1 h 78"/>
                <a:gd name="T82" fmla="*/ 1 w 78"/>
                <a:gd name="T83" fmla="*/ 1 h 78"/>
                <a:gd name="T84" fmla="*/ 1 w 78"/>
                <a:gd name="T85" fmla="*/ 1 h 78"/>
                <a:gd name="T86" fmla="*/ 1 w 78"/>
                <a:gd name="T87" fmla="*/ 1 h 78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78"/>
                <a:gd name="T133" fmla="*/ 0 h 78"/>
                <a:gd name="T134" fmla="*/ 78 w 78"/>
                <a:gd name="T135" fmla="*/ 78 h 78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78" h="78">
                  <a:moveTo>
                    <a:pt x="78" y="40"/>
                  </a:moveTo>
                  <a:lnTo>
                    <a:pt x="78" y="37"/>
                  </a:lnTo>
                  <a:lnTo>
                    <a:pt x="78" y="35"/>
                  </a:lnTo>
                  <a:lnTo>
                    <a:pt x="78" y="33"/>
                  </a:lnTo>
                  <a:lnTo>
                    <a:pt x="78" y="32"/>
                  </a:lnTo>
                  <a:lnTo>
                    <a:pt x="77" y="30"/>
                  </a:lnTo>
                  <a:lnTo>
                    <a:pt x="77" y="27"/>
                  </a:lnTo>
                  <a:lnTo>
                    <a:pt x="77" y="25"/>
                  </a:lnTo>
                  <a:lnTo>
                    <a:pt x="75" y="24"/>
                  </a:lnTo>
                  <a:lnTo>
                    <a:pt x="75" y="22"/>
                  </a:lnTo>
                  <a:lnTo>
                    <a:pt x="74" y="21"/>
                  </a:lnTo>
                  <a:lnTo>
                    <a:pt x="74" y="19"/>
                  </a:lnTo>
                  <a:lnTo>
                    <a:pt x="72" y="17"/>
                  </a:lnTo>
                  <a:lnTo>
                    <a:pt x="70" y="16"/>
                  </a:lnTo>
                  <a:lnTo>
                    <a:pt x="70" y="14"/>
                  </a:lnTo>
                  <a:lnTo>
                    <a:pt x="69" y="13"/>
                  </a:lnTo>
                  <a:lnTo>
                    <a:pt x="67" y="11"/>
                  </a:lnTo>
                  <a:lnTo>
                    <a:pt x="66" y="11"/>
                  </a:lnTo>
                  <a:lnTo>
                    <a:pt x="64" y="9"/>
                  </a:lnTo>
                  <a:lnTo>
                    <a:pt x="62" y="8"/>
                  </a:lnTo>
                  <a:lnTo>
                    <a:pt x="61" y="6"/>
                  </a:lnTo>
                  <a:lnTo>
                    <a:pt x="59" y="6"/>
                  </a:lnTo>
                  <a:lnTo>
                    <a:pt x="58" y="5"/>
                  </a:lnTo>
                  <a:lnTo>
                    <a:pt x="56" y="5"/>
                  </a:lnTo>
                  <a:lnTo>
                    <a:pt x="54" y="3"/>
                  </a:lnTo>
                  <a:lnTo>
                    <a:pt x="53" y="3"/>
                  </a:lnTo>
                  <a:lnTo>
                    <a:pt x="51" y="1"/>
                  </a:lnTo>
                  <a:lnTo>
                    <a:pt x="50" y="1"/>
                  </a:lnTo>
                  <a:lnTo>
                    <a:pt x="48" y="1"/>
                  </a:lnTo>
                  <a:lnTo>
                    <a:pt x="45" y="1"/>
                  </a:lnTo>
                  <a:lnTo>
                    <a:pt x="43" y="0"/>
                  </a:lnTo>
                  <a:lnTo>
                    <a:pt x="42" y="0"/>
                  </a:lnTo>
                  <a:lnTo>
                    <a:pt x="40" y="0"/>
                  </a:lnTo>
                  <a:lnTo>
                    <a:pt x="37" y="0"/>
                  </a:lnTo>
                  <a:lnTo>
                    <a:pt x="35" y="0"/>
                  </a:lnTo>
                  <a:lnTo>
                    <a:pt x="34" y="1"/>
                  </a:lnTo>
                  <a:lnTo>
                    <a:pt x="32" y="1"/>
                  </a:lnTo>
                  <a:lnTo>
                    <a:pt x="30" y="1"/>
                  </a:lnTo>
                  <a:lnTo>
                    <a:pt x="27" y="1"/>
                  </a:lnTo>
                  <a:lnTo>
                    <a:pt x="26" y="3"/>
                  </a:lnTo>
                  <a:lnTo>
                    <a:pt x="24" y="3"/>
                  </a:lnTo>
                  <a:lnTo>
                    <a:pt x="22" y="5"/>
                  </a:lnTo>
                  <a:lnTo>
                    <a:pt x="21" y="5"/>
                  </a:lnTo>
                  <a:lnTo>
                    <a:pt x="19" y="6"/>
                  </a:lnTo>
                  <a:lnTo>
                    <a:pt x="18" y="6"/>
                  </a:lnTo>
                  <a:lnTo>
                    <a:pt x="16" y="8"/>
                  </a:lnTo>
                  <a:lnTo>
                    <a:pt x="14" y="9"/>
                  </a:lnTo>
                  <a:lnTo>
                    <a:pt x="13" y="11"/>
                  </a:lnTo>
                  <a:lnTo>
                    <a:pt x="11" y="11"/>
                  </a:lnTo>
                  <a:lnTo>
                    <a:pt x="11" y="13"/>
                  </a:lnTo>
                  <a:lnTo>
                    <a:pt x="10" y="14"/>
                  </a:lnTo>
                  <a:lnTo>
                    <a:pt x="8" y="16"/>
                  </a:lnTo>
                  <a:lnTo>
                    <a:pt x="6" y="17"/>
                  </a:lnTo>
                  <a:lnTo>
                    <a:pt x="6" y="19"/>
                  </a:lnTo>
                  <a:lnTo>
                    <a:pt x="5" y="21"/>
                  </a:lnTo>
                  <a:lnTo>
                    <a:pt x="5" y="22"/>
                  </a:lnTo>
                  <a:lnTo>
                    <a:pt x="3" y="24"/>
                  </a:lnTo>
                  <a:lnTo>
                    <a:pt x="3" y="25"/>
                  </a:lnTo>
                  <a:lnTo>
                    <a:pt x="2" y="27"/>
                  </a:lnTo>
                  <a:lnTo>
                    <a:pt x="2" y="30"/>
                  </a:lnTo>
                  <a:lnTo>
                    <a:pt x="2" y="32"/>
                  </a:lnTo>
                  <a:lnTo>
                    <a:pt x="2" y="33"/>
                  </a:lnTo>
                  <a:lnTo>
                    <a:pt x="0" y="35"/>
                  </a:lnTo>
                  <a:lnTo>
                    <a:pt x="0" y="37"/>
                  </a:lnTo>
                  <a:lnTo>
                    <a:pt x="0" y="40"/>
                  </a:lnTo>
                  <a:lnTo>
                    <a:pt x="0" y="41"/>
                  </a:lnTo>
                  <a:lnTo>
                    <a:pt x="0" y="43"/>
                  </a:lnTo>
                  <a:lnTo>
                    <a:pt x="2" y="45"/>
                  </a:lnTo>
                  <a:lnTo>
                    <a:pt x="2" y="48"/>
                  </a:lnTo>
                  <a:lnTo>
                    <a:pt x="2" y="49"/>
                  </a:lnTo>
                  <a:lnTo>
                    <a:pt x="2" y="51"/>
                  </a:lnTo>
                  <a:lnTo>
                    <a:pt x="3" y="53"/>
                  </a:lnTo>
                  <a:lnTo>
                    <a:pt x="3" y="54"/>
                  </a:lnTo>
                  <a:lnTo>
                    <a:pt x="5" y="56"/>
                  </a:lnTo>
                  <a:lnTo>
                    <a:pt x="5" y="57"/>
                  </a:lnTo>
                  <a:lnTo>
                    <a:pt x="6" y="59"/>
                  </a:lnTo>
                  <a:lnTo>
                    <a:pt x="6" y="61"/>
                  </a:lnTo>
                  <a:lnTo>
                    <a:pt x="8" y="62"/>
                  </a:lnTo>
                  <a:lnTo>
                    <a:pt x="10" y="64"/>
                  </a:lnTo>
                  <a:lnTo>
                    <a:pt x="11" y="65"/>
                  </a:lnTo>
                  <a:lnTo>
                    <a:pt x="11" y="67"/>
                  </a:lnTo>
                  <a:lnTo>
                    <a:pt x="13" y="69"/>
                  </a:lnTo>
                  <a:lnTo>
                    <a:pt x="14" y="70"/>
                  </a:lnTo>
                  <a:lnTo>
                    <a:pt x="16" y="70"/>
                  </a:lnTo>
                  <a:lnTo>
                    <a:pt x="18" y="72"/>
                  </a:lnTo>
                  <a:lnTo>
                    <a:pt x="19" y="73"/>
                  </a:lnTo>
                  <a:lnTo>
                    <a:pt x="21" y="73"/>
                  </a:lnTo>
                  <a:lnTo>
                    <a:pt x="22" y="75"/>
                  </a:lnTo>
                  <a:lnTo>
                    <a:pt x="24" y="75"/>
                  </a:lnTo>
                  <a:lnTo>
                    <a:pt x="26" y="77"/>
                  </a:lnTo>
                  <a:lnTo>
                    <a:pt x="27" y="77"/>
                  </a:lnTo>
                  <a:lnTo>
                    <a:pt x="30" y="77"/>
                  </a:lnTo>
                  <a:lnTo>
                    <a:pt x="32" y="78"/>
                  </a:lnTo>
                  <a:lnTo>
                    <a:pt x="34" y="78"/>
                  </a:lnTo>
                  <a:lnTo>
                    <a:pt x="35" y="78"/>
                  </a:lnTo>
                  <a:lnTo>
                    <a:pt x="37" y="78"/>
                  </a:lnTo>
                  <a:lnTo>
                    <a:pt x="40" y="78"/>
                  </a:lnTo>
                  <a:lnTo>
                    <a:pt x="42" y="78"/>
                  </a:lnTo>
                  <a:lnTo>
                    <a:pt x="43" y="78"/>
                  </a:lnTo>
                  <a:lnTo>
                    <a:pt x="45" y="78"/>
                  </a:lnTo>
                  <a:lnTo>
                    <a:pt x="48" y="78"/>
                  </a:lnTo>
                  <a:lnTo>
                    <a:pt x="50" y="77"/>
                  </a:lnTo>
                  <a:lnTo>
                    <a:pt x="51" y="77"/>
                  </a:lnTo>
                  <a:lnTo>
                    <a:pt x="53" y="77"/>
                  </a:lnTo>
                  <a:lnTo>
                    <a:pt x="54" y="75"/>
                  </a:lnTo>
                  <a:lnTo>
                    <a:pt x="56" y="75"/>
                  </a:lnTo>
                  <a:lnTo>
                    <a:pt x="58" y="73"/>
                  </a:lnTo>
                  <a:lnTo>
                    <a:pt x="59" y="73"/>
                  </a:lnTo>
                  <a:lnTo>
                    <a:pt x="61" y="72"/>
                  </a:lnTo>
                  <a:lnTo>
                    <a:pt x="62" y="70"/>
                  </a:lnTo>
                  <a:lnTo>
                    <a:pt x="64" y="70"/>
                  </a:lnTo>
                  <a:lnTo>
                    <a:pt x="66" y="69"/>
                  </a:lnTo>
                  <a:lnTo>
                    <a:pt x="67" y="67"/>
                  </a:lnTo>
                  <a:lnTo>
                    <a:pt x="69" y="65"/>
                  </a:lnTo>
                  <a:lnTo>
                    <a:pt x="70" y="64"/>
                  </a:lnTo>
                  <a:lnTo>
                    <a:pt x="70" y="62"/>
                  </a:lnTo>
                  <a:lnTo>
                    <a:pt x="72" y="61"/>
                  </a:lnTo>
                  <a:lnTo>
                    <a:pt x="74" y="59"/>
                  </a:lnTo>
                  <a:lnTo>
                    <a:pt x="74" y="57"/>
                  </a:lnTo>
                  <a:lnTo>
                    <a:pt x="75" y="56"/>
                  </a:lnTo>
                  <a:lnTo>
                    <a:pt x="75" y="54"/>
                  </a:lnTo>
                  <a:lnTo>
                    <a:pt x="77" y="53"/>
                  </a:lnTo>
                  <a:lnTo>
                    <a:pt x="77" y="51"/>
                  </a:lnTo>
                  <a:lnTo>
                    <a:pt x="77" y="49"/>
                  </a:lnTo>
                  <a:lnTo>
                    <a:pt x="78" y="48"/>
                  </a:lnTo>
                  <a:lnTo>
                    <a:pt x="78" y="45"/>
                  </a:lnTo>
                  <a:lnTo>
                    <a:pt x="78" y="43"/>
                  </a:lnTo>
                  <a:lnTo>
                    <a:pt x="78" y="41"/>
                  </a:lnTo>
                  <a:lnTo>
                    <a:pt x="78" y="40"/>
                  </a:lnTo>
                </a:path>
              </a:pathLst>
            </a:custGeom>
            <a:solidFill>
              <a:srgbClr val="66FFFF"/>
            </a:solidFill>
            <a:ln w="23813">
              <a:solidFill>
                <a:srgbClr val="00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8394" name="Rectangle 1113">
              <a:extLst>
                <a:ext uri="{FF2B5EF4-FFF2-40B4-BE49-F238E27FC236}">
                  <a16:creationId xmlns:a16="http://schemas.microsoft.com/office/drawing/2014/main" id="{21287E3F-EC10-5F47-B8C6-B82F14CC20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99" y="1352"/>
              <a:ext cx="50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 b="0">
                  <a:solidFill>
                    <a:srgbClr val="000000"/>
                  </a:solidFill>
                  <a:latin typeface="Times-Roman" pitchFamily="2" charset="0"/>
                </a:rPr>
                <a:t>changes </a:t>
              </a:r>
              <a:endParaRPr lang="en-US" altLang="en-US" b="0">
                <a:latin typeface="Times" pitchFamily="2" charset="0"/>
              </a:endParaRPr>
            </a:p>
          </p:txBody>
        </p:sp>
      </p:grpSp>
      <p:sp>
        <p:nvSpPr>
          <p:cNvPr id="98308" name="TextBox 1">
            <a:extLst>
              <a:ext uri="{FF2B5EF4-FFF2-40B4-BE49-F238E27FC236}">
                <a16:creationId xmlns:a16="http://schemas.microsoft.com/office/drawing/2014/main" id="{65D8B0BC-1021-434B-8338-762DB5378C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1" y="5200650"/>
            <a:ext cx="152876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FF0000"/>
                </a:solidFill>
                <a:latin typeface="Times" pitchFamily="2" charset="0"/>
              </a:rPr>
              <a:t>T</a:t>
            </a:r>
            <a:r>
              <a:rPr lang="en-US" altLang="en-US" b="0" baseline="-25000">
                <a:solidFill>
                  <a:srgbClr val="FF0000"/>
                </a:solidFill>
                <a:latin typeface="Times" pitchFamily="2" charset="0"/>
              </a:rPr>
              <a:t>0</a:t>
            </a:r>
            <a:r>
              <a:rPr lang="en-US" altLang="en-US" b="0">
                <a:solidFill>
                  <a:srgbClr val="FF0000"/>
                </a:solidFill>
                <a:latin typeface="Times" pitchFamily="2" charset="0"/>
              </a:rPr>
              <a:t>= 1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FF0000"/>
                </a:solidFill>
                <a:latin typeface="Times" pitchFamily="2" charset="0"/>
              </a:rPr>
              <a:t>T</a:t>
            </a:r>
            <a:r>
              <a:rPr lang="en-US" altLang="en-US" b="0" baseline="-25000">
                <a:solidFill>
                  <a:srgbClr val="FF0000"/>
                </a:solidFill>
                <a:latin typeface="Times" pitchFamily="2" charset="0"/>
              </a:rPr>
              <a:t>1</a:t>
            </a:r>
            <a:r>
              <a:rPr lang="en-US" altLang="en-US" b="0">
                <a:solidFill>
                  <a:srgbClr val="FF0000"/>
                </a:solidFill>
                <a:latin typeface="Times" pitchFamily="2" charset="0"/>
              </a:rPr>
              <a:t> = Q</a:t>
            </a:r>
            <a:r>
              <a:rPr lang="en-US" altLang="en-US" b="0" baseline="-25000">
                <a:solidFill>
                  <a:srgbClr val="FF0000"/>
                </a:solidFill>
                <a:latin typeface="Times" pitchFamily="2" charset="0"/>
              </a:rPr>
              <a:t>0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FF0000"/>
                </a:solidFill>
                <a:latin typeface="Times" pitchFamily="2" charset="0"/>
              </a:rPr>
              <a:t>T</a:t>
            </a:r>
            <a:r>
              <a:rPr lang="en-US" altLang="en-US" b="0" baseline="-25000">
                <a:solidFill>
                  <a:srgbClr val="FF0000"/>
                </a:solidFill>
                <a:latin typeface="Times" pitchFamily="2" charset="0"/>
              </a:rPr>
              <a:t>2</a:t>
            </a:r>
            <a:r>
              <a:rPr lang="en-US" altLang="en-US" b="0">
                <a:solidFill>
                  <a:srgbClr val="FF0000"/>
                </a:solidFill>
                <a:latin typeface="Times" pitchFamily="2" charset="0"/>
              </a:rPr>
              <a:t> = Q</a:t>
            </a:r>
            <a:r>
              <a:rPr lang="en-US" altLang="en-US" b="0" baseline="-25000">
                <a:solidFill>
                  <a:srgbClr val="FF0000"/>
                </a:solidFill>
                <a:latin typeface="Times" pitchFamily="2" charset="0"/>
              </a:rPr>
              <a:t>0</a:t>
            </a:r>
            <a:r>
              <a:rPr lang="en-US" altLang="en-US" b="0">
                <a:solidFill>
                  <a:srgbClr val="FF0000"/>
                </a:solidFill>
                <a:latin typeface="Times" pitchFamily="2" charset="0"/>
              </a:rPr>
              <a:t> Q</a:t>
            </a:r>
            <a:r>
              <a:rPr lang="en-US" altLang="en-US" b="0" baseline="-25000">
                <a:solidFill>
                  <a:srgbClr val="FF0000"/>
                </a:solidFill>
                <a:latin typeface="Times" pitchFamily="2" charset="0"/>
              </a:rPr>
              <a:t>1</a:t>
            </a:r>
          </a:p>
        </p:txBody>
      </p:sp>
    </p:spTree>
  </p:cSld>
  <p:clrMapOvr>
    <a:masterClrMapping/>
  </p:clrMapOvr>
  <p:transition/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Title 1">
            <a:extLst>
              <a:ext uri="{FF2B5EF4-FFF2-40B4-BE49-F238E27FC236}">
                <a16:creationId xmlns:a16="http://schemas.microsoft.com/office/drawing/2014/main" id="{7A5B118E-11BC-184B-93FA-193F94DC72E8}"/>
              </a:ext>
            </a:extLst>
          </p:cNvPr>
          <p:cNvSpPr txBox="1">
            <a:spLocks/>
          </p:cNvSpPr>
          <p:nvPr/>
        </p:nvSpPr>
        <p:spPr bwMode="auto">
          <a:xfrm>
            <a:off x="914400" y="0"/>
            <a:ext cx="9144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/>
              <a:t>A four-bit synchronous up-counter</a:t>
            </a:r>
          </a:p>
        </p:txBody>
      </p:sp>
      <p:sp>
        <p:nvSpPr>
          <p:cNvPr id="99330" name="TextBox 125">
            <a:extLst>
              <a:ext uri="{FF2B5EF4-FFF2-40B4-BE49-F238E27FC236}">
                <a16:creationId xmlns:a16="http://schemas.microsoft.com/office/drawing/2014/main" id="{4EAC467F-FEAD-974C-8030-150B0FD6CA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05700" y="6550026"/>
            <a:ext cx="25527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0">
                <a:latin typeface="Times" pitchFamily="2" charset="0"/>
              </a:rPr>
              <a:t>[ Figure 5.21 from the textbook ]</a:t>
            </a:r>
          </a:p>
        </p:txBody>
      </p:sp>
      <p:pic>
        <p:nvPicPr>
          <p:cNvPr id="99331" name="Picture 1" descr="Screen shot 2013-11-04 at 3.53.01 PM.png">
            <a:extLst>
              <a:ext uri="{FF2B5EF4-FFF2-40B4-BE49-F238E27FC236}">
                <a16:creationId xmlns:a16="http://schemas.microsoft.com/office/drawing/2014/main" id="{0AAA28AA-CF2D-4847-AD19-340732B600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755776"/>
            <a:ext cx="8534400" cy="205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9332" name="TextBox 5">
            <a:extLst>
              <a:ext uri="{FF2B5EF4-FFF2-40B4-BE49-F238E27FC236}">
                <a16:creationId xmlns:a16="http://schemas.microsoft.com/office/drawing/2014/main" id="{B3885C47-1AEE-894E-B8C1-8983310C3A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1" y="5200650"/>
            <a:ext cx="152876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FF0000"/>
                </a:solidFill>
                <a:latin typeface="Times" pitchFamily="2" charset="0"/>
              </a:rPr>
              <a:t>T</a:t>
            </a:r>
            <a:r>
              <a:rPr lang="en-US" altLang="en-US" b="0" baseline="-25000">
                <a:solidFill>
                  <a:srgbClr val="FF0000"/>
                </a:solidFill>
                <a:latin typeface="Times" pitchFamily="2" charset="0"/>
              </a:rPr>
              <a:t>0</a:t>
            </a:r>
            <a:r>
              <a:rPr lang="en-US" altLang="en-US" b="0">
                <a:solidFill>
                  <a:srgbClr val="FF0000"/>
                </a:solidFill>
                <a:latin typeface="Times" pitchFamily="2" charset="0"/>
              </a:rPr>
              <a:t>= 1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FF0000"/>
                </a:solidFill>
                <a:latin typeface="Times" pitchFamily="2" charset="0"/>
              </a:rPr>
              <a:t>T</a:t>
            </a:r>
            <a:r>
              <a:rPr lang="en-US" altLang="en-US" b="0" baseline="-25000">
                <a:solidFill>
                  <a:srgbClr val="FF0000"/>
                </a:solidFill>
                <a:latin typeface="Times" pitchFamily="2" charset="0"/>
              </a:rPr>
              <a:t>1</a:t>
            </a:r>
            <a:r>
              <a:rPr lang="en-US" altLang="en-US" b="0">
                <a:solidFill>
                  <a:srgbClr val="FF0000"/>
                </a:solidFill>
                <a:latin typeface="Times" pitchFamily="2" charset="0"/>
              </a:rPr>
              <a:t> = Q</a:t>
            </a:r>
            <a:r>
              <a:rPr lang="en-US" altLang="en-US" b="0" baseline="-25000">
                <a:solidFill>
                  <a:srgbClr val="FF0000"/>
                </a:solidFill>
                <a:latin typeface="Times" pitchFamily="2" charset="0"/>
              </a:rPr>
              <a:t>0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FF0000"/>
                </a:solidFill>
                <a:latin typeface="Times" pitchFamily="2" charset="0"/>
              </a:rPr>
              <a:t>T</a:t>
            </a:r>
            <a:r>
              <a:rPr lang="en-US" altLang="en-US" b="0" baseline="-25000">
                <a:solidFill>
                  <a:srgbClr val="FF0000"/>
                </a:solidFill>
                <a:latin typeface="Times" pitchFamily="2" charset="0"/>
              </a:rPr>
              <a:t>2</a:t>
            </a:r>
            <a:r>
              <a:rPr lang="en-US" altLang="en-US" b="0">
                <a:solidFill>
                  <a:srgbClr val="FF0000"/>
                </a:solidFill>
                <a:latin typeface="Times" pitchFamily="2" charset="0"/>
              </a:rPr>
              <a:t> = Q</a:t>
            </a:r>
            <a:r>
              <a:rPr lang="en-US" altLang="en-US" b="0" baseline="-25000">
                <a:solidFill>
                  <a:srgbClr val="FF0000"/>
                </a:solidFill>
                <a:latin typeface="Times" pitchFamily="2" charset="0"/>
              </a:rPr>
              <a:t>0</a:t>
            </a:r>
            <a:r>
              <a:rPr lang="en-US" altLang="en-US" b="0">
                <a:solidFill>
                  <a:srgbClr val="FF0000"/>
                </a:solidFill>
                <a:latin typeface="Times" pitchFamily="2" charset="0"/>
              </a:rPr>
              <a:t> Q</a:t>
            </a:r>
            <a:r>
              <a:rPr lang="en-US" altLang="en-US" b="0" baseline="-25000">
                <a:solidFill>
                  <a:srgbClr val="FF0000"/>
                </a:solidFill>
                <a:latin typeface="Times" pitchFamily="2" charset="0"/>
              </a:rPr>
              <a:t>1</a:t>
            </a:r>
          </a:p>
        </p:txBody>
      </p:sp>
    </p:spTree>
  </p:cSld>
  <p:clrMapOvr>
    <a:masterClrMapping/>
  </p:clrMapOvr>
  <p:transition/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Title 1">
            <a:extLst>
              <a:ext uri="{FF2B5EF4-FFF2-40B4-BE49-F238E27FC236}">
                <a16:creationId xmlns:a16="http://schemas.microsoft.com/office/drawing/2014/main" id="{615380ED-8ADC-D84C-B5E3-8199C2CB35AF}"/>
              </a:ext>
            </a:extLst>
          </p:cNvPr>
          <p:cNvSpPr txBox="1">
            <a:spLocks/>
          </p:cNvSpPr>
          <p:nvPr/>
        </p:nvSpPr>
        <p:spPr bwMode="auto">
          <a:xfrm>
            <a:off x="914400" y="0"/>
            <a:ext cx="9144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/>
              <a:t>In general we have</a:t>
            </a:r>
          </a:p>
        </p:txBody>
      </p:sp>
      <p:sp>
        <p:nvSpPr>
          <p:cNvPr id="100354" name="TextBox 5">
            <a:extLst>
              <a:ext uri="{FF2B5EF4-FFF2-40B4-BE49-F238E27FC236}">
                <a16:creationId xmlns:a16="http://schemas.microsoft.com/office/drawing/2014/main" id="{4CA5A912-C5EE-3B41-8F95-8F455C1198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79875" y="1704976"/>
            <a:ext cx="3652838" cy="329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200" b="0">
                <a:latin typeface="Times" pitchFamily="2" charset="0"/>
              </a:rPr>
              <a:t>T</a:t>
            </a:r>
            <a:r>
              <a:rPr lang="en-US" altLang="en-US" sz="3200" b="0" baseline="-25000">
                <a:latin typeface="Times" pitchFamily="2" charset="0"/>
              </a:rPr>
              <a:t>0</a:t>
            </a:r>
            <a:r>
              <a:rPr lang="en-US" altLang="en-US" sz="3200" b="0">
                <a:latin typeface="Times" pitchFamily="2" charset="0"/>
              </a:rPr>
              <a:t>= 1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3200" b="0">
                <a:latin typeface="Times" pitchFamily="2" charset="0"/>
              </a:rPr>
              <a:t>T</a:t>
            </a:r>
            <a:r>
              <a:rPr lang="en-US" altLang="en-US" sz="3200" b="0" baseline="-25000">
                <a:latin typeface="Times" pitchFamily="2" charset="0"/>
              </a:rPr>
              <a:t>1</a:t>
            </a:r>
            <a:r>
              <a:rPr lang="en-US" altLang="en-US" sz="3200" b="0">
                <a:latin typeface="Times" pitchFamily="2" charset="0"/>
              </a:rPr>
              <a:t> = Q</a:t>
            </a:r>
            <a:r>
              <a:rPr lang="en-US" altLang="en-US" sz="3200" b="0" baseline="-25000">
                <a:latin typeface="Times" pitchFamily="2" charset="0"/>
              </a:rPr>
              <a:t>0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3200" b="0">
                <a:latin typeface="Times" pitchFamily="2" charset="0"/>
              </a:rPr>
              <a:t>T</a:t>
            </a:r>
            <a:r>
              <a:rPr lang="en-US" altLang="en-US" sz="3200" b="0" baseline="-25000">
                <a:latin typeface="Times" pitchFamily="2" charset="0"/>
              </a:rPr>
              <a:t>2</a:t>
            </a:r>
            <a:r>
              <a:rPr lang="en-US" altLang="en-US" sz="3200" b="0">
                <a:latin typeface="Times" pitchFamily="2" charset="0"/>
              </a:rPr>
              <a:t> = Q</a:t>
            </a:r>
            <a:r>
              <a:rPr lang="en-US" altLang="en-US" sz="3200" b="0" baseline="-25000">
                <a:latin typeface="Times" pitchFamily="2" charset="0"/>
              </a:rPr>
              <a:t>0</a:t>
            </a:r>
            <a:r>
              <a:rPr lang="en-US" altLang="en-US" sz="3200" b="0">
                <a:latin typeface="Times" pitchFamily="2" charset="0"/>
              </a:rPr>
              <a:t> Q</a:t>
            </a:r>
            <a:r>
              <a:rPr lang="en-US" altLang="en-US" sz="3200" b="0" baseline="-25000">
                <a:latin typeface="Times" pitchFamily="2" charset="0"/>
              </a:rPr>
              <a:t>1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3200" b="0">
                <a:latin typeface="Times" pitchFamily="2" charset="0"/>
              </a:rPr>
              <a:t>T</a:t>
            </a:r>
            <a:r>
              <a:rPr lang="en-US" altLang="en-US" sz="3200" b="0" baseline="-25000">
                <a:latin typeface="Times" pitchFamily="2" charset="0"/>
              </a:rPr>
              <a:t>3</a:t>
            </a:r>
            <a:r>
              <a:rPr lang="en-US" altLang="en-US" sz="3200" b="0">
                <a:latin typeface="Times" pitchFamily="2" charset="0"/>
              </a:rPr>
              <a:t> = Q</a:t>
            </a:r>
            <a:r>
              <a:rPr lang="en-US" altLang="en-US" sz="3200" b="0" baseline="-25000">
                <a:latin typeface="Times" pitchFamily="2" charset="0"/>
              </a:rPr>
              <a:t>0</a:t>
            </a:r>
            <a:r>
              <a:rPr lang="en-US" altLang="en-US" sz="3200" b="0">
                <a:latin typeface="Times" pitchFamily="2" charset="0"/>
              </a:rPr>
              <a:t> Q</a:t>
            </a:r>
            <a:r>
              <a:rPr lang="en-US" altLang="en-US" sz="3200" b="0" baseline="-25000">
                <a:latin typeface="Times" pitchFamily="2" charset="0"/>
              </a:rPr>
              <a:t>1 </a:t>
            </a:r>
            <a:r>
              <a:rPr lang="en-US" altLang="en-US" sz="3200" b="0">
                <a:latin typeface="Times" pitchFamily="2" charset="0"/>
              </a:rPr>
              <a:t>Q</a:t>
            </a:r>
            <a:r>
              <a:rPr lang="en-US" altLang="en-US" sz="3200" b="0" baseline="-25000">
                <a:latin typeface="Times" pitchFamily="2" charset="0"/>
              </a:rPr>
              <a:t>2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3200" b="0">
                <a:latin typeface="Times" pitchFamily="2" charset="0"/>
              </a:rPr>
              <a:t>…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3200" b="0">
                <a:latin typeface="Times" pitchFamily="2" charset="0"/>
              </a:rPr>
              <a:t>T</a:t>
            </a:r>
            <a:r>
              <a:rPr lang="en-US" altLang="en-US" sz="3200" b="0" baseline="-25000">
                <a:latin typeface="Times" pitchFamily="2" charset="0"/>
              </a:rPr>
              <a:t>n</a:t>
            </a:r>
            <a:r>
              <a:rPr lang="en-US" altLang="en-US" sz="3200" b="0">
                <a:latin typeface="Times" pitchFamily="2" charset="0"/>
              </a:rPr>
              <a:t> = Q</a:t>
            </a:r>
            <a:r>
              <a:rPr lang="en-US" altLang="en-US" sz="3200" b="0" baseline="-25000">
                <a:latin typeface="Times" pitchFamily="2" charset="0"/>
              </a:rPr>
              <a:t>0</a:t>
            </a:r>
            <a:r>
              <a:rPr lang="en-US" altLang="en-US" sz="3200" b="0">
                <a:latin typeface="Times" pitchFamily="2" charset="0"/>
              </a:rPr>
              <a:t> Q</a:t>
            </a:r>
            <a:r>
              <a:rPr lang="en-US" altLang="en-US" sz="3200" b="0" baseline="-25000">
                <a:latin typeface="Times" pitchFamily="2" charset="0"/>
              </a:rPr>
              <a:t>1 </a:t>
            </a:r>
            <a:r>
              <a:rPr lang="en-US" altLang="en-US" sz="3200" b="0">
                <a:latin typeface="Times" pitchFamily="2" charset="0"/>
              </a:rPr>
              <a:t>Q</a:t>
            </a:r>
            <a:r>
              <a:rPr lang="en-US" altLang="en-US" sz="3200" b="0" baseline="-25000">
                <a:latin typeface="Times" pitchFamily="2" charset="0"/>
              </a:rPr>
              <a:t>2</a:t>
            </a:r>
            <a:r>
              <a:rPr lang="en-US" altLang="en-US" sz="3200" b="0">
                <a:latin typeface="Times" pitchFamily="2" charset="0"/>
              </a:rPr>
              <a:t> …Q</a:t>
            </a:r>
            <a:r>
              <a:rPr lang="en-US" altLang="en-US" sz="3200" b="0" baseline="-25000">
                <a:latin typeface="Times" pitchFamily="2" charset="0"/>
              </a:rPr>
              <a:t>n-1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b="0" baseline="-25000">
              <a:latin typeface="Times" pitchFamily="2" charset="0"/>
            </a:endParaRPr>
          </a:p>
        </p:txBody>
      </p:sp>
    </p:spTree>
  </p:cSld>
  <p:clrMapOvr>
    <a:masterClrMapping/>
  </p:clrMapOvr>
  <p:transition/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Rectangle 3">
            <a:extLst>
              <a:ext uri="{FF2B5EF4-FFF2-40B4-BE49-F238E27FC236}">
                <a16:creationId xmlns:a16="http://schemas.microsoft.com/office/drawing/2014/main" id="{CDBD8E87-5DB5-934C-9BC0-3186311415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2590800"/>
            <a:ext cx="914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rgbClr val="000000"/>
                </a:solidFill>
              </a:rPr>
              <a:t>Synchronous v.s. Asynchronous Clear</a:t>
            </a:r>
          </a:p>
        </p:txBody>
      </p:sp>
    </p:spTree>
  </p:cSld>
  <p:clrMapOvr>
    <a:masterClrMapping/>
  </p:clrMapOvr>
  <p:transition/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Title 1">
            <a:extLst>
              <a:ext uri="{FF2B5EF4-FFF2-40B4-BE49-F238E27FC236}">
                <a16:creationId xmlns:a16="http://schemas.microsoft.com/office/drawing/2014/main" id="{18A05BA8-F46C-2345-9620-4C96B1ADF63A}"/>
              </a:ext>
            </a:extLst>
          </p:cNvPr>
          <p:cNvSpPr txBox="1">
            <a:spLocks/>
          </p:cNvSpPr>
          <p:nvPr/>
        </p:nvSpPr>
        <p:spPr bwMode="auto">
          <a:xfrm>
            <a:off x="914400" y="50801"/>
            <a:ext cx="9144000" cy="130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>
                <a:sym typeface="Arial" panose="020B0604020202020204" pitchFamily="34" charset="0"/>
              </a:rPr>
              <a:t>2-Bit Synchronous Up-Counter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>
                <a:sym typeface="Arial" panose="020B0604020202020204" pitchFamily="34" charset="0"/>
              </a:rPr>
              <a:t>(without clear capability)</a:t>
            </a:r>
          </a:p>
        </p:txBody>
      </p:sp>
      <p:grpSp>
        <p:nvGrpSpPr>
          <p:cNvPr id="102402" name="Group 140">
            <a:extLst>
              <a:ext uri="{FF2B5EF4-FFF2-40B4-BE49-F238E27FC236}">
                <a16:creationId xmlns:a16="http://schemas.microsoft.com/office/drawing/2014/main" id="{A013EEC2-7A99-D641-ADEC-B6E719C897D3}"/>
              </a:ext>
            </a:extLst>
          </p:cNvPr>
          <p:cNvGrpSpPr>
            <a:grpSpLocks/>
          </p:cNvGrpSpPr>
          <p:nvPr/>
        </p:nvGrpSpPr>
        <p:grpSpPr bwMode="auto">
          <a:xfrm>
            <a:off x="1225550" y="1812925"/>
            <a:ext cx="8559800" cy="2871788"/>
            <a:chOff x="311647" y="1813236"/>
            <a:chExt cx="8559991" cy="2871611"/>
          </a:xfrm>
        </p:grpSpPr>
        <p:sp>
          <p:nvSpPr>
            <p:cNvPr id="102403" name="Line 291">
              <a:extLst>
                <a:ext uri="{FF2B5EF4-FFF2-40B4-BE49-F238E27FC236}">
                  <a16:creationId xmlns:a16="http://schemas.microsoft.com/office/drawing/2014/main" id="{92958924-032A-2B44-962C-70377F91C22A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1071417" y="3332269"/>
              <a:ext cx="2544555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404" name="Rectangle 297">
              <a:extLst>
                <a:ext uri="{FF2B5EF4-FFF2-40B4-BE49-F238E27FC236}">
                  <a16:creationId xmlns:a16="http://schemas.microsoft.com/office/drawing/2014/main" id="{A7572B4D-1E0F-2447-B5EF-BD6A75E87B96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781194" y="3180219"/>
              <a:ext cx="166712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  <a:latin typeface="Times-Roman" pitchFamily="2" charset="0"/>
                </a:rPr>
                <a:t>1</a:t>
              </a:r>
              <a:r>
                <a:rPr lang="en-US" altLang="en-US" sz="1600" b="0" i="1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sz="1600" b="0">
                <a:latin typeface="Times" pitchFamily="2" charset="0"/>
              </a:endParaRPr>
            </a:p>
          </p:txBody>
        </p:sp>
        <p:sp>
          <p:nvSpPr>
            <p:cNvPr id="102405" name="Rectangle 299">
              <a:extLst>
                <a:ext uri="{FF2B5EF4-FFF2-40B4-BE49-F238E27FC236}">
                  <a16:creationId xmlns:a16="http://schemas.microsoft.com/office/drawing/2014/main" id="{565AB9BE-1F57-A443-8218-F0EF17179AE4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358395" y="2955769"/>
              <a:ext cx="51297" cy="2462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600" b="0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sz="1600" b="0">
                <a:latin typeface="Times" pitchFamily="2" charset="0"/>
              </a:endParaRPr>
            </a:p>
          </p:txBody>
        </p:sp>
        <p:sp>
          <p:nvSpPr>
            <p:cNvPr id="102406" name="Rectangle 301">
              <a:extLst>
                <a:ext uri="{FF2B5EF4-FFF2-40B4-BE49-F238E27FC236}">
                  <a16:creationId xmlns:a16="http://schemas.microsoft.com/office/drawing/2014/main" id="{039D7124-71D5-0248-AC06-F0574EC80E82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358395" y="3352644"/>
              <a:ext cx="51297" cy="2462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600" b="0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sz="1600" b="0">
                <a:latin typeface="Times" pitchFamily="2" charset="0"/>
              </a:endParaRPr>
            </a:p>
          </p:txBody>
        </p:sp>
        <p:sp>
          <p:nvSpPr>
            <p:cNvPr id="102407" name="Rectangle 50">
              <a:extLst>
                <a:ext uri="{FF2B5EF4-FFF2-40B4-BE49-F238E27FC236}">
                  <a16:creationId xmlns:a16="http://schemas.microsoft.com/office/drawing/2014/main" id="{18402728-077E-C349-89C5-E9F60E82F3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77817" y="3036504"/>
              <a:ext cx="666843" cy="1063625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102408" name="Rectangle 52">
              <a:extLst>
                <a:ext uri="{FF2B5EF4-FFF2-40B4-BE49-F238E27FC236}">
                  <a16:creationId xmlns:a16="http://schemas.microsoft.com/office/drawing/2014/main" id="{69E92471-4A03-E641-A7FB-3B965EE46D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46089" y="3209542"/>
              <a:ext cx="150811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T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102409" name="Rectangle 53">
              <a:extLst>
                <a:ext uri="{FF2B5EF4-FFF2-40B4-BE49-F238E27FC236}">
                  <a16:creationId xmlns:a16="http://schemas.microsoft.com/office/drawing/2014/main" id="{D93E5C3A-85E4-E644-AAF5-A96E64A09E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41431" y="3203192"/>
              <a:ext cx="174732" cy="2154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Q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102410" name="Line 54">
              <a:extLst>
                <a:ext uri="{FF2B5EF4-FFF2-40B4-BE49-F238E27FC236}">
                  <a16:creationId xmlns:a16="http://schemas.microsoft.com/office/drawing/2014/main" id="{A2ED55DC-B66B-3046-8845-4FCBCC5EFC5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4042257" y="3741354"/>
              <a:ext cx="131774" cy="2270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411" name="Freeform 55">
              <a:extLst>
                <a:ext uri="{FF2B5EF4-FFF2-40B4-BE49-F238E27FC236}">
                  <a16:creationId xmlns:a16="http://schemas.microsoft.com/office/drawing/2014/main" id="{371440F9-681B-4B48-87AF-517157961B26}"/>
                </a:ext>
              </a:extLst>
            </p:cNvPr>
            <p:cNvSpPr>
              <a:spLocks/>
            </p:cNvSpPr>
            <p:nvPr/>
          </p:nvSpPr>
          <p:spPr bwMode="auto">
            <a:xfrm>
              <a:off x="3577817" y="3776279"/>
              <a:ext cx="133369" cy="133350"/>
            </a:xfrm>
            <a:custGeom>
              <a:avLst/>
              <a:gdLst>
                <a:gd name="T0" fmla="*/ 0 w 167"/>
                <a:gd name="T1" fmla="*/ 2147483646 h 168"/>
                <a:gd name="T2" fmla="*/ 2147483646 w 167"/>
                <a:gd name="T3" fmla="*/ 2147483646 h 168"/>
                <a:gd name="T4" fmla="*/ 0 w 167"/>
                <a:gd name="T5" fmla="*/ 0 h 168"/>
                <a:gd name="T6" fmla="*/ 0 60000 65536"/>
                <a:gd name="T7" fmla="*/ 0 60000 65536"/>
                <a:gd name="T8" fmla="*/ 0 60000 65536"/>
                <a:gd name="T9" fmla="*/ 0 w 167"/>
                <a:gd name="T10" fmla="*/ 0 h 168"/>
                <a:gd name="T11" fmla="*/ 167 w 167"/>
                <a:gd name="T12" fmla="*/ 168 h 16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7" h="168">
                  <a:moveTo>
                    <a:pt x="0" y="168"/>
                  </a:moveTo>
                  <a:lnTo>
                    <a:pt x="167" y="72"/>
                  </a:lnTo>
                  <a:lnTo>
                    <a:pt x="0" y="0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412" name="Line 60">
              <a:extLst>
                <a:ext uri="{FF2B5EF4-FFF2-40B4-BE49-F238E27FC236}">
                  <a16:creationId xmlns:a16="http://schemas.microsoft.com/office/drawing/2014/main" id="{3A0765F6-9D42-C248-9F0D-CA4F845AAC6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4248727" y="3325091"/>
              <a:ext cx="3191356" cy="2604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413" name="Line 61">
              <a:extLst>
                <a:ext uri="{FF2B5EF4-FFF2-40B4-BE49-F238E27FC236}">
                  <a16:creationId xmlns:a16="http://schemas.microsoft.com/office/drawing/2014/main" id="{FDE5A116-08BA-2F48-90B3-849D03800F6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4244659" y="3836604"/>
              <a:ext cx="549065" cy="1604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414" name="Rectangle 62">
              <a:extLst>
                <a:ext uri="{FF2B5EF4-FFF2-40B4-BE49-F238E27FC236}">
                  <a16:creationId xmlns:a16="http://schemas.microsoft.com/office/drawing/2014/main" id="{F077D478-F94D-9241-9C90-CB15974DB4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43020" y="3747704"/>
              <a:ext cx="174732" cy="2154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Q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102415" name="TextBox 81">
              <a:extLst>
                <a:ext uri="{FF2B5EF4-FFF2-40B4-BE49-F238E27FC236}">
                  <a16:creationId xmlns:a16="http://schemas.microsoft.com/office/drawing/2014/main" id="{A79000FB-A85A-E847-A1DF-9902D78FB91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1647" y="4316547"/>
              <a:ext cx="735185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 b="0">
                  <a:latin typeface="Times" pitchFamily="2" charset="0"/>
                </a:rPr>
                <a:t>Clock</a:t>
              </a:r>
            </a:p>
          </p:txBody>
        </p:sp>
        <p:sp>
          <p:nvSpPr>
            <p:cNvPr id="102416" name="Freeform 45">
              <a:extLst>
                <a:ext uri="{FF2B5EF4-FFF2-40B4-BE49-F238E27FC236}">
                  <a16:creationId xmlns:a16="http://schemas.microsoft.com/office/drawing/2014/main" id="{D0864055-6CC1-6847-BCB2-56B3ACA6FC0D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3306216" y="3842072"/>
              <a:ext cx="278501" cy="693485"/>
            </a:xfrm>
            <a:custGeom>
              <a:avLst/>
              <a:gdLst>
                <a:gd name="T0" fmla="*/ 2147483646 w 1550"/>
                <a:gd name="T1" fmla="*/ 0 h 20938"/>
                <a:gd name="T2" fmla="*/ 0 w 1550"/>
                <a:gd name="T3" fmla="*/ 2147483646 h 20938"/>
                <a:gd name="T4" fmla="*/ 2147483646 w 1550"/>
                <a:gd name="T5" fmla="*/ 2147483646 h 2093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550" h="20938">
                  <a:moveTo>
                    <a:pt x="20" y="0"/>
                  </a:moveTo>
                  <a:cubicBezTo>
                    <a:pt x="13" y="6979"/>
                    <a:pt x="7" y="13959"/>
                    <a:pt x="0" y="20938"/>
                  </a:cubicBezTo>
                  <a:lnTo>
                    <a:pt x="1550" y="20931"/>
                  </a:ln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417" name="Rectangle 299">
              <a:extLst>
                <a:ext uri="{FF2B5EF4-FFF2-40B4-BE49-F238E27FC236}">
                  <a16:creationId xmlns:a16="http://schemas.microsoft.com/office/drawing/2014/main" id="{9D31C1EA-D5F0-8D40-9F7E-ABDC82A6B58C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5217381" y="2961211"/>
              <a:ext cx="51297" cy="2462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600" b="0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sz="1600" b="0">
                <a:latin typeface="Times" pitchFamily="2" charset="0"/>
              </a:endParaRPr>
            </a:p>
          </p:txBody>
        </p:sp>
        <p:sp>
          <p:nvSpPr>
            <p:cNvPr id="102418" name="Rectangle 301">
              <a:extLst>
                <a:ext uri="{FF2B5EF4-FFF2-40B4-BE49-F238E27FC236}">
                  <a16:creationId xmlns:a16="http://schemas.microsoft.com/office/drawing/2014/main" id="{A42375C4-771A-B64A-9255-765F84F36D3F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5217381" y="3358086"/>
              <a:ext cx="51297" cy="2462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600" b="0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sz="1600" b="0">
                <a:latin typeface="Times" pitchFamily="2" charset="0"/>
              </a:endParaRPr>
            </a:p>
          </p:txBody>
        </p:sp>
        <p:sp>
          <p:nvSpPr>
            <p:cNvPr id="102419" name="Rectangle 50">
              <a:extLst>
                <a:ext uri="{FF2B5EF4-FFF2-40B4-BE49-F238E27FC236}">
                  <a16:creationId xmlns:a16="http://schemas.microsoft.com/office/drawing/2014/main" id="{7805E59B-14CA-7A4F-8563-B38BFCE2F1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36803" y="3041946"/>
              <a:ext cx="666843" cy="1063625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102420" name="Rectangle 52">
              <a:extLst>
                <a:ext uri="{FF2B5EF4-FFF2-40B4-BE49-F238E27FC236}">
                  <a16:creationId xmlns:a16="http://schemas.microsoft.com/office/drawing/2014/main" id="{C3B40674-1EA1-8446-8E9F-5704269C60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05075" y="3214984"/>
              <a:ext cx="150811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T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102421" name="Rectangle 53">
              <a:extLst>
                <a:ext uri="{FF2B5EF4-FFF2-40B4-BE49-F238E27FC236}">
                  <a16:creationId xmlns:a16="http://schemas.microsoft.com/office/drawing/2014/main" id="{A4F435BA-36BD-B040-8047-C4A7D38DD9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00417" y="3208634"/>
              <a:ext cx="174732" cy="2154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Q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102422" name="Freeform 55">
              <a:extLst>
                <a:ext uri="{FF2B5EF4-FFF2-40B4-BE49-F238E27FC236}">
                  <a16:creationId xmlns:a16="http://schemas.microsoft.com/office/drawing/2014/main" id="{C844345D-7C9C-B647-B7A4-6F8FB34E6BAB}"/>
                </a:ext>
              </a:extLst>
            </p:cNvPr>
            <p:cNvSpPr>
              <a:spLocks/>
            </p:cNvSpPr>
            <p:nvPr/>
          </p:nvSpPr>
          <p:spPr bwMode="auto">
            <a:xfrm>
              <a:off x="7436803" y="3781721"/>
              <a:ext cx="133369" cy="133350"/>
            </a:xfrm>
            <a:custGeom>
              <a:avLst/>
              <a:gdLst>
                <a:gd name="T0" fmla="*/ 0 w 167"/>
                <a:gd name="T1" fmla="*/ 2147483646 h 168"/>
                <a:gd name="T2" fmla="*/ 2147483646 w 167"/>
                <a:gd name="T3" fmla="*/ 2147483646 h 168"/>
                <a:gd name="T4" fmla="*/ 0 w 167"/>
                <a:gd name="T5" fmla="*/ 0 h 168"/>
                <a:gd name="T6" fmla="*/ 0 60000 65536"/>
                <a:gd name="T7" fmla="*/ 0 60000 65536"/>
                <a:gd name="T8" fmla="*/ 0 60000 65536"/>
                <a:gd name="T9" fmla="*/ 0 w 167"/>
                <a:gd name="T10" fmla="*/ 0 h 168"/>
                <a:gd name="T11" fmla="*/ 167 w 167"/>
                <a:gd name="T12" fmla="*/ 168 h 16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7" h="168">
                  <a:moveTo>
                    <a:pt x="0" y="168"/>
                  </a:moveTo>
                  <a:lnTo>
                    <a:pt x="167" y="72"/>
                  </a:lnTo>
                  <a:lnTo>
                    <a:pt x="0" y="0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423" name="Line 60">
              <a:extLst>
                <a:ext uri="{FF2B5EF4-FFF2-40B4-BE49-F238E27FC236}">
                  <a16:creationId xmlns:a16="http://schemas.microsoft.com/office/drawing/2014/main" id="{59C9BD78-43CC-3E49-8658-9ADBB49C560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8103645" y="3308645"/>
              <a:ext cx="555858" cy="5245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424" name="Line 61">
              <a:extLst>
                <a:ext uri="{FF2B5EF4-FFF2-40B4-BE49-F238E27FC236}">
                  <a16:creationId xmlns:a16="http://schemas.microsoft.com/office/drawing/2014/main" id="{1665DFB8-AC8D-C440-8A4C-C040F00E497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8103645" y="3842046"/>
              <a:ext cx="549065" cy="1604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425" name="Rectangle 62">
              <a:extLst>
                <a:ext uri="{FF2B5EF4-FFF2-40B4-BE49-F238E27FC236}">
                  <a16:creationId xmlns:a16="http://schemas.microsoft.com/office/drawing/2014/main" id="{6D1AD62D-F8DB-A644-9592-A0773E61E2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02006" y="3753146"/>
              <a:ext cx="174732" cy="2154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Q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102426" name="Freeform 45">
              <a:extLst>
                <a:ext uri="{FF2B5EF4-FFF2-40B4-BE49-F238E27FC236}">
                  <a16:creationId xmlns:a16="http://schemas.microsoft.com/office/drawing/2014/main" id="{BB30D9AB-5495-ED4C-AD4F-2B9F9977E267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7165202" y="3847514"/>
              <a:ext cx="278501" cy="693485"/>
            </a:xfrm>
            <a:custGeom>
              <a:avLst/>
              <a:gdLst>
                <a:gd name="T0" fmla="*/ 2147483646 w 1550"/>
                <a:gd name="T1" fmla="*/ 0 h 20938"/>
                <a:gd name="T2" fmla="*/ 0 w 1550"/>
                <a:gd name="T3" fmla="*/ 2147483646 h 20938"/>
                <a:gd name="T4" fmla="*/ 2147483646 w 1550"/>
                <a:gd name="T5" fmla="*/ 2147483646 h 2093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550" h="20938">
                  <a:moveTo>
                    <a:pt x="20" y="0"/>
                  </a:moveTo>
                  <a:cubicBezTo>
                    <a:pt x="13" y="6979"/>
                    <a:pt x="7" y="13959"/>
                    <a:pt x="0" y="20938"/>
                  </a:cubicBezTo>
                  <a:lnTo>
                    <a:pt x="1550" y="20931"/>
                  </a:ln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427" name="Line 292">
              <a:extLst>
                <a:ext uri="{FF2B5EF4-FFF2-40B4-BE49-F238E27FC236}">
                  <a16:creationId xmlns:a16="http://schemas.microsoft.com/office/drawing/2014/main" id="{6EB4E331-6E1C-C94A-910C-1A77CF455866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H="1">
              <a:off x="1073390" y="4535558"/>
              <a:ext cx="6103614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428" name="Oval 79">
              <a:extLst>
                <a:ext uri="{FF2B5EF4-FFF2-40B4-BE49-F238E27FC236}">
                  <a16:creationId xmlns:a16="http://schemas.microsoft.com/office/drawing/2014/main" id="{7109652B-0180-9A42-A482-A0577BA47E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71232" y="4495188"/>
              <a:ext cx="76218" cy="762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102429" name="Line 54">
              <a:extLst>
                <a:ext uri="{FF2B5EF4-FFF2-40B4-BE49-F238E27FC236}">
                  <a16:creationId xmlns:a16="http://schemas.microsoft.com/office/drawing/2014/main" id="{6D432485-8B38-1644-9534-687CD56BCA8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7897812" y="3737147"/>
              <a:ext cx="131774" cy="2270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430" name="Line 61">
              <a:extLst>
                <a:ext uri="{FF2B5EF4-FFF2-40B4-BE49-F238E27FC236}">
                  <a16:creationId xmlns:a16="http://schemas.microsoft.com/office/drawing/2014/main" id="{8D3D0565-9A05-8B48-8D00-340D0F18E77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640184" y="2046647"/>
              <a:ext cx="2101" cy="1271717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431" name="Line 61">
              <a:extLst>
                <a:ext uri="{FF2B5EF4-FFF2-40B4-BE49-F238E27FC236}">
                  <a16:creationId xmlns:a16="http://schemas.microsoft.com/office/drawing/2014/main" id="{FF5147C5-DE86-EF4D-8933-B8EFA88FC0A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487129" y="2042029"/>
              <a:ext cx="2101" cy="1271717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432" name="Rectangle 297">
              <a:extLst>
                <a:ext uri="{FF2B5EF4-FFF2-40B4-BE49-F238E27FC236}">
                  <a16:creationId xmlns:a16="http://schemas.microsoft.com/office/drawing/2014/main" id="{52A0B4F6-5F48-E147-ABAE-48E1F0DEFC7F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725819" y="1817854"/>
              <a:ext cx="294953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  <a:latin typeface="Times-Roman" pitchFamily="2" charset="0"/>
                </a:rPr>
                <a:t>Q</a:t>
              </a:r>
              <a:r>
                <a:rPr lang="en-US" altLang="en-US" sz="1800" baseline="-25000">
                  <a:solidFill>
                    <a:srgbClr val="000000"/>
                  </a:solidFill>
                  <a:latin typeface="Times-Roman" pitchFamily="2" charset="0"/>
                </a:rPr>
                <a:t>0</a:t>
              </a:r>
              <a:r>
                <a:rPr lang="en-US" altLang="en-US" sz="1600" b="0" i="1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sz="1600" b="0">
                <a:latin typeface="Times" pitchFamily="2" charset="0"/>
              </a:endParaRPr>
            </a:p>
          </p:txBody>
        </p:sp>
        <p:sp>
          <p:nvSpPr>
            <p:cNvPr id="102433" name="Rectangle 297">
              <a:extLst>
                <a:ext uri="{FF2B5EF4-FFF2-40B4-BE49-F238E27FC236}">
                  <a16:creationId xmlns:a16="http://schemas.microsoft.com/office/drawing/2014/main" id="{FACA86BB-3099-B346-AE84-4AF3258C972C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8576685" y="1813236"/>
              <a:ext cx="294953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  <a:latin typeface="Times-Roman" pitchFamily="2" charset="0"/>
                </a:rPr>
                <a:t>Q</a:t>
              </a:r>
              <a:r>
                <a:rPr lang="en-US" altLang="en-US" sz="1800" baseline="-25000">
                  <a:solidFill>
                    <a:srgbClr val="000000"/>
                  </a:solidFill>
                  <a:latin typeface="Times-Roman" pitchFamily="2" charset="0"/>
                </a:rPr>
                <a:t>1</a:t>
              </a:r>
              <a:r>
                <a:rPr lang="en-US" altLang="en-US" sz="1600" b="0" i="1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sz="1600" b="0">
                <a:latin typeface="Times" pitchFamily="2" charset="0"/>
              </a:endParaRPr>
            </a:p>
          </p:txBody>
        </p:sp>
        <p:sp>
          <p:nvSpPr>
            <p:cNvPr id="102434" name="Oval 79">
              <a:extLst>
                <a:ext uri="{FF2B5EF4-FFF2-40B4-BE49-F238E27FC236}">
                  <a16:creationId xmlns:a16="http://schemas.microsoft.com/office/drawing/2014/main" id="{A50910C9-6C83-0843-B178-06B4F6A880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48733" y="3264550"/>
              <a:ext cx="76218" cy="762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102435" name="Oval 79">
              <a:extLst>
                <a:ext uri="{FF2B5EF4-FFF2-40B4-BE49-F238E27FC236}">
                  <a16:creationId xmlns:a16="http://schemas.microsoft.com/office/drawing/2014/main" id="{C1ADD31A-7BBD-1048-A595-9292BB73FD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1788" y="3290298"/>
              <a:ext cx="76218" cy="762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b="0">
                <a:latin typeface="Times" pitchFamily="2" charset="0"/>
              </a:endParaRPr>
            </a:p>
          </p:txBody>
        </p:sp>
      </p:grpSp>
    </p:spTree>
  </p:cSld>
  <p:clrMapOvr>
    <a:masterClrMapping/>
  </p:clrMapOvr>
  <p:transition/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Title 1">
            <a:extLst>
              <a:ext uri="{FF2B5EF4-FFF2-40B4-BE49-F238E27FC236}">
                <a16:creationId xmlns:a16="http://schemas.microsoft.com/office/drawing/2014/main" id="{15D55EAA-E570-3449-A571-CB8069F70D76}"/>
              </a:ext>
            </a:extLst>
          </p:cNvPr>
          <p:cNvSpPr txBox="1">
            <a:spLocks/>
          </p:cNvSpPr>
          <p:nvPr/>
        </p:nvSpPr>
        <p:spPr bwMode="auto">
          <a:xfrm>
            <a:off x="914400" y="50801"/>
            <a:ext cx="9144000" cy="130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>
                <a:sym typeface="Arial" panose="020B0604020202020204" pitchFamily="34" charset="0"/>
              </a:rPr>
              <a:t>2-Bit Synchronous Up-Counter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>
                <a:sym typeface="Arial" panose="020B0604020202020204" pitchFamily="34" charset="0"/>
              </a:rPr>
              <a:t>(with asynchronous clear)</a:t>
            </a:r>
          </a:p>
        </p:txBody>
      </p:sp>
      <p:grpSp>
        <p:nvGrpSpPr>
          <p:cNvPr id="103426" name="Group 140">
            <a:extLst>
              <a:ext uri="{FF2B5EF4-FFF2-40B4-BE49-F238E27FC236}">
                <a16:creationId xmlns:a16="http://schemas.microsoft.com/office/drawing/2014/main" id="{17E4C37A-4D53-A34C-A43E-BAE2C086741B}"/>
              </a:ext>
            </a:extLst>
          </p:cNvPr>
          <p:cNvGrpSpPr>
            <a:grpSpLocks/>
          </p:cNvGrpSpPr>
          <p:nvPr/>
        </p:nvGrpSpPr>
        <p:grpSpPr bwMode="auto">
          <a:xfrm>
            <a:off x="1054100" y="1812926"/>
            <a:ext cx="8731250" cy="3357563"/>
            <a:chOff x="139684" y="1813236"/>
            <a:chExt cx="8731954" cy="3356991"/>
          </a:xfrm>
        </p:grpSpPr>
        <p:sp>
          <p:nvSpPr>
            <p:cNvPr id="103427" name="Line 291">
              <a:extLst>
                <a:ext uri="{FF2B5EF4-FFF2-40B4-BE49-F238E27FC236}">
                  <a16:creationId xmlns:a16="http://schemas.microsoft.com/office/drawing/2014/main" id="{8EA7C591-2FA0-E14E-BA9E-73D335A28E7E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1071417" y="3332269"/>
              <a:ext cx="2544555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428" name="Rectangle 297">
              <a:extLst>
                <a:ext uri="{FF2B5EF4-FFF2-40B4-BE49-F238E27FC236}">
                  <a16:creationId xmlns:a16="http://schemas.microsoft.com/office/drawing/2014/main" id="{977B63BF-ECB1-8B4A-BD2B-50AA4A1ED4B1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781194" y="3180219"/>
              <a:ext cx="166712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  <a:latin typeface="Times-Roman" pitchFamily="2" charset="0"/>
                </a:rPr>
                <a:t>1</a:t>
              </a:r>
              <a:r>
                <a:rPr lang="en-US" altLang="en-US" sz="1600" b="0" i="1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sz="1600" b="0">
                <a:latin typeface="Times" pitchFamily="2" charset="0"/>
              </a:endParaRPr>
            </a:p>
          </p:txBody>
        </p:sp>
        <p:sp>
          <p:nvSpPr>
            <p:cNvPr id="103429" name="Rectangle 299">
              <a:extLst>
                <a:ext uri="{FF2B5EF4-FFF2-40B4-BE49-F238E27FC236}">
                  <a16:creationId xmlns:a16="http://schemas.microsoft.com/office/drawing/2014/main" id="{F0E4FB39-53E5-A440-915A-CE9B212B6CCE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358395" y="2955769"/>
              <a:ext cx="51300" cy="246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600" b="0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sz="1600" b="0">
                <a:latin typeface="Times" pitchFamily="2" charset="0"/>
              </a:endParaRPr>
            </a:p>
          </p:txBody>
        </p:sp>
        <p:sp>
          <p:nvSpPr>
            <p:cNvPr id="103430" name="Rectangle 301">
              <a:extLst>
                <a:ext uri="{FF2B5EF4-FFF2-40B4-BE49-F238E27FC236}">
                  <a16:creationId xmlns:a16="http://schemas.microsoft.com/office/drawing/2014/main" id="{39B5A15F-AF9C-F741-9CD4-E3CA322B29B1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358395" y="3352644"/>
              <a:ext cx="51300" cy="246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600" b="0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sz="1600" b="0">
                <a:latin typeface="Times" pitchFamily="2" charset="0"/>
              </a:endParaRPr>
            </a:p>
          </p:txBody>
        </p:sp>
        <p:sp>
          <p:nvSpPr>
            <p:cNvPr id="103431" name="Rectangle 50">
              <a:extLst>
                <a:ext uri="{FF2B5EF4-FFF2-40B4-BE49-F238E27FC236}">
                  <a16:creationId xmlns:a16="http://schemas.microsoft.com/office/drawing/2014/main" id="{8AD55C42-D8DB-BC4C-9F21-1306937FB2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77817" y="3036504"/>
              <a:ext cx="666843" cy="1063625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103432" name="Rectangle 52">
              <a:extLst>
                <a:ext uri="{FF2B5EF4-FFF2-40B4-BE49-F238E27FC236}">
                  <a16:creationId xmlns:a16="http://schemas.microsoft.com/office/drawing/2014/main" id="{257FEA6B-4F8E-5B4F-A9D0-CFA970AA9F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46089" y="3209542"/>
              <a:ext cx="150811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T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103433" name="Rectangle 53">
              <a:extLst>
                <a:ext uri="{FF2B5EF4-FFF2-40B4-BE49-F238E27FC236}">
                  <a16:creationId xmlns:a16="http://schemas.microsoft.com/office/drawing/2014/main" id="{223ECC38-0B29-6C44-B52A-AF228F53E8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41431" y="3203192"/>
              <a:ext cx="174742" cy="215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Q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103434" name="Line 54">
              <a:extLst>
                <a:ext uri="{FF2B5EF4-FFF2-40B4-BE49-F238E27FC236}">
                  <a16:creationId xmlns:a16="http://schemas.microsoft.com/office/drawing/2014/main" id="{6E4D0A63-B46F-9148-827C-061E4A611EC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4042257" y="3741354"/>
              <a:ext cx="131774" cy="2270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435" name="Freeform 55">
              <a:extLst>
                <a:ext uri="{FF2B5EF4-FFF2-40B4-BE49-F238E27FC236}">
                  <a16:creationId xmlns:a16="http://schemas.microsoft.com/office/drawing/2014/main" id="{D8DF804A-C83C-9E4F-BB75-693B83E59B1C}"/>
                </a:ext>
              </a:extLst>
            </p:cNvPr>
            <p:cNvSpPr>
              <a:spLocks/>
            </p:cNvSpPr>
            <p:nvPr/>
          </p:nvSpPr>
          <p:spPr bwMode="auto">
            <a:xfrm>
              <a:off x="3577817" y="3776279"/>
              <a:ext cx="133369" cy="133350"/>
            </a:xfrm>
            <a:custGeom>
              <a:avLst/>
              <a:gdLst>
                <a:gd name="T0" fmla="*/ 0 w 167"/>
                <a:gd name="T1" fmla="*/ 2147483646 h 168"/>
                <a:gd name="T2" fmla="*/ 2147483646 w 167"/>
                <a:gd name="T3" fmla="*/ 2147483646 h 168"/>
                <a:gd name="T4" fmla="*/ 0 w 167"/>
                <a:gd name="T5" fmla="*/ 0 h 168"/>
                <a:gd name="T6" fmla="*/ 0 60000 65536"/>
                <a:gd name="T7" fmla="*/ 0 60000 65536"/>
                <a:gd name="T8" fmla="*/ 0 60000 65536"/>
                <a:gd name="T9" fmla="*/ 0 w 167"/>
                <a:gd name="T10" fmla="*/ 0 h 168"/>
                <a:gd name="T11" fmla="*/ 167 w 167"/>
                <a:gd name="T12" fmla="*/ 168 h 16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7" h="168">
                  <a:moveTo>
                    <a:pt x="0" y="168"/>
                  </a:moveTo>
                  <a:lnTo>
                    <a:pt x="167" y="72"/>
                  </a:lnTo>
                  <a:lnTo>
                    <a:pt x="0" y="0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436" name="Line 60">
              <a:extLst>
                <a:ext uri="{FF2B5EF4-FFF2-40B4-BE49-F238E27FC236}">
                  <a16:creationId xmlns:a16="http://schemas.microsoft.com/office/drawing/2014/main" id="{70301233-3A11-7F43-AACF-7D2C261B7B2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4248727" y="3325091"/>
              <a:ext cx="3191356" cy="2604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437" name="Line 61">
              <a:extLst>
                <a:ext uri="{FF2B5EF4-FFF2-40B4-BE49-F238E27FC236}">
                  <a16:creationId xmlns:a16="http://schemas.microsoft.com/office/drawing/2014/main" id="{9D6CE382-BDE5-2E49-AF3A-9817317B8C3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4244659" y="3836604"/>
              <a:ext cx="549065" cy="1604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438" name="Rectangle 62">
              <a:extLst>
                <a:ext uri="{FF2B5EF4-FFF2-40B4-BE49-F238E27FC236}">
                  <a16:creationId xmlns:a16="http://schemas.microsoft.com/office/drawing/2014/main" id="{D2674FB7-58FD-9146-9556-A5E70588AD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43020" y="3747704"/>
              <a:ext cx="174742" cy="215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Q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103439" name="TextBox 81">
              <a:extLst>
                <a:ext uri="{FF2B5EF4-FFF2-40B4-BE49-F238E27FC236}">
                  <a16:creationId xmlns:a16="http://schemas.microsoft.com/office/drawing/2014/main" id="{BA9C3055-68D3-4141-9B05-6FB72ACFA2B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1647" y="4316547"/>
              <a:ext cx="735185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 b="0">
                  <a:latin typeface="Times" pitchFamily="2" charset="0"/>
                </a:rPr>
                <a:t>Clock</a:t>
              </a:r>
            </a:p>
          </p:txBody>
        </p:sp>
        <p:sp>
          <p:nvSpPr>
            <p:cNvPr id="103440" name="Freeform 45">
              <a:extLst>
                <a:ext uri="{FF2B5EF4-FFF2-40B4-BE49-F238E27FC236}">
                  <a16:creationId xmlns:a16="http://schemas.microsoft.com/office/drawing/2014/main" id="{FF908998-6263-E944-89C2-1892F4440426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3306216" y="3842072"/>
              <a:ext cx="278501" cy="693485"/>
            </a:xfrm>
            <a:custGeom>
              <a:avLst/>
              <a:gdLst>
                <a:gd name="T0" fmla="*/ 2147483646 w 1550"/>
                <a:gd name="T1" fmla="*/ 0 h 20938"/>
                <a:gd name="T2" fmla="*/ 0 w 1550"/>
                <a:gd name="T3" fmla="*/ 2147483646 h 20938"/>
                <a:gd name="T4" fmla="*/ 2147483646 w 1550"/>
                <a:gd name="T5" fmla="*/ 2147483646 h 2093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550" h="20938">
                  <a:moveTo>
                    <a:pt x="20" y="0"/>
                  </a:moveTo>
                  <a:cubicBezTo>
                    <a:pt x="13" y="6979"/>
                    <a:pt x="7" y="13959"/>
                    <a:pt x="0" y="20938"/>
                  </a:cubicBezTo>
                  <a:lnTo>
                    <a:pt x="1550" y="20931"/>
                  </a:ln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441" name="Rectangle 299">
              <a:extLst>
                <a:ext uri="{FF2B5EF4-FFF2-40B4-BE49-F238E27FC236}">
                  <a16:creationId xmlns:a16="http://schemas.microsoft.com/office/drawing/2014/main" id="{E3B8B9A9-91BE-E740-9FCD-8A8EEDA07F6E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5217381" y="2961211"/>
              <a:ext cx="51300" cy="246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600" b="0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sz="1600" b="0">
                <a:latin typeface="Times" pitchFamily="2" charset="0"/>
              </a:endParaRPr>
            </a:p>
          </p:txBody>
        </p:sp>
        <p:sp>
          <p:nvSpPr>
            <p:cNvPr id="103442" name="Rectangle 301">
              <a:extLst>
                <a:ext uri="{FF2B5EF4-FFF2-40B4-BE49-F238E27FC236}">
                  <a16:creationId xmlns:a16="http://schemas.microsoft.com/office/drawing/2014/main" id="{84A58F5B-C9F7-754C-840E-5B7CB459C391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5217381" y="3358086"/>
              <a:ext cx="51300" cy="246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600" b="0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sz="1600" b="0">
                <a:latin typeface="Times" pitchFamily="2" charset="0"/>
              </a:endParaRPr>
            </a:p>
          </p:txBody>
        </p:sp>
        <p:sp>
          <p:nvSpPr>
            <p:cNvPr id="103443" name="Rectangle 50">
              <a:extLst>
                <a:ext uri="{FF2B5EF4-FFF2-40B4-BE49-F238E27FC236}">
                  <a16:creationId xmlns:a16="http://schemas.microsoft.com/office/drawing/2014/main" id="{AE62FA2B-12A1-7A4B-9AE5-0852E5024D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36803" y="3041946"/>
              <a:ext cx="666843" cy="1063625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103444" name="Rectangle 52">
              <a:extLst>
                <a:ext uri="{FF2B5EF4-FFF2-40B4-BE49-F238E27FC236}">
                  <a16:creationId xmlns:a16="http://schemas.microsoft.com/office/drawing/2014/main" id="{1A7098F5-8CCB-D240-86BF-3CE498E297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05075" y="3214984"/>
              <a:ext cx="150811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T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103445" name="Rectangle 53">
              <a:extLst>
                <a:ext uri="{FF2B5EF4-FFF2-40B4-BE49-F238E27FC236}">
                  <a16:creationId xmlns:a16="http://schemas.microsoft.com/office/drawing/2014/main" id="{477C3A19-17B9-D449-8A6D-773067806F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00417" y="3208634"/>
              <a:ext cx="174742" cy="215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Q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103446" name="Freeform 55">
              <a:extLst>
                <a:ext uri="{FF2B5EF4-FFF2-40B4-BE49-F238E27FC236}">
                  <a16:creationId xmlns:a16="http://schemas.microsoft.com/office/drawing/2014/main" id="{204E55E2-554E-8D44-AF37-0CB83C359CE4}"/>
                </a:ext>
              </a:extLst>
            </p:cNvPr>
            <p:cNvSpPr>
              <a:spLocks/>
            </p:cNvSpPr>
            <p:nvPr/>
          </p:nvSpPr>
          <p:spPr bwMode="auto">
            <a:xfrm>
              <a:off x="7436803" y="3781721"/>
              <a:ext cx="133369" cy="133350"/>
            </a:xfrm>
            <a:custGeom>
              <a:avLst/>
              <a:gdLst>
                <a:gd name="T0" fmla="*/ 0 w 167"/>
                <a:gd name="T1" fmla="*/ 2147483646 h 168"/>
                <a:gd name="T2" fmla="*/ 2147483646 w 167"/>
                <a:gd name="T3" fmla="*/ 2147483646 h 168"/>
                <a:gd name="T4" fmla="*/ 0 w 167"/>
                <a:gd name="T5" fmla="*/ 0 h 168"/>
                <a:gd name="T6" fmla="*/ 0 60000 65536"/>
                <a:gd name="T7" fmla="*/ 0 60000 65536"/>
                <a:gd name="T8" fmla="*/ 0 60000 65536"/>
                <a:gd name="T9" fmla="*/ 0 w 167"/>
                <a:gd name="T10" fmla="*/ 0 h 168"/>
                <a:gd name="T11" fmla="*/ 167 w 167"/>
                <a:gd name="T12" fmla="*/ 168 h 16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7" h="168">
                  <a:moveTo>
                    <a:pt x="0" y="168"/>
                  </a:moveTo>
                  <a:lnTo>
                    <a:pt x="167" y="72"/>
                  </a:lnTo>
                  <a:lnTo>
                    <a:pt x="0" y="0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447" name="Line 60">
              <a:extLst>
                <a:ext uri="{FF2B5EF4-FFF2-40B4-BE49-F238E27FC236}">
                  <a16:creationId xmlns:a16="http://schemas.microsoft.com/office/drawing/2014/main" id="{2E6FAFEC-B704-9F42-B4BF-D10AD5F22FF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8103645" y="3308645"/>
              <a:ext cx="555858" cy="5245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448" name="Line 61">
              <a:extLst>
                <a:ext uri="{FF2B5EF4-FFF2-40B4-BE49-F238E27FC236}">
                  <a16:creationId xmlns:a16="http://schemas.microsoft.com/office/drawing/2014/main" id="{3C19C9F2-5D7F-0F40-99BD-B4FB9669EB4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8103645" y="3842046"/>
              <a:ext cx="549065" cy="1604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449" name="Rectangle 62">
              <a:extLst>
                <a:ext uri="{FF2B5EF4-FFF2-40B4-BE49-F238E27FC236}">
                  <a16:creationId xmlns:a16="http://schemas.microsoft.com/office/drawing/2014/main" id="{7590C6E6-5ED8-5241-96B9-E085DF67D7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02006" y="3753146"/>
              <a:ext cx="174742" cy="215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Q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103450" name="Freeform 45">
              <a:extLst>
                <a:ext uri="{FF2B5EF4-FFF2-40B4-BE49-F238E27FC236}">
                  <a16:creationId xmlns:a16="http://schemas.microsoft.com/office/drawing/2014/main" id="{CA0878FA-F980-5A48-AFA0-754FC2AB3C15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7165202" y="3847514"/>
              <a:ext cx="278501" cy="693485"/>
            </a:xfrm>
            <a:custGeom>
              <a:avLst/>
              <a:gdLst>
                <a:gd name="T0" fmla="*/ 2147483646 w 1550"/>
                <a:gd name="T1" fmla="*/ 0 h 20938"/>
                <a:gd name="T2" fmla="*/ 0 w 1550"/>
                <a:gd name="T3" fmla="*/ 2147483646 h 20938"/>
                <a:gd name="T4" fmla="*/ 2147483646 w 1550"/>
                <a:gd name="T5" fmla="*/ 2147483646 h 2093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550" h="20938">
                  <a:moveTo>
                    <a:pt x="20" y="0"/>
                  </a:moveTo>
                  <a:cubicBezTo>
                    <a:pt x="13" y="6979"/>
                    <a:pt x="7" y="13959"/>
                    <a:pt x="0" y="20938"/>
                  </a:cubicBezTo>
                  <a:lnTo>
                    <a:pt x="1550" y="20931"/>
                  </a:ln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451" name="Line 292">
              <a:extLst>
                <a:ext uri="{FF2B5EF4-FFF2-40B4-BE49-F238E27FC236}">
                  <a16:creationId xmlns:a16="http://schemas.microsoft.com/office/drawing/2014/main" id="{1080B4E6-9935-994B-BBCB-CA4FCB6FDAD8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H="1">
              <a:off x="1063639" y="5036301"/>
              <a:ext cx="6715387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452" name="Line 292">
              <a:extLst>
                <a:ext uri="{FF2B5EF4-FFF2-40B4-BE49-F238E27FC236}">
                  <a16:creationId xmlns:a16="http://schemas.microsoft.com/office/drawing/2014/main" id="{6C6A5BE5-6BB0-F749-8BCC-7BBBD927BCCA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H="1">
              <a:off x="1073390" y="4535558"/>
              <a:ext cx="6103614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453" name="Oval 79">
              <a:extLst>
                <a:ext uri="{FF2B5EF4-FFF2-40B4-BE49-F238E27FC236}">
                  <a16:creationId xmlns:a16="http://schemas.microsoft.com/office/drawing/2014/main" id="{14169EF5-F604-AE48-88F0-586CD88075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71232" y="4495188"/>
              <a:ext cx="76218" cy="762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103454" name="Oval 79">
              <a:extLst>
                <a:ext uri="{FF2B5EF4-FFF2-40B4-BE49-F238E27FC236}">
                  <a16:creationId xmlns:a16="http://schemas.microsoft.com/office/drawing/2014/main" id="{C645EC14-4AF4-E54B-8FD4-7D12DA7F6D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6281" y="4998297"/>
              <a:ext cx="76218" cy="762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103455" name="TextBox 81">
              <a:extLst>
                <a:ext uri="{FF2B5EF4-FFF2-40B4-BE49-F238E27FC236}">
                  <a16:creationId xmlns:a16="http://schemas.microsoft.com/office/drawing/2014/main" id="{ED044036-DC0B-C44B-B5F6-FF94C80DE6D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9684" y="4800895"/>
              <a:ext cx="91563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 b="0">
                  <a:latin typeface="Times" pitchFamily="2" charset="0"/>
                </a:rPr>
                <a:t>Clear_n</a:t>
              </a:r>
            </a:p>
          </p:txBody>
        </p:sp>
        <p:sp>
          <p:nvSpPr>
            <p:cNvPr id="103456" name="Line 54">
              <a:extLst>
                <a:ext uri="{FF2B5EF4-FFF2-40B4-BE49-F238E27FC236}">
                  <a16:creationId xmlns:a16="http://schemas.microsoft.com/office/drawing/2014/main" id="{AB0C1FC5-6060-5C48-8EC5-F37F74E32DB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7897812" y="3737147"/>
              <a:ext cx="131774" cy="2270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457" name="Oval 89">
              <a:extLst>
                <a:ext uri="{FF2B5EF4-FFF2-40B4-BE49-F238E27FC236}">
                  <a16:creationId xmlns:a16="http://schemas.microsoft.com/office/drawing/2014/main" id="{ED2BD58E-9B62-074E-B6E0-67DD868E2593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831837" y="4110125"/>
              <a:ext cx="118872" cy="118937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400" b="0">
                <a:solidFill>
                  <a:srgbClr val="000000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103458" name="Oval 89">
              <a:extLst>
                <a:ext uri="{FF2B5EF4-FFF2-40B4-BE49-F238E27FC236}">
                  <a16:creationId xmlns:a16="http://schemas.microsoft.com/office/drawing/2014/main" id="{466B343C-5F21-2341-AF90-83019003B14A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7708744" y="4129833"/>
              <a:ext cx="118872" cy="118937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400" b="0">
                <a:solidFill>
                  <a:srgbClr val="000000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103459" name="Line 61">
              <a:extLst>
                <a:ext uri="{FF2B5EF4-FFF2-40B4-BE49-F238E27FC236}">
                  <a16:creationId xmlns:a16="http://schemas.microsoft.com/office/drawing/2014/main" id="{17FC0A28-106A-5645-A139-0733933D060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765774" y="4252817"/>
              <a:ext cx="2101" cy="789635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460" name="Line 61">
              <a:extLst>
                <a:ext uri="{FF2B5EF4-FFF2-40B4-BE49-F238E27FC236}">
                  <a16:creationId xmlns:a16="http://schemas.microsoft.com/office/drawing/2014/main" id="{52176EA2-76E1-D147-ABBC-6AFE914629A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889513" y="4232939"/>
              <a:ext cx="2101" cy="789635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461" name="Line 61">
              <a:extLst>
                <a:ext uri="{FF2B5EF4-FFF2-40B4-BE49-F238E27FC236}">
                  <a16:creationId xmlns:a16="http://schemas.microsoft.com/office/drawing/2014/main" id="{33488C6B-9DE2-A340-B144-5A8DD2E9429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640184" y="2046647"/>
              <a:ext cx="2101" cy="1271717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462" name="Line 61">
              <a:extLst>
                <a:ext uri="{FF2B5EF4-FFF2-40B4-BE49-F238E27FC236}">
                  <a16:creationId xmlns:a16="http://schemas.microsoft.com/office/drawing/2014/main" id="{4AD078BE-7140-1D4C-951F-99E20951CBA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487129" y="2042029"/>
              <a:ext cx="2101" cy="1271717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463" name="Rectangle 297">
              <a:extLst>
                <a:ext uri="{FF2B5EF4-FFF2-40B4-BE49-F238E27FC236}">
                  <a16:creationId xmlns:a16="http://schemas.microsoft.com/office/drawing/2014/main" id="{6C760503-D548-9D47-A32D-5070DC904608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725819" y="1817854"/>
              <a:ext cx="294953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  <a:latin typeface="Times-Roman" pitchFamily="2" charset="0"/>
                </a:rPr>
                <a:t>Q</a:t>
              </a:r>
              <a:r>
                <a:rPr lang="en-US" altLang="en-US" sz="1800" baseline="-25000">
                  <a:solidFill>
                    <a:srgbClr val="000000"/>
                  </a:solidFill>
                  <a:latin typeface="Times-Roman" pitchFamily="2" charset="0"/>
                </a:rPr>
                <a:t>0</a:t>
              </a:r>
              <a:r>
                <a:rPr lang="en-US" altLang="en-US" sz="1600" b="0" i="1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sz="1600" b="0">
                <a:latin typeface="Times" pitchFamily="2" charset="0"/>
              </a:endParaRPr>
            </a:p>
          </p:txBody>
        </p:sp>
        <p:sp>
          <p:nvSpPr>
            <p:cNvPr id="103464" name="Rectangle 297">
              <a:extLst>
                <a:ext uri="{FF2B5EF4-FFF2-40B4-BE49-F238E27FC236}">
                  <a16:creationId xmlns:a16="http://schemas.microsoft.com/office/drawing/2014/main" id="{78517ECA-0385-FC4D-B914-38C5D0DC49B6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8576685" y="1813236"/>
              <a:ext cx="294953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  <a:latin typeface="Times-Roman" pitchFamily="2" charset="0"/>
                </a:rPr>
                <a:t>Q</a:t>
              </a:r>
              <a:r>
                <a:rPr lang="en-US" altLang="en-US" sz="1800" baseline="-25000">
                  <a:solidFill>
                    <a:srgbClr val="000000"/>
                  </a:solidFill>
                  <a:latin typeface="Times-Roman" pitchFamily="2" charset="0"/>
                </a:rPr>
                <a:t>1</a:t>
              </a:r>
              <a:r>
                <a:rPr lang="en-US" altLang="en-US" sz="1600" b="0" i="1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sz="1600" b="0">
                <a:latin typeface="Times" pitchFamily="2" charset="0"/>
              </a:endParaRPr>
            </a:p>
          </p:txBody>
        </p:sp>
        <p:sp>
          <p:nvSpPr>
            <p:cNvPr id="103465" name="Oval 79">
              <a:extLst>
                <a:ext uri="{FF2B5EF4-FFF2-40B4-BE49-F238E27FC236}">
                  <a16:creationId xmlns:a16="http://schemas.microsoft.com/office/drawing/2014/main" id="{8F75E43E-B54E-4247-A617-940540658C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48733" y="3264550"/>
              <a:ext cx="76218" cy="762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103466" name="Oval 79">
              <a:extLst>
                <a:ext uri="{FF2B5EF4-FFF2-40B4-BE49-F238E27FC236}">
                  <a16:creationId xmlns:a16="http://schemas.microsoft.com/office/drawing/2014/main" id="{9AA61DB8-1758-8141-9F2A-27A634648A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1788" y="3290298"/>
              <a:ext cx="76218" cy="762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b="0">
                <a:latin typeface="Times" pitchFamily="2" charset="0"/>
              </a:endParaRPr>
            </a:p>
          </p:txBody>
        </p:sp>
      </p:grpSp>
    </p:spTree>
  </p:cSld>
  <p:clrMapOvr>
    <a:masterClrMapping/>
  </p:clrMapOvr>
  <p:transition/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Title 1">
            <a:extLst>
              <a:ext uri="{FF2B5EF4-FFF2-40B4-BE49-F238E27FC236}">
                <a16:creationId xmlns:a16="http://schemas.microsoft.com/office/drawing/2014/main" id="{F2E03D00-0557-084D-ABBF-52F6AD42B506}"/>
              </a:ext>
            </a:extLst>
          </p:cNvPr>
          <p:cNvSpPr txBox="1">
            <a:spLocks/>
          </p:cNvSpPr>
          <p:nvPr/>
        </p:nvSpPr>
        <p:spPr bwMode="auto">
          <a:xfrm>
            <a:off x="914400" y="50801"/>
            <a:ext cx="9144000" cy="130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>
                <a:sym typeface="Arial" panose="020B0604020202020204" pitchFamily="34" charset="0"/>
              </a:rPr>
              <a:t>2-Bit Synchronous Up-Counter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>
                <a:sym typeface="Arial" panose="020B0604020202020204" pitchFamily="34" charset="0"/>
              </a:rPr>
              <a:t>(with asynchronous clear)</a:t>
            </a:r>
          </a:p>
        </p:txBody>
      </p:sp>
      <p:grpSp>
        <p:nvGrpSpPr>
          <p:cNvPr id="104450" name="Group 1">
            <a:extLst>
              <a:ext uri="{FF2B5EF4-FFF2-40B4-BE49-F238E27FC236}">
                <a16:creationId xmlns:a16="http://schemas.microsoft.com/office/drawing/2014/main" id="{3F1D6E15-0342-844A-984D-05D45E80B197}"/>
              </a:ext>
            </a:extLst>
          </p:cNvPr>
          <p:cNvGrpSpPr>
            <a:grpSpLocks/>
          </p:cNvGrpSpPr>
          <p:nvPr/>
        </p:nvGrpSpPr>
        <p:grpSpPr bwMode="auto">
          <a:xfrm>
            <a:off x="1054100" y="1812926"/>
            <a:ext cx="8731250" cy="3357563"/>
            <a:chOff x="139684" y="1813236"/>
            <a:chExt cx="8731954" cy="3356991"/>
          </a:xfrm>
        </p:grpSpPr>
        <p:sp>
          <p:nvSpPr>
            <p:cNvPr id="104452" name="Line 291">
              <a:extLst>
                <a:ext uri="{FF2B5EF4-FFF2-40B4-BE49-F238E27FC236}">
                  <a16:creationId xmlns:a16="http://schemas.microsoft.com/office/drawing/2014/main" id="{215B3EDD-CAB0-C845-B3E7-17873B56C021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1071803" y="3332269"/>
              <a:ext cx="711367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453" name="Rectangle 297">
              <a:extLst>
                <a:ext uri="{FF2B5EF4-FFF2-40B4-BE49-F238E27FC236}">
                  <a16:creationId xmlns:a16="http://schemas.microsoft.com/office/drawing/2014/main" id="{C1E81D69-E0A4-FB4B-9F29-0A127D488CC2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781194" y="3180219"/>
              <a:ext cx="166712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  <a:latin typeface="Times-Roman" pitchFamily="2" charset="0"/>
                </a:rPr>
                <a:t>1</a:t>
              </a:r>
              <a:r>
                <a:rPr lang="en-US" altLang="en-US" sz="1600" b="0" i="1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sz="1600" b="0">
                <a:latin typeface="Times" pitchFamily="2" charset="0"/>
              </a:endParaRPr>
            </a:p>
          </p:txBody>
        </p:sp>
        <p:sp>
          <p:nvSpPr>
            <p:cNvPr id="104454" name="Rectangle 299">
              <a:extLst>
                <a:ext uri="{FF2B5EF4-FFF2-40B4-BE49-F238E27FC236}">
                  <a16:creationId xmlns:a16="http://schemas.microsoft.com/office/drawing/2014/main" id="{95E749CF-C048-984B-B705-EB66A6AEC98C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358395" y="2955769"/>
              <a:ext cx="51300" cy="246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600" b="0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sz="1600" b="0">
                <a:latin typeface="Times" pitchFamily="2" charset="0"/>
              </a:endParaRPr>
            </a:p>
          </p:txBody>
        </p:sp>
        <p:sp>
          <p:nvSpPr>
            <p:cNvPr id="104455" name="Rectangle 301">
              <a:extLst>
                <a:ext uri="{FF2B5EF4-FFF2-40B4-BE49-F238E27FC236}">
                  <a16:creationId xmlns:a16="http://schemas.microsoft.com/office/drawing/2014/main" id="{E88C6278-29EF-1749-83B5-F9A7F63FA4F8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358395" y="3352644"/>
              <a:ext cx="51300" cy="246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600" b="0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sz="1600" b="0">
                <a:latin typeface="Times" pitchFamily="2" charset="0"/>
              </a:endParaRPr>
            </a:p>
          </p:txBody>
        </p:sp>
        <p:sp>
          <p:nvSpPr>
            <p:cNvPr id="104456" name="Rectangle 50">
              <a:extLst>
                <a:ext uri="{FF2B5EF4-FFF2-40B4-BE49-F238E27FC236}">
                  <a16:creationId xmlns:a16="http://schemas.microsoft.com/office/drawing/2014/main" id="{4DB3C6AB-EDDF-5841-A97A-2499EE3105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77817" y="3036504"/>
              <a:ext cx="666843" cy="1063625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104457" name="Rectangle 52">
              <a:extLst>
                <a:ext uri="{FF2B5EF4-FFF2-40B4-BE49-F238E27FC236}">
                  <a16:creationId xmlns:a16="http://schemas.microsoft.com/office/drawing/2014/main" id="{1FC1D7AF-6B72-6143-8934-BDC340E758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46089" y="3209542"/>
              <a:ext cx="174742" cy="215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D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104458" name="Rectangle 53">
              <a:extLst>
                <a:ext uri="{FF2B5EF4-FFF2-40B4-BE49-F238E27FC236}">
                  <a16:creationId xmlns:a16="http://schemas.microsoft.com/office/drawing/2014/main" id="{9433CE58-5CF7-B94A-9233-2009C8ED5B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41431" y="3203192"/>
              <a:ext cx="174742" cy="215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Q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104459" name="Line 54">
              <a:extLst>
                <a:ext uri="{FF2B5EF4-FFF2-40B4-BE49-F238E27FC236}">
                  <a16:creationId xmlns:a16="http://schemas.microsoft.com/office/drawing/2014/main" id="{F6FD1BC2-C9B9-F34B-977E-66D37E76D75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4042257" y="3741354"/>
              <a:ext cx="131774" cy="2270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460" name="Freeform 55">
              <a:extLst>
                <a:ext uri="{FF2B5EF4-FFF2-40B4-BE49-F238E27FC236}">
                  <a16:creationId xmlns:a16="http://schemas.microsoft.com/office/drawing/2014/main" id="{D1B49114-F52B-EA46-84F9-8719BD65882E}"/>
                </a:ext>
              </a:extLst>
            </p:cNvPr>
            <p:cNvSpPr>
              <a:spLocks/>
            </p:cNvSpPr>
            <p:nvPr/>
          </p:nvSpPr>
          <p:spPr bwMode="auto">
            <a:xfrm>
              <a:off x="3577817" y="3776279"/>
              <a:ext cx="133369" cy="133350"/>
            </a:xfrm>
            <a:custGeom>
              <a:avLst/>
              <a:gdLst>
                <a:gd name="T0" fmla="*/ 0 w 167"/>
                <a:gd name="T1" fmla="*/ 2147483646 h 168"/>
                <a:gd name="T2" fmla="*/ 2147483646 w 167"/>
                <a:gd name="T3" fmla="*/ 2147483646 h 168"/>
                <a:gd name="T4" fmla="*/ 0 w 167"/>
                <a:gd name="T5" fmla="*/ 0 h 168"/>
                <a:gd name="T6" fmla="*/ 0 60000 65536"/>
                <a:gd name="T7" fmla="*/ 0 60000 65536"/>
                <a:gd name="T8" fmla="*/ 0 60000 65536"/>
                <a:gd name="T9" fmla="*/ 0 w 167"/>
                <a:gd name="T10" fmla="*/ 0 h 168"/>
                <a:gd name="T11" fmla="*/ 167 w 167"/>
                <a:gd name="T12" fmla="*/ 168 h 16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7" h="168">
                  <a:moveTo>
                    <a:pt x="0" y="168"/>
                  </a:moveTo>
                  <a:lnTo>
                    <a:pt x="167" y="72"/>
                  </a:lnTo>
                  <a:lnTo>
                    <a:pt x="0" y="0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461" name="Line 60">
              <a:extLst>
                <a:ext uri="{FF2B5EF4-FFF2-40B4-BE49-F238E27FC236}">
                  <a16:creationId xmlns:a16="http://schemas.microsoft.com/office/drawing/2014/main" id="{5F034537-CFC5-2B46-B8C0-54E3785F72B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4250964" y="3327695"/>
              <a:ext cx="1394332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462" name="Line 61">
              <a:extLst>
                <a:ext uri="{FF2B5EF4-FFF2-40B4-BE49-F238E27FC236}">
                  <a16:creationId xmlns:a16="http://schemas.microsoft.com/office/drawing/2014/main" id="{DE6E36FC-4CFE-724F-8776-E9998EABA8F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4244659" y="3836604"/>
              <a:ext cx="549065" cy="1604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463" name="Rectangle 62">
              <a:extLst>
                <a:ext uri="{FF2B5EF4-FFF2-40B4-BE49-F238E27FC236}">
                  <a16:creationId xmlns:a16="http://schemas.microsoft.com/office/drawing/2014/main" id="{09DBAC90-4E9E-014F-AD22-64BAE01BD0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43020" y="3747704"/>
              <a:ext cx="174742" cy="215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Q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104464" name="Oval 79">
              <a:extLst>
                <a:ext uri="{FF2B5EF4-FFF2-40B4-BE49-F238E27FC236}">
                  <a16:creationId xmlns:a16="http://schemas.microsoft.com/office/drawing/2014/main" id="{7C0B4882-8DC7-C34F-BE18-789DB296FD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25118" y="3289595"/>
              <a:ext cx="76218" cy="762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104465" name="TextBox 81">
              <a:extLst>
                <a:ext uri="{FF2B5EF4-FFF2-40B4-BE49-F238E27FC236}">
                  <a16:creationId xmlns:a16="http://schemas.microsoft.com/office/drawing/2014/main" id="{1BA42DB8-2F7A-CD44-A90A-6E849BD1509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1647" y="4316547"/>
              <a:ext cx="735185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 b="0">
                  <a:latin typeface="Times" pitchFamily="2" charset="0"/>
                </a:rPr>
                <a:t>Clock</a:t>
              </a:r>
            </a:p>
          </p:txBody>
        </p:sp>
        <p:grpSp>
          <p:nvGrpSpPr>
            <p:cNvPr id="104466" name="Group 57">
              <a:extLst>
                <a:ext uri="{FF2B5EF4-FFF2-40B4-BE49-F238E27FC236}">
                  <a16:creationId xmlns:a16="http://schemas.microsoft.com/office/drawing/2014/main" id="{F3F20BB8-7685-324C-90B8-FAA659014A0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36652" y="2960879"/>
              <a:ext cx="729115" cy="504371"/>
              <a:chOff x="3132148" y="5658877"/>
              <a:chExt cx="729115" cy="504371"/>
            </a:xfrm>
          </p:grpSpPr>
          <p:sp>
            <p:nvSpPr>
              <p:cNvPr id="104506" name="Freeform 86">
                <a:extLst>
                  <a:ext uri="{FF2B5EF4-FFF2-40B4-BE49-F238E27FC236}">
                    <a16:creationId xmlns:a16="http://schemas.microsoft.com/office/drawing/2014/main" id="{65FD1F01-A81D-5942-9B9E-FAEC592613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31026" y="5661598"/>
                <a:ext cx="630237" cy="249237"/>
              </a:xfrm>
              <a:custGeom>
                <a:avLst/>
                <a:gdLst>
                  <a:gd name="T0" fmla="*/ 2147483646 w 794"/>
                  <a:gd name="T1" fmla="*/ 0 h 315"/>
                  <a:gd name="T2" fmla="*/ 2147483646 w 794"/>
                  <a:gd name="T3" fmla="*/ 0 h 315"/>
                  <a:gd name="T4" fmla="*/ 2147483646 w 794"/>
                  <a:gd name="T5" fmla="*/ 0 h 315"/>
                  <a:gd name="T6" fmla="*/ 2147483646 w 794"/>
                  <a:gd name="T7" fmla="*/ 0 h 315"/>
                  <a:gd name="T8" fmla="*/ 2147483646 w 794"/>
                  <a:gd name="T9" fmla="*/ 0 h 315"/>
                  <a:gd name="T10" fmla="*/ 2147483646 w 794"/>
                  <a:gd name="T11" fmla="*/ 0 h 315"/>
                  <a:gd name="T12" fmla="*/ 2147483646 w 794"/>
                  <a:gd name="T13" fmla="*/ 2147483646 h 315"/>
                  <a:gd name="T14" fmla="*/ 2147483646 w 794"/>
                  <a:gd name="T15" fmla="*/ 2147483646 h 315"/>
                  <a:gd name="T16" fmla="*/ 2147483646 w 794"/>
                  <a:gd name="T17" fmla="*/ 2147483646 h 315"/>
                  <a:gd name="T18" fmla="*/ 2147483646 w 794"/>
                  <a:gd name="T19" fmla="*/ 2147483646 h 315"/>
                  <a:gd name="T20" fmla="*/ 2147483646 w 794"/>
                  <a:gd name="T21" fmla="*/ 2147483646 h 315"/>
                  <a:gd name="T22" fmla="*/ 2147483646 w 794"/>
                  <a:gd name="T23" fmla="*/ 2147483646 h 315"/>
                  <a:gd name="T24" fmla="*/ 2147483646 w 794"/>
                  <a:gd name="T25" fmla="*/ 2147483646 h 315"/>
                  <a:gd name="T26" fmla="*/ 2147483646 w 794"/>
                  <a:gd name="T27" fmla="*/ 2147483646 h 315"/>
                  <a:gd name="T28" fmla="*/ 2147483646 w 794"/>
                  <a:gd name="T29" fmla="*/ 2147483646 h 315"/>
                  <a:gd name="T30" fmla="*/ 2147483646 w 794"/>
                  <a:gd name="T31" fmla="*/ 2147483646 h 315"/>
                  <a:gd name="T32" fmla="*/ 2147483646 w 794"/>
                  <a:gd name="T33" fmla="*/ 2147483646 h 315"/>
                  <a:gd name="T34" fmla="*/ 2147483646 w 794"/>
                  <a:gd name="T35" fmla="*/ 2147483646 h 315"/>
                  <a:gd name="T36" fmla="*/ 2147483646 w 794"/>
                  <a:gd name="T37" fmla="*/ 2147483646 h 315"/>
                  <a:gd name="T38" fmla="*/ 2147483646 w 794"/>
                  <a:gd name="T39" fmla="*/ 2147483646 h 315"/>
                  <a:gd name="T40" fmla="*/ 2147483646 w 794"/>
                  <a:gd name="T41" fmla="*/ 2147483646 h 315"/>
                  <a:gd name="T42" fmla="*/ 2147483646 w 794"/>
                  <a:gd name="T43" fmla="*/ 2147483646 h 315"/>
                  <a:gd name="T44" fmla="*/ 2147483646 w 794"/>
                  <a:gd name="T45" fmla="*/ 2147483646 h 315"/>
                  <a:gd name="T46" fmla="*/ 2147483646 w 794"/>
                  <a:gd name="T47" fmla="*/ 2147483646 h 315"/>
                  <a:gd name="T48" fmla="*/ 2147483646 w 794"/>
                  <a:gd name="T49" fmla="*/ 2147483646 h 315"/>
                  <a:gd name="T50" fmla="*/ 2147483646 w 794"/>
                  <a:gd name="T51" fmla="*/ 2147483646 h 315"/>
                  <a:gd name="T52" fmla="*/ 2147483646 w 794"/>
                  <a:gd name="T53" fmla="*/ 2147483646 h 315"/>
                  <a:gd name="T54" fmla="*/ 2147483646 w 794"/>
                  <a:gd name="T55" fmla="*/ 2147483646 h 315"/>
                  <a:gd name="T56" fmla="*/ 2147483646 w 794"/>
                  <a:gd name="T57" fmla="*/ 2147483646 h 315"/>
                  <a:gd name="T58" fmla="*/ 2147483646 w 794"/>
                  <a:gd name="T59" fmla="*/ 2147483646 h 315"/>
                  <a:gd name="T60" fmla="*/ 2147483646 w 794"/>
                  <a:gd name="T61" fmla="*/ 2147483646 h 315"/>
                  <a:gd name="T62" fmla="*/ 2147483646 w 794"/>
                  <a:gd name="T63" fmla="*/ 2147483646 h 315"/>
                  <a:gd name="T64" fmla="*/ 2147483646 w 794"/>
                  <a:gd name="T65" fmla="*/ 2147483646 h 315"/>
                  <a:gd name="T66" fmla="*/ 2147483646 w 794"/>
                  <a:gd name="T67" fmla="*/ 2147483646 h 315"/>
                  <a:gd name="T68" fmla="*/ 2147483646 w 794"/>
                  <a:gd name="T69" fmla="*/ 2147483646 h 315"/>
                  <a:gd name="T70" fmla="*/ 2147483646 w 794"/>
                  <a:gd name="T71" fmla="*/ 2147483646 h 315"/>
                  <a:gd name="T72" fmla="*/ 2147483646 w 794"/>
                  <a:gd name="T73" fmla="*/ 2147483646 h 315"/>
                  <a:gd name="T74" fmla="*/ 2147483646 w 794"/>
                  <a:gd name="T75" fmla="*/ 2147483646 h 315"/>
                  <a:gd name="T76" fmla="*/ 2147483646 w 794"/>
                  <a:gd name="T77" fmla="*/ 2147483646 h 315"/>
                  <a:gd name="T78" fmla="*/ 2147483646 w 794"/>
                  <a:gd name="T79" fmla="*/ 2147483646 h 315"/>
                  <a:gd name="T80" fmla="*/ 2147483646 w 794"/>
                  <a:gd name="T81" fmla="*/ 2147483646 h 315"/>
                  <a:gd name="T82" fmla="*/ 2147483646 w 794"/>
                  <a:gd name="T83" fmla="*/ 2147483646 h 315"/>
                  <a:gd name="T84" fmla="*/ 2147483646 w 794"/>
                  <a:gd name="T85" fmla="*/ 2147483646 h 315"/>
                  <a:gd name="T86" fmla="*/ 2147483646 w 794"/>
                  <a:gd name="T87" fmla="*/ 2147483646 h 315"/>
                  <a:gd name="T88" fmla="*/ 2147483646 w 794"/>
                  <a:gd name="T89" fmla="*/ 2147483646 h 315"/>
                  <a:gd name="T90" fmla="*/ 2147483646 w 794"/>
                  <a:gd name="T91" fmla="*/ 2147483646 h 315"/>
                  <a:gd name="T92" fmla="*/ 2147483646 w 794"/>
                  <a:gd name="T93" fmla="*/ 2147483646 h 315"/>
                  <a:gd name="T94" fmla="*/ 2147483646 w 794"/>
                  <a:gd name="T95" fmla="*/ 2147483646 h 315"/>
                  <a:gd name="T96" fmla="*/ 2147483646 w 794"/>
                  <a:gd name="T97" fmla="*/ 2147483646 h 315"/>
                  <a:gd name="T98" fmla="*/ 2147483646 w 794"/>
                  <a:gd name="T99" fmla="*/ 2147483646 h 315"/>
                  <a:gd name="T100" fmla="*/ 2147483646 w 794"/>
                  <a:gd name="T101" fmla="*/ 2147483646 h 315"/>
                  <a:gd name="T102" fmla="*/ 2147483646 w 794"/>
                  <a:gd name="T103" fmla="*/ 2147483646 h 315"/>
                  <a:gd name="T104" fmla="*/ 2147483646 w 794"/>
                  <a:gd name="T105" fmla="*/ 2147483646 h 315"/>
                  <a:gd name="T106" fmla="*/ 2147483646 w 794"/>
                  <a:gd name="T107" fmla="*/ 2147483646 h 315"/>
                  <a:gd name="T108" fmla="*/ 2147483646 w 794"/>
                  <a:gd name="T109" fmla="*/ 2147483646 h 315"/>
                  <a:gd name="T110" fmla="*/ 2147483646 w 794"/>
                  <a:gd name="T111" fmla="*/ 2147483646 h 315"/>
                  <a:gd name="T112" fmla="*/ 2147483646 w 794"/>
                  <a:gd name="T113" fmla="*/ 2147483646 h 315"/>
                  <a:gd name="T114" fmla="*/ 2147483646 w 794"/>
                  <a:gd name="T115" fmla="*/ 2147483646 h 315"/>
                  <a:gd name="T116" fmla="*/ 2147483646 w 794"/>
                  <a:gd name="T117" fmla="*/ 2147483646 h 315"/>
                  <a:gd name="T118" fmla="*/ 2147483646 w 794"/>
                  <a:gd name="T119" fmla="*/ 2147483646 h 315"/>
                  <a:gd name="T120" fmla="*/ 2147483646 w 794"/>
                  <a:gd name="T121" fmla="*/ 2147483646 h 315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794" h="315">
                    <a:moveTo>
                      <a:pt x="0" y="0"/>
                    </a:moveTo>
                    <a:lnTo>
                      <a:pt x="31" y="0"/>
                    </a:lnTo>
                    <a:lnTo>
                      <a:pt x="60" y="0"/>
                    </a:lnTo>
                    <a:lnTo>
                      <a:pt x="86" y="0"/>
                    </a:lnTo>
                    <a:lnTo>
                      <a:pt x="110" y="0"/>
                    </a:lnTo>
                    <a:lnTo>
                      <a:pt x="134" y="0"/>
                    </a:lnTo>
                    <a:lnTo>
                      <a:pt x="155" y="0"/>
                    </a:lnTo>
                    <a:lnTo>
                      <a:pt x="175" y="0"/>
                    </a:lnTo>
                    <a:lnTo>
                      <a:pt x="194" y="0"/>
                    </a:lnTo>
                    <a:lnTo>
                      <a:pt x="211" y="0"/>
                    </a:lnTo>
                    <a:lnTo>
                      <a:pt x="227" y="0"/>
                    </a:lnTo>
                    <a:lnTo>
                      <a:pt x="240" y="0"/>
                    </a:lnTo>
                    <a:lnTo>
                      <a:pt x="254" y="0"/>
                    </a:lnTo>
                    <a:lnTo>
                      <a:pt x="265" y="0"/>
                    </a:lnTo>
                    <a:lnTo>
                      <a:pt x="276" y="0"/>
                    </a:lnTo>
                    <a:lnTo>
                      <a:pt x="287" y="0"/>
                    </a:lnTo>
                    <a:lnTo>
                      <a:pt x="296" y="0"/>
                    </a:lnTo>
                    <a:lnTo>
                      <a:pt x="303" y="0"/>
                    </a:lnTo>
                    <a:lnTo>
                      <a:pt x="311" y="0"/>
                    </a:lnTo>
                    <a:lnTo>
                      <a:pt x="317" y="0"/>
                    </a:lnTo>
                    <a:lnTo>
                      <a:pt x="323" y="0"/>
                    </a:lnTo>
                    <a:lnTo>
                      <a:pt x="328" y="0"/>
                    </a:lnTo>
                    <a:lnTo>
                      <a:pt x="332" y="0"/>
                    </a:lnTo>
                    <a:lnTo>
                      <a:pt x="336" y="1"/>
                    </a:lnTo>
                    <a:lnTo>
                      <a:pt x="338" y="1"/>
                    </a:lnTo>
                    <a:lnTo>
                      <a:pt x="342" y="1"/>
                    </a:lnTo>
                    <a:lnTo>
                      <a:pt x="345" y="1"/>
                    </a:lnTo>
                    <a:lnTo>
                      <a:pt x="348" y="1"/>
                    </a:lnTo>
                    <a:lnTo>
                      <a:pt x="349" y="1"/>
                    </a:lnTo>
                    <a:lnTo>
                      <a:pt x="352" y="1"/>
                    </a:lnTo>
                    <a:lnTo>
                      <a:pt x="353" y="1"/>
                    </a:lnTo>
                    <a:lnTo>
                      <a:pt x="356" y="1"/>
                    </a:lnTo>
                    <a:lnTo>
                      <a:pt x="358" y="1"/>
                    </a:lnTo>
                    <a:lnTo>
                      <a:pt x="360" y="1"/>
                    </a:lnTo>
                    <a:lnTo>
                      <a:pt x="362" y="3"/>
                    </a:lnTo>
                    <a:lnTo>
                      <a:pt x="364" y="3"/>
                    </a:lnTo>
                    <a:lnTo>
                      <a:pt x="366" y="3"/>
                    </a:lnTo>
                    <a:lnTo>
                      <a:pt x="368" y="3"/>
                    </a:lnTo>
                    <a:lnTo>
                      <a:pt x="369" y="3"/>
                    </a:lnTo>
                    <a:lnTo>
                      <a:pt x="370" y="3"/>
                    </a:lnTo>
                    <a:lnTo>
                      <a:pt x="372" y="3"/>
                    </a:lnTo>
                    <a:lnTo>
                      <a:pt x="374" y="3"/>
                    </a:lnTo>
                    <a:lnTo>
                      <a:pt x="376" y="3"/>
                    </a:lnTo>
                    <a:lnTo>
                      <a:pt x="377" y="3"/>
                    </a:lnTo>
                    <a:lnTo>
                      <a:pt x="378" y="3"/>
                    </a:lnTo>
                    <a:lnTo>
                      <a:pt x="380" y="4"/>
                    </a:lnTo>
                    <a:lnTo>
                      <a:pt x="381" y="4"/>
                    </a:lnTo>
                    <a:lnTo>
                      <a:pt x="382" y="4"/>
                    </a:lnTo>
                    <a:lnTo>
                      <a:pt x="384" y="4"/>
                    </a:lnTo>
                    <a:lnTo>
                      <a:pt x="385" y="4"/>
                    </a:lnTo>
                    <a:lnTo>
                      <a:pt x="386" y="4"/>
                    </a:lnTo>
                    <a:lnTo>
                      <a:pt x="388" y="4"/>
                    </a:lnTo>
                    <a:lnTo>
                      <a:pt x="389" y="4"/>
                    </a:lnTo>
                    <a:lnTo>
                      <a:pt x="390" y="4"/>
                    </a:lnTo>
                    <a:lnTo>
                      <a:pt x="392" y="5"/>
                    </a:lnTo>
                    <a:lnTo>
                      <a:pt x="393" y="5"/>
                    </a:lnTo>
                    <a:lnTo>
                      <a:pt x="394" y="5"/>
                    </a:lnTo>
                    <a:lnTo>
                      <a:pt x="396" y="5"/>
                    </a:lnTo>
                    <a:lnTo>
                      <a:pt x="398" y="5"/>
                    </a:lnTo>
                    <a:lnTo>
                      <a:pt x="400" y="5"/>
                    </a:lnTo>
                    <a:lnTo>
                      <a:pt x="401" y="7"/>
                    </a:lnTo>
                    <a:lnTo>
                      <a:pt x="403" y="7"/>
                    </a:lnTo>
                    <a:lnTo>
                      <a:pt x="405" y="7"/>
                    </a:lnTo>
                    <a:lnTo>
                      <a:pt x="407" y="7"/>
                    </a:lnTo>
                    <a:lnTo>
                      <a:pt x="409" y="8"/>
                    </a:lnTo>
                    <a:lnTo>
                      <a:pt x="411" y="8"/>
                    </a:lnTo>
                    <a:lnTo>
                      <a:pt x="413" y="8"/>
                    </a:lnTo>
                    <a:lnTo>
                      <a:pt x="414" y="8"/>
                    </a:lnTo>
                    <a:lnTo>
                      <a:pt x="417" y="8"/>
                    </a:lnTo>
                    <a:lnTo>
                      <a:pt x="418" y="8"/>
                    </a:lnTo>
                    <a:lnTo>
                      <a:pt x="419" y="9"/>
                    </a:lnTo>
                    <a:lnTo>
                      <a:pt x="421" y="9"/>
                    </a:lnTo>
                    <a:lnTo>
                      <a:pt x="422" y="9"/>
                    </a:lnTo>
                    <a:lnTo>
                      <a:pt x="423" y="9"/>
                    </a:lnTo>
                    <a:lnTo>
                      <a:pt x="425" y="9"/>
                    </a:lnTo>
                    <a:lnTo>
                      <a:pt x="426" y="9"/>
                    </a:lnTo>
                    <a:lnTo>
                      <a:pt x="426" y="11"/>
                    </a:lnTo>
                    <a:lnTo>
                      <a:pt x="427" y="11"/>
                    </a:lnTo>
                    <a:lnTo>
                      <a:pt x="429" y="11"/>
                    </a:lnTo>
                    <a:lnTo>
                      <a:pt x="430" y="11"/>
                    </a:lnTo>
                    <a:lnTo>
                      <a:pt x="431" y="11"/>
                    </a:lnTo>
                    <a:lnTo>
                      <a:pt x="433" y="12"/>
                    </a:lnTo>
                    <a:lnTo>
                      <a:pt x="434" y="12"/>
                    </a:lnTo>
                    <a:lnTo>
                      <a:pt x="435" y="12"/>
                    </a:lnTo>
                    <a:lnTo>
                      <a:pt x="437" y="13"/>
                    </a:lnTo>
                    <a:lnTo>
                      <a:pt x="438" y="13"/>
                    </a:lnTo>
                    <a:lnTo>
                      <a:pt x="439" y="13"/>
                    </a:lnTo>
                    <a:lnTo>
                      <a:pt x="441" y="15"/>
                    </a:lnTo>
                    <a:lnTo>
                      <a:pt x="443" y="15"/>
                    </a:lnTo>
                    <a:lnTo>
                      <a:pt x="445" y="15"/>
                    </a:lnTo>
                    <a:lnTo>
                      <a:pt x="446" y="16"/>
                    </a:lnTo>
                    <a:lnTo>
                      <a:pt x="449" y="16"/>
                    </a:lnTo>
                    <a:lnTo>
                      <a:pt x="450" y="17"/>
                    </a:lnTo>
                    <a:lnTo>
                      <a:pt x="453" y="17"/>
                    </a:lnTo>
                    <a:lnTo>
                      <a:pt x="455" y="19"/>
                    </a:lnTo>
                    <a:lnTo>
                      <a:pt x="458" y="19"/>
                    </a:lnTo>
                    <a:lnTo>
                      <a:pt x="459" y="20"/>
                    </a:lnTo>
                    <a:lnTo>
                      <a:pt x="462" y="20"/>
                    </a:lnTo>
                    <a:lnTo>
                      <a:pt x="465" y="21"/>
                    </a:lnTo>
                    <a:lnTo>
                      <a:pt x="466" y="21"/>
                    </a:lnTo>
                    <a:lnTo>
                      <a:pt x="467" y="23"/>
                    </a:lnTo>
                    <a:lnTo>
                      <a:pt x="470" y="23"/>
                    </a:lnTo>
                    <a:lnTo>
                      <a:pt x="471" y="24"/>
                    </a:lnTo>
                    <a:lnTo>
                      <a:pt x="473" y="24"/>
                    </a:lnTo>
                    <a:lnTo>
                      <a:pt x="474" y="24"/>
                    </a:lnTo>
                    <a:lnTo>
                      <a:pt x="475" y="25"/>
                    </a:lnTo>
                    <a:lnTo>
                      <a:pt x="476" y="25"/>
                    </a:lnTo>
                    <a:lnTo>
                      <a:pt x="478" y="25"/>
                    </a:lnTo>
                    <a:lnTo>
                      <a:pt x="479" y="27"/>
                    </a:lnTo>
                    <a:lnTo>
                      <a:pt x="480" y="27"/>
                    </a:lnTo>
                    <a:lnTo>
                      <a:pt x="482" y="27"/>
                    </a:lnTo>
                    <a:lnTo>
                      <a:pt x="482" y="28"/>
                    </a:lnTo>
                    <a:lnTo>
                      <a:pt x="483" y="28"/>
                    </a:lnTo>
                    <a:lnTo>
                      <a:pt x="484" y="29"/>
                    </a:lnTo>
                    <a:lnTo>
                      <a:pt x="486" y="29"/>
                    </a:lnTo>
                    <a:lnTo>
                      <a:pt x="487" y="29"/>
                    </a:lnTo>
                    <a:lnTo>
                      <a:pt x="488" y="31"/>
                    </a:lnTo>
                    <a:lnTo>
                      <a:pt x="490" y="31"/>
                    </a:lnTo>
                    <a:lnTo>
                      <a:pt x="491" y="32"/>
                    </a:lnTo>
                    <a:lnTo>
                      <a:pt x="492" y="32"/>
                    </a:lnTo>
                    <a:lnTo>
                      <a:pt x="494" y="33"/>
                    </a:lnTo>
                    <a:lnTo>
                      <a:pt x="495" y="33"/>
                    </a:lnTo>
                    <a:lnTo>
                      <a:pt x="498" y="35"/>
                    </a:lnTo>
                    <a:lnTo>
                      <a:pt x="499" y="36"/>
                    </a:lnTo>
                    <a:lnTo>
                      <a:pt x="500" y="36"/>
                    </a:lnTo>
                    <a:lnTo>
                      <a:pt x="503" y="37"/>
                    </a:lnTo>
                    <a:lnTo>
                      <a:pt x="504" y="39"/>
                    </a:lnTo>
                    <a:lnTo>
                      <a:pt x="507" y="40"/>
                    </a:lnTo>
                    <a:lnTo>
                      <a:pt x="508" y="40"/>
                    </a:lnTo>
                    <a:lnTo>
                      <a:pt x="511" y="41"/>
                    </a:lnTo>
                    <a:lnTo>
                      <a:pt x="512" y="43"/>
                    </a:lnTo>
                    <a:lnTo>
                      <a:pt x="514" y="43"/>
                    </a:lnTo>
                    <a:lnTo>
                      <a:pt x="516" y="44"/>
                    </a:lnTo>
                    <a:lnTo>
                      <a:pt x="518" y="44"/>
                    </a:lnTo>
                    <a:lnTo>
                      <a:pt x="519" y="45"/>
                    </a:lnTo>
                    <a:lnTo>
                      <a:pt x="520" y="45"/>
                    </a:lnTo>
                    <a:lnTo>
                      <a:pt x="522" y="47"/>
                    </a:lnTo>
                    <a:lnTo>
                      <a:pt x="523" y="47"/>
                    </a:lnTo>
                    <a:lnTo>
                      <a:pt x="523" y="48"/>
                    </a:lnTo>
                    <a:lnTo>
                      <a:pt x="524" y="48"/>
                    </a:lnTo>
                    <a:lnTo>
                      <a:pt x="526" y="49"/>
                    </a:lnTo>
                    <a:lnTo>
                      <a:pt x="527" y="49"/>
                    </a:lnTo>
                    <a:lnTo>
                      <a:pt x="528" y="51"/>
                    </a:lnTo>
                    <a:lnTo>
                      <a:pt x="530" y="51"/>
                    </a:lnTo>
                    <a:lnTo>
                      <a:pt x="531" y="52"/>
                    </a:lnTo>
                    <a:lnTo>
                      <a:pt x="532" y="52"/>
                    </a:lnTo>
                    <a:lnTo>
                      <a:pt x="534" y="53"/>
                    </a:lnTo>
                    <a:lnTo>
                      <a:pt x="535" y="55"/>
                    </a:lnTo>
                    <a:lnTo>
                      <a:pt x="536" y="55"/>
                    </a:lnTo>
                    <a:lnTo>
                      <a:pt x="538" y="56"/>
                    </a:lnTo>
                    <a:lnTo>
                      <a:pt x="539" y="56"/>
                    </a:lnTo>
                    <a:lnTo>
                      <a:pt x="540" y="57"/>
                    </a:lnTo>
                    <a:lnTo>
                      <a:pt x="542" y="57"/>
                    </a:lnTo>
                    <a:lnTo>
                      <a:pt x="543" y="58"/>
                    </a:lnTo>
                    <a:lnTo>
                      <a:pt x="546" y="60"/>
                    </a:lnTo>
                    <a:lnTo>
                      <a:pt x="547" y="60"/>
                    </a:lnTo>
                    <a:lnTo>
                      <a:pt x="548" y="61"/>
                    </a:lnTo>
                    <a:lnTo>
                      <a:pt x="551" y="62"/>
                    </a:lnTo>
                    <a:lnTo>
                      <a:pt x="552" y="64"/>
                    </a:lnTo>
                    <a:lnTo>
                      <a:pt x="553" y="65"/>
                    </a:lnTo>
                    <a:lnTo>
                      <a:pt x="556" y="65"/>
                    </a:lnTo>
                    <a:lnTo>
                      <a:pt x="557" y="66"/>
                    </a:lnTo>
                    <a:lnTo>
                      <a:pt x="559" y="66"/>
                    </a:lnTo>
                    <a:lnTo>
                      <a:pt x="560" y="68"/>
                    </a:lnTo>
                    <a:lnTo>
                      <a:pt x="561" y="69"/>
                    </a:lnTo>
                    <a:lnTo>
                      <a:pt x="563" y="69"/>
                    </a:lnTo>
                    <a:lnTo>
                      <a:pt x="564" y="70"/>
                    </a:lnTo>
                    <a:lnTo>
                      <a:pt x="565" y="70"/>
                    </a:lnTo>
                    <a:lnTo>
                      <a:pt x="567" y="72"/>
                    </a:lnTo>
                    <a:lnTo>
                      <a:pt x="568" y="73"/>
                    </a:lnTo>
                    <a:lnTo>
                      <a:pt x="569" y="73"/>
                    </a:lnTo>
                    <a:lnTo>
                      <a:pt x="571" y="74"/>
                    </a:lnTo>
                    <a:lnTo>
                      <a:pt x="572" y="74"/>
                    </a:lnTo>
                    <a:lnTo>
                      <a:pt x="572" y="76"/>
                    </a:lnTo>
                    <a:lnTo>
                      <a:pt x="573" y="76"/>
                    </a:lnTo>
                    <a:lnTo>
                      <a:pt x="575" y="76"/>
                    </a:lnTo>
                    <a:lnTo>
                      <a:pt x="575" y="77"/>
                    </a:lnTo>
                    <a:lnTo>
                      <a:pt x="576" y="77"/>
                    </a:lnTo>
                    <a:lnTo>
                      <a:pt x="577" y="78"/>
                    </a:lnTo>
                    <a:lnTo>
                      <a:pt x="579" y="78"/>
                    </a:lnTo>
                    <a:lnTo>
                      <a:pt x="580" y="80"/>
                    </a:lnTo>
                    <a:lnTo>
                      <a:pt x="581" y="80"/>
                    </a:lnTo>
                    <a:lnTo>
                      <a:pt x="581" y="81"/>
                    </a:lnTo>
                    <a:lnTo>
                      <a:pt x="583" y="82"/>
                    </a:lnTo>
                    <a:lnTo>
                      <a:pt x="585" y="82"/>
                    </a:lnTo>
                    <a:lnTo>
                      <a:pt x="587" y="84"/>
                    </a:lnTo>
                    <a:lnTo>
                      <a:pt x="588" y="85"/>
                    </a:lnTo>
                    <a:lnTo>
                      <a:pt x="589" y="86"/>
                    </a:lnTo>
                    <a:lnTo>
                      <a:pt x="591" y="86"/>
                    </a:lnTo>
                    <a:lnTo>
                      <a:pt x="592" y="88"/>
                    </a:lnTo>
                    <a:lnTo>
                      <a:pt x="593" y="88"/>
                    </a:lnTo>
                    <a:lnTo>
                      <a:pt x="593" y="89"/>
                    </a:lnTo>
                    <a:lnTo>
                      <a:pt x="595" y="89"/>
                    </a:lnTo>
                    <a:lnTo>
                      <a:pt x="596" y="90"/>
                    </a:lnTo>
                    <a:lnTo>
                      <a:pt x="597" y="90"/>
                    </a:lnTo>
                    <a:lnTo>
                      <a:pt x="597" y="92"/>
                    </a:lnTo>
                    <a:lnTo>
                      <a:pt x="599" y="92"/>
                    </a:lnTo>
                    <a:lnTo>
                      <a:pt x="600" y="93"/>
                    </a:lnTo>
                    <a:lnTo>
                      <a:pt x="601" y="93"/>
                    </a:lnTo>
                    <a:lnTo>
                      <a:pt x="601" y="94"/>
                    </a:lnTo>
                    <a:lnTo>
                      <a:pt x="603" y="94"/>
                    </a:lnTo>
                    <a:lnTo>
                      <a:pt x="604" y="96"/>
                    </a:lnTo>
                    <a:lnTo>
                      <a:pt x="605" y="97"/>
                    </a:lnTo>
                    <a:lnTo>
                      <a:pt x="607" y="97"/>
                    </a:lnTo>
                    <a:lnTo>
                      <a:pt x="607" y="98"/>
                    </a:lnTo>
                    <a:lnTo>
                      <a:pt x="608" y="98"/>
                    </a:lnTo>
                    <a:lnTo>
                      <a:pt x="609" y="100"/>
                    </a:lnTo>
                    <a:lnTo>
                      <a:pt x="611" y="101"/>
                    </a:lnTo>
                    <a:lnTo>
                      <a:pt x="612" y="101"/>
                    </a:lnTo>
                    <a:lnTo>
                      <a:pt x="612" y="102"/>
                    </a:lnTo>
                    <a:lnTo>
                      <a:pt x="613" y="102"/>
                    </a:lnTo>
                    <a:lnTo>
                      <a:pt x="615" y="104"/>
                    </a:lnTo>
                    <a:lnTo>
                      <a:pt x="616" y="105"/>
                    </a:lnTo>
                    <a:lnTo>
                      <a:pt x="617" y="106"/>
                    </a:lnTo>
                    <a:lnTo>
                      <a:pt x="619" y="106"/>
                    </a:lnTo>
                    <a:lnTo>
                      <a:pt x="619" y="108"/>
                    </a:lnTo>
                    <a:lnTo>
                      <a:pt x="620" y="108"/>
                    </a:lnTo>
                    <a:lnTo>
                      <a:pt x="621" y="109"/>
                    </a:lnTo>
                    <a:lnTo>
                      <a:pt x="622" y="110"/>
                    </a:lnTo>
                    <a:lnTo>
                      <a:pt x="624" y="110"/>
                    </a:lnTo>
                    <a:lnTo>
                      <a:pt x="624" y="112"/>
                    </a:lnTo>
                    <a:lnTo>
                      <a:pt x="625" y="112"/>
                    </a:lnTo>
                    <a:lnTo>
                      <a:pt x="625" y="113"/>
                    </a:lnTo>
                    <a:lnTo>
                      <a:pt x="626" y="113"/>
                    </a:lnTo>
                    <a:lnTo>
                      <a:pt x="628" y="114"/>
                    </a:lnTo>
                    <a:lnTo>
                      <a:pt x="629" y="114"/>
                    </a:lnTo>
                    <a:lnTo>
                      <a:pt x="629" y="116"/>
                    </a:lnTo>
                    <a:lnTo>
                      <a:pt x="630" y="116"/>
                    </a:lnTo>
                    <a:lnTo>
                      <a:pt x="632" y="117"/>
                    </a:lnTo>
                    <a:lnTo>
                      <a:pt x="633" y="118"/>
                    </a:lnTo>
                    <a:lnTo>
                      <a:pt x="634" y="118"/>
                    </a:lnTo>
                    <a:lnTo>
                      <a:pt x="634" y="120"/>
                    </a:lnTo>
                    <a:lnTo>
                      <a:pt x="636" y="120"/>
                    </a:lnTo>
                    <a:lnTo>
                      <a:pt x="637" y="121"/>
                    </a:lnTo>
                    <a:lnTo>
                      <a:pt x="638" y="121"/>
                    </a:lnTo>
                    <a:lnTo>
                      <a:pt x="640" y="122"/>
                    </a:lnTo>
                    <a:lnTo>
                      <a:pt x="641" y="124"/>
                    </a:lnTo>
                    <a:lnTo>
                      <a:pt x="642" y="125"/>
                    </a:lnTo>
                    <a:lnTo>
                      <a:pt x="644" y="125"/>
                    </a:lnTo>
                    <a:lnTo>
                      <a:pt x="645" y="126"/>
                    </a:lnTo>
                    <a:lnTo>
                      <a:pt x="646" y="128"/>
                    </a:lnTo>
                    <a:lnTo>
                      <a:pt x="648" y="128"/>
                    </a:lnTo>
                    <a:lnTo>
                      <a:pt x="648" y="129"/>
                    </a:lnTo>
                    <a:lnTo>
                      <a:pt x="649" y="129"/>
                    </a:lnTo>
                    <a:lnTo>
                      <a:pt x="650" y="130"/>
                    </a:lnTo>
                    <a:lnTo>
                      <a:pt x="652" y="131"/>
                    </a:lnTo>
                    <a:lnTo>
                      <a:pt x="653" y="131"/>
                    </a:lnTo>
                    <a:lnTo>
                      <a:pt x="653" y="133"/>
                    </a:lnTo>
                    <a:lnTo>
                      <a:pt x="654" y="133"/>
                    </a:lnTo>
                    <a:lnTo>
                      <a:pt x="654" y="134"/>
                    </a:lnTo>
                    <a:lnTo>
                      <a:pt x="656" y="134"/>
                    </a:lnTo>
                    <a:lnTo>
                      <a:pt x="656" y="135"/>
                    </a:lnTo>
                    <a:lnTo>
                      <a:pt x="657" y="135"/>
                    </a:lnTo>
                    <a:lnTo>
                      <a:pt x="657" y="137"/>
                    </a:lnTo>
                    <a:lnTo>
                      <a:pt x="658" y="138"/>
                    </a:lnTo>
                    <a:lnTo>
                      <a:pt x="660" y="138"/>
                    </a:lnTo>
                    <a:lnTo>
                      <a:pt x="660" y="139"/>
                    </a:lnTo>
                    <a:lnTo>
                      <a:pt x="661" y="141"/>
                    </a:lnTo>
                    <a:lnTo>
                      <a:pt x="662" y="141"/>
                    </a:lnTo>
                    <a:lnTo>
                      <a:pt x="664" y="142"/>
                    </a:lnTo>
                    <a:lnTo>
                      <a:pt x="664" y="143"/>
                    </a:lnTo>
                    <a:lnTo>
                      <a:pt x="665" y="145"/>
                    </a:lnTo>
                    <a:lnTo>
                      <a:pt x="666" y="146"/>
                    </a:lnTo>
                    <a:lnTo>
                      <a:pt x="668" y="147"/>
                    </a:lnTo>
                    <a:lnTo>
                      <a:pt x="669" y="149"/>
                    </a:lnTo>
                    <a:lnTo>
                      <a:pt x="670" y="150"/>
                    </a:lnTo>
                    <a:lnTo>
                      <a:pt x="672" y="151"/>
                    </a:lnTo>
                    <a:lnTo>
                      <a:pt x="673" y="153"/>
                    </a:lnTo>
                    <a:lnTo>
                      <a:pt x="674" y="154"/>
                    </a:lnTo>
                    <a:lnTo>
                      <a:pt x="676" y="155"/>
                    </a:lnTo>
                    <a:lnTo>
                      <a:pt x="677" y="157"/>
                    </a:lnTo>
                    <a:lnTo>
                      <a:pt x="677" y="158"/>
                    </a:lnTo>
                    <a:lnTo>
                      <a:pt x="678" y="158"/>
                    </a:lnTo>
                    <a:lnTo>
                      <a:pt x="680" y="159"/>
                    </a:lnTo>
                    <a:lnTo>
                      <a:pt x="680" y="161"/>
                    </a:lnTo>
                    <a:lnTo>
                      <a:pt x="681" y="161"/>
                    </a:lnTo>
                    <a:lnTo>
                      <a:pt x="681" y="162"/>
                    </a:lnTo>
                    <a:lnTo>
                      <a:pt x="682" y="162"/>
                    </a:lnTo>
                    <a:lnTo>
                      <a:pt x="682" y="163"/>
                    </a:lnTo>
                    <a:lnTo>
                      <a:pt x="684" y="165"/>
                    </a:lnTo>
                    <a:lnTo>
                      <a:pt x="685" y="166"/>
                    </a:lnTo>
                    <a:lnTo>
                      <a:pt x="686" y="167"/>
                    </a:lnTo>
                    <a:lnTo>
                      <a:pt x="686" y="169"/>
                    </a:lnTo>
                    <a:lnTo>
                      <a:pt x="688" y="169"/>
                    </a:lnTo>
                    <a:lnTo>
                      <a:pt x="689" y="170"/>
                    </a:lnTo>
                    <a:lnTo>
                      <a:pt x="689" y="171"/>
                    </a:lnTo>
                    <a:lnTo>
                      <a:pt x="690" y="173"/>
                    </a:lnTo>
                    <a:lnTo>
                      <a:pt x="692" y="174"/>
                    </a:lnTo>
                    <a:lnTo>
                      <a:pt x="693" y="175"/>
                    </a:lnTo>
                    <a:lnTo>
                      <a:pt x="694" y="178"/>
                    </a:lnTo>
                    <a:lnTo>
                      <a:pt x="695" y="179"/>
                    </a:lnTo>
                    <a:lnTo>
                      <a:pt x="697" y="181"/>
                    </a:lnTo>
                    <a:lnTo>
                      <a:pt x="698" y="183"/>
                    </a:lnTo>
                    <a:lnTo>
                      <a:pt x="701" y="185"/>
                    </a:lnTo>
                    <a:lnTo>
                      <a:pt x="702" y="186"/>
                    </a:lnTo>
                    <a:lnTo>
                      <a:pt x="702" y="187"/>
                    </a:lnTo>
                    <a:lnTo>
                      <a:pt x="703" y="189"/>
                    </a:lnTo>
                    <a:lnTo>
                      <a:pt x="705" y="190"/>
                    </a:lnTo>
                    <a:lnTo>
                      <a:pt x="706" y="191"/>
                    </a:lnTo>
                    <a:lnTo>
                      <a:pt x="707" y="193"/>
                    </a:lnTo>
                    <a:lnTo>
                      <a:pt x="707" y="194"/>
                    </a:lnTo>
                    <a:lnTo>
                      <a:pt x="709" y="195"/>
                    </a:lnTo>
                    <a:lnTo>
                      <a:pt x="710" y="197"/>
                    </a:lnTo>
                    <a:lnTo>
                      <a:pt x="710" y="198"/>
                    </a:lnTo>
                    <a:lnTo>
                      <a:pt x="711" y="198"/>
                    </a:lnTo>
                    <a:lnTo>
                      <a:pt x="713" y="199"/>
                    </a:lnTo>
                    <a:lnTo>
                      <a:pt x="713" y="201"/>
                    </a:lnTo>
                    <a:lnTo>
                      <a:pt x="714" y="202"/>
                    </a:lnTo>
                    <a:lnTo>
                      <a:pt x="715" y="203"/>
                    </a:lnTo>
                    <a:lnTo>
                      <a:pt x="717" y="205"/>
                    </a:lnTo>
                    <a:lnTo>
                      <a:pt x="717" y="206"/>
                    </a:lnTo>
                    <a:lnTo>
                      <a:pt x="718" y="207"/>
                    </a:lnTo>
                    <a:lnTo>
                      <a:pt x="719" y="208"/>
                    </a:lnTo>
                    <a:lnTo>
                      <a:pt x="721" y="210"/>
                    </a:lnTo>
                    <a:lnTo>
                      <a:pt x="722" y="212"/>
                    </a:lnTo>
                    <a:lnTo>
                      <a:pt x="722" y="214"/>
                    </a:lnTo>
                    <a:lnTo>
                      <a:pt x="723" y="215"/>
                    </a:lnTo>
                    <a:lnTo>
                      <a:pt x="725" y="216"/>
                    </a:lnTo>
                    <a:lnTo>
                      <a:pt x="726" y="218"/>
                    </a:lnTo>
                    <a:lnTo>
                      <a:pt x="727" y="220"/>
                    </a:lnTo>
                    <a:lnTo>
                      <a:pt x="729" y="222"/>
                    </a:lnTo>
                    <a:lnTo>
                      <a:pt x="730" y="224"/>
                    </a:lnTo>
                    <a:lnTo>
                      <a:pt x="731" y="226"/>
                    </a:lnTo>
                    <a:lnTo>
                      <a:pt x="734" y="228"/>
                    </a:lnTo>
                    <a:lnTo>
                      <a:pt x="735" y="230"/>
                    </a:lnTo>
                    <a:lnTo>
                      <a:pt x="735" y="232"/>
                    </a:lnTo>
                    <a:lnTo>
                      <a:pt x="737" y="234"/>
                    </a:lnTo>
                    <a:lnTo>
                      <a:pt x="738" y="235"/>
                    </a:lnTo>
                    <a:lnTo>
                      <a:pt x="739" y="236"/>
                    </a:lnTo>
                    <a:lnTo>
                      <a:pt x="741" y="238"/>
                    </a:lnTo>
                    <a:lnTo>
                      <a:pt x="742" y="239"/>
                    </a:lnTo>
                    <a:lnTo>
                      <a:pt x="742" y="240"/>
                    </a:lnTo>
                    <a:lnTo>
                      <a:pt x="743" y="242"/>
                    </a:lnTo>
                    <a:lnTo>
                      <a:pt x="745" y="243"/>
                    </a:lnTo>
                    <a:lnTo>
                      <a:pt x="745" y="244"/>
                    </a:lnTo>
                    <a:lnTo>
                      <a:pt x="746" y="246"/>
                    </a:lnTo>
                    <a:lnTo>
                      <a:pt x="746" y="247"/>
                    </a:lnTo>
                    <a:lnTo>
                      <a:pt x="747" y="247"/>
                    </a:lnTo>
                    <a:lnTo>
                      <a:pt x="749" y="248"/>
                    </a:lnTo>
                    <a:lnTo>
                      <a:pt x="749" y="250"/>
                    </a:lnTo>
                    <a:lnTo>
                      <a:pt x="750" y="251"/>
                    </a:lnTo>
                    <a:lnTo>
                      <a:pt x="750" y="252"/>
                    </a:lnTo>
                    <a:lnTo>
                      <a:pt x="751" y="254"/>
                    </a:lnTo>
                    <a:lnTo>
                      <a:pt x="753" y="255"/>
                    </a:lnTo>
                    <a:lnTo>
                      <a:pt x="754" y="256"/>
                    </a:lnTo>
                    <a:lnTo>
                      <a:pt x="754" y="258"/>
                    </a:lnTo>
                    <a:lnTo>
                      <a:pt x="755" y="259"/>
                    </a:lnTo>
                    <a:lnTo>
                      <a:pt x="757" y="260"/>
                    </a:lnTo>
                    <a:lnTo>
                      <a:pt x="758" y="262"/>
                    </a:lnTo>
                    <a:lnTo>
                      <a:pt x="759" y="263"/>
                    </a:lnTo>
                    <a:lnTo>
                      <a:pt x="761" y="266"/>
                    </a:lnTo>
                    <a:lnTo>
                      <a:pt x="762" y="267"/>
                    </a:lnTo>
                    <a:lnTo>
                      <a:pt x="763" y="270"/>
                    </a:lnTo>
                    <a:lnTo>
                      <a:pt x="765" y="271"/>
                    </a:lnTo>
                    <a:lnTo>
                      <a:pt x="766" y="274"/>
                    </a:lnTo>
                    <a:lnTo>
                      <a:pt x="767" y="276"/>
                    </a:lnTo>
                    <a:lnTo>
                      <a:pt x="769" y="278"/>
                    </a:lnTo>
                    <a:lnTo>
                      <a:pt x="770" y="279"/>
                    </a:lnTo>
                    <a:lnTo>
                      <a:pt x="771" y="281"/>
                    </a:lnTo>
                    <a:lnTo>
                      <a:pt x="772" y="283"/>
                    </a:lnTo>
                    <a:lnTo>
                      <a:pt x="774" y="284"/>
                    </a:lnTo>
                    <a:lnTo>
                      <a:pt x="775" y="285"/>
                    </a:lnTo>
                    <a:lnTo>
                      <a:pt x="775" y="287"/>
                    </a:lnTo>
                    <a:lnTo>
                      <a:pt x="776" y="288"/>
                    </a:lnTo>
                    <a:lnTo>
                      <a:pt x="778" y="289"/>
                    </a:lnTo>
                    <a:lnTo>
                      <a:pt x="778" y="291"/>
                    </a:lnTo>
                    <a:lnTo>
                      <a:pt x="779" y="292"/>
                    </a:lnTo>
                    <a:lnTo>
                      <a:pt x="780" y="293"/>
                    </a:lnTo>
                    <a:lnTo>
                      <a:pt x="782" y="295"/>
                    </a:lnTo>
                    <a:lnTo>
                      <a:pt x="782" y="296"/>
                    </a:lnTo>
                    <a:lnTo>
                      <a:pt x="783" y="297"/>
                    </a:lnTo>
                    <a:lnTo>
                      <a:pt x="784" y="299"/>
                    </a:lnTo>
                    <a:lnTo>
                      <a:pt x="784" y="300"/>
                    </a:lnTo>
                    <a:lnTo>
                      <a:pt x="786" y="301"/>
                    </a:lnTo>
                    <a:lnTo>
                      <a:pt x="786" y="303"/>
                    </a:lnTo>
                    <a:lnTo>
                      <a:pt x="787" y="304"/>
                    </a:lnTo>
                    <a:lnTo>
                      <a:pt x="788" y="305"/>
                    </a:lnTo>
                    <a:lnTo>
                      <a:pt x="788" y="307"/>
                    </a:lnTo>
                    <a:lnTo>
                      <a:pt x="790" y="309"/>
                    </a:lnTo>
                    <a:lnTo>
                      <a:pt x="791" y="311"/>
                    </a:lnTo>
                    <a:lnTo>
                      <a:pt x="791" y="312"/>
                    </a:lnTo>
                    <a:lnTo>
                      <a:pt x="792" y="313"/>
                    </a:lnTo>
                    <a:lnTo>
                      <a:pt x="794" y="315"/>
                    </a:lnTo>
                  </a:path>
                </a:pathLst>
              </a:custGeom>
              <a:noFill/>
              <a:ln w="28575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507" name="Freeform 87">
                <a:extLst>
                  <a:ext uri="{FF2B5EF4-FFF2-40B4-BE49-F238E27FC236}">
                    <a16:creationId xmlns:a16="http://schemas.microsoft.com/office/drawing/2014/main" id="{840CF5D7-9503-7045-BB4E-AD812B017E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31026" y="5914010"/>
                <a:ext cx="630237" cy="249238"/>
              </a:xfrm>
              <a:custGeom>
                <a:avLst/>
                <a:gdLst>
                  <a:gd name="T0" fmla="*/ 2147483646 w 794"/>
                  <a:gd name="T1" fmla="*/ 2147483646 h 315"/>
                  <a:gd name="T2" fmla="*/ 2147483646 w 794"/>
                  <a:gd name="T3" fmla="*/ 2147483646 h 315"/>
                  <a:gd name="T4" fmla="*/ 2147483646 w 794"/>
                  <a:gd name="T5" fmla="*/ 2147483646 h 315"/>
                  <a:gd name="T6" fmla="*/ 2147483646 w 794"/>
                  <a:gd name="T7" fmla="*/ 2147483646 h 315"/>
                  <a:gd name="T8" fmla="*/ 2147483646 w 794"/>
                  <a:gd name="T9" fmla="*/ 2147483646 h 315"/>
                  <a:gd name="T10" fmla="*/ 2147483646 w 794"/>
                  <a:gd name="T11" fmla="*/ 2147483646 h 315"/>
                  <a:gd name="T12" fmla="*/ 2147483646 w 794"/>
                  <a:gd name="T13" fmla="*/ 2147483646 h 315"/>
                  <a:gd name="T14" fmla="*/ 2147483646 w 794"/>
                  <a:gd name="T15" fmla="*/ 2147483646 h 315"/>
                  <a:gd name="T16" fmla="*/ 2147483646 w 794"/>
                  <a:gd name="T17" fmla="*/ 2147483646 h 315"/>
                  <a:gd name="T18" fmla="*/ 2147483646 w 794"/>
                  <a:gd name="T19" fmla="*/ 2147483646 h 315"/>
                  <a:gd name="T20" fmla="*/ 2147483646 w 794"/>
                  <a:gd name="T21" fmla="*/ 2147483646 h 315"/>
                  <a:gd name="T22" fmla="*/ 2147483646 w 794"/>
                  <a:gd name="T23" fmla="*/ 2147483646 h 315"/>
                  <a:gd name="T24" fmla="*/ 2147483646 w 794"/>
                  <a:gd name="T25" fmla="*/ 2147483646 h 315"/>
                  <a:gd name="T26" fmla="*/ 2147483646 w 794"/>
                  <a:gd name="T27" fmla="*/ 2147483646 h 315"/>
                  <a:gd name="T28" fmla="*/ 2147483646 w 794"/>
                  <a:gd name="T29" fmla="*/ 2147483646 h 315"/>
                  <a:gd name="T30" fmla="*/ 2147483646 w 794"/>
                  <a:gd name="T31" fmla="*/ 2147483646 h 315"/>
                  <a:gd name="T32" fmla="*/ 2147483646 w 794"/>
                  <a:gd name="T33" fmla="*/ 2147483646 h 315"/>
                  <a:gd name="T34" fmla="*/ 2147483646 w 794"/>
                  <a:gd name="T35" fmla="*/ 2147483646 h 315"/>
                  <a:gd name="T36" fmla="*/ 2147483646 w 794"/>
                  <a:gd name="T37" fmla="*/ 2147483646 h 315"/>
                  <a:gd name="T38" fmla="*/ 2147483646 w 794"/>
                  <a:gd name="T39" fmla="*/ 2147483646 h 315"/>
                  <a:gd name="T40" fmla="*/ 2147483646 w 794"/>
                  <a:gd name="T41" fmla="*/ 2147483646 h 315"/>
                  <a:gd name="T42" fmla="*/ 2147483646 w 794"/>
                  <a:gd name="T43" fmla="*/ 2147483646 h 315"/>
                  <a:gd name="T44" fmla="*/ 2147483646 w 794"/>
                  <a:gd name="T45" fmla="*/ 2147483646 h 315"/>
                  <a:gd name="T46" fmla="*/ 2147483646 w 794"/>
                  <a:gd name="T47" fmla="*/ 2147483646 h 315"/>
                  <a:gd name="T48" fmla="*/ 2147483646 w 794"/>
                  <a:gd name="T49" fmla="*/ 2147483646 h 315"/>
                  <a:gd name="T50" fmla="*/ 2147483646 w 794"/>
                  <a:gd name="T51" fmla="*/ 2147483646 h 315"/>
                  <a:gd name="T52" fmla="*/ 2147483646 w 794"/>
                  <a:gd name="T53" fmla="*/ 2147483646 h 315"/>
                  <a:gd name="T54" fmla="*/ 2147483646 w 794"/>
                  <a:gd name="T55" fmla="*/ 2147483646 h 315"/>
                  <a:gd name="T56" fmla="*/ 2147483646 w 794"/>
                  <a:gd name="T57" fmla="*/ 2147483646 h 315"/>
                  <a:gd name="T58" fmla="*/ 2147483646 w 794"/>
                  <a:gd name="T59" fmla="*/ 2147483646 h 315"/>
                  <a:gd name="T60" fmla="*/ 2147483646 w 794"/>
                  <a:gd name="T61" fmla="*/ 2147483646 h 315"/>
                  <a:gd name="T62" fmla="*/ 2147483646 w 794"/>
                  <a:gd name="T63" fmla="*/ 2147483646 h 315"/>
                  <a:gd name="T64" fmla="*/ 2147483646 w 794"/>
                  <a:gd name="T65" fmla="*/ 2147483646 h 315"/>
                  <a:gd name="T66" fmla="*/ 2147483646 w 794"/>
                  <a:gd name="T67" fmla="*/ 2147483646 h 315"/>
                  <a:gd name="T68" fmla="*/ 2147483646 w 794"/>
                  <a:gd name="T69" fmla="*/ 2147483646 h 315"/>
                  <a:gd name="T70" fmla="*/ 2147483646 w 794"/>
                  <a:gd name="T71" fmla="*/ 2147483646 h 315"/>
                  <a:gd name="T72" fmla="*/ 2147483646 w 794"/>
                  <a:gd name="T73" fmla="*/ 2147483646 h 315"/>
                  <a:gd name="T74" fmla="*/ 2147483646 w 794"/>
                  <a:gd name="T75" fmla="*/ 2147483646 h 315"/>
                  <a:gd name="T76" fmla="*/ 2147483646 w 794"/>
                  <a:gd name="T77" fmla="*/ 2147483646 h 315"/>
                  <a:gd name="T78" fmla="*/ 2147483646 w 794"/>
                  <a:gd name="T79" fmla="*/ 2147483646 h 315"/>
                  <a:gd name="T80" fmla="*/ 2147483646 w 794"/>
                  <a:gd name="T81" fmla="*/ 2147483646 h 315"/>
                  <a:gd name="T82" fmla="*/ 2147483646 w 794"/>
                  <a:gd name="T83" fmla="*/ 2147483646 h 315"/>
                  <a:gd name="T84" fmla="*/ 2147483646 w 794"/>
                  <a:gd name="T85" fmla="*/ 2147483646 h 315"/>
                  <a:gd name="T86" fmla="*/ 2147483646 w 794"/>
                  <a:gd name="T87" fmla="*/ 2147483646 h 315"/>
                  <a:gd name="T88" fmla="*/ 2147483646 w 794"/>
                  <a:gd name="T89" fmla="*/ 2147483646 h 315"/>
                  <a:gd name="T90" fmla="*/ 2147483646 w 794"/>
                  <a:gd name="T91" fmla="*/ 2147483646 h 315"/>
                  <a:gd name="T92" fmla="*/ 2147483646 w 794"/>
                  <a:gd name="T93" fmla="*/ 2147483646 h 315"/>
                  <a:gd name="T94" fmla="*/ 2147483646 w 794"/>
                  <a:gd name="T95" fmla="*/ 2147483646 h 315"/>
                  <a:gd name="T96" fmla="*/ 2147483646 w 794"/>
                  <a:gd name="T97" fmla="*/ 2147483646 h 315"/>
                  <a:gd name="T98" fmla="*/ 2147483646 w 794"/>
                  <a:gd name="T99" fmla="*/ 2147483646 h 315"/>
                  <a:gd name="T100" fmla="*/ 2147483646 w 794"/>
                  <a:gd name="T101" fmla="*/ 2147483646 h 315"/>
                  <a:gd name="T102" fmla="*/ 2147483646 w 794"/>
                  <a:gd name="T103" fmla="*/ 2147483646 h 315"/>
                  <a:gd name="T104" fmla="*/ 2147483646 w 794"/>
                  <a:gd name="T105" fmla="*/ 2147483646 h 315"/>
                  <a:gd name="T106" fmla="*/ 2147483646 w 794"/>
                  <a:gd name="T107" fmla="*/ 2147483646 h 315"/>
                  <a:gd name="T108" fmla="*/ 2147483646 w 794"/>
                  <a:gd name="T109" fmla="*/ 2147483646 h 315"/>
                  <a:gd name="T110" fmla="*/ 2147483646 w 794"/>
                  <a:gd name="T111" fmla="*/ 2147483646 h 315"/>
                  <a:gd name="T112" fmla="*/ 2147483646 w 794"/>
                  <a:gd name="T113" fmla="*/ 2147483646 h 315"/>
                  <a:gd name="T114" fmla="*/ 2147483646 w 794"/>
                  <a:gd name="T115" fmla="*/ 2147483646 h 315"/>
                  <a:gd name="T116" fmla="*/ 2147483646 w 794"/>
                  <a:gd name="T117" fmla="*/ 2147483646 h 315"/>
                  <a:gd name="T118" fmla="*/ 2147483646 w 794"/>
                  <a:gd name="T119" fmla="*/ 2147483646 h 315"/>
                  <a:gd name="T120" fmla="*/ 2147483646 w 794"/>
                  <a:gd name="T121" fmla="*/ 2147483646 h 315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794" h="315">
                    <a:moveTo>
                      <a:pt x="0" y="315"/>
                    </a:moveTo>
                    <a:lnTo>
                      <a:pt x="31" y="315"/>
                    </a:lnTo>
                    <a:lnTo>
                      <a:pt x="60" y="315"/>
                    </a:lnTo>
                    <a:lnTo>
                      <a:pt x="86" y="315"/>
                    </a:lnTo>
                    <a:lnTo>
                      <a:pt x="110" y="315"/>
                    </a:lnTo>
                    <a:lnTo>
                      <a:pt x="134" y="315"/>
                    </a:lnTo>
                    <a:lnTo>
                      <a:pt x="155" y="315"/>
                    </a:lnTo>
                    <a:lnTo>
                      <a:pt x="175" y="315"/>
                    </a:lnTo>
                    <a:lnTo>
                      <a:pt x="194" y="315"/>
                    </a:lnTo>
                    <a:lnTo>
                      <a:pt x="211" y="315"/>
                    </a:lnTo>
                    <a:lnTo>
                      <a:pt x="227" y="315"/>
                    </a:lnTo>
                    <a:lnTo>
                      <a:pt x="240" y="315"/>
                    </a:lnTo>
                    <a:lnTo>
                      <a:pt x="254" y="315"/>
                    </a:lnTo>
                    <a:lnTo>
                      <a:pt x="265" y="315"/>
                    </a:lnTo>
                    <a:lnTo>
                      <a:pt x="276" y="315"/>
                    </a:lnTo>
                    <a:lnTo>
                      <a:pt x="287" y="315"/>
                    </a:lnTo>
                    <a:lnTo>
                      <a:pt x="296" y="315"/>
                    </a:lnTo>
                    <a:lnTo>
                      <a:pt x="303" y="315"/>
                    </a:lnTo>
                    <a:lnTo>
                      <a:pt x="311" y="315"/>
                    </a:lnTo>
                    <a:lnTo>
                      <a:pt x="317" y="315"/>
                    </a:lnTo>
                    <a:lnTo>
                      <a:pt x="323" y="315"/>
                    </a:lnTo>
                    <a:lnTo>
                      <a:pt x="328" y="315"/>
                    </a:lnTo>
                    <a:lnTo>
                      <a:pt x="332" y="315"/>
                    </a:lnTo>
                    <a:lnTo>
                      <a:pt x="336" y="315"/>
                    </a:lnTo>
                    <a:lnTo>
                      <a:pt x="338" y="315"/>
                    </a:lnTo>
                    <a:lnTo>
                      <a:pt x="342" y="315"/>
                    </a:lnTo>
                    <a:lnTo>
                      <a:pt x="345" y="315"/>
                    </a:lnTo>
                    <a:lnTo>
                      <a:pt x="348" y="315"/>
                    </a:lnTo>
                    <a:lnTo>
                      <a:pt x="349" y="314"/>
                    </a:lnTo>
                    <a:lnTo>
                      <a:pt x="352" y="314"/>
                    </a:lnTo>
                    <a:lnTo>
                      <a:pt x="353" y="314"/>
                    </a:lnTo>
                    <a:lnTo>
                      <a:pt x="356" y="314"/>
                    </a:lnTo>
                    <a:lnTo>
                      <a:pt x="358" y="314"/>
                    </a:lnTo>
                    <a:lnTo>
                      <a:pt x="360" y="314"/>
                    </a:lnTo>
                    <a:lnTo>
                      <a:pt x="362" y="314"/>
                    </a:lnTo>
                    <a:lnTo>
                      <a:pt x="364" y="314"/>
                    </a:lnTo>
                    <a:lnTo>
                      <a:pt x="366" y="314"/>
                    </a:lnTo>
                    <a:lnTo>
                      <a:pt x="368" y="314"/>
                    </a:lnTo>
                    <a:lnTo>
                      <a:pt x="369" y="314"/>
                    </a:lnTo>
                    <a:lnTo>
                      <a:pt x="370" y="312"/>
                    </a:lnTo>
                    <a:lnTo>
                      <a:pt x="372" y="312"/>
                    </a:lnTo>
                    <a:lnTo>
                      <a:pt x="374" y="312"/>
                    </a:lnTo>
                    <a:lnTo>
                      <a:pt x="376" y="312"/>
                    </a:lnTo>
                    <a:lnTo>
                      <a:pt x="377" y="312"/>
                    </a:lnTo>
                    <a:lnTo>
                      <a:pt x="378" y="312"/>
                    </a:lnTo>
                    <a:lnTo>
                      <a:pt x="380" y="312"/>
                    </a:lnTo>
                    <a:lnTo>
                      <a:pt x="381" y="312"/>
                    </a:lnTo>
                    <a:lnTo>
                      <a:pt x="382" y="312"/>
                    </a:lnTo>
                    <a:lnTo>
                      <a:pt x="384" y="312"/>
                    </a:lnTo>
                    <a:lnTo>
                      <a:pt x="385" y="311"/>
                    </a:lnTo>
                    <a:lnTo>
                      <a:pt x="386" y="311"/>
                    </a:lnTo>
                    <a:lnTo>
                      <a:pt x="388" y="311"/>
                    </a:lnTo>
                    <a:lnTo>
                      <a:pt x="389" y="311"/>
                    </a:lnTo>
                    <a:lnTo>
                      <a:pt x="390" y="311"/>
                    </a:lnTo>
                    <a:lnTo>
                      <a:pt x="392" y="311"/>
                    </a:lnTo>
                    <a:lnTo>
                      <a:pt x="393" y="311"/>
                    </a:lnTo>
                    <a:lnTo>
                      <a:pt x="394" y="311"/>
                    </a:lnTo>
                    <a:lnTo>
                      <a:pt x="396" y="310"/>
                    </a:lnTo>
                    <a:lnTo>
                      <a:pt x="398" y="310"/>
                    </a:lnTo>
                    <a:lnTo>
                      <a:pt x="400" y="310"/>
                    </a:lnTo>
                    <a:lnTo>
                      <a:pt x="401" y="310"/>
                    </a:lnTo>
                    <a:lnTo>
                      <a:pt x="403" y="310"/>
                    </a:lnTo>
                    <a:lnTo>
                      <a:pt x="405" y="308"/>
                    </a:lnTo>
                    <a:lnTo>
                      <a:pt x="407" y="308"/>
                    </a:lnTo>
                    <a:lnTo>
                      <a:pt x="409" y="308"/>
                    </a:lnTo>
                    <a:lnTo>
                      <a:pt x="411" y="308"/>
                    </a:lnTo>
                    <a:lnTo>
                      <a:pt x="413" y="307"/>
                    </a:lnTo>
                    <a:lnTo>
                      <a:pt x="414" y="307"/>
                    </a:lnTo>
                    <a:lnTo>
                      <a:pt x="417" y="307"/>
                    </a:lnTo>
                    <a:lnTo>
                      <a:pt x="418" y="307"/>
                    </a:lnTo>
                    <a:lnTo>
                      <a:pt x="419" y="307"/>
                    </a:lnTo>
                    <a:lnTo>
                      <a:pt x="421" y="307"/>
                    </a:lnTo>
                    <a:lnTo>
                      <a:pt x="422" y="306"/>
                    </a:lnTo>
                    <a:lnTo>
                      <a:pt x="423" y="306"/>
                    </a:lnTo>
                    <a:lnTo>
                      <a:pt x="425" y="306"/>
                    </a:lnTo>
                    <a:lnTo>
                      <a:pt x="426" y="306"/>
                    </a:lnTo>
                    <a:lnTo>
                      <a:pt x="427" y="306"/>
                    </a:lnTo>
                    <a:lnTo>
                      <a:pt x="429" y="304"/>
                    </a:lnTo>
                    <a:lnTo>
                      <a:pt x="430" y="304"/>
                    </a:lnTo>
                    <a:lnTo>
                      <a:pt x="431" y="304"/>
                    </a:lnTo>
                    <a:lnTo>
                      <a:pt x="433" y="304"/>
                    </a:lnTo>
                    <a:lnTo>
                      <a:pt x="434" y="303"/>
                    </a:lnTo>
                    <a:lnTo>
                      <a:pt x="435" y="303"/>
                    </a:lnTo>
                    <a:lnTo>
                      <a:pt x="437" y="303"/>
                    </a:lnTo>
                    <a:lnTo>
                      <a:pt x="438" y="303"/>
                    </a:lnTo>
                    <a:lnTo>
                      <a:pt x="439" y="302"/>
                    </a:lnTo>
                    <a:lnTo>
                      <a:pt x="441" y="302"/>
                    </a:lnTo>
                    <a:lnTo>
                      <a:pt x="443" y="300"/>
                    </a:lnTo>
                    <a:lnTo>
                      <a:pt x="445" y="300"/>
                    </a:lnTo>
                    <a:lnTo>
                      <a:pt x="446" y="300"/>
                    </a:lnTo>
                    <a:lnTo>
                      <a:pt x="449" y="299"/>
                    </a:lnTo>
                    <a:lnTo>
                      <a:pt x="450" y="299"/>
                    </a:lnTo>
                    <a:lnTo>
                      <a:pt x="453" y="298"/>
                    </a:lnTo>
                    <a:lnTo>
                      <a:pt x="455" y="296"/>
                    </a:lnTo>
                    <a:lnTo>
                      <a:pt x="458" y="296"/>
                    </a:lnTo>
                    <a:lnTo>
                      <a:pt x="459" y="295"/>
                    </a:lnTo>
                    <a:lnTo>
                      <a:pt x="462" y="295"/>
                    </a:lnTo>
                    <a:lnTo>
                      <a:pt x="465" y="294"/>
                    </a:lnTo>
                    <a:lnTo>
                      <a:pt x="466" y="294"/>
                    </a:lnTo>
                    <a:lnTo>
                      <a:pt x="467" y="294"/>
                    </a:lnTo>
                    <a:lnTo>
                      <a:pt x="470" y="292"/>
                    </a:lnTo>
                    <a:lnTo>
                      <a:pt x="471" y="292"/>
                    </a:lnTo>
                    <a:lnTo>
                      <a:pt x="473" y="291"/>
                    </a:lnTo>
                    <a:lnTo>
                      <a:pt x="474" y="291"/>
                    </a:lnTo>
                    <a:lnTo>
                      <a:pt x="475" y="291"/>
                    </a:lnTo>
                    <a:lnTo>
                      <a:pt x="476" y="290"/>
                    </a:lnTo>
                    <a:lnTo>
                      <a:pt x="478" y="290"/>
                    </a:lnTo>
                    <a:lnTo>
                      <a:pt x="479" y="290"/>
                    </a:lnTo>
                    <a:lnTo>
                      <a:pt x="480" y="288"/>
                    </a:lnTo>
                    <a:lnTo>
                      <a:pt x="482" y="288"/>
                    </a:lnTo>
                    <a:lnTo>
                      <a:pt x="483" y="287"/>
                    </a:lnTo>
                    <a:lnTo>
                      <a:pt x="484" y="287"/>
                    </a:lnTo>
                    <a:lnTo>
                      <a:pt x="486" y="286"/>
                    </a:lnTo>
                    <a:lnTo>
                      <a:pt x="487" y="286"/>
                    </a:lnTo>
                    <a:lnTo>
                      <a:pt x="488" y="286"/>
                    </a:lnTo>
                    <a:lnTo>
                      <a:pt x="490" y="284"/>
                    </a:lnTo>
                    <a:lnTo>
                      <a:pt x="491" y="284"/>
                    </a:lnTo>
                    <a:lnTo>
                      <a:pt x="492" y="283"/>
                    </a:lnTo>
                    <a:lnTo>
                      <a:pt x="494" y="283"/>
                    </a:lnTo>
                    <a:lnTo>
                      <a:pt x="495" y="282"/>
                    </a:lnTo>
                    <a:lnTo>
                      <a:pt x="498" y="280"/>
                    </a:lnTo>
                    <a:lnTo>
                      <a:pt x="499" y="280"/>
                    </a:lnTo>
                    <a:lnTo>
                      <a:pt x="500" y="279"/>
                    </a:lnTo>
                    <a:lnTo>
                      <a:pt x="503" y="278"/>
                    </a:lnTo>
                    <a:lnTo>
                      <a:pt x="504" y="276"/>
                    </a:lnTo>
                    <a:lnTo>
                      <a:pt x="507" y="276"/>
                    </a:lnTo>
                    <a:lnTo>
                      <a:pt x="508" y="275"/>
                    </a:lnTo>
                    <a:lnTo>
                      <a:pt x="511" y="274"/>
                    </a:lnTo>
                    <a:lnTo>
                      <a:pt x="512" y="274"/>
                    </a:lnTo>
                    <a:lnTo>
                      <a:pt x="514" y="272"/>
                    </a:lnTo>
                    <a:lnTo>
                      <a:pt x="516" y="271"/>
                    </a:lnTo>
                    <a:lnTo>
                      <a:pt x="518" y="271"/>
                    </a:lnTo>
                    <a:lnTo>
                      <a:pt x="519" y="270"/>
                    </a:lnTo>
                    <a:lnTo>
                      <a:pt x="520" y="270"/>
                    </a:lnTo>
                    <a:lnTo>
                      <a:pt x="522" y="268"/>
                    </a:lnTo>
                    <a:lnTo>
                      <a:pt x="523" y="268"/>
                    </a:lnTo>
                    <a:lnTo>
                      <a:pt x="524" y="267"/>
                    </a:lnTo>
                    <a:lnTo>
                      <a:pt x="526" y="267"/>
                    </a:lnTo>
                    <a:lnTo>
                      <a:pt x="527" y="266"/>
                    </a:lnTo>
                    <a:lnTo>
                      <a:pt x="528" y="266"/>
                    </a:lnTo>
                    <a:lnTo>
                      <a:pt x="528" y="264"/>
                    </a:lnTo>
                    <a:lnTo>
                      <a:pt x="530" y="264"/>
                    </a:lnTo>
                    <a:lnTo>
                      <a:pt x="531" y="264"/>
                    </a:lnTo>
                    <a:lnTo>
                      <a:pt x="532" y="263"/>
                    </a:lnTo>
                    <a:lnTo>
                      <a:pt x="534" y="263"/>
                    </a:lnTo>
                    <a:lnTo>
                      <a:pt x="534" y="262"/>
                    </a:lnTo>
                    <a:lnTo>
                      <a:pt x="535" y="262"/>
                    </a:lnTo>
                    <a:lnTo>
                      <a:pt x="536" y="261"/>
                    </a:lnTo>
                    <a:lnTo>
                      <a:pt x="538" y="261"/>
                    </a:lnTo>
                    <a:lnTo>
                      <a:pt x="539" y="259"/>
                    </a:lnTo>
                    <a:lnTo>
                      <a:pt x="540" y="259"/>
                    </a:lnTo>
                    <a:lnTo>
                      <a:pt x="542" y="258"/>
                    </a:lnTo>
                    <a:lnTo>
                      <a:pt x="543" y="257"/>
                    </a:lnTo>
                    <a:lnTo>
                      <a:pt x="546" y="257"/>
                    </a:lnTo>
                    <a:lnTo>
                      <a:pt x="547" y="255"/>
                    </a:lnTo>
                    <a:lnTo>
                      <a:pt x="548" y="254"/>
                    </a:lnTo>
                    <a:lnTo>
                      <a:pt x="551" y="253"/>
                    </a:lnTo>
                    <a:lnTo>
                      <a:pt x="552" y="253"/>
                    </a:lnTo>
                    <a:lnTo>
                      <a:pt x="553" y="251"/>
                    </a:lnTo>
                    <a:lnTo>
                      <a:pt x="556" y="250"/>
                    </a:lnTo>
                    <a:lnTo>
                      <a:pt x="557" y="250"/>
                    </a:lnTo>
                    <a:lnTo>
                      <a:pt x="559" y="249"/>
                    </a:lnTo>
                    <a:lnTo>
                      <a:pt x="560" y="247"/>
                    </a:lnTo>
                    <a:lnTo>
                      <a:pt x="561" y="247"/>
                    </a:lnTo>
                    <a:lnTo>
                      <a:pt x="563" y="246"/>
                    </a:lnTo>
                    <a:lnTo>
                      <a:pt x="564" y="245"/>
                    </a:lnTo>
                    <a:lnTo>
                      <a:pt x="565" y="245"/>
                    </a:lnTo>
                    <a:lnTo>
                      <a:pt x="567" y="245"/>
                    </a:lnTo>
                    <a:lnTo>
                      <a:pt x="567" y="243"/>
                    </a:lnTo>
                    <a:lnTo>
                      <a:pt x="568" y="243"/>
                    </a:lnTo>
                    <a:lnTo>
                      <a:pt x="569" y="242"/>
                    </a:lnTo>
                    <a:lnTo>
                      <a:pt x="571" y="242"/>
                    </a:lnTo>
                    <a:lnTo>
                      <a:pt x="572" y="241"/>
                    </a:lnTo>
                    <a:lnTo>
                      <a:pt x="573" y="239"/>
                    </a:lnTo>
                    <a:lnTo>
                      <a:pt x="575" y="239"/>
                    </a:lnTo>
                    <a:lnTo>
                      <a:pt x="575" y="238"/>
                    </a:lnTo>
                    <a:lnTo>
                      <a:pt x="576" y="238"/>
                    </a:lnTo>
                    <a:lnTo>
                      <a:pt x="577" y="237"/>
                    </a:lnTo>
                    <a:lnTo>
                      <a:pt x="579" y="237"/>
                    </a:lnTo>
                    <a:lnTo>
                      <a:pt x="580" y="235"/>
                    </a:lnTo>
                    <a:lnTo>
                      <a:pt x="581" y="235"/>
                    </a:lnTo>
                    <a:lnTo>
                      <a:pt x="581" y="234"/>
                    </a:lnTo>
                    <a:lnTo>
                      <a:pt x="583" y="234"/>
                    </a:lnTo>
                    <a:lnTo>
                      <a:pt x="585" y="233"/>
                    </a:lnTo>
                    <a:lnTo>
                      <a:pt x="587" y="231"/>
                    </a:lnTo>
                    <a:lnTo>
                      <a:pt x="588" y="230"/>
                    </a:lnTo>
                    <a:lnTo>
                      <a:pt x="589" y="230"/>
                    </a:lnTo>
                    <a:lnTo>
                      <a:pt x="591" y="229"/>
                    </a:lnTo>
                    <a:lnTo>
                      <a:pt x="592" y="227"/>
                    </a:lnTo>
                    <a:lnTo>
                      <a:pt x="593" y="227"/>
                    </a:lnTo>
                    <a:lnTo>
                      <a:pt x="593" y="226"/>
                    </a:lnTo>
                    <a:lnTo>
                      <a:pt x="595" y="226"/>
                    </a:lnTo>
                    <a:lnTo>
                      <a:pt x="596" y="225"/>
                    </a:lnTo>
                    <a:lnTo>
                      <a:pt x="597" y="225"/>
                    </a:lnTo>
                    <a:lnTo>
                      <a:pt x="597" y="223"/>
                    </a:lnTo>
                    <a:lnTo>
                      <a:pt x="599" y="223"/>
                    </a:lnTo>
                    <a:lnTo>
                      <a:pt x="600" y="223"/>
                    </a:lnTo>
                    <a:lnTo>
                      <a:pt x="600" y="222"/>
                    </a:lnTo>
                    <a:lnTo>
                      <a:pt x="601" y="222"/>
                    </a:lnTo>
                    <a:lnTo>
                      <a:pt x="603" y="221"/>
                    </a:lnTo>
                    <a:lnTo>
                      <a:pt x="604" y="221"/>
                    </a:lnTo>
                    <a:lnTo>
                      <a:pt x="604" y="219"/>
                    </a:lnTo>
                    <a:lnTo>
                      <a:pt x="605" y="219"/>
                    </a:lnTo>
                    <a:lnTo>
                      <a:pt x="605" y="218"/>
                    </a:lnTo>
                    <a:lnTo>
                      <a:pt x="607" y="218"/>
                    </a:lnTo>
                    <a:lnTo>
                      <a:pt x="608" y="217"/>
                    </a:lnTo>
                    <a:lnTo>
                      <a:pt x="609" y="215"/>
                    </a:lnTo>
                    <a:lnTo>
                      <a:pt x="611" y="214"/>
                    </a:lnTo>
                    <a:lnTo>
                      <a:pt x="612" y="214"/>
                    </a:lnTo>
                    <a:lnTo>
                      <a:pt x="612" y="213"/>
                    </a:lnTo>
                    <a:lnTo>
                      <a:pt x="613" y="213"/>
                    </a:lnTo>
                    <a:lnTo>
                      <a:pt x="615" y="211"/>
                    </a:lnTo>
                    <a:lnTo>
                      <a:pt x="616" y="210"/>
                    </a:lnTo>
                    <a:lnTo>
                      <a:pt x="617" y="209"/>
                    </a:lnTo>
                    <a:lnTo>
                      <a:pt x="619" y="209"/>
                    </a:lnTo>
                    <a:lnTo>
                      <a:pt x="619" y="207"/>
                    </a:lnTo>
                    <a:lnTo>
                      <a:pt x="620" y="207"/>
                    </a:lnTo>
                    <a:lnTo>
                      <a:pt x="621" y="206"/>
                    </a:lnTo>
                    <a:lnTo>
                      <a:pt x="622" y="206"/>
                    </a:lnTo>
                    <a:lnTo>
                      <a:pt x="622" y="205"/>
                    </a:lnTo>
                    <a:lnTo>
                      <a:pt x="624" y="205"/>
                    </a:lnTo>
                    <a:lnTo>
                      <a:pt x="625" y="203"/>
                    </a:lnTo>
                    <a:lnTo>
                      <a:pt x="626" y="202"/>
                    </a:lnTo>
                    <a:lnTo>
                      <a:pt x="628" y="202"/>
                    </a:lnTo>
                    <a:lnTo>
                      <a:pt x="628" y="201"/>
                    </a:lnTo>
                    <a:lnTo>
                      <a:pt x="629" y="201"/>
                    </a:lnTo>
                    <a:lnTo>
                      <a:pt x="630" y="199"/>
                    </a:lnTo>
                    <a:lnTo>
                      <a:pt x="632" y="199"/>
                    </a:lnTo>
                    <a:lnTo>
                      <a:pt x="632" y="198"/>
                    </a:lnTo>
                    <a:lnTo>
                      <a:pt x="633" y="198"/>
                    </a:lnTo>
                    <a:lnTo>
                      <a:pt x="634" y="197"/>
                    </a:lnTo>
                    <a:lnTo>
                      <a:pt x="636" y="195"/>
                    </a:lnTo>
                    <a:lnTo>
                      <a:pt x="637" y="195"/>
                    </a:lnTo>
                    <a:lnTo>
                      <a:pt x="638" y="194"/>
                    </a:lnTo>
                    <a:lnTo>
                      <a:pt x="640" y="193"/>
                    </a:lnTo>
                    <a:lnTo>
                      <a:pt x="641" y="193"/>
                    </a:lnTo>
                    <a:lnTo>
                      <a:pt x="641" y="191"/>
                    </a:lnTo>
                    <a:lnTo>
                      <a:pt x="642" y="191"/>
                    </a:lnTo>
                    <a:lnTo>
                      <a:pt x="644" y="190"/>
                    </a:lnTo>
                    <a:lnTo>
                      <a:pt x="645" y="190"/>
                    </a:lnTo>
                    <a:lnTo>
                      <a:pt x="645" y="189"/>
                    </a:lnTo>
                    <a:lnTo>
                      <a:pt x="646" y="189"/>
                    </a:lnTo>
                    <a:lnTo>
                      <a:pt x="648" y="188"/>
                    </a:lnTo>
                    <a:lnTo>
                      <a:pt x="649" y="186"/>
                    </a:lnTo>
                    <a:lnTo>
                      <a:pt x="650" y="186"/>
                    </a:lnTo>
                    <a:lnTo>
                      <a:pt x="650" y="185"/>
                    </a:lnTo>
                    <a:lnTo>
                      <a:pt x="652" y="185"/>
                    </a:lnTo>
                    <a:lnTo>
                      <a:pt x="652" y="184"/>
                    </a:lnTo>
                    <a:lnTo>
                      <a:pt x="653" y="184"/>
                    </a:lnTo>
                    <a:lnTo>
                      <a:pt x="654" y="182"/>
                    </a:lnTo>
                    <a:lnTo>
                      <a:pt x="656" y="181"/>
                    </a:lnTo>
                    <a:lnTo>
                      <a:pt x="657" y="180"/>
                    </a:lnTo>
                    <a:lnTo>
                      <a:pt x="657" y="178"/>
                    </a:lnTo>
                    <a:lnTo>
                      <a:pt x="658" y="178"/>
                    </a:lnTo>
                    <a:lnTo>
                      <a:pt x="660" y="177"/>
                    </a:lnTo>
                    <a:lnTo>
                      <a:pt x="661" y="176"/>
                    </a:lnTo>
                    <a:lnTo>
                      <a:pt x="662" y="174"/>
                    </a:lnTo>
                    <a:lnTo>
                      <a:pt x="664" y="173"/>
                    </a:lnTo>
                    <a:lnTo>
                      <a:pt x="664" y="172"/>
                    </a:lnTo>
                    <a:lnTo>
                      <a:pt x="665" y="170"/>
                    </a:lnTo>
                    <a:lnTo>
                      <a:pt x="666" y="169"/>
                    </a:lnTo>
                    <a:lnTo>
                      <a:pt x="668" y="168"/>
                    </a:lnTo>
                    <a:lnTo>
                      <a:pt x="669" y="166"/>
                    </a:lnTo>
                    <a:lnTo>
                      <a:pt x="670" y="165"/>
                    </a:lnTo>
                    <a:lnTo>
                      <a:pt x="672" y="165"/>
                    </a:lnTo>
                    <a:lnTo>
                      <a:pt x="673" y="164"/>
                    </a:lnTo>
                    <a:lnTo>
                      <a:pt x="673" y="162"/>
                    </a:lnTo>
                    <a:lnTo>
                      <a:pt x="674" y="161"/>
                    </a:lnTo>
                    <a:lnTo>
                      <a:pt x="676" y="161"/>
                    </a:lnTo>
                    <a:lnTo>
                      <a:pt x="676" y="160"/>
                    </a:lnTo>
                    <a:lnTo>
                      <a:pt x="677" y="158"/>
                    </a:lnTo>
                    <a:lnTo>
                      <a:pt x="678" y="157"/>
                    </a:lnTo>
                    <a:lnTo>
                      <a:pt x="680" y="156"/>
                    </a:lnTo>
                    <a:lnTo>
                      <a:pt x="681" y="154"/>
                    </a:lnTo>
                    <a:lnTo>
                      <a:pt x="682" y="153"/>
                    </a:lnTo>
                    <a:lnTo>
                      <a:pt x="682" y="152"/>
                    </a:lnTo>
                    <a:lnTo>
                      <a:pt x="684" y="152"/>
                    </a:lnTo>
                    <a:lnTo>
                      <a:pt x="684" y="150"/>
                    </a:lnTo>
                    <a:lnTo>
                      <a:pt x="685" y="149"/>
                    </a:lnTo>
                    <a:lnTo>
                      <a:pt x="686" y="149"/>
                    </a:lnTo>
                    <a:lnTo>
                      <a:pt x="686" y="148"/>
                    </a:lnTo>
                    <a:lnTo>
                      <a:pt x="688" y="146"/>
                    </a:lnTo>
                    <a:lnTo>
                      <a:pt x="689" y="145"/>
                    </a:lnTo>
                    <a:lnTo>
                      <a:pt x="689" y="144"/>
                    </a:lnTo>
                    <a:lnTo>
                      <a:pt x="690" y="142"/>
                    </a:lnTo>
                    <a:lnTo>
                      <a:pt x="692" y="141"/>
                    </a:lnTo>
                    <a:lnTo>
                      <a:pt x="693" y="140"/>
                    </a:lnTo>
                    <a:lnTo>
                      <a:pt x="694" y="138"/>
                    </a:lnTo>
                    <a:lnTo>
                      <a:pt x="695" y="136"/>
                    </a:lnTo>
                    <a:lnTo>
                      <a:pt x="697" y="134"/>
                    </a:lnTo>
                    <a:lnTo>
                      <a:pt x="698" y="133"/>
                    </a:lnTo>
                    <a:lnTo>
                      <a:pt x="701" y="130"/>
                    </a:lnTo>
                    <a:lnTo>
                      <a:pt x="702" y="129"/>
                    </a:lnTo>
                    <a:lnTo>
                      <a:pt x="702" y="128"/>
                    </a:lnTo>
                    <a:lnTo>
                      <a:pt x="703" y="126"/>
                    </a:lnTo>
                    <a:lnTo>
                      <a:pt x="705" y="125"/>
                    </a:lnTo>
                    <a:lnTo>
                      <a:pt x="706" y="124"/>
                    </a:lnTo>
                    <a:lnTo>
                      <a:pt x="707" y="122"/>
                    </a:lnTo>
                    <a:lnTo>
                      <a:pt x="707" y="121"/>
                    </a:lnTo>
                    <a:lnTo>
                      <a:pt x="709" y="120"/>
                    </a:lnTo>
                    <a:lnTo>
                      <a:pt x="710" y="120"/>
                    </a:lnTo>
                    <a:lnTo>
                      <a:pt x="710" y="118"/>
                    </a:lnTo>
                    <a:lnTo>
                      <a:pt x="711" y="117"/>
                    </a:lnTo>
                    <a:lnTo>
                      <a:pt x="713" y="116"/>
                    </a:lnTo>
                    <a:lnTo>
                      <a:pt x="714" y="114"/>
                    </a:lnTo>
                    <a:lnTo>
                      <a:pt x="714" y="113"/>
                    </a:lnTo>
                    <a:lnTo>
                      <a:pt x="715" y="112"/>
                    </a:lnTo>
                    <a:lnTo>
                      <a:pt x="717" y="111"/>
                    </a:lnTo>
                    <a:lnTo>
                      <a:pt x="718" y="109"/>
                    </a:lnTo>
                    <a:lnTo>
                      <a:pt x="719" y="108"/>
                    </a:lnTo>
                    <a:lnTo>
                      <a:pt x="719" y="107"/>
                    </a:lnTo>
                    <a:lnTo>
                      <a:pt x="721" y="105"/>
                    </a:lnTo>
                    <a:lnTo>
                      <a:pt x="722" y="104"/>
                    </a:lnTo>
                    <a:lnTo>
                      <a:pt x="722" y="103"/>
                    </a:lnTo>
                    <a:lnTo>
                      <a:pt x="723" y="101"/>
                    </a:lnTo>
                    <a:lnTo>
                      <a:pt x="725" y="99"/>
                    </a:lnTo>
                    <a:lnTo>
                      <a:pt x="726" y="97"/>
                    </a:lnTo>
                    <a:lnTo>
                      <a:pt x="727" y="96"/>
                    </a:lnTo>
                    <a:lnTo>
                      <a:pt x="729" y="93"/>
                    </a:lnTo>
                    <a:lnTo>
                      <a:pt x="730" y="91"/>
                    </a:lnTo>
                    <a:lnTo>
                      <a:pt x="731" y="89"/>
                    </a:lnTo>
                    <a:lnTo>
                      <a:pt x="734" y="87"/>
                    </a:lnTo>
                    <a:lnTo>
                      <a:pt x="735" y="85"/>
                    </a:lnTo>
                    <a:lnTo>
                      <a:pt x="735" y="84"/>
                    </a:lnTo>
                    <a:lnTo>
                      <a:pt x="737" y="81"/>
                    </a:lnTo>
                    <a:lnTo>
                      <a:pt x="738" y="80"/>
                    </a:lnTo>
                    <a:lnTo>
                      <a:pt x="739" y="79"/>
                    </a:lnTo>
                    <a:lnTo>
                      <a:pt x="741" y="77"/>
                    </a:lnTo>
                    <a:lnTo>
                      <a:pt x="742" y="76"/>
                    </a:lnTo>
                    <a:lnTo>
                      <a:pt x="742" y="75"/>
                    </a:lnTo>
                    <a:lnTo>
                      <a:pt x="743" y="73"/>
                    </a:lnTo>
                    <a:lnTo>
                      <a:pt x="745" y="72"/>
                    </a:lnTo>
                    <a:lnTo>
                      <a:pt x="746" y="71"/>
                    </a:lnTo>
                    <a:lnTo>
                      <a:pt x="746" y="69"/>
                    </a:lnTo>
                    <a:lnTo>
                      <a:pt x="747" y="68"/>
                    </a:lnTo>
                    <a:lnTo>
                      <a:pt x="749" y="67"/>
                    </a:lnTo>
                    <a:lnTo>
                      <a:pt x="749" y="65"/>
                    </a:lnTo>
                    <a:lnTo>
                      <a:pt x="750" y="64"/>
                    </a:lnTo>
                    <a:lnTo>
                      <a:pt x="751" y="63"/>
                    </a:lnTo>
                    <a:lnTo>
                      <a:pt x="753" y="61"/>
                    </a:lnTo>
                    <a:lnTo>
                      <a:pt x="754" y="60"/>
                    </a:lnTo>
                    <a:lnTo>
                      <a:pt x="754" y="59"/>
                    </a:lnTo>
                    <a:lnTo>
                      <a:pt x="755" y="57"/>
                    </a:lnTo>
                    <a:lnTo>
                      <a:pt x="757" y="55"/>
                    </a:lnTo>
                    <a:lnTo>
                      <a:pt x="758" y="53"/>
                    </a:lnTo>
                    <a:lnTo>
                      <a:pt x="759" y="52"/>
                    </a:lnTo>
                    <a:lnTo>
                      <a:pt x="761" y="51"/>
                    </a:lnTo>
                    <a:lnTo>
                      <a:pt x="762" y="48"/>
                    </a:lnTo>
                    <a:lnTo>
                      <a:pt x="763" y="47"/>
                    </a:lnTo>
                    <a:lnTo>
                      <a:pt x="765" y="44"/>
                    </a:lnTo>
                    <a:lnTo>
                      <a:pt x="766" y="41"/>
                    </a:lnTo>
                    <a:lnTo>
                      <a:pt x="767" y="40"/>
                    </a:lnTo>
                    <a:lnTo>
                      <a:pt x="769" y="38"/>
                    </a:lnTo>
                    <a:lnTo>
                      <a:pt x="770" y="36"/>
                    </a:lnTo>
                    <a:lnTo>
                      <a:pt x="771" y="35"/>
                    </a:lnTo>
                    <a:lnTo>
                      <a:pt x="772" y="32"/>
                    </a:lnTo>
                    <a:lnTo>
                      <a:pt x="774" y="31"/>
                    </a:lnTo>
                    <a:lnTo>
                      <a:pt x="775" y="30"/>
                    </a:lnTo>
                    <a:lnTo>
                      <a:pt x="775" y="28"/>
                    </a:lnTo>
                    <a:lnTo>
                      <a:pt x="776" y="27"/>
                    </a:lnTo>
                    <a:lnTo>
                      <a:pt x="778" y="26"/>
                    </a:lnTo>
                    <a:lnTo>
                      <a:pt x="778" y="24"/>
                    </a:lnTo>
                    <a:lnTo>
                      <a:pt x="779" y="24"/>
                    </a:lnTo>
                    <a:lnTo>
                      <a:pt x="780" y="23"/>
                    </a:lnTo>
                    <a:lnTo>
                      <a:pt x="780" y="22"/>
                    </a:lnTo>
                    <a:lnTo>
                      <a:pt x="782" y="20"/>
                    </a:lnTo>
                    <a:lnTo>
                      <a:pt x="783" y="19"/>
                    </a:lnTo>
                    <a:lnTo>
                      <a:pt x="783" y="18"/>
                    </a:lnTo>
                    <a:lnTo>
                      <a:pt x="784" y="16"/>
                    </a:lnTo>
                    <a:lnTo>
                      <a:pt x="784" y="15"/>
                    </a:lnTo>
                    <a:lnTo>
                      <a:pt x="786" y="15"/>
                    </a:lnTo>
                    <a:lnTo>
                      <a:pt x="786" y="14"/>
                    </a:lnTo>
                    <a:lnTo>
                      <a:pt x="787" y="12"/>
                    </a:lnTo>
                    <a:lnTo>
                      <a:pt x="787" y="11"/>
                    </a:lnTo>
                    <a:lnTo>
                      <a:pt x="788" y="10"/>
                    </a:lnTo>
                    <a:lnTo>
                      <a:pt x="788" y="8"/>
                    </a:lnTo>
                    <a:lnTo>
                      <a:pt x="790" y="7"/>
                    </a:lnTo>
                    <a:lnTo>
                      <a:pt x="791" y="6"/>
                    </a:lnTo>
                    <a:lnTo>
                      <a:pt x="791" y="4"/>
                    </a:lnTo>
                    <a:lnTo>
                      <a:pt x="792" y="2"/>
                    </a:lnTo>
                    <a:lnTo>
                      <a:pt x="794" y="0"/>
                    </a:lnTo>
                  </a:path>
                </a:pathLst>
              </a:custGeom>
              <a:noFill/>
              <a:ln w="28575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508" name="Freeform 88">
                <a:extLst>
                  <a:ext uri="{FF2B5EF4-FFF2-40B4-BE49-F238E27FC236}">
                    <a16:creationId xmlns:a16="http://schemas.microsoft.com/office/drawing/2014/main" id="{9B7C7207-6528-294E-B73E-E847E733DC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24676" y="5661598"/>
                <a:ext cx="74612" cy="252412"/>
              </a:xfrm>
              <a:custGeom>
                <a:avLst/>
                <a:gdLst>
                  <a:gd name="T0" fmla="*/ 2147483646 w 94"/>
                  <a:gd name="T1" fmla="*/ 2147483646 h 317"/>
                  <a:gd name="T2" fmla="*/ 2147483646 w 94"/>
                  <a:gd name="T3" fmla="*/ 2147483646 h 317"/>
                  <a:gd name="T4" fmla="*/ 2147483646 w 94"/>
                  <a:gd name="T5" fmla="*/ 2147483646 h 317"/>
                  <a:gd name="T6" fmla="*/ 2147483646 w 94"/>
                  <a:gd name="T7" fmla="*/ 2147483646 h 317"/>
                  <a:gd name="T8" fmla="*/ 2147483646 w 94"/>
                  <a:gd name="T9" fmla="*/ 2147483646 h 317"/>
                  <a:gd name="T10" fmla="*/ 2147483646 w 94"/>
                  <a:gd name="T11" fmla="*/ 2147483646 h 317"/>
                  <a:gd name="T12" fmla="*/ 2147483646 w 94"/>
                  <a:gd name="T13" fmla="*/ 2147483646 h 317"/>
                  <a:gd name="T14" fmla="*/ 2147483646 w 94"/>
                  <a:gd name="T15" fmla="*/ 2147483646 h 317"/>
                  <a:gd name="T16" fmla="*/ 2147483646 w 94"/>
                  <a:gd name="T17" fmla="*/ 2147483646 h 317"/>
                  <a:gd name="T18" fmla="*/ 2147483646 w 94"/>
                  <a:gd name="T19" fmla="*/ 2147483646 h 317"/>
                  <a:gd name="T20" fmla="*/ 2147483646 w 94"/>
                  <a:gd name="T21" fmla="*/ 2147483646 h 317"/>
                  <a:gd name="T22" fmla="*/ 2147483646 w 94"/>
                  <a:gd name="T23" fmla="*/ 2147483646 h 317"/>
                  <a:gd name="T24" fmla="*/ 2147483646 w 94"/>
                  <a:gd name="T25" fmla="*/ 2147483646 h 317"/>
                  <a:gd name="T26" fmla="*/ 2147483646 w 94"/>
                  <a:gd name="T27" fmla="*/ 2147483646 h 317"/>
                  <a:gd name="T28" fmla="*/ 2147483646 w 94"/>
                  <a:gd name="T29" fmla="*/ 2147483646 h 317"/>
                  <a:gd name="T30" fmla="*/ 2147483646 w 94"/>
                  <a:gd name="T31" fmla="*/ 2147483646 h 317"/>
                  <a:gd name="T32" fmla="*/ 2147483646 w 94"/>
                  <a:gd name="T33" fmla="*/ 2147483646 h 317"/>
                  <a:gd name="T34" fmla="*/ 2147483646 w 94"/>
                  <a:gd name="T35" fmla="*/ 2147483646 h 317"/>
                  <a:gd name="T36" fmla="*/ 2147483646 w 94"/>
                  <a:gd name="T37" fmla="*/ 2147483646 h 317"/>
                  <a:gd name="T38" fmla="*/ 2147483646 w 94"/>
                  <a:gd name="T39" fmla="*/ 2147483646 h 317"/>
                  <a:gd name="T40" fmla="*/ 2147483646 w 94"/>
                  <a:gd name="T41" fmla="*/ 2147483646 h 317"/>
                  <a:gd name="T42" fmla="*/ 2147483646 w 94"/>
                  <a:gd name="T43" fmla="*/ 2147483646 h 317"/>
                  <a:gd name="T44" fmla="*/ 2147483646 w 94"/>
                  <a:gd name="T45" fmla="*/ 2147483646 h 317"/>
                  <a:gd name="T46" fmla="*/ 2147483646 w 94"/>
                  <a:gd name="T47" fmla="*/ 2147483646 h 317"/>
                  <a:gd name="T48" fmla="*/ 2147483646 w 94"/>
                  <a:gd name="T49" fmla="*/ 2147483646 h 317"/>
                  <a:gd name="T50" fmla="*/ 2147483646 w 94"/>
                  <a:gd name="T51" fmla="*/ 2147483646 h 317"/>
                  <a:gd name="T52" fmla="*/ 2147483646 w 94"/>
                  <a:gd name="T53" fmla="*/ 2147483646 h 317"/>
                  <a:gd name="T54" fmla="*/ 2147483646 w 94"/>
                  <a:gd name="T55" fmla="*/ 2147483646 h 317"/>
                  <a:gd name="T56" fmla="*/ 2147483646 w 94"/>
                  <a:gd name="T57" fmla="*/ 2147483646 h 317"/>
                  <a:gd name="T58" fmla="*/ 2147483646 w 94"/>
                  <a:gd name="T59" fmla="*/ 2147483646 h 317"/>
                  <a:gd name="T60" fmla="*/ 2147483646 w 94"/>
                  <a:gd name="T61" fmla="*/ 2147483646 h 317"/>
                  <a:gd name="T62" fmla="*/ 2147483646 w 94"/>
                  <a:gd name="T63" fmla="*/ 2147483646 h 317"/>
                  <a:gd name="T64" fmla="*/ 2147483646 w 94"/>
                  <a:gd name="T65" fmla="*/ 2147483646 h 317"/>
                  <a:gd name="T66" fmla="*/ 2147483646 w 94"/>
                  <a:gd name="T67" fmla="*/ 2147483646 h 317"/>
                  <a:gd name="T68" fmla="*/ 2147483646 w 94"/>
                  <a:gd name="T69" fmla="*/ 2147483646 h 317"/>
                  <a:gd name="T70" fmla="*/ 2147483646 w 94"/>
                  <a:gd name="T71" fmla="*/ 2147483646 h 317"/>
                  <a:gd name="T72" fmla="*/ 2147483646 w 94"/>
                  <a:gd name="T73" fmla="*/ 2147483646 h 317"/>
                  <a:gd name="T74" fmla="*/ 2147483646 w 94"/>
                  <a:gd name="T75" fmla="*/ 2147483646 h 317"/>
                  <a:gd name="T76" fmla="*/ 2147483646 w 94"/>
                  <a:gd name="T77" fmla="*/ 2147483646 h 317"/>
                  <a:gd name="T78" fmla="*/ 2147483646 w 94"/>
                  <a:gd name="T79" fmla="*/ 2147483646 h 317"/>
                  <a:gd name="T80" fmla="*/ 2147483646 w 94"/>
                  <a:gd name="T81" fmla="*/ 2147483646 h 317"/>
                  <a:gd name="T82" fmla="*/ 2147483646 w 94"/>
                  <a:gd name="T83" fmla="*/ 2147483646 h 317"/>
                  <a:gd name="T84" fmla="*/ 2147483646 w 94"/>
                  <a:gd name="T85" fmla="*/ 2147483646 h 317"/>
                  <a:gd name="T86" fmla="*/ 2147483646 w 94"/>
                  <a:gd name="T87" fmla="*/ 2147483646 h 317"/>
                  <a:gd name="T88" fmla="*/ 2147483646 w 94"/>
                  <a:gd name="T89" fmla="*/ 2147483646 h 317"/>
                  <a:gd name="T90" fmla="*/ 2147483646 w 94"/>
                  <a:gd name="T91" fmla="*/ 2147483646 h 317"/>
                  <a:gd name="T92" fmla="*/ 2147483646 w 94"/>
                  <a:gd name="T93" fmla="*/ 2147483646 h 317"/>
                  <a:gd name="T94" fmla="*/ 2147483646 w 94"/>
                  <a:gd name="T95" fmla="*/ 2147483646 h 317"/>
                  <a:gd name="T96" fmla="*/ 2147483646 w 94"/>
                  <a:gd name="T97" fmla="*/ 2147483646 h 317"/>
                  <a:gd name="T98" fmla="*/ 2147483646 w 94"/>
                  <a:gd name="T99" fmla="*/ 2147483646 h 317"/>
                  <a:gd name="T100" fmla="*/ 2147483646 w 94"/>
                  <a:gd name="T101" fmla="*/ 2147483646 h 317"/>
                  <a:gd name="T102" fmla="*/ 2147483646 w 94"/>
                  <a:gd name="T103" fmla="*/ 2147483646 h 317"/>
                  <a:gd name="T104" fmla="*/ 2147483646 w 94"/>
                  <a:gd name="T105" fmla="*/ 2147483646 h 317"/>
                  <a:gd name="T106" fmla="*/ 2147483646 w 94"/>
                  <a:gd name="T107" fmla="*/ 2147483646 h 317"/>
                  <a:gd name="T108" fmla="*/ 2147483646 w 94"/>
                  <a:gd name="T109" fmla="*/ 2147483646 h 317"/>
                  <a:gd name="T110" fmla="*/ 2147483646 w 94"/>
                  <a:gd name="T111" fmla="*/ 2147483646 h 317"/>
                  <a:gd name="T112" fmla="*/ 2147483646 w 94"/>
                  <a:gd name="T113" fmla="*/ 2147483646 h 317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94" h="317">
                    <a:moveTo>
                      <a:pt x="0" y="0"/>
                    </a:moveTo>
                    <a:lnTo>
                      <a:pt x="3" y="4"/>
                    </a:lnTo>
                    <a:lnTo>
                      <a:pt x="4" y="7"/>
                    </a:lnTo>
                    <a:lnTo>
                      <a:pt x="5" y="9"/>
                    </a:lnTo>
                    <a:lnTo>
                      <a:pt x="7" y="13"/>
                    </a:lnTo>
                    <a:lnTo>
                      <a:pt x="9" y="16"/>
                    </a:lnTo>
                    <a:lnTo>
                      <a:pt x="11" y="19"/>
                    </a:lnTo>
                    <a:lnTo>
                      <a:pt x="12" y="20"/>
                    </a:lnTo>
                    <a:lnTo>
                      <a:pt x="13" y="23"/>
                    </a:lnTo>
                    <a:lnTo>
                      <a:pt x="13" y="25"/>
                    </a:lnTo>
                    <a:lnTo>
                      <a:pt x="15" y="27"/>
                    </a:lnTo>
                    <a:lnTo>
                      <a:pt x="16" y="28"/>
                    </a:lnTo>
                    <a:lnTo>
                      <a:pt x="17" y="31"/>
                    </a:lnTo>
                    <a:lnTo>
                      <a:pt x="17" y="32"/>
                    </a:lnTo>
                    <a:lnTo>
                      <a:pt x="19" y="33"/>
                    </a:lnTo>
                    <a:lnTo>
                      <a:pt x="20" y="35"/>
                    </a:lnTo>
                    <a:lnTo>
                      <a:pt x="20" y="36"/>
                    </a:lnTo>
                    <a:lnTo>
                      <a:pt x="21" y="37"/>
                    </a:lnTo>
                    <a:lnTo>
                      <a:pt x="21" y="39"/>
                    </a:lnTo>
                    <a:lnTo>
                      <a:pt x="23" y="40"/>
                    </a:lnTo>
                    <a:lnTo>
                      <a:pt x="23" y="41"/>
                    </a:lnTo>
                    <a:lnTo>
                      <a:pt x="23" y="43"/>
                    </a:lnTo>
                    <a:lnTo>
                      <a:pt x="24" y="44"/>
                    </a:lnTo>
                    <a:lnTo>
                      <a:pt x="24" y="45"/>
                    </a:lnTo>
                    <a:lnTo>
                      <a:pt x="25" y="47"/>
                    </a:lnTo>
                    <a:lnTo>
                      <a:pt x="25" y="48"/>
                    </a:lnTo>
                    <a:lnTo>
                      <a:pt x="27" y="49"/>
                    </a:lnTo>
                    <a:lnTo>
                      <a:pt x="27" y="51"/>
                    </a:lnTo>
                    <a:lnTo>
                      <a:pt x="28" y="52"/>
                    </a:lnTo>
                    <a:lnTo>
                      <a:pt x="28" y="53"/>
                    </a:lnTo>
                    <a:lnTo>
                      <a:pt x="29" y="55"/>
                    </a:lnTo>
                    <a:lnTo>
                      <a:pt x="29" y="57"/>
                    </a:lnTo>
                    <a:lnTo>
                      <a:pt x="31" y="58"/>
                    </a:lnTo>
                    <a:lnTo>
                      <a:pt x="31" y="60"/>
                    </a:lnTo>
                    <a:lnTo>
                      <a:pt x="32" y="62"/>
                    </a:lnTo>
                    <a:lnTo>
                      <a:pt x="32" y="64"/>
                    </a:lnTo>
                    <a:lnTo>
                      <a:pt x="33" y="65"/>
                    </a:lnTo>
                    <a:lnTo>
                      <a:pt x="33" y="66"/>
                    </a:lnTo>
                    <a:lnTo>
                      <a:pt x="35" y="68"/>
                    </a:lnTo>
                    <a:lnTo>
                      <a:pt x="35" y="69"/>
                    </a:lnTo>
                    <a:lnTo>
                      <a:pt x="35" y="70"/>
                    </a:lnTo>
                    <a:lnTo>
                      <a:pt x="36" y="72"/>
                    </a:lnTo>
                    <a:lnTo>
                      <a:pt x="36" y="73"/>
                    </a:lnTo>
                    <a:lnTo>
                      <a:pt x="37" y="74"/>
                    </a:lnTo>
                    <a:lnTo>
                      <a:pt x="37" y="76"/>
                    </a:lnTo>
                    <a:lnTo>
                      <a:pt x="37" y="77"/>
                    </a:lnTo>
                    <a:lnTo>
                      <a:pt x="39" y="78"/>
                    </a:lnTo>
                    <a:lnTo>
                      <a:pt x="39" y="80"/>
                    </a:lnTo>
                    <a:lnTo>
                      <a:pt x="40" y="81"/>
                    </a:lnTo>
                    <a:lnTo>
                      <a:pt x="40" y="82"/>
                    </a:lnTo>
                    <a:lnTo>
                      <a:pt x="41" y="84"/>
                    </a:lnTo>
                    <a:lnTo>
                      <a:pt x="41" y="85"/>
                    </a:lnTo>
                    <a:lnTo>
                      <a:pt x="41" y="86"/>
                    </a:lnTo>
                    <a:lnTo>
                      <a:pt x="42" y="88"/>
                    </a:lnTo>
                    <a:lnTo>
                      <a:pt x="42" y="89"/>
                    </a:lnTo>
                    <a:lnTo>
                      <a:pt x="42" y="90"/>
                    </a:lnTo>
                    <a:lnTo>
                      <a:pt x="44" y="93"/>
                    </a:lnTo>
                    <a:lnTo>
                      <a:pt x="44" y="94"/>
                    </a:lnTo>
                    <a:lnTo>
                      <a:pt x="45" y="96"/>
                    </a:lnTo>
                    <a:lnTo>
                      <a:pt x="45" y="98"/>
                    </a:lnTo>
                    <a:lnTo>
                      <a:pt x="46" y="100"/>
                    </a:lnTo>
                    <a:lnTo>
                      <a:pt x="48" y="102"/>
                    </a:lnTo>
                    <a:lnTo>
                      <a:pt x="48" y="105"/>
                    </a:lnTo>
                    <a:lnTo>
                      <a:pt x="49" y="106"/>
                    </a:lnTo>
                    <a:lnTo>
                      <a:pt x="49" y="109"/>
                    </a:lnTo>
                    <a:lnTo>
                      <a:pt x="50" y="110"/>
                    </a:lnTo>
                    <a:lnTo>
                      <a:pt x="52" y="112"/>
                    </a:lnTo>
                    <a:lnTo>
                      <a:pt x="52" y="113"/>
                    </a:lnTo>
                    <a:lnTo>
                      <a:pt x="52" y="116"/>
                    </a:lnTo>
                    <a:lnTo>
                      <a:pt x="53" y="117"/>
                    </a:lnTo>
                    <a:lnTo>
                      <a:pt x="53" y="118"/>
                    </a:lnTo>
                    <a:lnTo>
                      <a:pt x="54" y="120"/>
                    </a:lnTo>
                    <a:lnTo>
                      <a:pt x="54" y="121"/>
                    </a:lnTo>
                    <a:lnTo>
                      <a:pt x="54" y="122"/>
                    </a:lnTo>
                    <a:lnTo>
                      <a:pt x="56" y="122"/>
                    </a:lnTo>
                    <a:lnTo>
                      <a:pt x="56" y="124"/>
                    </a:lnTo>
                    <a:lnTo>
                      <a:pt x="56" y="125"/>
                    </a:lnTo>
                    <a:lnTo>
                      <a:pt x="57" y="126"/>
                    </a:lnTo>
                    <a:lnTo>
                      <a:pt x="57" y="128"/>
                    </a:lnTo>
                    <a:lnTo>
                      <a:pt x="57" y="129"/>
                    </a:lnTo>
                    <a:lnTo>
                      <a:pt x="57" y="130"/>
                    </a:lnTo>
                    <a:lnTo>
                      <a:pt x="58" y="131"/>
                    </a:lnTo>
                    <a:lnTo>
                      <a:pt x="58" y="133"/>
                    </a:lnTo>
                    <a:lnTo>
                      <a:pt x="60" y="134"/>
                    </a:lnTo>
                    <a:lnTo>
                      <a:pt x="60" y="135"/>
                    </a:lnTo>
                    <a:lnTo>
                      <a:pt x="60" y="137"/>
                    </a:lnTo>
                    <a:lnTo>
                      <a:pt x="61" y="139"/>
                    </a:lnTo>
                    <a:lnTo>
                      <a:pt x="61" y="141"/>
                    </a:lnTo>
                    <a:lnTo>
                      <a:pt x="61" y="142"/>
                    </a:lnTo>
                    <a:lnTo>
                      <a:pt x="62" y="143"/>
                    </a:lnTo>
                    <a:lnTo>
                      <a:pt x="62" y="146"/>
                    </a:lnTo>
                    <a:lnTo>
                      <a:pt x="64" y="147"/>
                    </a:lnTo>
                    <a:lnTo>
                      <a:pt x="64" y="150"/>
                    </a:lnTo>
                    <a:lnTo>
                      <a:pt x="65" y="153"/>
                    </a:lnTo>
                    <a:lnTo>
                      <a:pt x="65" y="154"/>
                    </a:lnTo>
                    <a:lnTo>
                      <a:pt x="66" y="157"/>
                    </a:lnTo>
                    <a:lnTo>
                      <a:pt x="66" y="158"/>
                    </a:lnTo>
                    <a:lnTo>
                      <a:pt x="68" y="159"/>
                    </a:lnTo>
                    <a:lnTo>
                      <a:pt x="68" y="162"/>
                    </a:lnTo>
                    <a:lnTo>
                      <a:pt x="68" y="163"/>
                    </a:lnTo>
                    <a:lnTo>
                      <a:pt x="69" y="165"/>
                    </a:lnTo>
                    <a:lnTo>
                      <a:pt x="69" y="166"/>
                    </a:lnTo>
                    <a:lnTo>
                      <a:pt x="69" y="167"/>
                    </a:lnTo>
                    <a:lnTo>
                      <a:pt x="70" y="169"/>
                    </a:lnTo>
                    <a:lnTo>
                      <a:pt x="70" y="170"/>
                    </a:lnTo>
                    <a:lnTo>
                      <a:pt x="70" y="171"/>
                    </a:lnTo>
                    <a:lnTo>
                      <a:pt x="70" y="173"/>
                    </a:lnTo>
                    <a:lnTo>
                      <a:pt x="72" y="173"/>
                    </a:lnTo>
                    <a:lnTo>
                      <a:pt x="72" y="174"/>
                    </a:lnTo>
                    <a:lnTo>
                      <a:pt x="72" y="175"/>
                    </a:lnTo>
                    <a:lnTo>
                      <a:pt x="72" y="177"/>
                    </a:lnTo>
                    <a:lnTo>
                      <a:pt x="73" y="178"/>
                    </a:lnTo>
                    <a:lnTo>
                      <a:pt x="73" y="179"/>
                    </a:lnTo>
                    <a:lnTo>
                      <a:pt x="73" y="181"/>
                    </a:lnTo>
                    <a:lnTo>
                      <a:pt x="74" y="182"/>
                    </a:lnTo>
                    <a:lnTo>
                      <a:pt x="74" y="183"/>
                    </a:lnTo>
                    <a:lnTo>
                      <a:pt x="74" y="185"/>
                    </a:lnTo>
                    <a:lnTo>
                      <a:pt x="76" y="186"/>
                    </a:lnTo>
                    <a:lnTo>
                      <a:pt x="76" y="187"/>
                    </a:lnTo>
                    <a:lnTo>
                      <a:pt x="76" y="189"/>
                    </a:lnTo>
                    <a:lnTo>
                      <a:pt x="77" y="190"/>
                    </a:lnTo>
                    <a:lnTo>
                      <a:pt x="77" y="193"/>
                    </a:lnTo>
                    <a:lnTo>
                      <a:pt x="78" y="194"/>
                    </a:lnTo>
                    <a:lnTo>
                      <a:pt x="78" y="197"/>
                    </a:lnTo>
                    <a:lnTo>
                      <a:pt x="78" y="198"/>
                    </a:lnTo>
                    <a:lnTo>
                      <a:pt x="80" y="201"/>
                    </a:lnTo>
                    <a:lnTo>
                      <a:pt x="80" y="203"/>
                    </a:lnTo>
                    <a:lnTo>
                      <a:pt x="81" y="205"/>
                    </a:lnTo>
                    <a:lnTo>
                      <a:pt x="81" y="206"/>
                    </a:lnTo>
                    <a:lnTo>
                      <a:pt x="82" y="208"/>
                    </a:lnTo>
                    <a:lnTo>
                      <a:pt x="82" y="210"/>
                    </a:lnTo>
                    <a:lnTo>
                      <a:pt x="82" y="211"/>
                    </a:lnTo>
                    <a:lnTo>
                      <a:pt x="84" y="212"/>
                    </a:lnTo>
                    <a:lnTo>
                      <a:pt x="84" y="214"/>
                    </a:lnTo>
                    <a:lnTo>
                      <a:pt x="84" y="215"/>
                    </a:lnTo>
                    <a:lnTo>
                      <a:pt x="85" y="216"/>
                    </a:lnTo>
                    <a:lnTo>
                      <a:pt x="85" y="218"/>
                    </a:lnTo>
                    <a:lnTo>
                      <a:pt x="85" y="219"/>
                    </a:lnTo>
                    <a:lnTo>
                      <a:pt x="85" y="220"/>
                    </a:lnTo>
                    <a:lnTo>
                      <a:pt x="86" y="222"/>
                    </a:lnTo>
                    <a:lnTo>
                      <a:pt x="86" y="223"/>
                    </a:lnTo>
                    <a:lnTo>
                      <a:pt x="86" y="224"/>
                    </a:lnTo>
                    <a:lnTo>
                      <a:pt x="86" y="226"/>
                    </a:lnTo>
                    <a:lnTo>
                      <a:pt x="86" y="227"/>
                    </a:lnTo>
                    <a:lnTo>
                      <a:pt x="86" y="228"/>
                    </a:lnTo>
                    <a:lnTo>
                      <a:pt x="86" y="230"/>
                    </a:lnTo>
                    <a:lnTo>
                      <a:pt x="88" y="231"/>
                    </a:lnTo>
                    <a:lnTo>
                      <a:pt x="88" y="232"/>
                    </a:lnTo>
                    <a:lnTo>
                      <a:pt x="88" y="234"/>
                    </a:lnTo>
                    <a:lnTo>
                      <a:pt x="88" y="235"/>
                    </a:lnTo>
                    <a:lnTo>
                      <a:pt x="88" y="236"/>
                    </a:lnTo>
                    <a:lnTo>
                      <a:pt x="88" y="238"/>
                    </a:lnTo>
                    <a:lnTo>
                      <a:pt x="88" y="239"/>
                    </a:lnTo>
                    <a:lnTo>
                      <a:pt x="88" y="242"/>
                    </a:lnTo>
                    <a:lnTo>
                      <a:pt x="88" y="243"/>
                    </a:lnTo>
                    <a:lnTo>
                      <a:pt x="88" y="246"/>
                    </a:lnTo>
                    <a:lnTo>
                      <a:pt x="89" y="247"/>
                    </a:lnTo>
                    <a:lnTo>
                      <a:pt x="89" y="248"/>
                    </a:lnTo>
                    <a:lnTo>
                      <a:pt x="89" y="250"/>
                    </a:lnTo>
                    <a:lnTo>
                      <a:pt x="89" y="251"/>
                    </a:lnTo>
                    <a:lnTo>
                      <a:pt x="89" y="252"/>
                    </a:lnTo>
                    <a:lnTo>
                      <a:pt x="89" y="254"/>
                    </a:lnTo>
                    <a:lnTo>
                      <a:pt x="89" y="255"/>
                    </a:lnTo>
                    <a:lnTo>
                      <a:pt x="89" y="256"/>
                    </a:lnTo>
                    <a:lnTo>
                      <a:pt x="89" y="258"/>
                    </a:lnTo>
                    <a:lnTo>
                      <a:pt x="89" y="259"/>
                    </a:lnTo>
                    <a:lnTo>
                      <a:pt x="89" y="260"/>
                    </a:lnTo>
                    <a:lnTo>
                      <a:pt x="90" y="260"/>
                    </a:lnTo>
                    <a:lnTo>
                      <a:pt x="90" y="262"/>
                    </a:lnTo>
                    <a:lnTo>
                      <a:pt x="90" y="263"/>
                    </a:lnTo>
                    <a:lnTo>
                      <a:pt x="90" y="264"/>
                    </a:lnTo>
                    <a:lnTo>
                      <a:pt x="90" y="266"/>
                    </a:lnTo>
                    <a:lnTo>
                      <a:pt x="90" y="267"/>
                    </a:lnTo>
                    <a:lnTo>
                      <a:pt x="90" y="268"/>
                    </a:lnTo>
                    <a:lnTo>
                      <a:pt x="90" y="270"/>
                    </a:lnTo>
                    <a:lnTo>
                      <a:pt x="92" y="270"/>
                    </a:lnTo>
                    <a:lnTo>
                      <a:pt x="92" y="271"/>
                    </a:lnTo>
                    <a:lnTo>
                      <a:pt x="92" y="272"/>
                    </a:lnTo>
                    <a:lnTo>
                      <a:pt x="92" y="274"/>
                    </a:lnTo>
                    <a:lnTo>
                      <a:pt x="92" y="275"/>
                    </a:lnTo>
                    <a:lnTo>
                      <a:pt x="92" y="276"/>
                    </a:lnTo>
                    <a:lnTo>
                      <a:pt x="93" y="278"/>
                    </a:lnTo>
                    <a:lnTo>
                      <a:pt x="93" y="279"/>
                    </a:lnTo>
                    <a:lnTo>
                      <a:pt x="93" y="280"/>
                    </a:lnTo>
                    <a:lnTo>
                      <a:pt x="93" y="281"/>
                    </a:lnTo>
                    <a:lnTo>
                      <a:pt x="93" y="283"/>
                    </a:lnTo>
                    <a:lnTo>
                      <a:pt x="94" y="284"/>
                    </a:lnTo>
                    <a:lnTo>
                      <a:pt x="94" y="285"/>
                    </a:lnTo>
                    <a:lnTo>
                      <a:pt x="94" y="287"/>
                    </a:lnTo>
                    <a:lnTo>
                      <a:pt x="94" y="288"/>
                    </a:lnTo>
                    <a:lnTo>
                      <a:pt x="94" y="289"/>
                    </a:lnTo>
                    <a:lnTo>
                      <a:pt x="94" y="291"/>
                    </a:lnTo>
                    <a:lnTo>
                      <a:pt x="94" y="292"/>
                    </a:lnTo>
                    <a:lnTo>
                      <a:pt x="94" y="293"/>
                    </a:lnTo>
                    <a:lnTo>
                      <a:pt x="94" y="295"/>
                    </a:lnTo>
                    <a:lnTo>
                      <a:pt x="94" y="296"/>
                    </a:lnTo>
                    <a:lnTo>
                      <a:pt x="94" y="297"/>
                    </a:lnTo>
                    <a:lnTo>
                      <a:pt x="94" y="299"/>
                    </a:lnTo>
                    <a:lnTo>
                      <a:pt x="94" y="300"/>
                    </a:lnTo>
                    <a:lnTo>
                      <a:pt x="94" y="303"/>
                    </a:lnTo>
                    <a:lnTo>
                      <a:pt x="94" y="304"/>
                    </a:lnTo>
                    <a:lnTo>
                      <a:pt x="94" y="305"/>
                    </a:lnTo>
                    <a:lnTo>
                      <a:pt x="93" y="308"/>
                    </a:lnTo>
                    <a:lnTo>
                      <a:pt x="93" y="309"/>
                    </a:lnTo>
                    <a:lnTo>
                      <a:pt x="93" y="312"/>
                    </a:lnTo>
                    <a:lnTo>
                      <a:pt x="93" y="315"/>
                    </a:lnTo>
                    <a:lnTo>
                      <a:pt x="93" y="317"/>
                    </a:lnTo>
                  </a:path>
                </a:pathLst>
              </a:custGeom>
              <a:noFill/>
              <a:ln w="28575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509" name="Freeform 89">
                <a:extLst>
                  <a:ext uri="{FF2B5EF4-FFF2-40B4-BE49-F238E27FC236}">
                    <a16:creationId xmlns:a16="http://schemas.microsoft.com/office/drawing/2014/main" id="{06D82A2C-15E4-2440-A776-5C26704352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24676" y="5910834"/>
                <a:ext cx="74612" cy="252413"/>
              </a:xfrm>
              <a:custGeom>
                <a:avLst/>
                <a:gdLst>
                  <a:gd name="T0" fmla="*/ 2147483646 w 94"/>
                  <a:gd name="T1" fmla="*/ 2147483646 h 317"/>
                  <a:gd name="T2" fmla="*/ 2147483646 w 94"/>
                  <a:gd name="T3" fmla="*/ 2147483646 h 317"/>
                  <a:gd name="T4" fmla="*/ 2147483646 w 94"/>
                  <a:gd name="T5" fmla="*/ 2147483646 h 317"/>
                  <a:gd name="T6" fmla="*/ 2147483646 w 94"/>
                  <a:gd name="T7" fmla="*/ 2147483646 h 317"/>
                  <a:gd name="T8" fmla="*/ 2147483646 w 94"/>
                  <a:gd name="T9" fmla="*/ 2147483646 h 317"/>
                  <a:gd name="T10" fmla="*/ 2147483646 w 94"/>
                  <a:gd name="T11" fmla="*/ 2147483646 h 317"/>
                  <a:gd name="T12" fmla="*/ 2147483646 w 94"/>
                  <a:gd name="T13" fmla="*/ 2147483646 h 317"/>
                  <a:gd name="T14" fmla="*/ 2147483646 w 94"/>
                  <a:gd name="T15" fmla="*/ 2147483646 h 317"/>
                  <a:gd name="T16" fmla="*/ 2147483646 w 94"/>
                  <a:gd name="T17" fmla="*/ 2147483646 h 317"/>
                  <a:gd name="T18" fmla="*/ 2147483646 w 94"/>
                  <a:gd name="T19" fmla="*/ 2147483646 h 317"/>
                  <a:gd name="T20" fmla="*/ 2147483646 w 94"/>
                  <a:gd name="T21" fmla="*/ 2147483646 h 317"/>
                  <a:gd name="T22" fmla="*/ 2147483646 w 94"/>
                  <a:gd name="T23" fmla="*/ 2147483646 h 317"/>
                  <a:gd name="T24" fmla="*/ 2147483646 w 94"/>
                  <a:gd name="T25" fmla="*/ 2147483646 h 317"/>
                  <a:gd name="T26" fmla="*/ 2147483646 w 94"/>
                  <a:gd name="T27" fmla="*/ 2147483646 h 317"/>
                  <a:gd name="T28" fmla="*/ 2147483646 w 94"/>
                  <a:gd name="T29" fmla="*/ 2147483646 h 317"/>
                  <a:gd name="T30" fmla="*/ 2147483646 w 94"/>
                  <a:gd name="T31" fmla="*/ 2147483646 h 317"/>
                  <a:gd name="T32" fmla="*/ 2147483646 w 94"/>
                  <a:gd name="T33" fmla="*/ 2147483646 h 317"/>
                  <a:gd name="T34" fmla="*/ 2147483646 w 94"/>
                  <a:gd name="T35" fmla="*/ 2147483646 h 317"/>
                  <a:gd name="T36" fmla="*/ 2147483646 w 94"/>
                  <a:gd name="T37" fmla="*/ 2147483646 h 317"/>
                  <a:gd name="T38" fmla="*/ 2147483646 w 94"/>
                  <a:gd name="T39" fmla="*/ 2147483646 h 317"/>
                  <a:gd name="T40" fmla="*/ 2147483646 w 94"/>
                  <a:gd name="T41" fmla="*/ 2147483646 h 317"/>
                  <a:gd name="T42" fmla="*/ 2147483646 w 94"/>
                  <a:gd name="T43" fmla="*/ 2147483646 h 317"/>
                  <a:gd name="T44" fmla="*/ 2147483646 w 94"/>
                  <a:gd name="T45" fmla="*/ 2147483646 h 317"/>
                  <a:gd name="T46" fmla="*/ 2147483646 w 94"/>
                  <a:gd name="T47" fmla="*/ 2147483646 h 317"/>
                  <a:gd name="T48" fmla="*/ 2147483646 w 94"/>
                  <a:gd name="T49" fmla="*/ 2147483646 h 317"/>
                  <a:gd name="T50" fmla="*/ 2147483646 w 94"/>
                  <a:gd name="T51" fmla="*/ 2147483646 h 317"/>
                  <a:gd name="T52" fmla="*/ 2147483646 w 94"/>
                  <a:gd name="T53" fmla="*/ 2147483646 h 317"/>
                  <a:gd name="T54" fmla="*/ 2147483646 w 94"/>
                  <a:gd name="T55" fmla="*/ 2147483646 h 317"/>
                  <a:gd name="T56" fmla="*/ 2147483646 w 94"/>
                  <a:gd name="T57" fmla="*/ 2147483646 h 317"/>
                  <a:gd name="T58" fmla="*/ 2147483646 w 94"/>
                  <a:gd name="T59" fmla="*/ 2147483646 h 317"/>
                  <a:gd name="T60" fmla="*/ 2147483646 w 94"/>
                  <a:gd name="T61" fmla="*/ 2147483646 h 317"/>
                  <a:gd name="T62" fmla="*/ 2147483646 w 94"/>
                  <a:gd name="T63" fmla="*/ 2147483646 h 317"/>
                  <a:gd name="T64" fmla="*/ 2147483646 w 94"/>
                  <a:gd name="T65" fmla="*/ 2147483646 h 317"/>
                  <a:gd name="T66" fmla="*/ 2147483646 w 94"/>
                  <a:gd name="T67" fmla="*/ 2147483646 h 317"/>
                  <a:gd name="T68" fmla="*/ 2147483646 w 94"/>
                  <a:gd name="T69" fmla="*/ 2147483646 h 317"/>
                  <a:gd name="T70" fmla="*/ 2147483646 w 94"/>
                  <a:gd name="T71" fmla="*/ 2147483646 h 317"/>
                  <a:gd name="T72" fmla="*/ 2147483646 w 94"/>
                  <a:gd name="T73" fmla="*/ 2147483646 h 317"/>
                  <a:gd name="T74" fmla="*/ 2147483646 w 94"/>
                  <a:gd name="T75" fmla="*/ 2147483646 h 317"/>
                  <a:gd name="T76" fmla="*/ 2147483646 w 94"/>
                  <a:gd name="T77" fmla="*/ 2147483646 h 317"/>
                  <a:gd name="T78" fmla="*/ 2147483646 w 94"/>
                  <a:gd name="T79" fmla="*/ 2147483646 h 317"/>
                  <a:gd name="T80" fmla="*/ 2147483646 w 94"/>
                  <a:gd name="T81" fmla="*/ 2147483646 h 317"/>
                  <a:gd name="T82" fmla="*/ 2147483646 w 94"/>
                  <a:gd name="T83" fmla="*/ 2147483646 h 317"/>
                  <a:gd name="T84" fmla="*/ 2147483646 w 94"/>
                  <a:gd name="T85" fmla="*/ 2147483646 h 317"/>
                  <a:gd name="T86" fmla="*/ 2147483646 w 94"/>
                  <a:gd name="T87" fmla="*/ 2147483646 h 317"/>
                  <a:gd name="T88" fmla="*/ 2147483646 w 94"/>
                  <a:gd name="T89" fmla="*/ 2147483646 h 317"/>
                  <a:gd name="T90" fmla="*/ 2147483646 w 94"/>
                  <a:gd name="T91" fmla="*/ 2147483646 h 317"/>
                  <a:gd name="T92" fmla="*/ 2147483646 w 94"/>
                  <a:gd name="T93" fmla="*/ 2147483646 h 317"/>
                  <a:gd name="T94" fmla="*/ 2147483646 w 94"/>
                  <a:gd name="T95" fmla="*/ 2147483646 h 317"/>
                  <a:gd name="T96" fmla="*/ 2147483646 w 94"/>
                  <a:gd name="T97" fmla="*/ 2147483646 h 317"/>
                  <a:gd name="T98" fmla="*/ 2147483646 w 94"/>
                  <a:gd name="T99" fmla="*/ 2147483646 h 317"/>
                  <a:gd name="T100" fmla="*/ 2147483646 w 94"/>
                  <a:gd name="T101" fmla="*/ 2147483646 h 317"/>
                  <a:gd name="T102" fmla="*/ 2147483646 w 94"/>
                  <a:gd name="T103" fmla="*/ 2147483646 h 317"/>
                  <a:gd name="T104" fmla="*/ 2147483646 w 94"/>
                  <a:gd name="T105" fmla="*/ 2147483646 h 317"/>
                  <a:gd name="T106" fmla="*/ 2147483646 w 94"/>
                  <a:gd name="T107" fmla="*/ 2147483646 h 317"/>
                  <a:gd name="T108" fmla="*/ 2147483646 w 94"/>
                  <a:gd name="T109" fmla="*/ 2147483646 h 317"/>
                  <a:gd name="T110" fmla="*/ 2147483646 w 94"/>
                  <a:gd name="T111" fmla="*/ 2147483646 h 317"/>
                  <a:gd name="T112" fmla="*/ 2147483646 w 94"/>
                  <a:gd name="T113" fmla="*/ 2147483646 h 317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94" h="317">
                    <a:moveTo>
                      <a:pt x="0" y="317"/>
                    </a:moveTo>
                    <a:lnTo>
                      <a:pt x="3" y="314"/>
                    </a:lnTo>
                    <a:lnTo>
                      <a:pt x="4" y="310"/>
                    </a:lnTo>
                    <a:lnTo>
                      <a:pt x="5" y="308"/>
                    </a:lnTo>
                    <a:lnTo>
                      <a:pt x="7" y="305"/>
                    </a:lnTo>
                    <a:lnTo>
                      <a:pt x="9" y="302"/>
                    </a:lnTo>
                    <a:lnTo>
                      <a:pt x="11" y="300"/>
                    </a:lnTo>
                    <a:lnTo>
                      <a:pt x="12" y="297"/>
                    </a:lnTo>
                    <a:lnTo>
                      <a:pt x="13" y="294"/>
                    </a:lnTo>
                    <a:lnTo>
                      <a:pt x="13" y="293"/>
                    </a:lnTo>
                    <a:lnTo>
                      <a:pt x="15" y="290"/>
                    </a:lnTo>
                    <a:lnTo>
                      <a:pt x="16" y="289"/>
                    </a:lnTo>
                    <a:lnTo>
                      <a:pt x="17" y="288"/>
                    </a:lnTo>
                    <a:lnTo>
                      <a:pt x="17" y="286"/>
                    </a:lnTo>
                    <a:lnTo>
                      <a:pt x="19" y="284"/>
                    </a:lnTo>
                    <a:lnTo>
                      <a:pt x="20" y="282"/>
                    </a:lnTo>
                    <a:lnTo>
                      <a:pt x="20" y="281"/>
                    </a:lnTo>
                    <a:lnTo>
                      <a:pt x="21" y="280"/>
                    </a:lnTo>
                    <a:lnTo>
                      <a:pt x="21" y="278"/>
                    </a:lnTo>
                    <a:lnTo>
                      <a:pt x="23" y="277"/>
                    </a:lnTo>
                    <a:lnTo>
                      <a:pt x="23" y="276"/>
                    </a:lnTo>
                    <a:lnTo>
                      <a:pt x="23" y="274"/>
                    </a:lnTo>
                    <a:lnTo>
                      <a:pt x="24" y="274"/>
                    </a:lnTo>
                    <a:lnTo>
                      <a:pt x="24" y="273"/>
                    </a:lnTo>
                    <a:lnTo>
                      <a:pt x="25" y="272"/>
                    </a:lnTo>
                    <a:lnTo>
                      <a:pt x="25" y="270"/>
                    </a:lnTo>
                    <a:lnTo>
                      <a:pt x="27" y="269"/>
                    </a:lnTo>
                    <a:lnTo>
                      <a:pt x="27" y="268"/>
                    </a:lnTo>
                    <a:lnTo>
                      <a:pt x="28" y="266"/>
                    </a:lnTo>
                    <a:lnTo>
                      <a:pt x="28" y="264"/>
                    </a:lnTo>
                    <a:lnTo>
                      <a:pt x="29" y="263"/>
                    </a:lnTo>
                    <a:lnTo>
                      <a:pt x="29" y="261"/>
                    </a:lnTo>
                    <a:lnTo>
                      <a:pt x="31" y="259"/>
                    </a:lnTo>
                    <a:lnTo>
                      <a:pt x="31" y="257"/>
                    </a:lnTo>
                    <a:lnTo>
                      <a:pt x="32" y="256"/>
                    </a:lnTo>
                    <a:lnTo>
                      <a:pt x="32" y="255"/>
                    </a:lnTo>
                    <a:lnTo>
                      <a:pt x="33" y="253"/>
                    </a:lnTo>
                    <a:lnTo>
                      <a:pt x="33" y="251"/>
                    </a:lnTo>
                    <a:lnTo>
                      <a:pt x="35" y="249"/>
                    </a:lnTo>
                    <a:lnTo>
                      <a:pt x="35" y="248"/>
                    </a:lnTo>
                    <a:lnTo>
                      <a:pt x="36" y="247"/>
                    </a:lnTo>
                    <a:lnTo>
                      <a:pt x="36" y="245"/>
                    </a:lnTo>
                    <a:lnTo>
                      <a:pt x="36" y="244"/>
                    </a:lnTo>
                    <a:lnTo>
                      <a:pt x="37" y="243"/>
                    </a:lnTo>
                    <a:lnTo>
                      <a:pt x="37" y="241"/>
                    </a:lnTo>
                    <a:lnTo>
                      <a:pt x="39" y="240"/>
                    </a:lnTo>
                    <a:lnTo>
                      <a:pt x="39" y="239"/>
                    </a:lnTo>
                    <a:lnTo>
                      <a:pt x="39" y="237"/>
                    </a:lnTo>
                    <a:lnTo>
                      <a:pt x="40" y="237"/>
                    </a:lnTo>
                    <a:lnTo>
                      <a:pt x="40" y="236"/>
                    </a:lnTo>
                    <a:lnTo>
                      <a:pt x="40" y="235"/>
                    </a:lnTo>
                    <a:lnTo>
                      <a:pt x="41" y="233"/>
                    </a:lnTo>
                    <a:lnTo>
                      <a:pt x="41" y="232"/>
                    </a:lnTo>
                    <a:lnTo>
                      <a:pt x="41" y="231"/>
                    </a:lnTo>
                    <a:lnTo>
                      <a:pt x="42" y="229"/>
                    </a:lnTo>
                    <a:lnTo>
                      <a:pt x="42" y="228"/>
                    </a:lnTo>
                    <a:lnTo>
                      <a:pt x="42" y="227"/>
                    </a:lnTo>
                    <a:lnTo>
                      <a:pt x="44" y="225"/>
                    </a:lnTo>
                    <a:lnTo>
                      <a:pt x="44" y="223"/>
                    </a:lnTo>
                    <a:lnTo>
                      <a:pt x="45" y="221"/>
                    </a:lnTo>
                    <a:lnTo>
                      <a:pt x="45" y="220"/>
                    </a:lnTo>
                    <a:lnTo>
                      <a:pt x="46" y="217"/>
                    </a:lnTo>
                    <a:lnTo>
                      <a:pt x="48" y="215"/>
                    </a:lnTo>
                    <a:lnTo>
                      <a:pt x="48" y="213"/>
                    </a:lnTo>
                    <a:lnTo>
                      <a:pt x="49" y="211"/>
                    </a:lnTo>
                    <a:lnTo>
                      <a:pt x="49" y="209"/>
                    </a:lnTo>
                    <a:lnTo>
                      <a:pt x="50" y="207"/>
                    </a:lnTo>
                    <a:lnTo>
                      <a:pt x="52" y="205"/>
                    </a:lnTo>
                    <a:lnTo>
                      <a:pt x="52" y="204"/>
                    </a:lnTo>
                    <a:lnTo>
                      <a:pt x="52" y="203"/>
                    </a:lnTo>
                    <a:lnTo>
                      <a:pt x="53" y="201"/>
                    </a:lnTo>
                    <a:lnTo>
                      <a:pt x="53" y="200"/>
                    </a:lnTo>
                    <a:lnTo>
                      <a:pt x="54" y="199"/>
                    </a:lnTo>
                    <a:lnTo>
                      <a:pt x="54" y="197"/>
                    </a:lnTo>
                    <a:lnTo>
                      <a:pt x="54" y="196"/>
                    </a:lnTo>
                    <a:lnTo>
                      <a:pt x="56" y="195"/>
                    </a:lnTo>
                    <a:lnTo>
                      <a:pt x="56" y="193"/>
                    </a:lnTo>
                    <a:lnTo>
                      <a:pt x="56" y="192"/>
                    </a:lnTo>
                    <a:lnTo>
                      <a:pt x="57" y="191"/>
                    </a:lnTo>
                    <a:lnTo>
                      <a:pt x="57" y="190"/>
                    </a:lnTo>
                    <a:lnTo>
                      <a:pt x="57" y="188"/>
                    </a:lnTo>
                    <a:lnTo>
                      <a:pt x="58" y="187"/>
                    </a:lnTo>
                    <a:lnTo>
                      <a:pt x="58" y="186"/>
                    </a:lnTo>
                    <a:lnTo>
                      <a:pt x="58" y="184"/>
                    </a:lnTo>
                    <a:lnTo>
                      <a:pt x="60" y="183"/>
                    </a:lnTo>
                    <a:lnTo>
                      <a:pt x="60" y="182"/>
                    </a:lnTo>
                    <a:lnTo>
                      <a:pt x="60" y="180"/>
                    </a:lnTo>
                    <a:lnTo>
                      <a:pt x="61" y="179"/>
                    </a:lnTo>
                    <a:lnTo>
                      <a:pt x="61" y="176"/>
                    </a:lnTo>
                    <a:lnTo>
                      <a:pt x="61" y="175"/>
                    </a:lnTo>
                    <a:lnTo>
                      <a:pt x="62" y="174"/>
                    </a:lnTo>
                    <a:lnTo>
                      <a:pt x="62" y="171"/>
                    </a:lnTo>
                    <a:lnTo>
                      <a:pt x="64" y="170"/>
                    </a:lnTo>
                    <a:lnTo>
                      <a:pt x="64" y="167"/>
                    </a:lnTo>
                    <a:lnTo>
                      <a:pt x="65" y="164"/>
                    </a:lnTo>
                    <a:lnTo>
                      <a:pt x="65" y="163"/>
                    </a:lnTo>
                    <a:lnTo>
                      <a:pt x="66" y="160"/>
                    </a:lnTo>
                    <a:lnTo>
                      <a:pt x="66" y="159"/>
                    </a:lnTo>
                    <a:lnTo>
                      <a:pt x="68" y="158"/>
                    </a:lnTo>
                    <a:lnTo>
                      <a:pt x="68" y="156"/>
                    </a:lnTo>
                    <a:lnTo>
                      <a:pt x="68" y="154"/>
                    </a:lnTo>
                    <a:lnTo>
                      <a:pt x="69" y="152"/>
                    </a:lnTo>
                    <a:lnTo>
                      <a:pt x="69" y="151"/>
                    </a:lnTo>
                    <a:lnTo>
                      <a:pt x="69" y="150"/>
                    </a:lnTo>
                    <a:lnTo>
                      <a:pt x="70" y="148"/>
                    </a:lnTo>
                    <a:lnTo>
                      <a:pt x="70" y="147"/>
                    </a:lnTo>
                    <a:lnTo>
                      <a:pt x="70" y="146"/>
                    </a:lnTo>
                    <a:lnTo>
                      <a:pt x="72" y="144"/>
                    </a:lnTo>
                    <a:lnTo>
                      <a:pt x="72" y="143"/>
                    </a:lnTo>
                    <a:lnTo>
                      <a:pt x="72" y="142"/>
                    </a:lnTo>
                    <a:lnTo>
                      <a:pt x="72" y="140"/>
                    </a:lnTo>
                    <a:lnTo>
                      <a:pt x="73" y="139"/>
                    </a:lnTo>
                    <a:lnTo>
                      <a:pt x="73" y="138"/>
                    </a:lnTo>
                    <a:lnTo>
                      <a:pt x="74" y="136"/>
                    </a:lnTo>
                    <a:lnTo>
                      <a:pt x="74" y="135"/>
                    </a:lnTo>
                    <a:lnTo>
                      <a:pt x="74" y="134"/>
                    </a:lnTo>
                    <a:lnTo>
                      <a:pt x="76" y="132"/>
                    </a:lnTo>
                    <a:lnTo>
                      <a:pt x="76" y="130"/>
                    </a:lnTo>
                    <a:lnTo>
                      <a:pt x="76" y="128"/>
                    </a:lnTo>
                    <a:lnTo>
                      <a:pt x="77" y="127"/>
                    </a:lnTo>
                    <a:lnTo>
                      <a:pt x="77" y="126"/>
                    </a:lnTo>
                    <a:lnTo>
                      <a:pt x="78" y="123"/>
                    </a:lnTo>
                    <a:lnTo>
                      <a:pt x="78" y="122"/>
                    </a:lnTo>
                    <a:lnTo>
                      <a:pt x="78" y="119"/>
                    </a:lnTo>
                    <a:lnTo>
                      <a:pt x="80" y="116"/>
                    </a:lnTo>
                    <a:lnTo>
                      <a:pt x="80" y="115"/>
                    </a:lnTo>
                    <a:lnTo>
                      <a:pt x="81" y="113"/>
                    </a:lnTo>
                    <a:lnTo>
                      <a:pt x="81" y="111"/>
                    </a:lnTo>
                    <a:lnTo>
                      <a:pt x="82" y="110"/>
                    </a:lnTo>
                    <a:lnTo>
                      <a:pt x="82" y="107"/>
                    </a:lnTo>
                    <a:lnTo>
                      <a:pt x="82" y="106"/>
                    </a:lnTo>
                    <a:lnTo>
                      <a:pt x="84" y="105"/>
                    </a:lnTo>
                    <a:lnTo>
                      <a:pt x="84" y="103"/>
                    </a:lnTo>
                    <a:lnTo>
                      <a:pt x="84" y="102"/>
                    </a:lnTo>
                    <a:lnTo>
                      <a:pt x="85" y="101"/>
                    </a:lnTo>
                    <a:lnTo>
                      <a:pt x="85" y="99"/>
                    </a:lnTo>
                    <a:lnTo>
                      <a:pt x="85" y="98"/>
                    </a:lnTo>
                    <a:lnTo>
                      <a:pt x="85" y="97"/>
                    </a:lnTo>
                    <a:lnTo>
                      <a:pt x="86" y="95"/>
                    </a:lnTo>
                    <a:lnTo>
                      <a:pt x="86" y="94"/>
                    </a:lnTo>
                    <a:lnTo>
                      <a:pt x="86" y="93"/>
                    </a:lnTo>
                    <a:lnTo>
                      <a:pt x="86" y="91"/>
                    </a:lnTo>
                    <a:lnTo>
                      <a:pt x="86" y="90"/>
                    </a:lnTo>
                    <a:lnTo>
                      <a:pt x="86" y="89"/>
                    </a:lnTo>
                    <a:lnTo>
                      <a:pt x="86" y="87"/>
                    </a:lnTo>
                    <a:lnTo>
                      <a:pt x="88" y="87"/>
                    </a:lnTo>
                    <a:lnTo>
                      <a:pt x="88" y="86"/>
                    </a:lnTo>
                    <a:lnTo>
                      <a:pt x="88" y="85"/>
                    </a:lnTo>
                    <a:lnTo>
                      <a:pt x="88" y="82"/>
                    </a:lnTo>
                    <a:lnTo>
                      <a:pt x="88" y="81"/>
                    </a:lnTo>
                    <a:lnTo>
                      <a:pt x="88" y="79"/>
                    </a:lnTo>
                    <a:lnTo>
                      <a:pt x="88" y="78"/>
                    </a:lnTo>
                    <a:lnTo>
                      <a:pt x="88" y="77"/>
                    </a:lnTo>
                    <a:lnTo>
                      <a:pt x="88" y="74"/>
                    </a:lnTo>
                    <a:lnTo>
                      <a:pt x="88" y="73"/>
                    </a:lnTo>
                    <a:lnTo>
                      <a:pt x="89" y="70"/>
                    </a:lnTo>
                    <a:lnTo>
                      <a:pt x="89" y="69"/>
                    </a:lnTo>
                    <a:lnTo>
                      <a:pt x="89" y="67"/>
                    </a:lnTo>
                    <a:lnTo>
                      <a:pt x="89" y="66"/>
                    </a:lnTo>
                    <a:lnTo>
                      <a:pt x="89" y="65"/>
                    </a:lnTo>
                    <a:lnTo>
                      <a:pt x="89" y="63"/>
                    </a:lnTo>
                    <a:lnTo>
                      <a:pt x="89" y="62"/>
                    </a:lnTo>
                    <a:lnTo>
                      <a:pt x="89" y="61"/>
                    </a:lnTo>
                    <a:lnTo>
                      <a:pt x="89" y="59"/>
                    </a:lnTo>
                    <a:lnTo>
                      <a:pt x="89" y="58"/>
                    </a:lnTo>
                    <a:lnTo>
                      <a:pt x="90" y="57"/>
                    </a:lnTo>
                    <a:lnTo>
                      <a:pt x="90" y="55"/>
                    </a:lnTo>
                    <a:lnTo>
                      <a:pt x="90" y="54"/>
                    </a:lnTo>
                    <a:lnTo>
                      <a:pt x="90" y="53"/>
                    </a:lnTo>
                    <a:lnTo>
                      <a:pt x="90" y="51"/>
                    </a:lnTo>
                    <a:lnTo>
                      <a:pt x="90" y="50"/>
                    </a:lnTo>
                    <a:lnTo>
                      <a:pt x="90" y="49"/>
                    </a:lnTo>
                    <a:lnTo>
                      <a:pt x="92" y="47"/>
                    </a:lnTo>
                    <a:lnTo>
                      <a:pt x="92" y="46"/>
                    </a:lnTo>
                    <a:lnTo>
                      <a:pt x="92" y="45"/>
                    </a:lnTo>
                    <a:lnTo>
                      <a:pt x="92" y="43"/>
                    </a:lnTo>
                    <a:lnTo>
                      <a:pt x="92" y="42"/>
                    </a:lnTo>
                    <a:lnTo>
                      <a:pt x="92" y="41"/>
                    </a:lnTo>
                    <a:lnTo>
                      <a:pt x="93" y="40"/>
                    </a:lnTo>
                    <a:lnTo>
                      <a:pt x="93" y="38"/>
                    </a:lnTo>
                    <a:lnTo>
                      <a:pt x="93" y="37"/>
                    </a:lnTo>
                    <a:lnTo>
                      <a:pt x="93" y="36"/>
                    </a:lnTo>
                    <a:lnTo>
                      <a:pt x="93" y="34"/>
                    </a:lnTo>
                    <a:lnTo>
                      <a:pt x="94" y="33"/>
                    </a:lnTo>
                    <a:lnTo>
                      <a:pt x="94" y="32"/>
                    </a:lnTo>
                    <a:lnTo>
                      <a:pt x="94" y="30"/>
                    </a:lnTo>
                    <a:lnTo>
                      <a:pt x="94" y="29"/>
                    </a:lnTo>
                    <a:lnTo>
                      <a:pt x="94" y="28"/>
                    </a:lnTo>
                    <a:lnTo>
                      <a:pt x="94" y="26"/>
                    </a:lnTo>
                    <a:lnTo>
                      <a:pt x="94" y="25"/>
                    </a:lnTo>
                    <a:lnTo>
                      <a:pt x="94" y="24"/>
                    </a:lnTo>
                    <a:lnTo>
                      <a:pt x="94" y="22"/>
                    </a:lnTo>
                    <a:lnTo>
                      <a:pt x="94" y="21"/>
                    </a:lnTo>
                    <a:lnTo>
                      <a:pt x="94" y="20"/>
                    </a:lnTo>
                    <a:lnTo>
                      <a:pt x="94" y="18"/>
                    </a:lnTo>
                    <a:lnTo>
                      <a:pt x="94" y="17"/>
                    </a:lnTo>
                    <a:lnTo>
                      <a:pt x="94" y="16"/>
                    </a:lnTo>
                    <a:lnTo>
                      <a:pt x="94" y="13"/>
                    </a:lnTo>
                    <a:lnTo>
                      <a:pt x="94" y="12"/>
                    </a:lnTo>
                    <a:lnTo>
                      <a:pt x="93" y="10"/>
                    </a:lnTo>
                    <a:lnTo>
                      <a:pt x="93" y="8"/>
                    </a:lnTo>
                    <a:lnTo>
                      <a:pt x="93" y="5"/>
                    </a:lnTo>
                    <a:lnTo>
                      <a:pt x="93" y="2"/>
                    </a:lnTo>
                    <a:lnTo>
                      <a:pt x="93" y="0"/>
                    </a:lnTo>
                  </a:path>
                </a:pathLst>
              </a:custGeom>
              <a:noFill/>
              <a:ln w="28575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510" name="Freeform 88">
                <a:extLst>
                  <a:ext uri="{FF2B5EF4-FFF2-40B4-BE49-F238E27FC236}">
                    <a16:creationId xmlns:a16="http://schemas.microsoft.com/office/drawing/2014/main" id="{4A455F5F-0D4C-8F4D-92BD-0A255508A7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32148" y="5658877"/>
                <a:ext cx="74612" cy="252412"/>
              </a:xfrm>
              <a:custGeom>
                <a:avLst/>
                <a:gdLst>
                  <a:gd name="T0" fmla="*/ 2147483646 w 94"/>
                  <a:gd name="T1" fmla="*/ 2147483646 h 317"/>
                  <a:gd name="T2" fmla="*/ 2147483646 w 94"/>
                  <a:gd name="T3" fmla="*/ 2147483646 h 317"/>
                  <a:gd name="T4" fmla="*/ 2147483646 w 94"/>
                  <a:gd name="T5" fmla="*/ 2147483646 h 317"/>
                  <a:gd name="T6" fmla="*/ 2147483646 w 94"/>
                  <a:gd name="T7" fmla="*/ 2147483646 h 317"/>
                  <a:gd name="T8" fmla="*/ 2147483646 w 94"/>
                  <a:gd name="T9" fmla="*/ 2147483646 h 317"/>
                  <a:gd name="T10" fmla="*/ 2147483646 w 94"/>
                  <a:gd name="T11" fmla="*/ 2147483646 h 317"/>
                  <a:gd name="T12" fmla="*/ 2147483646 w 94"/>
                  <a:gd name="T13" fmla="*/ 2147483646 h 317"/>
                  <a:gd name="T14" fmla="*/ 2147483646 w 94"/>
                  <a:gd name="T15" fmla="*/ 2147483646 h 317"/>
                  <a:gd name="T16" fmla="*/ 2147483646 w 94"/>
                  <a:gd name="T17" fmla="*/ 2147483646 h 317"/>
                  <a:gd name="T18" fmla="*/ 2147483646 w 94"/>
                  <a:gd name="T19" fmla="*/ 2147483646 h 317"/>
                  <a:gd name="T20" fmla="*/ 2147483646 w 94"/>
                  <a:gd name="T21" fmla="*/ 2147483646 h 317"/>
                  <a:gd name="T22" fmla="*/ 2147483646 w 94"/>
                  <a:gd name="T23" fmla="*/ 2147483646 h 317"/>
                  <a:gd name="T24" fmla="*/ 2147483646 w 94"/>
                  <a:gd name="T25" fmla="*/ 2147483646 h 317"/>
                  <a:gd name="T26" fmla="*/ 2147483646 w 94"/>
                  <a:gd name="T27" fmla="*/ 2147483646 h 317"/>
                  <a:gd name="T28" fmla="*/ 2147483646 w 94"/>
                  <a:gd name="T29" fmla="*/ 2147483646 h 317"/>
                  <a:gd name="T30" fmla="*/ 2147483646 w 94"/>
                  <a:gd name="T31" fmla="*/ 2147483646 h 317"/>
                  <a:gd name="T32" fmla="*/ 2147483646 w 94"/>
                  <a:gd name="T33" fmla="*/ 2147483646 h 317"/>
                  <a:gd name="T34" fmla="*/ 2147483646 w 94"/>
                  <a:gd name="T35" fmla="*/ 2147483646 h 317"/>
                  <a:gd name="T36" fmla="*/ 2147483646 w 94"/>
                  <a:gd name="T37" fmla="*/ 2147483646 h 317"/>
                  <a:gd name="T38" fmla="*/ 2147483646 w 94"/>
                  <a:gd name="T39" fmla="*/ 2147483646 h 317"/>
                  <a:gd name="T40" fmla="*/ 2147483646 w 94"/>
                  <a:gd name="T41" fmla="*/ 2147483646 h 317"/>
                  <a:gd name="T42" fmla="*/ 2147483646 w 94"/>
                  <a:gd name="T43" fmla="*/ 2147483646 h 317"/>
                  <a:gd name="T44" fmla="*/ 2147483646 w 94"/>
                  <a:gd name="T45" fmla="*/ 2147483646 h 317"/>
                  <a:gd name="T46" fmla="*/ 2147483646 w 94"/>
                  <a:gd name="T47" fmla="*/ 2147483646 h 317"/>
                  <a:gd name="T48" fmla="*/ 2147483646 w 94"/>
                  <a:gd name="T49" fmla="*/ 2147483646 h 317"/>
                  <a:gd name="T50" fmla="*/ 2147483646 w 94"/>
                  <a:gd name="T51" fmla="*/ 2147483646 h 317"/>
                  <a:gd name="T52" fmla="*/ 2147483646 w 94"/>
                  <a:gd name="T53" fmla="*/ 2147483646 h 317"/>
                  <a:gd name="T54" fmla="*/ 2147483646 w 94"/>
                  <a:gd name="T55" fmla="*/ 2147483646 h 317"/>
                  <a:gd name="T56" fmla="*/ 2147483646 w 94"/>
                  <a:gd name="T57" fmla="*/ 2147483646 h 317"/>
                  <a:gd name="T58" fmla="*/ 2147483646 w 94"/>
                  <a:gd name="T59" fmla="*/ 2147483646 h 317"/>
                  <a:gd name="T60" fmla="*/ 2147483646 w 94"/>
                  <a:gd name="T61" fmla="*/ 2147483646 h 317"/>
                  <a:gd name="T62" fmla="*/ 2147483646 w 94"/>
                  <a:gd name="T63" fmla="*/ 2147483646 h 317"/>
                  <a:gd name="T64" fmla="*/ 2147483646 w 94"/>
                  <a:gd name="T65" fmla="*/ 2147483646 h 317"/>
                  <a:gd name="T66" fmla="*/ 2147483646 w 94"/>
                  <a:gd name="T67" fmla="*/ 2147483646 h 317"/>
                  <a:gd name="T68" fmla="*/ 2147483646 w 94"/>
                  <a:gd name="T69" fmla="*/ 2147483646 h 317"/>
                  <a:gd name="T70" fmla="*/ 2147483646 w 94"/>
                  <a:gd name="T71" fmla="*/ 2147483646 h 317"/>
                  <a:gd name="T72" fmla="*/ 2147483646 w 94"/>
                  <a:gd name="T73" fmla="*/ 2147483646 h 317"/>
                  <a:gd name="T74" fmla="*/ 2147483646 w 94"/>
                  <a:gd name="T75" fmla="*/ 2147483646 h 317"/>
                  <a:gd name="T76" fmla="*/ 2147483646 w 94"/>
                  <a:gd name="T77" fmla="*/ 2147483646 h 317"/>
                  <a:gd name="T78" fmla="*/ 2147483646 w 94"/>
                  <a:gd name="T79" fmla="*/ 2147483646 h 317"/>
                  <a:gd name="T80" fmla="*/ 2147483646 w 94"/>
                  <a:gd name="T81" fmla="*/ 2147483646 h 317"/>
                  <a:gd name="T82" fmla="*/ 2147483646 w 94"/>
                  <a:gd name="T83" fmla="*/ 2147483646 h 317"/>
                  <a:gd name="T84" fmla="*/ 2147483646 w 94"/>
                  <a:gd name="T85" fmla="*/ 2147483646 h 317"/>
                  <a:gd name="T86" fmla="*/ 2147483646 w 94"/>
                  <a:gd name="T87" fmla="*/ 2147483646 h 317"/>
                  <a:gd name="T88" fmla="*/ 2147483646 w 94"/>
                  <a:gd name="T89" fmla="*/ 2147483646 h 317"/>
                  <a:gd name="T90" fmla="*/ 2147483646 w 94"/>
                  <a:gd name="T91" fmla="*/ 2147483646 h 317"/>
                  <a:gd name="T92" fmla="*/ 2147483646 w 94"/>
                  <a:gd name="T93" fmla="*/ 2147483646 h 317"/>
                  <a:gd name="T94" fmla="*/ 2147483646 w 94"/>
                  <a:gd name="T95" fmla="*/ 2147483646 h 317"/>
                  <a:gd name="T96" fmla="*/ 2147483646 w 94"/>
                  <a:gd name="T97" fmla="*/ 2147483646 h 317"/>
                  <a:gd name="T98" fmla="*/ 2147483646 w 94"/>
                  <a:gd name="T99" fmla="*/ 2147483646 h 317"/>
                  <a:gd name="T100" fmla="*/ 2147483646 w 94"/>
                  <a:gd name="T101" fmla="*/ 2147483646 h 317"/>
                  <a:gd name="T102" fmla="*/ 2147483646 w 94"/>
                  <a:gd name="T103" fmla="*/ 2147483646 h 317"/>
                  <a:gd name="T104" fmla="*/ 2147483646 w 94"/>
                  <a:gd name="T105" fmla="*/ 2147483646 h 317"/>
                  <a:gd name="T106" fmla="*/ 2147483646 w 94"/>
                  <a:gd name="T107" fmla="*/ 2147483646 h 317"/>
                  <a:gd name="T108" fmla="*/ 2147483646 w 94"/>
                  <a:gd name="T109" fmla="*/ 2147483646 h 317"/>
                  <a:gd name="T110" fmla="*/ 2147483646 w 94"/>
                  <a:gd name="T111" fmla="*/ 2147483646 h 317"/>
                  <a:gd name="T112" fmla="*/ 2147483646 w 94"/>
                  <a:gd name="T113" fmla="*/ 2147483646 h 317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94" h="317">
                    <a:moveTo>
                      <a:pt x="0" y="0"/>
                    </a:moveTo>
                    <a:lnTo>
                      <a:pt x="3" y="4"/>
                    </a:lnTo>
                    <a:lnTo>
                      <a:pt x="4" y="7"/>
                    </a:lnTo>
                    <a:lnTo>
                      <a:pt x="5" y="9"/>
                    </a:lnTo>
                    <a:lnTo>
                      <a:pt x="7" y="13"/>
                    </a:lnTo>
                    <a:lnTo>
                      <a:pt x="9" y="16"/>
                    </a:lnTo>
                    <a:lnTo>
                      <a:pt x="11" y="19"/>
                    </a:lnTo>
                    <a:lnTo>
                      <a:pt x="12" y="20"/>
                    </a:lnTo>
                    <a:lnTo>
                      <a:pt x="13" y="23"/>
                    </a:lnTo>
                    <a:lnTo>
                      <a:pt x="13" y="25"/>
                    </a:lnTo>
                    <a:lnTo>
                      <a:pt x="15" y="27"/>
                    </a:lnTo>
                    <a:lnTo>
                      <a:pt x="16" y="28"/>
                    </a:lnTo>
                    <a:lnTo>
                      <a:pt x="17" y="31"/>
                    </a:lnTo>
                    <a:lnTo>
                      <a:pt x="17" y="32"/>
                    </a:lnTo>
                    <a:lnTo>
                      <a:pt x="19" y="33"/>
                    </a:lnTo>
                    <a:lnTo>
                      <a:pt x="20" y="35"/>
                    </a:lnTo>
                    <a:lnTo>
                      <a:pt x="20" y="36"/>
                    </a:lnTo>
                    <a:lnTo>
                      <a:pt x="21" y="37"/>
                    </a:lnTo>
                    <a:lnTo>
                      <a:pt x="21" y="39"/>
                    </a:lnTo>
                    <a:lnTo>
                      <a:pt x="23" y="40"/>
                    </a:lnTo>
                    <a:lnTo>
                      <a:pt x="23" y="41"/>
                    </a:lnTo>
                    <a:lnTo>
                      <a:pt x="23" y="43"/>
                    </a:lnTo>
                    <a:lnTo>
                      <a:pt x="24" y="44"/>
                    </a:lnTo>
                    <a:lnTo>
                      <a:pt x="24" y="45"/>
                    </a:lnTo>
                    <a:lnTo>
                      <a:pt x="25" y="47"/>
                    </a:lnTo>
                    <a:lnTo>
                      <a:pt x="25" y="48"/>
                    </a:lnTo>
                    <a:lnTo>
                      <a:pt x="27" y="49"/>
                    </a:lnTo>
                    <a:lnTo>
                      <a:pt x="27" y="51"/>
                    </a:lnTo>
                    <a:lnTo>
                      <a:pt x="28" y="52"/>
                    </a:lnTo>
                    <a:lnTo>
                      <a:pt x="28" y="53"/>
                    </a:lnTo>
                    <a:lnTo>
                      <a:pt x="29" y="55"/>
                    </a:lnTo>
                    <a:lnTo>
                      <a:pt x="29" y="57"/>
                    </a:lnTo>
                    <a:lnTo>
                      <a:pt x="31" y="58"/>
                    </a:lnTo>
                    <a:lnTo>
                      <a:pt x="31" y="60"/>
                    </a:lnTo>
                    <a:lnTo>
                      <a:pt x="32" y="62"/>
                    </a:lnTo>
                    <a:lnTo>
                      <a:pt x="32" y="64"/>
                    </a:lnTo>
                    <a:lnTo>
                      <a:pt x="33" y="65"/>
                    </a:lnTo>
                    <a:lnTo>
                      <a:pt x="33" y="66"/>
                    </a:lnTo>
                    <a:lnTo>
                      <a:pt x="35" y="68"/>
                    </a:lnTo>
                    <a:lnTo>
                      <a:pt x="35" y="69"/>
                    </a:lnTo>
                    <a:lnTo>
                      <a:pt x="35" y="70"/>
                    </a:lnTo>
                    <a:lnTo>
                      <a:pt x="36" y="72"/>
                    </a:lnTo>
                    <a:lnTo>
                      <a:pt x="36" y="73"/>
                    </a:lnTo>
                    <a:lnTo>
                      <a:pt x="37" y="74"/>
                    </a:lnTo>
                    <a:lnTo>
                      <a:pt x="37" y="76"/>
                    </a:lnTo>
                    <a:lnTo>
                      <a:pt x="37" y="77"/>
                    </a:lnTo>
                    <a:lnTo>
                      <a:pt x="39" y="78"/>
                    </a:lnTo>
                    <a:lnTo>
                      <a:pt x="39" y="80"/>
                    </a:lnTo>
                    <a:lnTo>
                      <a:pt x="40" y="81"/>
                    </a:lnTo>
                    <a:lnTo>
                      <a:pt x="40" y="82"/>
                    </a:lnTo>
                    <a:lnTo>
                      <a:pt x="41" y="84"/>
                    </a:lnTo>
                    <a:lnTo>
                      <a:pt x="41" y="85"/>
                    </a:lnTo>
                    <a:lnTo>
                      <a:pt x="41" y="86"/>
                    </a:lnTo>
                    <a:lnTo>
                      <a:pt x="42" y="88"/>
                    </a:lnTo>
                    <a:lnTo>
                      <a:pt x="42" y="89"/>
                    </a:lnTo>
                    <a:lnTo>
                      <a:pt x="42" y="90"/>
                    </a:lnTo>
                    <a:lnTo>
                      <a:pt x="44" y="93"/>
                    </a:lnTo>
                    <a:lnTo>
                      <a:pt x="44" y="94"/>
                    </a:lnTo>
                    <a:lnTo>
                      <a:pt x="45" y="96"/>
                    </a:lnTo>
                    <a:lnTo>
                      <a:pt x="45" y="98"/>
                    </a:lnTo>
                    <a:lnTo>
                      <a:pt x="46" y="100"/>
                    </a:lnTo>
                    <a:lnTo>
                      <a:pt x="48" y="102"/>
                    </a:lnTo>
                    <a:lnTo>
                      <a:pt x="48" y="105"/>
                    </a:lnTo>
                    <a:lnTo>
                      <a:pt x="49" y="106"/>
                    </a:lnTo>
                    <a:lnTo>
                      <a:pt x="49" y="109"/>
                    </a:lnTo>
                    <a:lnTo>
                      <a:pt x="50" y="110"/>
                    </a:lnTo>
                    <a:lnTo>
                      <a:pt x="52" y="112"/>
                    </a:lnTo>
                    <a:lnTo>
                      <a:pt x="52" y="113"/>
                    </a:lnTo>
                    <a:lnTo>
                      <a:pt x="52" y="116"/>
                    </a:lnTo>
                    <a:lnTo>
                      <a:pt x="53" y="117"/>
                    </a:lnTo>
                    <a:lnTo>
                      <a:pt x="53" y="118"/>
                    </a:lnTo>
                    <a:lnTo>
                      <a:pt x="54" y="120"/>
                    </a:lnTo>
                    <a:lnTo>
                      <a:pt x="54" y="121"/>
                    </a:lnTo>
                    <a:lnTo>
                      <a:pt x="54" y="122"/>
                    </a:lnTo>
                    <a:lnTo>
                      <a:pt x="56" y="122"/>
                    </a:lnTo>
                    <a:lnTo>
                      <a:pt x="56" y="124"/>
                    </a:lnTo>
                    <a:lnTo>
                      <a:pt x="56" y="125"/>
                    </a:lnTo>
                    <a:lnTo>
                      <a:pt x="57" y="126"/>
                    </a:lnTo>
                    <a:lnTo>
                      <a:pt x="57" y="128"/>
                    </a:lnTo>
                    <a:lnTo>
                      <a:pt x="57" y="129"/>
                    </a:lnTo>
                    <a:lnTo>
                      <a:pt x="57" y="130"/>
                    </a:lnTo>
                    <a:lnTo>
                      <a:pt x="58" y="131"/>
                    </a:lnTo>
                    <a:lnTo>
                      <a:pt x="58" y="133"/>
                    </a:lnTo>
                    <a:lnTo>
                      <a:pt x="60" y="134"/>
                    </a:lnTo>
                    <a:lnTo>
                      <a:pt x="60" y="135"/>
                    </a:lnTo>
                    <a:lnTo>
                      <a:pt x="60" y="137"/>
                    </a:lnTo>
                    <a:lnTo>
                      <a:pt x="61" y="139"/>
                    </a:lnTo>
                    <a:lnTo>
                      <a:pt x="61" y="141"/>
                    </a:lnTo>
                    <a:lnTo>
                      <a:pt x="61" y="142"/>
                    </a:lnTo>
                    <a:lnTo>
                      <a:pt x="62" y="143"/>
                    </a:lnTo>
                    <a:lnTo>
                      <a:pt x="62" y="146"/>
                    </a:lnTo>
                    <a:lnTo>
                      <a:pt x="64" y="147"/>
                    </a:lnTo>
                    <a:lnTo>
                      <a:pt x="64" y="150"/>
                    </a:lnTo>
                    <a:lnTo>
                      <a:pt x="65" y="153"/>
                    </a:lnTo>
                    <a:lnTo>
                      <a:pt x="65" y="154"/>
                    </a:lnTo>
                    <a:lnTo>
                      <a:pt x="66" y="157"/>
                    </a:lnTo>
                    <a:lnTo>
                      <a:pt x="66" y="158"/>
                    </a:lnTo>
                    <a:lnTo>
                      <a:pt x="68" y="159"/>
                    </a:lnTo>
                    <a:lnTo>
                      <a:pt x="68" y="162"/>
                    </a:lnTo>
                    <a:lnTo>
                      <a:pt x="68" y="163"/>
                    </a:lnTo>
                    <a:lnTo>
                      <a:pt x="69" y="165"/>
                    </a:lnTo>
                    <a:lnTo>
                      <a:pt x="69" y="166"/>
                    </a:lnTo>
                    <a:lnTo>
                      <a:pt x="69" y="167"/>
                    </a:lnTo>
                    <a:lnTo>
                      <a:pt x="70" y="169"/>
                    </a:lnTo>
                    <a:lnTo>
                      <a:pt x="70" y="170"/>
                    </a:lnTo>
                    <a:lnTo>
                      <a:pt x="70" y="171"/>
                    </a:lnTo>
                    <a:lnTo>
                      <a:pt x="70" y="173"/>
                    </a:lnTo>
                    <a:lnTo>
                      <a:pt x="72" y="173"/>
                    </a:lnTo>
                    <a:lnTo>
                      <a:pt x="72" y="174"/>
                    </a:lnTo>
                    <a:lnTo>
                      <a:pt x="72" y="175"/>
                    </a:lnTo>
                    <a:lnTo>
                      <a:pt x="72" y="177"/>
                    </a:lnTo>
                    <a:lnTo>
                      <a:pt x="73" y="178"/>
                    </a:lnTo>
                    <a:lnTo>
                      <a:pt x="73" y="179"/>
                    </a:lnTo>
                    <a:lnTo>
                      <a:pt x="73" y="181"/>
                    </a:lnTo>
                    <a:lnTo>
                      <a:pt x="74" y="182"/>
                    </a:lnTo>
                    <a:lnTo>
                      <a:pt x="74" y="183"/>
                    </a:lnTo>
                    <a:lnTo>
                      <a:pt x="74" y="185"/>
                    </a:lnTo>
                    <a:lnTo>
                      <a:pt x="76" y="186"/>
                    </a:lnTo>
                    <a:lnTo>
                      <a:pt x="76" y="187"/>
                    </a:lnTo>
                    <a:lnTo>
                      <a:pt x="76" y="189"/>
                    </a:lnTo>
                    <a:lnTo>
                      <a:pt x="77" y="190"/>
                    </a:lnTo>
                    <a:lnTo>
                      <a:pt x="77" y="193"/>
                    </a:lnTo>
                    <a:lnTo>
                      <a:pt x="78" y="194"/>
                    </a:lnTo>
                    <a:lnTo>
                      <a:pt x="78" y="197"/>
                    </a:lnTo>
                    <a:lnTo>
                      <a:pt x="78" y="198"/>
                    </a:lnTo>
                    <a:lnTo>
                      <a:pt x="80" y="201"/>
                    </a:lnTo>
                    <a:lnTo>
                      <a:pt x="80" y="203"/>
                    </a:lnTo>
                    <a:lnTo>
                      <a:pt x="81" y="205"/>
                    </a:lnTo>
                    <a:lnTo>
                      <a:pt x="81" y="206"/>
                    </a:lnTo>
                    <a:lnTo>
                      <a:pt x="82" y="208"/>
                    </a:lnTo>
                    <a:lnTo>
                      <a:pt x="82" y="210"/>
                    </a:lnTo>
                    <a:lnTo>
                      <a:pt x="82" y="211"/>
                    </a:lnTo>
                    <a:lnTo>
                      <a:pt x="84" y="212"/>
                    </a:lnTo>
                    <a:lnTo>
                      <a:pt x="84" y="214"/>
                    </a:lnTo>
                    <a:lnTo>
                      <a:pt x="84" y="215"/>
                    </a:lnTo>
                    <a:lnTo>
                      <a:pt x="85" y="216"/>
                    </a:lnTo>
                    <a:lnTo>
                      <a:pt x="85" y="218"/>
                    </a:lnTo>
                    <a:lnTo>
                      <a:pt x="85" y="219"/>
                    </a:lnTo>
                    <a:lnTo>
                      <a:pt x="85" y="220"/>
                    </a:lnTo>
                    <a:lnTo>
                      <a:pt x="86" y="222"/>
                    </a:lnTo>
                    <a:lnTo>
                      <a:pt x="86" y="223"/>
                    </a:lnTo>
                    <a:lnTo>
                      <a:pt x="86" y="224"/>
                    </a:lnTo>
                    <a:lnTo>
                      <a:pt x="86" y="226"/>
                    </a:lnTo>
                    <a:lnTo>
                      <a:pt x="86" y="227"/>
                    </a:lnTo>
                    <a:lnTo>
                      <a:pt x="86" y="228"/>
                    </a:lnTo>
                    <a:lnTo>
                      <a:pt x="86" y="230"/>
                    </a:lnTo>
                    <a:lnTo>
                      <a:pt x="88" y="231"/>
                    </a:lnTo>
                    <a:lnTo>
                      <a:pt x="88" y="232"/>
                    </a:lnTo>
                    <a:lnTo>
                      <a:pt x="88" y="234"/>
                    </a:lnTo>
                    <a:lnTo>
                      <a:pt x="88" y="235"/>
                    </a:lnTo>
                    <a:lnTo>
                      <a:pt x="88" y="236"/>
                    </a:lnTo>
                    <a:lnTo>
                      <a:pt x="88" y="238"/>
                    </a:lnTo>
                    <a:lnTo>
                      <a:pt x="88" y="239"/>
                    </a:lnTo>
                    <a:lnTo>
                      <a:pt x="88" y="242"/>
                    </a:lnTo>
                    <a:lnTo>
                      <a:pt x="88" y="243"/>
                    </a:lnTo>
                    <a:lnTo>
                      <a:pt x="88" y="246"/>
                    </a:lnTo>
                    <a:lnTo>
                      <a:pt x="89" y="247"/>
                    </a:lnTo>
                    <a:lnTo>
                      <a:pt x="89" y="248"/>
                    </a:lnTo>
                    <a:lnTo>
                      <a:pt x="89" y="250"/>
                    </a:lnTo>
                    <a:lnTo>
                      <a:pt x="89" y="251"/>
                    </a:lnTo>
                    <a:lnTo>
                      <a:pt x="89" y="252"/>
                    </a:lnTo>
                    <a:lnTo>
                      <a:pt x="89" y="254"/>
                    </a:lnTo>
                    <a:lnTo>
                      <a:pt x="89" y="255"/>
                    </a:lnTo>
                    <a:lnTo>
                      <a:pt x="89" y="256"/>
                    </a:lnTo>
                    <a:lnTo>
                      <a:pt x="89" y="258"/>
                    </a:lnTo>
                    <a:lnTo>
                      <a:pt x="89" y="259"/>
                    </a:lnTo>
                    <a:lnTo>
                      <a:pt x="89" y="260"/>
                    </a:lnTo>
                    <a:lnTo>
                      <a:pt x="90" y="260"/>
                    </a:lnTo>
                    <a:lnTo>
                      <a:pt x="90" y="262"/>
                    </a:lnTo>
                    <a:lnTo>
                      <a:pt x="90" y="263"/>
                    </a:lnTo>
                    <a:lnTo>
                      <a:pt x="90" y="264"/>
                    </a:lnTo>
                    <a:lnTo>
                      <a:pt x="90" y="266"/>
                    </a:lnTo>
                    <a:lnTo>
                      <a:pt x="90" y="267"/>
                    </a:lnTo>
                    <a:lnTo>
                      <a:pt x="90" y="268"/>
                    </a:lnTo>
                    <a:lnTo>
                      <a:pt x="90" y="270"/>
                    </a:lnTo>
                    <a:lnTo>
                      <a:pt x="92" y="270"/>
                    </a:lnTo>
                    <a:lnTo>
                      <a:pt x="92" y="271"/>
                    </a:lnTo>
                    <a:lnTo>
                      <a:pt x="92" y="272"/>
                    </a:lnTo>
                    <a:lnTo>
                      <a:pt x="92" y="274"/>
                    </a:lnTo>
                    <a:lnTo>
                      <a:pt x="92" y="275"/>
                    </a:lnTo>
                    <a:lnTo>
                      <a:pt x="92" y="276"/>
                    </a:lnTo>
                    <a:lnTo>
                      <a:pt x="93" y="278"/>
                    </a:lnTo>
                    <a:lnTo>
                      <a:pt x="93" y="279"/>
                    </a:lnTo>
                    <a:lnTo>
                      <a:pt x="93" y="280"/>
                    </a:lnTo>
                    <a:lnTo>
                      <a:pt x="93" y="281"/>
                    </a:lnTo>
                    <a:lnTo>
                      <a:pt x="93" y="283"/>
                    </a:lnTo>
                    <a:lnTo>
                      <a:pt x="94" y="284"/>
                    </a:lnTo>
                    <a:lnTo>
                      <a:pt x="94" y="285"/>
                    </a:lnTo>
                    <a:lnTo>
                      <a:pt x="94" y="287"/>
                    </a:lnTo>
                    <a:lnTo>
                      <a:pt x="94" y="288"/>
                    </a:lnTo>
                    <a:lnTo>
                      <a:pt x="94" y="289"/>
                    </a:lnTo>
                    <a:lnTo>
                      <a:pt x="94" y="291"/>
                    </a:lnTo>
                    <a:lnTo>
                      <a:pt x="94" y="292"/>
                    </a:lnTo>
                    <a:lnTo>
                      <a:pt x="94" y="293"/>
                    </a:lnTo>
                    <a:lnTo>
                      <a:pt x="94" y="295"/>
                    </a:lnTo>
                    <a:lnTo>
                      <a:pt x="94" y="296"/>
                    </a:lnTo>
                    <a:lnTo>
                      <a:pt x="94" y="297"/>
                    </a:lnTo>
                    <a:lnTo>
                      <a:pt x="94" y="299"/>
                    </a:lnTo>
                    <a:lnTo>
                      <a:pt x="94" y="300"/>
                    </a:lnTo>
                    <a:lnTo>
                      <a:pt x="94" y="303"/>
                    </a:lnTo>
                    <a:lnTo>
                      <a:pt x="94" y="304"/>
                    </a:lnTo>
                    <a:lnTo>
                      <a:pt x="94" y="305"/>
                    </a:lnTo>
                    <a:lnTo>
                      <a:pt x="93" y="308"/>
                    </a:lnTo>
                    <a:lnTo>
                      <a:pt x="93" y="309"/>
                    </a:lnTo>
                    <a:lnTo>
                      <a:pt x="93" y="312"/>
                    </a:lnTo>
                    <a:lnTo>
                      <a:pt x="93" y="315"/>
                    </a:lnTo>
                    <a:lnTo>
                      <a:pt x="93" y="317"/>
                    </a:lnTo>
                  </a:path>
                </a:pathLst>
              </a:custGeom>
              <a:noFill/>
              <a:ln w="28575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511" name="Freeform 89">
                <a:extLst>
                  <a:ext uri="{FF2B5EF4-FFF2-40B4-BE49-F238E27FC236}">
                    <a16:creationId xmlns:a16="http://schemas.microsoft.com/office/drawing/2014/main" id="{9E2C20C9-27A3-3F43-A927-796DD99F7B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32148" y="5908113"/>
                <a:ext cx="74612" cy="252413"/>
              </a:xfrm>
              <a:custGeom>
                <a:avLst/>
                <a:gdLst>
                  <a:gd name="T0" fmla="*/ 2147483646 w 94"/>
                  <a:gd name="T1" fmla="*/ 2147483646 h 317"/>
                  <a:gd name="T2" fmla="*/ 2147483646 w 94"/>
                  <a:gd name="T3" fmla="*/ 2147483646 h 317"/>
                  <a:gd name="T4" fmla="*/ 2147483646 w 94"/>
                  <a:gd name="T5" fmla="*/ 2147483646 h 317"/>
                  <a:gd name="T6" fmla="*/ 2147483646 w 94"/>
                  <a:gd name="T7" fmla="*/ 2147483646 h 317"/>
                  <a:gd name="T8" fmla="*/ 2147483646 w 94"/>
                  <a:gd name="T9" fmla="*/ 2147483646 h 317"/>
                  <a:gd name="T10" fmla="*/ 2147483646 w 94"/>
                  <a:gd name="T11" fmla="*/ 2147483646 h 317"/>
                  <a:gd name="T12" fmla="*/ 2147483646 w 94"/>
                  <a:gd name="T13" fmla="*/ 2147483646 h 317"/>
                  <a:gd name="T14" fmla="*/ 2147483646 w 94"/>
                  <a:gd name="T15" fmla="*/ 2147483646 h 317"/>
                  <a:gd name="T16" fmla="*/ 2147483646 w 94"/>
                  <a:gd name="T17" fmla="*/ 2147483646 h 317"/>
                  <a:gd name="T18" fmla="*/ 2147483646 w 94"/>
                  <a:gd name="T19" fmla="*/ 2147483646 h 317"/>
                  <a:gd name="T20" fmla="*/ 2147483646 w 94"/>
                  <a:gd name="T21" fmla="*/ 2147483646 h 317"/>
                  <a:gd name="T22" fmla="*/ 2147483646 w 94"/>
                  <a:gd name="T23" fmla="*/ 2147483646 h 317"/>
                  <a:gd name="T24" fmla="*/ 2147483646 w 94"/>
                  <a:gd name="T25" fmla="*/ 2147483646 h 317"/>
                  <a:gd name="T26" fmla="*/ 2147483646 w 94"/>
                  <a:gd name="T27" fmla="*/ 2147483646 h 317"/>
                  <a:gd name="T28" fmla="*/ 2147483646 w 94"/>
                  <a:gd name="T29" fmla="*/ 2147483646 h 317"/>
                  <a:gd name="T30" fmla="*/ 2147483646 w 94"/>
                  <a:gd name="T31" fmla="*/ 2147483646 h 317"/>
                  <a:gd name="T32" fmla="*/ 2147483646 w 94"/>
                  <a:gd name="T33" fmla="*/ 2147483646 h 317"/>
                  <a:gd name="T34" fmla="*/ 2147483646 w 94"/>
                  <a:gd name="T35" fmla="*/ 2147483646 h 317"/>
                  <a:gd name="T36" fmla="*/ 2147483646 w 94"/>
                  <a:gd name="T37" fmla="*/ 2147483646 h 317"/>
                  <a:gd name="T38" fmla="*/ 2147483646 w 94"/>
                  <a:gd name="T39" fmla="*/ 2147483646 h 317"/>
                  <a:gd name="T40" fmla="*/ 2147483646 w 94"/>
                  <a:gd name="T41" fmla="*/ 2147483646 h 317"/>
                  <a:gd name="T42" fmla="*/ 2147483646 w 94"/>
                  <a:gd name="T43" fmla="*/ 2147483646 h 317"/>
                  <a:gd name="T44" fmla="*/ 2147483646 w 94"/>
                  <a:gd name="T45" fmla="*/ 2147483646 h 317"/>
                  <a:gd name="T46" fmla="*/ 2147483646 w 94"/>
                  <a:gd name="T47" fmla="*/ 2147483646 h 317"/>
                  <a:gd name="T48" fmla="*/ 2147483646 w 94"/>
                  <a:gd name="T49" fmla="*/ 2147483646 h 317"/>
                  <a:gd name="T50" fmla="*/ 2147483646 w 94"/>
                  <a:gd name="T51" fmla="*/ 2147483646 h 317"/>
                  <a:gd name="T52" fmla="*/ 2147483646 w 94"/>
                  <a:gd name="T53" fmla="*/ 2147483646 h 317"/>
                  <a:gd name="T54" fmla="*/ 2147483646 w 94"/>
                  <a:gd name="T55" fmla="*/ 2147483646 h 317"/>
                  <a:gd name="T56" fmla="*/ 2147483646 w 94"/>
                  <a:gd name="T57" fmla="*/ 2147483646 h 317"/>
                  <a:gd name="T58" fmla="*/ 2147483646 w 94"/>
                  <a:gd name="T59" fmla="*/ 2147483646 h 317"/>
                  <a:gd name="T60" fmla="*/ 2147483646 w 94"/>
                  <a:gd name="T61" fmla="*/ 2147483646 h 317"/>
                  <a:gd name="T62" fmla="*/ 2147483646 w 94"/>
                  <a:gd name="T63" fmla="*/ 2147483646 h 317"/>
                  <a:gd name="T64" fmla="*/ 2147483646 w 94"/>
                  <a:gd name="T65" fmla="*/ 2147483646 h 317"/>
                  <a:gd name="T66" fmla="*/ 2147483646 w 94"/>
                  <a:gd name="T67" fmla="*/ 2147483646 h 317"/>
                  <a:gd name="T68" fmla="*/ 2147483646 w 94"/>
                  <a:gd name="T69" fmla="*/ 2147483646 h 317"/>
                  <a:gd name="T70" fmla="*/ 2147483646 w 94"/>
                  <a:gd name="T71" fmla="*/ 2147483646 h 317"/>
                  <a:gd name="T72" fmla="*/ 2147483646 w 94"/>
                  <a:gd name="T73" fmla="*/ 2147483646 h 317"/>
                  <a:gd name="T74" fmla="*/ 2147483646 w 94"/>
                  <a:gd name="T75" fmla="*/ 2147483646 h 317"/>
                  <a:gd name="T76" fmla="*/ 2147483646 w 94"/>
                  <a:gd name="T77" fmla="*/ 2147483646 h 317"/>
                  <a:gd name="T78" fmla="*/ 2147483646 w 94"/>
                  <a:gd name="T79" fmla="*/ 2147483646 h 317"/>
                  <a:gd name="T80" fmla="*/ 2147483646 w 94"/>
                  <a:gd name="T81" fmla="*/ 2147483646 h 317"/>
                  <a:gd name="T82" fmla="*/ 2147483646 w 94"/>
                  <a:gd name="T83" fmla="*/ 2147483646 h 317"/>
                  <a:gd name="T84" fmla="*/ 2147483646 w 94"/>
                  <a:gd name="T85" fmla="*/ 2147483646 h 317"/>
                  <a:gd name="T86" fmla="*/ 2147483646 w 94"/>
                  <a:gd name="T87" fmla="*/ 2147483646 h 317"/>
                  <a:gd name="T88" fmla="*/ 2147483646 w 94"/>
                  <a:gd name="T89" fmla="*/ 2147483646 h 317"/>
                  <a:gd name="T90" fmla="*/ 2147483646 w 94"/>
                  <a:gd name="T91" fmla="*/ 2147483646 h 317"/>
                  <a:gd name="T92" fmla="*/ 2147483646 w 94"/>
                  <a:gd name="T93" fmla="*/ 2147483646 h 317"/>
                  <a:gd name="T94" fmla="*/ 2147483646 w 94"/>
                  <a:gd name="T95" fmla="*/ 2147483646 h 317"/>
                  <a:gd name="T96" fmla="*/ 2147483646 w 94"/>
                  <a:gd name="T97" fmla="*/ 2147483646 h 317"/>
                  <a:gd name="T98" fmla="*/ 2147483646 w 94"/>
                  <a:gd name="T99" fmla="*/ 2147483646 h 317"/>
                  <a:gd name="T100" fmla="*/ 2147483646 w 94"/>
                  <a:gd name="T101" fmla="*/ 2147483646 h 317"/>
                  <a:gd name="T102" fmla="*/ 2147483646 w 94"/>
                  <a:gd name="T103" fmla="*/ 2147483646 h 317"/>
                  <a:gd name="T104" fmla="*/ 2147483646 w 94"/>
                  <a:gd name="T105" fmla="*/ 2147483646 h 317"/>
                  <a:gd name="T106" fmla="*/ 2147483646 w 94"/>
                  <a:gd name="T107" fmla="*/ 2147483646 h 317"/>
                  <a:gd name="T108" fmla="*/ 2147483646 w 94"/>
                  <a:gd name="T109" fmla="*/ 2147483646 h 317"/>
                  <a:gd name="T110" fmla="*/ 2147483646 w 94"/>
                  <a:gd name="T111" fmla="*/ 2147483646 h 317"/>
                  <a:gd name="T112" fmla="*/ 2147483646 w 94"/>
                  <a:gd name="T113" fmla="*/ 2147483646 h 317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94" h="317">
                    <a:moveTo>
                      <a:pt x="0" y="317"/>
                    </a:moveTo>
                    <a:lnTo>
                      <a:pt x="3" y="314"/>
                    </a:lnTo>
                    <a:lnTo>
                      <a:pt x="4" y="310"/>
                    </a:lnTo>
                    <a:lnTo>
                      <a:pt x="5" y="308"/>
                    </a:lnTo>
                    <a:lnTo>
                      <a:pt x="7" y="305"/>
                    </a:lnTo>
                    <a:lnTo>
                      <a:pt x="9" y="302"/>
                    </a:lnTo>
                    <a:lnTo>
                      <a:pt x="11" y="300"/>
                    </a:lnTo>
                    <a:lnTo>
                      <a:pt x="12" y="297"/>
                    </a:lnTo>
                    <a:lnTo>
                      <a:pt x="13" y="294"/>
                    </a:lnTo>
                    <a:lnTo>
                      <a:pt x="13" y="293"/>
                    </a:lnTo>
                    <a:lnTo>
                      <a:pt x="15" y="290"/>
                    </a:lnTo>
                    <a:lnTo>
                      <a:pt x="16" y="289"/>
                    </a:lnTo>
                    <a:lnTo>
                      <a:pt x="17" y="288"/>
                    </a:lnTo>
                    <a:lnTo>
                      <a:pt x="17" y="286"/>
                    </a:lnTo>
                    <a:lnTo>
                      <a:pt x="19" y="284"/>
                    </a:lnTo>
                    <a:lnTo>
                      <a:pt x="20" y="282"/>
                    </a:lnTo>
                    <a:lnTo>
                      <a:pt x="20" y="281"/>
                    </a:lnTo>
                    <a:lnTo>
                      <a:pt x="21" y="280"/>
                    </a:lnTo>
                    <a:lnTo>
                      <a:pt x="21" y="278"/>
                    </a:lnTo>
                    <a:lnTo>
                      <a:pt x="23" y="277"/>
                    </a:lnTo>
                    <a:lnTo>
                      <a:pt x="23" y="276"/>
                    </a:lnTo>
                    <a:lnTo>
                      <a:pt x="23" y="274"/>
                    </a:lnTo>
                    <a:lnTo>
                      <a:pt x="24" y="274"/>
                    </a:lnTo>
                    <a:lnTo>
                      <a:pt x="24" y="273"/>
                    </a:lnTo>
                    <a:lnTo>
                      <a:pt x="25" y="272"/>
                    </a:lnTo>
                    <a:lnTo>
                      <a:pt x="25" y="270"/>
                    </a:lnTo>
                    <a:lnTo>
                      <a:pt x="27" y="269"/>
                    </a:lnTo>
                    <a:lnTo>
                      <a:pt x="27" y="268"/>
                    </a:lnTo>
                    <a:lnTo>
                      <a:pt x="28" y="266"/>
                    </a:lnTo>
                    <a:lnTo>
                      <a:pt x="28" y="264"/>
                    </a:lnTo>
                    <a:lnTo>
                      <a:pt x="29" y="263"/>
                    </a:lnTo>
                    <a:lnTo>
                      <a:pt x="29" y="261"/>
                    </a:lnTo>
                    <a:lnTo>
                      <a:pt x="31" y="259"/>
                    </a:lnTo>
                    <a:lnTo>
                      <a:pt x="31" y="257"/>
                    </a:lnTo>
                    <a:lnTo>
                      <a:pt x="32" y="256"/>
                    </a:lnTo>
                    <a:lnTo>
                      <a:pt x="32" y="255"/>
                    </a:lnTo>
                    <a:lnTo>
                      <a:pt x="33" y="253"/>
                    </a:lnTo>
                    <a:lnTo>
                      <a:pt x="33" y="251"/>
                    </a:lnTo>
                    <a:lnTo>
                      <a:pt x="35" y="249"/>
                    </a:lnTo>
                    <a:lnTo>
                      <a:pt x="35" y="248"/>
                    </a:lnTo>
                    <a:lnTo>
                      <a:pt x="36" y="247"/>
                    </a:lnTo>
                    <a:lnTo>
                      <a:pt x="36" y="245"/>
                    </a:lnTo>
                    <a:lnTo>
                      <a:pt x="36" y="244"/>
                    </a:lnTo>
                    <a:lnTo>
                      <a:pt x="37" y="243"/>
                    </a:lnTo>
                    <a:lnTo>
                      <a:pt x="37" y="241"/>
                    </a:lnTo>
                    <a:lnTo>
                      <a:pt x="39" y="240"/>
                    </a:lnTo>
                    <a:lnTo>
                      <a:pt x="39" y="239"/>
                    </a:lnTo>
                    <a:lnTo>
                      <a:pt x="39" y="237"/>
                    </a:lnTo>
                    <a:lnTo>
                      <a:pt x="40" y="237"/>
                    </a:lnTo>
                    <a:lnTo>
                      <a:pt x="40" y="236"/>
                    </a:lnTo>
                    <a:lnTo>
                      <a:pt x="40" y="235"/>
                    </a:lnTo>
                    <a:lnTo>
                      <a:pt x="41" y="233"/>
                    </a:lnTo>
                    <a:lnTo>
                      <a:pt x="41" y="232"/>
                    </a:lnTo>
                    <a:lnTo>
                      <a:pt x="41" y="231"/>
                    </a:lnTo>
                    <a:lnTo>
                      <a:pt x="42" y="229"/>
                    </a:lnTo>
                    <a:lnTo>
                      <a:pt x="42" y="228"/>
                    </a:lnTo>
                    <a:lnTo>
                      <a:pt x="42" y="227"/>
                    </a:lnTo>
                    <a:lnTo>
                      <a:pt x="44" y="225"/>
                    </a:lnTo>
                    <a:lnTo>
                      <a:pt x="44" y="223"/>
                    </a:lnTo>
                    <a:lnTo>
                      <a:pt x="45" y="221"/>
                    </a:lnTo>
                    <a:lnTo>
                      <a:pt x="45" y="220"/>
                    </a:lnTo>
                    <a:lnTo>
                      <a:pt x="46" y="217"/>
                    </a:lnTo>
                    <a:lnTo>
                      <a:pt x="48" y="215"/>
                    </a:lnTo>
                    <a:lnTo>
                      <a:pt x="48" y="213"/>
                    </a:lnTo>
                    <a:lnTo>
                      <a:pt x="49" y="211"/>
                    </a:lnTo>
                    <a:lnTo>
                      <a:pt x="49" y="209"/>
                    </a:lnTo>
                    <a:lnTo>
                      <a:pt x="50" y="207"/>
                    </a:lnTo>
                    <a:lnTo>
                      <a:pt x="52" y="205"/>
                    </a:lnTo>
                    <a:lnTo>
                      <a:pt x="52" y="204"/>
                    </a:lnTo>
                    <a:lnTo>
                      <a:pt x="52" y="203"/>
                    </a:lnTo>
                    <a:lnTo>
                      <a:pt x="53" y="201"/>
                    </a:lnTo>
                    <a:lnTo>
                      <a:pt x="53" y="200"/>
                    </a:lnTo>
                    <a:lnTo>
                      <a:pt x="54" y="199"/>
                    </a:lnTo>
                    <a:lnTo>
                      <a:pt x="54" y="197"/>
                    </a:lnTo>
                    <a:lnTo>
                      <a:pt x="54" y="196"/>
                    </a:lnTo>
                    <a:lnTo>
                      <a:pt x="56" y="195"/>
                    </a:lnTo>
                    <a:lnTo>
                      <a:pt x="56" y="193"/>
                    </a:lnTo>
                    <a:lnTo>
                      <a:pt x="56" y="192"/>
                    </a:lnTo>
                    <a:lnTo>
                      <a:pt x="57" y="191"/>
                    </a:lnTo>
                    <a:lnTo>
                      <a:pt x="57" y="190"/>
                    </a:lnTo>
                    <a:lnTo>
                      <a:pt x="57" y="188"/>
                    </a:lnTo>
                    <a:lnTo>
                      <a:pt x="58" y="187"/>
                    </a:lnTo>
                    <a:lnTo>
                      <a:pt x="58" y="186"/>
                    </a:lnTo>
                    <a:lnTo>
                      <a:pt x="58" y="184"/>
                    </a:lnTo>
                    <a:lnTo>
                      <a:pt x="60" y="183"/>
                    </a:lnTo>
                    <a:lnTo>
                      <a:pt x="60" y="182"/>
                    </a:lnTo>
                    <a:lnTo>
                      <a:pt x="60" y="180"/>
                    </a:lnTo>
                    <a:lnTo>
                      <a:pt x="61" y="179"/>
                    </a:lnTo>
                    <a:lnTo>
                      <a:pt x="61" y="176"/>
                    </a:lnTo>
                    <a:lnTo>
                      <a:pt x="61" y="175"/>
                    </a:lnTo>
                    <a:lnTo>
                      <a:pt x="62" y="174"/>
                    </a:lnTo>
                    <a:lnTo>
                      <a:pt x="62" y="171"/>
                    </a:lnTo>
                    <a:lnTo>
                      <a:pt x="64" y="170"/>
                    </a:lnTo>
                    <a:lnTo>
                      <a:pt x="64" y="167"/>
                    </a:lnTo>
                    <a:lnTo>
                      <a:pt x="65" y="164"/>
                    </a:lnTo>
                    <a:lnTo>
                      <a:pt x="65" y="163"/>
                    </a:lnTo>
                    <a:lnTo>
                      <a:pt x="66" y="160"/>
                    </a:lnTo>
                    <a:lnTo>
                      <a:pt x="66" y="159"/>
                    </a:lnTo>
                    <a:lnTo>
                      <a:pt x="68" y="158"/>
                    </a:lnTo>
                    <a:lnTo>
                      <a:pt x="68" y="156"/>
                    </a:lnTo>
                    <a:lnTo>
                      <a:pt x="68" y="154"/>
                    </a:lnTo>
                    <a:lnTo>
                      <a:pt x="69" y="152"/>
                    </a:lnTo>
                    <a:lnTo>
                      <a:pt x="69" y="151"/>
                    </a:lnTo>
                    <a:lnTo>
                      <a:pt x="69" y="150"/>
                    </a:lnTo>
                    <a:lnTo>
                      <a:pt x="70" y="148"/>
                    </a:lnTo>
                    <a:lnTo>
                      <a:pt x="70" y="147"/>
                    </a:lnTo>
                    <a:lnTo>
                      <a:pt x="70" y="146"/>
                    </a:lnTo>
                    <a:lnTo>
                      <a:pt x="72" y="144"/>
                    </a:lnTo>
                    <a:lnTo>
                      <a:pt x="72" y="143"/>
                    </a:lnTo>
                    <a:lnTo>
                      <a:pt x="72" y="142"/>
                    </a:lnTo>
                    <a:lnTo>
                      <a:pt x="72" y="140"/>
                    </a:lnTo>
                    <a:lnTo>
                      <a:pt x="73" y="139"/>
                    </a:lnTo>
                    <a:lnTo>
                      <a:pt x="73" y="138"/>
                    </a:lnTo>
                    <a:lnTo>
                      <a:pt x="74" y="136"/>
                    </a:lnTo>
                    <a:lnTo>
                      <a:pt x="74" y="135"/>
                    </a:lnTo>
                    <a:lnTo>
                      <a:pt x="74" y="134"/>
                    </a:lnTo>
                    <a:lnTo>
                      <a:pt x="76" y="132"/>
                    </a:lnTo>
                    <a:lnTo>
                      <a:pt x="76" y="130"/>
                    </a:lnTo>
                    <a:lnTo>
                      <a:pt x="76" y="128"/>
                    </a:lnTo>
                    <a:lnTo>
                      <a:pt x="77" y="127"/>
                    </a:lnTo>
                    <a:lnTo>
                      <a:pt x="77" y="126"/>
                    </a:lnTo>
                    <a:lnTo>
                      <a:pt x="78" y="123"/>
                    </a:lnTo>
                    <a:lnTo>
                      <a:pt x="78" y="122"/>
                    </a:lnTo>
                    <a:lnTo>
                      <a:pt x="78" y="119"/>
                    </a:lnTo>
                    <a:lnTo>
                      <a:pt x="80" y="116"/>
                    </a:lnTo>
                    <a:lnTo>
                      <a:pt x="80" y="115"/>
                    </a:lnTo>
                    <a:lnTo>
                      <a:pt x="81" y="113"/>
                    </a:lnTo>
                    <a:lnTo>
                      <a:pt x="81" y="111"/>
                    </a:lnTo>
                    <a:lnTo>
                      <a:pt x="82" y="110"/>
                    </a:lnTo>
                    <a:lnTo>
                      <a:pt x="82" y="107"/>
                    </a:lnTo>
                    <a:lnTo>
                      <a:pt x="82" y="106"/>
                    </a:lnTo>
                    <a:lnTo>
                      <a:pt x="84" y="105"/>
                    </a:lnTo>
                    <a:lnTo>
                      <a:pt x="84" y="103"/>
                    </a:lnTo>
                    <a:lnTo>
                      <a:pt x="84" y="102"/>
                    </a:lnTo>
                    <a:lnTo>
                      <a:pt x="85" y="101"/>
                    </a:lnTo>
                    <a:lnTo>
                      <a:pt x="85" y="99"/>
                    </a:lnTo>
                    <a:lnTo>
                      <a:pt x="85" y="98"/>
                    </a:lnTo>
                    <a:lnTo>
                      <a:pt x="85" y="97"/>
                    </a:lnTo>
                    <a:lnTo>
                      <a:pt x="86" y="95"/>
                    </a:lnTo>
                    <a:lnTo>
                      <a:pt x="86" y="94"/>
                    </a:lnTo>
                    <a:lnTo>
                      <a:pt x="86" y="93"/>
                    </a:lnTo>
                    <a:lnTo>
                      <a:pt x="86" y="91"/>
                    </a:lnTo>
                    <a:lnTo>
                      <a:pt x="86" y="90"/>
                    </a:lnTo>
                    <a:lnTo>
                      <a:pt x="86" y="89"/>
                    </a:lnTo>
                    <a:lnTo>
                      <a:pt x="86" y="87"/>
                    </a:lnTo>
                    <a:lnTo>
                      <a:pt x="88" y="87"/>
                    </a:lnTo>
                    <a:lnTo>
                      <a:pt x="88" y="86"/>
                    </a:lnTo>
                    <a:lnTo>
                      <a:pt x="88" y="85"/>
                    </a:lnTo>
                    <a:lnTo>
                      <a:pt x="88" y="82"/>
                    </a:lnTo>
                    <a:lnTo>
                      <a:pt x="88" y="81"/>
                    </a:lnTo>
                    <a:lnTo>
                      <a:pt x="88" y="79"/>
                    </a:lnTo>
                    <a:lnTo>
                      <a:pt x="88" y="78"/>
                    </a:lnTo>
                    <a:lnTo>
                      <a:pt x="88" y="77"/>
                    </a:lnTo>
                    <a:lnTo>
                      <a:pt x="88" y="74"/>
                    </a:lnTo>
                    <a:lnTo>
                      <a:pt x="88" y="73"/>
                    </a:lnTo>
                    <a:lnTo>
                      <a:pt x="89" y="70"/>
                    </a:lnTo>
                    <a:lnTo>
                      <a:pt x="89" y="69"/>
                    </a:lnTo>
                    <a:lnTo>
                      <a:pt x="89" y="67"/>
                    </a:lnTo>
                    <a:lnTo>
                      <a:pt x="89" y="66"/>
                    </a:lnTo>
                    <a:lnTo>
                      <a:pt x="89" y="65"/>
                    </a:lnTo>
                    <a:lnTo>
                      <a:pt x="89" y="63"/>
                    </a:lnTo>
                    <a:lnTo>
                      <a:pt x="89" y="62"/>
                    </a:lnTo>
                    <a:lnTo>
                      <a:pt x="89" y="61"/>
                    </a:lnTo>
                    <a:lnTo>
                      <a:pt x="89" y="59"/>
                    </a:lnTo>
                    <a:lnTo>
                      <a:pt x="89" y="58"/>
                    </a:lnTo>
                    <a:lnTo>
                      <a:pt x="90" y="57"/>
                    </a:lnTo>
                    <a:lnTo>
                      <a:pt x="90" y="55"/>
                    </a:lnTo>
                    <a:lnTo>
                      <a:pt x="90" y="54"/>
                    </a:lnTo>
                    <a:lnTo>
                      <a:pt x="90" y="53"/>
                    </a:lnTo>
                    <a:lnTo>
                      <a:pt x="90" y="51"/>
                    </a:lnTo>
                    <a:lnTo>
                      <a:pt x="90" y="50"/>
                    </a:lnTo>
                    <a:lnTo>
                      <a:pt x="90" y="49"/>
                    </a:lnTo>
                    <a:lnTo>
                      <a:pt x="92" y="47"/>
                    </a:lnTo>
                    <a:lnTo>
                      <a:pt x="92" y="46"/>
                    </a:lnTo>
                    <a:lnTo>
                      <a:pt x="92" y="45"/>
                    </a:lnTo>
                    <a:lnTo>
                      <a:pt x="92" y="43"/>
                    </a:lnTo>
                    <a:lnTo>
                      <a:pt x="92" y="42"/>
                    </a:lnTo>
                    <a:lnTo>
                      <a:pt x="92" y="41"/>
                    </a:lnTo>
                    <a:lnTo>
                      <a:pt x="93" y="40"/>
                    </a:lnTo>
                    <a:lnTo>
                      <a:pt x="93" y="38"/>
                    </a:lnTo>
                    <a:lnTo>
                      <a:pt x="93" y="37"/>
                    </a:lnTo>
                    <a:lnTo>
                      <a:pt x="93" y="36"/>
                    </a:lnTo>
                    <a:lnTo>
                      <a:pt x="93" y="34"/>
                    </a:lnTo>
                    <a:lnTo>
                      <a:pt x="94" y="33"/>
                    </a:lnTo>
                    <a:lnTo>
                      <a:pt x="94" y="32"/>
                    </a:lnTo>
                    <a:lnTo>
                      <a:pt x="94" y="30"/>
                    </a:lnTo>
                    <a:lnTo>
                      <a:pt x="94" y="29"/>
                    </a:lnTo>
                    <a:lnTo>
                      <a:pt x="94" y="28"/>
                    </a:lnTo>
                    <a:lnTo>
                      <a:pt x="94" y="26"/>
                    </a:lnTo>
                    <a:lnTo>
                      <a:pt x="94" y="25"/>
                    </a:lnTo>
                    <a:lnTo>
                      <a:pt x="94" y="24"/>
                    </a:lnTo>
                    <a:lnTo>
                      <a:pt x="94" y="22"/>
                    </a:lnTo>
                    <a:lnTo>
                      <a:pt x="94" y="21"/>
                    </a:lnTo>
                    <a:lnTo>
                      <a:pt x="94" y="20"/>
                    </a:lnTo>
                    <a:lnTo>
                      <a:pt x="94" y="18"/>
                    </a:lnTo>
                    <a:lnTo>
                      <a:pt x="94" y="17"/>
                    </a:lnTo>
                    <a:lnTo>
                      <a:pt x="94" y="16"/>
                    </a:lnTo>
                    <a:lnTo>
                      <a:pt x="94" y="13"/>
                    </a:lnTo>
                    <a:lnTo>
                      <a:pt x="94" y="12"/>
                    </a:lnTo>
                    <a:lnTo>
                      <a:pt x="93" y="10"/>
                    </a:lnTo>
                    <a:lnTo>
                      <a:pt x="93" y="8"/>
                    </a:lnTo>
                    <a:lnTo>
                      <a:pt x="93" y="5"/>
                    </a:lnTo>
                    <a:lnTo>
                      <a:pt x="93" y="2"/>
                    </a:lnTo>
                    <a:lnTo>
                      <a:pt x="93" y="0"/>
                    </a:lnTo>
                  </a:path>
                </a:pathLst>
              </a:custGeom>
              <a:noFill/>
              <a:ln w="28575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04467" name="Freeform 45">
              <a:extLst>
                <a:ext uri="{FF2B5EF4-FFF2-40B4-BE49-F238E27FC236}">
                  <a16:creationId xmlns:a16="http://schemas.microsoft.com/office/drawing/2014/main" id="{170A7D34-F299-5A44-865E-B581DBEBE595}"/>
                </a:ext>
              </a:extLst>
            </p:cNvPr>
            <p:cNvSpPr>
              <a:spLocks/>
            </p:cNvSpPr>
            <p:nvPr/>
          </p:nvSpPr>
          <p:spPr bwMode="auto">
            <a:xfrm>
              <a:off x="1329399" y="2539128"/>
              <a:ext cx="3137240" cy="782158"/>
            </a:xfrm>
            <a:custGeom>
              <a:avLst/>
              <a:gdLst>
                <a:gd name="T0" fmla="*/ 2147483646 w 10669"/>
                <a:gd name="T1" fmla="*/ 2147483646 h 31448"/>
                <a:gd name="T2" fmla="*/ 2147483646 w 10669"/>
                <a:gd name="T3" fmla="*/ 2147483646 h 31448"/>
                <a:gd name="T4" fmla="*/ 2147483646 w 10669"/>
                <a:gd name="T5" fmla="*/ 0 h 31448"/>
                <a:gd name="T6" fmla="*/ 0 w 10669"/>
                <a:gd name="T7" fmla="*/ 2147483646 h 31448"/>
                <a:gd name="T8" fmla="*/ 2147483646 w 10669"/>
                <a:gd name="T9" fmla="*/ 2147483646 h 314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669" h="31448">
                  <a:moveTo>
                    <a:pt x="10650" y="31448"/>
                  </a:moveTo>
                  <a:cubicBezTo>
                    <a:pt x="10666" y="21352"/>
                    <a:pt x="10653" y="10270"/>
                    <a:pt x="10669" y="174"/>
                  </a:cubicBezTo>
                  <a:lnTo>
                    <a:pt x="20" y="0"/>
                  </a:lnTo>
                  <a:cubicBezTo>
                    <a:pt x="13" y="6979"/>
                    <a:pt x="7" y="13959"/>
                    <a:pt x="0" y="20938"/>
                  </a:cubicBezTo>
                  <a:lnTo>
                    <a:pt x="1550" y="20931"/>
                  </a:ln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468" name="Freeform 45">
              <a:extLst>
                <a:ext uri="{FF2B5EF4-FFF2-40B4-BE49-F238E27FC236}">
                  <a16:creationId xmlns:a16="http://schemas.microsoft.com/office/drawing/2014/main" id="{047C0E83-0B13-3348-AF05-6C634F3C3C27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3306216" y="3842072"/>
              <a:ext cx="278501" cy="693485"/>
            </a:xfrm>
            <a:custGeom>
              <a:avLst/>
              <a:gdLst>
                <a:gd name="T0" fmla="*/ 2147483646 w 1550"/>
                <a:gd name="T1" fmla="*/ 0 h 20938"/>
                <a:gd name="T2" fmla="*/ 0 w 1550"/>
                <a:gd name="T3" fmla="*/ 2147483646 h 20938"/>
                <a:gd name="T4" fmla="*/ 2147483646 w 1550"/>
                <a:gd name="T5" fmla="*/ 2147483646 h 2093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550" h="20938">
                  <a:moveTo>
                    <a:pt x="20" y="0"/>
                  </a:moveTo>
                  <a:cubicBezTo>
                    <a:pt x="13" y="6979"/>
                    <a:pt x="7" y="13959"/>
                    <a:pt x="0" y="20938"/>
                  </a:cubicBezTo>
                  <a:lnTo>
                    <a:pt x="1550" y="20931"/>
                  </a:ln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469" name="Rectangle 299">
              <a:extLst>
                <a:ext uri="{FF2B5EF4-FFF2-40B4-BE49-F238E27FC236}">
                  <a16:creationId xmlns:a16="http://schemas.microsoft.com/office/drawing/2014/main" id="{DCB766B7-8470-3E41-9935-9BC437F84DC1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5217381" y="2961211"/>
              <a:ext cx="51300" cy="246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600" b="0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sz="1600" b="0">
                <a:latin typeface="Times" pitchFamily="2" charset="0"/>
              </a:endParaRPr>
            </a:p>
          </p:txBody>
        </p:sp>
        <p:sp>
          <p:nvSpPr>
            <p:cNvPr id="104470" name="Rectangle 301">
              <a:extLst>
                <a:ext uri="{FF2B5EF4-FFF2-40B4-BE49-F238E27FC236}">
                  <a16:creationId xmlns:a16="http://schemas.microsoft.com/office/drawing/2014/main" id="{4BAEA229-06D0-D740-BF1D-62033D4C2394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5217381" y="3358086"/>
              <a:ext cx="51300" cy="246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600" b="0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sz="1600" b="0">
                <a:latin typeface="Times" pitchFamily="2" charset="0"/>
              </a:endParaRPr>
            </a:p>
          </p:txBody>
        </p:sp>
        <p:sp>
          <p:nvSpPr>
            <p:cNvPr id="104471" name="Rectangle 50">
              <a:extLst>
                <a:ext uri="{FF2B5EF4-FFF2-40B4-BE49-F238E27FC236}">
                  <a16:creationId xmlns:a16="http://schemas.microsoft.com/office/drawing/2014/main" id="{9B7D3A74-1FC3-C443-8764-E1C892A1E7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36803" y="3041946"/>
              <a:ext cx="666843" cy="1063625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104472" name="Rectangle 52">
              <a:extLst>
                <a:ext uri="{FF2B5EF4-FFF2-40B4-BE49-F238E27FC236}">
                  <a16:creationId xmlns:a16="http://schemas.microsoft.com/office/drawing/2014/main" id="{1116745D-7A34-D84F-80B9-F9CF9FAEC0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05075" y="3214984"/>
              <a:ext cx="174742" cy="215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D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104473" name="Rectangle 53">
              <a:extLst>
                <a:ext uri="{FF2B5EF4-FFF2-40B4-BE49-F238E27FC236}">
                  <a16:creationId xmlns:a16="http://schemas.microsoft.com/office/drawing/2014/main" id="{BABB07D3-E4BD-8948-9725-7E300ED595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00417" y="3208634"/>
              <a:ext cx="174742" cy="215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Q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104474" name="Freeform 55">
              <a:extLst>
                <a:ext uri="{FF2B5EF4-FFF2-40B4-BE49-F238E27FC236}">
                  <a16:creationId xmlns:a16="http://schemas.microsoft.com/office/drawing/2014/main" id="{CB24F0B3-F917-124B-96DC-B16F19E915E4}"/>
                </a:ext>
              </a:extLst>
            </p:cNvPr>
            <p:cNvSpPr>
              <a:spLocks/>
            </p:cNvSpPr>
            <p:nvPr/>
          </p:nvSpPr>
          <p:spPr bwMode="auto">
            <a:xfrm>
              <a:off x="7436803" y="3781721"/>
              <a:ext cx="133369" cy="133350"/>
            </a:xfrm>
            <a:custGeom>
              <a:avLst/>
              <a:gdLst>
                <a:gd name="T0" fmla="*/ 0 w 167"/>
                <a:gd name="T1" fmla="*/ 2147483646 h 168"/>
                <a:gd name="T2" fmla="*/ 2147483646 w 167"/>
                <a:gd name="T3" fmla="*/ 2147483646 h 168"/>
                <a:gd name="T4" fmla="*/ 0 w 167"/>
                <a:gd name="T5" fmla="*/ 0 h 168"/>
                <a:gd name="T6" fmla="*/ 0 60000 65536"/>
                <a:gd name="T7" fmla="*/ 0 60000 65536"/>
                <a:gd name="T8" fmla="*/ 0 60000 65536"/>
                <a:gd name="T9" fmla="*/ 0 w 167"/>
                <a:gd name="T10" fmla="*/ 0 h 168"/>
                <a:gd name="T11" fmla="*/ 167 w 167"/>
                <a:gd name="T12" fmla="*/ 168 h 16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7" h="168">
                  <a:moveTo>
                    <a:pt x="0" y="168"/>
                  </a:moveTo>
                  <a:lnTo>
                    <a:pt x="167" y="72"/>
                  </a:lnTo>
                  <a:lnTo>
                    <a:pt x="0" y="0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475" name="Line 60">
              <a:extLst>
                <a:ext uri="{FF2B5EF4-FFF2-40B4-BE49-F238E27FC236}">
                  <a16:creationId xmlns:a16="http://schemas.microsoft.com/office/drawing/2014/main" id="{CC1DA220-3539-A344-88B8-D273CA94BC4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8103645" y="3308645"/>
              <a:ext cx="555858" cy="5245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476" name="Line 61">
              <a:extLst>
                <a:ext uri="{FF2B5EF4-FFF2-40B4-BE49-F238E27FC236}">
                  <a16:creationId xmlns:a16="http://schemas.microsoft.com/office/drawing/2014/main" id="{FCAB622C-38D3-4C40-A361-C2A5C6D37B7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8103645" y="3842046"/>
              <a:ext cx="549065" cy="1604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477" name="Rectangle 62">
              <a:extLst>
                <a:ext uri="{FF2B5EF4-FFF2-40B4-BE49-F238E27FC236}">
                  <a16:creationId xmlns:a16="http://schemas.microsoft.com/office/drawing/2014/main" id="{054A8A39-213D-C944-9C53-31A43FB2F0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02006" y="3753146"/>
              <a:ext cx="174742" cy="215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Q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104478" name="Oval 79">
              <a:extLst>
                <a:ext uri="{FF2B5EF4-FFF2-40B4-BE49-F238E27FC236}">
                  <a16:creationId xmlns:a16="http://schemas.microsoft.com/office/drawing/2014/main" id="{521F531E-4F52-EC4E-8A5A-A02CA3B4CF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84104" y="3262381"/>
              <a:ext cx="76218" cy="762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b="0">
                <a:latin typeface="Times" pitchFamily="2" charset="0"/>
              </a:endParaRPr>
            </a:p>
          </p:txBody>
        </p:sp>
        <p:grpSp>
          <p:nvGrpSpPr>
            <p:cNvPr id="104479" name="Group 103">
              <a:extLst>
                <a:ext uri="{FF2B5EF4-FFF2-40B4-BE49-F238E27FC236}">
                  <a16:creationId xmlns:a16="http://schemas.microsoft.com/office/drawing/2014/main" id="{9CAA3BE5-8EC6-E84F-8F74-13B26F14C68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95638" y="2966321"/>
              <a:ext cx="729115" cy="504371"/>
              <a:chOff x="3132148" y="5658877"/>
              <a:chExt cx="729115" cy="504371"/>
            </a:xfrm>
          </p:grpSpPr>
          <p:sp>
            <p:nvSpPr>
              <p:cNvPr id="104500" name="Freeform 86">
                <a:extLst>
                  <a:ext uri="{FF2B5EF4-FFF2-40B4-BE49-F238E27FC236}">
                    <a16:creationId xmlns:a16="http://schemas.microsoft.com/office/drawing/2014/main" id="{1F5A2270-AC2C-E542-82F5-0313906FB5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31026" y="5661598"/>
                <a:ext cx="630237" cy="249237"/>
              </a:xfrm>
              <a:custGeom>
                <a:avLst/>
                <a:gdLst>
                  <a:gd name="T0" fmla="*/ 2147483646 w 794"/>
                  <a:gd name="T1" fmla="*/ 0 h 315"/>
                  <a:gd name="T2" fmla="*/ 2147483646 w 794"/>
                  <a:gd name="T3" fmla="*/ 0 h 315"/>
                  <a:gd name="T4" fmla="*/ 2147483646 w 794"/>
                  <a:gd name="T5" fmla="*/ 0 h 315"/>
                  <a:gd name="T6" fmla="*/ 2147483646 w 794"/>
                  <a:gd name="T7" fmla="*/ 0 h 315"/>
                  <a:gd name="T8" fmla="*/ 2147483646 w 794"/>
                  <a:gd name="T9" fmla="*/ 0 h 315"/>
                  <a:gd name="T10" fmla="*/ 2147483646 w 794"/>
                  <a:gd name="T11" fmla="*/ 0 h 315"/>
                  <a:gd name="T12" fmla="*/ 2147483646 w 794"/>
                  <a:gd name="T13" fmla="*/ 2147483646 h 315"/>
                  <a:gd name="T14" fmla="*/ 2147483646 w 794"/>
                  <a:gd name="T15" fmla="*/ 2147483646 h 315"/>
                  <a:gd name="T16" fmla="*/ 2147483646 w 794"/>
                  <a:gd name="T17" fmla="*/ 2147483646 h 315"/>
                  <a:gd name="T18" fmla="*/ 2147483646 w 794"/>
                  <a:gd name="T19" fmla="*/ 2147483646 h 315"/>
                  <a:gd name="T20" fmla="*/ 2147483646 w 794"/>
                  <a:gd name="T21" fmla="*/ 2147483646 h 315"/>
                  <a:gd name="T22" fmla="*/ 2147483646 w 794"/>
                  <a:gd name="T23" fmla="*/ 2147483646 h 315"/>
                  <a:gd name="T24" fmla="*/ 2147483646 w 794"/>
                  <a:gd name="T25" fmla="*/ 2147483646 h 315"/>
                  <a:gd name="T26" fmla="*/ 2147483646 w 794"/>
                  <a:gd name="T27" fmla="*/ 2147483646 h 315"/>
                  <a:gd name="T28" fmla="*/ 2147483646 w 794"/>
                  <a:gd name="T29" fmla="*/ 2147483646 h 315"/>
                  <a:gd name="T30" fmla="*/ 2147483646 w 794"/>
                  <a:gd name="T31" fmla="*/ 2147483646 h 315"/>
                  <a:gd name="T32" fmla="*/ 2147483646 w 794"/>
                  <a:gd name="T33" fmla="*/ 2147483646 h 315"/>
                  <a:gd name="T34" fmla="*/ 2147483646 w 794"/>
                  <a:gd name="T35" fmla="*/ 2147483646 h 315"/>
                  <a:gd name="T36" fmla="*/ 2147483646 w 794"/>
                  <a:gd name="T37" fmla="*/ 2147483646 h 315"/>
                  <a:gd name="T38" fmla="*/ 2147483646 w 794"/>
                  <a:gd name="T39" fmla="*/ 2147483646 h 315"/>
                  <a:gd name="T40" fmla="*/ 2147483646 w 794"/>
                  <a:gd name="T41" fmla="*/ 2147483646 h 315"/>
                  <a:gd name="T42" fmla="*/ 2147483646 w 794"/>
                  <a:gd name="T43" fmla="*/ 2147483646 h 315"/>
                  <a:gd name="T44" fmla="*/ 2147483646 w 794"/>
                  <a:gd name="T45" fmla="*/ 2147483646 h 315"/>
                  <a:gd name="T46" fmla="*/ 2147483646 w 794"/>
                  <a:gd name="T47" fmla="*/ 2147483646 h 315"/>
                  <a:gd name="T48" fmla="*/ 2147483646 w 794"/>
                  <a:gd name="T49" fmla="*/ 2147483646 h 315"/>
                  <a:gd name="T50" fmla="*/ 2147483646 w 794"/>
                  <a:gd name="T51" fmla="*/ 2147483646 h 315"/>
                  <a:gd name="T52" fmla="*/ 2147483646 w 794"/>
                  <a:gd name="T53" fmla="*/ 2147483646 h 315"/>
                  <a:gd name="T54" fmla="*/ 2147483646 w 794"/>
                  <a:gd name="T55" fmla="*/ 2147483646 h 315"/>
                  <a:gd name="T56" fmla="*/ 2147483646 w 794"/>
                  <a:gd name="T57" fmla="*/ 2147483646 h 315"/>
                  <a:gd name="T58" fmla="*/ 2147483646 w 794"/>
                  <a:gd name="T59" fmla="*/ 2147483646 h 315"/>
                  <a:gd name="T60" fmla="*/ 2147483646 w 794"/>
                  <a:gd name="T61" fmla="*/ 2147483646 h 315"/>
                  <a:gd name="T62" fmla="*/ 2147483646 w 794"/>
                  <a:gd name="T63" fmla="*/ 2147483646 h 315"/>
                  <a:gd name="T64" fmla="*/ 2147483646 w 794"/>
                  <a:gd name="T65" fmla="*/ 2147483646 h 315"/>
                  <a:gd name="T66" fmla="*/ 2147483646 w 794"/>
                  <a:gd name="T67" fmla="*/ 2147483646 h 315"/>
                  <a:gd name="T68" fmla="*/ 2147483646 w 794"/>
                  <a:gd name="T69" fmla="*/ 2147483646 h 315"/>
                  <a:gd name="T70" fmla="*/ 2147483646 w 794"/>
                  <a:gd name="T71" fmla="*/ 2147483646 h 315"/>
                  <a:gd name="T72" fmla="*/ 2147483646 w 794"/>
                  <a:gd name="T73" fmla="*/ 2147483646 h 315"/>
                  <a:gd name="T74" fmla="*/ 2147483646 w 794"/>
                  <a:gd name="T75" fmla="*/ 2147483646 h 315"/>
                  <a:gd name="T76" fmla="*/ 2147483646 w 794"/>
                  <a:gd name="T77" fmla="*/ 2147483646 h 315"/>
                  <a:gd name="T78" fmla="*/ 2147483646 w 794"/>
                  <a:gd name="T79" fmla="*/ 2147483646 h 315"/>
                  <a:gd name="T80" fmla="*/ 2147483646 w 794"/>
                  <a:gd name="T81" fmla="*/ 2147483646 h 315"/>
                  <a:gd name="T82" fmla="*/ 2147483646 w 794"/>
                  <a:gd name="T83" fmla="*/ 2147483646 h 315"/>
                  <a:gd name="T84" fmla="*/ 2147483646 w 794"/>
                  <a:gd name="T85" fmla="*/ 2147483646 h 315"/>
                  <a:gd name="T86" fmla="*/ 2147483646 w 794"/>
                  <a:gd name="T87" fmla="*/ 2147483646 h 315"/>
                  <a:gd name="T88" fmla="*/ 2147483646 w 794"/>
                  <a:gd name="T89" fmla="*/ 2147483646 h 315"/>
                  <a:gd name="T90" fmla="*/ 2147483646 w 794"/>
                  <a:gd name="T91" fmla="*/ 2147483646 h 315"/>
                  <a:gd name="T92" fmla="*/ 2147483646 w 794"/>
                  <a:gd name="T93" fmla="*/ 2147483646 h 315"/>
                  <a:gd name="T94" fmla="*/ 2147483646 w 794"/>
                  <a:gd name="T95" fmla="*/ 2147483646 h 315"/>
                  <a:gd name="T96" fmla="*/ 2147483646 w 794"/>
                  <a:gd name="T97" fmla="*/ 2147483646 h 315"/>
                  <a:gd name="T98" fmla="*/ 2147483646 w 794"/>
                  <a:gd name="T99" fmla="*/ 2147483646 h 315"/>
                  <a:gd name="T100" fmla="*/ 2147483646 w 794"/>
                  <a:gd name="T101" fmla="*/ 2147483646 h 315"/>
                  <a:gd name="T102" fmla="*/ 2147483646 w 794"/>
                  <a:gd name="T103" fmla="*/ 2147483646 h 315"/>
                  <a:gd name="T104" fmla="*/ 2147483646 w 794"/>
                  <a:gd name="T105" fmla="*/ 2147483646 h 315"/>
                  <a:gd name="T106" fmla="*/ 2147483646 w 794"/>
                  <a:gd name="T107" fmla="*/ 2147483646 h 315"/>
                  <a:gd name="T108" fmla="*/ 2147483646 w 794"/>
                  <a:gd name="T109" fmla="*/ 2147483646 h 315"/>
                  <a:gd name="T110" fmla="*/ 2147483646 w 794"/>
                  <a:gd name="T111" fmla="*/ 2147483646 h 315"/>
                  <a:gd name="T112" fmla="*/ 2147483646 w 794"/>
                  <a:gd name="T113" fmla="*/ 2147483646 h 315"/>
                  <a:gd name="T114" fmla="*/ 2147483646 w 794"/>
                  <a:gd name="T115" fmla="*/ 2147483646 h 315"/>
                  <a:gd name="T116" fmla="*/ 2147483646 w 794"/>
                  <a:gd name="T117" fmla="*/ 2147483646 h 315"/>
                  <a:gd name="T118" fmla="*/ 2147483646 w 794"/>
                  <a:gd name="T119" fmla="*/ 2147483646 h 315"/>
                  <a:gd name="T120" fmla="*/ 2147483646 w 794"/>
                  <a:gd name="T121" fmla="*/ 2147483646 h 315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794" h="315">
                    <a:moveTo>
                      <a:pt x="0" y="0"/>
                    </a:moveTo>
                    <a:lnTo>
                      <a:pt x="31" y="0"/>
                    </a:lnTo>
                    <a:lnTo>
                      <a:pt x="60" y="0"/>
                    </a:lnTo>
                    <a:lnTo>
                      <a:pt x="86" y="0"/>
                    </a:lnTo>
                    <a:lnTo>
                      <a:pt x="110" y="0"/>
                    </a:lnTo>
                    <a:lnTo>
                      <a:pt x="134" y="0"/>
                    </a:lnTo>
                    <a:lnTo>
                      <a:pt x="155" y="0"/>
                    </a:lnTo>
                    <a:lnTo>
                      <a:pt x="175" y="0"/>
                    </a:lnTo>
                    <a:lnTo>
                      <a:pt x="194" y="0"/>
                    </a:lnTo>
                    <a:lnTo>
                      <a:pt x="211" y="0"/>
                    </a:lnTo>
                    <a:lnTo>
                      <a:pt x="227" y="0"/>
                    </a:lnTo>
                    <a:lnTo>
                      <a:pt x="240" y="0"/>
                    </a:lnTo>
                    <a:lnTo>
                      <a:pt x="254" y="0"/>
                    </a:lnTo>
                    <a:lnTo>
                      <a:pt x="265" y="0"/>
                    </a:lnTo>
                    <a:lnTo>
                      <a:pt x="276" y="0"/>
                    </a:lnTo>
                    <a:lnTo>
                      <a:pt x="287" y="0"/>
                    </a:lnTo>
                    <a:lnTo>
                      <a:pt x="296" y="0"/>
                    </a:lnTo>
                    <a:lnTo>
                      <a:pt x="303" y="0"/>
                    </a:lnTo>
                    <a:lnTo>
                      <a:pt x="311" y="0"/>
                    </a:lnTo>
                    <a:lnTo>
                      <a:pt x="317" y="0"/>
                    </a:lnTo>
                    <a:lnTo>
                      <a:pt x="323" y="0"/>
                    </a:lnTo>
                    <a:lnTo>
                      <a:pt x="328" y="0"/>
                    </a:lnTo>
                    <a:lnTo>
                      <a:pt x="332" y="0"/>
                    </a:lnTo>
                    <a:lnTo>
                      <a:pt x="336" y="1"/>
                    </a:lnTo>
                    <a:lnTo>
                      <a:pt x="338" y="1"/>
                    </a:lnTo>
                    <a:lnTo>
                      <a:pt x="342" y="1"/>
                    </a:lnTo>
                    <a:lnTo>
                      <a:pt x="345" y="1"/>
                    </a:lnTo>
                    <a:lnTo>
                      <a:pt x="348" y="1"/>
                    </a:lnTo>
                    <a:lnTo>
                      <a:pt x="349" y="1"/>
                    </a:lnTo>
                    <a:lnTo>
                      <a:pt x="352" y="1"/>
                    </a:lnTo>
                    <a:lnTo>
                      <a:pt x="353" y="1"/>
                    </a:lnTo>
                    <a:lnTo>
                      <a:pt x="356" y="1"/>
                    </a:lnTo>
                    <a:lnTo>
                      <a:pt x="358" y="1"/>
                    </a:lnTo>
                    <a:lnTo>
                      <a:pt x="360" y="1"/>
                    </a:lnTo>
                    <a:lnTo>
                      <a:pt x="362" y="3"/>
                    </a:lnTo>
                    <a:lnTo>
                      <a:pt x="364" y="3"/>
                    </a:lnTo>
                    <a:lnTo>
                      <a:pt x="366" y="3"/>
                    </a:lnTo>
                    <a:lnTo>
                      <a:pt x="368" y="3"/>
                    </a:lnTo>
                    <a:lnTo>
                      <a:pt x="369" y="3"/>
                    </a:lnTo>
                    <a:lnTo>
                      <a:pt x="370" y="3"/>
                    </a:lnTo>
                    <a:lnTo>
                      <a:pt x="372" y="3"/>
                    </a:lnTo>
                    <a:lnTo>
                      <a:pt x="374" y="3"/>
                    </a:lnTo>
                    <a:lnTo>
                      <a:pt x="376" y="3"/>
                    </a:lnTo>
                    <a:lnTo>
                      <a:pt x="377" y="3"/>
                    </a:lnTo>
                    <a:lnTo>
                      <a:pt x="378" y="3"/>
                    </a:lnTo>
                    <a:lnTo>
                      <a:pt x="380" y="4"/>
                    </a:lnTo>
                    <a:lnTo>
                      <a:pt x="381" y="4"/>
                    </a:lnTo>
                    <a:lnTo>
                      <a:pt x="382" y="4"/>
                    </a:lnTo>
                    <a:lnTo>
                      <a:pt x="384" y="4"/>
                    </a:lnTo>
                    <a:lnTo>
                      <a:pt x="385" y="4"/>
                    </a:lnTo>
                    <a:lnTo>
                      <a:pt x="386" y="4"/>
                    </a:lnTo>
                    <a:lnTo>
                      <a:pt x="388" y="4"/>
                    </a:lnTo>
                    <a:lnTo>
                      <a:pt x="389" y="4"/>
                    </a:lnTo>
                    <a:lnTo>
                      <a:pt x="390" y="4"/>
                    </a:lnTo>
                    <a:lnTo>
                      <a:pt x="392" y="5"/>
                    </a:lnTo>
                    <a:lnTo>
                      <a:pt x="393" y="5"/>
                    </a:lnTo>
                    <a:lnTo>
                      <a:pt x="394" y="5"/>
                    </a:lnTo>
                    <a:lnTo>
                      <a:pt x="396" y="5"/>
                    </a:lnTo>
                    <a:lnTo>
                      <a:pt x="398" y="5"/>
                    </a:lnTo>
                    <a:lnTo>
                      <a:pt x="400" y="5"/>
                    </a:lnTo>
                    <a:lnTo>
                      <a:pt x="401" y="7"/>
                    </a:lnTo>
                    <a:lnTo>
                      <a:pt x="403" y="7"/>
                    </a:lnTo>
                    <a:lnTo>
                      <a:pt x="405" y="7"/>
                    </a:lnTo>
                    <a:lnTo>
                      <a:pt x="407" y="7"/>
                    </a:lnTo>
                    <a:lnTo>
                      <a:pt x="409" y="8"/>
                    </a:lnTo>
                    <a:lnTo>
                      <a:pt x="411" y="8"/>
                    </a:lnTo>
                    <a:lnTo>
                      <a:pt x="413" y="8"/>
                    </a:lnTo>
                    <a:lnTo>
                      <a:pt x="414" y="8"/>
                    </a:lnTo>
                    <a:lnTo>
                      <a:pt x="417" y="8"/>
                    </a:lnTo>
                    <a:lnTo>
                      <a:pt x="418" y="8"/>
                    </a:lnTo>
                    <a:lnTo>
                      <a:pt x="419" y="9"/>
                    </a:lnTo>
                    <a:lnTo>
                      <a:pt x="421" y="9"/>
                    </a:lnTo>
                    <a:lnTo>
                      <a:pt x="422" y="9"/>
                    </a:lnTo>
                    <a:lnTo>
                      <a:pt x="423" y="9"/>
                    </a:lnTo>
                    <a:lnTo>
                      <a:pt x="425" y="9"/>
                    </a:lnTo>
                    <a:lnTo>
                      <a:pt x="426" y="9"/>
                    </a:lnTo>
                    <a:lnTo>
                      <a:pt x="426" y="11"/>
                    </a:lnTo>
                    <a:lnTo>
                      <a:pt x="427" y="11"/>
                    </a:lnTo>
                    <a:lnTo>
                      <a:pt x="429" y="11"/>
                    </a:lnTo>
                    <a:lnTo>
                      <a:pt x="430" y="11"/>
                    </a:lnTo>
                    <a:lnTo>
                      <a:pt x="431" y="11"/>
                    </a:lnTo>
                    <a:lnTo>
                      <a:pt x="433" y="12"/>
                    </a:lnTo>
                    <a:lnTo>
                      <a:pt x="434" y="12"/>
                    </a:lnTo>
                    <a:lnTo>
                      <a:pt x="435" y="12"/>
                    </a:lnTo>
                    <a:lnTo>
                      <a:pt x="437" y="13"/>
                    </a:lnTo>
                    <a:lnTo>
                      <a:pt x="438" y="13"/>
                    </a:lnTo>
                    <a:lnTo>
                      <a:pt x="439" y="13"/>
                    </a:lnTo>
                    <a:lnTo>
                      <a:pt x="441" y="15"/>
                    </a:lnTo>
                    <a:lnTo>
                      <a:pt x="443" y="15"/>
                    </a:lnTo>
                    <a:lnTo>
                      <a:pt x="445" y="15"/>
                    </a:lnTo>
                    <a:lnTo>
                      <a:pt x="446" y="16"/>
                    </a:lnTo>
                    <a:lnTo>
                      <a:pt x="449" y="16"/>
                    </a:lnTo>
                    <a:lnTo>
                      <a:pt x="450" y="17"/>
                    </a:lnTo>
                    <a:lnTo>
                      <a:pt x="453" y="17"/>
                    </a:lnTo>
                    <a:lnTo>
                      <a:pt x="455" y="19"/>
                    </a:lnTo>
                    <a:lnTo>
                      <a:pt x="458" y="19"/>
                    </a:lnTo>
                    <a:lnTo>
                      <a:pt x="459" y="20"/>
                    </a:lnTo>
                    <a:lnTo>
                      <a:pt x="462" y="20"/>
                    </a:lnTo>
                    <a:lnTo>
                      <a:pt x="465" y="21"/>
                    </a:lnTo>
                    <a:lnTo>
                      <a:pt x="466" y="21"/>
                    </a:lnTo>
                    <a:lnTo>
                      <a:pt x="467" y="23"/>
                    </a:lnTo>
                    <a:lnTo>
                      <a:pt x="470" y="23"/>
                    </a:lnTo>
                    <a:lnTo>
                      <a:pt x="471" y="24"/>
                    </a:lnTo>
                    <a:lnTo>
                      <a:pt x="473" y="24"/>
                    </a:lnTo>
                    <a:lnTo>
                      <a:pt x="474" y="24"/>
                    </a:lnTo>
                    <a:lnTo>
                      <a:pt x="475" y="25"/>
                    </a:lnTo>
                    <a:lnTo>
                      <a:pt x="476" y="25"/>
                    </a:lnTo>
                    <a:lnTo>
                      <a:pt x="478" y="25"/>
                    </a:lnTo>
                    <a:lnTo>
                      <a:pt x="479" y="27"/>
                    </a:lnTo>
                    <a:lnTo>
                      <a:pt x="480" y="27"/>
                    </a:lnTo>
                    <a:lnTo>
                      <a:pt x="482" y="27"/>
                    </a:lnTo>
                    <a:lnTo>
                      <a:pt x="482" y="28"/>
                    </a:lnTo>
                    <a:lnTo>
                      <a:pt x="483" y="28"/>
                    </a:lnTo>
                    <a:lnTo>
                      <a:pt x="484" y="29"/>
                    </a:lnTo>
                    <a:lnTo>
                      <a:pt x="486" y="29"/>
                    </a:lnTo>
                    <a:lnTo>
                      <a:pt x="487" y="29"/>
                    </a:lnTo>
                    <a:lnTo>
                      <a:pt x="488" y="31"/>
                    </a:lnTo>
                    <a:lnTo>
                      <a:pt x="490" y="31"/>
                    </a:lnTo>
                    <a:lnTo>
                      <a:pt x="491" y="32"/>
                    </a:lnTo>
                    <a:lnTo>
                      <a:pt x="492" y="32"/>
                    </a:lnTo>
                    <a:lnTo>
                      <a:pt x="494" y="33"/>
                    </a:lnTo>
                    <a:lnTo>
                      <a:pt x="495" y="33"/>
                    </a:lnTo>
                    <a:lnTo>
                      <a:pt x="498" y="35"/>
                    </a:lnTo>
                    <a:lnTo>
                      <a:pt x="499" y="36"/>
                    </a:lnTo>
                    <a:lnTo>
                      <a:pt x="500" y="36"/>
                    </a:lnTo>
                    <a:lnTo>
                      <a:pt x="503" y="37"/>
                    </a:lnTo>
                    <a:lnTo>
                      <a:pt x="504" y="39"/>
                    </a:lnTo>
                    <a:lnTo>
                      <a:pt x="507" y="40"/>
                    </a:lnTo>
                    <a:lnTo>
                      <a:pt x="508" y="40"/>
                    </a:lnTo>
                    <a:lnTo>
                      <a:pt x="511" y="41"/>
                    </a:lnTo>
                    <a:lnTo>
                      <a:pt x="512" y="43"/>
                    </a:lnTo>
                    <a:lnTo>
                      <a:pt x="514" y="43"/>
                    </a:lnTo>
                    <a:lnTo>
                      <a:pt x="516" y="44"/>
                    </a:lnTo>
                    <a:lnTo>
                      <a:pt x="518" y="44"/>
                    </a:lnTo>
                    <a:lnTo>
                      <a:pt x="519" y="45"/>
                    </a:lnTo>
                    <a:lnTo>
                      <a:pt x="520" y="45"/>
                    </a:lnTo>
                    <a:lnTo>
                      <a:pt x="522" y="47"/>
                    </a:lnTo>
                    <a:lnTo>
                      <a:pt x="523" y="47"/>
                    </a:lnTo>
                    <a:lnTo>
                      <a:pt x="523" y="48"/>
                    </a:lnTo>
                    <a:lnTo>
                      <a:pt x="524" y="48"/>
                    </a:lnTo>
                    <a:lnTo>
                      <a:pt x="526" y="49"/>
                    </a:lnTo>
                    <a:lnTo>
                      <a:pt x="527" y="49"/>
                    </a:lnTo>
                    <a:lnTo>
                      <a:pt x="528" y="51"/>
                    </a:lnTo>
                    <a:lnTo>
                      <a:pt x="530" y="51"/>
                    </a:lnTo>
                    <a:lnTo>
                      <a:pt x="531" y="52"/>
                    </a:lnTo>
                    <a:lnTo>
                      <a:pt x="532" y="52"/>
                    </a:lnTo>
                    <a:lnTo>
                      <a:pt x="534" y="53"/>
                    </a:lnTo>
                    <a:lnTo>
                      <a:pt x="535" y="55"/>
                    </a:lnTo>
                    <a:lnTo>
                      <a:pt x="536" y="55"/>
                    </a:lnTo>
                    <a:lnTo>
                      <a:pt x="538" y="56"/>
                    </a:lnTo>
                    <a:lnTo>
                      <a:pt x="539" y="56"/>
                    </a:lnTo>
                    <a:lnTo>
                      <a:pt x="540" y="57"/>
                    </a:lnTo>
                    <a:lnTo>
                      <a:pt x="542" y="57"/>
                    </a:lnTo>
                    <a:lnTo>
                      <a:pt x="543" y="58"/>
                    </a:lnTo>
                    <a:lnTo>
                      <a:pt x="546" y="60"/>
                    </a:lnTo>
                    <a:lnTo>
                      <a:pt x="547" y="60"/>
                    </a:lnTo>
                    <a:lnTo>
                      <a:pt x="548" y="61"/>
                    </a:lnTo>
                    <a:lnTo>
                      <a:pt x="551" y="62"/>
                    </a:lnTo>
                    <a:lnTo>
                      <a:pt x="552" y="64"/>
                    </a:lnTo>
                    <a:lnTo>
                      <a:pt x="553" y="65"/>
                    </a:lnTo>
                    <a:lnTo>
                      <a:pt x="556" y="65"/>
                    </a:lnTo>
                    <a:lnTo>
                      <a:pt x="557" y="66"/>
                    </a:lnTo>
                    <a:lnTo>
                      <a:pt x="559" y="66"/>
                    </a:lnTo>
                    <a:lnTo>
                      <a:pt x="560" y="68"/>
                    </a:lnTo>
                    <a:lnTo>
                      <a:pt x="561" y="69"/>
                    </a:lnTo>
                    <a:lnTo>
                      <a:pt x="563" y="69"/>
                    </a:lnTo>
                    <a:lnTo>
                      <a:pt x="564" y="70"/>
                    </a:lnTo>
                    <a:lnTo>
                      <a:pt x="565" y="70"/>
                    </a:lnTo>
                    <a:lnTo>
                      <a:pt x="567" y="72"/>
                    </a:lnTo>
                    <a:lnTo>
                      <a:pt x="568" y="73"/>
                    </a:lnTo>
                    <a:lnTo>
                      <a:pt x="569" y="73"/>
                    </a:lnTo>
                    <a:lnTo>
                      <a:pt x="571" y="74"/>
                    </a:lnTo>
                    <a:lnTo>
                      <a:pt x="572" y="74"/>
                    </a:lnTo>
                    <a:lnTo>
                      <a:pt x="572" y="76"/>
                    </a:lnTo>
                    <a:lnTo>
                      <a:pt x="573" y="76"/>
                    </a:lnTo>
                    <a:lnTo>
                      <a:pt x="575" y="76"/>
                    </a:lnTo>
                    <a:lnTo>
                      <a:pt x="575" y="77"/>
                    </a:lnTo>
                    <a:lnTo>
                      <a:pt x="576" y="77"/>
                    </a:lnTo>
                    <a:lnTo>
                      <a:pt x="577" y="78"/>
                    </a:lnTo>
                    <a:lnTo>
                      <a:pt x="579" y="78"/>
                    </a:lnTo>
                    <a:lnTo>
                      <a:pt x="580" y="80"/>
                    </a:lnTo>
                    <a:lnTo>
                      <a:pt x="581" y="80"/>
                    </a:lnTo>
                    <a:lnTo>
                      <a:pt x="581" y="81"/>
                    </a:lnTo>
                    <a:lnTo>
                      <a:pt x="583" y="82"/>
                    </a:lnTo>
                    <a:lnTo>
                      <a:pt x="585" y="82"/>
                    </a:lnTo>
                    <a:lnTo>
                      <a:pt x="587" y="84"/>
                    </a:lnTo>
                    <a:lnTo>
                      <a:pt x="588" y="85"/>
                    </a:lnTo>
                    <a:lnTo>
                      <a:pt x="589" y="86"/>
                    </a:lnTo>
                    <a:lnTo>
                      <a:pt x="591" y="86"/>
                    </a:lnTo>
                    <a:lnTo>
                      <a:pt x="592" y="88"/>
                    </a:lnTo>
                    <a:lnTo>
                      <a:pt x="593" y="88"/>
                    </a:lnTo>
                    <a:lnTo>
                      <a:pt x="593" y="89"/>
                    </a:lnTo>
                    <a:lnTo>
                      <a:pt x="595" y="89"/>
                    </a:lnTo>
                    <a:lnTo>
                      <a:pt x="596" y="90"/>
                    </a:lnTo>
                    <a:lnTo>
                      <a:pt x="597" y="90"/>
                    </a:lnTo>
                    <a:lnTo>
                      <a:pt x="597" y="92"/>
                    </a:lnTo>
                    <a:lnTo>
                      <a:pt x="599" y="92"/>
                    </a:lnTo>
                    <a:lnTo>
                      <a:pt x="600" y="93"/>
                    </a:lnTo>
                    <a:lnTo>
                      <a:pt x="601" y="93"/>
                    </a:lnTo>
                    <a:lnTo>
                      <a:pt x="601" y="94"/>
                    </a:lnTo>
                    <a:lnTo>
                      <a:pt x="603" y="94"/>
                    </a:lnTo>
                    <a:lnTo>
                      <a:pt x="604" y="96"/>
                    </a:lnTo>
                    <a:lnTo>
                      <a:pt x="605" y="97"/>
                    </a:lnTo>
                    <a:lnTo>
                      <a:pt x="607" y="97"/>
                    </a:lnTo>
                    <a:lnTo>
                      <a:pt x="607" y="98"/>
                    </a:lnTo>
                    <a:lnTo>
                      <a:pt x="608" y="98"/>
                    </a:lnTo>
                    <a:lnTo>
                      <a:pt x="609" y="100"/>
                    </a:lnTo>
                    <a:lnTo>
                      <a:pt x="611" y="101"/>
                    </a:lnTo>
                    <a:lnTo>
                      <a:pt x="612" y="101"/>
                    </a:lnTo>
                    <a:lnTo>
                      <a:pt x="612" y="102"/>
                    </a:lnTo>
                    <a:lnTo>
                      <a:pt x="613" y="102"/>
                    </a:lnTo>
                    <a:lnTo>
                      <a:pt x="615" y="104"/>
                    </a:lnTo>
                    <a:lnTo>
                      <a:pt x="616" y="105"/>
                    </a:lnTo>
                    <a:lnTo>
                      <a:pt x="617" y="106"/>
                    </a:lnTo>
                    <a:lnTo>
                      <a:pt x="619" y="106"/>
                    </a:lnTo>
                    <a:lnTo>
                      <a:pt x="619" y="108"/>
                    </a:lnTo>
                    <a:lnTo>
                      <a:pt x="620" y="108"/>
                    </a:lnTo>
                    <a:lnTo>
                      <a:pt x="621" y="109"/>
                    </a:lnTo>
                    <a:lnTo>
                      <a:pt x="622" y="110"/>
                    </a:lnTo>
                    <a:lnTo>
                      <a:pt x="624" y="110"/>
                    </a:lnTo>
                    <a:lnTo>
                      <a:pt x="624" y="112"/>
                    </a:lnTo>
                    <a:lnTo>
                      <a:pt x="625" y="112"/>
                    </a:lnTo>
                    <a:lnTo>
                      <a:pt x="625" y="113"/>
                    </a:lnTo>
                    <a:lnTo>
                      <a:pt x="626" y="113"/>
                    </a:lnTo>
                    <a:lnTo>
                      <a:pt x="628" y="114"/>
                    </a:lnTo>
                    <a:lnTo>
                      <a:pt x="629" y="114"/>
                    </a:lnTo>
                    <a:lnTo>
                      <a:pt x="629" y="116"/>
                    </a:lnTo>
                    <a:lnTo>
                      <a:pt x="630" y="116"/>
                    </a:lnTo>
                    <a:lnTo>
                      <a:pt x="632" y="117"/>
                    </a:lnTo>
                    <a:lnTo>
                      <a:pt x="633" y="118"/>
                    </a:lnTo>
                    <a:lnTo>
                      <a:pt x="634" y="118"/>
                    </a:lnTo>
                    <a:lnTo>
                      <a:pt x="634" y="120"/>
                    </a:lnTo>
                    <a:lnTo>
                      <a:pt x="636" y="120"/>
                    </a:lnTo>
                    <a:lnTo>
                      <a:pt x="637" y="121"/>
                    </a:lnTo>
                    <a:lnTo>
                      <a:pt x="638" y="121"/>
                    </a:lnTo>
                    <a:lnTo>
                      <a:pt x="640" y="122"/>
                    </a:lnTo>
                    <a:lnTo>
                      <a:pt x="641" y="124"/>
                    </a:lnTo>
                    <a:lnTo>
                      <a:pt x="642" y="125"/>
                    </a:lnTo>
                    <a:lnTo>
                      <a:pt x="644" y="125"/>
                    </a:lnTo>
                    <a:lnTo>
                      <a:pt x="645" y="126"/>
                    </a:lnTo>
                    <a:lnTo>
                      <a:pt x="646" y="128"/>
                    </a:lnTo>
                    <a:lnTo>
                      <a:pt x="648" y="128"/>
                    </a:lnTo>
                    <a:lnTo>
                      <a:pt x="648" y="129"/>
                    </a:lnTo>
                    <a:lnTo>
                      <a:pt x="649" y="129"/>
                    </a:lnTo>
                    <a:lnTo>
                      <a:pt x="650" y="130"/>
                    </a:lnTo>
                    <a:lnTo>
                      <a:pt x="652" y="131"/>
                    </a:lnTo>
                    <a:lnTo>
                      <a:pt x="653" y="131"/>
                    </a:lnTo>
                    <a:lnTo>
                      <a:pt x="653" y="133"/>
                    </a:lnTo>
                    <a:lnTo>
                      <a:pt x="654" y="133"/>
                    </a:lnTo>
                    <a:lnTo>
                      <a:pt x="654" y="134"/>
                    </a:lnTo>
                    <a:lnTo>
                      <a:pt x="656" y="134"/>
                    </a:lnTo>
                    <a:lnTo>
                      <a:pt x="656" y="135"/>
                    </a:lnTo>
                    <a:lnTo>
                      <a:pt x="657" y="135"/>
                    </a:lnTo>
                    <a:lnTo>
                      <a:pt x="657" y="137"/>
                    </a:lnTo>
                    <a:lnTo>
                      <a:pt x="658" y="138"/>
                    </a:lnTo>
                    <a:lnTo>
                      <a:pt x="660" y="138"/>
                    </a:lnTo>
                    <a:lnTo>
                      <a:pt x="660" y="139"/>
                    </a:lnTo>
                    <a:lnTo>
                      <a:pt x="661" y="141"/>
                    </a:lnTo>
                    <a:lnTo>
                      <a:pt x="662" y="141"/>
                    </a:lnTo>
                    <a:lnTo>
                      <a:pt x="664" y="142"/>
                    </a:lnTo>
                    <a:lnTo>
                      <a:pt x="664" y="143"/>
                    </a:lnTo>
                    <a:lnTo>
                      <a:pt x="665" y="145"/>
                    </a:lnTo>
                    <a:lnTo>
                      <a:pt x="666" y="146"/>
                    </a:lnTo>
                    <a:lnTo>
                      <a:pt x="668" y="147"/>
                    </a:lnTo>
                    <a:lnTo>
                      <a:pt x="669" y="149"/>
                    </a:lnTo>
                    <a:lnTo>
                      <a:pt x="670" y="150"/>
                    </a:lnTo>
                    <a:lnTo>
                      <a:pt x="672" y="151"/>
                    </a:lnTo>
                    <a:lnTo>
                      <a:pt x="673" y="153"/>
                    </a:lnTo>
                    <a:lnTo>
                      <a:pt x="674" y="154"/>
                    </a:lnTo>
                    <a:lnTo>
                      <a:pt x="676" y="155"/>
                    </a:lnTo>
                    <a:lnTo>
                      <a:pt x="677" y="157"/>
                    </a:lnTo>
                    <a:lnTo>
                      <a:pt x="677" y="158"/>
                    </a:lnTo>
                    <a:lnTo>
                      <a:pt x="678" y="158"/>
                    </a:lnTo>
                    <a:lnTo>
                      <a:pt x="680" y="159"/>
                    </a:lnTo>
                    <a:lnTo>
                      <a:pt x="680" y="161"/>
                    </a:lnTo>
                    <a:lnTo>
                      <a:pt x="681" y="161"/>
                    </a:lnTo>
                    <a:lnTo>
                      <a:pt x="681" y="162"/>
                    </a:lnTo>
                    <a:lnTo>
                      <a:pt x="682" y="162"/>
                    </a:lnTo>
                    <a:lnTo>
                      <a:pt x="682" y="163"/>
                    </a:lnTo>
                    <a:lnTo>
                      <a:pt x="684" y="165"/>
                    </a:lnTo>
                    <a:lnTo>
                      <a:pt x="685" y="166"/>
                    </a:lnTo>
                    <a:lnTo>
                      <a:pt x="686" y="167"/>
                    </a:lnTo>
                    <a:lnTo>
                      <a:pt x="686" y="169"/>
                    </a:lnTo>
                    <a:lnTo>
                      <a:pt x="688" y="169"/>
                    </a:lnTo>
                    <a:lnTo>
                      <a:pt x="689" y="170"/>
                    </a:lnTo>
                    <a:lnTo>
                      <a:pt x="689" y="171"/>
                    </a:lnTo>
                    <a:lnTo>
                      <a:pt x="690" y="173"/>
                    </a:lnTo>
                    <a:lnTo>
                      <a:pt x="692" y="174"/>
                    </a:lnTo>
                    <a:lnTo>
                      <a:pt x="693" y="175"/>
                    </a:lnTo>
                    <a:lnTo>
                      <a:pt x="694" y="178"/>
                    </a:lnTo>
                    <a:lnTo>
                      <a:pt x="695" y="179"/>
                    </a:lnTo>
                    <a:lnTo>
                      <a:pt x="697" y="181"/>
                    </a:lnTo>
                    <a:lnTo>
                      <a:pt x="698" y="183"/>
                    </a:lnTo>
                    <a:lnTo>
                      <a:pt x="701" y="185"/>
                    </a:lnTo>
                    <a:lnTo>
                      <a:pt x="702" y="186"/>
                    </a:lnTo>
                    <a:lnTo>
                      <a:pt x="702" y="187"/>
                    </a:lnTo>
                    <a:lnTo>
                      <a:pt x="703" y="189"/>
                    </a:lnTo>
                    <a:lnTo>
                      <a:pt x="705" y="190"/>
                    </a:lnTo>
                    <a:lnTo>
                      <a:pt x="706" y="191"/>
                    </a:lnTo>
                    <a:lnTo>
                      <a:pt x="707" y="193"/>
                    </a:lnTo>
                    <a:lnTo>
                      <a:pt x="707" y="194"/>
                    </a:lnTo>
                    <a:lnTo>
                      <a:pt x="709" y="195"/>
                    </a:lnTo>
                    <a:lnTo>
                      <a:pt x="710" y="197"/>
                    </a:lnTo>
                    <a:lnTo>
                      <a:pt x="710" y="198"/>
                    </a:lnTo>
                    <a:lnTo>
                      <a:pt x="711" y="198"/>
                    </a:lnTo>
                    <a:lnTo>
                      <a:pt x="713" y="199"/>
                    </a:lnTo>
                    <a:lnTo>
                      <a:pt x="713" y="201"/>
                    </a:lnTo>
                    <a:lnTo>
                      <a:pt x="714" y="202"/>
                    </a:lnTo>
                    <a:lnTo>
                      <a:pt x="715" y="203"/>
                    </a:lnTo>
                    <a:lnTo>
                      <a:pt x="717" y="205"/>
                    </a:lnTo>
                    <a:lnTo>
                      <a:pt x="717" y="206"/>
                    </a:lnTo>
                    <a:lnTo>
                      <a:pt x="718" y="207"/>
                    </a:lnTo>
                    <a:lnTo>
                      <a:pt x="719" y="208"/>
                    </a:lnTo>
                    <a:lnTo>
                      <a:pt x="721" y="210"/>
                    </a:lnTo>
                    <a:lnTo>
                      <a:pt x="722" y="212"/>
                    </a:lnTo>
                    <a:lnTo>
                      <a:pt x="722" y="214"/>
                    </a:lnTo>
                    <a:lnTo>
                      <a:pt x="723" y="215"/>
                    </a:lnTo>
                    <a:lnTo>
                      <a:pt x="725" y="216"/>
                    </a:lnTo>
                    <a:lnTo>
                      <a:pt x="726" y="218"/>
                    </a:lnTo>
                    <a:lnTo>
                      <a:pt x="727" y="220"/>
                    </a:lnTo>
                    <a:lnTo>
                      <a:pt x="729" y="222"/>
                    </a:lnTo>
                    <a:lnTo>
                      <a:pt x="730" y="224"/>
                    </a:lnTo>
                    <a:lnTo>
                      <a:pt x="731" y="226"/>
                    </a:lnTo>
                    <a:lnTo>
                      <a:pt x="734" y="228"/>
                    </a:lnTo>
                    <a:lnTo>
                      <a:pt x="735" y="230"/>
                    </a:lnTo>
                    <a:lnTo>
                      <a:pt x="735" y="232"/>
                    </a:lnTo>
                    <a:lnTo>
                      <a:pt x="737" y="234"/>
                    </a:lnTo>
                    <a:lnTo>
                      <a:pt x="738" y="235"/>
                    </a:lnTo>
                    <a:lnTo>
                      <a:pt x="739" y="236"/>
                    </a:lnTo>
                    <a:lnTo>
                      <a:pt x="741" y="238"/>
                    </a:lnTo>
                    <a:lnTo>
                      <a:pt x="742" y="239"/>
                    </a:lnTo>
                    <a:lnTo>
                      <a:pt x="742" y="240"/>
                    </a:lnTo>
                    <a:lnTo>
                      <a:pt x="743" y="242"/>
                    </a:lnTo>
                    <a:lnTo>
                      <a:pt x="745" y="243"/>
                    </a:lnTo>
                    <a:lnTo>
                      <a:pt x="745" y="244"/>
                    </a:lnTo>
                    <a:lnTo>
                      <a:pt x="746" y="246"/>
                    </a:lnTo>
                    <a:lnTo>
                      <a:pt x="746" y="247"/>
                    </a:lnTo>
                    <a:lnTo>
                      <a:pt x="747" y="247"/>
                    </a:lnTo>
                    <a:lnTo>
                      <a:pt x="749" y="248"/>
                    </a:lnTo>
                    <a:lnTo>
                      <a:pt x="749" y="250"/>
                    </a:lnTo>
                    <a:lnTo>
                      <a:pt x="750" y="251"/>
                    </a:lnTo>
                    <a:lnTo>
                      <a:pt x="750" y="252"/>
                    </a:lnTo>
                    <a:lnTo>
                      <a:pt x="751" y="254"/>
                    </a:lnTo>
                    <a:lnTo>
                      <a:pt x="753" y="255"/>
                    </a:lnTo>
                    <a:lnTo>
                      <a:pt x="754" y="256"/>
                    </a:lnTo>
                    <a:lnTo>
                      <a:pt x="754" y="258"/>
                    </a:lnTo>
                    <a:lnTo>
                      <a:pt x="755" y="259"/>
                    </a:lnTo>
                    <a:lnTo>
                      <a:pt x="757" y="260"/>
                    </a:lnTo>
                    <a:lnTo>
                      <a:pt x="758" y="262"/>
                    </a:lnTo>
                    <a:lnTo>
                      <a:pt x="759" y="263"/>
                    </a:lnTo>
                    <a:lnTo>
                      <a:pt x="761" y="266"/>
                    </a:lnTo>
                    <a:lnTo>
                      <a:pt x="762" y="267"/>
                    </a:lnTo>
                    <a:lnTo>
                      <a:pt x="763" y="270"/>
                    </a:lnTo>
                    <a:lnTo>
                      <a:pt x="765" y="271"/>
                    </a:lnTo>
                    <a:lnTo>
                      <a:pt x="766" y="274"/>
                    </a:lnTo>
                    <a:lnTo>
                      <a:pt x="767" y="276"/>
                    </a:lnTo>
                    <a:lnTo>
                      <a:pt x="769" y="278"/>
                    </a:lnTo>
                    <a:lnTo>
                      <a:pt x="770" y="279"/>
                    </a:lnTo>
                    <a:lnTo>
                      <a:pt x="771" y="281"/>
                    </a:lnTo>
                    <a:lnTo>
                      <a:pt x="772" y="283"/>
                    </a:lnTo>
                    <a:lnTo>
                      <a:pt x="774" y="284"/>
                    </a:lnTo>
                    <a:lnTo>
                      <a:pt x="775" y="285"/>
                    </a:lnTo>
                    <a:lnTo>
                      <a:pt x="775" y="287"/>
                    </a:lnTo>
                    <a:lnTo>
                      <a:pt x="776" y="288"/>
                    </a:lnTo>
                    <a:lnTo>
                      <a:pt x="778" y="289"/>
                    </a:lnTo>
                    <a:lnTo>
                      <a:pt x="778" y="291"/>
                    </a:lnTo>
                    <a:lnTo>
                      <a:pt x="779" y="292"/>
                    </a:lnTo>
                    <a:lnTo>
                      <a:pt x="780" y="293"/>
                    </a:lnTo>
                    <a:lnTo>
                      <a:pt x="782" y="295"/>
                    </a:lnTo>
                    <a:lnTo>
                      <a:pt x="782" y="296"/>
                    </a:lnTo>
                    <a:lnTo>
                      <a:pt x="783" y="297"/>
                    </a:lnTo>
                    <a:lnTo>
                      <a:pt x="784" y="299"/>
                    </a:lnTo>
                    <a:lnTo>
                      <a:pt x="784" y="300"/>
                    </a:lnTo>
                    <a:lnTo>
                      <a:pt x="786" y="301"/>
                    </a:lnTo>
                    <a:lnTo>
                      <a:pt x="786" y="303"/>
                    </a:lnTo>
                    <a:lnTo>
                      <a:pt x="787" y="304"/>
                    </a:lnTo>
                    <a:lnTo>
                      <a:pt x="788" y="305"/>
                    </a:lnTo>
                    <a:lnTo>
                      <a:pt x="788" y="307"/>
                    </a:lnTo>
                    <a:lnTo>
                      <a:pt x="790" y="309"/>
                    </a:lnTo>
                    <a:lnTo>
                      <a:pt x="791" y="311"/>
                    </a:lnTo>
                    <a:lnTo>
                      <a:pt x="791" y="312"/>
                    </a:lnTo>
                    <a:lnTo>
                      <a:pt x="792" y="313"/>
                    </a:lnTo>
                    <a:lnTo>
                      <a:pt x="794" y="315"/>
                    </a:lnTo>
                  </a:path>
                </a:pathLst>
              </a:custGeom>
              <a:noFill/>
              <a:ln w="28575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501" name="Freeform 87">
                <a:extLst>
                  <a:ext uri="{FF2B5EF4-FFF2-40B4-BE49-F238E27FC236}">
                    <a16:creationId xmlns:a16="http://schemas.microsoft.com/office/drawing/2014/main" id="{C47587AB-C49E-9B49-AC6D-FD2361AC05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31026" y="5914010"/>
                <a:ext cx="630237" cy="249238"/>
              </a:xfrm>
              <a:custGeom>
                <a:avLst/>
                <a:gdLst>
                  <a:gd name="T0" fmla="*/ 2147483646 w 794"/>
                  <a:gd name="T1" fmla="*/ 2147483646 h 315"/>
                  <a:gd name="T2" fmla="*/ 2147483646 w 794"/>
                  <a:gd name="T3" fmla="*/ 2147483646 h 315"/>
                  <a:gd name="T4" fmla="*/ 2147483646 w 794"/>
                  <a:gd name="T5" fmla="*/ 2147483646 h 315"/>
                  <a:gd name="T6" fmla="*/ 2147483646 w 794"/>
                  <a:gd name="T7" fmla="*/ 2147483646 h 315"/>
                  <a:gd name="T8" fmla="*/ 2147483646 w 794"/>
                  <a:gd name="T9" fmla="*/ 2147483646 h 315"/>
                  <a:gd name="T10" fmla="*/ 2147483646 w 794"/>
                  <a:gd name="T11" fmla="*/ 2147483646 h 315"/>
                  <a:gd name="T12" fmla="*/ 2147483646 w 794"/>
                  <a:gd name="T13" fmla="*/ 2147483646 h 315"/>
                  <a:gd name="T14" fmla="*/ 2147483646 w 794"/>
                  <a:gd name="T15" fmla="*/ 2147483646 h 315"/>
                  <a:gd name="T16" fmla="*/ 2147483646 w 794"/>
                  <a:gd name="T17" fmla="*/ 2147483646 h 315"/>
                  <a:gd name="T18" fmla="*/ 2147483646 w 794"/>
                  <a:gd name="T19" fmla="*/ 2147483646 h 315"/>
                  <a:gd name="T20" fmla="*/ 2147483646 w 794"/>
                  <a:gd name="T21" fmla="*/ 2147483646 h 315"/>
                  <a:gd name="T22" fmla="*/ 2147483646 w 794"/>
                  <a:gd name="T23" fmla="*/ 2147483646 h 315"/>
                  <a:gd name="T24" fmla="*/ 2147483646 w 794"/>
                  <a:gd name="T25" fmla="*/ 2147483646 h 315"/>
                  <a:gd name="T26" fmla="*/ 2147483646 w 794"/>
                  <a:gd name="T27" fmla="*/ 2147483646 h 315"/>
                  <a:gd name="T28" fmla="*/ 2147483646 w 794"/>
                  <a:gd name="T29" fmla="*/ 2147483646 h 315"/>
                  <a:gd name="T30" fmla="*/ 2147483646 w 794"/>
                  <a:gd name="T31" fmla="*/ 2147483646 h 315"/>
                  <a:gd name="T32" fmla="*/ 2147483646 w 794"/>
                  <a:gd name="T33" fmla="*/ 2147483646 h 315"/>
                  <a:gd name="T34" fmla="*/ 2147483646 w 794"/>
                  <a:gd name="T35" fmla="*/ 2147483646 h 315"/>
                  <a:gd name="T36" fmla="*/ 2147483646 w 794"/>
                  <a:gd name="T37" fmla="*/ 2147483646 h 315"/>
                  <a:gd name="T38" fmla="*/ 2147483646 w 794"/>
                  <a:gd name="T39" fmla="*/ 2147483646 h 315"/>
                  <a:gd name="T40" fmla="*/ 2147483646 w 794"/>
                  <a:gd name="T41" fmla="*/ 2147483646 h 315"/>
                  <a:gd name="T42" fmla="*/ 2147483646 w 794"/>
                  <a:gd name="T43" fmla="*/ 2147483646 h 315"/>
                  <a:gd name="T44" fmla="*/ 2147483646 w 794"/>
                  <a:gd name="T45" fmla="*/ 2147483646 h 315"/>
                  <a:gd name="T46" fmla="*/ 2147483646 w 794"/>
                  <a:gd name="T47" fmla="*/ 2147483646 h 315"/>
                  <a:gd name="T48" fmla="*/ 2147483646 w 794"/>
                  <a:gd name="T49" fmla="*/ 2147483646 h 315"/>
                  <a:gd name="T50" fmla="*/ 2147483646 w 794"/>
                  <a:gd name="T51" fmla="*/ 2147483646 h 315"/>
                  <a:gd name="T52" fmla="*/ 2147483646 w 794"/>
                  <a:gd name="T53" fmla="*/ 2147483646 h 315"/>
                  <a:gd name="T54" fmla="*/ 2147483646 w 794"/>
                  <a:gd name="T55" fmla="*/ 2147483646 h 315"/>
                  <a:gd name="T56" fmla="*/ 2147483646 w 794"/>
                  <a:gd name="T57" fmla="*/ 2147483646 h 315"/>
                  <a:gd name="T58" fmla="*/ 2147483646 w 794"/>
                  <a:gd name="T59" fmla="*/ 2147483646 h 315"/>
                  <a:gd name="T60" fmla="*/ 2147483646 w 794"/>
                  <a:gd name="T61" fmla="*/ 2147483646 h 315"/>
                  <a:gd name="T62" fmla="*/ 2147483646 w 794"/>
                  <a:gd name="T63" fmla="*/ 2147483646 h 315"/>
                  <a:gd name="T64" fmla="*/ 2147483646 w 794"/>
                  <a:gd name="T65" fmla="*/ 2147483646 h 315"/>
                  <a:gd name="T66" fmla="*/ 2147483646 w 794"/>
                  <a:gd name="T67" fmla="*/ 2147483646 h 315"/>
                  <a:gd name="T68" fmla="*/ 2147483646 w 794"/>
                  <a:gd name="T69" fmla="*/ 2147483646 h 315"/>
                  <a:gd name="T70" fmla="*/ 2147483646 w 794"/>
                  <a:gd name="T71" fmla="*/ 2147483646 h 315"/>
                  <a:gd name="T72" fmla="*/ 2147483646 w 794"/>
                  <a:gd name="T73" fmla="*/ 2147483646 h 315"/>
                  <a:gd name="T74" fmla="*/ 2147483646 w 794"/>
                  <a:gd name="T75" fmla="*/ 2147483646 h 315"/>
                  <a:gd name="T76" fmla="*/ 2147483646 w 794"/>
                  <a:gd name="T77" fmla="*/ 2147483646 h 315"/>
                  <a:gd name="T78" fmla="*/ 2147483646 w 794"/>
                  <a:gd name="T79" fmla="*/ 2147483646 h 315"/>
                  <a:gd name="T80" fmla="*/ 2147483646 w 794"/>
                  <a:gd name="T81" fmla="*/ 2147483646 h 315"/>
                  <a:gd name="T82" fmla="*/ 2147483646 w 794"/>
                  <a:gd name="T83" fmla="*/ 2147483646 h 315"/>
                  <a:gd name="T84" fmla="*/ 2147483646 w 794"/>
                  <a:gd name="T85" fmla="*/ 2147483646 h 315"/>
                  <a:gd name="T86" fmla="*/ 2147483646 w 794"/>
                  <a:gd name="T87" fmla="*/ 2147483646 h 315"/>
                  <a:gd name="T88" fmla="*/ 2147483646 w 794"/>
                  <a:gd name="T89" fmla="*/ 2147483646 h 315"/>
                  <a:gd name="T90" fmla="*/ 2147483646 w 794"/>
                  <a:gd name="T91" fmla="*/ 2147483646 h 315"/>
                  <a:gd name="T92" fmla="*/ 2147483646 w 794"/>
                  <a:gd name="T93" fmla="*/ 2147483646 h 315"/>
                  <a:gd name="T94" fmla="*/ 2147483646 w 794"/>
                  <a:gd name="T95" fmla="*/ 2147483646 h 315"/>
                  <a:gd name="T96" fmla="*/ 2147483646 w 794"/>
                  <a:gd name="T97" fmla="*/ 2147483646 h 315"/>
                  <a:gd name="T98" fmla="*/ 2147483646 w 794"/>
                  <a:gd name="T99" fmla="*/ 2147483646 h 315"/>
                  <a:gd name="T100" fmla="*/ 2147483646 w 794"/>
                  <a:gd name="T101" fmla="*/ 2147483646 h 315"/>
                  <a:gd name="T102" fmla="*/ 2147483646 w 794"/>
                  <a:gd name="T103" fmla="*/ 2147483646 h 315"/>
                  <a:gd name="T104" fmla="*/ 2147483646 w 794"/>
                  <a:gd name="T105" fmla="*/ 2147483646 h 315"/>
                  <a:gd name="T106" fmla="*/ 2147483646 w 794"/>
                  <a:gd name="T107" fmla="*/ 2147483646 h 315"/>
                  <a:gd name="T108" fmla="*/ 2147483646 w 794"/>
                  <a:gd name="T109" fmla="*/ 2147483646 h 315"/>
                  <a:gd name="T110" fmla="*/ 2147483646 w 794"/>
                  <a:gd name="T111" fmla="*/ 2147483646 h 315"/>
                  <a:gd name="T112" fmla="*/ 2147483646 w 794"/>
                  <a:gd name="T113" fmla="*/ 2147483646 h 315"/>
                  <a:gd name="T114" fmla="*/ 2147483646 w 794"/>
                  <a:gd name="T115" fmla="*/ 2147483646 h 315"/>
                  <a:gd name="T116" fmla="*/ 2147483646 w 794"/>
                  <a:gd name="T117" fmla="*/ 2147483646 h 315"/>
                  <a:gd name="T118" fmla="*/ 2147483646 w 794"/>
                  <a:gd name="T119" fmla="*/ 2147483646 h 315"/>
                  <a:gd name="T120" fmla="*/ 2147483646 w 794"/>
                  <a:gd name="T121" fmla="*/ 2147483646 h 315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794" h="315">
                    <a:moveTo>
                      <a:pt x="0" y="315"/>
                    </a:moveTo>
                    <a:lnTo>
                      <a:pt x="31" y="315"/>
                    </a:lnTo>
                    <a:lnTo>
                      <a:pt x="60" y="315"/>
                    </a:lnTo>
                    <a:lnTo>
                      <a:pt x="86" y="315"/>
                    </a:lnTo>
                    <a:lnTo>
                      <a:pt x="110" y="315"/>
                    </a:lnTo>
                    <a:lnTo>
                      <a:pt x="134" y="315"/>
                    </a:lnTo>
                    <a:lnTo>
                      <a:pt x="155" y="315"/>
                    </a:lnTo>
                    <a:lnTo>
                      <a:pt x="175" y="315"/>
                    </a:lnTo>
                    <a:lnTo>
                      <a:pt x="194" y="315"/>
                    </a:lnTo>
                    <a:lnTo>
                      <a:pt x="211" y="315"/>
                    </a:lnTo>
                    <a:lnTo>
                      <a:pt x="227" y="315"/>
                    </a:lnTo>
                    <a:lnTo>
                      <a:pt x="240" y="315"/>
                    </a:lnTo>
                    <a:lnTo>
                      <a:pt x="254" y="315"/>
                    </a:lnTo>
                    <a:lnTo>
                      <a:pt x="265" y="315"/>
                    </a:lnTo>
                    <a:lnTo>
                      <a:pt x="276" y="315"/>
                    </a:lnTo>
                    <a:lnTo>
                      <a:pt x="287" y="315"/>
                    </a:lnTo>
                    <a:lnTo>
                      <a:pt x="296" y="315"/>
                    </a:lnTo>
                    <a:lnTo>
                      <a:pt x="303" y="315"/>
                    </a:lnTo>
                    <a:lnTo>
                      <a:pt x="311" y="315"/>
                    </a:lnTo>
                    <a:lnTo>
                      <a:pt x="317" y="315"/>
                    </a:lnTo>
                    <a:lnTo>
                      <a:pt x="323" y="315"/>
                    </a:lnTo>
                    <a:lnTo>
                      <a:pt x="328" y="315"/>
                    </a:lnTo>
                    <a:lnTo>
                      <a:pt x="332" y="315"/>
                    </a:lnTo>
                    <a:lnTo>
                      <a:pt x="336" y="315"/>
                    </a:lnTo>
                    <a:lnTo>
                      <a:pt x="338" y="315"/>
                    </a:lnTo>
                    <a:lnTo>
                      <a:pt x="342" y="315"/>
                    </a:lnTo>
                    <a:lnTo>
                      <a:pt x="345" y="315"/>
                    </a:lnTo>
                    <a:lnTo>
                      <a:pt x="348" y="315"/>
                    </a:lnTo>
                    <a:lnTo>
                      <a:pt x="349" y="314"/>
                    </a:lnTo>
                    <a:lnTo>
                      <a:pt x="352" y="314"/>
                    </a:lnTo>
                    <a:lnTo>
                      <a:pt x="353" y="314"/>
                    </a:lnTo>
                    <a:lnTo>
                      <a:pt x="356" y="314"/>
                    </a:lnTo>
                    <a:lnTo>
                      <a:pt x="358" y="314"/>
                    </a:lnTo>
                    <a:lnTo>
                      <a:pt x="360" y="314"/>
                    </a:lnTo>
                    <a:lnTo>
                      <a:pt x="362" y="314"/>
                    </a:lnTo>
                    <a:lnTo>
                      <a:pt x="364" y="314"/>
                    </a:lnTo>
                    <a:lnTo>
                      <a:pt x="366" y="314"/>
                    </a:lnTo>
                    <a:lnTo>
                      <a:pt x="368" y="314"/>
                    </a:lnTo>
                    <a:lnTo>
                      <a:pt x="369" y="314"/>
                    </a:lnTo>
                    <a:lnTo>
                      <a:pt x="370" y="312"/>
                    </a:lnTo>
                    <a:lnTo>
                      <a:pt x="372" y="312"/>
                    </a:lnTo>
                    <a:lnTo>
                      <a:pt x="374" y="312"/>
                    </a:lnTo>
                    <a:lnTo>
                      <a:pt x="376" y="312"/>
                    </a:lnTo>
                    <a:lnTo>
                      <a:pt x="377" y="312"/>
                    </a:lnTo>
                    <a:lnTo>
                      <a:pt x="378" y="312"/>
                    </a:lnTo>
                    <a:lnTo>
                      <a:pt x="380" y="312"/>
                    </a:lnTo>
                    <a:lnTo>
                      <a:pt x="381" y="312"/>
                    </a:lnTo>
                    <a:lnTo>
                      <a:pt x="382" y="312"/>
                    </a:lnTo>
                    <a:lnTo>
                      <a:pt x="384" y="312"/>
                    </a:lnTo>
                    <a:lnTo>
                      <a:pt x="385" y="311"/>
                    </a:lnTo>
                    <a:lnTo>
                      <a:pt x="386" y="311"/>
                    </a:lnTo>
                    <a:lnTo>
                      <a:pt x="388" y="311"/>
                    </a:lnTo>
                    <a:lnTo>
                      <a:pt x="389" y="311"/>
                    </a:lnTo>
                    <a:lnTo>
                      <a:pt x="390" y="311"/>
                    </a:lnTo>
                    <a:lnTo>
                      <a:pt x="392" y="311"/>
                    </a:lnTo>
                    <a:lnTo>
                      <a:pt x="393" y="311"/>
                    </a:lnTo>
                    <a:lnTo>
                      <a:pt x="394" y="311"/>
                    </a:lnTo>
                    <a:lnTo>
                      <a:pt x="396" y="310"/>
                    </a:lnTo>
                    <a:lnTo>
                      <a:pt x="398" y="310"/>
                    </a:lnTo>
                    <a:lnTo>
                      <a:pt x="400" y="310"/>
                    </a:lnTo>
                    <a:lnTo>
                      <a:pt x="401" y="310"/>
                    </a:lnTo>
                    <a:lnTo>
                      <a:pt x="403" y="310"/>
                    </a:lnTo>
                    <a:lnTo>
                      <a:pt x="405" y="308"/>
                    </a:lnTo>
                    <a:lnTo>
                      <a:pt x="407" y="308"/>
                    </a:lnTo>
                    <a:lnTo>
                      <a:pt x="409" y="308"/>
                    </a:lnTo>
                    <a:lnTo>
                      <a:pt x="411" y="308"/>
                    </a:lnTo>
                    <a:lnTo>
                      <a:pt x="413" y="307"/>
                    </a:lnTo>
                    <a:lnTo>
                      <a:pt x="414" y="307"/>
                    </a:lnTo>
                    <a:lnTo>
                      <a:pt x="417" y="307"/>
                    </a:lnTo>
                    <a:lnTo>
                      <a:pt x="418" y="307"/>
                    </a:lnTo>
                    <a:lnTo>
                      <a:pt x="419" y="307"/>
                    </a:lnTo>
                    <a:lnTo>
                      <a:pt x="421" y="307"/>
                    </a:lnTo>
                    <a:lnTo>
                      <a:pt x="422" y="306"/>
                    </a:lnTo>
                    <a:lnTo>
                      <a:pt x="423" y="306"/>
                    </a:lnTo>
                    <a:lnTo>
                      <a:pt x="425" y="306"/>
                    </a:lnTo>
                    <a:lnTo>
                      <a:pt x="426" y="306"/>
                    </a:lnTo>
                    <a:lnTo>
                      <a:pt x="427" y="306"/>
                    </a:lnTo>
                    <a:lnTo>
                      <a:pt x="429" y="304"/>
                    </a:lnTo>
                    <a:lnTo>
                      <a:pt x="430" y="304"/>
                    </a:lnTo>
                    <a:lnTo>
                      <a:pt x="431" y="304"/>
                    </a:lnTo>
                    <a:lnTo>
                      <a:pt x="433" y="304"/>
                    </a:lnTo>
                    <a:lnTo>
                      <a:pt x="434" y="303"/>
                    </a:lnTo>
                    <a:lnTo>
                      <a:pt x="435" y="303"/>
                    </a:lnTo>
                    <a:lnTo>
                      <a:pt x="437" y="303"/>
                    </a:lnTo>
                    <a:lnTo>
                      <a:pt x="438" y="303"/>
                    </a:lnTo>
                    <a:lnTo>
                      <a:pt x="439" y="302"/>
                    </a:lnTo>
                    <a:lnTo>
                      <a:pt x="441" y="302"/>
                    </a:lnTo>
                    <a:lnTo>
                      <a:pt x="443" y="300"/>
                    </a:lnTo>
                    <a:lnTo>
                      <a:pt x="445" y="300"/>
                    </a:lnTo>
                    <a:lnTo>
                      <a:pt x="446" y="300"/>
                    </a:lnTo>
                    <a:lnTo>
                      <a:pt x="449" y="299"/>
                    </a:lnTo>
                    <a:lnTo>
                      <a:pt x="450" y="299"/>
                    </a:lnTo>
                    <a:lnTo>
                      <a:pt x="453" y="298"/>
                    </a:lnTo>
                    <a:lnTo>
                      <a:pt x="455" y="296"/>
                    </a:lnTo>
                    <a:lnTo>
                      <a:pt x="458" y="296"/>
                    </a:lnTo>
                    <a:lnTo>
                      <a:pt x="459" y="295"/>
                    </a:lnTo>
                    <a:lnTo>
                      <a:pt x="462" y="295"/>
                    </a:lnTo>
                    <a:lnTo>
                      <a:pt x="465" y="294"/>
                    </a:lnTo>
                    <a:lnTo>
                      <a:pt x="466" y="294"/>
                    </a:lnTo>
                    <a:lnTo>
                      <a:pt x="467" y="294"/>
                    </a:lnTo>
                    <a:lnTo>
                      <a:pt x="470" y="292"/>
                    </a:lnTo>
                    <a:lnTo>
                      <a:pt x="471" y="292"/>
                    </a:lnTo>
                    <a:lnTo>
                      <a:pt x="473" y="291"/>
                    </a:lnTo>
                    <a:lnTo>
                      <a:pt x="474" y="291"/>
                    </a:lnTo>
                    <a:lnTo>
                      <a:pt x="475" y="291"/>
                    </a:lnTo>
                    <a:lnTo>
                      <a:pt x="476" y="290"/>
                    </a:lnTo>
                    <a:lnTo>
                      <a:pt x="478" y="290"/>
                    </a:lnTo>
                    <a:lnTo>
                      <a:pt x="479" y="290"/>
                    </a:lnTo>
                    <a:lnTo>
                      <a:pt x="480" y="288"/>
                    </a:lnTo>
                    <a:lnTo>
                      <a:pt x="482" y="288"/>
                    </a:lnTo>
                    <a:lnTo>
                      <a:pt x="483" y="287"/>
                    </a:lnTo>
                    <a:lnTo>
                      <a:pt x="484" y="287"/>
                    </a:lnTo>
                    <a:lnTo>
                      <a:pt x="486" y="286"/>
                    </a:lnTo>
                    <a:lnTo>
                      <a:pt x="487" y="286"/>
                    </a:lnTo>
                    <a:lnTo>
                      <a:pt x="488" y="286"/>
                    </a:lnTo>
                    <a:lnTo>
                      <a:pt x="490" y="284"/>
                    </a:lnTo>
                    <a:lnTo>
                      <a:pt x="491" y="284"/>
                    </a:lnTo>
                    <a:lnTo>
                      <a:pt x="492" y="283"/>
                    </a:lnTo>
                    <a:lnTo>
                      <a:pt x="494" y="283"/>
                    </a:lnTo>
                    <a:lnTo>
                      <a:pt x="495" y="282"/>
                    </a:lnTo>
                    <a:lnTo>
                      <a:pt x="498" y="280"/>
                    </a:lnTo>
                    <a:lnTo>
                      <a:pt x="499" y="280"/>
                    </a:lnTo>
                    <a:lnTo>
                      <a:pt x="500" y="279"/>
                    </a:lnTo>
                    <a:lnTo>
                      <a:pt x="503" y="278"/>
                    </a:lnTo>
                    <a:lnTo>
                      <a:pt x="504" y="276"/>
                    </a:lnTo>
                    <a:lnTo>
                      <a:pt x="507" y="276"/>
                    </a:lnTo>
                    <a:lnTo>
                      <a:pt x="508" y="275"/>
                    </a:lnTo>
                    <a:lnTo>
                      <a:pt x="511" y="274"/>
                    </a:lnTo>
                    <a:lnTo>
                      <a:pt x="512" y="274"/>
                    </a:lnTo>
                    <a:lnTo>
                      <a:pt x="514" y="272"/>
                    </a:lnTo>
                    <a:lnTo>
                      <a:pt x="516" y="271"/>
                    </a:lnTo>
                    <a:lnTo>
                      <a:pt x="518" y="271"/>
                    </a:lnTo>
                    <a:lnTo>
                      <a:pt x="519" y="270"/>
                    </a:lnTo>
                    <a:lnTo>
                      <a:pt x="520" y="270"/>
                    </a:lnTo>
                    <a:lnTo>
                      <a:pt x="522" y="268"/>
                    </a:lnTo>
                    <a:lnTo>
                      <a:pt x="523" y="268"/>
                    </a:lnTo>
                    <a:lnTo>
                      <a:pt x="524" y="267"/>
                    </a:lnTo>
                    <a:lnTo>
                      <a:pt x="526" y="267"/>
                    </a:lnTo>
                    <a:lnTo>
                      <a:pt x="527" y="266"/>
                    </a:lnTo>
                    <a:lnTo>
                      <a:pt x="528" y="266"/>
                    </a:lnTo>
                    <a:lnTo>
                      <a:pt x="528" y="264"/>
                    </a:lnTo>
                    <a:lnTo>
                      <a:pt x="530" y="264"/>
                    </a:lnTo>
                    <a:lnTo>
                      <a:pt x="531" y="264"/>
                    </a:lnTo>
                    <a:lnTo>
                      <a:pt x="532" y="263"/>
                    </a:lnTo>
                    <a:lnTo>
                      <a:pt x="534" y="263"/>
                    </a:lnTo>
                    <a:lnTo>
                      <a:pt x="534" y="262"/>
                    </a:lnTo>
                    <a:lnTo>
                      <a:pt x="535" y="262"/>
                    </a:lnTo>
                    <a:lnTo>
                      <a:pt x="536" y="261"/>
                    </a:lnTo>
                    <a:lnTo>
                      <a:pt x="538" y="261"/>
                    </a:lnTo>
                    <a:lnTo>
                      <a:pt x="539" y="259"/>
                    </a:lnTo>
                    <a:lnTo>
                      <a:pt x="540" y="259"/>
                    </a:lnTo>
                    <a:lnTo>
                      <a:pt x="542" y="258"/>
                    </a:lnTo>
                    <a:lnTo>
                      <a:pt x="543" y="257"/>
                    </a:lnTo>
                    <a:lnTo>
                      <a:pt x="546" y="257"/>
                    </a:lnTo>
                    <a:lnTo>
                      <a:pt x="547" y="255"/>
                    </a:lnTo>
                    <a:lnTo>
                      <a:pt x="548" y="254"/>
                    </a:lnTo>
                    <a:lnTo>
                      <a:pt x="551" y="253"/>
                    </a:lnTo>
                    <a:lnTo>
                      <a:pt x="552" y="253"/>
                    </a:lnTo>
                    <a:lnTo>
                      <a:pt x="553" y="251"/>
                    </a:lnTo>
                    <a:lnTo>
                      <a:pt x="556" y="250"/>
                    </a:lnTo>
                    <a:lnTo>
                      <a:pt x="557" y="250"/>
                    </a:lnTo>
                    <a:lnTo>
                      <a:pt x="559" y="249"/>
                    </a:lnTo>
                    <a:lnTo>
                      <a:pt x="560" y="247"/>
                    </a:lnTo>
                    <a:lnTo>
                      <a:pt x="561" y="247"/>
                    </a:lnTo>
                    <a:lnTo>
                      <a:pt x="563" y="246"/>
                    </a:lnTo>
                    <a:lnTo>
                      <a:pt x="564" y="245"/>
                    </a:lnTo>
                    <a:lnTo>
                      <a:pt x="565" y="245"/>
                    </a:lnTo>
                    <a:lnTo>
                      <a:pt x="567" y="245"/>
                    </a:lnTo>
                    <a:lnTo>
                      <a:pt x="567" y="243"/>
                    </a:lnTo>
                    <a:lnTo>
                      <a:pt x="568" y="243"/>
                    </a:lnTo>
                    <a:lnTo>
                      <a:pt x="569" y="242"/>
                    </a:lnTo>
                    <a:lnTo>
                      <a:pt x="571" y="242"/>
                    </a:lnTo>
                    <a:lnTo>
                      <a:pt x="572" y="241"/>
                    </a:lnTo>
                    <a:lnTo>
                      <a:pt x="573" y="239"/>
                    </a:lnTo>
                    <a:lnTo>
                      <a:pt x="575" y="239"/>
                    </a:lnTo>
                    <a:lnTo>
                      <a:pt x="575" y="238"/>
                    </a:lnTo>
                    <a:lnTo>
                      <a:pt x="576" y="238"/>
                    </a:lnTo>
                    <a:lnTo>
                      <a:pt x="577" y="237"/>
                    </a:lnTo>
                    <a:lnTo>
                      <a:pt x="579" y="237"/>
                    </a:lnTo>
                    <a:lnTo>
                      <a:pt x="580" y="235"/>
                    </a:lnTo>
                    <a:lnTo>
                      <a:pt x="581" y="235"/>
                    </a:lnTo>
                    <a:lnTo>
                      <a:pt x="581" y="234"/>
                    </a:lnTo>
                    <a:lnTo>
                      <a:pt x="583" y="234"/>
                    </a:lnTo>
                    <a:lnTo>
                      <a:pt x="585" y="233"/>
                    </a:lnTo>
                    <a:lnTo>
                      <a:pt x="587" y="231"/>
                    </a:lnTo>
                    <a:lnTo>
                      <a:pt x="588" y="230"/>
                    </a:lnTo>
                    <a:lnTo>
                      <a:pt x="589" y="230"/>
                    </a:lnTo>
                    <a:lnTo>
                      <a:pt x="591" y="229"/>
                    </a:lnTo>
                    <a:lnTo>
                      <a:pt x="592" y="227"/>
                    </a:lnTo>
                    <a:lnTo>
                      <a:pt x="593" y="227"/>
                    </a:lnTo>
                    <a:lnTo>
                      <a:pt x="593" y="226"/>
                    </a:lnTo>
                    <a:lnTo>
                      <a:pt x="595" y="226"/>
                    </a:lnTo>
                    <a:lnTo>
                      <a:pt x="596" y="225"/>
                    </a:lnTo>
                    <a:lnTo>
                      <a:pt x="597" y="225"/>
                    </a:lnTo>
                    <a:lnTo>
                      <a:pt x="597" y="223"/>
                    </a:lnTo>
                    <a:lnTo>
                      <a:pt x="599" y="223"/>
                    </a:lnTo>
                    <a:lnTo>
                      <a:pt x="600" y="223"/>
                    </a:lnTo>
                    <a:lnTo>
                      <a:pt x="600" y="222"/>
                    </a:lnTo>
                    <a:lnTo>
                      <a:pt x="601" y="222"/>
                    </a:lnTo>
                    <a:lnTo>
                      <a:pt x="603" y="221"/>
                    </a:lnTo>
                    <a:lnTo>
                      <a:pt x="604" y="221"/>
                    </a:lnTo>
                    <a:lnTo>
                      <a:pt x="604" y="219"/>
                    </a:lnTo>
                    <a:lnTo>
                      <a:pt x="605" y="219"/>
                    </a:lnTo>
                    <a:lnTo>
                      <a:pt x="605" y="218"/>
                    </a:lnTo>
                    <a:lnTo>
                      <a:pt x="607" y="218"/>
                    </a:lnTo>
                    <a:lnTo>
                      <a:pt x="608" y="217"/>
                    </a:lnTo>
                    <a:lnTo>
                      <a:pt x="609" y="215"/>
                    </a:lnTo>
                    <a:lnTo>
                      <a:pt x="611" y="214"/>
                    </a:lnTo>
                    <a:lnTo>
                      <a:pt x="612" y="214"/>
                    </a:lnTo>
                    <a:lnTo>
                      <a:pt x="612" y="213"/>
                    </a:lnTo>
                    <a:lnTo>
                      <a:pt x="613" y="213"/>
                    </a:lnTo>
                    <a:lnTo>
                      <a:pt x="615" y="211"/>
                    </a:lnTo>
                    <a:lnTo>
                      <a:pt x="616" y="210"/>
                    </a:lnTo>
                    <a:lnTo>
                      <a:pt x="617" y="209"/>
                    </a:lnTo>
                    <a:lnTo>
                      <a:pt x="619" y="209"/>
                    </a:lnTo>
                    <a:lnTo>
                      <a:pt x="619" y="207"/>
                    </a:lnTo>
                    <a:lnTo>
                      <a:pt x="620" y="207"/>
                    </a:lnTo>
                    <a:lnTo>
                      <a:pt x="621" y="206"/>
                    </a:lnTo>
                    <a:lnTo>
                      <a:pt x="622" y="206"/>
                    </a:lnTo>
                    <a:lnTo>
                      <a:pt x="622" y="205"/>
                    </a:lnTo>
                    <a:lnTo>
                      <a:pt x="624" y="205"/>
                    </a:lnTo>
                    <a:lnTo>
                      <a:pt x="625" y="203"/>
                    </a:lnTo>
                    <a:lnTo>
                      <a:pt x="626" y="202"/>
                    </a:lnTo>
                    <a:lnTo>
                      <a:pt x="628" y="202"/>
                    </a:lnTo>
                    <a:lnTo>
                      <a:pt x="628" y="201"/>
                    </a:lnTo>
                    <a:lnTo>
                      <a:pt x="629" y="201"/>
                    </a:lnTo>
                    <a:lnTo>
                      <a:pt x="630" y="199"/>
                    </a:lnTo>
                    <a:lnTo>
                      <a:pt x="632" y="199"/>
                    </a:lnTo>
                    <a:lnTo>
                      <a:pt x="632" y="198"/>
                    </a:lnTo>
                    <a:lnTo>
                      <a:pt x="633" y="198"/>
                    </a:lnTo>
                    <a:lnTo>
                      <a:pt x="634" y="197"/>
                    </a:lnTo>
                    <a:lnTo>
                      <a:pt x="636" y="195"/>
                    </a:lnTo>
                    <a:lnTo>
                      <a:pt x="637" y="195"/>
                    </a:lnTo>
                    <a:lnTo>
                      <a:pt x="638" y="194"/>
                    </a:lnTo>
                    <a:lnTo>
                      <a:pt x="640" y="193"/>
                    </a:lnTo>
                    <a:lnTo>
                      <a:pt x="641" y="193"/>
                    </a:lnTo>
                    <a:lnTo>
                      <a:pt x="641" y="191"/>
                    </a:lnTo>
                    <a:lnTo>
                      <a:pt x="642" y="191"/>
                    </a:lnTo>
                    <a:lnTo>
                      <a:pt x="644" y="190"/>
                    </a:lnTo>
                    <a:lnTo>
                      <a:pt x="645" y="190"/>
                    </a:lnTo>
                    <a:lnTo>
                      <a:pt x="645" y="189"/>
                    </a:lnTo>
                    <a:lnTo>
                      <a:pt x="646" y="189"/>
                    </a:lnTo>
                    <a:lnTo>
                      <a:pt x="648" y="188"/>
                    </a:lnTo>
                    <a:lnTo>
                      <a:pt x="649" y="186"/>
                    </a:lnTo>
                    <a:lnTo>
                      <a:pt x="650" y="186"/>
                    </a:lnTo>
                    <a:lnTo>
                      <a:pt x="650" y="185"/>
                    </a:lnTo>
                    <a:lnTo>
                      <a:pt x="652" y="185"/>
                    </a:lnTo>
                    <a:lnTo>
                      <a:pt x="652" y="184"/>
                    </a:lnTo>
                    <a:lnTo>
                      <a:pt x="653" y="184"/>
                    </a:lnTo>
                    <a:lnTo>
                      <a:pt x="654" y="182"/>
                    </a:lnTo>
                    <a:lnTo>
                      <a:pt x="656" y="181"/>
                    </a:lnTo>
                    <a:lnTo>
                      <a:pt x="657" y="180"/>
                    </a:lnTo>
                    <a:lnTo>
                      <a:pt x="657" y="178"/>
                    </a:lnTo>
                    <a:lnTo>
                      <a:pt x="658" y="178"/>
                    </a:lnTo>
                    <a:lnTo>
                      <a:pt x="660" y="177"/>
                    </a:lnTo>
                    <a:lnTo>
                      <a:pt x="661" y="176"/>
                    </a:lnTo>
                    <a:lnTo>
                      <a:pt x="662" y="174"/>
                    </a:lnTo>
                    <a:lnTo>
                      <a:pt x="664" y="173"/>
                    </a:lnTo>
                    <a:lnTo>
                      <a:pt x="664" y="172"/>
                    </a:lnTo>
                    <a:lnTo>
                      <a:pt x="665" y="170"/>
                    </a:lnTo>
                    <a:lnTo>
                      <a:pt x="666" y="169"/>
                    </a:lnTo>
                    <a:lnTo>
                      <a:pt x="668" y="168"/>
                    </a:lnTo>
                    <a:lnTo>
                      <a:pt x="669" y="166"/>
                    </a:lnTo>
                    <a:lnTo>
                      <a:pt x="670" y="165"/>
                    </a:lnTo>
                    <a:lnTo>
                      <a:pt x="672" y="165"/>
                    </a:lnTo>
                    <a:lnTo>
                      <a:pt x="673" y="164"/>
                    </a:lnTo>
                    <a:lnTo>
                      <a:pt x="673" y="162"/>
                    </a:lnTo>
                    <a:lnTo>
                      <a:pt x="674" y="161"/>
                    </a:lnTo>
                    <a:lnTo>
                      <a:pt x="676" y="161"/>
                    </a:lnTo>
                    <a:lnTo>
                      <a:pt x="676" y="160"/>
                    </a:lnTo>
                    <a:lnTo>
                      <a:pt x="677" y="158"/>
                    </a:lnTo>
                    <a:lnTo>
                      <a:pt x="678" y="157"/>
                    </a:lnTo>
                    <a:lnTo>
                      <a:pt x="680" y="156"/>
                    </a:lnTo>
                    <a:lnTo>
                      <a:pt x="681" y="154"/>
                    </a:lnTo>
                    <a:lnTo>
                      <a:pt x="682" y="153"/>
                    </a:lnTo>
                    <a:lnTo>
                      <a:pt x="682" y="152"/>
                    </a:lnTo>
                    <a:lnTo>
                      <a:pt x="684" y="152"/>
                    </a:lnTo>
                    <a:lnTo>
                      <a:pt x="684" y="150"/>
                    </a:lnTo>
                    <a:lnTo>
                      <a:pt x="685" y="149"/>
                    </a:lnTo>
                    <a:lnTo>
                      <a:pt x="686" y="149"/>
                    </a:lnTo>
                    <a:lnTo>
                      <a:pt x="686" y="148"/>
                    </a:lnTo>
                    <a:lnTo>
                      <a:pt x="688" y="146"/>
                    </a:lnTo>
                    <a:lnTo>
                      <a:pt x="689" y="145"/>
                    </a:lnTo>
                    <a:lnTo>
                      <a:pt x="689" y="144"/>
                    </a:lnTo>
                    <a:lnTo>
                      <a:pt x="690" y="142"/>
                    </a:lnTo>
                    <a:lnTo>
                      <a:pt x="692" y="141"/>
                    </a:lnTo>
                    <a:lnTo>
                      <a:pt x="693" y="140"/>
                    </a:lnTo>
                    <a:lnTo>
                      <a:pt x="694" y="138"/>
                    </a:lnTo>
                    <a:lnTo>
                      <a:pt x="695" y="136"/>
                    </a:lnTo>
                    <a:lnTo>
                      <a:pt x="697" y="134"/>
                    </a:lnTo>
                    <a:lnTo>
                      <a:pt x="698" y="133"/>
                    </a:lnTo>
                    <a:lnTo>
                      <a:pt x="701" y="130"/>
                    </a:lnTo>
                    <a:lnTo>
                      <a:pt x="702" y="129"/>
                    </a:lnTo>
                    <a:lnTo>
                      <a:pt x="702" y="128"/>
                    </a:lnTo>
                    <a:lnTo>
                      <a:pt x="703" y="126"/>
                    </a:lnTo>
                    <a:lnTo>
                      <a:pt x="705" y="125"/>
                    </a:lnTo>
                    <a:lnTo>
                      <a:pt x="706" y="124"/>
                    </a:lnTo>
                    <a:lnTo>
                      <a:pt x="707" y="122"/>
                    </a:lnTo>
                    <a:lnTo>
                      <a:pt x="707" y="121"/>
                    </a:lnTo>
                    <a:lnTo>
                      <a:pt x="709" y="120"/>
                    </a:lnTo>
                    <a:lnTo>
                      <a:pt x="710" y="120"/>
                    </a:lnTo>
                    <a:lnTo>
                      <a:pt x="710" y="118"/>
                    </a:lnTo>
                    <a:lnTo>
                      <a:pt x="711" y="117"/>
                    </a:lnTo>
                    <a:lnTo>
                      <a:pt x="713" y="116"/>
                    </a:lnTo>
                    <a:lnTo>
                      <a:pt x="714" y="114"/>
                    </a:lnTo>
                    <a:lnTo>
                      <a:pt x="714" y="113"/>
                    </a:lnTo>
                    <a:lnTo>
                      <a:pt x="715" y="112"/>
                    </a:lnTo>
                    <a:lnTo>
                      <a:pt x="717" y="111"/>
                    </a:lnTo>
                    <a:lnTo>
                      <a:pt x="718" y="109"/>
                    </a:lnTo>
                    <a:lnTo>
                      <a:pt x="719" y="108"/>
                    </a:lnTo>
                    <a:lnTo>
                      <a:pt x="719" y="107"/>
                    </a:lnTo>
                    <a:lnTo>
                      <a:pt x="721" y="105"/>
                    </a:lnTo>
                    <a:lnTo>
                      <a:pt x="722" y="104"/>
                    </a:lnTo>
                    <a:lnTo>
                      <a:pt x="722" y="103"/>
                    </a:lnTo>
                    <a:lnTo>
                      <a:pt x="723" y="101"/>
                    </a:lnTo>
                    <a:lnTo>
                      <a:pt x="725" y="99"/>
                    </a:lnTo>
                    <a:lnTo>
                      <a:pt x="726" y="97"/>
                    </a:lnTo>
                    <a:lnTo>
                      <a:pt x="727" y="96"/>
                    </a:lnTo>
                    <a:lnTo>
                      <a:pt x="729" y="93"/>
                    </a:lnTo>
                    <a:lnTo>
                      <a:pt x="730" y="91"/>
                    </a:lnTo>
                    <a:lnTo>
                      <a:pt x="731" y="89"/>
                    </a:lnTo>
                    <a:lnTo>
                      <a:pt x="734" y="87"/>
                    </a:lnTo>
                    <a:lnTo>
                      <a:pt x="735" y="85"/>
                    </a:lnTo>
                    <a:lnTo>
                      <a:pt x="735" y="84"/>
                    </a:lnTo>
                    <a:lnTo>
                      <a:pt x="737" y="81"/>
                    </a:lnTo>
                    <a:lnTo>
                      <a:pt x="738" y="80"/>
                    </a:lnTo>
                    <a:lnTo>
                      <a:pt x="739" y="79"/>
                    </a:lnTo>
                    <a:lnTo>
                      <a:pt x="741" y="77"/>
                    </a:lnTo>
                    <a:lnTo>
                      <a:pt x="742" y="76"/>
                    </a:lnTo>
                    <a:lnTo>
                      <a:pt x="742" y="75"/>
                    </a:lnTo>
                    <a:lnTo>
                      <a:pt x="743" y="73"/>
                    </a:lnTo>
                    <a:lnTo>
                      <a:pt x="745" y="72"/>
                    </a:lnTo>
                    <a:lnTo>
                      <a:pt x="746" y="71"/>
                    </a:lnTo>
                    <a:lnTo>
                      <a:pt x="746" y="69"/>
                    </a:lnTo>
                    <a:lnTo>
                      <a:pt x="747" y="68"/>
                    </a:lnTo>
                    <a:lnTo>
                      <a:pt x="749" y="67"/>
                    </a:lnTo>
                    <a:lnTo>
                      <a:pt x="749" y="65"/>
                    </a:lnTo>
                    <a:lnTo>
                      <a:pt x="750" y="64"/>
                    </a:lnTo>
                    <a:lnTo>
                      <a:pt x="751" y="63"/>
                    </a:lnTo>
                    <a:lnTo>
                      <a:pt x="753" y="61"/>
                    </a:lnTo>
                    <a:lnTo>
                      <a:pt x="754" y="60"/>
                    </a:lnTo>
                    <a:lnTo>
                      <a:pt x="754" y="59"/>
                    </a:lnTo>
                    <a:lnTo>
                      <a:pt x="755" y="57"/>
                    </a:lnTo>
                    <a:lnTo>
                      <a:pt x="757" y="55"/>
                    </a:lnTo>
                    <a:lnTo>
                      <a:pt x="758" y="53"/>
                    </a:lnTo>
                    <a:lnTo>
                      <a:pt x="759" y="52"/>
                    </a:lnTo>
                    <a:lnTo>
                      <a:pt x="761" y="51"/>
                    </a:lnTo>
                    <a:lnTo>
                      <a:pt x="762" y="48"/>
                    </a:lnTo>
                    <a:lnTo>
                      <a:pt x="763" y="47"/>
                    </a:lnTo>
                    <a:lnTo>
                      <a:pt x="765" y="44"/>
                    </a:lnTo>
                    <a:lnTo>
                      <a:pt x="766" y="41"/>
                    </a:lnTo>
                    <a:lnTo>
                      <a:pt x="767" y="40"/>
                    </a:lnTo>
                    <a:lnTo>
                      <a:pt x="769" y="38"/>
                    </a:lnTo>
                    <a:lnTo>
                      <a:pt x="770" y="36"/>
                    </a:lnTo>
                    <a:lnTo>
                      <a:pt x="771" y="35"/>
                    </a:lnTo>
                    <a:lnTo>
                      <a:pt x="772" y="32"/>
                    </a:lnTo>
                    <a:lnTo>
                      <a:pt x="774" y="31"/>
                    </a:lnTo>
                    <a:lnTo>
                      <a:pt x="775" y="30"/>
                    </a:lnTo>
                    <a:lnTo>
                      <a:pt x="775" y="28"/>
                    </a:lnTo>
                    <a:lnTo>
                      <a:pt x="776" y="27"/>
                    </a:lnTo>
                    <a:lnTo>
                      <a:pt x="778" y="26"/>
                    </a:lnTo>
                    <a:lnTo>
                      <a:pt x="778" y="24"/>
                    </a:lnTo>
                    <a:lnTo>
                      <a:pt x="779" y="24"/>
                    </a:lnTo>
                    <a:lnTo>
                      <a:pt x="780" y="23"/>
                    </a:lnTo>
                    <a:lnTo>
                      <a:pt x="780" y="22"/>
                    </a:lnTo>
                    <a:lnTo>
                      <a:pt x="782" y="20"/>
                    </a:lnTo>
                    <a:lnTo>
                      <a:pt x="783" y="19"/>
                    </a:lnTo>
                    <a:lnTo>
                      <a:pt x="783" y="18"/>
                    </a:lnTo>
                    <a:lnTo>
                      <a:pt x="784" y="16"/>
                    </a:lnTo>
                    <a:lnTo>
                      <a:pt x="784" y="15"/>
                    </a:lnTo>
                    <a:lnTo>
                      <a:pt x="786" y="15"/>
                    </a:lnTo>
                    <a:lnTo>
                      <a:pt x="786" y="14"/>
                    </a:lnTo>
                    <a:lnTo>
                      <a:pt x="787" y="12"/>
                    </a:lnTo>
                    <a:lnTo>
                      <a:pt x="787" y="11"/>
                    </a:lnTo>
                    <a:lnTo>
                      <a:pt x="788" y="10"/>
                    </a:lnTo>
                    <a:lnTo>
                      <a:pt x="788" y="8"/>
                    </a:lnTo>
                    <a:lnTo>
                      <a:pt x="790" y="7"/>
                    </a:lnTo>
                    <a:lnTo>
                      <a:pt x="791" y="6"/>
                    </a:lnTo>
                    <a:lnTo>
                      <a:pt x="791" y="4"/>
                    </a:lnTo>
                    <a:lnTo>
                      <a:pt x="792" y="2"/>
                    </a:lnTo>
                    <a:lnTo>
                      <a:pt x="794" y="0"/>
                    </a:lnTo>
                  </a:path>
                </a:pathLst>
              </a:custGeom>
              <a:noFill/>
              <a:ln w="28575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502" name="Freeform 88">
                <a:extLst>
                  <a:ext uri="{FF2B5EF4-FFF2-40B4-BE49-F238E27FC236}">
                    <a16:creationId xmlns:a16="http://schemas.microsoft.com/office/drawing/2014/main" id="{D423AB65-A8BB-E142-B920-4A479EE73B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24676" y="5661598"/>
                <a:ext cx="74612" cy="252412"/>
              </a:xfrm>
              <a:custGeom>
                <a:avLst/>
                <a:gdLst>
                  <a:gd name="T0" fmla="*/ 2147483646 w 94"/>
                  <a:gd name="T1" fmla="*/ 2147483646 h 317"/>
                  <a:gd name="T2" fmla="*/ 2147483646 w 94"/>
                  <a:gd name="T3" fmla="*/ 2147483646 h 317"/>
                  <a:gd name="T4" fmla="*/ 2147483646 w 94"/>
                  <a:gd name="T5" fmla="*/ 2147483646 h 317"/>
                  <a:gd name="T6" fmla="*/ 2147483646 w 94"/>
                  <a:gd name="T7" fmla="*/ 2147483646 h 317"/>
                  <a:gd name="T8" fmla="*/ 2147483646 w 94"/>
                  <a:gd name="T9" fmla="*/ 2147483646 h 317"/>
                  <a:gd name="T10" fmla="*/ 2147483646 w 94"/>
                  <a:gd name="T11" fmla="*/ 2147483646 h 317"/>
                  <a:gd name="T12" fmla="*/ 2147483646 w 94"/>
                  <a:gd name="T13" fmla="*/ 2147483646 h 317"/>
                  <a:gd name="T14" fmla="*/ 2147483646 w 94"/>
                  <a:gd name="T15" fmla="*/ 2147483646 h 317"/>
                  <a:gd name="T16" fmla="*/ 2147483646 w 94"/>
                  <a:gd name="T17" fmla="*/ 2147483646 h 317"/>
                  <a:gd name="T18" fmla="*/ 2147483646 w 94"/>
                  <a:gd name="T19" fmla="*/ 2147483646 h 317"/>
                  <a:gd name="T20" fmla="*/ 2147483646 w 94"/>
                  <a:gd name="T21" fmla="*/ 2147483646 h 317"/>
                  <a:gd name="T22" fmla="*/ 2147483646 w 94"/>
                  <a:gd name="T23" fmla="*/ 2147483646 h 317"/>
                  <a:gd name="T24" fmla="*/ 2147483646 w 94"/>
                  <a:gd name="T25" fmla="*/ 2147483646 h 317"/>
                  <a:gd name="T26" fmla="*/ 2147483646 w 94"/>
                  <a:gd name="T27" fmla="*/ 2147483646 h 317"/>
                  <a:gd name="T28" fmla="*/ 2147483646 w 94"/>
                  <a:gd name="T29" fmla="*/ 2147483646 h 317"/>
                  <a:gd name="T30" fmla="*/ 2147483646 w 94"/>
                  <a:gd name="T31" fmla="*/ 2147483646 h 317"/>
                  <a:gd name="T32" fmla="*/ 2147483646 w 94"/>
                  <a:gd name="T33" fmla="*/ 2147483646 h 317"/>
                  <a:gd name="T34" fmla="*/ 2147483646 w 94"/>
                  <a:gd name="T35" fmla="*/ 2147483646 h 317"/>
                  <a:gd name="T36" fmla="*/ 2147483646 w 94"/>
                  <a:gd name="T37" fmla="*/ 2147483646 h 317"/>
                  <a:gd name="T38" fmla="*/ 2147483646 w 94"/>
                  <a:gd name="T39" fmla="*/ 2147483646 h 317"/>
                  <a:gd name="T40" fmla="*/ 2147483646 w 94"/>
                  <a:gd name="T41" fmla="*/ 2147483646 h 317"/>
                  <a:gd name="T42" fmla="*/ 2147483646 w 94"/>
                  <a:gd name="T43" fmla="*/ 2147483646 h 317"/>
                  <a:gd name="T44" fmla="*/ 2147483646 w 94"/>
                  <a:gd name="T45" fmla="*/ 2147483646 h 317"/>
                  <a:gd name="T46" fmla="*/ 2147483646 w 94"/>
                  <a:gd name="T47" fmla="*/ 2147483646 h 317"/>
                  <a:gd name="T48" fmla="*/ 2147483646 w 94"/>
                  <a:gd name="T49" fmla="*/ 2147483646 h 317"/>
                  <a:gd name="T50" fmla="*/ 2147483646 w 94"/>
                  <a:gd name="T51" fmla="*/ 2147483646 h 317"/>
                  <a:gd name="T52" fmla="*/ 2147483646 w 94"/>
                  <a:gd name="T53" fmla="*/ 2147483646 h 317"/>
                  <a:gd name="T54" fmla="*/ 2147483646 w 94"/>
                  <a:gd name="T55" fmla="*/ 2147483646 h 317"/>
                  <a:gd name="T56" fmla="*/ 2147483646 w 94"/>
                  <a:gd name="T57" fmla="*/ 2147483646 h 317"/>
                  <a:gd name="T58" fmla="*/ 2147483646 w 94"/>
                  <a:gd name="T59" fmla="*/ 2147483646 h 317"/>
                  <a:gd name="T60" fmla="*/ 2147483646 w 94"/>
                  <a:gd name="T61" fmla="*/ 2147483646 h 317"/>
                  <a:gd name="T62" fmla="*/ 2147483646 w 94"/>
                  <a:gd name="T63" fmla="*/ 2147483646 h 317"/>
                  <a:gd name="T64" fmla="*/ 2147483646 w 94"/>
                  <a:gd name="T65" fmla="*/ 2147483646 h 317"/>
                  <a:gd name="T66" fmla="*/ 2147483646 w 94"/>
                  <a:gd name="T67" fmla="*/ 2147483646 h 317"/>
                  <a:gd name="T68" fmla="*/ 2147483646 w 94"/>
                  <a:gd name="T69" fmla="*/ 2147483646 h 317"/>
                  <a:gd name="T70" fmla="*/ 2147483646 w 94"/>
                  <a:gd name="T71" fmla="*/ 2147483646 h 317"/>
                  <a:gd name="T72" fmla="*/ 2147483646 w 94"/>
                  <a:gd name="T73" fmla="*/ 2147483646 h 317"/>
                  <a:gd name="T74" fmla="*/ 2147483646 w 94"/>
                  <a:gd name="T75" fmla="*/ 2147483646 h 317"/>
                  <a:gd name="T76" fmla="*/ 2147483646 w 94"/>
                  <a:gd name="T77" fmla="*/ 2147483646 h 317"/>
                  <a:gd name="T78" fmla="*/ 2147483646 w 94"/>
                  <a:gd name="T79" fmla="*/ 2147483646 h 317"/>
                  <a:gd name="T80" fmla="*/ 2147483646 w 94"/>
                  <a:gd name="T81" fmla="*/ 2147483646 h 317"/>
                  <a:gd name="T82" fmla="*/ 2147483646 w 94"/>
                  <a:gd name="T83" fmla="*/ 2147483646 h 317"/>
                  <a:gd name="T84" fmla="*/ 2147483646 w 94"/>
                  <a:gd name="T85" fmla="*/ 2147483646 h 317"/>
                  <a:gd name="T86" fmla="*/ 2147483646 w 94"/>
                  <a:gd name="T87" fmla="*/ 2147483646 h 317"/>
                  <a:gd name="T88" fmla="*/ 2147483646 w 94"/>
                  <a:gd name="T89" fmla="*/ 2147483646 h 317"/>
                  <a:gd name="T90" fmla="*/ 2147483646 w 94"/>
                  <a:gd name="T91" fmla="*/ 2147483646 h 317"/>
                  <a:gd name="T92" fmla="*/ 2147483646 w 94"/>
                  <a:gd name="T93" fmla="*/ 2147483646 h 317"/>
                  <a:gd name="T94" fmla="*/ 2147483646 w 94"/>
                  <a:gd name="T95" fmla="*/ 2147483646 h 317"/>
                  <a:gd name="T96" fmla="*/ 2147483646 w 94"/>
                  <a:gd name="T97" fmla="*/ 2147483646 h 317"/>
                  <a:gd name="T98" fmla="*/ 2147483646 w 94"/>
                  <a:gd name="T99" fmla="*/ 2147483646 h 317"/>
                  <a:gd name="T100" fmla="*/ 2147483646 w 94"/>
                  <a:gd name="T101" fmla="*/ 2147483646 h 317"/>
                  <a:gd name="T102" fmla="*/ 2147483646 w 94"/>
                  <a:gd name="T103" fmla="*/ 2147483646 h 317"/>
                  <a:gd name="T104" fmla="*/ 2147483646 w 94"/>
                  <a:gd name="T105" fmla="*/ 2147483646 h 317"/>
                  <a:gd name="T106" fmla="*/ 2147483646 w 94"/>
                  <a:gd name="T107" fmla="*/ 2147483646 h 317"/>
                  <a:gd name="T108" fmla="*/ 2147483646 w 94"/>
                  <a:gd name="T109" fmla="*/ 2147483646 h 317"/>
                  <a:gd name="T110" fmla="*/ 2147483646 w 94"/>
                  <a:gd name="T111" fmla="*/ 2147483646 h 317"/>
                  <a:gd name="T112" fmla="*/ 2147483646 w 94"/>
                  <a:gd name="T113" fmla="*/ 2147483646 h 317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94" h="317">
                    <a:moveTo>
                      <a:pt x="0" y="0"/>
                    </a:moveTo>
                    <a:lnTo>
                      <a:pt x="3" y="4"/>
                    </a:lnTo>
                    <a:lnTo>
                      <a:pt x="4" y="7"/>
                    </a:lnTo>
                    <a:lnTo>
                      <a:pt x="5" y="9"/>
                    </a:lnTo>
                    <a:lnTo>
                      <a:pt x="7" y="13"/>
                    </a:lnTo>
                    <a:lnTo>
                      <a:pt x="9" y="16"/>
                    </a:lnTo>
                    <a:lnTo>
                      <a:pt x="11" y="19"/>
                    </a:lnTo>
                    <a:lnTo>
                      <a:pt x="12" y="20"/>
                    </a:lnTo>
                    <a:lnTo>
                      <a:pt x="13" y="23"/>
                    </a:lnTo>
                    <a:lnTo>
                      <a:pt x="13" y="25"/>
                    </a:lnTo>
                    <a:lnTo>
                      <a:pt x="15" y="27"/>
                    </a:lnTo>
                    <a:lnTo>
                      <a:pt x="16" y="28"/>
                    </a:lnTo>
                    <a:lnTo>
                      <a:pt x="17" y="31"/>
                    </a:lnTo>
                    <a:lnTo>
                      <a:pt x="17" y="32"/>
                    </a:lnTo>
                    <a:lnTo>
                      <a:pt x="19" y="33"/>
                    </a:lnTo>
                    <a:lnTo>
                      <a:pt x="20" y="35"/>
                    </a:lnTo>
                    <a:lnTo>
                      <a:pt x="20" y="36"/>
                    </a:lnTo>
                    <a:lnTo>
                      <a:pt x="21" y="37"/>
                    </a:lnTo>
                    <a:lnTo>
                      <a:pt x="21" y="39"/>
                    </a:lnTo>
                    <a:lnTo>
                      <a:pt x="23" y="40"/>
                    </a:lnTo>
                    <a:lnTo>
                      <a:pt x="23" y="41"/>
                    </a:lnTo>
                    <a:lnTo>
                      <a:pt x="23" y="43"/>
                    </a:lnTo>
                    <a:lnTo>
                      <a:pt x="24" y="44"/>
                    </a:lnTo>
                    <a:lnTo>
                      <a:pt x="24" y="45"/>
                    </a:lnTo>
                    <a:lnTo>
                      <a:pt x="25" y="47"/>
                    </a:lnTo>
                    <a:lnTo>
                      <a:pt x="25" y="48"/>
                    </a:lnTo>
                    <a:lnTo>
                      <a:pt x="27" y="49"/>
                    </a:lnTo>
                    <a:lnTo>
                      <a:pt x="27" y="51"/>
                    </a:lnTo>
                    <a:lnTo>
                      <a:pt x="28" y="52"/>
                    </a:lnTo>
                    <a:lnTo>
                      <a:pt x="28" y="53"/>
                    </a:lnTo>
                    <a:lnTo>
                      <a:pt x="29" y="55"/>
                    </a:lnTo>
                    <a:lnTo>
                      <a:pt x="29" y="57"/>
                    </a:lnTo>
                    <a:lnTo>
                      <a:pt x="31" y="58"/>
                    </a:lnTo>
                    <a:lnTo>
                      <a:pt x="31" y="60"/>
                    </a:lnTo>
                    <a:lnTo>
                      <a:pt x="32" y="62"/>
                    </a:lnTo>
                    <a:lnTo>
                      <a:pt x="32" y="64"/>
                    </a:lnTo>
                    <a:lnTo>
                      <a:pt x="33" y="65"/>
                    </a:lnTo>
                    <a:lnTo>
                      <a:pt x="33" y="66"/>
                    </a:lnTo>
                    <a:lnTo>
                      <a:pt x="35" y="68"/>
                    </a:lnTo>
                    <a:lnTo>
                      <a:pt x="35" y="69"/>
                    </a:lnTo>
                    <a:lnTo>
                      <a:pt x="35" y="70"/>
                    </a:lnTo>
                    <a:lnTo>
                      <a:pt x="36" y="72"/>
                    </a:lnTo>
                    <a:lnTo>
                      <a:pt x="36" y="73"/>
                    </a:lnTo>
                    <a:lnTo>
                      <a:pt x="37" y="74"/>
                    </a:lnTo>
                    <a:lnTo>
                      <a:pt x="37" y="76"/>
                    </a:lnTo>
                    <a:lnTo>
                      <a:pt x="37" y="77"/>
                    </a:lnTo>
                    <a:lnTo>
                      <a:pt x="39" y="78"/>
                    </a:lnTo>
                    <a:lnTo>
                      <a:pt x="39" y="80"/>
                    </a:lnTo>
                    <a:lnTo>
                      <a:pt x="40" y="81"/>
                    </a:lnTo>
                    <a:lnTo>
                      <a:pt x="40" y="82"/>
                    </a:lnTo>
                    <a:lnTo>
                      <a:pt x="41" y="84"/>
                    </a:lnTo>
                    <a:lnTo>
                      <a:pt x="41" y="85"/>
                    </a:lnTo>
                    <a:lnTo>
                      <a:pt x="41" y="86"/>
                    </a:lnTo>
                    <a:lnTo>
                      <a:pt x="42" y="88"/>
                    </a:lnTo>
                    <a:lnTo>
                      <a:pt x="42" y="89"/>
                    </a:lnTo>
                    <a:lnTo>
                      <a:pt x="42" y="90"/>
                    </a:lnTo>
                    <a:lnTo>
                      <a:pt x="44" y="93"/>
                    </a:lnTo>
                    <a:lnTo>
                      <a:pt x="44" y="94"/>
                    </a:lnTo>
                    <a:lnTo>
                      <a:pt x="45" y="96"/>
                    </a:lnTo>
                    <a:lnTo>
                      <a:pt x="45" y="98"/>
                    </a:lnTo>
                    <a:lnTo>
                      <a:pt x="46" y="100"/>
                    </a:lnTo>
                    <a:lnTo>
                      <a:pt x="48" y="102"/>
                    </a:lnTo>
                    <a:lnTo>
                      <a:pt x="48" y="105"/>
                    </a:lnTo>
                    <a:lnTo>
                      <a:pt x="49" y="106"/>
                    </a:lnTo>
                    <a:lnTo>
                      <a:pt x="49" y="109"/>
                    </a:lnTo>
                    <a:lnTo>
                      <a:pt x="50" y="110"/>
                    </a:lnTo>
                    <a:lnTo>
                      <a:pt x="52" y="112"/>
                    </a:lnTo>
                    <a:lnTo>
                      <a:pt x="52" y="113"/>
                    </a:lnTo>
                    <a:lnTo>
                      <a:pt x="52" y="116"/>
                    </a:lnTo>
                    <a:lnTo>
                      <a:pt x="53" y="117"/>
                    </a:lnTo>
                    <a:lnTo>
                      <a:pt x="53" y="118"/>
                    </a:lnTo>
                    <a:lnTo>
                      <a:pt x="54" y="120"/>
                    </a:lnTo>
                    <a:lnTo>
                      <a:pt x="54" y="121"/>
                    </a:lnTo>
                    <a:lnTo>
                      <a:pt x="54" y="122"/>
                    </a:lnTo>
                    <a:lnTo>
                      <a:pt x="56" y="122"/>
                    </a:lnTo>
                    <a:lnTo>
                      <a:pt x="56" y="124"/>
                    </a:lnTo>
                    <a:lnTo>
                      <a:pt x="56" y="125"/>
                    </a:lnTo>
                    <a:lnTo>
                      <a:pt x="57" y="126"/>
                    </a:lnTo>
                    <a:lnTo>
                      <a:pt x="57" y="128"/>
                    </a:lnTo>
                    <a:lnTo>
                      <a:pt x="57" y="129"/>
                    </a:lnTo>
                    <a:lnTo>
                      <a:pt x="57" y="130"/>
                    </a:lnTo>
                    <a:lnTo>
                      <a:pt x="58" y="131"/>
                    </a:lnTo>
                    <a:lnTo>
                      <a:pt x="58" y="133"/>
                    </a:lnTo>
                    <a:lnTo>
                      <a:pt x="60" y="134"/>
                    </a:lnTo>
                    <a:lnTo>
                      <a:pt x="60" y="135"/>
                    </a:lnTo>
                    <a:lnTo>
                      <a:pt x="60" y="137"/>
                    </a:lnTo>
                    <a:lnTo>
                      <a:pt x="61" y="139"/>
                    </a:lnTo>
                    <a:lnTo>
                      <a:pt x="61" y="141"/>
                    </a:lnTo>
                    <a:lnTo>
                      <a:pt x="61" y="142"/>
                    </a:lnTo>
                    <a:lnTo>
                      <a:pt x="62" y="143"/>
                    </a:lnTo>
                    <a:lnTo>
                      <a:pt x="62" y="146"/>
                    </a:lnTo>
                    <a:lnTo>
                      <a:pt x="64" y="147"/>
                    </a:lnTo>
                    <a:lnTo>
                      <a:pt x="64" y="150"/>
                    </a:lnTo>
                    <a:lnTo>
                      <a:pt x="65" y="153"/>
                    </a:lnTo>
                    <a:lnTo>
                      <a:pt x="65" y="154"/>
                    </a:lnTo>
                    <a:lnTo>
                      <a:pt x="66" y="157"/>
                    </a:lnTo>
                    <a:lnTo>
                      <a:pt x="66" y="158"/>
                    </a:lnTo>
                    <a:lnTo>
                      <a:pt x="68" y="159"/>
                    </a:lnTo>
                    <a:lnTo>
                      <a:pt x="68" y="162"/>
                    </a:lnTo>
                    <a:lnTo>
                      <a:pt x="68" y="163"/>
                    </a:lnTo>
                    <a:lnTo>
                      <a:pt x="69" y="165"/>
                    </a:lnTo>
                    <a:lnTo>
                      <a:pt x="69" y="166"/>
                    </a:lnTo>
                    <a:lnTo>
                      <a:pt x="69" y="167"/>
                    </a:lnTo>
                    <a:lnTo>
                      <a:pt x="70" y="169"/>
                    </a:lnTo>
                    <a:lnTo>
                      <a:pt x="70" y="170"/>
                    </a:lnTo>
                    <a:lnTo>
                      <a:pt x="70" y="171"/>
                    </a:lnTo>
                    <a:lnTo>
                      <a:pt x="70" y="173"/>
                    </a:lnTo>
                    <a:lnTo>
                      <a:pt x="72" y="173"/>
                    </a:lnTo>
                    <a:lnTo>
                      <a:pt x="72" y="174"/>
                    </a:lnTo>
                    <a:lnTo>
                      <a:pt x="72" y="175"/>
                    </a:lnTo>
                    <a:lnTo>
                      <a:pt x="72" y="177"/>
                    </a:lnTo>
                    <a:lnTo>
                      <a:pt x="73" y="178"/>
                    </a:lnTo>
                    <a:lnTo>
                      <a:pt x="73" y="179"/>
                    </a:lnTo>
                    <a:lnTo>
                      <a:pt x="73" y="181"/>
                    </a:lnTo>
                    <a:lnTo>
                      <a:pt x="74" y="182"/>
                    </a:lnTo>
                    <a:lnTo>
                      <a:pt x="74" y="183"/>
                    </a:lnTo>
                    <a:lnTo>
                      <a:pt x="74" y="185"/>
                    </a:lnTo>
                    <a:lnTo>
                      <a:pt x="76" y="186"/>
                    </a:lnTo>
                    <a:lnTo>
                      <a:pt x="76" y="187"/>
                    </a:lnTo>
                    <a:lnTo>
                      <a:pt x="76" y="189"/>
                    </a:lnTo>
                    <a:lnTo>
                      <a:pt x="77" y="190"/>
                    </a:lnTo>
                    <a:lnTo>
                      <a:pt x="77" y="193"/>
                    </a:lnTo>
                    <a:lnTo>
                      <a:pt x="78" y="194"/>
                    </a:lnTo>
                    <a:lnTo>
                      <a:pt x="78" y="197"/>
                    </a:lnTo>
                    <a:lnTo>
                      <a:pt x="78" y="198"/>
                    </a:lnTo>
                    <a:lnTo>
                      <a:pt x="80" y="201"/>
                    </a:lnTo>
                    <a:lnTo>
                      <a:pt x="80" y="203"/>
                    </a:lnTo>
                    <a:lnTo>
                      <a:pt x="81" y="205"/>
                    </a:lnTo>
                    <a:lnTo>
                      <a:pt x="81" y="206"/>
                    </a:lnTo>
                    <a:lnTo>
                      <a:pt x="82" y="208"/>
                    </a:lnTo>
                    <a:lnTo>
                      <a:pt x="82" y="210"/>
                    </a:lnTo>
                    <a:lnTo>
                      <a:pt x="82" y="211"/>
                    </a:lnTo>
                    <a:lnTo>
                      <a:pt x="84" y="212"/>
                    </a:lnTo>
                    <a:lnTo>
                      <a:pt x="84" y="214"/>
                    </a:lnTo>
                    <a:lnTo>
                      <a:pt x="84" y="215"/>
                    </a:lnTo>
                    <a:lnTo>
                      <a:pt x="85" y="216"/>
                    </a:lnTo>
                    <a:lnTo>
                      <a:pt x="85" y="218"/>
                    </a:lnTo>
                    <a:lnTo>
                      <a:pt x="85" y="219"/>
                    </a:lnTo>
                    <a:lnTo>
                      <a:pt x="85" y="220"/>
                    </a:lnTo>
                    <a:lnTo>
                      <a:pt x="86" y="222"/>
                    </a:lnTo>
                    <a:lnTo>
                      <a:pt x="86" y="223"/>
                    </a:lnTo>
                    <a:lnTo>
                      <a:pt x="86" y="224"/>
                    </a:lnTo>
                    <a:lnTo>
                      <a:pt x="86" y="226"/>
                    </a:lnTo>
                    <a:lnTo>
                      <a:pt x="86" y="227"/>
                    </a:lnTo>
                    <a:lnTo>
                      <a:pt x="86" y="228"/>
                    </a:lnTo>
                    <a:lnTo>
                      <a:pt x="86" y="230"/>
                    </a:lnTo>
                    <a:lnTo>
                      <a:pt x="88" y="231"/>
                    </a:lnTo>
                    <a:lnTo>
                      <a:pt x="88" y="232"/>
                    </a:lnTo>
                    <a:lnTo>
                      <a:pt x="88" y="234"/>
                    </a:lnTo>
                    <a:lnTo>
                      <a:pt x="88" y="235"/>
                    </a:lnTo>
                    <a:lnTo>
                      <a:pt x="88" y="236"/>
                    </a:lnTo>
                    <a:lnTo>
                      <a:pt x="88" y="238"/>
                    </a:lnTo>
                    <a:lnTo>
                      <a:pt x="88" y="239"/>
                    </a:lnTo>
                    <a:lnTo>
                      <a:pt x="88" y="242"/>
                    </a:lnTo>
                    <a:lnTo>
                      <a:pt x="88" y="243"/>
                    </a:lnTo>
                    <a:lnTo>
                      <a:pt x="88" y="246"/>
                    </a:lnTo>
                    <a:lnTo>
                      <a:pt x="89" y="247"/>
                    </a:lnTo>
                    <a:lnTo>
                      <a:pt x="89" y="248"/>
                    </a:lnTo>
                    <a:lnTo>
                      <a:pt x="89" y="250"/>
                    </a:lnTo>
                    <a:lnTo>
                      <a:pt x="89" y="251"/>
                    </a:lnTo>
                    <a:lnTo>
                      <a:pt x="89" y="252"/>
                    </a:lnTo>
                    <a:lnTo>
                      <a:pt x="89" y="254"/>
                    </a:lnTo>
                    <a:lnTo>
                      <a:pt x="89" y="255"/>
                    </a:lnTo>
                    <a:lnTo>
                      <a:pt x="89" y="256"/>
                    </a:lnTo>
                    <a:lnTo>
                      <a:pt x="89" y="258"/>
                    </a:lnTo>
                    <a:lnTo>
                      <a:pt x="89" y="259"/>
                    </a:lnTo>
                    <a:lnTo>
                      <a:pt x="89" y="260"/>
                    </a:lnTo>
                    <a:lnTo>
                      <a:pt x="90" y="260"/>
                    </a:lnTo>
                    <a:lnTo>
                      <a:pt x="90" y="262"/>
                    </a:lnTo>
                    <a:lnTo>
                      <a:pt x="90" y="263"/>
                    </a:lnTo>
                    <a:lnTo>
                      <a:pt x="90" y="264"/>
                    </a:lnTo>
                    <a:lnTo>
                      <a:pt x="90" y="266"/>
                    </a:lnTo>
                    <a:lnTo>
                      <a:pt x="90" y="267"/>
                    </a:lnTo>
                    <a:lnTo>
                      <a:pt x="90" y="268"/>
                    </a:lnTo>
                    <a:lnTo>
                      <a:pt x="90" y="270"/>
                    </a:lnTo>
                    <a:lnTo>
                      <a:pt x="92" y="270"/>
                    </a:lnTo>
                    <a:lnTo>
                      <a:pt x="92" y="271"/>
                    </a:lnTo>
                    <a:lnTo>
                      <a:pt x="92" y="272"/>
                    </a:lnTo>
                    <a:lnTo>
                      <a:pt x="92" y="274"/>
                    </a:lnTo>
                    <a:lnTo>
                      <a:pt x="92" y="275"/>
                    </a:lnTo>
                    <a:lnTo>
                      <a:pt x="92" y="276"/>
                    </a:lnTo>
                    <a:lnTo>
                      <a:pt x="93" y="278"/>
                    </a:lnTo>
                    <a:lnTo>
                      <a:pt x="93" y="279"/>
                    </a:lnTo>
                    <a:lnTo>
                      <a:pt x="93" y="280"/>
                    </a:lnTo>
                    <a:lnTo>
                      <a:pt x="93" y="281"/>
                    </a:lnTo>
                    <a:lnTo>
                      <a:pt x="93" y="283"/>
                    </a:lnTo>
                    <a:lnTo>
                      <a:pt x="94" y="284"/>
                    </a:lnTo>
                    <a:lnTo>
                      <a:pt x="94" y="285"/>
                    </a:lnTo>
                    <a:lnTo>
                      <a:pt x="94" y="287"/>
                    </a:lnTo>
                    <a:lnTo>
                      <a:pt x="94" y="288"/>
                    </a:lnTo>
                    <a:lnTo>
                      <a:pt x="94" y="289"/>
                    </a:lnTo>
                    <a:lnTo>
                      <a:pt x="94" y="291"/>
                    </a:lnTo>
                    <a:lnTo>
                      <a:pt x="94" y="292"/>
                    </a:lnTo>
                    <a:lnTo>
                      <a:pt x="94" y="293"/>
                    </a:lnTo>
                    <a:lnTo>
                      <a:pt x="94" y="295"/>
                    </a:lnTo>
                    <a:lnTo>
                      <a:pt x="94" y="296"/>
                    </a:lnTo>
                    <a:lnTo>
                      <a:pt x="94" y="297"/>
                    </a:lnTo>
                    <a:lnTo>
                      <a:pt x="94" y="299"/>
                    </a:lnTo>
                    <a:lnTo>
                      <a:pt x="94" y="300"/>
                    </a:lnTo>
                    <a:lnTo>
                      <a:pt x="94" y="303"/>
                    </a:lnTo>
                    <a:lnTo>
                      <a:pt x="94" y="304"/>
                    </a:lnTo>
                    <a:lnTo>
                      <a:pt x="94" y="305"/>
                    </a:lnTo>
                    <a:lnTo>
                      <a:pt x="93" y="308"/>
                    </a:lnTo>
                    <a:lnTo>
                      <a:pt x="93" y="309"/>
                    </a:lnTo>
                    <a:lnTo>
                      <a:pt x="93" y="312"/>
                    </a:lnTo>
                    <a:lnTo>
                      <a:pt x="93" y="315"/>
                    </a:lnTo>
                    <a:lnTo>
                      <a:pt x="93" y="317"/>
                    </a:lnTo>
                  </a:path>
                </a:pathLst>
              </a:custGeom>
              <a:noFill/>
              <a:ln w="28575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503" name="Freeform 89">
                <a:extLst>
                  <a:ext uri="{FF2B5EF4-FFF2-40B4-BE49-F238E27FC236}">
                    <a16:creationId xmlns:a16="http://schemas.microsoft.com/office/drawing/2014/main" id="{06B20967-C4D8-4F4D-99A8-4F5C7F1046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24676" y="5910834"/>
                <a:ext cx="74612" cy="252413"/>
              </a:xfrm>
              <a:custGeom>
                <a:avLst/>
                <a:gdLst>
                  <a:gd name="T0" fmla="*/ 2147483646 w 94"/>
                  <a:gd name="T1" fmla="*/ 2147483646 h 317"/>
                  <a:gd name="T2" fmla="*/ 2147483646 w 94"/>
                  <a:gd name="T3" fmla="*/ 2147483646 h 317"/>
                  <a:gd name="T4" fmla="*/ 2147483646 w 94"/>
                  <a:gd name="T5" fmla="*/ 2147483646 h 317"/>
                  <a:gd name="T6" fmla="*/ 2147483646 w 94"/>
                  <a:gd name="T7" fmla="*/ 2147483646 h 317"/>
                  <a:gd name="T8" fmla="*/ 2147483646 w 94"/>
                  <a:gd name="T9" fmla="*/ 2147483646 h 317"/>
                  <a:gd name="T10" fmla="*/ 2147483646 w 94"/>
                  <a:gd name="T11" fmla="*/ 2147483646 h 317"/>
                  <a:gd name="T12" fmla="*/ 2147483646 w 94"/>
                  <a:gd name="T13" fmla="*/ 2147483646 h 317"/>
                  <a:gd name="T14" fmla="*/ 2147483646 w 94"/>
                  <a:gd name="T15" fmla="*/ 2147483646 h 317"/>
                  <a:gd name="T16" fmla="*/ 2147483646 w 94"/>
                  <a:gd name="T17" fmla="*/ 2147483646 h 317"/>
                  <a:gd name="T18" fmla="*/ 2147483646 w 94"/>
                  <a:gd name="T19" fmla="*/ 2147483646 h 317"/>
                  <a:gd name="T20" fmla="*/ 2147483646 w 94"/>
                  <a:gd name="T21" fmla="*/ 2147483646 h 317"/>
                  <a:gd name="T22" fmla="*/ 2147483646 w 94"/>
                  <a:gd name="T23" fmla="*/ 2147483646 h 317"/>
                  <a:gd name="T24" fmla="*/ 2147483646 w 94"/>
                  <a:gd name="T25" fmla="*/ 2147483646 h 317"/>
                  <a:gd name="T26" fmla="*/ 2147483646 w 94"/>
                  <a:gd name="T27" fmla="*/ 2147483646 h 317"/>
                  <a:gd name="T28" fmla="*/ 2147483646 w 94"/>
                  <a:gd name="T29" fmla="*/ 2147483646 h 317"/>
                  <a:gd name="T30" fmla="*/ 2147483646 w 94"/>
                  <a:gd name="T31" fmla="*/ 2147483646 h 317"/>
                  <a:gd name="T32" fmla="*/ 2147483646 w 94"/>
                  <a:gd name="T33" fmla="*/ 2147483646 h 317"/>
                  <a:gd name="T34" fmla="*/ 2147483646 w 94"/>
                  <a:gd name="T35" fmla="*/ 2147483646 h 317"/>
                  <a:gd name="T36" fmla="*/ 2147483646 w 94"/>
                  <a:gd name="T37" fmla="*/ 2147483646 h 317"/>
                  <a:gd name="T38" fmla="*/ 2147483646 w 94"/>
                  <a:gd name="T39" fmla="*/ 2147483646 h 317"/>
                  <a:gd name="T40" fmla="*/ 2147483646 w 94"/>
                  <a:gd name="T41" fmla="*/ 2147483646 h 317"/>
                  <a:gd name="T42" fmla="*/ 2147483646 w 94"/>
                  <a:gd name="T43" fmla="*/ 2147483646 h 317"/>
                  <a:gd name="T44" fmla="*/ 2147483646 w 94"/>
                  <a:gd name="T45" fmla="*/ 2147483646 h 317"/>
                  <a:gd name="T46" fmla="*/ 2147483646 w 94"/>
                  <a:gd name="T47" fmla="*/ 2147483646 h 317"/>
                  <a:gd name="T48" fmla="*/ 2147483646 w 94"/>
                  <a:gd name="T49" fmla="*/ 2147483646 h 317"/>
                  <a:gd name="T50" fmla="*/ 2147483646 w 94"/>
                  <a:gd name="T51" fmla="*/ 2147483646 h 317"/>
                  <a:gd name="T52" fmla="*/ 2147483646 w 94"/>
                  <a:gd name="T53" fmla="*/ 2147483646 h 317"/>
                  <a:gd name="T54" fmla="*/ 2147483646 w 94"/>
                  <a:gd name="T55" fmla="*/ 2147483646 h 317"/>
                  <a:gd name="T56" fmla="*/ 2147483646 w 94"/>
                  <a:gd name="T57" fmla="*/ 2147483646 h 317"/>
                  <a:gd name="T58" fmla="*/ 2147483646 w 94"/>
                  <a:gd name="T59" fmla="*/ 2147483646 h 317"/>
                  <a:gd name="T60" fmla="*/ 2147483646 w 94"/>
                  <a:gd name="T61" fmla="*/ 2147483646 h 317"/>
                  <a:gd name="T62" fmla="*/ 2147483646 w 94"/>
                  <a:gd name="T63" fmla="*/ 2147483646 h 317"/>
                  <a:gd name="T64" fmla="*/ 2147483646 w 94"/>
                  <a:gd name="T65" fmla="*/ 2147483646 h 317"/>
                  <a:gd name="T66" fmla="*/ 2147483646 w 94"/>
                  <a:gd name="T67" fmla="*/ 2147483646 h 317"/>
                  <a:gd name="T68" fmla="*/ 2147483646 w 94"/>
                  <a:gd name="T69" fmla="*/ 2147483646 h 317"/>
                  <a:gd name="T70" fmla="*/ 2147483646 w 94"/>
                  <a:gd name="T71" fmla="*/ 2147483646 h 317"/>
                  <a:gd name="T72" fmla="*/ 2147483646 w 94"/>
                  <a:gd name="T73" fmla="*/ 2147483646 h 317"/>
                  <a:gd name="T74" fmla="*/ 2147483646 w 94"/>
                  <a:gd name="T75" fmla="*/ 2147483646 h 317"/>
                  <a:gd name="T76" fmla="*/ 2147483646 w 94"/>
                  <a:gd name="T77" fmla="*/ 2147483646 h 317"/>
                  <a:gd name="T78" fmla="*/ 2147483646 w 94"/>
                  <a:gd name="T79" fmla="*/ 2147483646 h 317"/>
                  <a:gd name="T80" fmla="*/ 2147483646 w 94"/>
                  <a:gd name="T81" fmla="*/ 2147483646 h 317"/>
                  <a:gd name="T82" fmla="*/ 2147483646 w 94"/>
                  <a:gd name="T83" fmla="*/ 2147483646 h 317"/>
                  <a:gd name="T84" fmla="*/ 2147483646 w 94"/>
                  <a:gd name="T85" fmla="*/ 2147483646 h 317"/>
                  <a:gd name="T86" fmla="*/ 2147483646 w 94"/>
                  <a:gd name="T87" fmla="*/ 2147483646 h 317"/>
                  <a:gd name="T88" fmla="*/ 2147483646 w 94"/>
                  <a:gd name="T89" fmla="*/ 2147483646 h 317"/>
                  <a:gd name="T90" fmla="*/ 2147483646 w 94"/>
                  <a:gd name="T91" fmla="*/ 2147483646 h 317"/>
                  <a:gd name="T92" fmla="*/ 2147483646 w 94"/>
                  <a:gd name="T93" fmla="*/ 2147483646 h 317"/>
                  <a:gd name="T94" fmla="*/ 2147483646 w 94"/>
                  <a:gd name="T95" fmla="*/ 2147483646 h 317"/>
                  <a:gd name="T96" fmla="*/ 2147483646 w 94"/>
                  <a:gd name="T97" fmla="*/ 2147483646 h 317"/>
                  <a:gd name="T98" fmla="*/ 2147483646 w 94"/>
                  <a:gd name="T99" fmla="*/ 2147483646 h 317"/>
                  <a:gd name="T100" fmla="*/ 2147483646 w 94"/>
                  <a:gd name="T101" fmla="*/ 2147483646 h 317"/>
                  <a:gd name="T102" fmla="*/ 2147483646 w 94"/>
                  <a:gd name="T103" fmla="*/ 2147483646 h 317"/>
                  <a:gd name="T104" fmla="*/ 2147483646 w 94"/>
                  <a:gd name="T105" fmla="*/ 2147483646 h 317"/>
                  <a:gd name="T106" fmla="*/ 2147483646 w 94"/>
                  <a:gd name="T107" fmla="*/ 2147483646 h 317"/>
                  <a:gd name="T108" fmla="*/ 2147483646 w 94"/>
                  <a:gd name="T109" fmla="*/ 2147483646 h 317"/>
                  <a:gd name="T110" fmla="*/ 2147483646 w 94"/>
                  <a:gd name="T111" fmla="*/ 2147483646 h 317"/>
                  <a:gd name="T112" fmla="*/ 2147483646 w 94"/>
                  <a:gd name="T113" fmla="*/ 2147483646 h 317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94" h="317">
                    <a:moveTo>
                      <a:pt x="0" y="317"/>
                    </a:moveTo>
                    <a:lnTo>
                      <a:pt x="3" y="314"/>
                    </a:lnTo>
                    <a:lnTo>
                      <a:pt x="4" y="310"/>
                    </a:lnTo>
                    <a:lnTo>
                      <a:pt x="5" y="308"/>
                    </a:lnTo>
                    <a:lnTo>
                      <a:pt x="7" y="305"/>
                    </a:lnTo>
                    <a:lnTo>
                      <a:pt x="9" y="302"/>
                    </a:lnTo>
                    <a:lnTo>
                      <a:pt x="11" y="300"/>
                    </a:lnTo>
                    <a:lnTo>
                      <a:pt x="12" y="297"/>
                    </a:lnTo>
                    <a:lnTo>
                      <a:pt x="13" y="294"/>
                    </a:lnTo>
                    <a:lnTo>
                      <a:pt x="13" y="293"/>
                    </a:lnTo>
                    <a:lnTo>
                      <a:pt x="15" y="290"/>
                    </a:lnTo>
                    <a:lnTo>
                      <a:pt x="16" y="289"/>
                    </a:lnTo>
                    <a:lnTo>
                      <a:pt x="17" y="288"/>
                    </a:lnTo>
                    <a:lnTo>
                      <a:pt x="17" y="286"/>
                    </a:lnTo>
                    <a:lnTo>
                      <a:pt x="19" y="284"/>
                    </a:lnTo>
                    <a:lnTo>
                      <a:pt x="20" y="282"/>
                    </a:lnTo>
                    <a:lnTo>
                      <a:pt x="20" y="281"/>
                    </a:lnTo>
                    <a:lnTo>
                      <a:pt x="21" y="280"/>
                    </a:lnTo>
                    <a:lnTo>
                      <a:pt x="21" y="278"/>
                    </a:lnTo>
                    <a:lnTo>
                      <a:pt x="23" y="277"/>
                    </a:lnTo>
                    <a:lnTo>
                      <a:pt x="23" y="276"/>
                    </a:lnTo>
                    <a:lnTo>
                      <a:pt x="23" y="274"/>
                    </a:lnTo>
                    <a:lnTo>
                      <a:pt x="24" y="274"/>
                    </a:lnTo>
                    <a:lnTo>
                      <a:pt x="24" y="273"/>
                    </a:lnTo>
                    <a:lnTo>
                      <a:pt x="25" y="272"/>
                    </a:lnTo>
                    <a:lnTo>
                      <a:pt x="25" y="270"/>
                    </a:lnTo>
                    <a:lnTo>
                      <a:pt x="27" y="269"/>
                    </a:lnTo>
                    <a:lnTo>
                      <a:pt x="27" y="268"/>
                    </a:lnTo>
                    <a:lnTo>
                      <a:pt x="28" y="266"/>
                    </a:lnTo>
                    <a:lnTo>
                      <a:pt x="28" y="264"/>
                    </a:lnTo>
                    <a:lnTo>
                      <a:pt x="29" y="263"/>
                    </a:lnTo>
                    <a:lnTo>
                      <a:pt x="29" y="261"/>
                    </a:lnTo>
                    <a:lnTo>
                      <a:pt x="31" y="259"/>
                    </a:lnTo>
                    <a:lnTo>
                      <a:pt x="31" y="257"/>
                    </a:lnTo>
                    <a:lnTo>
                      <a:pt x="32" y="256"/>
                    </a:lnTo>
                    <a:lnTo>
                      <a:pt x="32" y="255"/>
                    </a:lnTo>
                    <a:lnTo>
                      <a:pt x="33" y="253"/>
                    </a:lnTo>
                    <a:lnTo>
                      <a:pt x="33" y="251"/>
                    </a:lnTo>
                    <a:lnTo>
                      <a:pt x="35" y="249"/>
                    </a:lnTo>
                    <a:lnTo>
                      <a:pt x="35" y="248"/>
                    </a:lnTo>
                    <a:lnTo>
                      <a:pt x="36" y="247"/>
                    </a:lnTo>
                    <a:lnTo>
                      <a:pt x="36" y="245"/>
                    </a:lnTo>
                    <a:lnTo>
                      <a:pt x="36" y="244"/>
                    </a:lnTo>
                    <a:lnTo>
                      <a:pt x="37" y="243"/>
                    </a:lnTo>
                    <a:lnTo>
                      <a:pt x="37" y="241"/>
                    </a:lnTo>
                    <a:lnTo>
                      <a:pt x="39" y="240"/>
                    </a:lnTo>
                    <a:lnTo>
                      <a:pt x="39" y="239"/>
                    </a:lnTo>
                    <a:lnTo>
                      <a:pt x="39" y="237"/>
                    </a:lnTo>
                    <a:lnTo>
                      <a:pt x="40" y="237"/>
                    </a:lnTo>
                    <a:lnTo>
                      <a:pt x="40" y="236"/>
                    </a:lnTo>
                    <a:lnTo>
                      <a:pt x="40" y="235"/>
                    </a:lnTo>
                    <a:lnTo>
                      <a:pt x="41" y="233"/>
                    </a:lnTo>
                    <a:lnTo>
                      <a:pt x="41" y="232"/>
                    </a:lnTo>
                    <a:lnTo>
                      <a:pt x="41" y="231"/>
                    </a:lnTo>
                    <a:lnTo>
                      <a:pt x="42" y="229"/>
                    </a:lnTo>
                    <a:lnTo>
                      <a:pt x="42" y="228"/>
                    </a:lnTo>
                    <a:lnTo>
                      <a:pt x="42" y="227"/>
                    </a:lnTo>
                    <a:lnTo>
                      <a:pt x="44" y="225"/>
                    </a:lnTo>
                    <a:lnTo>
                      <a:pt x="44" y="223"/>
                    </a:lnTo>
                    <a:lnTo>
                      <a:pt x="45" y="221"/>
                    </a:lnTo>
                    <a:lnTo>
                      <a:pt x="45" y="220"/>
                    </a:lnTo>
                    <a:lnTo>
                      <a:pt x="46" y="217"/>
                    </a:lnTo>
                    <a:lnTo>
                      <a:pt x="48" y="215"/>
                    </a:lnTo>
                    <a:lnTo>
                      <a:pt x="48" y="213"/>
                    </a:lnTo>
                    <a:lnTo>
                      <a:pt x="49" y="211"/>
                    </a:lnTo>
                    <a:lnTo>
                      <a:pt x="49" y="209"/>
                    </a:lnTo>
                    <a:lnTo>
                      <a:pt x="50" y="207"/>
                    </a:lnTo>
                    <a:lnTo>
                      <a:pt x="52" y="205"/>
                    </a:lnTo>
                    <a:lnTo>
                      <a:pt x="52" y="204"/>
                    </a:lnTo>
                    <a:lnTo>
                      <a:pt x="52" y="203"/>
                    </a:lnTo>
                    <a:lnTo>
                      <a:pt x="53" y="201"/>
                    </a:lnTo>
                    <a:lnTo>
                      <a:pt x="53" y="200"/>
                    </a:lnTo>
                    <a:lnTo>
                      <a:pt x="54" y="199"/>
                    </a:lnTo>
                    <a:lnTo>
                      <a:pt x="54" y="197"/>
                    </a:lnTo>
                    <a:lnTo>
                      <a:pt x="54" y="196"/>
                    </a:lnTo>
                    <a:lnTo>
                      <a:pt x="56" y="195"/>
                    </a:lnTo>
                    <a:lnTo>
                      <a:pt x="56" y="193"/>
                    </a:lnTo>
                    <a:lnTo>
                      <a:pt x="56" y="192"/>
                    </a:lnTo>
                    <a:lnTo>
                      <a:pt x="57" y="191"/>
                    </a:lnTo>
                    <a:lnTo>
                      <a:pt x="57" y="190"/>
                    </a:lnTo>
                    <a:lnTo>
                      <a:pt x="57" y="188"/>
                    </a:lnTo>
                    <a:lnTo>
                      <a:pt x="58" y="187"/>
                    </a:lnTo>
                    <a:lnTo>
                      <a:pt x="58" y="186"/>
                    </a:lnTo>
                    <a:lnTo>
                      <a:pt x="58" y="184"/>
                    </a:lnTo>
                    <a:lnTo>
                      <a:pt x="60" y="183"/>
                    </a:lnTo>
                    <a:lnTo>
                      <a:pt x="60" y="182"/>
                    </a:lnTo>
                    <a:lnTo>
                      <a:pt x="60" y="180"/>
                    </a:lnTo>
                    <a:lnTo>
                      <a:pt x="61" y="179"/>
                    </a:lnTo>
                    <a:lnTo>
                      <a:pt x="61" y="176"/>
                    </a:lnTo>
                    <a:lnTo>
                      <a:pt x="61" y="175"/>
                    </a:lnTo>
                    <a:lnTo>
                      <a:pt x="62" y="174"/>
                    </a:lnTo>
                    <a:lnTo>
                      <a:pt x="62" y="171"/>
                    </a:lnTo>
                    <a:lnTo>
                      <a:pt x="64" y="170"/>
                    </a:lnTo>
                    <a:lnTo>
                      <a:pt x="64" y="167"/>
                    </a:lnTo>
                    <a:lnTo>
                      <a:pt x="65" y="164"/>
                    </a:lnTo>
                    <a:lnTo>
                      <a:pt x="65" y="163"/>
                    </a:lnTo>
                    <a:lnTo>
                      <a:pt x="66" y="160"/>
                    </a:lnTo>
                    <a:lnTo>
                      <a:pt x="66" y="159"/>
                    </a:lnTo>
                    <a:lnTo>
                      <a:pt x="68" y="158"/>
                    </a:lnTo>
                    <a:lnTo>
                      <a:pt x="68" y="156"/>
                    </a:lnTo>
                    <a:lnTo>
                      <a:pt x="68" y="154"/>
                    </a:lnTo>
                    <a:lnTo>
                      <a:pt x="69" y="152"/>
                    </a:lnTo>
                    <a:lnTo>
                      <a:pt x="69" y="151"/>
                    </a:lnTo>
                    <a:lnTo>
                      <a:pt x="69" y="150"/>
                    </a:lnTo>
                    <a:lnTo>
                      <a:pt x="70" y="148"/>
                    </a:lnTo>
                    <a:lnTo>
                      <a:pt x="70" y="147"/>
                    </a:lnTo>
                    <a:lnTo>
                      <a:pt x="70" y="146"/>
                    </a:lnTo>
                    <a:lnTo>
                      <a:pt x="72" y="144"/>
                    </a:lnTo>
                    <a:lnTo>
                      <a:pt x="72" y="143"/>
                    </a:lnTo>
                    <a:lnTo>
                      <a:pt x="72" y="142"/>
                    </a:lnTo>
                    <a:lnTo>
                      <a:pt x="72" y="140"/>
                    </a:lnTo>
                    <a:lnTo>
                      <a:pt x="73" y="139"/>
                    </a:lnTo>
                    <a:lnTo>
                      <a:pt x="73" y="138"/>
                    </a:lnTo>
                    <a:lnTo>
                      <a:pt x="74" y="136"/>
                    </a:lnTo>
                    <a:lnTo>
                      <a:pt x="74" y="135"/>
                    </a:lnTo>
                    <a:lnTo>
                      <a:pt x="74" y="134"/>
                    </a:lnTo>
                    <a:lnTo>
                      <a:pt x="76" y="132"/>
                    </a:lnTo>
                    <a:lnTo>
                      <a:pt x="76" y="130"/>
                    </a:lnTo>
                    <a:lnTo>
                      <a:pt x="76" y="128"/>
                    </a:lnTo>
                    <a:lnTo>
                      <a:pt x="77" y="127"/>
                    </a:lnTo>
                    <a:lnTo>
                      <a:pt x="77" y="126"/>
                    </a:lnTo>
                    <a:lnTo>
                      <a:pt x="78" y="123"/>
                    </a:lnTo>
                    <a:lnTo>
                      <a:pt x="78" y="122"/>
                    </a:lnTo>
                    <a:lnTo>
                      <a:pt x="78" y="119"/>
                    </a:lnTo>
                    <a:lnTo>
                      <a:pt x="80" y="116"/>
                    </a:lnTo>
                    <a:lnTo>
                      <a:pt x="80" y="115"/>
                    </a:lnTo>
                    <a:lnTo>
                      <a:pt x="81" y="113"/>
                    </a:lnTo>
                    <a:lnTo>
                      <a:pt x="81" y="111"/>
                    </a:lnTo>
                    <a:lnTo>
                      <a:pt x="82" y="110"/>
                    </a:lnTo>
                    <a:lnTo>
                      <a:pt x="82" y="107"/>
                    </a:lnTo>
                    <a:lnTo>
                      <a:pt x="82" y="106"/>
                    </a:lnTo>
                    <a:lnTo>
                      <a:pt x="84" y="105"/>
                    </a:lnTo>
                    <a:lnTo>
                      <a:pt x="84" y="103"/>
                    </a:lnTo>
                    <a:lnTo>
                      <a:pt x="84" y="102"/>
                    </a:lnTo>
                    <a:lnTo>
                      <a:pt x="85" y="101"/>
                    </a:lnTo>
                    <a:lnTo>
                      <a:pt x="85" y="99"/>
                    </a:lnTo>
                    <a:lnTo>
                      <a:pt x="85" y="98"/>
                    </a:lnTo>
                    <a:lnTo>
                      <a:pt x="85" y="97"/>
                    </a:lnTo>
                    <a:lnTo>
                      <a:pt x="86" y="95"/>
                    </a:lnTo>
                    <a:lnTo>
                      <a:pt x="86" y="94"/>
                    </a:lnTo>
                    <a:lnTo>
                      <a:pt x="86" y="93"/>
                    </a:lnTo>
                    <a:lnTo>
                      <a:pt x="86" y="91"/>
                    </a:lnTo>
                    <a:lnTo>
                      <a:pt x="86" y="90"/>
                    </a:lnTo>
                    <a:lnTo>
                      <a:pt x="86" y="89"/>
                    </a:lnTo>
                    <a:lnTo>
                      <a:pt x="86" y="87"/>
                    </a:lnTo>
                    <a:lnTo>
                      <a:pt x="88" y="87"/>
                    </a:lnTo>
                    <a:lnTo>
                      <a:pt x="88" y="86"/>
                    </a:lnTo>
                    <a:lnTo>
                      <a:pt x="88" y="85"/>
                    </a:lnTo>
                    <a:lnTo>
                      <a:pt x="88" y="82"/>
                    </a:lnTo>
                    <a:lnTo>
                      <a:pt x="88" y="81"/>
                    </a:lnTo>
                    <a:lnTo>
                      <a:pt x="88" y="79"/>
                    </a:lnTo>
                    <a:lnTo>
                      <a:pt x="88" y="78"/>
                    </a:lnTo>
                    <a:lnTo>
                      <a:pt x="88" y="77"/>
                    </a:lnTo>
                    <a:lnTo>
                      <a:pt x="88" y="74"/>
                    </a:lnTo>
                    <a:lnTo>
                      <a:pt x="88" y="73"/>
                    </a:lnTo>
                    <a:lnTo>
                      <a:pt x="89" y="70"/>
                    </a:lnTo>
                    <a:lnTo>
                      <a:pt x="89" y="69"/>
                    </a:lnTo>
                    <a:lnTo>
                      <a:pt x="89" y="67"/>
                    </a:lnTo>
                    <a:lnTo>
                      <a:pt x="89" y="66"/>
                    </a:lnTo>
                    <a:lnTo>
                      <a:pt x="89" y="65"/>
                    </a:lnTo>
                    <a:lnTo>
                      <a:pt x="89" y="63"/>
                    </a:lnTo>
                    <a:lnTo>
                      <a:pt x="89" y="62"/>
                    </a:lnTo>
                    <a:lnTo>
                      <a:pt x="89" y="61"/>
                    </a:lnTo>
                    <a:lnTo>
                      <a:pt x="89" y="59"/>
                    </a:lnTo>
                    <a:lnTo>
                      <a:pt x="89" y="58"/>
                    </a:lnTo>
                    <a:lnTo>
                      <a:pt x="90" y="57"/>
                    </a:lnTo>
                    <a:lnTo>
                      <a:pt x="90" y="55"/>
                    </a:lnTo>
                    <a:lnTo>
                      <a:pt x="90" y="54"/>
                    </a:lnTo>
                    <a:lnTo>
                      <a:pt x="90" y="53"/>
                    </a:lnTo>
                    <a:lnTo>
                      <a:pt x="90" y="51"/>
                    </a:lnTo>
                    <a:lnTo>
                      <a:pt x="90" y="50"/>
                    </a:lnTo>
                    <a:lnTo>
                      <a:pt x="90" y="49"/>
                    </a:lnTo>
                    <a:lnTo>
                      <a:pt x="92" y="47"/>
                    </a:lnTo>
                    <a:lnTo>
                      <a:pt x="92" y="46"/>
                    </a:lnTo>
                    <a:lnTo>
                      <a:pt x="92" y="45"/>
                    </a:lnTo>
                    <a:lnTo>
                      <a:pt x="92" y="43"/>
                    </a:lnTo>
                    <a:lnTo>
                      <a:pt x="92" y="42"/>
                    </a:lnTo>
                    <a:lnTo>
                      <a:pt x="92" y="41"/>
                    </a:lnTo>
                    <a:lnTo>
                      <a:pt x="93" y="40"/>
                    </a:lnTo>
                    <a:lnTo>
                      <a:pt x="93" y="38"/>
                    </a:lnTo>
                    <a:lnTo>
                      <a:pt x="93" y="37"/>
                    </a:lnTo>
                    <a:lnTo>
                      <a:pt x="93" y="36"/>
                    </a:lnTo>
                    <a:lnTo>
                      <a:pt x="93" y="34"/>
                    </a:lnTo>
                    <a:lnTo>
                      <a:pt x="94" y="33"/>
                    </a:lnTo>
                    <a:lnTo>
                      <a:pt x="94" y="32"/>
                    </a:lnTo>
                    <a:lnTo>
                      <a:pt x="94" y="30"/>
                    </a:lnTo>
                    <a:lnTo>
                      <a:pt x="94" y="29"/>
                    </a:lnTo>
                    <a:lnTo>
                      <a:pt x="94" y="28"/>
                    </a:lnTo>
                    <a:lnTo>
                      <a:pt x="94" y="26"/>
                    </a:lnTo>
                    <a:lnTo>
                      <a:pt x="94" y="25"/>
                    </a:lnTo>
                    <a:lnTo>
                      <a:pt x="94" y="24"/>
                    </a:lnTo>
                    <a:lnTo>
                      <a:pt x="94" y="22"/>
                    </a:lnTo>
                    <a:lnTo>
                      <a:pt x="94" y="21"/>
                    </a:lnTo>
                    <a:lnTo>
                      <a:pt x="94" y="20"/>
                    </a:lnTo>
                    <a:lnTo>
                      <a:pt x="94" y="18"/>
                    </a:lnTo>
                    <a:lnTo>
                      <a:pt x="94" y="17"/>
                    </a:lnTo>
                    <a:lnTo>
                      <a:pt x="94" y="16"/>
                    </a:lnTo>
                    <a:lnTo>
                      <a:pt x="94" y="13"/>
                    </a:lnTo>
                    <a:lnTo>
                      <a:pt x="94" y="12"/>
                    </a:lnTo>
                    <a:lnTo>
                      <a:pt x="93" y="10"/>
                    </a:lnTo>
                    <a:lnTo>
                      <a:pt x="93" y="8"/>
                    </a:lnTo>
                    <a:lnTo>
                      <a:pt x="93" y="5"/>
                    </a:lnTo>
                    <a:lnTo>
                      <a:pt x="93" y="2"/>
                    </a:lnTo>
                    <a:lnTo>
                      <a:pt x="93" y="0"/>
                    </a:lnTo>
                  </a:path>
                </a:pathLst>
              </a:custGeom>
              <a:noFill/>
              <a:ln w="28575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504" name="Freeform 88">
                <a:extLst>
                  <a:ext uri="{FF2B5EF4-FFF2-40B4-BE49-F238E27FC236}">
                    <a16:creationId xmlns:a16="http://schemas.microsoft.com/office/drawing/2014/main" id="{7DC11581-3C84-C347-829E-6013EC906A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32148" y="5658877"/>
                <a:ext cx="74612" cy="252412"/>
              </a:xfrm>
              <a:custGeom>
                <a:avLst/>
                <a:gdLst>
                  <a:gd name="T0" fmla="*/ 2147483646 w 94"/>
                  <a:gd name="T1" fmla="*/ 2147483646 h 317"/>
                  <a:gd name="T2" fmla="*/ 2147483646 w 94"/>
                  <a:gd name="T3" fmla="*/ 2147483646 h 317"/>
                  <a:gd name="T4" fmla="*/ 2147483646 w 94"/>
                  <a:gd name="T5" fmla="*/ 2147483646 h 317"/>
                  <a:gd name="T6" fmla="*/ 2147483646 w 94"/>
                  <a:gd name="T7" fmla="*/ 2147483646 h 317"/>
                  <a:gd name="T8" fmla="*/ 2147483646 w 94"/>
                  <a:gd name="T9" fmla="*/ 2147483646 h 317"/>
                  <a:gd name="T10" fmla="*/ 2147483646 w 94"/>
                  <a:gd name="T11" fmla="*/ 2147483646 h 317"/>
                  <a:gd name="T12" fmla="*/ 2147483646 w 94"/>
                  <a:gd name="T13" fmla="*/ 2147483646 h 317"/>
                  <a:gd name="T14" fmla="*/ 2147483646 w 94"/>
                  <a:gd name="T15" fmla="*/ 2147483646 h 317"/>
                  <a:gd name="T16" fmla="*/ 2147483646 w 94"/>
                  <a:gd name="T17" fmla="*/ 2147483646 h 317"/>
                  <a:gd name="T18" fmla="*/ 2147483646 w 94"/>
                  <a:gd name="T19" fmla="*/ 2147483646 h 317"/>
                  <a:gd name="T20" fmla="*/ 2147483646 w 94"/>
                  <a:gd name="T21" fmla="*/ 2147483646 h 317"/>
                  <a:gd name="T22" fmla="*/ 2147483646 w 94"/>
                  <a:gd name="T23" fmla="*/ 2147483646 h 317"/>
                  <a:gd name="T24" fmla="*/ 2147483646 w 94"/>
                  <a:gd name="T25" fmla="*/ 2147483646 h 317"/>
                  <a:gd name="T26" fmla="*/ 2147483646 w 94"/>
                  <a:gd name="T27" fmla="*/ 2147483646 h 317"/>
                  <a:gd name="T28" fmla="*/ 2147483646 w 94"/>
                  <a:gd name="T29" fmla="*/ 2147483646 h 317"/>
                  <a:gd name="T30" fmla="*/ 2147483646 w 94"/>
                  <a:gd name="T31" fmla="*/ 2147483646 h 317"/>
                  <a:gd name="T32" fmla="*/ 2147483646 w 94"/>
                  <a:gd name="T33" fmla="*/ 2147483646 h 317"/>
                  <a:gd name="T34" fmla="*/ 2147483646 w 94"/>
                  <a:gd name="T35" fmla="*/ 2147483646 h 317"/>
                  <a:gd name="T36" fmla="*/ 2147483646 w 94"/>
                  <a:gd name="T37" fmla="*/ 2147483646 h 317"/>
                  <a:gd name="T38" fmla="*/ 2147483646 w 94"/>
                  <a:gd name="T39" fmla="*/ 2147483646 h 317"/>
                  <a:gd name="T40" fmla="*/ 2147483646 w 94"/>
                  <a:gd name="T41" fmla="*/ 2147483646 h 317"/>
                  <a:gd name="T42" fmla="*/ 2147483646 w 94"/>
                  <a:gd name="T43" fmla="*/ 2147483646 h 317"/>
                  <a:gd name="T44" fmla="*/ 2147483646 w 94"/>
                  <a:gd name="T45" fmla="*/ 2147483646 h 317"/>
                  <a:gd name="T46" fmla="*/ 2147483646 w 94"/>
                  <a:gd name="T47" fmla="*/ 2147483646 h 317"/>
                  <a:gd name="T48" fmla="*/ 2147483646 w 94"/>
                  <a:gd name="T49" fmla="*/ 2147483646 h 317"/>
                  <a:gd name="T50" fmla="*/ 2147483646 w 94"/>
                  <a:gd name="T51" fmla="*/ 2147483646 h 317"/>
                  <a:gd name="T52" fmla="*/ 2147483646 w 94"/>
                  <a:gd name="T53" fmla="*/ 2147483646 h 317"/>
                  <a:gd name="T54" fmla="*/ 2147483646 w 94"/>
                  <a:gd name="T55" fmla="*/ 2147483646 h 317"/>
                  <a:gd name="T56" fmla="*/ 2147483646 w 94"/>
                  <a:gd name="T57" fmla="*/ 2147483646 h 317"/>
                  <a:gd name="T58" fmla="*/ 2147483646 w 94"/>
                  <a:gd name="T59" fmla="*/ 2147483646 h 317"/>
                  <a:gd name="T60" fmla="*/ 2147483646 w 94"/>
                  <a:gd name="T61" fmla="*/ 2147483646 h 317"/>
                  <a:gd name="T62" fmla="*/ 2147483646 w 94"/>
                  <a:gd name="T63" fmla="*/ 2147483646 h 317"/>
                  <a:gd name="T64" fmla="*/ 2147483646 w 94"/>
                  <a:gd name="T65" fmla="*/ 2147483646 h 317"/>
                  <a:gd name="T66" fmla="*/ 2147483646 w 94"/>
                  <a:gd name="T67" fmla="*/ 2147483646 h 317"/>
                  <a:gd name="T68" fmla="*/ 2147483646 w 94"/>
                  <a:gd name="T69" fmla="*/ 2147483646 h 317"/>
                  <a:gd name="T70" fmla="*/ 2147483646 w 94"/>
                  <a:gd name="T71" fmla="*/ 2147483646 h 317"/>
                  <a:gd name="T72" fmla="*/ 2147483646 w 94"/>
                  <a:gd name="T73" fmla="*/ 2147483646 h 317"/>
                  <a:gd name="T74" fmla="*/ 2147483646 w 94"/>
                  <a:gd name="T75" fmla="*/ 2147483646 h 317"/>
                  <a:gd name="T76" fmla="*/ 2147483646 w 94"/>
                  <a:gd name="T77" fmla="*/ 2147483646 h 317"/>
                  <a:gd name="T78" fmla="*/ 2147483646 w 94"/>
                  <a:gd name="T79" fmla="*/ 2147483646 h 317"/>
                  <a:gd name="T80" fmla="*/ 2147483646 w 94"/>
                  <a:gd name="T81" fmla="*/ 2147483646 h 317"/>
                  <a:gd name="T82" fmla="*/ 2147483646 w 94"/>
                  <a:gd name="T83" fmla="*/ 2147483646 h 317"/>
                  <a:gd name="T84" fmla="*/ 2147483646 w 94"/>
                  <a:gd name="T85" fmla="*/ 2147483646 h 317"/>
                  <a:gd name="T86" fmla="*/ 2147483646 w 94"/>
                  <a:gd name="T87" fmla="*/ 2147483646 h 317"/>
                  <a:gd name="T88" fmla="*/ 2147483646 w 94"/>
                  <a:gd name="T89" fmla="*/ 2147483646 h 317"/>
                  <a:gd name="T90" fmla="*/ 2147483646 w 94"/>
                  <a:gd name="T91" fmla="*/ 2147483646 h 317"/>
                  <a:gd name="T92" fmla="*/ 2147483646 w 94"/>
                  <a:gd name="T93" fmla="*/ 2147483646 h 317"/>
                  <a:gd name="T94" fmla="*/ 2147483646 w 94"/>
                  <a:gd name="T95" fmla="*/ 2147483646 h 317"/>
                  <a:gd name="T96" fmla="*/ 2147483646 w 94"/>
                  <a:gd name="T97" fmla="*/ 2147483646 h 317"/>
                  <a:gd name="T98" fmla="*/ 2147483646 w 94"/>
                  <a:gd name="T99" fmla="*/ 2147483646 h 317"/>
                  <a:gd name="T100" fmla="*/ 2147483646 w 94"/>
                  <a:gd name="T101" fmla="*/ 2147483646 h 317"/>
                  <a:gd name="T102" fmla="*/ 2147483646 w 94"/>
                  <a:gd name="T103" fmla="*/ 2147483646 h 317"/>
                  <a:gd name="T104" fmla="*/ 2147483646 w 94"/>
                  <a:gd name="T105" fmla="*/ 2147483646 h 317"/>
                  <a:gd name="T106" fmla="*/ 2147483646 w 94"/>
                  <a:gd name="T107" fmla="*/ 2147483646 h 317"/>
                  <a:gd name="T108" fmla="*/ 2147483646 w 94"/>
                  <a:gd name="T109" fmla="*/ 2147483646 h 317"/>
                  <a:gd name="T110" fmla="*/ 2147483646 w 94"/>
                  <a:gd name="T111" fmla="*/ 2147483646 h 317"/>
                  <a:gd name="T112" fmla="*/ 2147483646 w 94"/>
                  <a:gd name="T113" fmla="*/ 2147483646 h 317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94" h="317">
                    <a:moveTo>
                      <a:pt x="0" y="0"/>
                    </a:moveTo>
                    <a:lnTo>
                      <a:pt x="3" y="4"/>
                    </a:lnTo>
                    <a:lnTo>
                      <a:pt x="4" y="7"/>
                    </a:lnTo>
                    <a:lnTo>
                      <a:pt x="5" y="9"/>
                    </a:lnTo>
                    <a:lnTo>
                      <a:pt x="7" y="13"/>
                    </a:lnTo>
                    <a:lnTo>
                      <a:pt x="9" y="16"/>
                    </a:lnTo>
                    <a:lnTo>
                      <a:pt x="11" y="19"/>
                    </a:lnTo>
                    <a:lnTo>
                      <a:pt x="12" y="20"/>
                    </a:lnTo>
                    <a:lnTo>
                      <a:pt x="13" y="23"/>
                    </a:lnTo>
                    <a:lnTo>
                      <a:pt x="13" y="25"/>
                    </a:lnTo>
                    <a:lnTo>
                      <a:pt x="15" y="27"/>
                    </a:lnTo>
                    <a:lnTo>
                      <a:pt x="16" y="28"/>
                    </a:lnTo>
                    <a:lnTo>
                      <a:pt x="17" y="31"/>
                    </a:lnTo>
                    <a:lnTo>
                      <a:pt x="17" y="32"/>
                    </a:lnTo>
                    <a:lnTo>
                      <a:pt x="19" y="33"/>
                    </a:lnTo>
                    <a:lnTo>
                      <a:pt x="20" y="35"/>
                    </a:lnTo>
                    <a:lnTo>
                      <a:pt x="20" y="36"/>
                    </a:lnTo>
                    <a:lnTo>
                      <a:pt x="21" y="37"/>
                    </a:lnTo>
                    <a:lnTo>
                      <a:pt x="21" y="39"/>
                    </a:lnTo>
                    <a:lnTo>
                      <a:pt x="23" y="40"/>
                    </a:lnTo>
                    <a:lnTo>
                      <a:pt x="23" y="41"/>
                    </a:lnTo>
                    <a:lnTo>
                      <a:pt x="23" y="43"/>
                    </a:lnTo>
                    <a:lnTo>
                      <a:pt x="24" y="44"/>
                    </a:lnTo>
                    <a:lnTo>
                      <a:pt x="24" y="45"/>
                    </a:lnTo>
                    <a:lnTo>
                      <a:pt x="25" y="47"/>
                    </a:lnTo>
                    <a:lnTo>
                      <a:pt x="25" y="48"/>
                    </a:lnTo>
                    <a:lnTo>
                      <a:pt x="27" y="49"/>
                    </a:lnTo>
                    <a:lnTo>
                      <a:pt x="27" y="51"/>
                    </a:lnTo>
                    <a:lnTo>
                      <a:pt x="28" y="52"/>
                    </a:lnTo>
                    <a:lnTo>
                      <a:pt x="28" y="53"/>
                    </a:lnTo>
                    <a:lnTo>
                      <a:pt x="29" y="55"/>
                    </a:lnTo>
                    <a:lnTo>
                      <a:pt x="29" y="57"/>
                    </a:lnTo>
                    <a:lnTo>
                      <a:pt x="31" y="58"/>
                    </a:lnTo>
                    <a:lnTo>
                      <a:pt x="31" y="60"/>
                    </a:lnTo>
                    <a:lnTo>
                      <a:pt x="32" y="62"/>
                    </a:lnTo>
                    <a:lnTo>
                      <a:pt x="32" y="64"/>
                    </a:lnTo>
                    <a:lnTo>
                      <a:pt x="33" y="65"/>
                    </a:lnTo>
                    <a:lnTo>
                      <a:pt x="33" y="66"/>
                    </a:lnTo>
                    <a:lnTo>
                      <a:pt x="35" y="68"/>
                    </a:lnTo>
                    <a:lnTo>
                      <a:pt x="35" y="69"/>
                    </a:lnTo>
                    <a:lnTo>
                      <a:pt x="35" y="70"/>
                    </a:lnTo>
                    <a:lnTo>
                      <a:pt x="36" y="72"/>
                    </a:lnTo>
                    <a:lnTo>
                      <a:pt x="36" y="73"/>
                    </a:lnTo>
                    <a:lnTo>
                      <a:pt x="37" y="74"/>
                    </a:lnTo>
                    <a:lnTo>
                      <a:pt x="37" y="76"/>
                    </a:lnTo>
                    <a:lnTo>
                      <a:pt x="37" y="77"/>
                    </a:lnTo>
                    <a:lnTo>
                      <a:pt x="39" y="78"/>
                    </a:lnTo>
                    <a:lnTo>
                      <a:pt x="39" y="80"/>
                    </a:lnTo>
                    <a:lnTo>
                      <a:pt x="40" y="81"/>
                    </a:lnTo>
                    <a:lnTo>
                      <a:pt x="40" y="82"/>
                    </a:lnTo>
                    <a:lnTo>
                      <a:pt x="41" y="84"/>
                    </a:lnTo>
                    <a:lnTo>
                      <a:pt x="41" y="85"/>
                    </a:lnTo>
                    <a:lnTo>
                      <a:pt x="41" y="86"/>
                    </a:lnTo>
                    <a:lnTo>
                      <a:pt x="42" y="88"/>
                    </a:lnTo>
                    <a:lnTo>
                      <a:pt x="42" y="89"/>
                    </a:lnTo>
                    <a:lnTo>
                      <a:pt x="42" y="90"/>
                    </a:lnTo>
                    <a:lnTo>
                      <a:pt x="44" y="93"/>
                    </a:lnTo>
                    <a:lnTo>
                      <a:pt x="44" y="94"/>
                    </a:lnTo>
                    <a:lnTo>
                      <a:pt x="45" y="96"/>
                    </a:lnTo>
                    <a:lnTo>
                      <a:pt x="45" y="98"/>
                    </a:lnTo>
                    <a:lnTo>
                      <a:pt x="46" y="100"/>
                    </a:lnTo>
                    <a:lnTo>
                      <a:pt x="48" y="102"/>
                    </a:lnTo>
                    <a:lnTo>
                      <a:pt x="48" y="105"/>
                    </a:lnTo>
                    <a:lnTo>
                      <a:pt x="49" y="106"/>
                    </a:lnTo>
                    <a:lnTo>
                      <a:pt x="49" y="109"/>
                    </a:lnTo>
                    <a:lnTo>
                      <a:pt x="50" y="110"/>
                    </a:lnTo>
                    <a:lnTo>
                      <a:pt x="52" y="112"/>
                    </a:lnTo>
                    <a:lnTo>
                      <a:pt x="52" y="113"/>
                    </a:lnTo>
                    <a:lnTo>
                      <a:pt x="52" y="116"/>
                    </a:lnTo>
                    <a:lnTo>
                      <a:pt x="53" y="117"/>
                    </a:lnTo>
                    <a:lnTo>
                      <a:pt x="53" y="118"/>
                    </a:lnTo>
                    <a:lnTo>
                      <a:pt x="54" y="120"/>
                    </a:lnTo>
                    <a:lnTo>
                      <a:pt x="54" y="121"/>
                    </a:lnTo>
                    <a:lnTo>
                      <a:pt x="54" y="122"/>
                    </a:lnTo>
                    <a:lnTo>
                      <a:pt x="56" y="122"/>
                    </a:lnTo>
                    <a:lnTo>
                      <a:pt x="56" y="124"/>
                    </a:lnTo>
                    <a:lnTo>
                      <a:pt x="56" y="125"/>
                    </a:lnTo>
                    <a:lnTo>
                      <a:pt x="57" y="126"/>
                    </a:lnTo>
                    <a:lnTo>
                      <a:pt x="57" y="128"/>
                    </a:lnTo>
                    <a:lnTo>
                      <a:pt x="57" y="129"/>
                    </a:lnTo>
                    <a:lnTo>
                      <a:pt x="57" y="130"/>
                    </a:lnTo>
                    <a:lnTo>
                      <a:pt x="58" y="131"/>
                    </a:lnTo>
                    <a:lnTo>
                      <a:pt x="58" y="133"/>
                    </a:lnTo>
                    <a:lnTo>
                      <a:pt x="60" y="134"/>
                    </a:lnTo>
                    <a:lnTo>
                      <a:pt x="60" y="135"/>
                    </a:lnTo>
                    <a:lnTo>
                      <a:pt x="60" y="137"/>
                    </a:lnTo>
                    <a:lnTo>
                      <a:pt x="61" y="139"/>
                    </a:lnTo>
                    <a:lnTo>
                      <a:pt x="61" y="141"/>
                    </a:lnTo>
                    <a:lnTo>
                      <a:pt x="61" y="142"/>
                    </a:lnTo>
                    <a:lnTo>
                      <a:pt x="62" y="143"/>
                    </a:lnTo>
                    <a:lnTo>
                      <a:pt x="62" y="146"/>
                    </a:lnTo>
                    <a:lnTo>
                      <a:pt x="64" y="147"/>
                    </a:lnTo>
                    <a:lnTo>
                      <a:pt x="64" y="150"/>
                    </a:lnTo>
                    <a:lnTo>
                      <a:pt x="65" y="153"/>
                    </a:lnTo>
                    <a:lnTo>
                      <a:pt x="65" y="154"/>
                    </a:lnTo>
                    <a:lnTo>
                      <a:pt x="66" y="157"/>
                    </a:lnTo>
                    <a:lnTo>
                      <a:pt x="66" y="158"/>
                    </a:lnTo>
                    <a:lnTo>
                      <a:pt x="68" y="159"/>
                    </a:lnTo>
                    <a:lnTo>
                      <a:pt x="68" y="162"/>
                    </a:lnTo>
                    <a:lnTo>
                      <a:pt x="68" y="163"/>
                    </a:lnTo>
                    <a:lnTo>
                      <a:pt x="69" y="165"/>
                    </a:lnTo>
                    <a:lnTo>
                      <a:pt x="69" y="166"/>
                    </a:lnTo>
                    <a:lnTo>
                      <a:pt x="69" y="167"/>
                    </a:lnTo>
                    <a:lnTo>
                      <a:pt x="70" y="169"/>
                    </a:lnTo>
                    <a:lnTo>
                      <a:pt x="70" y="170"/>
                    </a:lnTo>
                    <a:lnTo>
                      <a:pt x="70" y="171"/>
                    </a:lnTo>
                    <a:lnTo>
                      <a:pt x="70" y="173"/>
                    </a:lnTo>
                    <a:lnTo>
                      <a:pt x="72" y="173"/>
                    </a:lnTo>
                    <a:lnTo>
                      <a:pt x="72" y="174"/>
                    </a:lnTo>
                    <a:lnTo>
                      <a:pt x="72" y="175"/>
                    </a:lnTo>
                    <a:lnTo>
                      <a:pt x="72" y="177"/>
                    </a:lnTo>
                    <a:lnTo>
                      <a:pt x="73" y="178"/>
                    </a:lnTo>
                    <a:lnTo>
                      <a:pt x="73" y="179"/>
                    </a:lnTo>
                    <a:lnTo>
                      <a:pt x="73" y="181"/>
                    </a:lnTo>
                    <a:lnTo>
                      <a:pt x="74" y="182"/>
                    </a:lnTo>
                    <a:lnTo>
                      <a:pt x="74" y="183"/>
                    </a:lnTo>
                    <a:lnTo>
                      <a:pt x="74" y="185"/>
                    </a:lnTo>
                    <a:lnTo>
                      <a:pt x="76" y="186"/>
                    </a:lnTo>
                    <a:lnTo>
                      <a:pt x="76" y="187"/>
                    </a:lnTo>
                    <a:lnTo>
                      <a:pt x="76" y="189"/>
                    </a:lnTo>
                    <a:lnTo>
                      <a:pt x="77" y="190"/>
                    </a:lnTo>
                    <a:lnTo>
                      <a:pt x="77" y="193"/>
                    </a:lnTo>
                    <a:lnTo>
                      <a:pt x="78" y="194"/>
                    </a:lnTo>
                    <a:lnTo>
                      <a:pt x="78" y="197"/>
                    </a:lnTo>
                    <a:lnTo>
                      <a:pt x="78" y="198"/>
                    </a:lnTo>
                    <a:lnTo>
                      <a:pt x="80" y="201"/>
                    </a:lnTo>
                    <a:lnTo>
                      <a:pt x="80" y="203"/>
                    </a:lnTo>
                    <a:lnTo>
                      <a:pt x="81" y="205"/>
                    </a:lnTo>
                    <a:lnTo>
                      <a:pt x="81" y="206"/>
                    </a:lnTo>
                    <a:lnTo>
                      <a:pt x="82" y="208"/>
                    </a:lnTo>
                    <a:lnTo>
                      <a:pt x="82" y="210"/>
                    </a:lnTo>
                    <a:lnTo>
                      <a:pt x="82" y="211"/>
                    </a:lnTo>
                    <a:lnTo>
                      <a:pt x="84" y="212"/>
                    </a:lnTo>
                    <a:lnTo>
                      <a:pt x="84" y="214"/>
                    </a:lnTo>
                    <a:lnTo>
                      <a:pt x="84" y="215"/>
                    </a:lnTo>
                    <a:lnTo>
                      <a:pt x="85" y="216"/>
                    </a:lnTo>
                    <a:lnTo>
                      <a:pt x="85" y="218"/>
                    </a:lnTo>
                    <a:lnTo>
                      <a:pt x="85" y="219"/>
                    </a:lnTo>
                    <a:lnTo>
                      <a:pt x="85" y="220"/>
                    </a:lnTo>
                    <a:lnTo>
                      <a:pt x="86" y="222"/>
                    </a:lnTo>
                    <a:lnTo>
                      <a:pt x="86" y="223"/>
                    </a:lnTo>
                    <a:lnTo>
                      <a:pt x="86" y="224"/>
                    </a:lnTo>
                    <a:lnTo>
                      <a:pt x="86" y="226"/>
                    </a:lnTo>
                    <a:lnTo>
                      <a:pt x="86" y="227"/>
                    </a:lnTo>
                    <a:lnTo>
                      <a:pt x="86" y="228"/>
                    </a:lnTo>
                    <a:lnTo>
                      <a:pt x="86" y="230"/>
                    </a:lnTo>
                    <a:lnTo>
                      <a:pt x="88" y="231"/>
                    </a:lnTo>
                    <a:lnTo>
                      <a:pt x="88" y="232"/>
                    </a:lnTo>
                    <a:lnTo>
                      <a:pt x="88" y="234"/>
                    </a:lnTo>
                    <a:lnTo>
                      <a:pt x="88" y="235"/>
                    </a:lnTo>
                    <a:lnTo>
                      <a:pt x="88" y="236"/>
                    </a:lnTo>
                    <a:lnTo>
                      <a:pt x="88" y="238"/>
                    </a:lnTo>
                    <a:lnTo>
                      <a:pt x="88" y="239"/>
                    </a:lnTo>
                    <a:lnTo>
                      <a:pt x="88" y="242"/>
                    </a:lnTo>
                    <a:lnTo>
                      <a:pt x="88" y="243"/>
                    </a:lnTo>
                    <a:lnTo>
                      <a:pt x="88" y="246"/>
                    </a:lnTo>
                    <a:lnTo>
                      <a:pt x="89" y="247"/>
                    </a:lnTo>
                    <a:lnTo>
                      <a:pt x="89" y="248"/>
                    </a:lnTo>
                    <a:lnTo>
                      <a:pt x="89" y="250"/>
                    </a:lnTo>
                    <a:lnTo>
                      <a:pt x="89" y="251"/>
                    </a:lnTo>
                    <a:lnTo>
                      <a:pt x="89" y="252"/>
                    </a:lnTo>
                    <a:lnTo>
                      <a:pt x="89" y="254"/>
                    </a:lnTo>
                    <a:lnTo>
                      <a:pt x="89" y="255"/>
                    </a:lnTo>
                    <a:lnTo>
                      <a:pt x="89" y="256"/>
                    </a:lnTo>
                    <a:lnTo>
                      <a:pt x="89" y="258"/>
                    </a:lnTo>
                    <a:lnTo>
                      <a:pt x="89" y="259"/>
                    </a:lnTo>
                    <a:lnTo>
                      <a:pt x="89" y="260"/>
                    </a:lnTo>
                    <a:lnTo>
                      <a:pt x="90" y="260"/>
                    </a:lnTo>
                    <a:lnTo>
                      <a:pt x="90" y="262"/>
                    </a:lnTo>
                    <a:lnTo>
                      <a:pt x="90" y="263"/>
                    </a:lnTo>
                    <a:lnTo>
                      <a:pt x="90" y="264"/>
                    </a:lnTo>
                    <a:lnTo>
                      <a:pt x="90" y="266"/>
                    </a:lnTo>
                    <a:lnTo>
                      <a:pt x="90" y="267"/>
                    </a:lnTo>
                    <a:lnTo>
                      <a:pt x="90" y="268"/>
                    </a:lnTo>
                    <a:lnTo>
                      <a:pt x="90" y="270"/>
                    </a:lnTo>
                    <a:lnTo>
                      <a:pt x="92" y="270"/>
                    </a:lnTo>
                    <a:lnTo>
                      <a:pt x="92" y="271"/>
                    </a:lnTo>
                    <a:lnTo>
                      <a:pt x="92" y="272"/>
                    </a:lnTo>
                    <a:lnTo>
                      <a:pt x="92" y="274"/>
                    </a:lnTo>
                    <a:lnTo>
                      <a:pt x="92" y="275"/>
                    </a:lnTo>
                    <a:lnTo>
                      <a:pt x="92" y="276"/>
                    </a:lnTo>
                    <a:lnTo>
                      <a:pt x="93" y="278"/>
                    </a:lnTo>
                    <a:lnTo>
                      <a:pt x="93" y="279"/>
                    </a:lnTo>
                    <a:lnTo>
                      <a:pt x="93" y="280"/>
                    </a:lnTo>
                    <a:lnTo>
                      <a:pt x="93" y="281"/>
                    </a:lnTo>
                    <a:lnTo>
                      <a:pt x="93" y="283"/>
                    </a:lnTo>
                    <a:lnTo>
                      <a:pt x="94" y="284"/>
                    </a:lnTo>
                    <a:lnTo>
                      <a:pt x="94" y="285"/>
                    </a:lnTo>
                    <a:lnTo>
                      <a:pt x="94" y="287"/>
                    </a:lnTo>
                    <a:lnTo>
                      <a:pt x="94" y="288"/>
                    </a:lnTo>
                    <a:lnTo>
                      <a:pt x="94" y="289"/>
                    </a:lnTo>
                    <a:lnTo>
                      <a:pt x="94" y="291"/>
                    </a:lnTo>
                    <a:lnTo>
                      <a:pt x="94" y="292"/>
                    </a:lnTo>
                    <a:lnTo>
                      <a:pt x="94" y="293"/>
                    </a:lnTo>
                    <a:lnTo>
                      <a:pt x="94" y="295"/>
                    </a:lnTo>
                    <a:lnTo>
                      <a:pt x="94" y="296"/>
                    </a:lnTo>
                    <a:lnTo>
                      <a:pt x="94" y="297"/>
                    </a:lnTo>
                    <a:lnTo>
                      <a:pt x="94" y="299"/>
                    </a:lnTo>
                    <a:lnTo>
                      <a:pt x="94" y="300"/>
                    </a:lnTo>
                    <a:lnTo>
                      <a:pt x="94" y="303"/>
                    </a:lnTo>
                    <a:lnTo>
                      <a:pt x="94" y="304"/>
                    </a:lnTo>
                    <a:lnTo>
                      <a:pt x="94" y="305"/>
                    </a:lnTo>
                    <a:lnTo>
                      <a:pt x="93" y="308"/>
                    </a:lnTo>
                    <a:lnTo>
                      <a:pt x="93" y="309"/>
                    </a:lnTo>
                    <a:lnTo>
                      <a:pt x="93" y="312"/>
                    </a:lnTo>
                    <a:lnTo>
                      <a:pt x="93" y="315"/>
                    </a:lnTo>
                    <a:lnTo>
                      <a:pt x="93" y="317"/>
                    </a:lnTo>
                  </a:path>
                </a:pathLst>
              </a:custGeom>
              <a:noFill/>
              <a:ln w="28575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505" name="Freeform 89">
                <a:extLst>
                  <a:ext uri="{FF2B5EF4-FFF2-40B4-BE49-F238E27FC236}">
                    <a16:creationId xmlns:a16="http://schemas.microsoft.com/office/drawing/2014/main" id="{F927833B-9DBF-1341-B0F5-56FA90FEE0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32148" y="5908113"/>
                <a:ext cx="74612" cy="252413"/>
              </a:xfrm>
              <a:custGeom>
                <a:avLst/>
                <a:gdLst>
                  <a:gd name="T0" fmla="*/ 2147483646 w 94"/>
                  <a:gd name="T1" fmla="*/ 2147483646 h 317"/>
                  <a:gd name="T2" fmla="*/ 2147483646 w 94"/>
                  <a:gd name="T3" fmla="*/ 2147483646 h 317"/>
                  <a:gd name="T4" fmla="*/ 2147483646 w 94"/>
                  <a:gd name="T5" fmla="*/ 2147483646 h 317"/>
                  <a:gd name="T6" fmla="*/ 2147483646 w 94"/>
                  <a:gd name="T7" fmla="*/ 2147483646 h 317"/>
                  <a:gd name="T8" fmla="*/ 2147483646 w 94"/>
                  <a:gd name="T9" fmla="*/ 2147483646 h 317"/>
                  <a:gd name="T10" fmla="*/ 2147483646 w 94"/>
                  <a:gd name="T11" fmla="*/ 2147483646 h 317"/>
                  <a:gd name="T12" fmla="*/ 2147483646 w 94"/>
                  <a:gd name="T13" fmla="*/ 2147483646 h 317"/>
                  <a:gd name="T14" fmla="*/ 2147483646 w 94"/>
                  <a:gd name="T15" fmla="*/ 2147483646 h 317"/>
                  <a:gd name="T16" fmla="*/ 2147483646 w 94"/>
                  <a:gd name="T17" fmla="*/ 2147483646 h 317"/>
                  <a:gd name="T18" fmla="*/ 2147483646 w 94"/>
                  <a:gd name="T19" fmla="*/ 2147483646 h 317"/>
                  <a:gd name="T20" fmla="*/ 2147483646 w 94"/>
                  <a:gd name="T21" fmla="*/ 2147483646 h 317"/>
                  <a:gd name="T22" fmla="*/ 2147483646 w 94"/>
                  <a:gd name="T23" fmla="*/ 2147483646 h 317"/>
                  <a:gd name="T24" fmla="*/ 2147483646 w 94"/>
                  <a:gd name="T25" fmla="*/ 2147483646 h 317"/>
                  <a:gd name="T26" fmla="*/ 2147483646 w 94"/>
                  <a:gd name="T27" fmla="*/ 2147483646 h 317"/>
                  <a:gd name="T28" fmla="*/ 2147483646 w 94"/>
                  <a:gd name="T29" fmla="*/ 2147483646 h 317"/>
                  <a:gd name="T30" fmla="*/ 2147483646 w 94"/>
                  <a:gd name="T31" fmla="*/ 2147483646 h 317"/>
                  <a:gd name="T32" fmla="*/ 2147483646 w 94"/>
                  <a:gd name="T33" fmla="*/ 2147483646 h 317"/>
                  <a:gd name="T34" fmla="*/ 2147483646 w 94"/>
                  <a:gd name="T35" fmla="*/ 2147483646 h 317"/>
                  <a:gd name="T36" fmla="*/ 2147483646 w 94"/>
                  <a:gd name="T37" fmla="*/ 2147483646 h 317"/>
                  <a:gd name="T38" fmla="*/ 2147483646 w 94"/>
                  <a:gd name="T39" fmla="*/ 2147483646 h 317"/>
                  <a:gd name="T40" fmla="*/ 2147483646 w 94"/>
                  <a:gd name="T41" fmla="*/ 2147483646 h 317"/>
                  <a:gd name="T42" fmla="*/ 2147483646 w 94"/>
                  <a:gd name="T43" fmla="*/ 2147483646 h 317"/>
                  <a:gd name="T44" fmla="*/ 2147483646 w 94"/>
                  <a:gd name="T45" fmla="*/ 2147483646 h 317"/>
                  <a:gd name="T46" fmla="*/ 2147483646 w 94"/>
                  <a:gd name="T47" fmla="*/ 2147483646 h 317"/>
                  <a:gd name="T48" fmla="*/ 2147483646 w 94"/>
                  <a:gd name="T49" fmla="*/ 2147483646 h 317"/>
                  <a:gd name="T50" fmla="*/ 2147483646 w 94"/>
                  <a:gd name="T51" fmla="*/ 2147483646 h 317"/>
                  <a:gd name="T52" fmla="*/ 2147483646 w 94"/>
                  <a:gd name="T53" fmla="*/ 2147483646 h 317"/>
                  <a:gd name="T54" fmla="*/ 2147483646 w 94"/>
                  <a:gd name="T55" fmla="*/ 2147483646 h 317"/>
                  <a:gd name="T56" fmla="*/ 2147483646 w 94"/>
                  <a:gd name="T57" fmla="*/ 2147483646 h 317"/>
                  <a:gd name="T58" fmla="*/ 2147483646 w 94"/>
                  <a:gd name="T59" fmla="*/ 2147483646 h 317"/>
                  <a:gd name="T60" fmla="*/ 2147483646 w 94"/>
                  <a:gd name="T61" fmla="*/ 2147483646 h 317"/>
                  <a:gd name="T62" fmla="*/ 2147483646 w 94"/>
                  <a:gd name="T63" fmla="*/ 2147483646 h 317"/>
                  <a:gd name="T64" fmla="*/ 2147483646 w 94"/>
                  <a:gd name="T65" fmla="*/ 2147483646 h 317"/>
                  <a:gd name="T66" fmla="*/ 2147483646 w 94"/>
                  <a:gd name="T67" fmla="*/ 2147483646 h 317"/>
                  <a:gd name="T68" fmla="*/ 2147483646 w 94"/>
                  <a:gd name="T69" fmla="*/ 2147483646 h 317"/>
                  <a:gd name="T70" fmla="*/ 2147483646 w 94"/>
                  <a:gd name="T71" fmla="*/ 2147483646 h 317"/>
                  <a:gd name="T72" fmla="*/ 2147483646 w 94"/>
                  <a:gd name="T73" fmla="*/ 2147483646 h 317"/>
                  <a:gd name="T74" fmla="*/ 2147483646 w 94"/>
                  <a:gd name="T75" fmla="*/ 2147483646 h 317"/>
                  <a:gd name="T76" fmla="*/ 2147483646 w 94"/>
                  <a:gd name="T77" fmla="*/ 2147483646 h 317"/>
                  <a:gd name="T78" fmla="*/ 2147483646 w 94"/>
                  <a:gd name="T79" fmla="*/ 2147483646 h 317"/>
                  <a:gd name="T80" fmla="*/ 2147483646 w 94"/>
                  <a:gd name="T81" fmla="*/ 2147483646 h 317"/>
                  <a:gd name="T82" fmla="*/ 2147483646 w 94"/>
                  <a:gd name="T83" fmla="*/ 2147483646 h 317"/>
                  <a:gd name="T84" fmla="*/ 2147483646 w 94"/>
                  <a:gd name="T85" fmla="*/ 2147483646 h 317"/>
                  <a:gd name="T86" fmla="*/ 2147483646 w 94"/>
                  <a:gd name="T87" fmla="*/ 2147483646 h 317"/>
                  <a:gd name="T88" fmla="*/ 2147483646 w 94"/>
                  <a:gd name="T89" fmla="*/ 2147483646 h 317"/>
                  <a:gd name="T90" fmla="*/ 2147483646 w 94"/>
                  <a:gd name="T91" fmla="*/ 2147483646 h 317"/>
                  <a:gd name="T92" fmla="*/ 2147483646 w 94"/>
                  <a:gd name="T93" fmla="*/ 2147483646 h 317"/>
                  <a:gd name="T94" fmla="*/ 2147483646 w 94"/>
                  <a:gd name="T95" fmla="*/ 2147483646 h 317"/>
                  <a:gd name="T96" fmla="*/ 2147483646 w 94"/>
                  <a:gd name="T97" fmla="*/ 2147483646 h 317"/>
                  <a:gd name="T98" fmla="*/ 2147483646 w 94"/>
                  <a:gd name="T99" fmla="*/ 2147483646 h 317"/>
                  <a:gd name="T100" fmla="*/ 2147483646 w 94"/>
                  <a:gd name="T101" fmla="*/ 2147483646 h 317"/>
                  <a:gd name="T102" fmla="*/ 2147483646 w 94"/>
                  <a:gd name="T103" fmla="*/ 2147483646 h 317"/>
                  <a:gd name="T104" fmla="*/ 2147483646 w 94"/>
                  <a:gd name="T105" fmla="*/ 2147483646 h 317"/>
                  <a:gd name="T106" fmla="*/ 2147483646 w 94"/>
                  <a:gd name="T107" fmla="*/ 2147483646 h 317"/>
                  <a:gd name="T108" fmla="*/ 2147483646 w 94"/>
                  <a:gd name="T109" fmla="*/ 2147483646 h 317"/>
                  <a:gd name="T110" fmla="*/ 2147483646 w 94"/>
                  <a:gd name="T111" fmla="*/ 2147483646 h 317"/>
                  <a:gd name="T112" fmla="*/ 2147483646 w 94"/>
                  <a:gd name="T113" fmla="*/ 2147483646 h 317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94" h="317">
                    <a:moveTo>
                      <a:pt x="0" y="317"/>
                    </a:moveTo>
                    <a:lnTo>
                      <a:pt x="3" y="314"/>
                    </a:lnTo>
                    <a:lnTo>
                      <a:pt x="4" y="310"/>
                    </a:lnTo>
                    <a:lnTo>
                      <a:pt x="5" y="308"/>
                    </a:lnTo>
                    <a:lnTo>
                      <a:pt x="7" y="305"/>
                    </a:lnTo>
                    <a:lnTo>
                      <a:pt x="9" y="302"/>
                    </a:lnTo>
                    <a:lnTo>
                      <a:pt x="11" y="300"/>
                    </a:lnTo>
                    <a:lnTo>
                      <a:pt x="12" y="297"/>
                    </a:lnTo>
                    <a:lnTo>
                      <a:pt x="13" y="294"/>
                    </a:lnTo>
                    <a:lnTo>
                      <a:pt x="13" y="293"/>
                    </a:lnTo>
                    <a:lnTo>
                      <a:pt x="15" y="290"/>
                    </a:lnTo>
                    <a:lnTo>
                      <a:pt x="16" y="289"/>
                    </a:lnTo>
                    <a:lnTo>
                      <a:pt x="17" y="288"/>
                    </a:lnTo>
                    <a:lnTo>
                      <a:pt x="17" y="286"/>
                    </a:lnTo>
                    <a:lnTo>
                      <a:pt x="19" y="284"/>
                    </a:lnTo>
                    <a:lnTo>
                      <a:pt x="20" y="282"/>
                    </a:lnTo>
                    <a:lnTo>
                      <a:pt x="20" y="281"/>
                    </a:lnTo>
                    <a:lnTo>
                      <a:pt x="21" y="280"/>
                    </a:lnTo>
                    <a:lnTo>
                      <a:pt x="21" y="278"/>
                    </a:lnTo>
                    <a:lnTo>
                      <a:pt x="23" y="277"/>
                    </a:lnTo>
                    <a:lnTo>
                      <a:pt x="23" y="276"/>
                    </a:lnTo>
                    <a:lnTo>
                      <a:pt x="23" y="274"/>
                    </a:lnTo>
                    <a:lnTo>
                      <a:pt x="24" y="274"/>
                    </a:lnTo>
                    <a:lnTo>
                      <a:pt x="24" y="273"/>
                    </a:lnTo>
                    <a:lnTo>
                      <a:pt x="25" y="272"/>
                    </a:lnTo>
                    <a:lnTo>
                      <a:pt x="25" y="270"/>
                    </a:lnTo>
                    <a:lnTo>
                      <a:pt x="27" y="269"/>
                    </a:lnTo>
                    <a:lnTo>
                      <a:pt x="27" y="268"/>
                    </a:lnTo>
                    <a:lnTo>
                      <a:pt x="28" y="266"/>
                    </a:lnTo>
                    <a:lnTo>
                      <a:pt x="28" y="264"/>
                    </a:lnTo>
                    <a:lnTo>
                      <a:pt x="29" y="263"/>
                    </a:lnTo>
                    <a:lnTo>
                      <a:pt x="29" y="261"/>
                    </a:lnTo>
                    <a:lnTo>
                      <a:pt x="31" y="259"/>
                    </a:lnTo>
                    <a:lnTo>
                      <a:pt x="31" y="257"/>
                    </a:lnTo>
                    <a:lnTo>
                      <a:pt x="32" y="256"/>
                    </a:lnTo>
                    <a:lnTo>
                      <a:pt x="32" y="255"/>
                    </a:lnTo>
                    <a:lnTo>
                      <a:pt x="33" y="253"/>
                    </a:lnTo>
                    <a:lnTo>
                      <a:pt x="33" y="251"/>
                    </a:lnTo>
                    <a:lnTo>
                      <a:pt x="35" y="249"/>
                    </a:lnTo>
                    <a:lnTo>
                      <a:pt x="35" y="248"/>
                    </a:lnTo>
                    <a:lnTo>
                      <a:pt x="36" y="247"/>
                    </a:lnTo>
                    <a:lnTo>
                      <a:pt x="36" y="245"/>
                    </a:lnTo>
                    <a:lnTo>
                      <a:pt x="36" y="244"/>
                    </a:lnTo>
                    <a:lnTo>
                      <a:pt x="37" y="243"/>
                    </a:lnTo>
                    <a:lnTo>
                      <a:pt x="37" y="241"/>
                    </a:lnTo>
                    <a:lnTo>
                      <a:pt x="39" y="240"/>
                    </a:lnTo>
                    <a:lnTo>
                      <a:pt x="39" y="239"/>
                    </a:lnTo>
                    <a:lnTo>
                      <a:pt x="39" y="237"/>
                    </a:lnTo>
                    <a:lnTo>
                      <a:pt x="40" y="237"/>
                    </a:lnTo>
                    <a:lnTo>
                      <a:pt x="40" y="236"/>
                    </a:lnTo>
                    <a:lnTo>
                      <a:pt x="40" y="235"/>
                    </a:lnTo>
                    <a:lnTo>
                      <a:pt x="41" y="233"/>
                    </a:lnTo>
                    <a:lnTo>
                      <a:pt x="41" y="232"/>
                    </a:lnTo>
                    <a:lnTo>
                      <a:pt x="41" y="231"/>
                    </a:lnTo>
                    <a:lnTo>
                      <a:pt x="42" y="229"/>
                    </a:lnTo>
                    <a:lnTo>
                      <a:pt x="42" y="228"/>
                    </a:lnTo>
                    <a:lnTo>
                      <a:pt x="42" y="227"/>
                    </a:lnTo>
                    <a:lnTo>
                      <a:pt x="44" y="225"/>
                    </a:lnTo>
                    <a:lnTo>
                      <a:pt x="44" y="223"/>
                    </a:lnTo>
                    <a:lnTo>
                      <a:pt x="45" y="221"/>
                    </a:lnTo>
                    <a:lnTo>
                      <a:pt x="45" y="220"/>
                    </a:lnTo>
                    <a:lnTo>
                      <a:pt x="46" y="217"/>
                    </a:lnTo>
                    <a:lnTo>
                      <a:pt x="48" y="215"/>
                    </a:lnTo>
                    <a:lnTo>
                      <a:pt x="48" y="213"/>
                    </a:lnTo>
                    <a:lnTo>
                      <a:pt x="49" y="211"/>
                    </a:lnTo>
                    <a:lnTo>
                      <a:pt x="49" y="209"/>
                    </a:lnTo>
                    <a:lnTo>
                      <a:pt x="50" y="207"/>
                    </a:lnTo>
                    <a:lnTo>
                      <a:pt x="52" y="205"/>
                    </a:lnTo>
                    <a:lnTo>
                      <a:pt x="52" y="204"/>
                    </a:lnTo>
                    <a:lnTo>
                      <a:pt x="52" y="203"/>
                    </a:lnTo>
                    <a:lnTo>
                      <a:pt x="53" y="201"/>
                    </a:lnTo>
                    <a:lnTo>
                      <a:pt x="53" y="200"/>
                    </a:lnTo>
                    <a:lnTo>
                      <a:pt x="54" y="199"/>
                    </a:lnTo>
                    <a:lnTo>
                      <a:pt x="54" y="197"/>
                    </a:lnTo>
                    <a:lnTo>
                      <a:pt x="54" y="196"/>
                    </a:lnTo>
                    <a:lnTo>
                      <a:pt x="56" y="195"/>
                    </a:lnTo>
                    <a:lnTo>
                      <a:pt x="56" y="193"/>
                    </a:lnTo>
                    <a:lnTo>
                      <a:pt x="56" y="192"/>
                    </a:lnTo>
                    <a:lnTo>
                      <a:pt x="57" y="191"/>
                    </a:lnTo>
                    <a:lnTo>
                      <a:pt x="57" y="190"/>
                    </a:lnTo>
                    <a:lnTo>
                      <a:pt x="57" y="188"/>
                    </a:lnTo>
                    <a:lnTo>
                      <a:pt x="58" y="187"/>
                    </a:lnTo>
                    <a:lnTo>
                      <a:pt x="58" y="186"/>
                    </a:lnTo>
                    <a:lnTo>
                      <a:pt x="58" y="184"/>
                    </a:lnTo>
                    <a:lnTo>
                      <a:pt x="60" y="183"/>
                    </a:lnTo>
                    <a:lnTo>
                      <a:pt x="60" y="182"/>
                    </a:lnTo>
                    <a:lnTo>
                      <a:pt x="60" y="180"/>
                    </a:lnTo>
                    <a:lnTo>
                      <a:pt x="61" y="179"/>
                    </a:lnTo>
                    <a:lnTo>
                      <a:pt x="61" y="176"/>
                    </a:lnTo>
                    <a:lnTo>
                      <a:pt x="61" y="175"/>
                    </a:lnTo>
                    <a:lnTo>
                      <a:pt x="62" y="174"/>
                    </a:lnTo>
                    <a:lnTo>
                      <a:pt x="62" y="171"/>
                    </a:lnTo>
                    <a:lnTo>
                      <a:pt x="64" y="170"/>
                    </a:lnTo>
                    <a:lnTo>
                      <a:pt x="64" y="167"/>
                    </a:lnTo>
                    <a:lnTo>
                      <a:pt x="65" y="164"/>
                    </a:lnTo>
                    <a:lnTo>
                      <a:pt x="65" y="163"/>
                    </a:lnTo>
                    <a:lnTo>
                      <a:pt x="66" y="160"/>
                    </a:lnTo>
                    <a:lnTo>
                      <a:pt x="66" y="159"/>
                    </a:lnTo>
                    <a:lnTo>
                      <a:pt x="68" y="158"/>
                    </a:lnTo>
                    <a:lnTo>
                      <a:pt x="68" y="156"/>
                    </a:lnTo>
                    <a:lnTo>
                      <a:pt x="68" y="154"/>
                    </a:lnTo>
                    <a:lnTo>
                      <a:pt x="69" y="152"/>
                    </a:lnTo>
                    <a:lnTo>
                      <a:pt x="69" y="151"/>
                    </a:lnTo>
                    <a:lnTo>
                      <a:pt x="69" y="150"/>
                    </a:lnTo>
                    <a:lnTo>
                      <a:pt x="70" y="148"/>
                    </a:lnTo>
                    <a:lnTo>
                      <a:pt x="70" y="147"/>
                    </a:lnTo>
                    <a:lnTo>
                      <a:pt x="70" y="146"/>
                    </a:lnTo>
                    <a:lnTo>
                      <a:pt x="72" y="144"/>
                    </a:lnTo>
                    <a:lnTo>
                      <a:pt x="72" y="143"/>
                    </a:lnTo>
                    <a:lnTo>
                      <a:pt x="72" y="142"/>
                    </a:lnTo>
                    <a:lnTo>
                      <a:pt x="72" y="140"/>
                    </a:lnTo>
                    <a:lnTo>
                      <a:pt x="73" y="139"/>
                    </a:lnTo>
                    <a:lnTo>
                      <a:pt x="73" y="138"/>
                    </a:lnTo>
                    <a:lnTo>
                      <a:pt x="74" y="136"/>
                    </a:lnTo>
                    <a:lnTo>
                      <a:pt x="74" y="135"/>
                    </a:lnTo>
                    <a:lnTo>
                      <a:pt x="74" y="134"/>
                    </a:lnTo>
                    <a:lnTo>
                      <a:pt x="76" y="132"/>
                    </a:lnTo>
                    <a:lnTo>
                      <a:pt x="76" y="130"/>
                    </a:lnTo>
                    <a:lnTo>
                      <a:pt x="76" y="128"/>
                    </a:lnTo>
                    <a:lnTo>
                      <a:pt x="77" y="127"/>
                    </a:lnTo>
                    <a:lnTo>
                      <a:pt x="77" y="126"/>
                    </a:lnTo>
                    <a:lnTo>
                      <a:pt x="78" y="123"/>
                    </a:lnTo>
                    <a:lnTo>
                      <a:pt x="78" y="122"/>
                    </a:lnTo>
                    <a:lnTo>
                      <a:pt x="78" y="119"/>
                    </a:lnTo>
                    <a:lnTo>
                      <a:pt x="80" y="116"/>
                    </a:lnTo>
                    <a:lnTo>
                      <a:pt x="80" y="115"/>
                    </a:lnTo>
                    <a:lnTo>
                      <a:pt x="81" y="113"/>
                    </a:lnTo>
                    <a:lnTo>
                      <a:pt x="81" y="111"/>
                    </a:lnTo>
                    <a:lnTo>
                      <a:pt x="82" y="110"/>
                    </a:lnTo>
                    <a:lnTo>
                      <a:pt x="82" y="107"/>
                    </a:lnTo>
                    <a:lnTo>
                      <a:pt x="82" y="106"/>
                    </a:lnTo>
                    <a:lnTo>
                      <a:pt x="84" y="105"/>
                    </a:lnTo>
                    <a:lnTo>
                      <a:pt x="84" y="103"/>
                    </a:lnTo>
                    <a:lnTo>
                      <a:pt x="84" y="102"/>
                    </a:lnTo>
                    <a:lnTo>
                      <a:pt x="85" y="101"/>
                    </a:lnTo>
                    <a:lnTo>
                      <a:pt x="85" y="99"/>
                    </a:lnTo>
                    <a:lnTo>
                      <a:pt x="85" y="98"/>
                    </a:lnTo>
                    <a:lnTo>
                      <a:pt x="85" y="97"/>
                    </a:lnTo>
                    <a:lnTo>
                      <a:pt x="86" y="95"/>
                    </a:lnTo>
                    <a:lnTo>
                      <a:pt x="86" y="94"/>
                    </a:lnTo>
                    <a:lnTo>
                      <a:pt x="86" y="93"/>
                    </a:lnTo>
                    <a:lnTo>
                      <a:pt x="86" y="91"/>
                    </a:lnTo>
                    <a:lnTo>
                      <a:pt x="86" y="90"/>
                    </a:lnTo>
                    <a:lnTo>
                      <a:pt x="86" y="89"/>
                    </a:lnTo>
                    <a:lnTo>
                      <a:pt x="86" y="87"/>
                    </a:lnTo>
                    <a:lnTo>
                      <a:pt x="88" y="87"/>
                    </a:lnTo>
                    <a:lnTo>
                      <a:pt x="88" y="86"/>
                    </a:lnTo>
                    <a:lnTo>
                      <a:pt x="88" y="85"/>
                    </a:lnTo>
                    <a:lnTo>
                      <a:pt x="88" y="82"/>
                    </a:lnTo>
                    <a:lnTo>
                      <a:pt x="88" y="81"/>
                    </a:lnTo>
                    <a:lnTo>
                      <a:pt x="88" y="79"/>
                    </a:lnTo>
                    <a:lnTo>
                      <a:pt x="88" y="78"/>
                    </a:lnTo>
                    <a:lnTo>
                      <a:pt x="88" y="77"/>
                    </a:lnTo>
                    <a:lnTo>
                      <a:pt x="88" y="74"/>
                    </a:lnTo>
                    <a:lnTo>
                      <a:pt x="88" y="73"/>
                    </a:lnTo>
                    <a:lnTo>
                      <a:pt x="89" y="70"/>
                    </a:lnTo>
                    <a:lnTo>
                      <a:pt x="89" y="69"/>
                    </a:lnTo>
                    <a:lnTo>
                      <a:pt x="89" y="67"/>
                    </a:lnTo>
                    <a:lnTo>
                      <a:pt x="89" y="66"/>
                    </a:lnTo>
                    <a:lnTo>
                      <a:pt x="89" y="65"/>
                    </a:lnTo>
                    <a:lnTo>
                      <a:pt x="89" y="63"/>
                    </a:lnTo>
                    <a:lnTo>
                      <a:pt x="89" y="62"/>
                    </a:lnTo>
                    <a:lnTo>
                      <a:pt x="89" y="61"/>
                    </a:lnTo>
                    <a:lnTo>
                      <a:pt x="89" y="59"/>
                    </a:lnTo>
                    <a:lnTo>
                      <a:pt x="89" y="58"/>
                    </a:lnTo>
                    <a:lnTo>
                      <a:pt x="90" y="57"/>
                    </a:lnTo>
                    <a:lnTo>
                      <a:pt x="90" y="55"/>
                    </a:lnTo>
                    <a:lnTo>
                      <a:pt x="90" y="54"/>
                    </a:lnTo>
                    <a:lnTo>
                      <a:pt x="90" y="53"/>
                    </a:lnTo>
                    <a:lnTo>
                      <a:pt x="90" y="51"/>
                    </a:lnTo>
                    <a:lnTo>
                      <a:pt x="90" y="50"/>
                    </a:lnTo>
                    <a:lnTo>
                      <a:pt x="90" y="49"/>
                    </a:lnTo>
                    <a:lnTo>
                      <a:pt x="92" y="47"/>
                    </a:lnTo>
                    <a:lnTo>
                      <a:pt x="92" y="46"/>
                    </a:lnTo>
                    <a:lnTo>
                      <a:pt x="92" y="45"/>
                    </a:lnTo>
                    <a:lnTo>
                      <a:pt x="92" y="43"/>
                    </a:lnTo>
                    <a:lnTo>
                      <a:pt x="92" y="42"/>
                    </a:lnTo>
                    <a:lnTo>
                      <a:pt x="92" y="41"/>
                    </a:lnTo>
                    <a:lnTo>
                      <a:pt x="93" y="40"/>
                    </a:lnTo>
                    <a:lnTo>
                      <a:pt x="93" y="38"/>
                    </a:lnTo>
                    <a:lnTo>
                      <a:pt x="93" y="37"/>
                    </a:lnTo>
                    <a:lnTo>
                      <a:pt x="93" y="36"/>
                    </a:lnTo>
                    <a:lnTo>
                      <a:pt x="93" y="34"/>
                    </a:lnTo>
                    <a:lnTo>
                      <a:pt x="94" y="33"/>
                    </a:lnTo>
                    <a:lnTo>
                      <a:pt x="94" y="32"/>
                    </a:lnTo>
                    <a:lnTo>
                      <a:pt x="94" y="30"/>
                    </a:lnTo>
                    <a:lnTo>
                      <a:pt x="94" y="29"/>
                    </a:lnTo>
                    <a:lnTo>
                      <a:pt x="94" y="28"/>
                    </a:lnTo>
                    <a:lnTo>
                      <a:pt x="94" y="26"/>
                    </a:lnTo>
                    <a:lnTo>
                      <a:pt x="94" y="25"/>
                    </a:lnTo>
                    <a:lnTo>
                      <a:pt x="94" y="24"/>
                    </a:lnTo>
                    <a:lnTo>
                      <a:pt x="94" y="22"/>
                    </a:lnTo>
                    <a:lnTo>
                      <a:pt x="94" y="21"/>
                    </a:lnTo>
                    <a:lnTo>
                      <a:pt x="94" y="20"/>
                    </a:lnTo>
                    <a:lnTo>
                      <a:pt x="94" y="18"/>
                    </a:lnTo>
                    <a:lnTo>
                      <a:pt x="94" y="17"/>
                    </a:lnTo>
                    <a:lnTo>
                      <a:pt x="94" y="16"/>
                    </a:lnTo>
                    <a:lnTo>
                      <a:pt x="94" y="13"/>
                    </a:lnTo>
                    <a:lnTo>
                      <a:pt x="94" y="12"/>
                    </a:lnTo>
                    <a:lnTo>
                      <a:pt x="93" y="10"/>
                    </a:lnTo>
                    <a:lnTo>
                      <a:pt x="93" y="8"/>
                    </a:lnTo>
                    <a:lnTo>
                      <a:pt x="93" y="5"/>
                    </a:lnTo>
                    <a:lnTo>
                      <a:pt x="93" y="2"/>
                    </a:lnTo>
                    <a:lnTo>
                      <a:pt x="93" y="0"/>
                    </a:lnTo>
                  </a:path>
                </a:pathLst>
              </a:custGeom>
              <a:noFill/>
              <a:ln w="28575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04480" name="Freeform 45">
              <a:extLst>
                <a:ext uri="{FF2B5EF4-FFF2-40B4-BE49-F238E27FC236}">
                  <a16:creationId xmlns:a16="http://schemas.microsoft.com/office/drawing/2014/main" id="{C3814789-E72D-AB46-93E3-083376E7A99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88385" y="2544570"/>
              <a:ext cx="3137240" cy="782158"/>
            </a:xfrm>
            <a:custGeom>
              <a:avLst/>
              <a:gdLst>
                <a:gd name="T0" fmla="*/ 2147483646 w 10669"/>
                <a:gd name="T1" fmla="*/ 2147483646 h 31448"/>
                <a:gd name="T2" fmla="*/ 2147483646 w 10669"/>
                <a:gd name="T3" fmla="*/ 2147483646 h 31448"/>
                <a:gd name="T4" fmla="*/ 2147483646 w 10669"/>
                <a:gd name="T5" fmla="*/ 0 h 31448"/>
                <a:gd name="T6" fmla="*/ 0 w 10669"/>
                <a:gd name="T7" fmla="*/ 2147483646 h 31448"/>
                <a:gd name="T8" fmla="*/ 2147483646 w 10669"/>
                <a:gd name="T9" fmla="*/ 2147483646 h 314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669" h="31448">
                  <a:moveTo>
                    <a:pt x="10650" y="31448"/>
                  </a:moveTo>
                  <a:cubicBezTo>
                    <a:pt x="10666" y="21352"/>
                    <a:pt x="10653" y="10270"/>
                    <a:pt x="10669" y="174"/>
                  </a:cubicBezTo>
                  <a:lnTo>
                    <a:pt x="20" y="0"/>
                  </a:lnTo>
                  <a:cubicBezTo>
                    <a:pt x="13" y="6979"/>
                    <a:pt x="7" y="13959"/>
                    <a:pt x="0" y="20938"/>
                  </a:cubicBezTo>
                  <a:lnTo>
                    <a:pt x="1550" y="20931"/>
                  </a:ln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481" name="Freeform 45">
              <a:extLst>
                <a:ext uri="{FF2B5EF4-FFF2-40B4-BE49-F238E27FC236}">
                  <a16:creationId xmlns:a16="http://schemas.microsoft.com/office/drawing/2014/main" id="{6B75A7F0-E92A-5940-BE66-4378162A0F19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7165202" y="3847514"/>
              <a:ext cx="278501" cy="693485"/>
            </a:xfrm>
            <a:custGeom>
              <a:avLst/>
              <a:gdLst>
                <a:gd name="T0" fmla="*/ 2147483646 w 1550"/>
                <a:gd name="T1" fmla="*/ 0 h 20938"/>
                <a:gd name="T2" fmla="*/ 0 w 1550"/>
                <a:gd name="T3" fmla="*/ 2147483646 h 20938"/>
                <a:gd name="T4" fmla="*/ 2147483646 w 1550"/>
                <a:gd name="T5" fmla="*/ 2147483646 h 2093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550" h="20938">
                  <a:moveTo>
                    <a:pt x="20" y="0"/>
                  </a:moveTo>
                  <a:cubicBezTo>
                    <a:pt x="13" y="6979"/>
                    <a:pt x="7" y="13959"/>
                    <a:pt x="0" y="20938"/>
                  </a:cubicBezTo>
                  <a:lnTo>
                    <a:pt x="1550" y="20931"/>
                  </a:ln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482" name="Line 292">
              <a:extLst>
                <a:ext uri="{FF2B5EF4-FFF2-40B4-BE49-F238E27FC236}">
                  <a16:creationId xmlns:a16="http://schemas.microsoft.com/office/drawing/2014/main" id="{42112597-B8E8-7E4E-A4C9-B67AF61BF44F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H="1">
              <a:off x="1063639" y="5036301"/>
              <a:ext cx="6715387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483" name="Line 292">
              <a:extLst>
                <a:ext uri="{FF2B5EF4-FFF2-40B4-BE49-F238E27FC236}">
                  <a16:creationId xmlns:a16="http://schemas.microsoft.com/office/drawing/2014/main" id="{A2D5F074-8455-3848-B896-48171EE48A6A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H="1">
              <a:off x="1073390" y="4535558"/>
              <a:ext cx="6103614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484" name="Oval 79">
              <a:extLst>
                <a:ext uri="{FF2B5EF4-FFF2-40B4-BE49-F238E27FC236}">
                  <a16:creationId xmlns:a16="http://schemas.microsoft.com/office/drawing/2014/main" id="{7037B6B4-C11D-B24D-9D38-FF5AA9AE8F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71232" y="4495188"/>
              <a:ext cx="76218" cy="762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104485" name="Oval 79">
              <a:extLst>
                <a:ext uri="{FF2B5EF4-FFF2-40B4-BE49-F238E27FC236}">
                  <a16:creationId xmlns:a16="http://schemas.microsoft.com/office/drawing/2014/main" id="{76B0A7E8-A592-164E-8A39-C97D595FD8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6281" y="4998297"/>
              <a:ext cx="76218" cy="762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104486" name="TextBox 81">
              <a:extLst>
                <a:ext uri="{FF2B5EF4-FFF2-40B4-BE49-F238E27FC236}">
                  <a16:creationId xmlns:a16="http://schemas.microsoft.com/office/drawing/2014/main" id="{7AB58EB6-AF3A-8445-B07E-AF05DCAD98E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9684" y="4800895"/>
              <a:ext cx="91563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 b="0">
                  <a:latin typeface="Times" pitchFamily="2" charset="0"/>
                </a:rPr>
                <a:t>Clear_n</a:t>
              </a:r>
            </a:p>
          </p:txBody>
        </p:sp>
        <p:sp>
          <p:nvSpPr>
            <p:cNvPr id="104487" name="Line 54">
              <a:extLst>
                <a:ext uri="{FF2B5EF4-FFF2-40B4-BE49-F238E27FC236}">
                  <a16:creationId xmlns:a16="http://schemas.microsoft.com/office/drawing/2014/main" id="{125C4CFD-BA86-4447-9482-A34AD1046F9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7897812" y="3737147"/>
              <a:ext cx="131774" cy="2270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488" name="Oval 89">
              <a:extLst>
                <a:ext uri="{FF2B5EF4-FFF2-40B4-BE49-F238E27FC236}">
                  <a16:creationId xmlns:a16="http://schemas.microsoft.com/office/drawing/2014/main" id="{CE14521A-483D-3647-9002-13112AB11144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831837" y="4110125"/>
              <a:ext cx="118872" cy="118937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400" b="0">
                <a:solidFill>
                  <a:srgbClr val="000000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104489" name="Oval 89">
              <a:extLst>
                <a:ext uri="{FF2B5EF4-FFF2-40B4-BE49-F238E27FC236}">
                  <a16:creationId xmlns:a16="http://schemas.microsoft.com/office/drawing/2014/main" id="{7D70792F-9685-CE4B-8EE2-1C745B53D799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7708744" y="4129833"/>
              <a:ext cx="118872" cy="118937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400" b="0">
                <a:solidFill>
                  <a:srgbClr val="000000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104490" name="Line 61">
              <a:extLst>
                <a:ext uri="{FF2B5EF4-FFF2-40B4-BE49-F238E27FC236}">
                  <a16:creationId xmlns:a16="http://schemas.microsoft.com/office/drawing/2014/main" id="{764080A6-066F-8A41-8E8D-9F217332360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765774" y="4252817"/>
              <a:ext cx="2101" cy="789635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491" name="Line 61">
              <a:extLst>
                <a:ext uri="{FF2B5EF4-FFF2-40B4-BE49-F238E27FC236}">
                  <a16:creationId xmlns:a16="http://schemas.microsoft.com/office/drawing/2014/main" id="{3D3AF227-0965-8C47-A17B-4E05CD7A7CB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889513" y="4232939"/>
              <a:ext cx="2101" cy="789635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492" name="Freeform 45">
              <a:extLst>
                <a:ext uri="{FF2B5EF4-FFF2-40B4-BE49-F238E27FC236}">
                  <a16:creationId xmlns:a16="http://schemas.microsoft.com/office/drawing/2014/main" id="{B6F8B202-D38D-1C43-A0DB-C46686AFDEA2}"/>
                </a:ext>
              </a:extLst>
            </p:cNvPr>
            <p:cNvSpPr>
              <a:spLocks/>
            </p:cNvSpPr>
            <p:nvPr/>
          </p:nvSpPr>
          <p:spPr bwMode="auto">
            <a:xfrm>
              <a:off x="2443976" y="3210055"/>
              <a:ext cx="1136221" cy="107430"/>
            </a:xfrm>
            <a:custGeom>
              <a:avLst/>
              <a:gdLst>
                <a:gd name="T0" fmla="*/ 0 w 10000"/>
                <a:gd name="T1" fmla="*/ 2147483646 h 9510"/>
                <a:gd name="T2" fmla="*/ 2147483646 w 10000"/>
                <a:gd name="T3" fmla="*/ 0 h 9510"/>
                <a:gd name="T4" fmla="*/ 2147483646 w 10000"/>
                <a:gd name="T5" fmla="*/ 2147483646 h 9510"/>
                <a:gd name="T6" fmla="*/ 2147483646 w 10000"/>
                <a:gd name="T7" fmla="*/ 2147483646 h 951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000" h="9510">
                  <a:moveTo>
                    <a:pt x="0" y="79"/>
                  </a:moveTo>
                  <a:lnTo>
                    <a:pt x="4819" y="0"/>
                  </a:lnTo>
                  <a:cubicBezTo>
                    <a:pt x="4795" y="3169"/>
                    <a:pt x="4823" y="6341"/>
                    <a:pt x="4799" y="9510"/>
                  </a:cubicBezTo>
                  <a:lnTo>
                    <a:pt x="10000" y="9506"/>
                  </a:ln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493" name="Freeform 45">
              <a:extLst>
                <a:ext uri="{FF2B5EF4-FFF2-40B4-BE49-F238E27FC236}">
                  <a16:creationId xmlns:a16="http://schemas.microsoft.com/office/drawing/2014/main" id="{C02C0B67-06D4-524C-8926-22F785257E0F}"/>
                </a:ext>
              </a:extLst>
            </p:cNvPr>
            <p:cNvSpPr>
              <a:spLocks/>
            </p:cNvSpPr>
            <p:nvPr/>
          </p:nvSpPr>
          <p:spPr bwMode="auto">
            <a:xfrm>
              <a:off x="6298581" y="3217490"/>
              <a:ext cx="1136221" cy="107430"/>
            </a:xfrm>
            <a:custGeom>
              <a:avLst/>
              <a:gdLst>
                <a:gd name="T0" fmla="*/ 0 w 10000"/>
                <a:gd name="T1" fmla="*/ 2147483646 h 9510"/>
                <a:gd name="T2" fmla="*/ 2147483646 w 10000"/>
                <a:gd name="T3" fmla="*/ 0 h 9510"/>
                <a:gd name="T4" fmla="*/ 2147483646 w 10000"/>
                <a:gd name="T5" fmla="*/ 2147483646 h 9510"/>
                <a:gd name="T6" fmla="*/ 2147483646 w 10000"/>
                <a:gd name="T7" fmla="*/ 2147483646 h 951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000" h="9510">
                  <a:moveTo>
                    <a:pt x="0" y="79"/>
                  </a:moveTo>
                  <a:lnTo>
                    <a:pt x="4819" y="0"/>
                  </a:lnTo>
                  <a:cubicBezTo>
                    <a:pt x="4795" y="3169"/>
                    <a:pt x="4823" y="6341"/>
                    <a:pt x="4799" y="9510"/>
                  </a:cubicBezTo>
                  <a:lnTo>
                    <a:pt x="10000" y="9506"/>
                  </a:ln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494" name="Line 61">
              <a:extLst>
                <a:ext uri="{FF2B5EF4-FFF2-40B4-BE49-F238E27FC236}">
                  <a16:creationId xmlns:a16="http://schemas.microsoft.com/office/drawing/2014/main" id="{2E03AD2B-1D72-624E-ADC6-119A6EDE2E2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640184" y="2046647"/>
              <a:ext cx="2101" cy="1271717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495" name="Line 61">
              <a:extLst>
                <a:ext uri="{FF2B5EF4-FFF2-40B4-BE49-F238E27FC236}">
                  <a16:creationId xmlns:a16="http://schemas.microsoft.com/office/drawing/2014/main" id="{39350A75-2C4E-C945-87F3-0DBEAE4131A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487129" y="2042029"/>
              <a:ext cx="2101" cy="1271717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496" name="Oval 79">
              <a:extLst>
                <a:ext uri="{FF2B5EF4-FFF2-40B4-BE49-F238E27FC236}">
                  <a16:creationId xmlns:a16="http://schemas.microsoft.com/office/drawing/2014/main" id="{B784B471-692B-D04B-AEA9-0BBC729360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48733" y="3264550"/>
              <a:ext cx="76218" cy="762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104497" name="Oval 79">
              <a:extLst>
                <a:ext uri="{FF2B5EF4-FFF2-40B4-BE49-F238E27FC236}">
                  <a16:creationId xmlns:a16="http://schemas.microsoft.com/office/drawing/2014/main" id="{5F6F2392-3995-FB44-9597-C03F8D3B00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1788" y="3290298"/>
              <a:ext cx="76218" cy="762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104498" name="Rectangle 297">
              <a:extLst>
                <a:ext uri="{FF2B5EF4-FFF2-40B4-BE49-F238E27FC236}">
                  <a16:creationId xmlns:a16="http://schemas.microsoft.com/office/drawing/2014/main" id="{DDBC75E1-D62C-324B-9006-C554414A867F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725819" y="1817854"/>
              <a:ext cx="294953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  <a:latin typeface="Times-Roman" pitchFamily="2" charset="0"/>
                </a:rPr>
                <a:t>Q</a:t>
              </a:r>
              <a:r>
                <a:rPr lang="en-US" altLang="en-US" sz="1800" baseline="-25000">
                  <a:solidFill>
                    <a:srgbClr val="000000"/>
                  </a:solidFill>
                  <a:latin typeface="Times-Roman" pitchFamily="2" charset="0"/>
                </a:rPr>
                <a:t>0</a:t>
              </a:r>
              <a:r>
                <a:rPr lang="en-US" altLang="en-US" sz="1600" b="0" i="1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sz="1600" b="0">
                <a:latin typeface="Times" pitchFamily="2" charset="0"/>
              </a:endParaRPr>
            </a:p>
          </p:txBody>
        </p:sp>
        <p:sp>
          <p:nvSpPr>
            <p:cNvPr id="104499" name="Rectangle 297">
              <a:extLst>
                <a:ext uri="{FF2B5EF4-FFF2-40B4-BE49-F238E27FC236}">
                  <a16:creationId xmlns:a16="http://schemas.microsoft.com/office/drawing/2014/main" id="{CB052041-3EB4-9F4E-A15C-A49A2DE46BE0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8576685" y="1813236"/>
              <a:ext cx="294953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  <a:latin typeface="Times-Roman" pitchFamily="2" charset="0"/>
                </a:rPr>
                <a:t>Q</a:t>
              </a:r>
              <a:r>
                <a:rPr lang="en-US" altLang="en-US" sz="1800" baseline="-25000">
                  <a:solidFill>
                    <a:srgbClr val="000000"/>
                  </a:solidFill>
                  <a:latin typeface="Times-Roman" pitchFamily="2" charset="0"/>
                </a:rPr>
                <a:t>1</a:t>
              </a:r>
              <a:r>
                <a:rPr lang="en-US" altLang="en-US" sz="1600" b="0" i="1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sz="1600" b="0">
                <a:latin typeface="Times" pitchFamily="2" charset="0"/>
              </a:endParaRPr>
            </a:p>
          </p:txBody>
        </p:sp>
      </p:grpSp>
      <p:sp>
        <p:nvSpPr>
          <p:cNvPr id="104451" name="TextBox 2">
            <a:extLst>
              <a:ext uri="{FF2B5EF4-FFF2-40B4-BE49-F238E27FC236}">
                <a16:creationId xmlns:a16="http://schemas.microsoft.com/office/drawing/2014/main" id="{7320B9F7-9708-F547-AA29-FBEDD38686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5943601"/>
            <a:ext cx="58483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FF0000"/>
                </a:solidFill>
                <a:latin typeface="Times" pitchFamily="2" charset="0"/>
              </a:rPr>
              <a:t>This is the same circuit but uses D Flip-Flops.</a:t>
            </a:r>
          </a:p>
        </p:txBody>
      </p:sp>
    </p:spTree>
  </p:cSld>
  <p:clrMapOvr>
    <a:masterClrMapping/>
  </p:clrMapOvr>
  <p:transition/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Title 1">
            <a:extLst>
              <a:ext uri="{FF2B5EF4-FFF2-40B4-BE49-F238E27FC236}">
                <a16:creationId xmlns:a16="http://schemas.microsoft.com/office/drawing/2014/main" id="{B97BBB00-7400-4D46-8972-2A2FD0180B6A}"/>
              </a:ext>
            </a:extLst>
          </p:cNvPr>
          <p:cNvSpPr txBox="1">
            <a:spLocks/>
          </p:cNvSpPr>
          <p:nvPr/>
        </p:nvSpPr>
        <p:spPr bwMode="auto">
          <a:xfrm>
            <a:off x="914400" y="50801"/>
            <a:ext cx="9144000" cy="130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dirty="0">
                <a:sym typeface="Arial" panose="020B0604020202020204" pitchFamily="34" charset="0"/>
              </a:rPr>
              <a:t>2-Bit Synchronous Up-Counter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dirty="0">
                <a:sym typeface="Arial" panose="020B0604020202020204" pitchFamily="34" charset="0"/>
              </a:rPr>
              <a:t>(with </a:t>
            </a:r>
            <a:r>
              <a:rPr lang="en-US" altLang="en-US" sz="3600" dirty="0">
                <a:solidFill>
                  <a:srgbClr val="FF0000"/>
                </a:solidFill>
                <a:sym typeface="Arial" panose="020B0604020202020204" pitchFamily="34" charset="0"/>
              </a:rPr>
              <a:t>synchronous</a:t>
            </a:r>
            <a:r>
              <a:rPr lang="en-US" altLang="en-US" sz="3600" dirty="0">
                <a:sym typeface="Arial" panose="020B0604020202020204" pitchFamily="34" charset="0"/>
              </a:rPr>
              <a:t> clear)</a:t>
            </a:r>
          </a:p>
        </p:txBody>
      </p:sp>
      <p:grpSp>
        <p:nvGrpSpPr>
          <p:cNvPr id="105474" name="Group 2">
            <a:extLst>
              <a:ext uri="{FF2B5EF4-FFF2-40B4-BE49-F238E27FC236}">
                <a16:creationId xmlns:a16="http://schemas.microsoft.com/office/drawing/2014/main" id="{FA8CA31D-8B50-204E-B3E3-4E7D7AF7F086}"/>
              </a:ext>
            </a:extLst>
          </p:cNvPr>
          <p:cNvGrpSpPr>
            <a:grpSpLocks/>
          </p:cNvGrpSpPr>
          <p:nvPr/>
        </p:nvGrpSpPr>
        <p:grpSpPr bwMode="auto">
          <a:xfrm>
            <a:off x="1054100" y="1812926"/>
            <a:ext cx="8731250" cy="3357563"/>
            <a:chOff x="139684" y="1813236"/>
            <a:chExt cx="8731954" cy="3356991"/>
          </a:xfrm>
        </p:grpSpPr>
        <p:sp>
          <p:nvSpPr>
            <p:cNvPr id="105476" name="Line 292">
              <a:extLst>
                <a:ext uri="{FF2B5EF4-FFF2-40B4-BE49-F238E27FC236}">
                  <a16:creationId xmlns:a16="http://schemas.microsoft.com/office/drawing/2014/main" id="{1C4D1453-C298-F148-B010-2C75D97D694F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H="1">
              <a:off x="3081894" y="3321802"/>
              <a:ext cx="502991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477" name="Line 291">
              <a:extLst>
                <a:ext uri="{FF2B5EF4-FFF2-40B4-BE49-F238E27FC236}">
                  <a16:creationId xmlns:a16="http://schemas.microsoft.com/office/drawing/2014/main" id="{679F31D2-6484-6142-8BC3-C51462EC64CC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1071803" y="3332269"/>
              <a:ext cx="711367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478" name="Line 292">
              <a:extLst>
                <a:ext uri="{FF2B5EF4-FFF2-40B4-BE49-F238E27FC236}">
                  <a16:creationId xmlns:a16="http://schemas.microsoft.com/office/drawing/2014/main" id="{EF22752A-AB02-8243-AFF3-1C03586277BF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H="1">
              <a:off x="2439637" y="3210223"/>
              <a:ext cx="502991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479" name="Rectangle 297">
              <a:extLst>
                <a:ext uri="{FF2B5EF4-FFF2-40B4-BE49-F238E27FC236}">
                  <a16:creationId xmlns:a16="http://schemas.microsoft.com/office/drawing/2014/main" id="{5EBE06ED-F158-DB41-B4AC-B5DC4A84127C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781194" y="3180219"/>
              <a:ext cx="166712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  <a:latin typeface="Times-Roman" pitchFamily="2" charset="0"/>
                </a:rPr>
                <a:t>1</a:t>
              </a:r>
              <a:r>
                <a:rPr lang="en-US" altLang="en-US" sz="1600" b="0" i="1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sz="1600" b="0">
                <a:latin typeface="Times" pitchFamily="2" charset="0"/>
              </a:endParaRPr>
            </a:p>
          </p:txBody>
        </p:sp>
        <p:sp>
          <p:nvSpPr>
            <p:cNvPr id="105480" name="Rectangle 299">
              <a:extLst>
                <a:ext uri="{FF2B5EF4-FFF2-40B4-BE49-F238E27FC236}">
                  <a16:creationId xmlns:a16="http://schemas.microsoft.com/office/drawing/2014/main" id="{561EE669-1A51-D949-A507-15CCAC69F837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358395" y="2955769"/>
              <a:ext cx="51300" cy="246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600" b="0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sz="1600" b="0">
                <a:latin typeface="Times" pitchFamily="2" charset="0"/>
              </a:endParaRPr>
            </a:p>
          </p:txBody>
        </p:sp>
        <p:sp>
          <p:nvSpPr>
            <p:cNvPr id="105481" name="Rectangle 301">
              <a:extLst>
                <a:ext uri="{FF2B5EF4-FFF2-40B4-BE49-F238E27FC236}">
                  <a16:creationId xmlns:a16="http://schemas.microsoft.com/office/drawing/2014/main" id="{79610F17-49BD-F74B-9C29-90C7D9DE459A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358395" y="3352644"/>
              <a:ext cx="51300" cy="246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600" b="0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sz="1600" b="0">
                <a:latin typeface="Times" pitchFamily="2" charset="0"/>
              </a:endParaRPr>
            </a:p>
          </p:txBody>
        </p:sp>
        <p:sp>
          <p:nvSpPr>
            <p:cNvPr id="105482" name="Rectangle 50">
              <a:extLst>
                <a:ext uri="{FF2B5EF4-FFF2-40B4-BE49-F238E27FC236}">
                  <a16:creationId xmlns:a16="http://schemas.microsoft.com/office/drawing/2014/main" id="{6BFC9815-043B-0047-85DF-1CBDB6A7A5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77817" y="3036504"/>
              <a:ext cx="666843" cy="1063625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105483" name="Rectangle 52">
              <a:extLst>
                <a:ext uri="{FF2B5EF4-FFF2-40B4-BE49-F238E27FC236}">
                  <a16:creationId xmlns:a16="http://schemas.microsoft.com/office/drawing/2014/main" id="{AB6CF229-A4EC-FB42-A008-4075D966D6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46089" y="3209542"/>
              <a:ext cx="174742" cy="215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D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105484" name="Rectangle 53">
              <a:extLst>
                <a:ext uri="{FF2B5EF4-FFF2-40B4-BE49-F238E27FC236}">
                  <a16:creationId xmlns:a16="http://schemas.microsoft.com/office/drawing/2014/main" id="{19D78C49-C997-8543-9DBE-F7F0394234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41431" y="3203192"/>
              <a:ext cx="174742" cy="215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Q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105485" name="Line 54">
              <a:extLst>
                <a:ext uri="{FF2B5EF4-FFF2-40B4-BE49-F238E27FC236}">
                  <a16:creationId xmlns:a16="http://schemas.microsoft.com/office/drawing/2014/main" id="{D24617DB-7E7C-1A4E-80D7-1DAF662786D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4042257" y="3741354"/>
              <a:ext cx="131774" cy="2270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486" name="Freeform 55">
              <a:extLst>
                <a:ext uri="{FF2B5EF4-FFF2-40B4-BE49-F238E27FC236}">
                  <a16:creationId xmlns:a16="http://schemas.microsoft.com/office/drawing/2014/main" id="{6B759E1B-9B77-B742-BC6B-4B83C3391109}"/>
                </a:ext>
              </a:extLst>
            </p:cNvPr>
            <p:cNvSpPr>
              <a:spLocks/>
            </p:cNvSpPr>
            <p:nvPr/>
          </p:nvSpPr>
          <p:spPr bwMode="auto">
            <a:xfrm>
              <a:off x="3577817" y="3776279"/>
              <a:ext cx="133369" cy="133350"/>
            </a:xfrm>
            <a:custGeom>
              <a:avLst/>
              <a:gdLst>
                <a:gd name="T0" fmla="*/ 0 w 167"/>
                <a:gd name="T1" fmla="*/ 2147483646 h 168"/>
                <a:gd name="T2" fmla="*/ 2147483646 w 167"/>
                <a:gd name="T3" fmla="*/ 2147483646 h 168"/>
                <a:gd name="T4" fmla="*/ 0 w 167"/>
                <a:gd name="T5" fmla="*/ 0 h 168"/>
                <a:gd name="T6" fmla="*/ 0 60000 65536"/>
                <a:gd name="T7" fmla="*/ 0 60000 65536"/>
                <a:gd name="T8" fmla="*/ 0 60000 65536"/>
                <a:gd name="T9" fmla="*/ 0 w 167"/>
                <a:gd name="T10" fmla="*/ 0 h 168"/>
                <a:gd name="T11" fmla="*/ 167 w 167"/>
                <a:gd name="T12" fmla="*/ 168 h 16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7" h="168">
                  <a:moveTo>
                    <a:pt x="0" y="168"/>
                  </a:moveTo>
                  <a:lnTo>
                    <a:pt x="167" y="72"/>
                  </a:lnTo>
                  <a:lnTo>
                    <a:pt x="0" y="0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487" name="Line 60">
              <a:extLst>
                <a:ext uri="{FF2B5EF4-FFF2-40B4-BE49-F238E27FC236}">
                  <a16:creationId xmlns:a16="http://schemas.microsoft.com/office/drawing/2014/main" id="{E3DBA4E8-D140-4C41-86B6-06D35EE346A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4250964" y="3327695"/>
              <a:ext cx="1394332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488" name="Line 61">
              <a:extLst>
                <a:ext uri="{FF2B5EF4-FFF2-40B4-BE49-F238E27FC236}">
                  <a16:creationId xmlns:a16="http://schemas.microsoft.com/office/drawing/2014/main" id="{5A14CB3B-40CC-2D43-8936-8D7C1BA19E5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4244659" y="3836604"/>
              <a:ext cx="549065" cy="1604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489" name="Rectangle 62">
              <a:extLst>
                <a:ext uri="{FF2B5EF4-FFF2-40B4-BE49-F238E27FC236}">
                  <a16:creationId xmlns:a16="http://schemas.microsoft.com/office/drawing/2014/main" id="{81B11A72-8947-7D40-AA97-CBA37652F5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43020" y="3747704"/>
              <a:ext cx="174742" cy="215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Q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105490" name="Oval 79">
              <a:extLst>
                <a:ext uri="{FF2B5EF4-FFF2-40B4-BE49-F238E27FC236}">
                  <a16:creationId xmlns:a16="http://schemas.microsoft.com/office/drawing/2014/main" id="{3450FEF4-94F4-C048-B0F5-E67A49C085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25118" y="3289595"/>
              <a:ext cx="76218" cy="762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105491" name="TextBox 81">
              <a:extLst>
                <a:ext uri="{FF2B5EF4-FFF2-40B4-BE49-F238E27FC236}">
                  <a16:creationId xmlns:a16="http://schemas.microsoft.com/office/drawing/2014/main" id="{E1B82590-4A43-244E-80C7-A8AC3D64B00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1647" y="4316547"/>
              <a:ext cx="735185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 b="0">
                  <a:latin typeface="Times" pitchFamily="2" charset="0"/>
                </a:rPr>
                <a:t>Clock</a:t>
              </a:r>
            </a:p>
          </p:txBody>
        </p:sp>
        <p:grpSp>
          <p:nvGrpSpPr>
            <p:cNvPr id="105492" name="Group 57">
              <a:extLst>
                <a:ext uri="{FF2B5EF4-FFF2-40B4-BE49-F238E27FC236}">
                  <a16:creationId xmlns:a16="http://schemas.microsoft.com/office/drawing/2014/main" id="{EDF04824-DACD-9A42-B1C5-8EB0B680CA3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36652" y="2960879"/>
              <a:ext cx="729115" cy="504371"/>
              <a:chOff x="3132148" y="5658877"/>
              <a:chExt cx="729115" cy="504371"/>
            </a:xfrm>
          </p:grpSpPr>
          <p:sp>
            <p:nvSpPr>
              <p:cNvPr id="105532" name="Freeform 86">
                <a:extLst>
                  <a:ext uri="{FF2B5EF4-FFF2-40B4-BE49-F238E27FC236}">
                    <a16:creationId xmlns:a16="http://schemas.microsoft.com/office/drawing/2014/main" id="{A1C07542-2C29-A941-AB54-8DFB1692EA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31026" y="5661598"/>
                <a:ext cx="630237" cy="249237"/>
              </a:xfrm>
              <a:custGeom>
                <a:avLst/>
                <a:gdLst>
                  <a:gd name="T0" fmla="*/ 2147483646 w 794"/>
                  <a:gd name="T1" fmla="*/ 0 h 315"/>
                  <a:gd name="T2" fmla="*/ 2147483646 w 794"/>
                  <a:gd name="T3" fmla="*/ 0 h 315"/>
                  <a:gd name="T4" fmla="*/ 2147483646 w 794"/>
                  <a:gd name="T5" fmla="*/ 0 h 315"/>
                  <a:gd name="T6" fmla="*/ 2147483646 w 794"/>
                  <a:gd name="T7" fmla="*/ 0 h 315"/>
                  <a:gd name="T8" fmla="*/ 2147483646 w 794"/>
                  <a:gd name="T9" fmla="*/ 0 h 315"/>
                  <a:gd name="T10" fmla="*/ 2147483646 w 794"/>
                  <a:gd name="T11" fmla="*/ 0 h 315"/>
                  <a:gd name="T12" fmla="*/ 2147483646 w 794"/>
                  <a:gd name="T13" fmla="*/ 2147483646 h 315"/>
                  <a:gd name="T14" fmla="*/ 2147483646 w 794"/>
                  <a:gd name="T15" fmla="*/ 2147483646 h 315"/>
                  <a:gd name="T16" fmla="*/ 2147483646 w 794"/>
                  <a:gd name="T17" fmla="*/ 2147483646 h 315"/>
                  <a:gd name="T18" fmla="*/ 2147483646 w 794"/>
                  <a:gd name="T19" fmla="*/ 2147483646 h 315"/>
                  <a:gd name="T20" fmla="*/ 2147483646 w 794"/>
                  <a:gd name="T21" fmla="*/ 2147483646 h 315"/>
                  <a:gd name="T22" fmla="*/ 2147483646 w 794"/>
                  <a:gd name="T23" fmla="*/ 2147483646 h 315"/>
                  <a:gd name="T24" fmla="*/ 2147483646 w 794"/>
                  <a:gd name="T25" fmla="*/ 2147483646 h 315"/>
                  <a:gd name="T26" fmla="*/ 2147483646 w 794"/>
                  <a:gd name="T27" fmla="*/ 2147483646 h 315"/>
                  <a:gd name="T28" fmla="*/ 2147483646 w 794"/>
                  <a:gd name="T29" fmla="*/ 2147483646 h 315"/>
                  <a:gd name="T30" fmla="*/ 2147483646 w 794"/>
                  <a:gd name="T31" fmla="*/ 2147483646 h 315"/>
                  <a:gd name="T32" fmla="*/ 2147483646 w 794"/>
                  <a:gd name="T33" fmla="*/ 2147483646 h 315"/>
                  <a:gd name="T34" fmla="*/ 2147483646 w 794"/>
                  <a:gd name="T35" fmla="*/ 2147483646 h 315"/>
                  <a:gd name="T36" fmla="*/ 2147483646 w 794"/>
                  <a:gd name="T37" fmla="*/ 2147483646 h 315"/>
                  <a:gd name="T38" fmla="*/ 2147483646 w 794"/>
                  <a:gd name="T39" fmla="*/ 2147483646 h 315"/>
                  <a:gd name="T40" fmla="*/ 2147483646 w 794"/>
                  <a:gd name="T41" fmla="*/ 2147483646 h 315"/>
                  <a:gd name="T42" fmla="*/ 2147483646 w 794"/>
                  <a:gd name="T43" fmla="*/ 2147483646 h 315"/>
                  <a:gd name="T44" fmla="*/ 2147483646 w 794"/>
                  <a:gd name="T45" fmla="*/ 2147483646 h 315"/>
                  <a:gd name="T46" fmla="*/ 2147483646 w 794"/>
                  <a:gd name="T47" fmla="*/ 2147483646 h 315"/>
                  <a:gd name="T48" fmla="*/ 2147483646 w 794"/>
                  <a:gd name="T49" fmla="*/ 2147483646 h 315"/>
                  <a:gd name="T50" fmla="*/ 2147483646 w 794"/>
                  <a:gd name="T51" fmla="*/ 2147483646 h 315"/>
                  <a:gd name="T52" fmla="*/ 2147483646 w 794"/>
                  <a:gd name="T53" fmla="*/ 2147483646 h 315"/>
                  <a:gd name="T54" fmla="*/ 2147483646 w 794"/>
                  <a:gd name="T55" fmla="*/ 2147483646 h 315"/>
                  <a:gd name="T56" fmla="*/ 2147483646 w 794"/>
                  <a:gd name="T57" fmla="*/ 2147483646 h 315"/>
                  <a:gd name="T58" fmla="*/ 2147483646 w 794"/>
                  <a:gd name="T59" fmla="*/ 2147483646 h 315"/>
                  <a:gd name="T60" fmla="*/ 2147483646 w 794"/>
                  <a:gd name="T61" fmla="*/ 2147483646 h 315"/>
                  <a:gd name="T62" fmla="*/ 2147483646 w 794"/>
                  <a:gd name="T63" fmla="*/ 2147483646 h 315"/>
                  <a:gd name="T64" fmla="*/ 2147483646 w 794"/>
                  <a:gd name="T65" fmla="*/ 2147483646 h 315"/>
                  <a:gd name="T66" fmla="*/ 2147483646 w 794"/>
                  <a:gd name="T67" fmla="*/ 2147483646 h 315"/>
                  <a:gd name="T68" fmla="*/ 2147483646 w 794"/>
                  <a:gd name="T69" fmla="*/ 2147483646 h 315"/>
                  <a:gd name="T70" fmla="*/ 2147483646 w 794"/>
                  <a:gd name="T71" fmla="*/ 2147483646 h 315"/>
                  <a:gd name="T72" fmla="*/ 2147483646 w 794"/>
                  <a:gd name="T73" fmla="*/ 2147483646 h 315"/>
                  <a:gd name="T74" fmla="*/ 2147483646 w 794"/>
                  <a:gd name="T75" fmla="*/ 2147483646 h 315"/>
                  <a:gd name="T76" fmla="*/ 2147483646 w 794"/>
                  <a:gd name="T77" fmla="*/ 2147483646 h 315"/>
                  <a:gd name="T78" fmla="*/ 2147483646 w 794"/>
                  <a:gd name="T79" fmla="*/ 2147483646 h 315"/>
                  <a:gd name="T80" fmla="*/ 2147483646 w 794"/>
                  <a:gd name="T81" fmla="*/ 2147483646 h 315"/>
                  <a:gd name="T82" fmla="*/ 2147483646 w 794"/>
                  <a:gd name="T83" fmla="*/ 2147483646 h 315"/>
                  <a:gd name="T84" fmla="*/ 2147483646 w 794"/>
                  <a:gd name="T85" fmla="*/ 2147483646 h 315"/>
                  <a:gd name="T86" fmla="*/ 2147483646 w 794"/>
                  <a:gd name="T87" fmla="*/ 2147483646 h 315"/>
                  <a:gd name="T88" fmla="*/ 2147483646 w 794"/>
                  <a:gd name="T89" fmla="*/ 2147483646 h 315"/>
                  <a:gd name="T90" fmla="*/ 2147483646 w 794"/>
                  <a:gd name="T91" fmla="*/ 2147483646 h 315"/>
                  <a:gd name="T92" fmla="*/ 2147483646 w 794"/>
                  <a:gd name="T93" fmla="*/ 2147483646 h 315"/>
                  <a:gd name="T94" fmla="*/ 2147483646 w 794"/>
                  <a:gd name="T95" fmla="*/ 2147483646 h 315"/>
                  <a:gd name="T96" fmla="*/ 2147483646 w 794"/>
                  <a:gd name="T97" fmla="*/ 2147483646 h 315"/>
                  <a:gd name="T98" fmla="*/ 2147483646 w 794"/>
                  <a:gd name="T99" fmla="*/ 2147483646 h 315"/>
                  <a:gd name="T100" fmla="*/ 2147483646 w 794"/>
                  <a:gd name="T101" fmla="*/ 2147483646 h 315"/>
                  <a:gd name="T102" fmla="*/ 2147483646 w 794"/>
                  <a:gd name="T103" fmla="*/ 2147483646 h 315"/>
                  <a:gd name="T104" fmla="*/ 2147483646 w 794"/>
                  <a:gd name="T105" fmla="*/ 2147483646 h 315"/>
                  <a:gd name="T106" fmla="*/ 2147483646 w 794"/>
                  <a:gd name="T107" fmla="*/ 2147483646 h 315"/>
                  <a:gd name="T108" fmla="*/ 2147483646 w 794"/>
                  <a:gd name="T109" fmla="*/ 2147483646 h 315"/>
                  <a:gd name="T110" fmla="*/ 2147483646 w 794"/>
                  <a:gd name="T111" fmla="*/ 2147483646 h 315"/>
                  <a:gd name="T112" fmla="*/ 2147483646 w 794"/>
                  <a:gd name="T113" fmla="*/ 2147483646 h 315"/>
                  <a:gd name="T114" fmla="*/ 2147483646 w 794"/>
                  <a:gd name="T115" fmla="*/ 2147483646 h 315"/>
                  <a:gd name="T116" fmla="*/ 2147483646 w 794"/>
                  <a:gd name="T117" fmla="*/ 2147483646 h 315"/>
                  <a:gd name="T118" fmla="*/ 2147483646 w 794"/>
                  <a:gd name="T119" fmla="*/ 2147483646 h 315"/>
                  <a:gd name="T120" fmla="*/ 2147483646 w 794"/>
                  <a:gd name="T121" fmla="*/ 2147483646 h 315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794" h="315">
                    <a:moveTo>
                      <a:pt x="0" y="0"/>
                    </a:moveTo>
                    <a:lnTo>
                      <a:pt x="31" y="0"/>
                    </a:lnTo>
                    <a:lnTo>
                      <a:pt x="60" y="0"/>
                    </a:lnTo>
                    <a:lnTo>
                      <a:pt x="86" y="0"/>
                    </a:lnTo>
                    <a:lnTo>
                      <a:pt x="110" y="0"/>
                    </a:lnTo>
                    <a:lnTo>
                      <a:pt x="134" y="0"/>
                    </a:lnTo>
                    <a:lnTo>
                      <a:pt x="155" y="0"/>
                    </a:lnTo>
                    <a:lnTo>
                      <a:pt x="175" y="0"/>
                    </a:lnTo>
                    <a:lnTo>
                      <a:pt x="194" y="0"/>
                    </a:lnTo>
                    <a:lnTo>
                      <a:pt x="211" y="0"/>
                    </a:lnTo>
                    <a:lnTo>
                      <a:pt x="227" y="0"/>
                    </a:lnTo>
                    <a:lnTo>
                      <a:pt x="240" y="0"/>
                    </a:lnTo>
                    <a:lnTo>
                      <a:pt x="254" y="0"/>
                    </a:lnTo>
                    <a:lnTo>
                      <a:pt x="265" y="0"/>
                    </a:lnTo>
                    <a:lnTo>
                      <a:pt x="276" y="0"/>
                    </a:lnTo>
                    <a:lnTo>
                      <a:pt x="287" y="0"/>
                    </a:lnTo>
                    <a:lnTo>
                      <a:pt x="296" y="0"/>
                    </a:lnTo>
                    <a:lnTo>
                      <a:pt x="303" y="0"/>
                    </a:lnTo>
                    <a:lnTo>
                      <a:pt x="311" y="0"/>
                    </a:lnTo>
                    <a:lnTo>
                      <a:pt x="317" y="0"/>
                    </a:lnTo>
                    <a:lnTo>
                      <a:pt x="323" y="0"/>
                    </a:lnTo>
                    <a:lnTo>
                      <a:pt x="328" y="0"/>
                    </a:lnTo>
                    <a:lnTo>
                      <a:pt x="332" y="0"/>
                    </a:lnTo>
                    <a:lnTo>
                      <a:pt x="336" y="1"/>
                    </a:lnTo>
                    <a:lnTo>
                      <a:pt x="338" y="1"/>
                    </a:lnTo>
                    <a:lnTo>
                      <a:pt x="342" y="1"/>
                    </a:lnTo>
                    <a:lnTo>
                      <a:pt x="345" y="1"/>
                    </a:lnTo>
                    <a:lnTo>
                      <a:pt x="348" y="1"/>
                    </a:lnTo>
                    <a:lnTo>
                      <a:pt x="349" y="1"/>
                    </a:lnTo>
                    <a:lnTo>
                      <a:pt x="352" y="1"/>
                    </a:lnTo>
                    <a:lnTo>
                      <a:pt x="353" y="1"/>
                    </a:lnTo>
                    <a:lnTo>
                      <a:pt x="356" y="1"/>
                    </a:lnTo>
                    <a:lnTo>
                      <a:pt x="358" y="1"/>
                    </a:lnTo>
                    <a:lnTo>
                      <a:pt x="360" y="1"/>
                    </a:lnTo>
                    <a:lnTo>
                      <a:pt x="362" y="3"/>
                    </a:lnTo>
                    <a:lnTo>
                      <a:pt x="364" y="3"/>
                    </a:lnTo>
                    <a:lnTo>
                      <a:pt x="366" y="3"/>
                    </a:lnTo>
                    <a:lnTo>
                      <a:pt x="368" y="3"/>
                    </a:lnTo>
                    <a:lnTo>
                      <a:pt x="369" y="3"/>
                    </a:lnTo>
                    <a:lnTo>
                      <a:pt x="370" y="3"/>
                    </a:lnTo>
                    <a:lnTo>
                      <a:pt x="372" y="3"/>
                    </a:lnTo>
                    <a:lnTo>
                      <a:pt x="374" y="3"/>
                    </a:lnTo>
                    <a:lnTo>
                      <a:pt x="376" y="3"/>
                    </a:lnTo>
                    <a:lnTo>
                      <a:pt x="377" y="3"/>
                    </a:lnTo>
                    <a:lnTo>
                      <a:pt x="378" y="3"/>
                    </a:lnTo>
                    <a:lnTo>
                      <a:pt x="380" y="4"/>
                    </a:lnTo>
                    <a:lnTo>
                      <a:pt x="381" y="4"/>
                    </a:lnTo>
                    <a:lnTo>
                      <a:pt x="382" y="4"/>
                    </a:lnTo>
                    <a:lnTo>
                      <a:pt x="384" y="4"/>
                    </a:lnTo>
                    <a:lnTo>
                      <a:pt x="385" y="4"/>
                    </a:lnTo>
                    <a:lnTo>
                      <a:pt x="386" y="4"/>
                    </a:lnTo>
                    <a:lnTo>
                      <a:pt x="388" y="4"/>
                    </a:lnTo>
                    <a:lnTo>
                      <a:pt x="389" y="4"/>
                    </a:lnTo>
                    <a:lnTo>
                      <a:pt x="390" y="4"/>
                    </a:lnTo>
                    <a:lnTo>
                      <a:pt x="392" y="5"/>
                    </a:lnTo>
                    <a:lnTo>
                      <a:pt x="393" y="5"/>
                    </a:lnTo>
                    <a:lnTo>
                      <a:pt x="394" y="5"/>
                    </a:lnTo>
                    <a:lnTo>
                      <a:pt x="396" y="5"/>
                    </a:lnTo>
                    <a:lnTo>
                      <a:pt x="398" y="5"/>
                    </a:lnTo>
                    <a:lnTo>
                      <a:pt x="400" y="5"/>
                    </a:lnTo>
                    <a:lnTo>
                      <a:pt x="401" y="7"/>
                    </a:lnTo>
                    <a:lnTo>
                      <a:pt x="403" y="7"/>
                    </a:lnTo>
                    <a:lnTo>
                      <a:pt x="405" y="7"/>
                    </a:lnTo>
                    <a:lnTo>
                      <a:pt x="407" y="7"/>
                    </a:lnTo>
                    <a:lnTo>
                      <a:pt x="409" y="8"/>
                    </a:lnTo>
                    <a:lnTo>
                      <a:pt x="411" y="8"/>
                    </a:lnTo>
                    <a:lnTo>
                      <a:pt x="413" y="8"/>
                    </a:lnTo>
                    <a:lnTo>
                      <a:pt x="414" y="8"/>
                    </a:lnTo>
                    <a:lnTo>
                      <a:pt x="417" y="8"/>
                    </a:lnTo>
                    <a:lnTo>
                      <a:pt x="418" y="8"/>
                    </a:lnTo>
                    <a:lnTo>
                      <a:pt x="419" y="9"/>
                    </a:lnTo>
                    <a:lnTo>
                      <a:pt x="421" y="9"/>
                    </a:lnTo>
                    <a:lnTo>
                      <a:pt x="422" y="9"/>
                    </a:lnTo>
                    <a:lnTo>
                      <a:pt x="423" y="9"/>
                    </a:lnTo>
                    <a:lnTo>
                      <a:pt x="425" y="9"/>
                    </a:lnTo>
                    <a:lnTo>
                      <a:pt x="426" y="9"/>
                    </a:lnTo>
                    <a:lnTo>
                      <a:pt x="426" y="11"/>
                    </a:lnTo>
                    <a:lnTo>
                      <a:pt x="427" y="11"/>
                    </a:lnTo>
                    <a:lnTo>
                      <a:pt x="429" y="11"/>
                    </a:lnTo>
                    <a:lnTo>
                      <a:pt x="430" y="11"/>
                    </a:lnTo>
                    <a:lnTo>
                      <a:pt x="431" y="11"/>
                    </a:lnTo>
                    <a:lnTo>
                      <a:pt x="433" y="12"/>
                    </a:lnTo>
                    <a:lnTo>
                      <a:pt x="434" y="12"/>
                    </a:lnTo>
                    <a:lnTo>
                      <a:pt x="435" y="12"/>
                    </a:lnTo>
                    <a:lnTo>
                      <a:pt x="437" y="13"/>
                    </a:lnTo>
                    <a:lnTo>
                      <a:pt x="438" y="13"/>
                    </a:lnTo>
                    <a:lnTo>
                      <a:pt x="439" y="13"/>
                    </a:lnTo>
                    <a:lnTo>
                      <a:pt x="441" y="15"/>
                    </a:lnTo>
                    <a:lnTo>
                      <a:pt x="443" y="15"/>
                    </a:lnTo>
                    <a:lnTo>
                      <a:pt x="445" y="15"/>
                    </a:lnTo>
                    <a:lnTo>
                      <a:pt x="446" y="16"/>
                    </a:lnTo>
                    <a:lnTo>
                      <a:pt x="449" y="16"/>
                    </a:lnTo>
                    <a:lnTo>
                      <a:pt x="450" y="17"/>
                    </a:lnTo>
                    <a:lnTo>
                      <a:pt x="453" y="17"/>
                    </a:lnTo>
                    <a:lnTo>
                      <a:pt x="455" y="19"/>
                    </a:lnTo>
                    <a:lnTo>
                      <a:pt x="458" y="19"/>
                    </a:lnTo>
                    <a:lnTo>
                      <a:pt x="459" y="20"/>
                    </a:lnTo>
                    <a:lnTo>
                      <a:pt x="462" y="20"/>
                    </a:lnTo>
                    <a:lnTo>
                      <a:pt x="465" y="21"/>
                    </a:lnTo>
                    <a:lnTo>
                      <a:pt x="466" y="21"/>
                    </a:lnTo>
                    <a:lnTo>
                      <a:pt x="467" y="23"/>
                    </a:lnTo>
                    <a:lnTo>
                      <a:pt x="470" y="23"/>
                    </a:lnTo>
                    <a:lnTo>
                      <a:pt x="471" y="24"/>
                    </a:lnTo>
                    <a:lnTo>
                      <a:pt x="473" y="24"/>
                    </a:lnTo>
                    <a:lnTo>
                      <a:pt x="474" y="24"/>
                    </a:lnTo>
                    <a:lnTo>
                      <a:pt x="475" y="25"/>
                    </a:lnTo>
                    <a:lnTo>
                      <a:pt x="476" y="25"/>
                    </a:lnTo>
                    <a:lnTo>
                      <a:pt x="478" y="25"/>
                    </a:lnTo>
                    <a:lnTo>
                      <a:pt x="479" y="27"/>
                    </a:lnTo>
                    <a:lnTo>
                      <a:pt x="480" y="27"/>
                    </a:lnTo>
                    <a:lnTo>
                      <a:pt x="482" y="27"/>
                    </a:lnTo>
                    <a:lnTo>
                      <a:pt x="482" y="28"/>
                    </a:lnTo>
                    <a:lnTo>
                      <a:pt x="483" y="28"/>
                    </a:lnTo>
                    <a:lnTo>
                      <a:pt x="484" y="29"/>
                    </a:lnTo>
                    <a:lnTo>
                      <a:pt x="486" y="29"/>
                    </a:lnTo>
                    <a:lnTo>
                      <a:pt x="487" y="29"/>
                    </a:lnTo>
                    <a:lnTo>
                      <a:pt x="488" y="31"/>
                    </a:lnTo>
                    <a:lnTo>
                      <a:pt x="490" y="31"/>
                    </a:lnTo>
                    <a:lnTo>
                      <a:pt x="491" y="32"/>
                    </a:lnTo>
                    <a:lnTo>
                      <a:pt x="492" y="32"/>
                    </a:lnTo>
                    <a:lnTo>
                      <a:pt x="494" y="33"/>
                    </a:lnTo>
                    <a:lnTo>
                      <a:pt x="495" y="33"/>
                    </a:lnTo>
                    <a:lnTo>
                      <a:pt x="498" y="35"/>
                    </a:lnTo>
                    <a:lnTo>
                      <a:pt x="499" y="36"/>
                    </a:lnTo>
                    <a:lnTo>
                      <a:pt x="500" y="36"/>
                    </a:lnTo>
                    <a:lnTo>
                      <a:pt x="503" y="37"/>
                    </a:lnTo>
                    <a:lnTo>
                      <a:pt x="504" y="39"/>
                    </a:lnTo>
                    <a:lnTo>
                      <a:pt x="507" y="40"/>
                    </a:lnTo>
                    <a:lnTo>
                      <a:pt x="508" y="40"/>
                    </a:lnTo>
                    <a:lnTo>
                      <a:pt x="511" y="41"/>
                    </a:lnTo>
                    <a:lnTo>
                      <a:pt x="512" y="43"/>
                    </a:lnTo>
                    <a:lnTo>
                      <a:pt x="514" y="43"/>
                    </a:lnTo>
                    <a:lnTo>
                      <a:pt x="516" y="44"/>
                    </a:lnTo>
                    <a:lnTo>
                      <a:pt x="518" y="44"/>
                    </a:lnTo>
                    <a:lnTo>
                      <a:pt x="519" y="45"/>
                    </a:lnTo>
                    <a:lnTo>
                      <a:pt x="520" y="45"/>
                    </a:lnTo>
                    <a:lnTo>
                      <a:pt x="522" y="47"/>
                    </a:lnTo>
                    <a:lnTo>
                      <a:pt x="523" y="47"/>
                    </a:lnTo>
                    <a:lnTo>
                      <a:pt x="523" y="48"/>
                    </a:lnTo>
                    <a:lnTo>
                      <a:pt x="524" y="48"/>
                    </a:lnTo>
                    <a:lnTo>
                      <a:pt x="526" y="49"/>
                    </a:lnTo>
                    <a:lnTo>
                      <a:pt x="527" y="49"/>
                    </a:lnTo>
                    <a:lnTo>
                      <a:pt x="528" y="51"/>
                    </a:lnTo>
                    <a:lnTo>
                      <a:pt x="530" y="51"/>
                    </a:lnTo>
                    <a:lnTo>
                      <a:pt x="531" y="52"/>
                    </a:lnTo>
                    <a:lnTo>
                      <a:pt x="532" y="52"/>
                    </a:lnTo>
                    <a:lnTo>
                      <a:pt x="534" y="53"/>
                    </a:lnTo>
                    <a:lnTo>
                      <a:pt x="535" y="55"/>
                    </a:lnTo>
                    <a:lnTo>
                      <a:pt x="536" y="55"/>
                    </a:lnTo>
                    <a:lnTo>
                      <a:pt x="538" y="56"/>
                    </a:lnTo>
                    <a:lnTo>
                      <a:pt x="539" y="56"/>
                    </a:lnTo>
                    <a:lnTo>
                      <a:pt x="540" y="57"/>
                    </a:lnTo>
                    <a:lnTo>
                      <a:pt x="542" y="57"/>
                    </a:lnTo>
                    <a:lnTo>
                      <a:pt x="543" y="58"/>
                    </a:lnTo>
                    <a:lnTo>
                      <a:pt x="546" y="60"/>
                    </a:lnTo>
                    <a:lnTo>
                      <a:pt x="547" y="60"/>
                    </a:lnTo>
                    <a:lnTo>
                      <a:pt x="548" y="61"/>
                    </a:lnTo>
                    <a:lnTo>
                      <a:pt x="551" y="62"/>
                    </a:lnTo>
                    <a:lnTo>
                      <a:pt x="552" y="64"/>
                    </a:lnTo>
                    <a:lnTo>
                      <a:pt x="553" y="65"/>
                    </a:lnTo>
                    <a:lnTo>
                      <a:pt x="556" y="65"/>
                    </a:lnTo>
                    <a:lnTo>
                      <a:pt x="557" y="66"/>
                    </a:lnTo>
                    <a:lnTo>
                      <a:pt x="559" y="66"/>
                    </a:lnTo>
                    <a:lnTo>
                      <a:pt x="560" y="68"/>
                    </a:lnTo>
                    <a:lnTo>
                      <a:pt x="561" y="69"/>
                    </a:lnTo>
                    <a:lnTo>
                      <a:pt x="563" y="69"/>
                    </a:lnTo>
                    <a:lnTo>
                      <a:pt x="564" y="70"/>
                    </a:lnTo>
                    <a:lnTo>
                      <a:pt x="565" y="70"/>
                    </a:lnTo>
                    <a:lnTo>
                      <a:pt x="567" y="72"/>
                    </a:lnTo>
                    <a:lnTo>
                      <a:pt x="568" y="73"/>
                    </a:lnTo>
                    <a:lnTo>
                      <a:pt x="569" y="73"/>
                    </a:lnTo>
                    <a:lnTo>
                      <a:pt x="571" y="74"/>
                    </a:lnTo>
                    <a:lnTo>
                      <a:pt x="572" y="74"/>
                    </a:lnTo>
                    <a:lnTo>
                      <a:pt x="572" y="76"/>
                    </a:lnTo>
                    <a:lnTo>
                      <a:pt x="573" y="76"/>
                    </a:lnTo>
                    <a:lnTo>
                      <a:pt x="575" y="76"/>
                    </a:lnTo>
                    <a:lnTo>
                      <a:pt x="575" y="77"/>
                    </a:lnTo>
                    <a:lnTo>
                      <a:pt x="576" y="77"/>
                    </a:lnTo>
                    <a:lnTo>
                      <a:pt x="577" y="78"/>
                    </a:lnTo>
                    <a:lnTo>
                      <a:pt x="579" y="78"/>
                    </a:lnTo>
                    <a:lnTo>
                      <a:pt x="580" y="80"/>
                    </a:lnTo>
                    <a:lnTo>
                      <a:pt x="581" y="80"/>
                    </a:lnTo>
                    <a:lnTo>
                      <a:pt x="581" y="81"/>
                    </a:lnTo>
                    <a:lnTo>
                      <a:pt x="583" y="82"/>
                    </a:lnTo>
                    <a:lnTo>
                      <a:pt x="585" y="82"/>
                    </a:lnTo>
                    <a:lnTo>
                      <a:pt x="587" y="84"/>
                    </a:lnTo>
                    <a:lnTo>
                      <a:pt x="588" y="85"/>
                    </a:lnTo>
                    <a:lnTo>
                      <a:pt x="589" y="86"/>
                    </a:lnTo>
                    <a:lnTo>
                      <a:pt x="591" y="86"/>
                    </a:lnTo>
                    <a:lnTo>
                      <a:pt x="592" y="88"/>
                    </a:lnTo>
                    <a:lnTo>
                      <a:pt x="593" y="88"/>
                    </a:lnTo>
                    <a:lnTo>
                      <a:pt x="593" y="89"/>
                    </a:lnTo>
                    <a:lnTo>
                      <a:pt x="595" y="89"/>
                    </a:lnTo>
                    <a:lnTo>
                      <a:pt x="596" y="90"/>
                    </a:lnTo>
                    <a:lnTo>
                      <a:pt x="597" y="90"/>
                    </a:lnTo>
                    <a:lnTo>
                      <a:pt x="597" y="92"/>
                    </a:lnTo>
                    <a:lnTo>
                      <a:pt x="599" y="92"/>
                    </a:lnTo>
                    <a:lnTo>
                      <a:pt x="600" y="93"/>
                    </a:lnTo>
                    <a:lnTo>
                      <a:pt x="601" y="93"/>
                    </a:lnTo>
                    <a:lnTo>
                      <a:pt x="601" y="94"/>
                    </a:lnTo>
                    <a:lnTo>
                      <a:pt x="603" y="94"/>
                    </a:lnTo>
                    <a:lnTo>
                      <a:pt x="604" y="96"/>
                    </a:lnTo>
                    <a:lnTo>
                      <a:pt x="605" y="97"/>
                    </a:lnTo>
                    <a:lnTo>
                      <a:pt x="607" y="97"/>
                    </a:lnTo>
                    <a:lnTo>
                      <a:pt x="607" y="98"/>
                    </a:lnTo>
                    <a:lnTo>
                      <a:pt x="608" y="98"/>
                    </a:lnTo>
                    <a:lnTo>
                      <a:pt x="609" y="100"/>
                    </a:lnTo>
                    <a:lnTo>
                      <a:pt x="611" y="101"/>
                    </a:lnTo>
                    <a:lnTo>
                      <a:pt x="612" y="101"/>
                    </a:lnTo>
                    <a:lnTo>
                      <a:pt x="612" y="102"/>
                    </a:lnTo>
                    <a:lnTo>
                      <a:pt x="613" y="102"/>
                    </a:lnTo>
                    <a:lnTo>
                      <a:pt x="615" y="104"/>
                    </a:lnTo>
                    <a:lnTo>
                      <a:pt x="616" y="105"/>
                    </a:lnTo>
                    <a:lnTo>
                      <a:pt x="617" y="106"/>
                    </a:lnTo>
                    <a:lnTo>
                      <a:pt x="619" y="106"/>
                    </a:lnTo>
                    <a:lnTo>
                      <a:pt x="619" y="108"/>
                    </a:lnTo>
                    <a:lnTo>
                      <a:pt x="620" y="108"/>
                    </a:lnTo>
                    <a:lnTo>
                      <a:pt x="621" y="109"/>
                    </a:lnTo>
                    <a:lnTo>
                      <a:pt x="622" y="110"/>
                    </a:lnTo>
                    <a:lnTo>
                      <a:pt x="624" y="110"/>
                    </a:lnTo>
                    <a:lnTo>
                      <a:pt x="624" y="112"/>
                    </a:lnTo>
                    <a:lnTo>
                      <a:pt x="625" y="112"/>
                    </a:lnTo>
                    <a:lnTo>
                      <a:pt x="625" y="113"/>
                    </a:lnTo>
                    <a:lnTo>
                      <a:pt x="626" y="113"/>
                    </a:lnTo>
                    <a:lnTo>
                      <a:pt x="628" y="114"/>
                    </a:lnTo>
                    <a:lnTo>
                      <a:pt x="629" y="114"/>
                    </a:lnTo>
                    <a:lnTo>
                      <a:pt x="629" y="116"/>
                    </a:lnTo>
                    <a:lnTo>
                      <a:pt x="630" y="116"/>
                    </a:lnTo>
                    <a:lnTo>
                      <a:pt x="632" y="117"/>
                    </a:lnTo>
                    <a:lnTo>
                      <a:pt x="633" y="118"/>
                    </a:lnTo>
                    <a:lnTo>
                      <a:pt x="634" y="118"/>
                    </a:lnTo>
                    <a:lnTo>
                      <a:pt x="634" y="120"/>
                    </a:lnTo>
                    <a:lnTo>
                      <a:pt x="636" y="120"/>
                    </a:lnTo>
                    <a:lnTo>
                      <a:pt x="637" y="121"/>
                    </a:lnTo>
                    <a:lnTo>
                      <a:pt x="638" y="121"/>
                    </a:lnTo>
                    <a:lnTo>
                      <a:pt x="640" y="122"/>
                    </a:lnTo>
                    <a:lnTo>
                      <a:pt x="641" y="124"/>
                    </a:lnTo>
                    <a:lnTo>
                      <a:pt x="642" y="125"/>
                    </a:lnTo>
                    <a:lnTo>
                      <a:pt x="644" y="125"/>
                    </a:lnTo>
                    <a:lnTo>
                      <a:pt x="645" y="126"/>
                    </a:lnTo>
                    <a:lnTo>
                      <a:pt x="646" y="128"/>
                    </a:lnTo>
                    <a:lnTo>
                      <a:pt x="648" y="128"/>
                    </a:lnTo>
                    <a:lnTo>
                      <a:pt x="648" y="129"/>
                    </a:lnTo>
                    <a:lnTo>
                      <a:pt x="649" y="129"/>
                    </a:lnTo>
                    <a:lnTo>
                      <a:pt x="650" y="130"/>
                    </a:lnTo>
                    <a:lnTo>
                      <a:pt x="652" y="131"/>
                    </a:lnTo>
                    <a:lnTo>
                      <a:pt x="653" y="131"/>
                    </a:lnTo>
                    <a:lnTo>
                      <a:pt x="653" y="133"/>
                    </a:lnTo>
                    <a:lnTo>
                      <a:pt x="654" y="133"/>
                    </a:lnTo>
                    <a:lnTo>
                      <a:pt x="654" y="134"/>
                    </a:lnTo>
                    <a:lnTo>
                      <a:pt x="656" y="134"/>
                    </a:lnTo>
                    <a:lnTo>
                      <a:pt x="656" y="135"/>
                    </a:lnTo>
                    <a:lnTo>
                      <a:pt x="657" y="135"/>
                    </a:lnTo>
                    <a:lnTo>
                      <a:pt x="657" y="137"/>
                    </a:lnTo>
                    <a:lnTo>
                      <a:pt x="658" y="138"/>
                    </a:lnTo>
                    <a:lnTo>
                      <a:pt x="660" y="138"/>
                    </a:lnTo>
                    <a:lnTo>
                      <a:pt x="660" y="139"/>
                    </a:lnTo>
                    <a:lnTo>
                      <a:pt x="661" y="141"/>
                    </a:lnTo>
                    <a:lnTo>
                      <a:pt x="662" y="141"/>
                    </a:lnTo>
                    <a:lnTo>
                      <a:pt x="664" y="142"/>
                    </a:lnTo>
                    <a:lnTo>
                      <a:pt x="664" y="143"/>
                    </a:lnTo>
                    <a:lnTo>
                      <a:pt x="665" y="145"/>
                    </a:lnTo>
                    <a:lnTo>
                      <a:pt x="666" y="146"/>
                    </a:lnTo>
                    <a:lnTo>
                      <a:pt x="668" y="147"/>
                    </a:lnTo>
                    <a:lnTo>
                      <a:pt x="669" y="149"/>
                    </a:lnTo>
                    <a:lnTo>
                      <a:pt x="670" y="150"/>
                    </a:lnTo>
                    <a:lnTo>
                      <a:pt x="672" y="151"/>
                    </a:lnTo>
                    <a:lnTo>
                      <a:pt x="673" y="153"/>
                    </a:lnTo>
                    <a:lnTo>
                      <a:pt x="674" y="154"/>
                    </a:lnTo>
                    <a:lnTo>
                      <a:pt x="676" y="155"/>
                    </a:lnTo>
                    <a:lnTo>
                      <a:pt x="677" y="157"/>
                    </a:lnTo>
                    <a:lnTo>
                      <a:pt x="677" y="158"/>
                    </a:lnTo>
                    <a:lnTo>
                      <a:pt x="678" y="158"/>
                    </a:lnTo>
                    <a:lnTo>
                      <a:pt x="680" y="159"/>
                    </a:lnTo>
                    <a:lnTo>
                      <a:pt x="680" y="161"/>
                    </a:lnTo>
                    <a:lnTo>
                      <a:pt x="681" y="161"/>
                    </a:lnTo>
                    <a:lnTo>
                      <a:pt x="681" y="162"/>
                    </a:lnTo>
                    <a:lnTo>
                      <a:pt x="682" y="162"/>
                    </a:lnTo>
                    <a:lnTo>
                      <a:pt x="682" y="163"/>
                    </a:lnTo>
                    <a:lnTo>
                      <a:pt x="684" y="165"/>
                    </a:lnTo>
                    <a:lnTo>
                      <a:pt x="685" y="166"/>
                    </a:lnTo>
                    <a:lnTo>
                      <a:pt x="686" y="167"/>
                    </a:lnTo>
                    <a:lnTo>
                      <a:pt x="686" y="169"/>
                    </a:lnTo>
                    <a:lnTo>
                      <a:pt x="688" y="169"/>
                    </a:lnTo>
                    <a:lnTo>
                      <a:pt x="689" y="170"/>
                    </a:lnTo>
                    <a:lnTo>
                      <a:pt x="689" y="171"/>
                    </a:lnTo>
                    <a:lnTo>
                      <a:pt x="690" y="173"/>
                    </a:lnTo>
                    <a:lnTo>
                      <a:pt x="692" y="174"/>
                    </a:lnTo>
                    <a:lnTo>
                      <a:pt x="693" y="175"/>
                    </a:lnTo>
                    <a:lnTo>
                      <a:pt x="694" y="178"/>
                    </a:lnTo>
                    <a:lnTo>
                      <a:pt x="695" y="179"/>
                    </a:lnTo>
                    <a:lnTo>
                      <a:pt x="697" y="181"/>
                    </a:lnTo>
                    <a:lnTo>
                      <a:pt x="698" y="183"/>
                    </a:lnTo>
                    <a:lnTo>
                      <a:pt x="701" y="185"/>
                    </a:lnTo>
                    <a:lnTo>
                      <a:pt x="702" y="186"/>
                    </a:lnTo>
                    <a:lnTo>
                      <a:pt x="702" y="187"/>
                    </a:lnTo>
                    <a:lnTo>
                      <a:pt x="703" y="189"/>
                    </a:lnTo>
                    <a:lnTo>
                      <a:pt x="705" y="190"/>
                    </a:lnTo>
                    <a:lnTo>
                      <a:pt x="706" y="191"/>
                    </a:lnTo>
                    <a:lnTo>
                      <a:pt x="707" y="193"/>
                    </a:lnTo>
                    <a:lnTo>
                      <a:pt x="707" y="194"/>
                    </a:lnTo>
                    <a:lnTo>
                      <a:pt x="709" y="195"/>
                    </a:lnTo>
                    <a:lnTo>
                      <a:pt x="710" y="197"/>
                    </a:lnTo>
                    <a:lnTo>
                      <a:pt x="710" y="198"/>
                    </a:lnTo>
                    <a:lnTo>
                      <a:pt x="711" y="198"/>
                    </a:lnTo>
                    <a:lnTo>
                      <a:pt x="713" y="199"/>
                    </a:lnTo>
                    <a:lnTo>
                      <a:pt x="713" y="201"/>
                    </a:lnTo>
                    <a:lnTo>
                      <a:pt x="714" y="202"/>
                    </a:lnTo>
                    <a:lnTo>
                      <a:pt x="715" y="203"/>
                    </a:lnTo>
                    <a:lnTo>
                      <a:pt x="717" y="205"/>
                    </a:lnTo>
                    <a:lnTo>
                      <a:pt x="717" y="206"/>
                    </a:lnTo>
                    <a:lnTo>
                      <a:pt x="718" y="207"/>
                    </a:lnTo>
                    <a:lnTo>
                      <a:pt x="719" y="208"/>
                    </a:lnTo>
                    <a:lnTo>
                      <a:pt x="721" y="210"/>
                    </a:lnTo>
                    <a:lnTo>
                      <a:pt x="722" y="212"/>
                    </a:lnTo>
                    <a:lnTo>
                      <a:pt x="722" y="214"/>
                    </a:lnTo>
                    <a:lnTo>
                      <a:pt x="723" y="215"/>
                    </a:lnTo>
                    <a:lnTo>
                      <a:pt x="725" y="216"/>
                    </a:lnTo>
                    <a:lnTo>
                      <a:pt x="726" y="218"/>
                    </a:lnTo>
                    <a:lnTo>
                      <a:pt x="727" y="220"/>
                    </a:lnTo>
                    <a:lnTo>
                      <a:pt x="729" y="222"/>
                    </a:lnTo>
                    <a:lnTo>
                      <a:pt x="730" y="224"/>
                    </a:lnTo>
                    <a:lnTo>
                      <a:pt x="731" y="226"/>
                    </a:lnTo>
                    <a:lnTo>
                      <a:pt x="734" y="228"/>
                    </a:lnTo>
                    <a:lnTo>
                      <a:pt x="735" y="230"/>
                    </a:lnTo>
                    <a:lnTo>
                      <a:pt x="735" y="232"/>
                    </a:lnTo>
                    <a:lnTo>
                      <a:pt x="737" y="234"/>
                    </a:lnTo>
                    <a:lnTo>
                      <a:pt x="738" y="235"/>
                    </a:lnTo>
                    <a:lnTo>
                      <a:pt x="739" y="236"/>
                    </a:lnTo>
                    <a:lnTo>
                      <a:pt x="741" y="238"/>
                    </a:lnTo>
                    <a:lnTo>
                      <a:pt x="742" y="239"/>
                    </a:lnTo>
                    <a:lnTo>
                      <a:pt x="742" y="240"/>
                    </a:lnTo>
                    <a:lnTo>
                      <a:pt x="743" y="242"/>
                    </a:lnTo>
                    <a:lnTo>
                      <a:pt x="745" y="243"/>
                    </a:lnTo>
                    <a:lnTo>
                      <a:pt x="745" y="244"/>
                    </a:lnTo>
                    <a:lnTo>
                      <a:pt x="746" y="246"/>
                    </a:lnTo>
                    <a:lnTo>
                      <a:pt x="746" y="247"/>
                    </a:lnTo>
                    <a:lnTo>
                      <a:pt x="747" y="247"/>
                    </a:lnTo>
                    <a:lnTo>
                      <a:pt x="749" y="248"/>
                    </a:lnTo>
                    <a:lnTo>
                      <a:pt x="749" y="250"/>
                    </a:lnTo>
                    <a:lnTo>
                      <a:pt x="750" y="251"/>
                    </a:lnTo>
                    <a:lnTo>
                      <a:pt x="750" y="252"/>
                    </a:lnTo>
                    <a:lnTo>
                      <a:pt x="751" y="254"/>
                    </a:lnTo>
                    <a:lnTo>
                      <a:pt x="753" y="255"/>
                    </a:lnTo>
                    <a:lnTo>
                      <a:pt x="754" y="256"/>
                    </a:lnTo>
                    <a:lnTo>
                      <a:pt x="754" y="258"/>
                    </a:lnTo>
                    <a:lnTo>
                      <a:pt x="755" y="259"/>
                    </a:lnTo>
                    <a:lnTo>
                      <a:pt x="757" y="260"/>
                    </a:lnTo>
                    <a:lnTo>
                      <a:pt x="758" y="262"/>
                    </a:lnTo>
                    <a:lnTo>
                      <a:pt x="759" y="263"/>
                    </a:lnTo>
                    <a:lnTo>
                      <a:pt x="761" y="266"/>
                    </a:lnTo>
                    <a:lnTo>
                      <a:pt x="762" y="267"/>
                    </a:lnTo>
                    <a:lnTo>
                      <a:pt x="763" y="270"/>
                    </a:lnTo>
                    <a:lnTo>
                      <a:pt x="765" y="271"/>
                    </a:lnTo>
                    <a:lnTo>
                      <a:pt x="766" y="274"/>
                    </a:lnTo>
                    <a:lnTo>
                      <a:pt x="767" y="276"/>
                    </a:lnTo>
                    <a:lnTo>
                      <a:pt x="769" y="278"/>
                    </a:lnTo>
                    <a:lnTo>
                      <a:pt x="770" y="279"/>
                    </a:lnTo>
                    <a:lnTo>
                      <a:pt x="771" y="281"/>
                    </a:lnTo>
                    <a:lnTo>
                      <a:pt x="772" y="283"/>
                    </a:lnTo>
                    <a:lnTo>
                      <a:pt x="774" y="284"/>
                    </a:lnTo>
                    <a:lnTo>
                      <a:pt x="775" y="285"/>
                    </a:lnTo>
                    <a:lnTo>
                      <a:pt x="775" y="287"/>
                    </a:lnTo>
                    <a:lnTo>
                      <a:pt x="776" y="288"/>
                    </a:lnTo>
                    <a:lnTo>
                      <a:pt x="778" y="289"/>
                    </a:lnTo>
                    <a:lnTo>
                      <a:pt x="778" y="291"/>
                    </a:lnTo>
                    <a:lnTo>
                      <a:pt x="779" y="292"/>
                    </a:lnTo>
                    <a:lnTo>
                      <a:pt x="780" y="293"/>
                    </a:lnTo>
                    <a:lnTo>
                      <a:pt x="782" y="295"/>
                    </a:lnTo>
                    <a:lnTo>
                      <a:pt x="782" y="296"/>
                    </a:lnTo>
                    <a:lnTo>
                      <a:pt x="783" y="297"/>
                    </a:lnTo>
                    <a:lnTo>
                      <a:pt x="784" y="299"/>
                    </a:lnTo>
                    <a:lnTo>
                      <a:pt x="784" y="300"/>
                    </a:lnTo>
                    <a:lnTo>
                      <a:pt x="786" y="301"/>
                    </a:lnTo>
                    <a:lnTo>
                      <a:pt x="786" y="303"/>
                    </a:lnTo>
                    <a:lnTo>
                      <a:pt x="787" y="304"/>
                    </a:lnTo>
                    <a:lnTo>
                      <a:pt x="788" y="305"/>
                    </a:lnTo>
                    <a:lnTo>
                      <a:pt x="788" y="307"/>
                    </a:lnTo>
                    <a:lnTo>
                      <a:pt x="790" y="309"/>
                    </a:lnTo>
                    <a:lnTo>
                      <a:pt x="791" y="311"/>
                    </a:lnTo>
                    <a:lnTo>
                      <a:pt x="791" y="312"/>
                    </a:lnTo>
                    <a:lnTo>
                      <a:pt x="792" y="313"/>
                    </a:lnTo>
                    <a:lnTo>
                      <a:pt x="794" y="315"/>
                    </a:lnTo>
                  </a:path>
                </a:pathLst>
              </a:custGeom>
              <a:noFill/>
              <a:ln w="28575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533" name="Freeform 87">
                <a:extLst>
                  <a:ext uri="{FF2B5EF4-FFF2-40B4-BE49-F238E27FC236}">
                    <a16:creationId xmlns:a16="http://schemas.microsoft.com/office/drawing/2014/main" id="{F4A3EAD2-0C40-4D43-A7B9-19D71F11D3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31026" y="5914010"/>
                <a:ext cx="630237" cy="249238"/>
              </a:xfrm>
              <a:custGeom>
                <a:avLst/>
                <a:gdLst>
                  <a:gd name="T0" fmla="*/ 2147483646 w 794"/>
                  <a:gd name="T1" fmla="*/ 2147483646 h 315"/>
                  <a:gd name="T2" fmla="*/ 2147483646 w 794"/>
                  <a:gd name="T3" fmla="*/ 2147483646 h 315"/>
                  <a:gd name="T4" fmla="*/ 2147483646 w 794"/>
                  <a:gd name="T5" fmla="*/ 2147483646 h 315"/>
                  <a:gd name="T6" fmla="*/ 2147483646 w 794"/>
                  <a:gd name="T7" fmla="*/ 2147483646 h 315"/>
                  <a:gd name="T8" fmla="*/ 2147483646 w 794"/>
                  <a:gd name="T9" fmla="*/ 2147483646 h 315"/>
                  <a:gd name="T10" fmla="*/ 2147483646 w 794"/>
                  <a:gd name="T11" fmla="*/ 2147483646 h 315"/>
                  <a:gd name="T12" fmla="*/ 2147483646 w 794"/>
                  <a:gd name="T13" fmla="*/ 2147483646 h 315"/>
                  <a:gd name="T14" fmla="*/ 2147483646 w 794"/>
                  <a:gd name="T15" fmla="*/ 2147483646 h 315"/>
                  <a:gd name="T16" fmla="*/ 2147483646 w 794"/>
                  <a:gd name="T17" fmla="*/ 2147483646 h 315"/>
                  <a:gd name="T18" fmla="*/ 2147483646 w 794"/>
                  <a:gd name="T19" fmla="*/ 2147483646 h 315"/>
                  <a:gd name="T20" fmla="*/ 2147483646 w 794"/>
                  <a:gd name="T21" fmla="*/ 2147483646 h 315"/>
                  <a:gd name="T22" fmla="*/ 2147483646 w 794"/>
                  <a:gd name="T23" fmla="*/ 2147483646 h 315"/>
                  <a:gd name="T24" fmla="*/ 2147483646 w 794"/>
                  <a:gd name="T25" fmla="*/ 2147483646 h 315"/>
                  <a:gd name="T26" fmla="*/ 2147483646 w 794"/>
                  <a:gd name="T27" fmla="*/ 2147483646 h 315"/>
                  <a:gd name="T28" fmla="*/ 2147483646 w 794"/>
                  <a:gd name="T29" fmla="*/ 2147483646 h 315"/>
                  <a:gd name="T30" fmla="*/ 2147483646 w 794"/>
                  <a:gd name="T31" fmla="*/ 2147483646 h 315"/>
                  <a:gd name="T32" fmla="*/ 2147483646 w 794"/>
                  <a:gd name="T33" fmla="*/ 2147483646 h 315"/>
                  <a:gd name="T34" fmla="*/ 2147483646 w 794"/>
                  <a:gd name="T35" fmla="*/ 2147483646 h 315"/>
                  <a:gd name="T36" fmla="*/ 2147483646 w 794"/>
                  <a:gd name="T37" fmla="*/ 2147483646 h 315"/>
                  <a:gd name="T38" fmla="*/ 2147483646 w 794"/>
                  <a:gd name="T39" fmla="*/ 2147483646 h 315"/>
                  <a:gd name="T40" fmla="*/ 2147483646 w 794"/>
                  <a:gd name="T41" fmla="*/ 2147483646 h 315"/>
                  <a:gd name="T42" fmla="*/ 2147483646 w 794"/>
                  <a:gd name="T43" fmla="*/ 2147483646 h 315"/>
                  <a:gd name="T44" fmla="*/ 2147483646 w 794"/>
                  <a:gd name="T45" fmla="*/ 2147483646 h 315"/>
                  <a:gd name="T46" fmla="*/ 2147483646 w 794"/>
                  <a:gd name="T47" fmla="*/ 2147483646 h 315"/>
                  <a:gd name="T48" fmla="*/ 2147483646 w 794"/>
                  <a:gd name="T49" fmla="*/ 2147483646 h 315"/>
                  <a:gd name="T50" fmla="*/ 2147483646 w 794"/>
                  <a:gd name="T51" fmla="*/ 2147483646 h 315"/>
                  <a:gd name="T52" fmla="*/ 2147483646 w 794"/>
                  <a:gd name="T53" fmla="*/ 2147483646 h 315"/>
                  <a:gd name="T54" fmla="*/ 2147483646 w 794"/>
                  <a:gd name="T55" fmla="*/ 2147483646 h 315"/>
                  <a:gd name="T56" fmla="*/ 2147483646 w 794"/>
                  <a:gd name="T57" fmla="*/ 2147483646 h 315"/>
                  <a:gd name="T58" fmla="*/ 2147483646 w 794"/>
                  <a:gd name="T59" fmla="*/ 2147483646 h 315"/>
                  <a:gd name="T60" fmla="*/ 2147483646 w 794"/>
                  <a:gd name="T61" fmla="*/ 2147483646 h 315"/>
                  <a:gd name="T62" fmla="*/ 2147483646 w 794"/>
                  <a:gd name="T63" fmla="*/ 2147483646 h 315"/>
                  <a:gd name="T64" fmla="*/ 2147483646 w 794"/>
                  <a:gd name="T65" fmla="*/ 2147483646 h 315"/>
                  <a:gd name="T66" fmla="*/ 2147483646 w 794"/>
                  <a:gd name="T67" fmla="*/ 2147483646 h 315"/>
                  <a:gd name="T68" fmla="*/ 2147483646 w 794"/>
                  <a:gd name="T69" fmla="*/ 2147483646 h 315"/>
                  <a:gd name="T70" fmla="*/ 2147483646 w 794"/>
                  <a:gd name="T71" fmla="*/ 2147483646 h 315"/>
                  <a:gd name="T72" fmla="*/ 2147483646 w 794"/>
                  <a:gd name="T73" fmla="*/ 2147483646 h 315"/>
                  <a:gd name="T74" fmla="*/ 2147483646 w 794"/>
                  <a:gd name="T75" fmla="*/ 2147483646 h 315"/>
                  <a:gd name="T76" fmla="*/ 2147483646 w 794"/>
                  <a:gd name="T77" fmla="*/ 2147483646 h 315"/>
                  <a:gd name="T78" fmla="*/ 2147483646 w 794"/>
                  <a:gd name="T79" fmla="*/ 2147483646 h 315"/>
                  <a:gd name="T80" fmla="*/ 2147483646 w 794"/>
                  <a:gd name="T81" fmla="*/ 2147483646 h 315"/>
                  <a:gd name="T82" fmla="*/ 2147483646 w 794"/>
                  <a:gd name="T83" fmla="*/ 2147483646 h 315"/>
                  <a:gd name="T84" fmla="*/ 2147483646 w 794"/>
                  <a:gd name="T85" fmla="*/ 2147483646 h 315"/>
                  <a:gd name="T86" fmla="*/ 2147483646 w 794"/>
                  <a:gd name="T87" fmla="*/ 2147483646 h 315"/>
                  <a:gd name="T88" fmla="*/ 2147483646 w 794"/>
                  <a:gd name="T89" fmla="*/ 2147483646 h 315"/>
                  <a:gd name="T90" fmla="*/ 2147483646 w 794"/>
                  <a:gd name="T91" fmla="*/ 2147483646 h 315"/>
                  <a:gd name="T92" fmla="*/ 2147483646 w 794"/>
                  <a:gd name="T93" fmla="*/ 2147483646 h 315"/>
                  <a:gd name="T94" fmla="*/ 2147483646 w 794"/>
                  <a:gd name="T95" fmla="*/ 2147483646 h 315"/>
                  <a:gd name="T96" fmla="*/ 2147483646 w 794"/>
                  <a:gd name="T97" fmla="*/ 2147483646 h 315"/>
                  <a:gd name="T98" fmla="*/ 2147483646 w 794"/>
                  <a:gd name="T99" fmla="*/ 2147483646 h 315"/>
                  <a:gd name="T100" fmla="*/ 2147483646 w 794"/>
                  <a:gd name="T101" fmla="*/ 2147483646 h 315"/>
                  <a:gd name="T102" fmla="*/ 2147483646 w 794"/>
                  <a:gd name="T103" fmla="*/ 2147483646 h 315"/>
                  <a:gd name="T104" fmla="*/ 2147483646 w 794"/>
                  <a:gd name="T105" fmla="*/ 2147483646 h 315"/>
                  <a:gd name="T106" fmla="*/ 2147483646 w 794"/>
                  <a:gd name="T107" fmla="*/ 2147483646 h 315"/>
                  <a:gd name="T108" fmla="*/ 2147483646 w 794"/>
                  <a:gd name="T109" fmla="*/ 2147483646 h 315"/>
                  <a:gd name="T110" fmla="*/ 2147483646 w 794"/>
                  <a:gd name="T111" fmla="*/ 2147483646 h 315"/>
                  <a:gd name="T112" fmla="*/ 2147483646 w 794"/>
                  <a:gd name="T113" fmla="*/ 2147483646 h 315"/>
                  <a:gd name="T114" fmla="*/ 2147483646 w 794"/>
                  <a:gd name="T115" fmla="*/ 2147483646 h 315"/>
                  <a:gd name="T116" fmla="*/ 2147483646 w 794"/>
                  <a:gd name="T117" fmla="*/ 2147483646 h 315"/>
                  <a:gd name="T118" fmla="*/ 2147483646 w 794"/>
                  <a:gd name="T119" fmla="*/ 2147483646 h 315"/>
                  <a:gd name="T120" fmla="*/ 2147483646 w 794"/>
                  <a:gd name="T121" fmla="*/ 2147483646 h 315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794" h="315">
                    <a:moveTo>
                      <a:pt x="0" y="315"/>
                    </a:moveTo>
                    <a:lnTo>
                      <a:pt x="31" y="315"/>
                    </a:lnTo>
                    <a:lnTo>
                      <a:pt x="60" y="315"/>
                    </a:lnTo>
                    <a:lnTo>
                      <a:pt x="86" y="315"/>
                    </a:lnTo>
                    <a:lnTo>
                      <a:pt x="110" y="315"/>
                    </a:lnTo>
                    <a:lnTo>
                      <a:pt x="134" y="315"/>
                    </a:lnTo>
                    <a:lnTo>
                      <a:pt x="155" y="315"/>
                    </a:lnTo>
                    <a:lnTo>
                      <a:pt x="175" y="315"/>
                    </a:lnTo>
                    <a:lnTo>
                      <a:pt x="194" y="315"/>
                    </a:lnTo>
                    <a:lnTo>
                      <a:pt x="211" y="315"/>
                    </a:lnTo>
                    <a:lnTo>
                      <a:pt x="227" y="315"/>
                    </a:lnTo>
                    <a:lnTo>
                      <a:pt x="240" y="315"/>
                    </a:lnTo>
                    <a:lnTo>
                      <a:pt x="254" y="315"/>
                    </a:lnTo>
                    <a:lnTo>
                      <a:pt x="265" y="315"/>
                    </a:lnTo>
                    <a:lnTo>
                      <a:pt x="276" y="315"/>
                    </a:lnTo>
                    <a:lnTo>
                      <a:pt x="287" y="315"/>
                    </a:lnTo>
                    <a:lnTo>
                      <a:pt x="296" y="315"/>
                    </a:lnTo>
                    <a:lnTo>
                      <a:pt x="303" y="315"/>
                    </a:lnTo>
                    <a:lnTo>
                      <a:pt x="311" y="315"/>
                    </a:lnTo>
                    <a:lnTo>
                      <a:pt x="317" y="315"/>
                    </a:lnTo>
                    <a:lnTo>
                      <a:pt x="323" y="315"/>
                    </a:lnTo>
                    <a:lnTo>
                      <a:pt x="328" y="315"/>
                    </a:lnTo>
                    <a:lnTo>
                      <a:pt x="332" y="315"/>
                    </a:lnTo>
                    <a:lnTo>
                      <a:pt x="336" y="315"/>
                    </a:lnTo>
                    <a:lnTo>
                      <a:pt x="338" y="315"/>
                    </a:lnTo>
                    <a:lnTo>
                      <a:pt x="342" y="315"/>
                    </a:lnTo>
                    <a:lnTo>
                      <a:pt x="345" y="315"/>
                    </a:lnTo>
                    <a:lnTo>
                      <a:pt x="348" y="315"/>
                    </a:lnTo>
                    <a:lnTo>
                      <a:pt x="349" y="314"/>
                    </a:lnTo>
                    <a:lnTo>
                      <a:pt x="352" y="314"/>
                    </a:lnTo>
                    <a:lnTo>
                      <a:pt x="353" y="314"/>
                    </a:lnTo>
                    <a:lnTo>
                      <a:pt x="356" y="314"/>
                    </a:lnTo>
                    <a:lnTo>
                      <a:pt x="358" y="314"/>
                    </a:lnTo>
                    <a:lnTo>
                      <a:pt x="360" y="314"/>
                    </a:lnTo>
                    <a:lnTo>
                      <a:pt x="362" y="314"/>
                    </a:lnTo>
                    <a:lnTo>
                      <a:pt x="364" y="314"/>
                    </a:lnTo>
                    <a:lnTo>
                      <a:pt x="366" y="314"/>
                    </a:lnTo>
                    <a:lnTo>
                      <a:pt x="368" y="314"/>
                    </a:lnTo>
                    <a:lnTo>
                      <a:pt x="369" y="314"/>
                    </a:lnTo>
                    <a:lnTo>
                      <a:pt x="370" y="312"/>
                    </a:lnTo>
                    <a:lnTo>
                      <a:pt x="372" y="312"/>
                    </a:lnTo>
                    <a:lnTo>
                      <a:pt x="374" y="312"/>
                    </a:lnTo>
                    <a:lnTo>
                      <a:pt x="376" y="312"/>
                    </a:lnTo>
                    <a:lnTo>
                      <a:pt x="377" y="312"/>
                    </a:lnTo>
                    <a:lnTo>
                      <a:pt x="378" y="312"/>
                    </a:lnTo>
                    <a:lnTo>
                      <a:pt x="380" y="312"/>
                    </a:lnTo>
                    <a:lnTo>
                      <a:pt x="381" y="312"/>
                    </a:lnTo>
                    <a:lnTo>
                      <a:pt x="382" y="312"/>
                    </a:lnTo>
                    <a:lnTo>
                      <a:pt x="384" y="312"/>
                    </a:lnTo>
                    <a:lnTo>
                      <a:pt x="385" y="311"/>
                    </a:lnTo>
                    <a:lnTo>
                      <a:pt x="386" y="311"/>
                    </a:lnTo>
                    <a:lnTo>
                      <a:pt x="388" y="311"/>
                    </a:lnTo>
                    <a:lnTo>
                      <a:pt x="389" y="311"/>
                    </a:lnTo>
                    <a:lnTo>
                      <a:pt x="390" y="311"/>
                    </a:lnTo>
                    <a:lnTo>
                      <a:pt x="392" y="311"/>
                    </a:lnTo>
                    <a:lnTo>
                      <a:pt x="393" y="311"/>
                    </a:lnTo>
                    <a:lnTo>
                      <a:pt x="394" y="311"/>
                    </a:lnTo>
                    <a:lnTo>
                      <a:pt x="396" y="310"/>
                    </a:lnTo>
                    <a:lnTo>
                      <a:pt x="398" y="310"/>
                    </a:lnTo>
                    <a:lnTo>
                      <a:pt x="400" y="310"/>
                    </a:lnTo>
                    <a:lnTo>
                      <a:pt x="401" y="310"/>
                    </a:lnTo>
                    <a:lnTo>
                      <a:pt x="403" y="310"/>
                    </a:lnTo>
                    <a:lnTo>
                      <a:pt x="405" y="308"/>
                    </a:lnTo>
                    <a:lnTo>
                      <a:pt x="407" y="308"/>
                    </a:lnTo>
                    <a:lnTo>
                      <a:pt x="409" y="308"/>
                    </a:lnTo>
                    <a:lnTo>
                      <a:pt x="411" y="308"/>
                    </a:lnTo>
                    <a:lnTo>
                      <a:pt x="413" y="307"/>
                    </a:lnTo>
                    <a:lnTo>
                      <a:pt x="414" y="307"/>
                    </a:lnTo>
                    <a:lnTo>
                      <a:pt x="417" y="307"/>
                    </a:lnTo>
                    <a:lnTo>
                      <a:pt x="418" y="307"/>
                    </a:lnTo>
                    <a:lnTo>
                      <a:pt x="419" y="307"/>
                    </a:lnTo>
                    <a:lnTo>
                      <a:pt x="421" y="307"/>
                    </a:lnTo>
                    <a:lnTo>
                      <a:pt x="422" y="306"/>
                    </a:lnTo>
                    <a:lnTo>
                      <a:pt x="423" y="306"/>
                    </a:lnTo>
                    <a:lnTo>
                      <a:pt x="425" y="306"/>
                    </a:lnTo>
                    <a:lnTo>
                      <a:pt x="426" y="306"/>
                    </a:lnTo>
                    <a:lnTo>
                      <a:pt x="427" y="306"/>
                    </a:lnTo>
                    <a:lnTo>
                      <a:pt x="429" y="304"/>
                    </a:lnTo>
                    <a:lnTo>
                      <a:pt x="430" y="304"/>
                    </a:lnTo>
                    <a:lnTo>
                      <a:pt x="431" y="304"/>
                    </a:lnTo>
                    <a:lnTo>
                      <a:pt x="433" y="304"/>
                    </a:lnTo>
                    <a:lnTo>
                      <a:pt x="434" y="303"/>
                    </a:lnTo>
                    <a:lnTo>
                      <a:pt x="435" y="303"/>
                    </a:lnTo>
                    <a:lnTo>
                      <a:pt x="437" y="303"/>
                    </a:lnTo>
                    <a:lnTo>
                      <a:pt x="438" y="303"/>
                    </a:lnTo>
                    <a:lnTo>
                      <a:pt x="439" y="302"/>
                    </a:lnTo>
                    <a:lnTo>
                      <a:pt x="441" y="302"/>
                    </a:lnTo>
                    <a:lnTo>
                      <a:pt x="443" y="300"/>
                    </a:lnTo>
                    <a:lnTo>
                      <a:pt x="445" y="300"/>
                    </a:lnTo>
                    <a:lnTo>
                      <a:pt x="446" y="300"/>
                    </a:lnTo>
                    <a:lnTo>
                      <a:pt x="449" y="299"/>
                    </a:lnTo>
                    <a:lnTo>
                      <a:pt x="450" y="299"/>
                    </a:lnTo>
                    <a:lnTo>
                      <a:pt x="453" y="298"/>
                    </a:lnTo>
                    <a:lnTo>
                      <a:pt x="455" y="296"/>
                    </a:lnTo>
                    <a:lnTo>
                      <a:pt x="458" y="296"/>
                    </a:lnTo>
                    <a:lnTo>
                      <a:pt x="459" y="295"/>
                    </a:lnTo>
                    <a:lnTo>
                      <a:pt x="462" y="295"/>
                    </a:lnTo>
                    <a:lnTo>
                      <a:pt x="465" y="294"/>
                    </a:lnTo>
                    <a:lnTo>
                      <a:pt x="466" y="294"/>
                    </a:lnTo>
                    <a:lnTo>
                      <a:pt x="467" y="294"/>
                    </a:lnTo>
                    <a:lnTo>
                      <a:pt x="470" y="292"/>
                    </a:lnTo>
                    <a:lnTo>
                      <a:pt x="471" y="292"/>
                    </a:lnTo>
                    <a:lnTo>
                      <a:pt x="473" y="291"/>
                    </a:lnTo>
                    <a:lnTo>
                      <a:pt x="474" y="291"/>
                    </a:lnTo>
                    <a:lnTo>
                      <a:pt x="475" y="291"/>
                    </a:lnTo>
                    <a:lnTo>
                      <a:pt x="476" y="290"/>
                    </a:lnTo>
                    <a:lnTo>
                      <a:pt x="478" y="290"/>
                    </a:lnTo>
                    <a:lnTo>
                      <a:pt x="479" y="290"/>
                    </a:lnTo>
                    <a:lnTo>
                      <a:pt x="480" y="288"/>
                    </a:lnTo>
                    <a:lnTo>
                      <a:pt x="482" y="288"/>
                    </a:lnTo>
                    <a:lnTo>
                      <a:pt x="483" y="287"/>
                    </a:lnTo>
                    <a:lnTo>
                      <a:pt x="484" y="287"/>
                    </a:lnTo>
                    <a:lnTo>
                      <a:pt x="486" y="286"/>
                    </a:lnTo>
                    <a:lnTo>
                      <a:pt x="487" y="286"/>
                    </a:lnTo>
                    <a:lnTo>
                      <a:pt x="488" y="286"/>
                    </a:lnTo>
                    <a:lnTo>
                      <a:pt x="490" y="284"/>
                    </a:lnTo>
                    <a:lnTo>
                      <a:pt x="491" y="284"/>
                    </a:lnTo>
                    <a:lnTo>
                      <a:pt x="492" y="283"/>
                    </a:lnTo>
                    <a:lnTo>
                      <a:pt x="494" y="283"/>
                    </a:lnTo>
                    <a:lnTo>
                      <a:pt x="495" y="282"/>
                    </a:lnTo>
                    <a:lnTo>
                      <a:pt x="498" y="280"/>
                    </a:lnTo>
                    <a:lnTo>
                      <a:pt x="499" y="280"/>
                    </a:lnTo>
                    <a:lnTo>
                      <a:pt x="500" y="279"/>
                    </a:lnTo>
                    <a:lnTo>
                      <a:pt x="503" y="278"/>
                    </a:lnTo>
                    <a:lnTo>
                      <a:pt x="504" y="276"/>
                    </a:lnTo>
                    <a:lnTo>
                      <a:pt x="507" y="276"/>
                    </a:lnTo>
                    <a:lnTo>
                      <a:pt x="508" y="275"/>
                    </a:lnTo>
                    <a:lnTo>
                      <a:pt x="511" y="274"/>
                    </a:lnTo>
                    <a:lnTo>
                      <a:pt x="512" y="274"/>
                    </a:lnTo>
                    <a:lnTo>
                      <a:pt x="514" y="272"/>
                    </a:lnTo>
                    <a:lnTo>
                      <a:pt x="516" y="271"/>
                    </a:lnTo>
                    <a:lnTo>
                      <a:pt x="518" y="271"/>
                    </a:lnTo>
                    <a:lnTo>
                      <a:pt x="519" y="270"/>
                    </a:lnTo>
                    <a:lnTo>
                      <a:pt x="520" y="270"/>
                    </a:lnTo>
                    <a:lnTo>
                      <a:pt x="522" y="268"/>
                    </a:lnTo>
                    <a:lnTo>
                      <a:pt x="523" y="268"/>
                    </a:lnTo>
                    <a:lnTo>
                      <a:pt x="524" y="267"/>
                    </a:lnTo>
                    <a:lnTo>
                      <a:pt x="526" y="267"/>
                    </a:lnTo>
                    <a:lnTo>
                      <a:pt x="527" y="266"/>
                    </a:lnTo>
                    <a:lnTo>
                      <a:pt x="528" y="266"/>
                    </a:lnTo>
                    <a:lnTo>
                      <a:pt x="528" y="264"/>
                    </a:lnTo>
                    <a:lnTo>
                      <a:pt x="530" y="264"/>
                    </a:lnTo>
                    <a:lnTo>
                      <a:pt x="531" y="264"/>
                    </a:lnTo>
                    <a:lnTo>
                      <a:pt x="532" y="263"/>
                    </a:lnTo>
                    <a:lnTo>
                      <a:pt x="534" y="263"/>
                    </a:lnTo>
                    <a:lnTo>
                      <a:pt x="534" y="262"/>
                    </a:lnTo>
                    <a:lnTo>
                      <a:pt x="535" y="262"/>
                    </a:lnTo>
                    <a:lnTo>
                      <a:pt x="536" y="261"/>
                    </a:lnTo>
                    <a:lnTo>
                      <a:pt x="538" y="261"/>
                    </a:lnTo>
                    <a:lnTo>
                      <a:pt x="539" y="259"/>
                    </a:lnTo>
                    <a:lnTo>
                      <a:pt x="540" y="259"/>
                    </a:lnTo>
                    <a:lnTo>
                      <a:pt x="542" y="258"/>
                    </a:lnTo>
                    <a:lnTo>
                      <a:pt x="543" y="257"/>
                    </a:lnTo>
                    <a:lnTo>
                      <a:pt x="546" y="257"/>
                    </a:lnTo>
                    <a:lnTo>
                      <a:pt x="547" y="255"/>
                    </a:lnTo>
                    <a:lnTo>
                      <a:pt x="548" y="254"/>
                    </a:lnTo>
                    <a:lnTo>
                      <a:pt x="551" y="253"/>
                    </a:lnTo>
                    <a:lnTo>
                      <a:pt x="552" y="253"/>
                    </a:lnTo>
                    <a:lnTo>
                      <a:pt x="553" y="251"/>
                    </a:lnTo>
                    <a:lnTo>
                      <a:pt x="556" y="250"/>
                    </a:lnTo>
                    <a:lnTo>
                      <a:pt x="557" y="250"/>
                    </a:lnTo>
                    <a:lnTo>
                      <a:pt x="559" y="249"/>
                    </a:lnTo>
                    <a:lnTo>
                      <a:pt x="560" y="247"/>
                    </a:lnTo>
                    <a:lnTo>
                      <a:pt x="561" y="247"/>
                    </a:lnTo>
                    <a:lnTo>
                      <a:pt x="563" y="246"/>
                    </a:lnTo>
                    <a:lnTo>
                      <a:pt x="564" y="245"/>
                    </a:lnTo>
                    <a:lnTo>
                      <a:pt x="565" y="245"/>
                    </a:lnTo>
                    <a:lnTo>
                      <a:pt x="567" y="245"/>
                    </a:lnTo>
                    <a:lnTo>
                      <a:pt x="567" y="243"/>
                    </a:lnTo>
                    <a:lnTo>
                      <a:pt x="568" y="243"/>
                    </a:lnTo>
                    <a:lnTo>
                      <a:pt x="569" y="242"/>
                    </a:lnTo>
                    <a:lnTo>
                      <a:pt x="571" y="242"/>
                    </a:lnTo>
                    <a:lnTo>
                      <a:pt x="572" y="241"/>
                    </a:lnTo>
                    <a:lnTo>
                      <a:pt x="573" y="239"/>
                    </a:lnTo>
                    <a:lnTo>
                      <a:pt x="575" y="239"/>
                    </a:lnTo>
                    <a:lnTo>
                      <a:pt x="575" y="238"/>
                    </a:lnTo>
                    <a:lnTo>
                      <a:pt x="576" y="238"/>
                    </a:lnTo>
                    <a:lnTo>
                      <a:pt x="577" y="237"/>
                    </a:lnTo>
                    <a:lnTo>
                      <a:pt x="579" y="237"/>
                    </a:lnTo>
                    <a:lnTo>
                      <a:pt x="580" y="235"/>
                    </a:lnTo>
                    <a:lnTo>
                      <a:pt x="581" y="235"/>
                    </a:lnTo>
                    <a:lnTo>
                      <a:pt x="581" y="234"/>
                    </a:lnTo>
                    <a:lnTo>
                      <a:pt x="583" y="234"/>
                    </a:lnTo>
                    <a:lnTo>
                      <a:pt x="585" y="233"/>
                    </a:lnTo>
                    <a:lnTo>
                      <a:pt x="587" y="231"/>
                    </a:lnTo>
                    <a:lnTo>
                      <a:pt x="588" y="230"/>
                    </a:lnTo>
                    <a:lnTo>
                      <a:pt x="589" y="230"/>
                    </a:lnTo>
                    <a:lnTo>
                      <a:pt x="591" y="229"/>
                    </a:lnTo>
                    <a:lnTo>
                      <a:pt x="592" y="227"/>
                    </a:lnTo>
                    <a:lnTo>
                      <a:pt x="593" y="227"/>
                    </a:lnTo>
                    <a:lnTo>
                      <a:pt x="593" y="226"/>
                    </a:lnTo>
                    <a:lnTo>
                      <a:pt x="595" y="226"/>
                    </a:lnTo>
                    <a:lnTo>
                      <a:pt x="596" y="225"/>
                    </a:lnTo>
                    <a:lnTo>
                      <a:pt x="597" y="225"/>
                    </a:lnTo>
                    <a:lnTo>
                      <a:pt x="597" y="223"/>
                    </a:lnTo>
                    <a:lnTo>
                      <a:pt x="599" y="223"/>
                    </a:lnTo>
                    <a:lnTo>
                      <a:pt x="600" y="223"/>
                    </a:lnTo>
                    <a:lnTo>
                      <a:pt x="600" y="222"/>
                    </a:lnTo>
                    <a:lnTo>
                      <a:pt x="601" y="222"/>
                    </a:lnTo>
                    <a:lnTo>
                      <a:pt x="603" y="221"/>
                    </a:lnTo>
                    <a:lnTo>
                      <a:pt x="604" y="221"/>
                    </a:lnTo>
                    <a:lnTo>
                      <a:pt x="604" y="219"/>
                    </a:lnTo>
                    <a:lnTo>
                      <a:pt x="605" y="219"/>
                    </a:lnTo>
                    <a:lnTo>
                      <a:pt x="605" y="218"/>
                    </a:lnTo>
                    <a:lnTo>
                      <a:pt x="607" y="218"/>
                    </a:lnTo>
                    <a:lnTo>
                      <a:pt x="608" y="217"/>
                    </a:lnTo>
                    <a:lnTo>
                      <a:pt x="609" y="215"/>
                    </a:lnTo>
                    <a:lnTo>
                      <a:pt x="611" y="214"/>
                    </a:lnTo>
                    <a:lnTo>
                      <a:pt x="612" y="214"/>
                    </a:lnTo>
                    <a:lnTo>
                      <a:pt x="612" y="213"/>
                    </a:lnTo>
                    <a:lnTo>
                      <a:pt x="613" y="213"/>
                    </a:lnTo>
                    <a:lnTo>
                      <a:pt x="615" y="211"/>
                    </a:lnTo>
                    <a:lnTo>
                      <a:pt x="616" y="210"/>
                    </a:lnTo>
                    <a:lnTo>
                      <a:pt x="617" y="209"/>
                    </a:lnTo>
                    <a:lnTo>
                      <a:pt x="619" y="209"/>
                    </a:lnTo>
                    <a:lnTo>
                      <a:pt x="619" y="207"/>
                    </a:lnTo>
                    <a:lnTo>
                      <a:pt x="620" y="207"/>
                    </a:lnTo>
                    <a:lnTo>
                      <a:pt x="621" y="206"/>
                    </a:lnTo>
                    <a:lnTo>
                      <a:pt x="622" y="206"/>
                    </a:lnTo>
                    <a:lnTo>
                      <a:pt x="622" y="205"/>
                    </a:lnTo>
                    <a:lnTo>
                      <a:pt x="624" y="205"/>
                    </a:lnTo>
                    <a:lnTo>
                      <a:pt x="625" y="203"/>
                    </a:lnTo>
                    <a:lnTo>
                      <a:pt x="626" y="202"/>
                    </a:lnTo>
                    <a:lnTo>
                      <a:pt x="628" y="202"/>
                    </a:lnTo>
                    <a:lnTo>
                      <a:pt x="628" y="201"/>
                    </a:lnTo>
                    <a:lnTo>
                      <a:pt x="629" y="201"/>
                    </a:lnTo>
                    <a:lnTo>
                      <a:pt x="630" y="199"/>
                    </a:lnTo>
                    <a:lnTo>
                      <a:pt x="632" y="199"/>
                    </a:lnTo>
                    <a:lnTo>
                      <a:pt x="632" y="198"/>
                    </a:lnTo>
                    <a:lnTo>
                      <a:pt x="633" y="198"/>
                    </a:lnTo>
                    <a:lnTo>
                      <a:pt x="634" y="197"/>
                    </a:lnTo>
                    <a:lnTo>
                      <a:pt x="636" y="195"/>
                    </a:lnTo>
                    <a:lnTo>
                      <a:pt x="637" y="195"/>
                    </a:lnTo>
                    <a:lnTo>
                      <a:pt x="638" y="194"/>
                    </a:lnTo>
                    <a:lnTo>
                      <a:pt x="640" y="193"/>
                    </a:lnTo>
                    <a:lnTo>
                      <a:pt x="641" y="193"/>
                    </a:lnTo>
                    <a:lnTo>
                      <a:pt x="641" y="191"/>
                    </a:lnTo>
                    <a:lnTo>
                      <a:pt x="642" y="191"/>
                    </a:lnTo>
                    <a:lnTo>
                      <a:pt x="644" y="190"/>
                    </a:lnTo>
                    <a:lnTo>
                      <a:pt x="645" y="190"/>
                    </a:lnTo>
                    <a:lnTo>
                      <a:pt x="645" y="189"/>
                    </a:lnTo>
                    <a:lnTo>
                      <a:pt x="646" y="189"/>
                    </a:lnTo>
                    <a:lnTo>
                      <a:pt x="648" y="188"/>
                    </a:lnTo>
                    <a:lnTo>
                      <a:pt x="649" y="186"/>
                    </a:lnTo>
                    <a:lnTo>
                      <a:pt x="650" y="186"/>
                    </a:lnTo>
                    <a:lnTo>
                      <a:pt x="650" y="185"/>
                    </a:lnTo>
                    <a:lnTo>
                      <a:pt x="652" y="185"/>
                    </a:lnTo>
                    <a:lnTo>
                      <a:pt x="652" y="184"/>
                    </a:lnTo>
                    <a:lnTo>
                      <a:pt x="653" y="184"/>
                    </a:lnTo>
                    <a:lnTo>
                      <a:pt x="654" y="182"/>
                    </a:lnTo>
                    <a:lnTo>
                      <a:pt x="656" y="181"/>
                    </a:lnTo>
                    <a:lnTo>
                      <a:pt x="657" y="180"/>
                    </a:lnTo>
                    <a:lnTo>
                      <a:pt x="657" y="178"/>
                    </a:lnTo>
                    <a:lnTo>
                      <a:pt x="658" y="178"/>
                    </a:lnTo>
                    <a:lnTo>
                      <a:pt x="660" y="177"/>
                    </a:lnTo>
                    <a:lnTo>
                      <a:pt x="661" y="176"/>
                    </a:lnTo>
                    <a:lnTo>
                      <a:pt x="662" y="174"/>
                    </a:lnTo>
                    <a:lnTo>
                      <a:pt x="664" y="173"/>
                    </a:lnTo>
                    <a:lnTo>
                      <a:pt x="664" y="172"/>
                    </a:lnTo>
                    <a:lnTo>
                      <a:pt x="665" y="170"/>
                    </a:lnTo>
                    <a:lnTo>
                      <a:pt x="666" y="169"/>
                    </a:lnTo>
                    <a:lnTo>
                      <a:pt x="668" y="168"/>
                    </a:lnTo>
                    <a:lnTo>
                      <a:pt x="669" y="166"/>
                    </a:lnTo>
                    <a:lnTo>
                      <a:pt x="670" y="165"/>
                    </a:lnTo>
                    <a:lnTo>
                      <a:pt x="672" y="165"/>
                    </a:lnTo>
                    <a:lnTo>
                      <a:pt x="673" y="164"/>
                    </a:lnTo>
                    <a:lnTo>
                      <a:pt x="673" y="162"/>
                    </a:lnTo>
                    <a:lnTo>
                      <a:pt x="674" y="161"/>
                    </a:lnTo>
                    <a:lnTo>
                      <a:pt x="676" y="161"/>
                    </a:lnTo>
                    <a:lnTo>
                      <a:pt x="676" y="160"/>
                    </a:lnTo>
                    <a:lnTo>
                      <a:pt x="677" y="158"/>
                    </a:lnTo>
                    <a:lnTo>
                      <a:pt x="678" y="157"/>
                    </a:lnTo>
                    <a:lnTo>
                      <a:pt x="680" y="156"/>
                    </a:lnTo>
                    <a:lnTo>
                      <a:pt x="681" y="154"/>
                    </a:lnTo>
                    <a:lnTo>
                      <a:pt x="682" y="153"/>
                    </a:lnTo>
                    <a:lnTo>
                      <a:pt x="682" y="152"/>
                    </a:lnTo>
                    <a:lnTo>
                      <a:pt x="684" y="152"/>
                    </a:lnTo>
                    <a:lnTo>
                      <a:pt x="684" y="150"/>
                    </a:lnTo>
                    <a:lnTo>
                      <a:pt x="685" y="149"/>
                    </a:lnTo>
                    <a:lnTo>
                      <a:pt x="686" y="149"/>
                    </a:lnTo>
                    <a:lnTo>
                      <a:pt x="686" y="148"/>
                    </a:lnTo>
                    <a:lnTo>
                      <a:pt x="688" y="146"/>
                    </a:lnTo>
                    <a:lnTo>
                      <a:pt x="689" y="145"/>
                    </a:lnTo>
                    <a:lnTo>
                      <a:pt x="689" y="144"/>
                    </a:lnTo>
                    <a:lnTo>
                      <a:pt x="690" y="142"/>
                    </a:lnTo>
                    <a:lnTo>
                      <a:pt x="692" y="141"/>
                    </a:lnTo>
                    <a:lnTo>
                      <a:pt x="693" y="140"/>
                    </a:lnTo>
                    <a:lnTo>
                      <a:pt x="694" y="138"/>
                    </a:lnTo>
                    <a:lnTo>
                      <a:pt x="695" y="136"/>
                    </a:lnTo>
                    <a:lnTo>
                      <a:pt x="697" y="134"/>
                    </a:lnTo>
                    <a:lnTo>
                      <a:pt x="698" y="133"/>
                    </a:lnTo>
                    <a:lnTo>
                      <a:pt x="701" y="130"/>
                    </a:lnTo>
                    <a:lnTo>
                      <a:pt x="702" y="129"/>
                    </a:lnTo>
                    <a:lnTo>
                      <a:pt x="702" y="128"/>
                    </a:lnTo>
                    <a:lnTo>
                      <a:pt x="703" y="126"/>
                    </a:lnTo>
                    <a:lnTo>
                      <a:pt x="705" y="125"/>
                    </a:lnTo>
                    <a:lnTo>
                      <a:pt x="706" y="124"/>
                    </a:lnTo>
                    <a:lnTo>
                      <a:pt x="707" y="122"/>
                    </a:lnTo>
                    <a:lnTo>
                      <a:pt x="707" y="121"/>
                    </a:lnTo>
                    <a:lnTo>
                      <a:pt x="709" y="120"/>
                    </a:lnTo>
                    <a:lnTo>
                      <a:pt x="710" y="120"/>
                    </a:lnTo>
                    <a:lnTo>
                      <a:pt x="710" y="118"/>
                    </a:lnTo>
                    <a:lnTo>
                      <a:pt x="711" y="117"/>
                    </a:lnTo>
                    <a:lnTo>
                      <a:pt x="713" y="116"/>
                    </a:lnTo>
                    <a:lnTo>
                      <a:pt x="714" y="114"/>
                    </a:lnTo>
                    <a:lnTo>
                      <a:pt x="714" y="113"/>
                    </a:lnTo>
                    <a:lnTo>
                      <a:pt x="715" y="112"/>
                    </a:lnTo>
                    <a:lnTo>
                      <a:pt x="717" y="111"/>
                    </a:lnTo>
                    <a:lnTo>
                      <a:pt x="718" y="109"/>
                    </a:lnTo>
                    <a:lnTo>
                      <a:pt x="719" y="108"/>
                    </a:lnTo>
                    <a:lnTo>
                      <a:pt x="719" y="107"/>
                    </a:lnTo>
                    <a:lnTo>
                      <a:pt x="721" y="105"/>
                    </a:lnTo>
                    <a:lnTo>
                      <a:pt x="722" y="104"/>
                    </a:lnTo>
                    <a:lnTo>
                      <a:pt x="722" y="103"/>
                    </a:lnTo>
                    <a:lnTo>
                      <a:pt x="723" y="101"/>
                    </a:lnTo>
                    <a:lnTo>
                      <a:pt x="725" y="99"/>
                    </a:lnTo>
                    <a:lnTo>
                      <a:pt x="726" y="97"/>
                    </a:lnTo>
                    <a:lnTo>
                      <a:pt x="727" y="96"/>
                    </a:lnTo>
                    <a:lnTo>
                      <a:pt x="729" y="93"/>
                    </a:lnTo>
                    <a:lnTo>
                      <a:pt x="730" y="91"/>
                    </a:lnTo>
                    <a:lnTo>
                      <a:pt x="731" y="89"/>
                    </a:lnTo>
                    <a:lnTo>
                      <a:pt x="734" y="87"/>
                    </a:lnTo>
                    <a:lnTo>
                      <a:pt x="735" y="85"/>
                    </a:lnTo>
                    <a:lnTo>
                      <a:pt x="735" y="84"/>
                    </a:lnTo>
                    <a:lnTo>
                      <a:pt x="737" y="81"/>
                    </a:lnTo>
                    <a:lnTo>
                      <a:pt x="738" y="80"/>
                    </a:lnTo>
                    <a:lnTo>
                      <a:pt x="739" y="79"/>
                    </a:lnTo>
                    <a:lnTo>
                      <a:pt x="741" y="77"/>
                    </a:lnTo>
                    <a:lnTo>
                      <a:pt x="742" y="76"/>
                    </a:lnTo>
                    <a:lnTo>
                      <a:pt x="742" y="75"/>
                    </a:lnTo>
                    <a:lnTo>
                      <a:pt x="743" y="73"/>
                    </a:lnTo>
                    <a:lnTo>
                      <a:pt x="745" y="72"/>
                    </a:lnTo>
                    <a:lnTo>
                      <a:pt x="746" y="71"/>
                    </a:lnTo>
                    <a:lnTo>
                      <a:pt x="746" y="69"/>
                    </a:lnTo>
                    <a:lnTo>
                      <a:pt x="747" y="68"/>
                    </a:lnTo>
                    <a:lnTo>
                      <a:pt x="749" y="67"/>
                    </a:lnTo>
                    <a:lnTo>
                      <a:pt x="749" y="65"/>
                    </a:lnTo>
                    <a:lnTo>
                      <a:pt x="750" y="64"/>
                    </a:lnTo>
                    <a:lnTo>
                      <a:pt x="751" y="63"/>
                    </a:lnTo>
                    <a:lnTo>
                      <a:pt x="753" y="61"/>
                    </a:lnTo>
                    <a:lnTo>
                      <a:pt x="754" y="60"/>
                    </a:lnTo>
                    <a:lnTo>
                      <a:pt x="754" y="59"/>
                    </a:lnTo>
                    <a:lnTo>
                      <a:pt x="755" y="57"/>
                    </a:lnTo>
                    <a:lnTo>
                      <a:pt x="757" y="55"/>
                    </a:lnTo>
                    <a:lnTo>
                      <a:pt x="758" y="53"/>
                    </a:lnTo>
                    <a:lnTo>
                      <a:pt x="759" y="52"/>
                    </a:lnTo>
                    <a:lnTo>
                      <a:pt x="761" y="51"/>
                    </a:lnTo>
                    <a:lnTo>
                      <a:pt x="762" y="48"/>
                    </a:lnTo>
                    <a:lnTo>
                      <a:pt x="763" y="47"/>
                    </a:lnTo>
                    <a:lnTo>
                      <a:pt x="765" y="44"/>
                    </a:lnTo>
                    <a:lnTo>
                      <a:pt x="766" y="41"/>
                    </a:lnTo>
                    <a:lnTo>
                      <a:pt x="767" y="40"/>
                    </a:lnTo>
                    <a:lnTo>
                      <a:pt x="769" y="38"/>
                    </a:lnTo>
                    <a:lnTo>
                      <a:pt x="770" y="36"/>
                    </a:lnTo>
                    <a:lnTo>
                      <a:pt x="771" y="35"/>
                    </a:lnTo>
                    <a:lnTo>
                      <a:pt x="772" y="32"/>
                    </a:lnTo>
                    <a:lnTo>
                      <a:pt x="774" y="31"/>
                    </a:lnTo>
                    <a:lnTo>
                      <a:pt x="775" y="30"/>
                    </a:lnTo>
                    <a:lnTo>
                      <a:pt x="775" y="28"/>
                    </a:lnTo>
                    <a:lnTo>
                      <a:pt x="776" y="27"/>
                    </a:lnTo>
                    <a:lnTo>
                      <a:pt x="778" y="26"/>
                    </a:lnTo>
                    <a:lnTo>
                      <a:pt x="778" y="24"/>
                    </a:lnTo>
                    <a:lnTo>
                      <a:pt x="779" y="24"/>
                    </a:lnTo>
                    <a:lnTo>
                      <a:pt x="780" y="23"/>
                    </a:lnTo>
                    <a:lnTo>
                      <a:pt x="780" y="22"/>
                    </a:lnTo>
                    <a:lnTo>
                      <a:pt x="782" y="20"/>
                    </a:lnTo>
                    <a:lnTo>
                      <a:pt x="783" y="19"/>
                    </a:lnTo>
                    <a:lnTo>
                      <a:pt x="783" y="18"/>
                    </a:lnTo>
                    <a:lnTo>
                      <a:pt x="784" y="16"/>
                    </a:lnTo>
                    <a:lnTo>
                      <a:pt x="784" y="15"/>
                    </a:lnTo>
                    <a:lnTo>
                      <a:pt x="786" y="15"/>
                    </a:lnTo>
                    <a:lnTo>
                      <a:pt x="786" y="14"/>
                    </a:lnTo>
                    <a:lnTo>
                      <a:pt x="787" y="12"/>
                    </a:lnTo>
                    <a:lnTo>
                      <a:pt x="787" y="11"/>
                    </a:lnTo>
                    <a:lnTo>
                      <a:pt x="788" y="10"/>
                    </a:lnTo>
                    <a:lnTo>
                      <a:pt x="788" y="8"/>
                    </a:lnTo>
                    <a:lnTo>
                      <a:pt x="790" y="7"/>
                    </a:lnTo>
                    <a:lnTo>
                      <a:pt x="791" y="6"/>
                    </a:lnTo>
                    <a:lnTo>
                      <a:pt x="791" y="4"/>
                    </a:lnTo>
                    <a:lnTo>
                      <a:pt x="792" y="2"/>
                    </a:lnTo>
                    <a:lnTo>
                      <a:pt x="794" y="0"/>
                    </a:lnTo>
                  </a:path>
                </a:pathLst>
              </a:custGeom>
              <a:noFill/>
              <a:ln w="28575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534" name="Freeform 88">
                <a:extLst>
                  <a:ext uri="{FF2B5EF4-FFF2-40B4-BE49-F238E27FC236}">
                    <a16:creationId xmlns:a16="http://schemas.microsoft.com/office/drawing/2014/main" id="{DDAE2802-353D-CE4E-86FE-03600384AE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24676" y="5661598"/>
                <a:ext cx="74612" cy="252412"/>
              </a:xfrm>
              <a:custGeom>
                <a:avLst/>
                <a:gdLst>
                  <a:gd name="T0" fmla="*/ 2147483646 w 94"/>
                  <a:gd name="T1" fmla="*/ 2147483646 h 317"/>
                  <a:gd name="T2" fmla="*/ 2147483646 w 94"/>
                  <a:gd name="T3" fmla="*/ 2147483646 h 317"/>
                  <a:gd name="T4" fmla="*/ 2147483646 w 94"/>
                  <a:gd name="T5" fmla="*/ 2147483646 h 317"/>
                  <a:gd name="T6" fmla="*/ 2147483646 w 94"/>
                  <a:gd name="T7" fmla="*/ 2147483646 h 317"/>
                  <a:gd name="T8" fmla="*/ 2147483646 w 94"/>
                  <a:gd name="T9" fmla="*/ 2147483646 h 317"/>
                  <a:gd name="T10" fmla="*/ 2147483646 w 94"/>
                  <a:gd name="T11" fmla="*/ 2147483646 h 317"/>
                  <a:gd name="T12" fmla="*/ 2147483646 w 94"/>
                  <a:gd name="T13" fmla="*/ 2147483646 h 317"/>
                  <a:gd name="T14" fmla="*/ 2147483646 w 94"/>
                  <a:gd name="T15" fmla="*/ 2147483646 h 317"/>
                  <a:gd name="T16" fmla="*/ 2147483646 w 94"/>
                  <a:gd name="T17" fmla="*/ 2147483646 h 317"/>
                  <a:gd name="T18" fmla="*/ 2147483646 w 94"/>
                  <a:gd name="T19" fmla="*/ 2147483646 h 317"/>
                  <a:gd name="T20" fmla="*/ 2147483646 w 94"/>
                  <a:gd name="T21" fmla="*/ 2147483646 h 317"/>
                  <a:gd name="T22" fmla="*/ 2147483646 w 94"/>
                  <a:gd name="T23" fmla="*/ 2147483646 h 317"/>
                  <a:gd name="T24" fmla="*/ 2147483646 w 94"/>
                  <a:gd name="T25" fmla="*/ 2147483646 h 317"/>
                  <a:gd name="T26" fmla="*/ 2147483646 w 94"/>
                  <a:gd name="T27" fmla="*/ 2147483646 h 317"/>
                  <a:gd name="T28" fmla="*/ 2147483646 w 94"/>
                  <a:gd name="T29" fmla="*/ 2147483646 h 317"/>
                  <a:gd name="T30" fmla="*/ 2147483646 w 94"/>
                  <a:gd name="T31" fmla="*/ 2147483646 h 317"/>
                  <a:gd name="T32" fmla="*/ 2147483646 w 94"/>
                  <a:gd name="T33" fmla="*/ 2147483646 h 317"/>
                  <a:gd name="T34" fmla="*/ 2147483646 w 94"/>
                  <a:gd name="T35" fmla="*/ 2147483646 h 317"/>
                  <a:gd name="T36" fmla="*/ 2147483646 w 94"/>
                  <a:gd name="T37" fmla="*/ 2147483646 h 317"/>
                  <a:gd name="T38" fmla="*/ 2147483646 w 94"/>
                  <a:gd name="T39" fmla="*/ 2147483646 h 317"/>
                  <a:gd name="T40" fmla="*/ 2147483646 w 94"/>
                  <a:gd name="T41" fmla="*/ 2147483646 h 317"/>
                  <a:gd name="T42" fmla="*/ 2147483646 w 94"/>
                  <a:gd name="T43" fmla="*/ 2147483646 h 317"/>
                  <a:gd name="T44" fmla="*/ 2147483646 w 94"/>
                  <a:gd name="T45" fmla="*/ 2147483646 h 317"/>
                  <a:gd name="T46" fmla="*/ 2147483646 w 94"/>
                  <a:gd name="T47" fmla="*/ 2147483646 h 317"/>
                  <a:gd name="T48" fmla="*/ 2147483646 w 94"/>
                  <a:gd name="T49" fmla="*/ 2147483646 h 317"/>
                  <a:gd name="T50" fmla="*/ 2147483646 w 94"/>
                  <a:gd name="T51" fmla="*/ 2147483646 h 317"/>
                  <a:gd name="T52" fmla="*/ 2147483646 w 94"/>
                  <a:gd name="T53" fmla="*/ 2147483646 h 317"/>
                  <a:gd name="T54" fmla="*/ 2147483646 w 94"/>
                  <a:gd name="T55" fmla="*/ 2147483646 h 317"/>
                  <a:gd name="T56" fmla="*/ 2147483646 w 94"/>
                  <a:gd name="T57" fmla="*/ 2147483646 h 317"/>
                  <a:gd name="T58" fmla="*/ 2147483646 w 94"/>
                  <a:gd name="T59" fmla="*/ 2147483646 h 317"/>
                  <a:gd name="T60" fmla="*/ 2147483646 w 94"/>
                  <a:gd name="T61" fmla="*/ 2147483646 h 317"/>
                  <a:gd name="T62" fmla="*/ 2147483646 w 94"/>
                  <a:gd name="T63" fmla="*/ 2147483646 h 317"/>
                  <a:gd name="T64" fmla="*/ 2147483646 w 94"/>
                  <a:gd name="T65" fmla="*/ 2147483646 h 317"/>
                  <a:gd name="T66" fmla="*/ 2147483646 w 94"/>
                  <a:gd name="T67" fmla="*/ 2147483646 h 317"/>
                  <a:gd name="T68" fmla="*/ 2147483646 w 94"/>
                  <a:gd name="T69" fmla="*/ 2147483646 h 317"/>
                  <a:gd name="T70" fmla="*/ 2147483646 w 94"/>
                  <a:gd name="T71" fmla="*/ 2147483646 h 317"/>
                  <a:gd name="T72" fmla="*/ 2147483646 w 94"/>
                  <a:gd name="T73" fmla="*/ 2147483646 h 317"/>
                  <a:gd name="T74" fmla="*/ 2147483646 w 94"/>
                  <a:gd name="T75" fmla="*/ 2147483646 h 317"/>
                  <a:gd name="T76" fmla="*/ 2147483646 w 94"/>
                  <a:gd name="T77" fmla="*/ 2147483646 h 317"/>
                  <a:gd name="T78" fmla="*/ 2147483646 w 94"/>
                  <a:gd name="T79" fmla="*/ 2147483646 h 317"/>
                  <a:gd name="T80" fmla="*/ 2147483646 w 94"/>
                  <a:gd name="T81" fmla="*/ 2147483646 h 317"/>
                  <a:gd name="T82" fmla="*/ 2147483646 w 94"/>
                  <a:gd name="T83" fmla="*/ 2147483646 h 317"/>
                  <a:gd name="T84" fmla="*/ 2147483646 w 94"/>
                  <a:gd name="T85" fmla="*/ 2147483646 h 317"/>
                  <a:gd name="T86" fmla="*/ 2147483646 w 94"/>
                  <a:gd name="T87" fmla="*/ 2147483646 h 317"/>
                  <a:gd name="T88" fmla="*/ 2147483646 w 94"/>
                  <a:gd name="T89" fmla="*/ 2147483646 h 317"/>
                  <a:gd name="T90" fmla="*/ 2147483646 w 94"/>
                  <a:gd name="T91" fmla="*/ 2147483646 h 317"/>
                  <a:gd name="T92" fmla="*/ 2147483646 w 94"/>
                  <a:gd name="T93" fmla="*/ 2147483646 h 317"/>
                  <a:gd name="T94" fmla="*/ 2147483646 w 94"/>
                  <a:gd name="T95" fmla="*/ 2147483646 h 317"/>
                  <a:gd name="T96" fmla="*/ 2147483646 w 94"/>
                  <a:gd name="T97" fmla="*/ 2147483646 h 317"/>
                  <a:gd name="T98" fmla="*/ 2147483646 w 94"/>
                  <a:gd name="T99" fmla="*/ 2147483646 h 317"/>
                  <a:gd name="T100" fmla="*/ 2147483646 w 94"/>
                  <a:gd name="T101" fmla="*/ 2147483646 h 317"/>
                  <a:gd name="T102" fmla="*/ 2147483646 w 94"/>
                  <a:gd name="T103" fmla="*/ 2147483646 h 317"/>
                  <a:gd name="T104" fmla="*/ 2147483646 w 94"/>
                  <a:gd name="T105" fmla="*/ 2147483646 h 317"/>
                  <a:gd name="T106" fmla="*/ 2147483646 w 94"/>
                  <a:gd name="T107" fmla="*/ 2147483646 h 317"/>
                  <a:gd name="T108" fmla="*/ 2147483646 w 94"/>
                  <a:gd name="T109" fmla="*/ 2147483646 h 317"/>
                  <a:gd name="T110" fmla="*/ 2147483646 w 94"/>
                  <a:gd name="T111" fmla="*/ 2147483646 h 317"/>
                  <a:gd name="T112" fmla="*/ 2147483646 w 94"/>
                  <a:gd name="T113" fmla="*/ 2147483646 h 317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94" h="317">
                    <a:moveTo>
                      <a:pt x="0" y="0"/>
                    </a:moveTo>
                    <a:lnTo>
                      <a:pt x="3" y="4"/>
                    </a:lnTo>
                    <a:lnTo>
                      <a:pt x="4" y="7"/>
                    </a:lnTo>
                    <a:lnTo>
                      <a:pt x="5" y="9"/>
                    </a:lnTo>
                    <a:lnTo>
                      <a:pt x="7" y="13"/>
                    </a:lnTo>
                    <a:lnTo>
                      <a:pt x="9" y="16"/>
                    </a:lnTo>
                    <a:lnTo>
                      <a:pt x="11" y="19"/>
                    </a:lnTo>
                    <a:lnTo>
                      <a:pt x="12" y="20"/>
                    </a:lnTo>
                    <a:lnTo>
                      <a:pt x="13" y="23"/>
                    </a:lnTo>
                    <a:lnTo>
                      <a:pt x="13" y="25"/>
                    </a:lnTo>
                    <a:lnTo>
                      <a:pt x="15" y="27"/>
                    </a:lnTo>
                    <a:lnTo>
                      <a:pt x="16" y="28"/>
                    </a:lnTo>
                    <a:lnTo>
                      <a:pt x="17" y="31"/>
                    </a:lnTo>
                    <a:lnTo>
                      <a:pt x="17" y="32"/>
                    </a:lnTo>
                    <a:lnTo>
                      <a:pt x="19" y="33"/>
                    </a:lnTo>
                    <a:lnTo>
                      <a:pt x="20" y="35"/>
                    </a:lnTo>
                    <a:lnTo>
                      <a:pt x="20" y="36"/>
                    </a:lnTo>
                    <a:lnTo>
                      <a:pt x="21" y="37"/>
                    </a:lnTo>
                    <a:lnTo>
                      <a:pt x="21" y="39"/>
                    </a:lnTo>
                    <a:lnTo>
                      <a:pt x="23" y="40"/>
                    </a:lnTo>
                    <a:lnTo>
                      <a:pt x="23" y="41"/>
                    </a:lnTo>
                    <a:lnTo>
                      <a:pt x="23" y="43"/>
                    </a:lnTo>
                    <a:lnTo>
                      <a:pt x="24" y="44"/>
                    </a:lnTo>
                    <a:lnTo>
                      <a:pt x="24" y="45"/>
                    </a:lnTo>
                    <a:lnTo>
                      <a:pt x="25" y="47"/>
                    </a:lnTo>
                    <a:lnTo>
                      <a:pt x="25" y="48"/>
                    </a:lnTo>
                    <a:lnTo>
                      <a:pt x="27" y="49"/>
                    </a:lnTo>
                    <a:lnTo>
                      <a:pt x="27" y="51"/>
                    </a:lnTo>
                    <a:lnTo>
                      <a:pt x="28" y="52"/>
                    </a:lnTo>
                    <a:lnTo>
                      <a:pt x="28" y="53"/>
                    </a:lnTo>
                    <a:lnTo>
                      <a:pt x="29" y="55"/>
                    </a:lnTo>
                    <a:lnTo>
                      <a:pt x="29" y="57"/>
                    </a:lnTo>
                    <a:lnTo>
                      <a:pt x="31" y="58"/>
                    </a:lnTo>
                    <a:lnTo>
                      <a:pt x="31" y="60"/>
                    </a:lnTo>
                    <a:lnTo>
                      <a:pt x="32" y="62"/>
                    </a:lnTo>
                    <a:lnTo>
                      <a:pt x="32" y="64"/>
                    </a:lnTo>
                    <a:lnTo>
                      <a:pt x="33" y="65"/>
                    </a:lnTo>
                    <a:lnTo>
                      <a:pt x="33" y="66"/>
                    </a:lnTo>
                    <a:lnTo>
                      <a:pt x="35" y="68"/>
                    </a:lnTo>
                    <a:lnTo>
                      <a:pt x="35" y="69"/>
                    </a:lnTo>
                    <a:lnTo>
                      <a:pt x="35" y="70"/>
                    </a:lnTo>
                    <a:lnTo>
                      <a:pt x="36" y="72"/>
                    </a:lnTo>
                    <a:lnTo>
                      <a:pt x="36" y="73"/>
                    </a:lnTo>
                    <a:lnTo>
                      <a:pt x="37" y="74"/>
                    </a:lnTo>
                    <a:lnTo>
                      <a:pt x="37" y="76"/>
                    </a:lnTo>
                    <a:lnTo>
                      <a:pt x="37" y="77"/>
                    </a:lnTo>
                    <a:lnTo>
                      <a:pt x="39" y="78"/>
                    </a:lnTo>
                    <a:lnTo>
                      <a:pt x="39" y="80"/>
                    </a:lnTo>
                    <a:lnTo>
                      <a:pt x="40" y="81"/>
                    </a:lnTo>
                    <a:lnTo>
                      <a:pt x="40" y="82"/>
                    </a:lnTo>
                    <a:lnTo>
                      <a:pt x="41" y="84"/>
                    </a:lnTo>
                    <a:lnTo>
                      <a:pt x="41" y="85"/>
                    </a:lnTo>
                    <a:lnTo>
                      <a:pt x="41" y="86"/>
                    </a:lnTo>
                    <a:lnTo>
                      <a:pt x="42" y="88"/>
                    </a:lnTo>
                    <a:lnTo>
                      <a:pt x="42" y="89"/>
                    </a:lnTo>
                    <a:lnTo>
                      <a:pt x="42" y="90"/>
                    </a:lnTo>
                    <a:lnTo>
                      <a:pt x="44" y="93"/>
                    </a:lnTo>
                    <a:lnTo>
                      <a:pt x="44" y="94"/>
                    </a:lnTo>
                    <a:lnTo>
                      <a:pt x="45" y="96"/>
                    </a:lnTo>
                    <a:lnTo>
                      <a:pt x="45" y="98"/>
                    </a:lnTo>
                    <a:lnTo>
                      <a:pt x="46" y="100"/>
                    </a:lnTo>
                    <a:lnTo>
                      <a:pt x="48" y="102"/>
                    </a:lnTo>
                    <a:lnTo>
                      <a:pt x="48" y="105"/>
                    </a:lnTo>
                    <a:lnTo>
                      <a:pt x="49" y="106"/>
                    </a:lnTo>
                    <a:lnTo>
                      <a:pt x="49" y="109"/>
                    </a:lnTo>
                    <a:lnTo>
                      <a:pt x="50" y="110"/>
                    </a:lnTo>
                    <a:lnTo>
                      <a:pt x="52" y="112"/>
                    </a:lnTo>
                    <a:lnTo>
                      <a:pt x="52" y="113"/>
                    </a:lnTo>
                    <a:lnTo>
                      <a:pt x="52" y="116"/>
                    </a:lnTo>
                    <a:lnTo>
                      <a:pt x="53" y="117"/>
                    </a:lnTo>
                    <a:lnTo>
                      <a:pt x="53" y="118"/>
                    </a:lnTo>
                    <a:lnTo>
                      <a:pt x="54" y="120"/>
                    </a:lnTo>
                    <a:lnTo>
                      <a:pt x="54" y="121"/>
                    </a:lnTo>
                    <a:lnTo>
                      <a:pt x="54" y="122"/>
                    </a:lnTo>
                    <a:lnTo>
                      <a:pt x="56" y="122"/>
                    </a:lnTo>
                    <a:lnTo>
                      <a:pt x="56" y="124"/>
                    </a:lnTo>
                    <a:lnTo>
                      <a:pt x="56" y="125"/>
                    </a:lnTo>
                    <a:lnTo>
                      <a:pt x="57" y="126"/>
                    </a:lnTo>
                    <a:lnTo>
                      <a:pt x="57" y="128"/>
                    </a:lnTo>
                    <a:lnTo>
                      <a:pt x="57" y="129"/>
                    </a:lnTo>
                    <a:lnTo>
                      <a:pt x="57" y="130"/>
                    </a:lnTo>
                    <a:lnTo>
                      <a:pt x="58" y="131"/>
                    </a:lnTo>
                    <a:lnTo>
                      <a:pt x="58" y="133"/>
                    </a:lnTo>
                    <a:lnTo>
                      <a:pt x="60" y="134"/>
                    </a:lnTo>
                    <a:lnTo>
                      <a:pt x="60" y="135"/>
                    </a:lnTo>
                    <a:lnTo>
                      <a:pt x="60" y="137"/>
                    </a:lnTo>
                    <a:lnTo>
                      <a:pt x="61" y="139"/>
                    </a:lnTo>
                    <a:lnTo>
                      <a:pt x="61" y="141"/>
                    </a:lnTo>
                    <a:lnTo>
                      <a:pt x="61" y="142"/>
                    </a:lnTo>
                    <a:lnTo>
                      <a:pt x="62" y="143"/>
                    </a:lnTo>
                    <a:lnTo>
                      <a:pt x="62" y="146"/>
                    </a:lnTo>
                    <a:lnTo>
                      <a:pt x="64" y="147"/>
                    </a:lnTo>
                    <a:lnTo>
                      <a:pt x="64" y="150"/>
                    </a:lnTo>
                    <a:lnTo>
                      <a:pt x="65" y="153"/>
                    </a:lnTo>
                    <a:lnTo>
                      <a:pt x="65" y="154"/>
                    </a:lnTo>
                    <a:lnTo>
                      <a:pt x="66" y="157"/>
                    </a:lnTo>
                    <a:lnTo>
                      <a:pt x="66" y="158"/>
                    </a:lnTo>
                    <a:lnTo>
                      <a:pt x="68" y="159"/>
                    </a:lnTo>
                    <a:lnTo>
                      <a:pt x="68" y="162"/>
                    </a:lnTo>
                    <a:lnTo>
                      <a:pt x="68" y="163"/>
                    </a:lnTo>
                    <a:lnTo>
                      <a:pt x="69" y="165"/>
                    </a:lnTo>
                    <a:lnTo>
                      <a:pt x="69" y="166"/>
                    </a:lnTo>
                    <a:lnTo>
                      <a:pt x="69" y="167"/>
                    </a:lnTo>
                    <a:lnTo>
                      <a:pt x="70" y="169"/>
                    </a:lnTo>
                    <a:lnTo>
                      <a:pt x="70" y="170"/>
                    </a:lnTo>
                    <a:lnTo>
                      <a:pt x="70" y="171"/>
                    </a:lnTo>
                    <a:lnTo>
                      <a:pt x="70" y="173"/>
                    </a:lnTo>
                    <a:lnTo>
                      <a:pt x="72" y="173"/>
                    </a:lnTo>
                    <a:lnTo>
                      <a:pt x="72" y="174"/>
                    </a:lnTo>
                    <a:lnTo>
                      <a:pt x="72" y="175"/>
                    </a:lnTo>
                    <a:lnTo>
                      <a:pt x="72" y="177"/>
                    </a:lnTo>
                    <a:lnTo>
                      <a:pt x="73" y="178"/>
                    </a:lnTo>
                    <a:lnTo>
                      <a:pt x="73" y="179"/>
                    </a:lnTo>
                    <a:lnTo>
                      <a:pt x="73" y="181"/>
                    </a:lnTo>
                    <a:lnTo>
                      <a:pt x="74" y="182"/>
                    </a:lnTo>
                    <a:lnTo>
                      <a:pt x="74" y="183"/>
                    </a:lnTo>
                    <a:lnTo>
                      <a:pt x="74" y="185"/>
                    </a:lnTo>
                    <a:lnTo>
                      <a:pt x="76" y="186"/>
                    </a:lnTo>
                    <a:lnTo>
                      <a:pt x="76" y="187"/>
                    </a:lnTo>
                    <a:lnTo>
                      <a:pt x="76" y="189"/>
                    </a:lnTo>
                    <a:lnTo>
                      <a:pt x="77" y="190"/>
                    </a:lnTo>
                    <a:lnTo>
                      <a:pt x="77" y="193"/>
                    </a:lnTo>
                    <a:lnTo>
                      <a:pt x="78" y="194"/>
                    </a:lnTo>
                    <a:lnTo>
                      <a:pt x="78" y="197"/>
                    </a:lnTo>
                    <a:lnTo>
                      <a:pt x="78" y="198"/>
                    </a:lnTo>
                    <a:lnTo>
                      <a:pt x="80" y="201"/>
                    </a:lnTo>
                    <a:lnTo>
                      <a:pt x="80" y="203"/>
                    </a:lnTo>
                    <a:lnTo>
                      <a:pt x="81" y="205"/>
                    </a:lnTo>
                    <a:lnTo>
                      <a:pt x="81" y="206"/>
                    </a:lnTo>
                    <a:lnTo>
                      <a:pt x="82" y="208"/>
                    </a:lnTo>
                    <a:lnTo>
                      <a:pt x="82" y="210"/>
                    </a:lnTo>
                    <a:lnTo>
                      <a:pt x="82" y="211"/>
                    </a:lnTo>
                    <a:lnTo>
                      <a:pt x="84" y="212"/>
                    </a:lnTo>
                    <a:lnTo>
                      <a:pt x="84" y="214"/>
                    </a:lnTo>
                    <a:lnTo>
                      <a:pt x="84" y="215"/>
                    </a:lnTo>
                    <a:lnTo>
                      <a:pt x="85" y="216"/>
                    </a:lnTo>
                    <a:lnTo>
                      <a:pt x="85" y="218"/>
                    </a:lnTo>
                    <a:lnTo>
                      <a:pt x="85" y="219"/>
                    </a:lnTo>
                    <a:lnTo>
                      <a:pt x="85" y="220"/>
                    </a:lnTo>
                    <a:lnTo>
                      <a:pt x="86" y="222"/>
                    </a:lnTo>
                    <a:lnTo>
                      <a:pt x="86" y="223"/>
                    </a:lnTo>
                    <a:lnTo>
                      <a:pt x="86" y="224"/>
                    </a:lnTo>
                    <a:lnTo>
                      <a:pt x="86" y="226"/>
                    </a:lnTo>
                    <a:lnTo>
                      <a:pt x="86" y="227"/>
                    </a:lnTo>
                    <a:lnTo>
                      <a:pt x="86" y="228"/>
                    </a:lnTo>
                    <a:lnTo>
                      <a:pt x="86" y="230"/>
                    </a:lnTo>
                    <a:lnTo>
                      <a:pt x="88" y="231"/>
                    </a:lnTo>
                    <a:lnTo>
                      <a:pt x="88" y="232"/>
                    </a:lnTo>
                    <a:lnTo>
                      <a:pt x="88" y="234"/>
                    </a:lnTo>
                    <a:lnTo>
                      <a:pt x="88" y="235"/>
                    </a:lnTo>
                    <a:lnTo>
                      <a:pt x="88" y="236"/>
                    </a:lnTo>
                    <a:lnTo>
                      <a:pt x="88" y="238"/>
                    </a:lnTo>
                    <a:lnTo>
                      <a:pt x="88" y="239"/>
                    </a:lnTo>
                    <a:lnTo>
                      <a:pt x="88" y="242"/>
                    </a:lnTo>
                    <a:lnTo>
                      <a:pt x="88" y="243"/>
                    </a:lnTo>
                    <a:lnTo>
                      <a:pt x="88" y="246"/>
                    </a:lnTo>
                    <a:lnTo>
                      <a:pt x="89" y="247"/>
                    </a:lnTo>
                    <a:lnTo>
                      <a:pt x="89" y="248"/>
                    </a:lnTo>
                    <a:lnTo>
                      <a:pt x="89" y="250"/>
                    </a:lnTo>
                    <a:lnTo>
                      <a:pt x="89" y="251"/>
                    </a:lnTo>
                    <a:lnTo>
                      <a:pt x="89" y="252"/>
                    </a:lnTo>
                    <a:lnTo>
                      <a:pt x="89" y="254"/>
                    </a:lnTo>
                    <a:lnTo>
                      <a:pt x="89" y="255"/>
                    </a:lnTo>
                    <a:lnTo>
                      <a:pt x="89" y="256"/>
                    </a:lnTo>
                    <a:lnTo>
                      <a:pt x="89" y="258"/>
                    </a:lnTo>
                    <a:lnTo>
                      <a:pt x="89" y="259"/>
                    </a:lnTo>
                    <a:lnTo>
                      <a:pt x="89" y="260"/>
                    </a:lnTo>
                    <a:lnTo>
                      <a:pt x="90" y="260"/>
                    </a:lnTo>
                    <a:lnTo>
                      <a:pt x="90" y="262"/>
                    </a:lnTo>
                    <a:lnTo>
                      <a:pt x="90" y="263"/>
                    </a:lnTo>
                    <a:lnTo>
                      <a:pt x="90" y="264"/>
                    </a:lnTo>
                    <a:lnTo>
                      <a:pt x="90" y="266"/>
                    </a:lnTo>
                    <a:lnTo>
                      <a:pt x="90" y="267"/>
                    </a:lnTo>
                    <a:lnTo>
                      <a:pt x="90" y="268"/>
                    </a:lnTo>
                    <a:lnTo>
                      <a:pt x="90" y="270"/>
                    </a:lnTo>
                    <a:lnTo>
                      <a:pt x="92" y="270"/>
                    </a:lnTo>
                    <a:lnTo>
                      <a:pt x="92" y="271"/>
                    </a:lnTo>
                    <a:lnTo>
                      <a:pt x="92" y="272"/>
                    </a:lnTo>
                    <a:lnTo>
                      <a:pt x="92" y="274"/>
                    </a:lnTo>
                    <a:lnTo>
                      <a:pt x="92" y="275"/>
                    </a:lnTo>
                    <a:lnTo>
                      <a:pt x="92" y="276"/>
                    </a:lnTo>
                    <a:lnTo>
                      <a:pt x="93" y="278"/>
                    </a:lnTo>
                    <a:lnTo>
                      <a:pt x="93" y="279"/>
                    </a:lnTo>
                    <a:lnTo>
                      <a:pt x="93" y="280"/>
                    </a:lnTo>
                    <a:lnTo>
                      <a:pt x="93" y="281"/>
                    </a:lnTo>
                    <a:lnTo>
                      <a:pt x="93" y="283"/>
                    </a:lnTo>
                    <a:lnTo>
                      <a:pt x="94" y="284"/>
                    </a:lnTo>
                    <a:lnTo>
                      <a:pt x="94" y="285"/>
                    </a:lnTo>
                    <a:lnTo>
                      <a:pt x="94" y="287"/>
                    </a:lnTo>
                    <a:lnTo>
                      <a:pt x="94" y="288"/>
                    </a:lnTo>
                    <a:lnTo>
                      <a:pt x="94" y="289"/>
                    </a:lnTo>
                    <a:lnTo>
                      <a:pt x="94" y="291"/>
                    </a:lnTo>
                    <a:lnTo>
                      <a:pt x="94" y="292"/>
                    </a:lnTo>
                    <a:lnTo>
                      <a:pt x="94" y="293"/>
                    </a:lnTo>
                    <a:lnTo>
                      <a:pt x="94" y="295"/>
                    </a:lnTo>
                    <a:lnTo>
                      <a:pt x="94" y="296"/>
                    </a:lnTo>
                    <a:lnTo>
                      <a:pt x="94" y="297"/>
                    </a:lnTo>
                    <a:lnTo>
                      <a:pt x="94" y="299"/>
                    </a:lnTo>
                    <a:lnTo>
                      <a:pt x="94" y="300"/>
                    </a:lnTo>
                    <a:lnTo>
                      <a:pt x="94" y="303"/>
                    </a:lnTo>
                    <a:lnTo>
                      <a:pt x="94" y="304"/>
                    </a:lnTo>
                    <a:lnTo>
                      <a:pt x="94" y="305"/>
                    </a:lnTo>
                    <a:lnTo>
                      <a:pt x="93" y="308"/>
                    </a:lnTo>
                    <a:lnTo>
                      <a:pt x="93" y="309"/>
                    </a:lnTo>
                    <a:lnTo>
                      <a:pt x="93" y="312"/>
                    </a:lnTo>
                    <a:lnTo>
                      <a:pt x="93" y="315"/>
                    </a:lnTo>
                    <a:lnTo>
                      <a:pt x="93" y="317"/>
                    </a:lnTo>
                  </a:path>
                </a:pathLst>
              </a:custGeom>
              <a:noFill/>
              <a:ln w="28575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535" name="Freeform 89">
                <a:extLst>
                  <a:ext uri="{FF2B5EF4-FFF2-40B4-BE49-F238E27FC236}">
                    <a16:creationId xmlns:a16="http://schemas.microsoft.com/office/drawing/2014/main" id="{3120A68E-F1E5-7847-9F23-3B5B480229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24676" y="5910834"/>
                <a:ext cx="74612" cy="252413"/>
              </a:xfrm>
              <a:custGeom>
                <a:avLst/>
                <a:gdLst>
                  <a:gd name="T0" fmla="*/ 2147483646 w 94"/>
                  <a:gd name="T1" fmla="*/ 2147483646 h 317"/>
                  <a:gd name="T2" fmla="*/ 2147483646 w 94"/>
                  <a:gd name="T3" fmla="*/ 2147483646 h 317"/>
                  <a:gd name="T4" fmla="*/ 2147483646 w 94"/>
                  <a:gd name="T5" fmla="*/ 2147483646 h 317"/>
                  <a:gd name="T6" fmla="*/ 2147483646 w 94"/>
                  <a:gd name="T7" fmla="*/ 2147483646 h 317"/>
                  <a:gd name="T8" fmla="*/ 2147483646 w 94"/>
                  <a:gd name="T9" fmla="*/ 2147483646 h 317"/>
                  <a:gd name="T10" fmla="*/ 2147483646 w 94"/>
                  <a:gd name="T11" fmla="*/ 2147483646 h 317"/>
                  <a:gd name="T12" fmla="*/ 2147483646 w 94"/>
                  <a:gd name="T13" fmla="*/ 2147483646 h 317"/>
                  <a:gd name="T14" fmla="*/ 2147483646 w 94"/>
                  <a:gd name="T15" fmla="*/ 2147483646 h 317"/>
                  <a:gd name="T16" fmla="*/ 2147483646 w 94"/>
                  <a:gd name="T17" fmla="*/ 2147483646 h 317"/>
                  <a:gd name="T18" fmla="*/ 2147483646 w 94"/>
                  <a:gd name="T19" fmla="*/ 2147483646 h 317"/>
                  <a:gd name="T20" fmla="*/ 2147483646 w 94"/>
                  <a:gd name="T21" fmla="*/ 2147483646 h 317"/>
                  <a:gd name="T22" fmla="*/ 2147483646 w 94"/>
                  <a:gd name="T23" fmla="*/ 2147483646 h 317"/>
                  <a:gd name="T24" fmla="*/ 2147483646 w 94"/>
                  <a:gd name="T25" fmla="*/ 2147483646 h 317"/>
                  <a:gd name="T26" fmla="*/ 2147483646 w 94"/>
                  <a:gd name="T27" fmla="*/ 2147483646 h 317"/>
                  <a:gd name="T28" fmla="*/ 2147483646 w 94"/>
                  <a:gd name="T29" fmla="*/ 2147483646 h 317"/>
                  <a:gd name="T30" fmla="*/ 2147483646 w 94"/>
                  <a:gd name="T31" fmla="*/ 2147483646 h 317"/>
                  <a:gd name="T32" fmla="*/ 2147483646 w 94"/>
                  <a:gd name="T33" fmla="*/ 2147483646 h 317"/>
                  <a:gd name="T34" fmla="*/ 2147483646 w 94"/>
                  <a:gd name="T35" fmla="*/ 2147483646 h 317"/>
                  <a:gd name="T36" fmla="*/ 2147483646 w 94"/>
                  <a:gd name="T37" fmla="*/ 2147483646 h 317"/>
                  <a:gd name="T38" fmla="*/ 2147483646 w 94"/>
                  <a:gd name="T39" fmla="*/ 2147483646 h 317"/>
                  <a:gd name="T40" fmla="*/ 2147483646 w 94"/>
                  <a:gd name="T41" fmla="*/ 2147483646 h 317"/>
                  <a:gd name="T42" fmla="*/ 2147483646 w 94"/>
                  <a:gd name="T43" fmla="*/ 2147483646 h 317"/>
                  <a:gd name="T44" fmla="*/ 2147483646 w 94"/>
                  <a:gd name="T45" fmla="*/ 2147483646 h 317"/>
                  <a:gd name="T46" fmla="*/ 2147483646 w 94"/>
                  <a:gd name="T47" fmla="*/ 2147483646 h 317"/>
                  <a:gd name="T48" fmla="*/ 2147483646 w 94"/>
                  <a:gd name="T49" fmla="*/ 2147483646 h 317"/>
                  <a:gd name="T50" fmla="*/ 2147483646 w 94"/>
                  <a:gd name="T51" fmla="*/ 2147483646 h 317"/>
                  <a:gd name="T52" fmla="*/ 2147483646 w 94"/>
                  <a:gd name="T53" fmla="*/ 2147483646 h 317"/>
                  <a:gd name="T54" fmla="*/ 2147483646 w 94"/>
                  <a:gd name="T55" fmla="*/ 2147483646 h 317"/>
                  <a:gd name="T56" fmla="*/ 2147483646 w 94"/>
                  <a:gd name="T57" fmla="*/ 2147483646 h 317"/>
                  <a:gd name="T58" fmla="*/ 2147483646 w 94"/>
                  <a:gd name="T59" fmla="*/ 2147483646 h 317"/>
                  <a:gd name="T60" fmla="*/ 2147483646 w 94"/>
                  <a:gd name="T61" fmla="*/ 2147483646 h 317"/>
                  <a:gd name="T62" fmla="*/ 2147483646 w 94"/>
                  <a:gd name="T63" fmla="*/ 2147483646 h 317"/>
                  <a:gd name="T64" fmla="*/ 2147483646 w 94"/>
                  <a:gd name="T65" fmla="*/ 2147483646 h 317"/>
                  <a:gd name="T66" fmla="*/ 2147483646 w 94"/>
                  <a:gd name="T67" fmla="*/ 2147483646 h 317"/>
                  <a:gd name="T68" fmla="*/ 2147483646 w 94"/>
                  <a:gd name="T69" fmla="*/ 2147483646 h 317"/>
                  <a:gd name="T70" fmla="*/ 2147483646 w 94"/>
                  <a:gd name="T71" fmla="*/ 2147483646 h 317"/>
                  <a:gd name="T72" fmla="*/ 2147483646 w 94"/>
                  <a:gd name="T73" fmla="*/ 2147483646 h 317"/>
                  <a:gd name="T74" fmla="*/ 2147483646 w 94"/>
                  <a:gd name="T75" fmla="*/ 2147483646 h 317"/>
                  <a:gd name="T76" fmla="*/ 2147483646 w 94"/>
                  <a:gd name="T77" fmla="*/ 2147483646 h 317"/>
                  <a:gd name="T78" fmla="*/ 2147483646 w 94"/>
                  <a:gd name="T79" fmla="*/ 2147483646 h 317"/>
                  <a:gd name="T80" fmla="*/ 2147483646 w 94"/>
                  <a:gd name="T81" fmla="*/ 2147483646 h 317"/>
                  <a:gd name="T82" fmla="*/ 2147483646 w 94"/>
                  <a:gd name="T83" fmla="*/ 2147483646 h 317"/>
                  <a:gd name="T84" fmla="*/ 2147483646 w 94"/>
                  <a:gd name="T85" fmla="*/ 2147483646 h 317"/>
                  <a:gd name="T86" fmla="*/ 2147483646 w 94"/>
                  <a:gd name="T87" fmla="*/ 2147483646 h 317"/>
                  <a:gd name="T88" fmla="*/ 2147483646 w 94"/>
                  <a:gd name="T89" fmla="*/ 2147483646 h 317"/>
                  <a:gd name="T90" fmla="*/ 2147483646 w 94"/>
                  <a:gd name="T91" fmla="*/ 2147483646 h 317"/>
                  <a:gd name="T92" fmla="*/ 2147483646 w 94"/>
                  <a:gd name="T93" fmla="*/ 2147483646 h 317"/>
                  <a:gd name="T94" fmla="*/ 2147483646 w 94"/>
                  <a:gd name="T95" fmla="*/ 2147483646 h 317"/>
                  <a:gd name="T96" fmla="*/ 2147483646 w 94"/>
                  <a:gd name="T97" fmla="*/ 2147483646 h 317"/>
                  <a:gd name="T98" fmla="*/ 2147483646 w 94"/>
                  <a:gd name="T99" fmla="*/ 2147483646 h 317"/>
                  <a:gd name="T100" fmla="*/ 2147483646 w 94"/>
                  <a:gd name="T101" fmla="*/ 2147483646 h 317"/>
                  <a:gd name="T102" fmla="*/ 2147483646 w 94"/>
                  <a:gd name="T103" fmla="*/ 2147483646 h 317"/>
                  <a:gd name="T104" fmla="*/ 2147483646 w 94"/>
                  <a:gd name="T105" fmla="*/ 2147483646 h 317"/>
                  <a:gd name="T106" fmla="*/ 2147483646 w 94"/>
                  <a:gd name="T107" fmla="*/ 2147483646 h 317"/>
                  <a:gd name="T108" fmla="*/ 2147483646 w 94"/>
                  <a:gd name="T109" fmla="*/ 2147483646 h 317"/>
                  <a:gd name="T110" fmla="*/ 2147483646 w 94"/>
                  <a:gd name="T111" fmla="*/ 2147483646 h 317"/>
                  <a:gd name="T112" fmla="*/ 2147483646 w 94"/>
                  <a:gd name="T113" fmla="*/ 2147483646 h 317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94" h="317">
                    <a:moveTo>
                      <a:pt x="0" y="317"/>
                    </a:moveTo>
                    <a:lnTo>
                      <a:pt x="3" y="314"/>
                    </a:lnTo>
                    <a:lnTo>
                      <a:pt x="4" y="310"/>
                    </a:lnTo>
                    <a:lnTo>
                      <a:pt x="5" y="308"/>
                    </a:lnTo>
                    <a:lnTo>
                      <a:pt x="7" y="305"/>
                    </a:lnTo>
                    <a:lnTo>
                      <a:pt x="9" y="302"/>
                    </a:lnTo>
                    <a:lnTo>
                      <a:pt x="11" y="300"/>
                    </a:lnTo>
                    <a:lnTo>
                      <a:pt x="12" y="297"/>
                    </a:lnTo>
                    <a:lnTo>
                      <a:pt x="13" y="294"/>
                    </a:lnTo>
                    <a:lnTo>
                      <a:pt x="13" y="293"/>
                    </a:lnTo>
                    <a:lnTo>
                      <a:pt x="15" y="290"/>
                    </a:lnTo>
                    <a:lnTo>
                      <a:pt x="16" y="289"/>
                    </a:lnTo>
                    <a:lnTo>
                      <a:pt x="17" y="288"/>
                    </a:lnTo>
                    <a:lnTo>
                      <a:pt x="17" y="286"/>
                    </a:lnTo>
                    <a:lnTo>
                      <a:pt x="19" y="284"/>
                    </a:lnTo>
                    <a:lnTo>
                      <a:pt x="20" y="282"/>
                    </a:lnTo>
                    <a:lnTo>
                      <a:pt x="20" y="281"/>
                    </a:lnTo>
                    <a:lnTo>
                      <a:pt x="21" y="280"/>
                    </a:lnTo>
                    <a:lnTo>
                      <a:pt x="21" y="278"/>
                    </a:lnTo>
                    <a:lnTo>
                      <a:pt x="23" y="277"/>
                    </a:lnTo>
                    <a:lnTo>
                      <a:pt x="23" y="276"/>
                    </a:lnTo>
                    <a:lnTo>
                      <a:pt x="23" y="274"/>
                    </a:lnTo>
                    <a:lnTo>
                      <a:pt x="24" y="274"/>
                    </a:lnTo>
                    <a:lnTo>
                      <a:pt x="24" y="273"/>
                    </a:lnTo>
                    <a:lnTo>
                      <a:pt x="25" y="272"/>
                    </a:lnTo>
                    <a:lnTo>
                      <a:pt x="25" y="270"/>
                    </a:lnTo>
                    <a:lnTo>
                      <a:pt x="27" y="269"/>
                    </a:lnTo>
                    <a:lnTo>
                      <a:pt x="27" y="268"/>
                    </a:lnTo>
                    <a:lnTo>
                      <a:pt x="28" y="266"/>
                    </a:lnTo>
                    <a:lnTo>
                      <a:pt x="28" y="264"/>
                    </a:lnTo>
                    <a:lnTo>
                      <a:pt x="29" y="263"/>
                    </a:lnTo>
                    <a:lnTo>
                      <a:pt x="29" y="261"/>
                    </a:lnTo>
                    <a:lnTo>
                      <a:pt x="31" y="259"/>
                    </a:lnTo>
                    <a:lnTo>
                      <a:pt x="31" y="257"/>
                    </a:lnTo>
                    <a:lnTo>
                      <a:pt x="32" y="256"/>
                    </a:lnTo>
                    <a:lnTo>
                      <a:pt x="32" y="255"/>
                    </a:lnTo>
                    <a:lnTo>
                      <a:pt x="33" y="253"/>
                    </a:lnTo>
                    <a:lnTo>
                      <a:pt x="33" y="251"/>
                    </a:lnTo>
                    <a:lnTo>
                      <a:pt x="35" y="249"/>
                    </a:lnTo>
                    <a:lnTo>
                      <a:pt x="35" y="248"/>
                    </a:lnTo>
                    <a:lnTo>
                      <a:pt x="36" y="247"/>
                    </a:lnTo>
                    <a:lnTo>
                      <a:pt x="36" y="245"/>
                    </a:lnTo>
                    <a:lnTo>
                      <a:pt x="36" y="244"/>
                    </a:lnTo>
                    <a:lnTo>
                      <a:pt x="37" y="243"/>
                    </a:lnTo>
                    <a:lnTo>
                      <a:pt x="37" y="241"/>
                    </a:lnTo>
                    <a:lnTo>
                      <a:pt x="39" y="240"/>
                    </a:lnTo>
                    <a:lnTo>
                      <a:pt x="39" y="239"/>
                    </a:lnTo>
                    <a:lnTo>
                      <a:pt x="39" y="237"/>
                    </a:lnTo>
                    <a:lnTo>
                      <a:pt x="40" y="237"/>
                    </a:lnTo>
                    <a:lnTo>
                      <a:pt x="40" y="236"/>
                    </a:lnTo>
                    <a:lnTo>
                      <a:pt x="40" y="235"/>
                    </a:lnTo>
                    <a:lnTo>
                      <a:pt x="41" y="233"/>
                    </a:lnTo>
                    <a:lnTo>
                      <a:pt x="41" y="232"/>
                    </a:lnTo>
                    <a:lnTo>
                      <a:pt x="41" y="231"/>
                    </a:lnTo>
                    <a:lnTo>
                      <a:pt x="42" y="229"/>
                    </a:lnTo>
                    <a:lnTo>
                      <a:pt x="42" y="228"/>
                    </a:lnTo>
                    <a:lnTo>
                      <a:pt x="42" y="227"/>
                    </a:lnTo>
                    <a:lnTo>
                      <a:pt x="44" y="225"/>
                    </a:lnTo>
                    <a:lnTo>
                      <a:pt x="44" y="223"/>
                    </a:lnTo>
                    <a:lnTo>
                      <a:pt x="45" y="221"/>
                    </a:lnTo>
                    <a:lnTo>
                      <a:pt x="45" y="220"/>
                    </a:lnTo>
                    <a:lnTo>
                      <a:pt x="46" y="217"/>
                    </a:lnTo>
                    <a:lnTo>
                      <a:pt x="48" y="215"/>
                    </a:lnTo>
                    <a:lnTo>
                      <a:pt x="48" y="213"/>
                    </a:lnTo>
                    <a:lnTo>
                      <a:pt x="49" y="211"/>
                    </a:lnTo>
                    <a:lnTo>
                      <a:pt x="49" y="209"/>
                    </a:lnTo>
                    <a:lnTo>
                      <a:pt x="50" y="207"/>
                    </a:lnTo>
                    <a:lnTo>
                      <a:pt x="52" y="205"/>
                    </a:lnTo>
                    <a:lnTo>
                      <a:pt x="52" y="204"/>
                    </a:lnTo>
                    <a:lnTo>
                      <a:pt x="52" y="203"/>
                    </a:lnTo>
                    <a:lnTo>
                      <a:pt x="53" y="201"/>
                    </a:lnTo>
                    <a:lnTo>
                      <a:pt x="53" y="200"/>
                    </a:lnTo>
                    <a:lnTo>
                      <a:pt x="54" y="199"/>
                    </a:lnTo>
                    <a:lnTo>
                      <a:pt x="54" y="197"/>
                    </a:lnTo>
                    <a:lnTo>
                      <a:pt x="54" y="196"/>
                    </a:lnTo>
                    <a:lnTo>
                      <a:pt x="56" y="195"/>
                    </a:lnTo>
                    <a:lnTo>
                      <a:pt x="56" y="193"/>
                    </a:lnTo>
                    <a:lnTo>
                      <a:pt x="56" y="192"/>
                    </a:lnTo>
                    <a:lnTo>
                      <a:pt x="57" y="191"/>
                    </a:lnTo>
                    <a:lnTo>
                      <a:pt x="57" y="190"/>
                    </a:lnTo>
                    <a:lnTo>
                      <a:pt x="57" y="188"/>
                    </a:lnTo>
                    <a:lnTo>
                      <a:pt x="58" y="187"/>
                    </a:lnTo>
                    <a:lnTo>
                      <a:pt x="58" y="186"/>
                    </a:lnTo>
                    <a:lnTo>
                      <a:pt x="58" y="184"/>
                    </a:lnTo>
                    <a:lnTo>
                      <a:pt x="60" y="183"/>
                    </a:lnTo>
                    <a:lnTo>
                      <a:pt x="60" y="182"/>
                    </a:lnTo>
                    <a:lnTo>
                      <a:pt x="60" y="180"/>
                    </a:lnTo>
                    <a:lnTo>
                      <a:pt x="61" y="179"/>
                    </a:lnTo>
                    <a:lnTo>
                      <a:pt x="61" y="176"/>
                    </a:lnTo>
                    <a:lnTo>
                      <a:pt x="61" y="175"/>
                    </a:lnTo>
                    <a:lnTo>
                      <a:pt x="62" y="174"/>
                    </a:lnTo>
                    <a:lnTo>
                      <a:pt x="62" y="171"/>
                    </a:lnTo>
                    <a:lnTo>
                      <a:pt x="64" y="170"/>
                    </a:lnTo>
                    <a:lnTo>
                      <a:pt x="64" y="167"/>
                    </a:lnTo>
                    <a:lnTo>
                      <a:pt x="65" y="164"/>
                    </a:lnTo>
                    <a:lnTo>
                      <a:pt x="65" y="163"/>
                    </a:lnTo>
                    <a:lnTo>
                      <a:pt x="66" y="160"/>
                    </a:lnTo>
                    <a:lnTo>
                      <a:pt x="66" y="159"/>
                    </a:lnTo>
                    <a:lnTo>
                      <a:pt x="68" y="158"/>
                    </a:lnTo>
                    <a:lnTo>
                      <a:pt x="68" y="156"/>
                    </a:lnTo>
                    <a:lnTo>
                      <a:pt x="68" y="154"/>
                    </a:lnTo>
                    <a:lnTo>
                      <a:pt x="69" y="152"/>
                    </a:lnTo>
                    <a:lnTo>
                      <a:pt x="69" y="151"/>
                    </a:lnTo>
                    <a:lnTo>
                      <a:pt x="69" y="150"/>
                    </a:lnTo>
                    <a:lnTo>
                      <a:pt x="70" y="148"/>
                    </a:lnTo>
                    <a:lnTo>
                      <a:pt x="70" y="147"/>
                    </a:lnTo>
                    <a:lnTo>
                      <a:pt x="70" y="146"/>
                    </a:lnTo>
                    <a:lnTo>
                      <a:pt x="72" y="144"/>
                    </a:lnTo>
                    <a:lnTo>
                      <a:pt x="72" y="143"/>
                    </a:lnTo>
                    <a:lnTo>
                      <a:pt x="72" y="142"/>
                    </a:lnTo>
                    <a:lnTo>
                      <a:pt x="72" y="140"/>
                    </a:lnTo>
                    <a:lnTo>
                      <a:pt x="73" y="139"/>
                    </a:lnTo>
                    <a:lnTo>
                      <a:pt x="73" y="138"/>
                    </a:lnTo>
                    <a:lnTo>
                      <a:pt x="74" y="136"/>
                    </a:lnTo>
                    <a:lnTo>
                      <a:pt x="74" y="135"/>
                    </a:lnTo>
                    <a:lnTo>
                      <a:pt x="74" y="134"/>
                    </a:lnTo>
                    <a:lnTo>
                      <a:pt x="76" y="132"/>
                    </a:lnTo>
                    <a:lnTo>
                      <a:pt x="76" y="130"/>
                    </a:lnTo>
                    <a:lnTo>
                      <a:pt x="76" y="128"/>
                    </a:lnTo>
                    <a:lnTo>
                      <a:pt x="77" y="127"/>
                    </a:lnTo>
                    <a:lnTo>
                      <a:pt x="77" y="126"/>
                    </a:lnTo>
                    <a:lnTo>
                      <a:pt x="78" y="123"/>
                    </a:lnTo>
                    <a:lnTo>
                      <a:pt x="78" y="122"/>
                    </a:lnTo>
                    <a:lnTo>
                      <a:pt x="78" y="119"/>
                    </a:lnTo>
                    <a:lnTo>
                      <a:pt x="80" y="116"/>
                    </a:lnTo>
                    <a:lnTo>
                      <a:pt x="80" y="115"/>
                    </a:lnTo>
                    <a:lnTo>
                      <a:pt x="81" y="113"/>
                    </a:lnTo>
                    <a:lnTo>
                      <a:pt x="81" y="111"/>
                    </a:lnTo>
                    <a:lnTo>
                      <a:pt x="82" y="110"/>
                    </a:lnTo>
                    <a:lnTo>
                      <a:pt x="82" y="107"/>
                    </a:lnTo>
                    <a:lnTo>
                      <a:pt x="82" y="106"/>
                    </a:lnTo>
                    <a:lnTo>
                      <a:pt x="84" y="105"/>
                    </a:lnTo>
                    <a:lnTo>
                      <a:pt x="84" y="103"/>
                    </a:lnTo>
                    <a:lnTo>
                      <a:pt x="84" y="102"/>
                    </a:lnTo>
                    <a:lnTo>
                      <a:pt x="85" y="101"/>
                    </a:lnTo>
                    <a:lnTo>
                      <a:pt x="85" y="99"/>
                    </a:lnTo>
                    <a:lnTo>
                      <a:pt x="85" y="98"/>
                    </a:lnTo>
                    <a:lnTo>
                      <a:pt x="85" y="97"/>
                    </a:lnTo>
                    <a:lnTo>
                      <a:pt x="86" y="95"/>
                    </a:lnTo>
                    <a:lnTo>
                      <a:pt x="86" y="94"/>
                    </a:lnTo>
                    <a:lnTo>
                      <a:pt x="86" y="93"/>
                    </a:lnTo>
                    <a:lnTo>
                      <a:pt x="86" y="91"/>
                    </a:lnTo>
                    <a:lnTo>
                      <a:pt x="86" y="90"/>
                    </a:lnTo>
                    <a:lnTo>
                      <a:pt x="86" y="89"/>
                    </a:lnTo>
                    <a:lnTo>
                      <a:pt x="86" y="87"/>
                    </a:lnTo>
                    <a:lnTo>
                      <a:pt x="88" y="87"/>
                    </a:lnTo>
                    <a:lnTo>
                      <a:pt x="88" y="86"/>
                    </a:lnTo>
                    <a:lnTo>
                      <a:pt x="88" y="85"/>
                    </a:lnTo>
                    <a:lnTo>
                      <a:pt x="88" y="82"/>
                    </a:lnTo>
                    <a:lnTo>
                      <a:pt x="88" y="81"/>
                    </a:lnTo>
                    <a:lnTo>
                      <a:pt x="88" y="79"/>
                    </a:lnTo>
                    <a:lnTo>
                      <a:pt x="88" y="78"/>
                    </a:lnTo>
                    <a:lnTo>
                      <a:pt x="88" y="77"/>
                    </a:lnTo>
                    <a:lnTo>
                      <a:pt x="88" y="74"/>
                    </a:lnTo>
                    <a:lnTo>
                      <a:pt x="88" y="73"/>
                    </a:lnTo>
                    <a:lnTo>
                      <a:pt x="89" y="70"/>
                    </a:lnTo>
                    <a:lnTo>
                      <a:pt x="89" y="69"/>
                    </a:lnTo>
                    <a:lnTo>
                      <a:pt x="89" y="67"/>
                    </a:lnTo>
                    <a:lnTo>
                      <a:pt x="89" y="66"/>
                    </a:lnTo>
                    <a:lnTo>
                      <a:pt x="89" y="65"/>
                    </a:lnTo>
                    <a:lnTo>
                      <a:pt x="89" y="63"/>
                    </a:lnTo>
                    <a:lnTo>
                      <a:pt x="89" y="62"/>
                    </a:lnTo>
                    <a:lnTo>
                      <a:pt x="89" y="61"/>
                    </a:lnTo>
                    <a:lnTo>
                      <a:pt x="89" y="59"/>
                    </a:lnTo>
                    <a:lnTo>
                      <a:pt x="89" y="58"/>
                    </a:lnTo>
                    <a:lnTo>
                      <a:pt x="90" y="57"/>
                    </a:lnTo>
                    <a:lnTo>
                      <a:pt x="90" y="55"/>
                    </a:lnTo>
                    <a:lnTo>
                      <a:pt x="90" y="54"/>
                    </a:lnTo>
                    <a:lnTo>
                      <a:pt x="90" y="53"/>
                    </a:lnTo>
                    <a:lnTo>
                      <a:pt x="90" y="51"/>
                    </a:lnTo>
                    <a:lnTo>
                      <a:pt x="90" y="50"/>
                    </a:lnTo>
                    <a:lnTo>
                      <a:pt x="90" y="49"/>
                    </a:lnTo>
                    <a:lnTo>
                      <a:pt x="92" y="47"/>
                    </a:lnTo>
                    <a:lnTo>
                      <a:pt x="92" y="46"/>
                    </a:lnTo>
                    <a:lnTo>
                      <a:pt x="92" y="45"/>
                    </a:lnTo>
                    <a:lnTo>
                      <a:pt x="92" y="43"/>
                    </a:lnTo>
                    <a:lnTo>
                      <a:pt x="92" y="42"/>
                    </a:lnTo>
                    <a:lnTo>
                      <a:pt x="92" y="41"/>
                    </a:lnTo>
                    <a:lnTo>
                      <a:pt x="93" y="40"/>
                    </a:lnTo>
                    <a:lnTo>
                      <a:pt x="93" y="38"/>
                    </a:lnTo>
                    <a:lnTo>
                      <a:pt x="93" y="37"/>
                    </a:lnTo>
                    <a:lnTo>
                      <a:pt x="93" y="36"/>
                    </a:lnTo>
                    <a:lnTo>
                      <a:pt x="93" y="34"/>
                    </a:lnTo>
                    <a:lnTo>
                      <a:pt x="94" y="33"/>
                    </a:lnTo>
                    <a:lnTo>
                      <a:pt x="94" y="32"/>
                    </a:lnTo>
                    <a:lnTo>
                      <a:pt x="94" y="30"/>
                    </a:lnTo>
                    <a:lnTo>
                      <a:pt x="94" y="29"/>
                    </a:lnTo>
                    <a:lnTo>
                      <a:pt x="94" y="28"/>
                    </a:lnTo>
                    <a:lnTo>
                      <a:pt x="94" y="26"/>
                    </a:lnTo>
                    <a:lnTo>
                      <a:pt x="94" y="25"/>
                    </a:lnTo>
                    <a:lnTo>
                      <a:pt x="94" y="24"/>
                    </a:lnTo>
                    <a:lnTo>
                      <a:pt x="94" y="22"/>
                    </a:lnTo>
                    <a:lnTo>
                      <a:pt x="94" y="21"/>
                    </a:lnTo>
                    <a:lnTo>
                      <a:pt x="94" y="20"/>
                    </a:lnTo>
                    <a:lnTo>
                      <a:pt x="94" y="18"/>
                    </a:lnTo>
                    <a:lnTo>
                      <a:pt x="94" y="17"/>
                    </a:lnTo>
                    <a:lnTo>
                      <a:pt x="94" y="16"/>
                    </a:lnTo>
                    <a:lnTo>
                      <a:pt x="94" y="13"/>
                    </a:lnTo>
                    <a:lnTo>
                      <a:pt x="94" y="12"/>
                    </a:lnTo>
                    <a:lnTo>
                      <a:pt x="93" y="10"/>
                    </a:lnTo>
                    <a:lnTo>
                      <a:pt x="93" y="8"/>
                    </a:lnTo>
                    <a:lnTo>
                      <a:pt x="93" y="5"/>
                    </a:lnTo>
                    <a:lnTo>
                      <a:pt x="93" y="2"/>
                    </a:lnTo>
                    <a:lnTo>
                      <a:pt x="93" y="0"/>
                    </a:lnTo>
                  </a:path>
                </a:pathLst>
              </a:custGeom>
              <a:noFill/>
              <a:ln w="28575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536" name="Freeform 88">
                <a:extLst>
                  <a:ext uri="{FF2B5EF4-FFF2-40B4-BE49-F238E27FC236}">
                    <a16:creationId xmlns:a16="http://schemas.microsoft.com/office/drawing/2014/main" id="{28892F1E-A5C8-BA44-9645-C017CDC007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32148" y="5658877"/>
                <a:ext cx="74612" cy="252412"/>
              </a:xfrm>
              <a:custGeom>
                <a:avLst/>
                <a:gdLst>
                  <a:gd name="T0" fmla="*/ 2147483646 w 94"/>
                  <a:gd name="T1" fmla="*/ 2147483646 h 317"/>
                  <a:gd name="T2" fmla="*/ 2147483646 w 94"/>
                  <a:gd name="T3" fmla="*/ 2147483646 h 317"/>
                  <a:gd name="T4" fmla="*/ 2147483646 w 94"/>
                  <a:gd name="T5" fmla="*/ 2147483646 h 317"/>
                  <a:gd name="T6" fmla="*/ 2147483646 w 94"/>
                  <a:gd name="T7" fmla="*/ 2147483646 h 317"/>
                  <a:gd name="T8" fmla="*/ 2147483646 w 94"/>
                  <a:gd name="T9" fmla="*/ 2147483646 h 317"/>
                  <a:gd name="T10" fmla="*/ 2147483646 w 94"/>
                  <a:gd name="T11" fmla="*/ 2147483646 h 317"/>
                  <a:gd name="T12" fmla="*/ 2147483646 w 94"/>
                  <a:gd name="T13" fmla="*/ 2147483646 h 317"/>
                  <a:gd name="T14" fmla="*/ 2147483646 w 94"/>
                  <a:gd name="T15" fmla="*/ 2147483646 h 317"/>
                  <a:gd name="T16" fmla="*/ 2147483646 w 94"/>
                  <a:gd name="T17" fmla="*/ 2147483646 h 317"/>
                  <a:gd name="T18" fmla="*/ 2147483646 w 94"/>
                  <a:gd name="T19" fmla="*/ 2147483646 h 317"/>
                  <a:gd name="T20" fmla="*/ 2147483646 w 94"/>
                  <a:gd name="T21" fmla="*/ 2147483646 h 317"/>
                  <a:gd name="T22" fmla="*/ 2147483646 w 94"/>
                  <a:gd name="T23" fmla="*/ 2147483646 h 317"/>
                  <a:gd name="T24" fmla="*/ 2147483646 w 94"/>
                  <a:gd name="T25" fmla="*/ 2147483646 h 317"/>
                  <a:gd name="T26" fmla="*/ 2147483646 w 94"/>
                  <a:gd name="T27" fmla="*/ 2147483646 h 317"/>
                  <a:gd name="T28" fmla="*/ 2147483646 w 94"/>
                  <a:gd name="T29" fmla="*/ 2147483646 h 317"/>
                  <a:gd name="T30" fmla="*/ 2147483646 w 94"/>
                  <a:gd name="T31" fmla="*/ 2147483646 h 317"/>
                  <a:gd name="T32" fmla="*/ 2147483646 w 94"/>
                  <a:gd name="T33" fmla="*/ 2147483646 h 317"/>
                  <a:gd name="T34" fmla="*/ 2147483646 w 94"/>
                  <a:gd name="T35" fmla="*/ 2147483646 h 317"/>
                  <a:gd name="T36" fmla="*/ 2147483646 w 94"/>
                  <a:gd name="T37" fmla="*/ 2147483646 h 317"/>
                  <a:gd name="T38" fmla="*/ 2147483646 w 94"/>
                  <a:gd name="T39" fmla="*/ 2147483646 h 317"/>
                  <a:gd name="T40" fmla="*/ 2147483646 w 94"/>
                  <a:gd name="T41" fmla="*/ 2147483646 h 317"/>
                  <a:gd name="T42" fmla="*/ 2147483646 w 94"/>
                  <a:gd name="T43" fmla="*/ 2147483646 h 317"/>
                  <a:gd name="T44" fmla="*/ 2147483646 w 94"/>
                  <a:gd name="T45" fmla="*/ 2147483646 h 317"/>
                  <a:gd name="T46" fmla="*/ 2147483646 w 94"/>
                  <a:gd name="T47" fmla="*/ 2147483646 h 317"/>
                  <a:gd name="T48" fmla="*/ 2147483646 w 94"/>
                  <a:gd name="T49" fmla="*/ 2147483646 h 317"/>
                  <a:gd name="T50" fmla="*/ 2147483646 w 94"/>
                  <a:gd name="T51" fmla="*/ 2147483646 h 317"/>
                  <a:gd name="T52" fmla="*/ 2147483646 w 94"/>
                  <a:gd name="T53" fmla="*/ 2147483646 h 317"/>
                  <a:gd name="T54" fmla="*/ 2147483646 w 94"/>
                  <a:gd name="T55" fmla="*/ 2147483646 h 317"/>
                  <a:gd name="T56" fmla="*/ 2147483646 w 94"/>
                  <a:gd name="T57" fmla="*/ 2147483646 h 317"/>
                  <a:gd name="T58" fmla="*/ 2147483646 w 94"/>
                  <a:gd name="T59" fmla="*/ 2147483646 h 317"/>
                  <a:gd name="T60" fmla="*/ 2147483646 w 94"/>
                  <a:gd name="T61" fmla="*/ 2147483646 h 317"/>
                  <a:gd name="T62" fmla="*/ 2147483646 w 94"/>
                  <a:gd name="T63" fmla="*/ 2147483646 h 317"/>
                  <a:gd name="T64" fmla="*/ 2147483646 w 94"/>
                  <a:gd name="T65" fmla="*/ 2147483646 h 317"/>
                  <a:gd name="T66" fmla="*/ 2147483646 w 94"/>
                  <a:gd name="T67" fmla="*/ 2147483646 h 317"/>
                  <a:gd name="T68" fmla="*/ 2147483646 w 94"/>
                  <a:gd name="T69" fmla="*/ 2147483646 h 317"/>
                  <a:gd name="T70" fmla="*/ 2147483646 w 94"/>
                  <a:gd name="T71" fmla="*/ 2147483646 h 317"/>
                  <a:gd name="T72" fmla="*/ 2147483646 w 94"/>
                  <a:gd name="T73" fmla="*/ 2147483646 h 317"/>
                  <a:gd name="T74" fmla="*/ 2147483646 w 94"/>
                  <a:gd name="T75" fmla="*/ 2147483646 h 317"/>
                  <a:gd name="T76" fmla="*/ 2147483646 w 94"/>
                  <a:gd name="T77" fmla="*/ 2147483646 h 317"/>
                  <a:gd name="T78" fmla="*/ 2147483646 w 94"/>
                  <a:gd name="T79" fmla="*/ 2147483646 h 317"/>
                  <a:gd name="T80" fmla="*/ 2147483646 w 94"/>
                  <a:gd name="T81" fmla="*/ 2147483646 h 317"/>
                  <a:gd name="T82" fmla="*/ 2147483646 w 94"/>
                  <a:gd name="T83" fmla="*/ 2147483646 h 317"/>
                  <a:gd name="T84" fmla="*/ 2147483646 w 94"/>
                  <a:gd name="T85" fmla="*/ 2147483646 h 317"/>
                  <a:gd name="T86" fmla="*/ 2147483646 w 94"/>
                  <a:gd name="T87" fmla="*/ 2147483646 h 317"/>
                  <a:gd name="T88" fmla="*/ 2147483646 w 94"/>
                  <a:gd name="T89" fmla="*/ 2147483646 h 317"/>
                  <a:gd name="T90" fmla="*/ 2147483646 w 94"/>
                  <a:gd name="T91" fmla="*/ 2147483646 h 317"/>
                  <a:gd name="T92" fmla="*/ 2147483646 w 94"/>
                  <a:gd name="T93" fmla="*/ 2147483646 h 317"/>
                  <a:gd name="T94" fmla="*/ 2147483646 w 94"/>
                  <a:gd name="T95" fmla="*/ 2147483646 h 317"/>
                  <a:gd name="T96" fmla="*/ 2147483646 w 94"/>
                  <a:gd name="T97" fmla="*/ 2147483646 h 317"/>
                  <a:gd name="T98" fmla="*/ 2147483646 w 94"/>
                  <a:gd name="T99" fmla="*/ 2147483646 h 317"/>
                  <a:gd name="T100" fmla="*/ 2147483646 w 94"/>
                  <a:gd name="T101" fmla="*/ 2147483646 h 317"/>
                  <a:gd name="T102" fmla="*/ 2147483646 w 94"/>
                  <a:gd name="T103" fmla="*/ 2147483646 h 317"/>
                  <a:gd name="T104" fmla="*/ 2147483646 w 94"/>
                  <a:gd name="T105" fmla="*/ 2147483646 h 317"/>
                  <a:gd name="T106" fmla="*/ 2147483646 w 94"/>
                  <a:gd name="T107" fmla="*/ 2147483646 h 317"/>
                  <a:gd name="T108" fmla="*/ 2147483646 w 94"/>
                  <a:gd name="T109" fmla="*/ 2147483646 h 317"/>
                  <a:gd name="T110" fmla="*/ 2147483646 w 94"/>
                  <a:gd name="T111" fmla="*/ 2147483646 h 317"/>
                  <a:gd name="T112" fmla="*/ 2147483646 w 94"/>
                  <a:gd name="T113" fmla="*/ 2147483646 h 317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94" h="317">
                    <a:moveTo>
                      <a:pt x="0" y="0"/>
                    </a:moveTo>
                    <a:lnTo>
                      <a:pt x="3" y="4"/>
                    </a:lnTo>
                    <a:lnTo>
                      <a:pt x="4" y="7"/>
                    </a:lnTo>
                    <a:lnTo>
                      <a:pt x="5" y="9"/>
                    </a:lnTo>
                    <a:lnTo>
                      <a:pt x="7" y="13"/>
                    </a:lnTo>
                    <a:lnTo>
                      <a:pt x="9" y="16"/>
                    </a:lnTo>
                    <a:lnTo>
                      <a:pt x="11" y="19"/>
                    </a:lnTo>
                    <a:lnTo>
                      <a:pt x="12" y="20"/>
                    </a:lnTo>
                    <a:lnTo>
                      <a:pt x="13" y="23"/>
                    </a:lnTo>
                    <a:lnTo>
                      <a:pt x="13" y="25"/>
                    </a:lnTo>
                    <a:lnTo>
                      <a:pt x="15" y="27"/>
                    </a:lnTo>
                    <a:lnTo>
                      <a:pt x="16" y="28"/>
                    </a:lnTo>
                    <a:lnTo>
                      <a:pt x="17" y="31"/>
                    </a:lnTo>
                    <a:lnTo>
                      <a:pt x="17" y="32"/>
                    </a:lnTo>
                    <a:lnTo>
                      <a:pt x="19" y="33"/>
                    </a:lnTo>
                    <a:lnTo>
                      <a:pt x="20" y="35"/>
                    </a:lnTo>
                    <a:lnTo>
                      <a:pt x="20" y="36"/>
                    </a:lnTo>
                    <a:lnTo>
                      <a:pt x="21" y="37"/>
                    </a:lnTo>
                    <a:lnTo>
                      <a:pt x="21" y="39"/>
                    </a:lnTo>
                    <a:lnTo>
                      <a:pt x="23" y="40"/>
                    </a:lnTo>
                    <a:lnTo>
                      <a:pt x="23" y="41"/>
                    </a:lnTo>
                    <a:lnTo>
                      <a:pt x="23" y="43"/>
                    </a:lnTo>
                    <a:lnTo>
                      <a:pt x="24" y="44"/>
                    </a:lnTo>
                    <a:lnTo>
                      <a:pt x="24" y="45"/>
                    </a:lnTo>
                    <a:lnTo>
                      <a:pt x="25" y="47"/>
                    </a:lnTo>
                    <a:lnTo>
                      <a:pt x="25" y="48"/>
                    </a:lnTo>
                    <a:lnTo>
                      <a:pt x="27" y="49"/>
                    </a:lnTo>
                    <a:lnTo>
                      <a:pt x="27" y="51"/>
                    </a:lnTo>
                    <a:lnTo>
                      <a:pt x="28" y="52"/>
                    </a:lnTo>
                    <a:lnTo>
                      <a:pt x="28" y="53"/>
                    </a:lnTo>
                    <a:lnTo>
                      <a:pt x="29" y="55"/>
                    </a:lnTo>
                    <a:lnTo>
                      <a:pt x="29" y="57"/>
                    </a:lnTo>
                    <a:lnTo>
                      <a:pt x="31" y="58"/>
                    </a:lnTo>
                    <a:lnTo>
                      <a:pt x="31" y="60"/>
                    </a:lnTo>
                    <a:lnTo>
                      <a:pt x="32" y="62"/>
                    </a:lnTo>
                    <a:lnTo>
                      <a:pt x="32" y="64"/>
                    </a:lnTo>
                    <a:lnTo>
                      <a:pt x="33" y="65"/>
                    </a:lnTo>
                    <a:lnTo>
                      <a:pt x="33" y="66"/>
                    </a:lnTo>
                    <a:lnTo>
                      <a:pt x="35" y="68"/>
                    </a:lnTo>
                    <a:lnTo>
                      <a:pt x="35" y="69"/>
                    </a:lnTo>
                    <a:lnTo>
                      <a:pt x="35" y="70"/>
                    </a:lnTo>
                    <a:lnTo>
                      <a:pt x="36" y="72"/>
                    </a:lnTo>
                    <a:lnTo>
                      <a:pt x="36" y="73"/>
                    </a:lnTo>
                    <a:lnTo>
                      <a:pt x="37" y="74"/>
                    </a:lnTo>
                    <a:lnTo>
                      <a:pt x="37" y="76"/>
                    </a:lnTo>
                    <a:lnTo>
                      <a:pt x="37" y="77"/>
                    </a:lnTo>
                    <a:lnTo>
                      <a:pt x="39" y="78"/>
                    </a:lnTo>
                    <a:lnTo>
                      <a:pt x="39" y="80"/>
                    </a:lnTo>
                    <a:lnTo>
                      <a:pt x="40" y="81"/>
                    </a:lnTo>
                    <a:lnTo>
                      <a:pt x="40" y="82"/>
                    </a:lnTo>
                    <a:lnTo>
                      <a:pt x="41" y="84"/>
                    </a:lnTo>
                    <a:lnTo>
                      <a:pt x="41" y="85"/>
                    </a:lnTo>
                    <a:lnTo>
                      <a:pt x="41" y="86"/>
                    </a:lnTo>
                    <a:lnTo>
                      <a:pt x="42" y="88"/>
                    </a:lnTo>
                    <a:lnTo>
                      <a:pt x="42" y="89"/>
                    </a:lnTo>
                    <a:lnTo>
                      <a:pt x="42" y="90"/>
                    </a:lnTo>
                    <a:lnTo>
                      <a:pt x="44" y="93"/>
                    </a:lnTo>
                    <a:lnTo>
                      <a:pt x="44" y="94"/>
                    </a:lnTo>
                    <a:lnTo>
                      <a:pt x="45" y="96"/>
                    </a:lnTo>
                    <a:lnTo>
                      <a:pt x="45" y="98"/>
                    </a:lnTo>
                    <a:lnTo>
                      <a:pt x="46" y="100"/>
                    </a:lnTo>
                    <a:lnTo>
                      <a:pt x="48" y="102"/>
                    </a:lnTo>
                    <a:lnTo>
                      <a:pt x="48" y="105"/>
                    </a:lnTo>
                    <a:lnTo>
                      <a:pt x="49" y="106"/>
                    </a:lnTo>
                    <a:lnTo>
                      <a:pt x="49" y="109"/>
                    </a:lnTo>
                    <a:lnTo>
                      <a:pt x="50" y="110"/>
                    </a:lnTo>
                    <a:lnTo>
                      <a:pt x="52" y="112"/>
                    </a:lnTo>
                    <a:lnTo>
                      <a:pt x="52" y="113"/>
                    </a:lnTo>
                    <a:lnTo>
                      <a:pt x="52" y="116"/>
                    </a:lnTo>
                    <a:lnTo>
                      <a:pt x="53" y="117"/>
                    </a:lnTo>
                    <a:lnTo>
                      <a:pt x="53" y="118"/>
                    </a:lnTo>
                    <a:lnTo>
                      <a:pt x="54" y="120"/>
                    </a:lnTo>
                    <a:lnTo>
                      <a:pt x="54" y="121"/>
                    </a:lnTo>
                    <a:lnTo>
                      <a:pt x="54" y="122"/>
                    </a:lnTo>
                    <a:lnTo>
                      <a:pt x="56" y="122"/>
                    </a:lnTo>
                    <a:lnTo>
                      <a:pt x="56" y="124"/>
                    </a:lnTo>
                    <a:lnTo>
                      <a:pt x="56" y="125"/>
                    </a:lnTo>
                    <a:lnTo>
                      <a:pt x="57" y="126"/>
                    </a:lnTo>
                    <a:lnTo>
                      <a:pt x="57" y="128"/>
                    </a:lnTo>
                    <a:lnTo>
                      <a:pt x="57" y="129"/>
                    </a:lnTo>
                    <a:lnTo>
                      <a:pt x="57" y="130"/>
                    </a:lnTo>
                    <a:lnTo>
                      <a:pt x="58" y="131"/>
                    </a:lnTo>
                    <a:lnTo>
                      <a:pt x="58" y="133"/>
                    </a:lnTo>
                    <a:lnTo>
                      <a:pt x="60" y="134"/>
                    </a:lnTo>
                    <a:lnTo>
                      <a:pt x="60" y="135"/>
                    </a:lnTo>
                    <a:lnTo>
                      <a:pt x="60" y="137"/>
                    </a:lnTo>
                    <a:lnTo>
                      <a:pt x="61" y="139"/>
                    </a:lnTo>
                    <a:lnTo>
                      <a:pt x="61" y="141"/>
                    </a:lnTo>
                    <a:lnTo>
                      <a:pt x="61" y="142"/>
                    </a:lnTo>
                    <a:lnTo>
                      <a:pt x="62" y="143"/>
                    </a:lnTo>
                    <a:lnTo>
                      <a:pt x="62" y="146"/>
                    </a:lnTo>
                    <a:lnTo>
                      <a:pt x="64" y="147"/>
                    </a:lnTo>
                    <a:lnTo>
                      <a:pt x="64" y="150"/>
                    </a:lnTo>
                    <a:lnTo>
                      <a:pt x="65" y="153"/>
                    </a:lnTo>
                    <a:lnTo>
                      <a:pt x="65" y="154"/>
                    </a:lnTo>
                    <a:lnTo>
                      <a:pt x="66" y="157"/>
                    </a:lnTo>
                    <a:lnTo>
                      <a:pt x="66" y="158"/>
                    </a:lnTo>
                    <a:lnTo>
                      <a:pt x="68" y="159"/>
                    </a:lnTo>
                    <a:lnTo>
                      <a:pt x="68" y="162"/>
                    </a:lnTo>
                    <a:lnTo>
                      <a:pt x="68" y="163"/>
                    </a:lnTo>
                    <a:lnTo>
                      <a:pt x="69" y="165"/>
                    </a:lnTo>
                    <a:lnTo>
                      <a:pt x="69" y="166"/>
                    </a:lnTo>
                    <a:lnTo>
                      <a:pt x="69" y="167"/>
                    </a:lnTo>
                    <a:lnTo>
                      <a:pt x="70" y="169"/>
                    </a:lnTo>
                    <a:lnTo>
                      <a:pt x="70" y="170"/>
                    </a:lnTo>
                    <a:lnTo>
                      <a:pt x="70" y="171"/>
                    </a:lnTo>
                    <a:lnTo>
                      <a:pt x="70" y="173"/>
                    </a:lnTo>
                    <a:lnTo>
                      <a:pt x="72" y="173"/>
                    </a:lnTo>
                    <a:lnTo>
                      <a:pt x="72" y="174"/>
                    </a:lnTo>
                    <a:lnTo>
                      <a:pt x="72" y="175"/>
                    </a:lnTo>
                    <a:lnTo>
                      <a:pt x="72" y="177"/>
                    </a:lnTo>
                    <a:lnTo>
                      <a:pt x="73" y="178"/>
                    </a:lnTo>
                    <a:lnTo>
                      <a:pt x="73" y="179"/>
                    </a:lnTo>
                    <a:lnTo>
                      <a:pt x="73" y="181"/>
                    </a:lnTo>
                    <a:lnTo>
                      <a:pt x="74" y="182"/>
                    </a:lnTo>
                    <a:lnTo>
                      <a:pt x="74" y="183"/>
                    </a:lnTo>
                    <a:lnTo>
                      <a:pt x="74" y="185"/>
                    </a:lnTo>
                    <a:lnTo>
                      <a:pt x="76" y="186"/>
                    </a:lnTo>
                    <a:lnTo>
                      <a:pt x="76" y="187"/>
                    </a:lnTo>
                    <a:lnTo>
                      <a:pt x="76" y="189"/>
                    </a:lnTo>
                    <a:lnTo>
                      <a:pt x="77" y="190"/>
                    </a:lnTo>
                    <a:lnTo>
                      <a:pt x="77" y="193"/>
                    </a:lnTo>
                    <a:lnTo>
                      <a:pt x="78" y="194"/>
                    </a:lnTo>
                    <a:lnTo>
                      <a:pt x="78" y="197"/>
                    </a:lnTo>
                    <a:lnTo>
                      <a:pt x="78" y="198"/>
                    </a:lnTo>
                    <a:lnTo>
                      <a:pt x="80" y="201"/>
                    </a:lnTo>
                    <a:lnTo>
                      <a:pt x="80" y="203"/>
                    </a:lnTo>
                    <a:lnTo>
                      <a:pt x="81" y="205"/>
                    </a:lnTo>
                    <a:lnTo>
                      <a:pt x="81" y="206"/>
                    </a:lnTo>
                    <a:lnTo>
                      <a:pt x="82" y="208"/>
                    </a:lnTo>
                    <a:lnTo>
                      <a:pt x="82" y="210"/>
                    </a:lnTo>
                    <a:lnTo>
                      <a:pt x="82" y="211"/>
                    </a:lnTo>
                    <a:lnTo>
                      <a:pt x="84" y="212"/>
                    </a:lnTo>
                    <a:lnTo>
                      <a:pt x="84" y="214"/>
                    </a:lnTo>
                    <a:lnTo>
                      <a:pt x="84" y="215"/>
                    </a:lnTo>
                    <a:lnTo>
                      <a:pt x="85" y="216"/>
                    </a:lnTo>
                    <a:lnTo>
                      <a:pt x="85" y="218"/>
                    </a:lnTo>
                    <a:lnTo>
                      <a:pt x="85" y="219"/>
                    </a:lnTo>
                    <a:lnTo>
                      <a:pt x="85" y="220"/>
                    </a:lnTo>
                    <a:lnTo>
                      <a:pt x="86" y="222"/>
                    </a:lnTo>
                    <a:lnTo>
                      <a:pt x="86" y="223"/>
                    </a:lnTo>
                    <a:lnTo>
                      <a:pt x="86" y="224"/>
                    </a:lnTo>
                    <a:lnTo>
                      <a:pt x="86" y="226"/>
                    </a:lnTo>
                    <a:lnTo>
                      <a:pt x="86" y="227"/>
                    </a:lnTo>
                    <a:lnTo>
                      <a:pt x="86" y="228"/>
                    </a:lnTo>
                    <a:lnTo>
                      <a:pt x="86" y="230"/>
                    </a:lnTo>
                    <a:lnTo>
                      <a:pt x="88" y="231"/>
                    </a:lnTo>
                    <a:lnTo>
                      <a:pt x="88" y="232"/>
                    </a:lnTo>
                    <a:lnTo>
                      <a:pt x="88" y="234"/>
                    </a:lnTo>
                    <a:lnTo>
                      <a:pt x="88" y="235"/>
                    </a:lnTo>
                    <a:lnTo>
                      <a:pt x="88" y="236"/>
                    </a:lnTo>
                    <a:lnTo>
                      <a:pt x="88" y="238"/>
                    </a:lnTo>
                    <a:lnTo>
                      <a:pt x="88" y="239"/>
                    </a:lnTo>
                    <a:lnTo>
                      <a:pt x="88" y="242"/>
                    </a:lnTo>
                    <a:lnTo>
                      <a:pt x="88" y="243"/>
                    </a:lnTo>
                    <a:lnTo>
                      <a:pt x="88" y="246"/>
                    </a:lnTo>
                    <a:lnTo>
                      <a:pt x="89" y="247"/>
                    </a:lnTo>
                    <a:lnTo>
                      <a:pt x="89" y="248"/>
                    </a:lnTo>
                    <a:lnTo>
                      <a:pt x="89" y="250"/>
                    </a:lnTo>
                    <a:lnTo>
                      <a:pt x="89" y="251"/>
                    </a:lnTo>
                    <a:lnTo>
                      <a:pt x="89" y="252"/>
                    </a:lnTo>
                    <a:lnTo>
                      <a:pt x="89" y="254"/>
                    </a:lnTo>
                    <a:lnTo>
                      <a:pt x="89" y="255"/>
                    </a:lnTo>
                    <a:lnTo>
                      <a:pt x="89" y="256"/>
                    </a:lnTo>
                    <a:lnTo>
                      <a:pt x="89" y="258"/>
                    </a:lnTo>
                    <a:lnTo>
                      <a:pt x="89" y="259"/>
                    </a:lnTo>
                    <a:lnTo>
                      <a:pt x="89" y="260"/>
                    </a:lnTo>
                    <a:lnTo>
                      <a:pt x="90" y="260"/>
                    </a:lnTo>
                    <a:lnTo>
                      <a:pt x="90" y="262"/>
                    </a:lnTo>
                    <a:lnTo>
                      <a:pt x="90" y="263"/>
                    </a:lnTo>
                    <a:lnTo>
                      <a:pt x="90" y="264"/>
                    </a:lnTo>
                    <a:lnTo>
                      <a:pt x="90" y="266"/>
                    </a:lnTo>
                    <a:lnTo>
                      <a:pt x="90" y="267"/>
                    </a:lnTo>
                    <a:lnTo>
                      <a:pt x="90" y="268"/>
                    </a:lnTo>
                    <a:lnTo>
                      <a:pt x="90" y="270"/>
                    </a:lnTo>
                    <a:lnTo>
                      <a:pt x="92" y="270"/>
                    </a:lnTo>
                    <a:lnTo>
                      <a:pt x="92" y="271"/>
                    </a:lnTo>
                    <a:lnTo>
                      <a:pt x="92" y="272"/>
                    </a:lnTo>
                    <a:lnTo>
                      <a:pt x="92" y="274"/>
                    </a:lnTo>
                    <a:lnTo>
                      <a:pt x="92" y="275"/>
                    </a:lnTo>
                    <a:lnTo>
                      <a:pt x="92" y="276"/>
                    </a:lnTo>
                    <a:lnTo>
                      <a:pt x="93" y="278"/>
                    </a:lnTo>
                    <a:lnTo>
                      <a:pt x="93" y="279"/>
                    </a:lnTo>
                    <a:lnTo>
                      <a:pt x="93" y="280"/>
                    </a:lnTo>
                    <a:lnTo>
                      <a:pt x="93" y="281"/>
                    </a:lnTo>
                    <a:lnTo>
                      <a:pt x="93" y="283"/>
                    </a:lnTo>
                    <a:lnTo>
                      <a:pt x="94" y="284"/>
                    </a:lnTo>
                    <a:lnTo>
                      <a:pt x="94" y="285"/>
                    </a:lnTo>
                    <a:lnTo>
                      <a:pt x="94" y="287"/>
                    </a:lnTo>
                    <a:lnTo>
                      <a:pt x="94" y="288"/>
                    </a:lnTo>
                    <a:lnTo>
                      <a:pt x="94" y="289"/>
                    </a:lnTo>
                    <a:lnTo>
                      <a:pt x="94" y="291"/>
                    </a:lnTo>
                    <a:lnTo>
                      <a:pt x="94" y="292"/>
                    </a:lnTo>
                    <a:lnTo>
                      <a:pt x="94" y="293"/>
                    </a:lnTo>
                    <a:lnTo>
                      <a:pt x="94" y="295"/>
                    </a:lnTo>
                    <a:lnTo>
                      <a:pt x="94" y="296"/>
                    </a:lnTo>
                    <a:lnTo>
                      <a:pt x="94" y="297"/>
                    </a:lnTo>
                    <a:lnTo>
                      <a:pt x="94" y="299"/>
                    </a:lnTo>
                    <a:lnTo>
                      <a:pt x="94" y="300"/>
                    </a:lnTo>
                    <a:lnTo>
                      <a:pt x="94" y="303"/>
                    </a:lnTo>
                    <a:lnTo>
                      <a:pt x="94" y="304"/>
                    </a:lnTo>
                    <a:lnTo>
                      <a:pt x="94" y="305"/>
                    </a:lnTo>
                    <a:lnTo>
                      <a:pt x="93" y="308"/>
                    </a:lnTo>
                    <a:lnTo>
                      <a:pt x="93" y="309"/>
                    </a:lnTo>
                    <a:lnTo>
                      <a:pt x="93" y="312"/>
                    </a:lnTo>
                    <a:lnTo>
                      <a:pt x="93" y="315"/>
                    </a:lnTo>
                    <a:lnTo>
                      <a:pt x="93" y="317"/>
                    </a:lnTo>
                  </a:path>
                </a:pathLst>
              </a:custGeom>
              <a:noFill/>
              <a:ln w="28575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537" name="Freeform 89">
                <a:extLst>
                  <a:ext uri="{FF2B5EF4-FFF2-40B4-BE49-F238E27FC236}">
                    <a16:creationId xmlns:a16="http://schemas.microsoft.com/office/drawing/2014/main" id="{617A37A4-B7AE-D148-809B-8A2481F9DD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32148" y="5908113"/>
                <a:ext cx="74612" cy="252413"/>
              </a:xfrm>
              <a:custGeom>
                <a:avLst/>
                <a:gdLst>
                  <a:gd name="T0" fmla="*/ 2147483646 w 94"/>
                  <a:gd name="T1" fmla="*/ 2147483646 h 317"/>
                  <a:gd name="T2" fmla="*/ 2147483646 w 94"/>
                  <a:gd name="T3" fmla="*/ 2147483646 h 317"/>
                  <a:gd name="T4" fmla="*/ 2147483646 w 94"/>
                  <a:gd name="T5" fmla="*/ 2147483646 h 317"/>
                  <a:gd name="T6" fmla="*/ 2147483646 w 94"/>
                  <a:gd name="T7" fmla="*/ 2147483646 h 317"/>
                  <a:gd name="T8" fmla="*/ 2147483646 w 94"/>
                  <a:gd name="T9" fmla="*/ 2147483646 h 317"/>
                  <a:gd name="T10" fmla="*/ 2147483646 w 94"/>
                  <a:gd name="T11" fmla="*/ 2147483646 h 317"/>
                  <a:gd name="T12" fmla="*/ 2147483646 w 94"/>
                  <a:gd name="T13" fmla="*/ 2147483646 h 317"/>
                  <a:gd name="T14" fmla="*/ 2147483646 w 94"/>
                  <a:gd name="T15" fmla="*/ 2147483646 h 317"/>
                  <a:gd name="T16" fmla="*/ 2147483646 w 94"/>
                  <a:gd name="T17" fmla="*/ 2147483646 h 317"/>
                  <a:gd name="T18" fmla="*/ 2147483646 w 94"/>
                  <a:gd name="T19" fmla="*/ 2147483646 h 317"/>
                  <a:gd name="T20" fmla="*/ 2147483646 w 94"/>
                  <a:gd name="T21" fmla="*/ 2147483646 h 317"/>
                  <a:gd name="T22" fmla="*/ 2147483646 w 94"/>
                  <a:gd name="T23" fmla="*/ 2147483646 h 317"/>
                  <a:gd name="T24" fmla="*/ 2147483646 w 94"/>
                  <a:gd name="T25" fmla="*/ 2147483646 h 317"/>
                  <a:gd name="T26" fmla="*/ 2147483646 w 94"/>
                  <a:gd name="T27" fmla="*/ 2147483646 h 317"/>
                  <a:gd name="T28" fmla="*/ 2147483646 w 94"/>
                  <a:gd name="T29" fmla="*/ 2147483646 h 317"/>
                  <a:gd name="T30" fmla="*/ 2147483646 w 94"/>
                  <a:gd name="T31" fmla="*/ 2147483646 h 317"/>
                  <a:gd name="T32" fmla="*/ 2147483646 w 94"/>
                  <a:gd name="T33" fmla="*/ 2147483646 h 317"/>
                  <a:gd name="T34" fmla="*/ 2147483646 w 94"/>
                  <a:gd name="T35" fmla="*/ 2147483646 h 317"/>
                  <a:gd name="T36" fmla="*/ 2147483646 w 94"/>
                  <a:gd name="T37" fmla="*/ 2147483646 h 317"/>
                  <a:gd name="T38" fmla="*/ 2147483646 w 94"/>
                  <a:gd name="T39" fmla="*/ 2147483646 h 317"/>
                  <a:gd name="T40" fmla="*/ 2147483646 w 94"/>
                  <a:gd name="T41" fmla="*/ 2147483646 h 317"/>
                  <a:gd name="T42" fmla="*/ 2147483646 w 94"/>
                  <a:gd name="T43" fmla="*/ 2147483646 h 317"/>
                  <a:gd name="T44" fmla="*/ 2147483646 w 94"/>
                  <a:gd name="T45" fmla="*/ 2147483646 h 317"/>
                  <a:gd name="T46" fmla="*/ 2147483646 w 94"/>
                  <a:gd name="T47" fmla="*/ 2147483646 h 317"/>
                  <a:gd name="T48" fmla="*/ 2147483646 w 94"/>
                  <a:gd name="T49" fmla="*/ 2147483646 h 317"/>
                  <a:gd name="T50" fmla="*/ 2147483646 w 94"/>
                  <a:gd name="T51" fmla="*/ 2147483646 h 317"/>
                  <a:gd name="T52" fmla="*/ 2147483646 w 94"/>
                  <a:gd name="T53" fmla="*/ 2147483646 h 317"/>
                  <a:gd name="T54" fmla="*/ 2147483646 w 94"/>
                  <a:gd name="T55" fmla="*/ 2147483646 h 317"/>
                  <a:gd name="T56" fmla="*/ 2147483646 w 94"/>
                  <a:gd name="T57" fmla="*/ 2147483646 h 317"/>
                  <a:gd name="T58" fmla="*/ 2147483646 w 94"/>
                  <a:gd name="T59" fmla="*/ 2147483646 h 317"/>
                  <a:gd name="T60" fmla="*/ 2147483646 w 94"/>
                  <a:gd name="T61" fmla="*/ 2147483646 h 317"/>
                  <a:gd name="T62" fmla="*/ 2147483646 w 94"/>
                  <a:gd name="T63" fmla="*/ 2147483646 h 317"/>
                  <a:gd name="T64" fmla="*/ 2147483646 w 94"/>
                  <a:gd name="T65" fmla="*/ 2147483646 h 317"/>
                  <a:gd name="T66" fmla="*/ 2147483646 w 94"/>
                  <a:gd name="T67" fmla="*/ 2147483646 h 317"/>
                  <a:gd name="T68" fmla="*/ 2147483646 w 94"/>
                  <a:gd name="T69" fmla="*/ 2147483646 h 317"/>
                  <a:gd name="T70" fmla="*/ 2147483646 w 94"/>
                  <a:gd name="T71" fmla="*/ 2147483646 h 317"/>
                  <a:gd name="T72" fmla="*/ 2147483646 w 94"/>
                  <a:gd name="T73" fmla="*/ 2147483646 h 317"/>
                  <a:gd name="T74" fmla="*/ 2147483646 w 94"/>
                  <a:gd name="T75" fmla="*/ 2147483646 h 317"/>
                  <a:gd name="T76" fmla="*/ 2147483646 w 94"/>
                  <a:gd name="T77" fmla="*/ 2147483646 h 317"/>
                  <a:gd name="T78" fmla="*/ 2147483646 w 94"/>
                  <a:gd name="T79" fmla="*/ 2147483646 h 317"/>
                  <a:gd name="T80" fmla="*/ 2147483646 w 94"/>
                  <a:gd name="T81" fmla="*/ 2147483646 h 317"/>
                  <a:gd name="T82" fmla="*/ 2147483646 w 94"/>
                  <a:gd name="T83" fmla="*/ 2147483646 h 317"/>
                  <a:gd name="T84" fmla="*/ 2147483646 w 94"/>
                  <a:gd name="T85" fmla="*/ 2147483646 h 317"/>
                  <a:gd name="T86" fmla="*/ 2147483646 w 94"/>
                  <a:gd name="T87" fmla="*/ 2147483646 h 317"/>
                  <a:gd name="T88" fmla="*/ 2147483646 w 94"/>
                  <a:gd name="T89" fmla="*/ 2147483646 h 317"/>
                  <a:gd name="T90" fmla="*/ 2147483646 w 94"/>
                  <a:gd name="T91" fmla="*/ 2147483646 h 317"/>
                  <a:gd name="T92" fmla="*/ 2147483646 w 94"/>
                  <a:gd name="T93" fmla="*/ 2147483646 h 317"/>
                  <a:gd name="T94" fmla="*/ 2147483646 w 94"/>
                  <a:gd name="T95" fmla="*/ 2147483646 h 317"/>
                  <a:gd name="T96" fmla="*/ 2147483646 w 94"/>
                  <a:gd name="T97" fmla="*/ 2147483646 h 317"/>
                  <a:gd name="T98" fmla="*/ 2147483646 w 94"/>
                  <a:gd name="T99" fmla="*/ 2147483646 h 317"/>
                  <a:gd name="T100" fmla="*/ 2147483646 w 94"/>
                  <a:gd name="T101" fmla="*/ 2147483646 h 317"/>
                  <a:gd name="T102" fmla="*/ 2147483646 w 94"/>
                  <a:gd name="T103" fmla="*/ 2147483646 h 317"/>
                  <a:gd name="T104" fmla="*/ 2147483646 w 94"/>
                  <a:gd name="T105" fmla="*/ 2147483646 h 317"/>
                  <a:gd name="T106" fmla="*/ 2147483646 w 94"/>
                  <a:gd name="T107" fmla="*/ 2147483646 h 317"/>
                  <a:gd name="T108" fmla="*/ 2147483646 w 94"/>
                  <a:gd name="T109" fmla="*/ 2147483646 h 317"/>
                  <a:gd name="T110" fmla="*/ 2147483646 w 94"/>
                  <a:gd name="T111" fmla="*/ 2147483646 h 317"/>
                  <a:gd name="T112" fmla="*/ 2147483646 w 94"/>
                  <a:gd name="T113" fmla="*/ 2147483646 h 317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94" h="317">
                    <a:moveTo>
                      <a:pt x="0" y="317"/>
                    </a:moveTo>
                    <a:lnTo>
                      <a:pt x="3" y="314"/>
                    </a:lnTo>
                    <a:lnTo>
                      <a:pt x="4" y="310"/>
                    </a:lnTo>
                    <a:lnTo>
                      <a:pt x="5" y="308"/>
                    </a:lnTo>
                    <a:lnTo>
                      <a:pt x="7" y="305"/>
                    </a:lnTo>
                    <a:lnTo>
                      <a:pt x="9" y="302"/>
                    </a:lnTo>
                    <a:lnTo>
                      <a:pt x="11" y="300"/>
                    </a:lnTo>
                    <a:lnTo>
                      <a:pt x="12" y="297"/>
                    </a:lnTo>
                    <a:lnTo>
                      <a:pt x="13" y="294"/>
                    </a:lnTo>
                    <a:lnTo>
                      <a:pt x="13" y="293"/>
                    </a:lnTo>
                    <a:lnTo>
                      <a:pt x="15" y="290"/>
                    </a:lnTo>
                    <a:lnTo>
                      <a:pt x="16" y="289"/>
                    </a:lnTo>
                    <a:lnTo>
                      <a:pt x="17" y="288"/>
                    </a:lnTo>
                    <a:lnTo>
                      <a:pt x="17" y="286"/>
                    </a:lnTo>
                    <a:lnTo>
                      <a:pt x="19" y="284"/>
                    </a:lnTo>
                    <a:lnTo>
                      <a:pt x="20" y="282"/>
                    </a:lnTo>
                    <a:lnTo>
                      <a:pt x="20" y="281"/>
                    </a:lnTo>
                    <a:lnTo>
                      <a:pt x="21" y="280"/>
                    </a:lnTo>
                    <a:lnTo>
                      <a:pt x="21" y="278"/>
                    </a:lnTo>
                    <a:lnTo>
                      <a:pt x="23" y="277"/>
                    </a:lnTo>
                    <a:lnTo>
                      <a:pt x="23" y="276"/>
                    </a:lnTo>
                    <a:lnTo>
                      <a:pt x="23" y="274"/>
                    </a:lnTo>
                    <a:lnTo>
                      <a:pt x="24" y="274"/>
                    </a:lnTo>
                    <a:lnTo>
                      <a:pt x="24" y="273"/>
                    </a:lnTo>
                    <a:lnTo>
                      <a:pt x="25" y="272"/>
                    </a:lnTo>
                    <a:lnTo>
                      <a:pt x="25" y="270"/>
                    </a:lnTo>
                    <a:lnTo>
                      <a:pt x="27" y="269"/>
                    </a:lnTo>
                    <a:lnTo>
                      <a:pt x="27" y="268"/>
                    </a:lnTo>
                    <a:lnTo>
                      <a:pt x="28" y="266"/>
                    </a:lnTo>
                    <a:lnTo>
                      <a:pt x="28" y="264"/>
                    </a:lnTo>
                    <a:lnTo>
                      <a:pt x="29" y="263"/>
                    </a:lnTo>
                    <a:lnTo>
                      <a:pt x="29" y="261"/>
                    </a:lnTo>
                    <a:lnTo>
                      <a:pt x="31" y="259"/>
                    </a:lnTo>
                    <a:lnTo>
                      <a:pt x="31" y="257"/>
                    </a:lnTo>
                    <a:lnTo>
                      <a:pt x="32" y="256"/>
                    </a:lnTo>
                    <a:lnTo>
                      <a:pt x="32" y="255"/>
                    </a:lnTo>
                    <a:lnTo>
                      <a:pt x="33" y="253"/>
                    </a:lnTo>
                    <a:lnTo>
                      <a:pt x="33" y="251"/>
                    </a:lnTo>
                    <a:lnTo>
                      <a:pt x="35" y="249"/>
                    </a:lnTo>
                    <a:lnTo>
                      <a:pt x="35" y="248"/>
                    </a:lnTo>
                    <a:lnTo>
                      <a:pt x="36" y="247"/>
                    </a:lnTo>
                    <a:lnTo>
                      <a:pt x="36" y="245"/>
                    </a:lnTo>
                    <a:lnTo>
                      <a:pt x="36" y="244"/>
                    </a:lnTo>
                    <a:lnTo>
                      <a:pt x="37" y="243"/>
                    </a:lnTo>
                    <a:lnTo>
                      <a:pt x="37" y="241"/>
                    </a:lnTo>
                    <a:lnTo>
                      <a:pt x="39" y="240"/>
                    </a:lnTo>
                    <a:lnTo>
                      <a:pt x="39" y="239"/>
                    </a:lnTo>
                    <a:lnTo>
                      <a:pt x="39" y="237"/>
                    </a:lnTo>
                    <a:lnTo>
                      <a:pt x="40" y="237"/>
                    </a:lnTo>
                    <a:lnTo>
                      <a:pt x="40" y="236"/>
                    </a:lnTo>
                    <a:lnTo>
                      <a:pt x="40" y="235"/>
                    </a:lnTo>
                    <a:lnTo>
                      <a:pt x="41" y="233"/>
                    </a:lnTo>
                    <a:lnTo>
                      <a:pt x="41" y="232"/>
                    </a:lnTo>
                    <a:lnTo>
                      <a:pt x="41" y="231"/>
                    </a:lnTo>
                    <a:lnTo>
                      <a:pt x="42" y="229"/>
                    </a:lnTo>
                    <a:lnTo>
                      <a:pt x="42" y="228"/>
                    </a:lnTo>
                    <a:lnTo>
                      <a:pt x="42" y="227"/>
                    </a:lnTo>
                    <a:lnTo>
                      <a:pt x="44" y="225"/>
                    </a:lnTo>
                    <a:lnTo>
                      <a:pt x="44" y="223"/>
                    </a:lnTo>
                    <a:lnTo>
                      <a:pt x="45" y="221"/>
                    </a:lnTo>
                    <a:lnTo>
                      <a:pt x="45" y="220"/>
                    </a:lnTo>
                    <a:lnTo>
                      <a:pt x="46" y="217"/>
                    </a:lnTo>
                    <a:lnTo>
                      <a:pt x="48" y="215"/>
                    </a:lnTo>
                    <a:lnTo>
                      <a:pt x="48" y="213"/>
                    </a:lnTo>
                    <a:lnTo>
                      <a:pt x="49" y="211"/>
                    </a:lnTo>
                    <a:lnTo>
                      <a:pt x="49" y="209"/>
                    </a:lnTo>
                    <a:lnTo>
                      <a:pt x="50" y="207"/>
                    </a:lnTo>
                    <a:lnTo>
                      <a:pt x="52" y="205"/>
                    </a:lnTo>
                    <a:lnTo>
                      <a:pt x="52" y="204"/>
                    </a:lnTo>
                    <a:lnTo>
                      <a:pt x="52" y="203"/>
                    </a:lnTo>
                    <a:lnTo>
                      <a:pt x="53" y="201"/>
                    </a:lnTo>
                    <a:lnTo>
                      <a:pt x="53" y="200"/>
                    </a:lnTo>
                    <a:lnTo>
                      <a:pt x="54" y="199"/>
                    </a:lnTo>
                    <a:lnTo>
                      <a:pt x="54" y="197"/>
                    </a:lnTo>
                    <a:lnTo>
                      <a:pt x="54" y="196"/>
                    </a:lnTo>
                    <a:lnTo>
                      <a:pt x="56" y="195"/>
                    </a:lnTo>
                    <a:lnTo>
                      <a:pt x="56" y="193"/>
                    </a:lnTo>
                    <a:lnTo>
                      <a:pt x="56" y="192"/>
                    </a:lnTo>
                    <a:lnTo>
                      <a:pt x="57" y="191"/>
                    </a:lnTo>
                    <a:lnTo>
                      <a:pt x="57" y="190"/>
                    </a:lnTo>
                    <a:lnTo>
                      <a:pt x="57" y="188"/>
                    </a:lnTo>
                    <a:lnTo>
                      <a:pt x="58" y="187"/>
                    </a:lnTo>
                    <a:lnTo>
                      <a:pt x="58" y="186"/>
                    </a:lnTo>
                    <a:lnTo>
                      <a:pt x="58" y="184"/>
                    </a:lnTo>
                    <a:lnTo>
                      <a:pt x="60" y="183"/>
                    </a:lnTo>
                    <a:lnTo>
                      <a:pt x="60" y="182"/>
                    </a:lnTo>
                    <a:lnTo>
                      <a:pt x="60" y="180"/>
                    </a:lnTo>
                    <a:lnTo>
                      <a:pt x="61" y="179"/>
                    </a:lnTo>
                    <a:lnTo>
                      <a:pt x="61" y="176"/>
                    </a:lnTo>
                    <a:lnTo>
                      <a:pt x="61" y="175"/>
                    </a:lnTo>
                    <a:lnTo>
                      <a:pt x="62" y="174"/>
                    </a:lnTo>
                    <a:lnTo>
                      <a:pt x="62" y="171"/>
                    </a:lnTo>
                    <a:lnTo>
                      <a:pt x="64" y="170"/>
                    </a:lnTo>
                    <a:lnTo>
                      <a:pt x="64" y="167"/>
                    </a:lnTo>
                    <a:lnTo>
                      <a:pt x="65" y="164"/>
                    </a:lnTo>
                    <a:lnTo>
                      <a:pt x="65" y="163"/>
                    </a:lnTo>
                    <a:lnTo>
                      <a:pt x="66" y="160"/>
                    </a:lnTo>
                    <a:lnTo>
                      <a:pt x="66" y="159"/>
                    </a:lnTo>
                    <a:lnTo>
                      <a:pt x="68" y="158"/>
                    </a:lnTo>
                    <a:lnTo>
                      <a:pt x="68" y="156"/>
                    </a:lnTo>
                    <a:lnTo>
                      <a:pt x="68" y="154"/>
                    </a:lnTo>
                    <a:lnTo>
                      <a:pt x="69" y="152"/>
                    </a:lnTo>
                    <a:lnTo>
                      <a:pt x="69" y="151"/>
                    </a:lnTo>
                    <a:lnTo>
                      <a:pt x="69" y="150"/>
                    </a:lnTo>
                    <a:lnTo>
                      <a:pt x="70" y="148"/>
                    </a:lnTo>
                    <a:lnTo>
                      <a:pt x="70" y="147"/>
                    </a:lnTo>
                    <a:lnTo>
                      <a:pt x="70" y="146"/>
                    </a:lnTo>
                    <a:lnTo>
                      <a:pt x="72" y="144"/>
                    </a:lnTo>
                    <a:lnTo>
                      <a:pt x="72" y="143"/>
                    </a:lnTo>
                    <a:lnTo>
                      <a:pt x="72" y="142"/>
                    </a:lnTo>
                    <a:lnTo>
                      <a:pt x="72" y="140"/>
                    </a:lnTo>
                    <a:lnTo>
                      <a:pt x="73" y="139"/>
                    </a:lnTo>
                    <a:lnTo>
                      <a:pt x="73" y="138"/>
                    </a:lnTo>
                    <a:lnTo>
                      <a:pt x="74" y="136"/>
                    </a:lnTo>
                    <a:lnTo>
                      <a:pt x="74" y="135"/>
                    </a:lnTo>
                    <a:lnTo>
                      <a:pt x="74" y="134"/>
                    </a:lnTo>
                    <a:lnTo>
                      <a:pt x="76" y="132"/>
                    </a:lnTo>
                    <a:lnTo>
                      <a:pt x="76" y="130"/>
                    </a:lnTo>
                    <a:lnTo>
                      <a:pt x="76" y="128"/>
                    </a:lnTo>
                    <a:lnTo>
                      <a:pt x="77" y="127"/>
                    </a:lnTo>
                    <a:lnTo>
                      <a:pt x="77" y="126"/>
                    </a:lnTo>
                    <a:lnTo>
                      <a:pt x="78" y="123"/>
                    </a:lnTo>
                    <a:lnTo>
                      <a:pt x="78" y="122"/>
                    </a:lnTo>
                    <a:lnTo>
                      <a:pt x="78" y="119"/>
                    </a:lnTo>
                    <a:lnTo>
                      <a:pt x="80" y="116"/>
                    </a:lnTo>
                    <a:lnTo>
                      <a:pt x="80" y="115"/>
                    </a:lnTo>
                    <a:lnTo>
                      <a:pt x="81" y="113"/>
                    </a:lnTo>
                    <a:lnTo>
                      <a:pt x="81" y="111"/>
                    </a:lnTo>
                    <a:lnTo>
                      <a:pt x="82" y="110"/>
                    </a:lnTo>
                    <a:lnTo>
                      <a:pt x="82" y="107"/>
                    </a:lnTo>
                    <a:lnTo>
                      <a:pt x="82" y="106"/>
                    </a:lnTo>
                    <a:lnTo>
                      <a:pt x="84" y="105"/>
                    </a:lnTo>
                    <a:lnTo>
                      <a:pt x="84" y="103"/>
                    </a:lnTo>
                    <a:lnTo>
                      <a:pt x="84" y="102"/>
                    </a:lnTo>
                    <a:lnTo>
                      <a:pt x="85" y="101"/>
                    </a:lnTo>
                    <a:lnTo>
                      <a:pt x="85" y="99"/>
                    </a:lnTo>
                    <a:lnTo>
                      <a:pt x="85" y="98"/>
                    </a:lnTo>
                    <a:lnTo>
                      <a:pt x="85" y="97"/>
                    </a:lnTo>
                    <a:lnTo>
                      <a:pt x="86" y="95"/>
                    </a:lnTo>
                    <a:lnTo>
                      <a:pt x="86" y="94"/>
                    </a:lnTo>
                    <a:lnTo>
                      <a:pt x="86" y="93"/>
                    </a:lnTo>
                    <a:lnTo>
                      <a:pt x="86" y="91"/>
                    </a:lnTo>
                    <a:lnTo>
                      <a:pt x="86" y="90"/>
                    </a:lnTo>
                    <a:lnTo>
                      <a:pt x="86" y="89"/>
                    </a:lnTo>
                    <a:lnTo>
                      <a:pt x="86" y="87"/>
                    </a:lnTo>
                    <a:lnTo>
                      <a:pt x="88" y="87"/>
                    </a:lnTo>
                    <a:lnTo>
                      <a:pt x="88" y="86"/>
                    </a:lnTo>
                    <a:lnTo>
                      <a:pt x="88" y="85"/>
                    </a:lnTo>
                    <a:lnTo>
                      <a:pt x="88" y="82"/>
                    </a:lnTo>
                    <a:lnTo>
                      <a:pt x="88" y="81"/>
                    </a:lnTo>
                    <a:lnTo>
                      <a:pt x="88" y="79"/>
                    </a:lnTo>
                    <a:lnTo>
                      <a:pt x="88" y="78"/>
                    </a:lnTo>
                    <a:lnTo>
                      <a:pt x="88" y="77"/>
                    </a:lnTo>
                    <a:lnTo>
                      <a:pt x="88" y="74"/>
                    </a:lnTo>
                    <a:lnTo>
                      <a:pt x="88" y="73"/>
                    </a:lnTo>
                    <a:lnTo>
                      <a:pt x="89" y="70"/>
                    </a:lnTo>
                    <a:lnTo>
                      <a:pt x="89" y="69"/>
                    </a:lnTo>
                    <a:lnTo>
                      <a:pt x="89" y="67"/>
                    </a:lnTo>
                    <a:lnTo>
                      <a:pt x="89" y="66"/>
                    </a:lnTo>
                    <a:lnTo>
                      <a:pt x="89" y="65"/>
                    </a:lnTo>
                    <a:lnTo>
                      <a:pt x="89" y="63"/>
                    </a:lnTo>
                    <a:lnTo>
                      <a:pt x="89" y="62"/>
                    </a:lnTo>
                    <a:lnTo>
                      <a:pt x="89" y="61"/>
                    </a:lnTo>
                    <a:lnTo>
                      <a:pt x="89" y="59"/>
                    </a:lnTo>
                    <a:lnTo>
                      <a:pt x="89" y="58"/>
                    </a:lnTo>
                    <a:lnTo>
                      <a:pt x="90" y="57"/>
                    </a:lnTo>
                    <a:lnTo>
                      <a:pt x="90" y="55"/>
                    </a:lnTo>
                    <a:lnTo>
                      <a:pt x="90" y="54"/>
                    </a:lnTo>
                    <a:lnTo>
                      <a:pt x="90" y="53"/>
                    </a:lnTo>
                    <a:lnTo>
                      <a:pt x="90" y="51"/>
                    </a:lnTo>
                    <a:lnTo>
                      <a:pt x="90" y="50"/>
                    </a:lnTo>
                    <a:lnTo>
                      <a:pt x="90" y="49"/>
                    </a:lnTo>
                    <a:lnTo>
                      <a:pt x="92" y="47"/>
                    </a:lnTo>
                    <a:lnTo>
                      <a:pt x="92" y="46"/>
                    </a:lnTo>
                    <a:lnTo>
                      <a:pt x="92" y="45"/>
                    </a:lnTo>
                    <a:lnTo>
                      <a:pt x="92" y="43"/>
                    </a:lnTo>
                    <a:lnTo>
                      <a:pt x="92" y="42"/>
                    </a:lnTo>
                    <a:lnTo>
                      <a:pt x="92" y="41"/>
                    </a:lnTo>
                    <a:lnTo>
                      <a:pt x="93" y="40"/>
                    </a:lnTo>
                    <a:lnTo>
                      <a:pt x="93" y="38"/>
                    </a:lnTo>
                    <a:lnTo>
                      <a:pt x="93" y="37"/>
                    </a:lnTo>
                    <a:lnTo>
                      <a:pt x="93" y="36"/>
                    </a:lnTo>
                    <a:lnTo>
                      <a:pt x="93" y="34"/>
                    </a:lnTo>
                    <a:lnTo>
                      <a:pt x="94" y="33"/>
                    </a:lnTo>
                    <a:lnTo>
                      <a:pt x="94" y="32"/>
                    </a:lnTo>
                    <a:lnTo>
                      <a:pt x="94" y="30"/>
                    </a:lnTo>
                    <a:lnTo>
                      <a:pt x="94" y="29"/>
                    </a:lnTo>
                    <a:lnTo>
                      <a:pt x="94" y="28"/>
                    </a:lnTo>
                    <a:lnTo>
                      <a:pt x="94" y="26"/>
                    </a:lnTo>
                    <a:lnTo>
                      <a:pt x="94" y="25"/>
                    </a:lnTo>
                    <a:lnTo>
                      <a:pt x="94" y="24"/>
                    </a:lnTo>
                    <a:lnTo>
                      <a:pt x="94" y="22"/>
                    </a:lnTo>
                    <a:lnTo>
                      <a:pt x="94" y="21"/>
                    </a:lnTo>
                    <a:lnTo>
                      <a:pt x="94" y="20"/>
                    </a:lnTo>
                    <a:lnTo>
                      <a:pt x="94" y="18"/>
                    </a:lnTo>
                    <a:lnTo>
                      <a:pt x="94" y="17"/>
                    </a:lnTo>
                    <a:lnTo>
                      <a:pt x="94" y="16"/>
                    </a:lnTo>
                    <a:lnTo>
                      <a:pt x="94" y="13"/>
                    </a:lnTo>
                    <a:lnTo>
                      <a:pt x="94" y="12"/>
                    </a:lnTo>
                    <a:lnTo>
                      <a:pt x="93" y="10"/>
                    </a:lnTo>
                    <a:lnTo>
                      <a:pt x="93" y="8"/>
                    </a:lnTo>
                    <a:lnTo>
                      <a:pt x="93" y="5"/>
                    </a:lnTo>
                    <a:lnTo>
                      <a:pt x="93" y="2"/>
                    </a:lnTo>
                    <a:lnTo>
                      <a:pt x="93" y="0"/>
                    </a:lnTo>
                  </a:path>
                </a:pathLst>
              </a:custGeom>
              <a:noFill/>
              <a:ln w="28575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05493" name="AutoShape 57">
              <a:extLst>
                <a:ext uri="{FF2B5EF4-FFF2-40B4-BE49-F238E27FC236}">
                  <a16:creationId xmlns:a16="http://schemas.microsoft.com/office/drawing/2014/main" id="{F81A689B-314C-A04C-AAD3-686AC99618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09545" y="3076068"/>
              <a:ext cx="564929" cy="496106"/>
            </a:xfrm>
            <a:prstGeom prst="flowChartDelay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b="0">
                <a:latin typeface="Times" pitchFamily="2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05494" name="Freeform 45">
              <a:extLst>
                <a:ext uri="{FF2B5EF4-FFF2-40B4-BE49-F238E27FC236}">
                  <a16:creationId xmlns:a16="http://schemas.microsoft.com/office/drawing/2014/main" id="{DE824E57-DDE6-A44B-A279-0519A384B12C}"/>
                </a:ext>
              </a:extLst>
            </p:cNvPr>
            <p:cNvSpPr>
              <a:spLocks/>
            </p:cNvSpPr>
            <p:nvPr/>
          </p:nvSpPr>
          <p:spPr bwMode="auto">
            <a:xfrm>
              <a:off x="1329399" y="2539128"/>
              <a:ext cx="3137240" cy="782158"/>
            </a:xfrm>
            <a:custGeom>
              <a:avLst/>
              <a:gdLst>
                <a:gd name="T0" fmla="*/ 2147483646 w 10669"/>
                <a:gd name="T1" fmla="*/ 2147483646 h 31448"/>
                <a:gd name="T2" fmla="*/ 2147483646 w 10669"/>
                <a:gd name="T3" fmla="*/ 2147483646 h 31448"/>
                <a:gd name="T4" fmla="*/ 2147483646 w 10669"/>
                <a:gd name="T5" fmla="*/ 0 h 31448"/>
                <a:gd name="T6" fmla="*/ 0 w 10669"/>
                <a:gd name="T7" fmla="*/ 2147483646 h 31448"/>
                <a:gd name="T8" fmla="*/ 2147483646 w 10669"/>
                <a:gd name="T9" fmla="*/ 2147483646 h 314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669" h="31448">
                  <a:moveTo>
                    <a:pt x="10650" y="31448"/>
                  </a:moveTo>
                  <a:cubicBezTo>
                    <a:pt x="10666" y="21352"/>
                    <a:pt x="10653" y="10270"/>
                    <a:pt x="10669" y="174"/>
                  </a:cubicBezTo>
                  <a:lnTo>
                    <a:pt x="20" y="0"/>
                  </a:lnTo>
                  <a:cubicBezTo>
                    <a:pt x="13" y="6979"/>
                    <a:pt x="7" y="13959"/>
                    <a:pt x="0" y="20938"/>
                  </a:cubicBezTo>
                  <a:lnTo>
                    <a:pt x="1550" y="20931"/>
                  </a:ln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495" name="Freeform 45">
              <a:extLst>
                <a:ext uri="{FF2B5EF4-FFF2-40B4-BE49-F238E27FC236}">
                  <a16:creationId xmlns:a16="http://schemas.microsoft.com/office/drawing/2014/main" id="{57A82FEA-D5D2-BB4B-BC7E-2683D8BF3215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2490704" y="3461074"/>
              <a:ext cx="228600" cy="1564341"/>
            </a:xfrm>
            <a:custGeom>
              <a:avLst/>
              <a:gdLst>
                <a:gd name="T0" fmla="*/ 2147483646 w 1550"/>
                <a:gd name="T1" fmla="*/ 0 h 20938"/>
                <a:gd name="T2" fmla="*/ 0 w 1550"/>
                <a:gd name="T3" fmla="*/ 2147483646 h 20938"/>
                <a:gd name="T4" fmla="*/ 2147483646 w 1550"/>
                <a:gd name="T5" fmla="*/ 2147483646 h 2093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550" h="20938">
                  <a:moveTo>
                    <a:pt x="20" y="0"/>
                  </a:moveTo>
                  <a:cubicBezTo>
                    <a:pt x="13" y="6979"/>
                    <a:pt x="7" y="13959"/>
                    <a:pt x="0" y="20938"/>
                  </a:cubicBezTo>
                  <a:lnTo>
                    <a:pt x="1550" y="20931"/>
                  </a:ln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496" name="Freeform 45">
              <a:extLst>
                <a:ext uri="{FF2B5EF4-FFF2-40B4-BE49-F238E27FC236}">
                  <a16:creationId xmlns:a16="http://schemas.microsoft.com/office/drawing/2014/main" id="{62827508-306C-CC4A-A768-4BA6202778CF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3306216" y="3842072"/>
              <a:ext cx="278501" cy="693485"/>
            </a:xfrm>
            <a:custGeom>
              <a:avLst/>
              <a:gdLst>
                <a:gd name="T0" fmla="*/ 2147483646 w 1550"/>
                <a:gd name="T1" fmla="*/ 0 h 20938"/>
                <a:gd name="T2" fmla="*/ 0 w 1550"/>
                <a:gd name="T3" fmla="*/ 2147483646 h 20938"/>
                <a:gd name="T4" fmla="*/ 2147483646 w 1550"/>
                <a:gd name="T5" fmla="*/ 2147483646 h 2093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550" h="20938">
                  <a:moveTo>
                    <a:pt x="20" y="0"/>
                  </a:moveTo>
                  <a:cubicBezTo>
                    <a:pt x="13" y="6979"/>
                    <a:pt x="7" y="13959"/>
                    <a:pt x="0" y="20938"/>
                  </a:cubicBezTo>
                  <a:lnTo>
                    <a:pt x="1550" y="20931"/>
                  </a:ln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497" name="Line 292">
              <a:extLst>
                <a:ext uri="{FF2B5EF4-FFF2-40B4-BE49-F238E27FC236}">
                  <a16:creationId xmlns:a16="http://schemas.microsoft.com/office/drawing/2014/main" id="{76F8C36E-8308-B844-AE7E-C96F7030225A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H="1">
              <a:off x="6940880" y="3327244"/>
              <a:ext cx="502991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498" name="Line 292">
              <a:extLst>
                <a:ext uri="{FF2B5EF4-FFF2-40B4-BE49-F238E27FC236}">
                  <a16:creationId xmlns:a16="http://schemas.microsoft.com/office/drawing/2014/main" id="{D3D6CE9A-D55D-7B4B-A3FC-231E234A6EC1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H="1">
              <a:off x="6298623" y="3215665"/>
              <a:ext cx="502991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499" name="Rectangle 299">
              <a:extLst>
                <a:ext uri="{FF2B5EF4-FFF2-40B4-BE49-F238E27FC236}">
                  <a16:creationId xmlns:a16="http://schemas.microsoft.com/office/drawing/2014/main" id="{B0159378-6B3D-4A4C-A4F2-9E7CFAA09570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5217381" y="2961211"/>
              <a:ext cx="51300" cy="246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600" b="0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sz="1600" b="0">
                <a:latin typeface="Times" pitchFamily="2" charset="0"/>
              </a:endParaRPr>
            </a:p>
          </p:txBody>
        </p:sp>
        <p:sp>
          <p:nvSpPr>
            <p:cNvPr id="105500" name="Rectangle 301">
              <a:extLst>
                <a:ext uri="{FF2B5EF4-FFF2-40B4-BE49-F238E27FC236}">
                  <a16:creationId xmlns:a16="http://schemas.microsoft.com/office/drawing/2014/main" id="{FD2687CE-5E2D-3B40-B07F-2C13521E8030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5217381" y="3358086"/>
              <a:ext cx="51300" cy="246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600" b="0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sz="1600" b="0">
                <a:latin typeface="Times" pitchFamily="2" charset="0"/>
              </a:endParaRPr>
            </a:p>
          </p:txBody>
        </p:sp>
        <p:sp>
          <p:nvSpPr>
            <p:cNvPr id="105501" name="Rectangle 50">
              <a:extLst>
                <a:ext uri="{FF2B5EF4-FFF2-40B4-BE49-F238E27FC236}">
                  <a16:creationId xmlns:a16="http://schemas.microsoft.com/office/drawing/2014/main" id="{09B6E9CF-215F-7E4F-8220-183F630380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36803" y="3041946"/>
              <a:ext cx="666843" cy="1063625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105502" name="Rectangle 52">
              <a:extLst>
                <a:ext uri="{FF2B5EF4-FFF2-40B4-BE49-F238E27FC236}">
                  <a16:creationId xmlns:a16="http://schemas.microsoft.com/office/drawing/2014/main" id="{FB325632-E909-1442-89CE-842620F58C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05075" y="3214984"/>
              <a:ext cx="174742" cy="215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D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105503" name="Rectangle 53">
              <a:extLst>
                <a:ext uri="{FF2B5EF4-FFF2-40B4-BE49-F238E27FC236}">
                  <a16:creationId xmlns:a16="http://schemas.microsoft.com/office/drawing/2014/main" id="{00199F2D-3D9B-904C-A164-A884EFEABE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00417" y="3208634"/>
              <a:ext cx="174742" cy="215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Q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105504" name="Freeform 55">
              <a:extLst>
                <a:ext uri="{FF2B5EF4-FFF2-40B4-BE49-F238E27FC236}">
                  <a16:creationId xmlns:a16="http://schemas.microsoft.com/office/drawing/2014/main" id="{412AACCF-D031-0144-B1F8-0E63E692743A}"/>
                </a:ext>
              </a:extLst>
            </p:cNvPr>
            <p:cNvSpPr>
              <a:spLocks/>
            </p:cNvSpPr>
            <p:nvPr/>
          </p:nvSpPr>
          <p:spPr bwMode="auto">
            <a:xfrm>
              <a:off x="7436803" y="3781721"/>
              <a:ext cx="133369" cy="133350"/>
            </a:xfrm>
            <a:custGeom>
              <a:avLst/>
              <a:gdLst>
                <a:gd name="T0" fmla="*/ 0 w 167"/>
                <a:gd name="T1" fmla="*/ 2147483646 h 168"/>
                <a:gd name="T2" fmla="*/ 2147483646 w 167"/>
                <a:gd name="T3" fmla="*/ 2147483646 h 168"/>
                <a:gd name="T4" fmla="*/ 0 w 167"/>
                <a:gd name="T5" fmla="*/ 0 h 168"/>
                <a:gd name="T6" fmla="*/ 0 60000 65536"/>
                <a:gd name="T7" fmla="*/ 0 60000 65536"/>
                <a:gd name="T8" fmla="*/ 0 60000 65536"/>
                <a:gd name="T9" fmla="*/ 0 w 167"/>
                <a:gd name="T10" fmla="*/ 0 h 168"/>
                <a:gd name="T11" fmla="*/ 167 w 167"/>
                <a:gd name="T12" fmla="*/ 168 h 16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7" h="168">
                  <a:moveTo>
                    <a:pt x="0" y="168"/>
                  </a:moveTo>
                  <a:lnTo>
                    <a:pt x="167" y="72"/>
                  </a:lnTo>
                  <a:lnTo>
                    <a:pt x="0" y="0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505" name="Line 60">
              <a:extLst>
                <a:ext uri="{FF2B5EF4-FFF2-40B4-BE49-F238E27FC236}">
                  <a16:creationId xmlns:a16="http://schemas.microsoft.com/office/drawing/2014/main" id="{436FBBCE-F899-0243-BBB0-757AD2FABB8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8103645" y="3308645"/>
              <a:ext cx="555858" cy="5245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506" name="Line 61">
              <a:extLst>
                <a:ext uri="{FF2B5EF4-FFF2-40B4-BE49-F238E27FC236}">
                  <a16:creationId xmlns:a16="http://schemas.microsoft.com/office/drawing/2014/main" id="{CD07C429-A123-F447-AE5A-5845C860D75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8103645" y="3842046"/>
              <a:ext cx="549065" cy="1604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507" name="Rectangle 62">
              <a:extLst>
                <a:ext uri="{FF2B5EF4-FFF2-40B4-BE49-F238E27FC236}">
                  <a16:creationId xmlns:a16="http://schemas.microsoft.com/office/drawing/2014/main" id="{5AC568D4-4301-6B43-BA02-931A376CE5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02006" y="3753146"/>
              <a:ext cx="174742" cy="215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Q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105508" name="Oval 79">
              <a:extLst>
                <a:ext uri="{FF2B5EF4-FFF2-40B4-BE49-F238E27FC236}">
                  <a16:creationId xmlns:a16="http://schemas.microsoft.com/office/drawing/2014/main" id="{10CFEDAA-531C-D946-9F99-4F51398A93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84104" y="3262381"/>
              <a:ext cx="76218" cy="762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b="0">
                <a:latin typeface="Times" pitchFamily="2" charset="0"/>
              </a:endParaRPr>
            </a:p>
          </p:txBody>
        </p:sp>
        <p:grpSp>
          <p:nvGrpSpPr>
            <p:cNvPr id="105509" name="Group 103">
              <a:extLst>
                <a:ext uri="{FF2B5EF4-FFF2-40B4-BE49-F238E27FC236}">
                  <a16:creationId xmlns:a16="http://schemas.microsoft.com/office/drawing/2014/main" id="{07940882-23DC-8346-AFD9-2F1A5CCA303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95638" y="2966321"/>
              <a:ext cx="729115" cy="504371"/>
              <a:chOff x="3132148" y="5658877"/>
              <a:chExt cx="729115" cy="504371"/>
            </a:xfrm>
          </p:grpSpPr>
          <p:sp>
            <p:nvSpPr>
              <p:cNvPr id="105526" name="Freeform 86">
                <a:extLst>
                  <a:ext uri="{FF2B5EF4-FFF2-40B4-BE49-F238E27FC236}">
                    <a16:creationId xmlns:a16="http://schemas.microsoft.com/office/drawing/2014/main" id="{AB28D3C6-CA76-EB44-94B2-9EEC6C87C7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31026" y="5661598"/>
                <a:ext cx="630237" cy="249237"/>
              </a:xfrm>
              <a:custGeom>
                <a:avLst/>
                <a:gdLst>
                  <a:gd name="T0" fmla="*/ 2147483646 w 794"/>
                  <a:gd name="T1" fmla="*/ 0 h 315"/>
                  <a:gd name="T2" fmla="*/ 2147483646 w 794"/>
                  <a:gd name="T3" fmla="*/ 0 h 315"/>
                  <a:gd name="T4" fmla="*/ 2147483646 w 794"/>
                  <a:gd name="T5" fmla="*/ 0 h 315"/>
                  <a:gd name="T6" fmla="*/ 2147483646 w 794"/>
                  <a:gd name="T7" fmla="*/ 0 h 315"/>
                  <a:gd name="T8" fmla="*/ 2147483646 w 794"/>
                  <a:gd name="T9" fmla="*/ 0 h 315"/>
                  <a:gd name="T10" fmla="*/ 2147483646 w 794"/>
                  <a:gd name="T11" fmla="*/ 0 h 315"/>
                  <a:gd name="T12" fmla="*/ 2147483646 w 794"/>
                  <a:gd name="T13" fmla="*/ 2147483646 h 315"/>
                  <a:gd name="T14" fmla="*/ 2147483646 w 794"/>
                  <a:gd name="T15" fmla="*/ 2147483646 h 315"/>
                  <a:gd name="T16" fmla="*/ 2147483646 w 794"/>
                  <a:gd name="T17" fmla="*/ 2147483646 h 315"/>
                  <a:gd name="T18" fmla="*/ 2147483646 w 794"/>
                  <a:gd name="T19" fmla="*/ 2147483646 h 315"/>
                  <a:gd name="T20" fmla="*/ 2147483646 w 794"/>
                  <a:gd name="T21" fmla="*/ 2147483646 h 315"/>
                  <a:gd name="T22" fmla="*/ 2147483646 w 794"/>
                  <a:gd name="T23" fmla="*/ 2147483646 h 315"/>
                  <a:gd name="T24" fmla="*/ 2147483646 w 794"/>
                  <a:gd name="T25" fmla="*/ 2147483646 h 315"/>
                  <a:gd name="T26" fmla="*/ 2147483646 w 794"/>
                  <a:gd name="T27" fmla="*/ 2147483646 h 315"/>
                  <a:gd name="T28" fmla="*/ 2147483646 w 794"/>
                  <a:gd name="T29" fmla="*/ 2147483646 h 315"/>
                  <a:gd name="T30" fmla="*/ 2147483646 w 794"/>
                  <a:gd name="T31" fmla="*/ 2147483646 h 315"/>
                  <a:gd name="T32" fmla="*/ 2147483646 w 794"/>
                  <a:gd name="T33" fmla="*/ 2147483646 h 315"/>
                  <a:gd name="T34" fmla="*/ 2147483646 w 794"/>
                  <a:gd name="T35" fmla="*/ 2147483646 h 315"/>
                  <a:gd name="T36" fmla="*/ 2147483646 w 794"/>
                  <a:gd name="T37" fmla="*/ 2147483646 h 315"/>
                  <a:gd name="T38" fmla="*/ 2147483646 w 794"/>
                  <a:gd name="T39" fmla="*/ 2147483646 h 315"/>
                  <a:gd name="T40" fmla="*/ 2147483646 w 794"/>
                  <a:gd name="T41" fmla="*/ 2147483646 h 315"/>
                  <a:gd name="T42" fmla="*/ 2147483646 w 794"/>
                  <a:gd name="T43" fmla="*/ 2147483646 h 315"/>
                  <a:gd name="T44" fmla="*/ 2147483646 w 794"/>
                  <a:gd name="T45" fmla="*/ 2147483646 h 315"/>
                  <a:gd name="T46" fmla="*/ 2147483646 w 794"/>
                  <a:gd name="T47" fmla="*/ 2147483646 h 315"/>
                  <a:gd name="T48" fmla="*/ 2147483646 w 794"/>
                  <a:gd name="T49" fmla="*/ 2147483646 h 315"/>
                  <a:gd name="T50" fmla="*/ 2147483646 w 794"/>
                  <a:gd name="T51" fmla="*/ 2147483646 h 315"/>
                  <a:gd name="T52" fmla="*/ 2147483646 w 794"/>
                  <a:gd name="T53" fmla="*/ 2147483646 h 315"/>
                  <a:gd name="T54" fmla="*/ 2147483646 w 794"/>
                  <a:gd name="T55" fmla="*/ 2147483646 h 315"/>
                  <a:gd name="T56" fmla="*/ 2147483646 w 794"/>
                  <a:gd name="T57" fmla="*/ 2147483646 h 315"/>
                  <a:gd name="T58" fmla="*/ 2147483646 w 794"/>
                  <a:gd name="T59" fmla="*/ 2147483646 h 315"/>
                  <a:gd name="T60" fmla="*/ 2147483646 w 794"/>
                  <a:gd name="T61" fmla="*/ 2147483646 h 315"/>
                  <a:gd name="T62" fmla="*/ 2147483646 w 794"/>
                  <a:gd name="T63" fmla="*/ 2147483646 h 315"/>
                  <a:gd name="T64" fmla="*/ 2147483646 w 794"/>
                  <a:gd name="T65" fmla="*/ 2147483646 h 315"/>
                  <a:gd name="T66" fmla="*/ 2147483646 w 794"/>
                  <a:gd name="T67" fmla="*/ 2147483646 h 315"/>
                  <a:gd name="T68" fmla="*/ 2147483646 w 794"/>
                  <a:gd name="T69" fmla="*/ 2147483646 h 315"/>
                  <a:gd name="T70" fmla="*/ 2147483646 w 794"/>
                  <a:gd name="T71" fmla="*/ 2147483646 h 315"/>
                  <a:gd name="T72" fmla="*/ 2147483646 w 794"/>
                  <a:gd name="T73" fmla="*/ 2147483646 h 315"/>
                  <a:gd name="T74" fmla="*/ 2147483646 w 794"/>
                  <a:gd name="T75" fmla="*/ 2147483646 h 315"/>
                  <a:gd name="T76" fmla="*/ 2147483646 w 794"/>
                  <a:gd name="T77" fmla="*/ 2147483646 h 315"/>
                  <a:gd name="T78" fmla="*/ 2147483646 w 794"/>
                  <a:gd name="T79" fmla="*/ 2147483646 h 315"/>
                  <a:gd name="T80" fmla="*/ 2147483646 w 794"/>
                  <a:gd name="T81" fmla="*/ 2147483646 h 315"/>
                  <a:gd name="T82" fmla="*/ 2147483646 w 794"/>
                  <a:gd name="T83" fmla="*/ 2147483646 h 315"/>
                  <a:gd name="T84" fmla="*/ 2147483646 w 794"/>
                  <a:gd name="T85" fmla="*/ 2147483646 h 315"/>
                  <a:gd name="T86" fmla="*/ 2147483646 w 794"/>
                  <a:gd name="T87" fmla="*/ 2147483646 h 315"/>
                  <a:gd name="T88" fmla="*/ 2147483646 w 794"/>
                  <a:gd name="T89" fmla="*/ 2147483646 h 315"/>
                  <a:gd name="T90" fmla="*/ 2147483646 w 794"/>
                  <a:gd name="T91" fmla="*/ 2147483646 h 315"/>
                  <a:gd name="T92" fmla="*/ 2147483646 w 794"/>
                  <a:gd name="T93" fmla="*/ 2147483646 h 315"/>
                  <a:gd name="T94" fmla="*/ 2147483646 w 794"/>
                  <a:gd name="T95" fmla="*/ 2147483646 h 315"/>
                  <a:gd name="T96" fmla="*/ 2147483646 w 794"/>
                  <a:gd name="T97" fmla="*/ 2147483646 h 315"/>
                  <a:gd name="T98" fmla="*/ 2147483646 w 794"/>
                  <a:gd name="T99" fmla="*/ 2147483646 h 315"/>
                  <a:gd name="T100" fmla="*/ 2147483646 w 794"/>
                  <a:gd name="T101" fmla="*/ 2147483646 h 315"/>
                  <a:gd name="T102" fmla="*/ 2147483646 w 794"/>
                  <a:gd name="T103" fmla="*/ 2147483646 h 315"/>
                  <a:gd name="T104" fmla="*/ 2147483646 w 794"/>
                  <a:gd name="T105" fmla="*/ 2147483646 h 315"/>
                  <a:gd name="T106" fmla="*/ 2147483646 w 794"/>
                  <a:gd name="T107" fmla="*/ 2147483646 h 315"/>
                  <a:gd name="T108" fmla="*/ 2147483646 w 794"/>
                  <a:gd name="T109" fmla="*/ 2147483646 h 315"/>
                  <a:gd name="T110" fmla="*/ 2147483646 w 794"/>
                  <a:gd name="T111" fmla="*/ 2147483646 h 315"/>
                  <a:gd name="T112" fmla="*/ 2147483646 w 794"/>
                  <a:gd name="T113" fmla="*/ 2147483646 h 315"/>
                  <a:gd name="T114" fmla="*/ 2147483646 w 794"/>
                  <a:gd name="T115" fmla="*/ 2147483646 h 315"/>
                  <a:gd name="T116" fmla="*/ 2147483646 w 794"/>
                  <a:gd name="T117" fmla="*/ 2147483646 h 315"/>
                  <a:gd name="T118" fmla="*/ 2147483646 w 794"/>
                  <a:gd name="T119" fmla="*/ 2147483646 h 315"/>
                  <a:gd name="T120" fmla="*/ 2147483646 w 794"/>
                  <a:gd name="T121" fmla="*/ 2147483646 h 315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794" h="315">
                    <a:moveTo>
                      <a:pt x="0" y="0"/>
                    </a:moveTo>
                    <a:lnTo>
                      <a:pt x="31" y="0"/>
                    </a:lnTo>
                    <a:lnTo>
                      <a:pt x="60" y="0"/>
                    </a:lnTo>
                    <a:lnTo>
                      <a:pt x="86" y="0"/>
                    </a:lnTo>
                    <a:lnTo>
                      <a:pt x="110" y="0"/>
                    </a:lnTo>
                    <a:lnTo>
                      <a:pt x="134" y="0"/>
                    </a:lnTo>
                    <a:lnTo>
                      <a:pt x="155" y="0"/>
                    </a:lnTo>
                    <a:lnTo>
                      <a:pt x="175" y="0"/>
                    </a:lnTo>
                    <a:lnTo>
                      <a:pt x="194" y="0"/>
                    </a:lnTo>
                    <a:lnTo>
                      <a:pt x="211" y="0"/>
                    </a:lnTo>
                    <a:lnTo>
                      <a:pt x="227" y="0"/>
                    </a:lnTo>
                    <a:lnTo>
                      <a:pt x="240" y="0"/>
                    </a:lnTo>
                    <a:lnTo>
                      <a:pt x="254" y="0"/>
                    </a:lnTo>
                    <a:lnTo>
                      <a:pt x="265" y="0"/>
                    </a:lnTo>
                    <a:lnTo>
                      <a:pt x="276" y="0"/>
                    </a:lnTo>
                    <a:lnTo>
                      <a:pt x="287" y="0"/>
                    </a:lnTo>
                    <a:lnTo>
                      <a:pt x="296" y="0"/>
                    </a:lnTo>
                    <a:lnTo>
                      <a:pt x="303" y="0"/>
                    </a:lnTo>
                    <a:lnTo>
                      <a:pt x="311" y="0"/>
                    </a:lnTo>
                    <a:lnTo>
                      <a:pt x="317" y="0"/>
                    </a:lnTo>
                    <a:lnTo>
                      <a:pt x="323" y="0"/>
                    </a:lnTo>
                    <a:lnTo>
                      <a:pt x="328" y="0"/>
                    </a:lnTo>
                    <a:lnTo>
                      <a:pt x="332" y="0"/>
                    </a:lnTo>
                    <a:lnTo>
                      <a:pt x="336" y="1"/>
                    </a:lnTo>
                    <a:lnTo>
                      <a:pt x="338" y="1"/>
                    </a:lnTo>
                    <a:lnTo>
                      <a:pt x="342" y="1"/>
                    </a:lnTo>
                    <a:lnTo>
                      <a:pt x="345" y="1"/>
                    </a:lnTo>
                    <a:lnTo>
                      <a:pt x="348" y="1"/>
                    </a:lnTo>
                    <a:lnTo>
                      <a:pt x="349" y="1"/>
                    </a:lnTo>
                    <a:lnTo>
                      <a:pt x="352" y="1"/>
                    </a:lnTo>
                    <a:lnTo>
                      <a:pt x="353" y="1"/>
                    </a:lnTo>
                    <a:lnTo>
                      <a:pt x="356" y="1"/>
                    </a:lnTo>
                    <a:lnTo>
                      <a:pt x="358" y="1"/>
                    </a:lnTo>
                    <a:lnTo>
                      <a:pt x="360" y="1"/>
                    </a:lnTo>
                    <a:lnTo>
                      <a:pt x="362" y="3"/>
                    </a:lnTo>
                    <a:lnTo>
                      <a:pt x="364" y="3"/>
                    </a:lnTo>
                    <a:lnTo>
                      <a:pt x="366" y="3"/>
                    </a:lnTo>
                    <a:lnTo>
                      <a:pt x="368" y="3"/>
                    </a:lnTo>
                    <a:lnTo>
                      <a:pt x="369" y="3"/>
                    </a:lnTo>
                    <a:lnTo>
                      <a:pt x="370" y="3"/>
                    </a:lnTo>
                    <a:lnTo>
                      <a:pt x="372" y="3"/>
                    </a:lnTo>
                    <a:lnTo>
                      <a:pt x="374" y="3"/>
                    </a:lnTo>
                    <a:lnTo>
                      <a:pt x="376" y="3"/>
                    </a:lnTo>
                    <a:lnTo>
                      <a:pt x="377" y="3"/>
                    </a:lnTo>
                    <a:lnTo>
                      <a:pt x="378" y="3"/>
                    </a:lnTo>
                    <a:lnTo>
                      <a:pt x="380" y="4"/>
                    </a:lnTo>
                    <a:lnTo>
                      <a:pt x="381" y="4"/>
                    </a:lnTo>
                    <a:lnTo>
                      <a:pt x="382" y="4"/>
                    </a:lnTo>
                    <a:lnTo>
                      <a:pt x="384" y="4"/>
                    </a:lnTo>
                    <a:lnTo>
                      <a:pt x="385" y="4"/>
                    </a:lnTo>
                    <a:lnTo>
                      <a:pt x="386" y="4"/>
                    </a:lnTo>
                    <a:lnTo>
                      <a:pt x="388" y="4"/>
                    </a:lnTo>
                    <a:lnTo>
                      <a:pt x="389" y="4"/>
                    </a:lnTo>
                    <a:lnTo>
                      <a:pt x="390" y="4"/>
                    </a:lnTo>
                    <a:lnTo>
                      <a:pt x="392" y="5"/>
                    </a:lnTo>
                    <a:lnTo>
                      <a:pt x="393" y="5"/>
                    </a:lnTo>
                    <a:lnTo>
                      <a:pt x="394" y="5"/>
                    </a:lnTo>
                    <a:lnTo>
                      <a:pt x="396" y="5"/>
                    </a:lnTo>
                    <a:lnTo>
                      <a:pt x="398" y="5"/>
                    </a:lnTo>
                    <a:lnTo>
                      <a:pt x="400" y="5"/>
                    </a:lnTo>
                    <a:lnTo>
                      <a:pt x="401" y="7"/>
                    </a:lnTo>
                    <a:lnTo>
                      <a:pt x="403" y="7"/>
                    </a:lnTo>
                    <a:lnTo>
                      <a:pt x="405" y="7"/>
                    </a:lnTo>
                    <a:lnTo>
                      <a:pt x="407" y="7"/>
                    </a:lnTo>
                    <a:lnTo>
                      <a:pt x="409" y="8"/>
                    </a:lnTo>
                    <a:lnTo>
                      <a:pt x="411" y="8"/>
                    </a:lnTo>
                    <a:lnTo>
                      <a:pt x="413" y="8"/>
                    </a:lnTo>
                    <a:lnTo>
                      <a:pt x="414" y="8"/>
                    </a:lnTo>
                    <a:lnTo>
                      <a:pt x="417" y="8"/>
                    </a:lnTo>
                    <a:lnTo>
                      <a:pt x="418" y="8"/>
                    </a:lnTo>
                    <a:lnTo>
                      <a:pt x="419" y="9"/>
                    </a:lnTo>
                    <a:lnTo>
                      <a:pt x="421" y="9"/>
                    </a:lnTo>
                    <a:lnTo>
                      <a:pt x="422" y="9"/>
                    </a:lnTo>
                    <a:lnTo>
                      <a:pt x="423" y="9"/>
                    </a:lnTo>
                    <a:lnTo>
                      <a:pt x="425" y="9"/>
                    </a:lnTo>
                    <a:lnTo>
                      <a:pt x="426" y="9"/>
                    </a:lnTo>
                    <a:lnTo>
                      <a:pt x="426" y="11"/>
                    </a:lnTo>
                    <a:lnTo>
                      <a:pt x="427" y="11"/>
                    </a:lnTo>
                    <a:lnTo>
                      <a:pt x="429" y="11"/>
                    </a:lnTo>
                    <a:lnTo>
                      <a:pt x="430" y="11"/>
                    </a:lnTo>
                    <a:lnTo>
                      <a:pt x="431" y="11"/>
                    </a:lnTo>
                    <a:lnTo>
                      <a:pt x="433" y="12"/>
                    </a:lnTo>
                    <a:lnTo>
                      <a:pt x="434" y="12"/>
                    </a:lnTo>
                    <a:lnTo>
                      <a:pt x="435" y="12"/>
                    </a:lnTo>
                    <a:lnTo>
                      <a:pt x="437" y="13"/>
                    </a:lnTo>
                    <a:lnTo>
                      <a:pt x="438" y="13"/>
                    </a:lnTo>
                    <a:lnTo>
                      <a:pt x="439" y="13"/>
                    </a:lnTo>
                    <a:lnTo>
                      <a:pt x="441" y="15"/>
                    </a:lnTo>
                    <a:lnTo>
                      <a:pt x="443" y="15"/>
                    </a:lnTo>
                    <a:lnTo>
                      <a:pt x="445" y="15"/>
                    </a:lnTo>
                    <a:lnTo>
                      <a:pt x="446" y="16"/>
                    </a:lnTo>
                    <a:lnTo>
                      <a:pt x="449" y="16"/>
                    </a:lnTo>
                    <a:lnTo>
                      <a:pt x="450" y="17"/>
                    </a:lnTo>
                    <a:lnTo>
                      <a:pt x="453" y="17"/>
                    </a:lnTo>
                    <a:lnTo>
                      <a:pt x="455" y="19"/>
                    </a:lnTo>
                    <a:lnTo>
                      <a:pt x="458" y="19"/>
                    </a:lnTo>
                    <a:lnTo>
                      <a:pt x="459" y="20"/>
                    </a:lnTo>
                    <a:lnTo>
                      <a:pt x="462" y="20"/>
                    </a:lnTo>
                    <a:lnTo>
                      <a:pt x="465" y="21"/>
                    </a:lnTo>
                    <a:lnTo>
                      <a:pt x="466" y="21"/>
                    </a:lnTo>
                    <a:lnTo>
                      <a:pt x="467" y="23"/>
                    </a:lnTo>
                    <a:lnTo>
                      <a:pt x="470" y="23"/>
                    </a:lnTo>
                    <a:lnTo>
                      <a:pt x="471" y="24"/>
                    </a:lnTo>
                    <a:lnTo>
                      <a:pt x="473" y="24"/>
                    </a:lnTo>
                    <a:lnTo>
                      <a:pt x="474" y="24"/>
                    </a:lnTo>
                    <a:lnTo>
                      <a:pt x="475" y="25"/>
                    </a:lnTo>
                    <a:lnTo>
                      <a:pt x="476" y="25"/>
                    </a:lnTo>
                    <a:lnTo>
                      <a:pt x="478" y="25"/>
                    </a:lnTo>
                    <a:lnTo>
                      <a:pt x="479" y="27"/>
                    </a:lnTo>
                    <a:lnTo>
                      <a:pt x="480" y="27"/>
                    </a:lnTo>
                    <a:lnTo>
                      <a:pt x="482" y="27"/>
                    </a:lnTo>
                    <a:lnTo>
                      <a:pt x="482" y="28"/>
                    </a:lnTo>
                    <a:lnTo>
                      <a:pt x="483" y="28"/>
                    </a:lnTo>
                    <a:lnTo>
                      <a:pt x="484" y="29"/>
                    </a:lnTo>
                    <a:lnTo>
                      <a:pt x="486" y="29"/>
                    </a:lnTo>
                    <a:lnTo>
                      <a:pt x="487" y="29"/>
                    </a:lnTo>
                    <a:lnTo>
                      <a:pt x="488" y="31"/>
                    </a:lnTo>
                    <a:lnTo>
                      <a:pt x="490" y="31"/>
                    </a:lnTo>
                    <a:lnTo>
                      <a:pt x="491" y="32"/>
                    </a:lnTo>
                    <a:lnTo>
                      <a:pt x="492" y="32"/>
                    </a:lnTo>
                    <a:lnTo>
                      <a:pt x="494" y="33"/>
                    </a:lnTo>
                    <a:lnTo>
                      <a:pt x="495" y="33"/>
                    </a:lnTo>
                    <a:lnTo>
                      <a:pt x="498" y="35"/>
                    </a:lnTo>
                    <a:lnTo>
                      <a:pt x="499" y="36"/>
                    </a:lnTo>
                    <a:lnTo>
                      <a:pt x="500" y="36"/>
                    </a:lnTo>
                    <a:lnTo>
                      <a:pt x="503" y="37"/>
                    </a:lnTo>
                    <a:lnTo>
                      <a:pt x="504" y="39"/>
                    </a:lnTo>
                    <a:lnTo>
                      <a:pt x="507" y="40"/>
                    </a:lnTo>
                    <a:lnTo>
                      <a:pt x="508" y="40"/>
                    </a:lnTo>
                    <a:lnTo>
                      <a:pt x="511" y="41"/>
                    </a:lnTo>
                    <a:lnTo>
                      <a:pt x="512" y="43"/>
                    </a:lnTo>
                    <a:lnTo>
                      <a:pt x="514" y="43"/>
                    </a:lnTo>
                    <a:lnTo>
                      <a:pt x="516" y="44"/>
                    </a:lnTo>
                    <a:lnTo>
                      <a:pt x="518" y="44"/>
                    </a:lnTo>
                    <a:lnTo>
                      <a:pt x="519" y="45"/>
                    </a:lnTo>
                    <a:lnTo>
                      <a:pt x="520" y="45"/>
                    </a:lnTo>
                    <a:lnTo>
                      <a:pt x="522" y="47"/>
                    </a:lnTo>
                    <a:lnTo>
                      <a:pt x="523" y="47"/>
                    </a:lnTo>
                    <a:lnTo>
                      <a:pt x="523" y="48"/>
                    </a:lnTo>
                    <a:lnTo>
                      <a:pt x="524" y="48"/>
                    </a:lnTo>
                    <a:lnTo>
                      <a:pt x="526" y="49"/>
                    </a:lnTo>
                    <a:lnTo>
                      <a:pt x="527" y="49"/>
                    </a:lnTo>
                    <a:lnTo>
                      <a:pt x="528" y="51"/>
                    </a:lnTo>
                    <a:lnTo>
                      <a:pt x="530" y="51"/>
                    </a:lnTo>
                    <a:lnTo>
                      <a:pt x="531" y="52"/>
                    </a:lnTo>
                    <a:lnTo>
                      <a:pt x="532" y="52"/>
                    </a:lnTo>
                    <a:lnTo>
                      <a:pt x="534" y="53"/>
                    </a:lnTo>
                    <a:lnTo>
                      <a:pt x="535" y="55"/>
                    </a:lnTo>
                    <a:lnTo>
                      <a:pt x="536" y="55"/>
                    </a:lnTo>
                    <a:lnTo>
                      <a:pt x="538" y="56"/>
                    </a:lnTo>
                    <a:lnTo>
                      <a:pt x="539" y="56"/>
                    </a:lnTo>
                    <a:lnTo>
                      <a:pt x="540" y="57"/>
                    </a:lnTo>
                    <a:lnTo>
                      <a:pt x="542" y="57"/>
                    </a:lnTo>
                    <a:lnTo>
                      <a:pt x="543" y="58"/>
                    </a:lnTo>
                    <a:lnTo>
                      <a:pt x="546" y="60"/>
                    </a:lnTo>
                    <a:lnTo>
                      <a:pt x="547" y="60"/>
                    </a:lnTo>
                    <a:lnTo>
                      <a:pt x="548" y="61"/>
                    </a:lnTo>
                    <a:lnTo>
                      <a:pt x="551" y="62"/>
                    </a:lnTo>
                    <a:lnTo>
                      <a:pt x="552" y="64"/>
                    </a:lnTo>
                    <a:lnTo>
                      <a:pt x="553" y="65"/>
                    </a:lnTo>
                    <a:lnTo>
                      <a:pt x="556" y="65"/>
                    </a:lnTo>
                    <a:lnTo>
                      <a:pt x="557" y="66"/>
                    </a:lnTo>
                    <a:lnTo>
                      <a:pt x="559" y="66"/>
                    </a:lnTo>
                    <a:lnTo>
                      <a:pt x="560" y="68"/>
                    </a:lnTo>
                    <a:lnTo>
                      <a:pt x="561" y="69"/>
                    </a:lnTo>
                    <a:lnTo>
                      <a:pt x="563" y="69"/>
                    </a:lnTo>
                    <a:lnTo>
                      <a:pt x="564" y="70"/>
                    </a:lnTo>
                    <a:lnTo>
                      <a:pt x="565" y="70"/>
                    </a:lnTo>
                    <a:lnTo>
                      <a:pt x="567" y="72"/>
                    </a:lnTo>
                    <a:lnTo>
                      <a:pt x="568" y="73"/>
                    </a:lnTo>
                    <a:lnTo>
                      <a:pt x="569" y="73"/>
                    </a:lnTo>
                    <a:lnTo>
                      <a:pt x="571" y="74"/>
                    </a:lnTo>
                    <a:lnTo>
                      <a:pt x="572" y="74"/>
                    </a:lnTo>
                    <a:lnTo>
                      <a:pt x="572" y="76"/>
                    </a:lnTo>
                    <a:lnTo>
                      <a:pt x="573" y="76"/>
                    </a:lnTo>
                    <a:lnTo>
                      <a:pt x="575" y="76"/>
                    </a:lnTo>
                    <a:lnTo>
                      <a:pt x="575" y="77"/>
                    </a:lnTo>
                    <a:lnTo>
                      <a:pt x="576" y="77"/>
                    </a:lnTo>
                    <a:lnTo>
                      <a:pt x="577" y="78"/>
                    </a:lnTo>
                    <a:lnTo>
                      <a:pt x="579" y="78"/>
                    </a:lnTo>
                    <a:lnTo>
                      <a:pt x="580" y="80"/>
                    </a:lnTo>
                    <a:lnTo>
                      <a:pt x="581" y="80"/>
                    </a:lnTo>
                    <a:lnTo>
                      <a:pt x="581" y="81"/>
                    </a:lnTo>
                    <a:lnTo>
                      <a:pt x="583" y="82"/>
                    </a:lnTo>
                    <a:lnTo>
                      <a:pt x="585" y="82"/>
                    </a:lnTo>
                    <a:lnTo>
                      <a:pt x="587" y="84"/>
                    </a:lnTo>
                    <a:lnTo>
                      <a:pt x="588" y="85"/>
                    </a:lnTo>
                    <a:lnTo>
                      <a:pt x="589" y="86"/>
                    </a:lnTo>
                    <a:lnTo>
                      <a:pt x="591" y="86"/>
                    </a:lnTo>
                    <a:lnTo>
                      <a:pt x="592" y="88"/>
                    </a:lnTo>
                    <a:lnTo>
                      <a:pt x="593" y="88"/>
                    </a:lnTo>
                    <a:lnTo>
                      <a:pt x="593" y="89"/>
                    </a:lnTo>
                    <a:lnTo>
                      <a:pt x="595" y="89"/>
                    </a:lnTo>
                    <a:lnTo>
                      <a:pt x="596" y="90"/>
                    </a:lnTo>
                    <a:lnTo>
                      <a:pt x="597" y="90"/>
                    </a:lnTo>
                    <a:lnTo>
                      <a:pt x="597" y="92"/>
                    </a:lnTo>
                    <a:lnTo>
                      <a:pt x="599" y="92"/>
                    </a:lnTo>
                    <a:lnTo>
                      <a:pt x="600" y="93"/>
                    </a:lnTo>
                    <a:lnTo>
                      <a:pt x="601" y="93"/>
                    </a:lnTo>
                    <a:lnTo>
                      <a:pt x="601" y="94"/>
                    </a:lnTo>
                    <a:lnTo>
                      <a:pt x="603" y="94"/>
                    </a:lnTo>
                    <a:lnTo>
                      <a:pt x="604" y="96"/>
                    </a:lnTo>
                    <a:lnTo>
                      <a:pt x="605" y="97"/>
                    </a:lnTo>
                    <a:lnTo>
                      <a:pt x="607" y="97"/>
                    </a:lnTo>
                    <a:lnTo>
                      <a:pt x="607" y="98"/>
                    </a:lnTo>
                    <a:lnTo>
                      <a:pt x="608" y="98"/>
                    </a:lnTo>
                    <a:lnTo>
                      <a:pt x="609" y="100"/>
                    </a:lnTo>
                    <a:lnTo>
                      <a:pt x="611" y="101"/>
                    </a:lnTo>
                    <a:lnTo>
                      <a:pt x="612" y="101"/>
                    </a:lnTo>
                    <a:lnTo>
                      <a:pt x="612" y="102"/>
                    </a:lnTo>
                    <a:lnTo>
                      <a:pt x="613" y="102"/>
                    </a:lnTo>
                    <a:lnTo>
                      <a:pt x="615" y="104"/>
                    </a:lnTo>
                    <a:lnTo>
                      <a:pt x="616" y="105"/>
                    </a:lnTo>
                    <a:lnTo>
                      <a:pt x="617" y="106"/>
                    </a:lnTo>
                    <a:lnTo>
                      <a:pt x="619" y="106"/>
                    </a:lnTo>
                    <a:lnTo>
                      <a:pt x="619" y="108"/>
                    </a:lnTo>
                    <a:lnTo>
                      <a:pt x="620" y="108"/>
                    </a:lnTo>
                    <a:lnTo>
                      <a:pt x="621" y="109"/>
                    </a:lnTo>
                    <a:lnTo>
                      <a:pt x="622" y="110"/>
                    </a:lnTo>
                    <a:lnTo>
                      <a:pt x="624" y="110"/>
                    </a:lnTo>
                    <a:lnTo>
                      <a:pt x="624" y="112"/>
                    </a:lnTo>
                    <a:lnTo>
                      <a:pt x="625" y="112"/>
                    </a:lnTo>
                    <a:lnTo>
                      <a:pt x="625" y="113"/>
                    </a:lnTo>
                    <a:lnTo>
                      <a:pt x="626" y="113"/>
                    </a:lnTo>
                    <a:lnTo>
                      <a:pt x="628" y="114"/>
                    </a:lnTo>
                    <a:lnTo>
                      <a:pt x="629" y="114"/>
                    </a:lnTo>
                    <a:lnTo>
                      <a:pt x="629" y="116"/>
                    </a:lnTo>
                    <a:lnTo>
                      <a:pt x="630" y="116"/>
                    </a:lnTo>
                    <a:lnTo>
                      <a:pt x="632" y="117"/>
                    </a:lnTo>
                    <a:lnTo>
                      <a:pt x="633" y="118"/>
                    </a:lnTo>
                    <a:lnTo>
                      <a:pt x="634" y="118"/>
                    </a:lnTo>
                    <a:lnTo>
                      <a:pt x="634" y="120"/>
                    </a:lnTo>
                    <a:lnTo>
                      <a:pt x="636" y="120"/>
                    </a:lnTo>
                    <a:lnTo>
                      <a:pt x="637" y="121"/>
                    </a:lnTo>
                    <a:lnTo>
                      <a:pt x="638" y="121"/>
                    </a:lnTo>
                    <a:lnTo>
                      <a:pt x="640" y="122"/>
                    </a:lnTo>
                    <a:lnTo>
                      <a:pt x="641" y="124"/>
                    </a:lnTo>
                    <a:lnTo>
                      <a:pt x="642" y="125"/>
                    </a:lnTo>
                    <a:lnTo>
                      <a:pt x="644" y="125"/>
                    </a:lnTo>
                    <a:lnTo>
                      <a:pt x="645" y="126"/>
                    </a:lnTo>
                    <a:lnTo>
                      <a:pt x="646" y="128"/>
                    </a:lnTo>
                    <a:lnTo>
                      <a:pt x="648" y="128"/>
                    </a:lnTo>
                    <a:lnTo>
                      <a:pt x="648" y="129"/>
                    </a:lnTo>
                    <a:lnTo>
                      <a:pt x="649" y="129"/>
                    </a:lnTo>
                    <a:lnTo>
                      <a:pt x="650" y="130"/>
                    </a:lnTo>
                    <a:lnTo>
                      <a:pt x="652" y="131"/>
                    </a:lnTo>
                    <a:lnTo>
                      <a:pt x="653" y="131"/>
                    </a:lnTo>
                    <a:lnTo>
                      <a:pt x="653" y="133"/>
                    </a:lnTo>
                    <a:lnTo>
                      <a:pt x="654" y="133"/>
                    </a:lnTo>
                    <a:lnTo>
                      <a:pt x="654" y="134"/>
                    </a:lnTo>
                    <a:lnTo>
                      <a:pt x="656" y="134"/>
                    </a:lnTo>
                    <a:lnTo>
                      <a:pt x="656" y="135"/>
                    </a:lnTo>
                    <a:lnTo>
                      <a:pt x="657" y="135"/>
                    </a:lnTo>
                    <a:lnTo>
                      <a:pt x="657" y="137"/>
                    </a:lnTo>
                    <a:lnTo>
                      <a:pt x="658" y="138"/>
                    </a:lnTo>
                    <a:lnTo>
                      <a:pt x="660" y="138"/>
                    </a:lnTo>
                    <a:lnTo>
                      <a:pt x="660" y="139"/>
                    </a:lnTo>
                    <a:lnTo>
                      <a:pt x="661" y="141"/>
                    </a:lnTo>
                    <a:lnTo>
                      <a:pt x="662" y="141"/>
                    </a:lnTo>
                    <a:lnTo>
                      <a:pt x="664" y="142"/>
                    </a:lnTo>
                    <a:lnTo>
                      <a:pt x="664" y="143"/>
                    </a:lnTo>
                    <a:lnTo>
                      <a:pt x="665" y="145"/>
                    </a:lnTo>
                    <a:lnTo>
                      <a:pt x="666" y="146"/>
                    </a:lnTo>
                    <a:lnTo>
                      <a:pt x="668" y="147"/>
                    </a:lnTo>
                    <a:lnTo>
                      <a:pt x="669" y="149"/>
                    </a:lnTo>
                    <a:lnTo>
                      <a:pt x="670" y="150"/>
                    </a:lnTo>
                    <a:lnTo>
                      <a:pt x="672" y="151"/>
                    </a:lnTo>
                    <a:lnTo>
                      <a:pt x="673" y="153"/>
                    </a:lnTo>
                    <a:lnTo>
                      <a:pt x="674" y="154"/>
                    </a:lnTo>
                    <a:lnTo>
                      <a:pt x="676" y="155"/>
                    </a:lnTo>
                    <a:lnTo>
                      <a:pt x="677" y="157"/>
                    </a:lnTo>
                    <a:lnTo>
                      <a:pt x="677" y="158"/>
                    </a:lnTo>
                    <a:lnTo>
                      <a:pt x="678" y="158"/>
                    </a:lnTo>
                    <a:lnTo>
                      <a:pt x="680" y="159"/>
                    </a:lnTo>
                    <a:lnTo>
                      <a:pt x="680" y="161"/>
                    </a:lnTo>
                    <a:lnTo>
                      <a:pt x="681" y="161"/>
                    </a:lnTo>
                    <a:lnTo>
                      <a:pt x="681" y="162"/>
                    </a:lnTo>
                    <a:lnTo>
                      <a:pt x="682" y="162"/>
                    </a:lnTo>
                    <a:lnTo>
                      <a:pt x="682" y="163"/>
                    </a:lnTo>
                    <a:lnTo>
                      <a:pt x="684" y="165"/>
                    </a:lnTo>
                    <a:lnTo>
                      <a:pt x="685" y="166"/>
                    </a:lnTo>
                    <a:lnTo>
                      <a:pt x="686" y="167"/>
                    </a:lnTo>
                    <a:lnTo>
                      <a:pt x="686" y="169"/>
                    </a:lnTo>
                    <a:lnTo>
                      <a:pt x="688" y="169"/>
                    </a:lnTo>
                    <a:lnTo>
                      <a:pt x="689" y="170"/>
                    </a:lnTo>
                    <a:lnTo>
                      <a:pt x="689" y="171"/>
                    </a:lnTo>
                    <a:lnTo>
                      <a:pt x="690" y="173"/>
                    </a:lnTo>
                    <a:lnTo>
                      <a:pt x="692" y="174"/>
                    </a:lnTo>
                    <a:lnTo>
                      <a:pt x="693" y="175"/>
                    </a:lnTo>
                    <a:lnTo>
                      <a:pt x="694" y="178"/>
                    </a:lnTo>
                    <a:lnTo>
                      <a:pt x="695" y="179"/>
                    </a:lnTo>
                    <a:lnTo>
                      <a:pt x="697" y="181"/>
                    </a:lnTo>
                    <a:lnTo>
                      <a:pt x="698" y="183"/>
                    </a:lnTo>
                    <a:lnTo>
                      <a:pt x="701" y="185"/>
                    </a:lnTo>
                    <a:lnTo>
                      <a:pt x="702" y="186"/>
                    </a:lnTo>
                    <a:lnTo>
                      <a:pt x="702" y="187"/>
                    </a:lnTo>
                    <a:lnTo>
                      <a:pt x="703" y="189"/>
                    </a:lnTo>
                    <a:lnTo>
                      <a:pt x="705" y="190"/>
                    </a:lnTo>
                    <a:lnTo>
                      <a:pt x="706" y="191"/>
                    </a:lnTo>
                    <a:lnTo>
                      <a:pt x="707" y="193"/>
                    </a:lnTo>
                    <a:lnTo>
                      <a:pt x="707" y="194"/>
                    </a:lnTo>
                    <a:lnTo>
                      <a:pt x="709" y="195"/>
                    </a:lnTo>
                    <a:lnTo>
                      <a:pt x="710" y="197"/>
                    </a:lnTo>
                    <a:lnTo>
                      <a:pt x="710" y="198"/>
                    </a:lnTo>
                    <a:lnTo>
                      <a:pt x="711" y="198"/>
                    </a:lnTo>
                    <a:lnTo>
                      <a:pt x="713" y="199"/>
                    </a:lnTo>
                    <a:lnTo>
                      <a:pt x="713" y="201"/>
                    </a:lnTo>
                    <a:lnTo>
                      <a:pt x="714" y="202"/>
                    </a:lnTo>
                    <a:lnTo>
                      <a:pt x="715" y="203"/>
                    </a:lnTo>
                    <a:lnTo>
                      <a:pt x="717" y="205"/>
                    </a:lnTo>
                    <a:lnTo>
                      <a:pt x="717" y="206"/>
                    </a:lnTo>
                    <a:lnTo>
                      <a:pt x="718" y="207"/>
                    </a:lnTo>
                    <a:lnTo>
                      <a:pt x="719" y="208"/>
                    </a:lnTo>
                    <a:lnTo>
                      <a:pt x="721" y="210"/>
                    </a:lnTo>
                    <a:lnTo>
                      <a:pt x="722" y="212"/>
                    </a:lnTo>
                    <a:lnTo>
                      <a:pt x="722" y="214"/>
                    </a:lnTo>
                    <a:lnTo>
                      <a:pt x="723" y="215"/>
                    </a:lnTo>
                    <a:lnTo>
                      <a:pt x="725" y="216"/>
                    </a:lnTo>
                    <a:lnTo>
                      <a:pt x="726" y="218"/>
                    </a:lnTo>
                    <a:lnTo>
                      <a:pt x="727" y="220"/>
                    </a:lnTo>
                    <a:lnTo>
                      <a:pt x="729" y="222"/>
                    </a:lnTo>
                    <a:lnTo>
                      <a:pt x="730" y="224"/>
                    </a:lnTo>
                    <a:lnTo>
                      <a:pt x="731" y="226"/>
                    </a:lnTo>
                    <a:lnTo>
                      <a:pt x="734" y="228"/>
                    </a:lnTo>
                    <a:lnTo>
                      <a:pt x="735" y="230"/>
                    </a:lnTo>
                    <a:lnTo>
                      <a:pt x="735" y="232"/>
                    </a:lnTo>
                    <a:lnTo>
                      <a:pt x="737" y="234"/>
                    </a:lnTo>
                    <a:lnTo>
                      <a:pt x="738" y="235"/>
                    </a:lnTo>
                    <a:lnTo>
                      <a:pt x="739" y="236"/>
                    </a:lnTo>
                    <a:lnTo>
                      <a:pt x="741" y="238"/>
                    </a:lnTo>
                    <a:lnTo>
                      <a:pt x="742" y="239"/>
                    </a:lnTo>
                    <a:lnTo>
                      <a:pt x="742" y="240"/>
                    </a:lnTo>
                    <a:lnTo>
                      <a:pt x="743" y="242"/>
                    </a:lnTo>
                    <a:lnTo>
                      <a:pt x="745" y="243"/>
                    </a:lnTo>
                    <a:lnTo>
                      <a:pt x="745" y="244"/>
                    </a:lnTo>
                    <a:lnTo>
                      <a:pt x="746" y="246"/>
                    </a:lnTo>
                    <a:lnTo>
                      <a:pt x="746" y="247"/>
                    </a:lnTo>
                    <a:lnTo>
                      <a:pt x="747" y="247"/>
                    </a:lnTo>
                    <a:lnTo>
                      <a:pt x="749" y="248"/>
                    </a:lnTo>
                    <a:lnTo>
                      <a:pt x="749" y="250"/>
                    </a:lnTo>
                    <a:lnTo>
                      <a:pt x="750" y="251"/>
                    </a:lnTo>
                    <a:lnTo>
                      <a:pt x="750" y="252"/>
                    </a:lnTo>
                    <a:lnTo>
                      <a:pt x="751" y="254"/>
                    </a:lnTo>
                    <a:lnTo>
                      <a:pt x="753" y="255"/>
                    </a:lnTo>
                    <a:lnTo>
                      <a:pt x="754" y="256"/>
                    </a:lnTo>
                    <a:lnTo>
                      <a:pt x="754" y="258"/>
                    </a:lnTo>
                    <a:lnTo>
                      <a:pt x="755" y="259"/>
                    </a:lnTo>
                    <a:lnTo>
                      <a:pt x="757" y="260"/>
                    </a:lnTo>
                    <a:lnTo>
                      <a:pt x="758" y="262"/>
                    </a:lnTo>
                    <a:lnTo>
                      <a:pt x="759" y="263"/>
                    </a:lnTo>
                    <a:lnTo>
                      <a:pt x="761" y="266"/>
                    </a:lnTo>
                    <a:lnTo>
                      <a:pt x="762" y="267"/>
                    </a:lnTo>
                    <a:lnTo>
                      <a:pt x="763" y="270"/>
                    </a:lnTo>
                    <a:lnTo>
                      <a:pt x="765" y="271"/>
                    </a:lnTo>
                    <a:lnTo>
                      <a:pt x="766" y="274"/>
                    </a:lnTo>
                    <a:lnTo>
                      <a:pt x="767" y="276"/>
                    </a:lnTo>
                    <a:lnTo>
                      <a:pt x="769" y="278"/>
                    </a:lnTo>
                    <a:lnTo>
                      <a:pt x="770" y="279"/>
                    </a:lnTo>
                    <a:lnTo>
                      <a:pt x="771" y="281"/>
                    </a:lnTo>
                    <a:lnTo>
                      <a:pt x="772" y="283"/>
                    </a:lnTo>
                    <a:lnTo>
                      <a:pt x="774" y="284"/>
                    </a:lnTo>
                    <a:lnTo>
                      <a:pt x="775" y="285"/>
                    </a:lnTo>
                    <a:lnTo>
                      <a:pt x="775" y="287"/>
                    </a:lnTo>
                    <a:lnTo>
                      <a:pt x="776" y="288"/>
                    </a:lnTo>
                    <a:lnTo>
                      <a:pt x="778" y="289"/>
                    </a:lnTo>
                    <a:lnTo>
                      <a:pt x="778" y="291"/>
                    </a:lnTo>
                    <a:lnTo>
                      <a:pt x="779" y="292"/>
                    </a:lnTo>
                    <a:lnTo>
                      <a:pt x="780" y="293"/>
                    </a:lnTo>
                    <a:lnTo>
                      <a:pt x="782" y="295"/>
                    </a:lnTo>
                    <a:lnTo>
                      <a:pt x="782" y="296"/>
                    </a:lnTo>
                    <a:lnTo>
                      <a:pt x="783" y="297"/>
                    </a:lnTo>
                    <a:lnTo>
                      <a:pt x="784" y="299"/>
                    </a:lnTo>
                    <a:lnTo>
                      <a:pt x="784" y="300"/>
                    </a:lnTo>
                    <a:lnTo>
                      <a:pt x="786" y="301"/>
                    </a:lnTo>
                    <a:lnTo>
                      <a:pt x="786" y="303"/>
                    </a:lnTo>
                    <a:lnTo>
                      <a:pt x="787" y="304"/>
                    </a:lnTo>
                    <a:lnTo>
                      <a:pt x="788" y="305"/>
                    </a:lnTo>
                    <a:lnTo>
                      <a:pt x="788" y="307"/>
                    </a:lnTo>
                    <a:lnTo>
                      <a:pt x="790" y="309"/>
                    </a:lnTo>
                    <a:lnTo>
                      <a:pt x="791" y="311"/>
                    </a:lnTo>
                    <a:lnTo>
                      <a:pt x="791" y="312"/>
                    </a:lnTo>
                    <a:lnTo>
                      <a:pt x="792" y="313"/>
                    </a:lnTo>
                    <a:lnTo>
                      <a:pt x="794" y="315"/>
                    </a:lnTo>
                  </a:path>
                </a:pathLst>
              </a:custGeom>
              <a:noFill/>
              <a:ln w="28575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527" name="Freeform 87">
                <a:extLst>
                  <a:ext uri="{FF2B5EF4-FFF2-40B4-BE49-F238E27FC236}">
                    <a16:creationId xmlns:a16="http://schemas.microsoft.com/office/drawing/2014/main" id="{E8FEABE7-1DD0-564F-8209-FE4455D8D2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31026" y="5914010"/>
                <a:ext cx="630237" cy="249238"/>
              </a:xfrm>
              <a:custGeom>
                <a:avLst/>
                <a:gdLst>
                  <a:gd name="T0" fmla="*/ 2147483646 w 794"/>
                  <a:gd name="T1" fmla="*/ 2147483646 h 315"/>
                  <a:gd name="T2" fmla="*/ 2147483646 w 794"/>
                  <a:gd name="T3" fmla="*/ 2147483646 h 315"/>
                  <a:gd name="T4" fmla="*/ 2147483646 w 794"/>
                  <a:gd name="T5" fmla="*/ 2147483646 h 315"/>
                  <a:gd name="T6" fmla="*/ 2147483646 w 794"/>
                  <a:gd name="T7" fmla="*/ 2147483646 h 315"/>
                  <a:gd name="T8" fmla="*/ 2147483646 w 794"/>
                  <a:gd name="T9" fmla="*/ 2147483646 h 315"/>
                  <a:gd name="T10" fmla="*/ 2147483646 w 794"/>
                  <a:gd name="T11" fmla="*/ 2147483646 h 315"/>
                  <a:gd name="T12" fmla="*/ 2147483646 w 794"/>
                  <a:gd name="T13" fmla="*/ 2147483646 h 315"/>
                  <a:gd name="T14" fmla="*/ 2147483646 w 794"/>
                  <a:gd name="T15" fmla="*/ 2147483646 h 315"/>
                  <a:gd name="T16" fmla="*/ 2147483646 w 794"/>
                  <a:gd name="T17" fmla="*/ 2147483646 h 315"/>
                  <a:gd name="T18" fmla="*/ 2147483646 w 794"/>
                  <a:gd name="T19" fmla="*/ 2147483646 h 315"/>
                  <a:gd name="T20" fmla="*/ 2147483646 w 794"/>
                  <a:gd name="T21" fmla="*/ 2147483646 h 315"/>
                  <a:gd name="T22" fmla="*/ 2147483646 w 794"/>
                  <a:gd name="T23" fmla="*/ 2147483646 h 315"/>
                  <a:gd name="T24" fmla="*/ 2147483646 w 794"/>
                  <a:gd name="T25" fmla="*/ 2147483646 h 315"/>
                  <a:gd name="T26" fmla="*/ 2147483646 w 794"/>
                  <a:gd name="T27" fmla="*/ 2147483646 h 315"/>
                  <a:gd name="T28" fmla="*/ 2147483646 w 794"/>
                  <a:gd name="T29" fmla="*/ 2147483646 h 315"/>
                  <a:gd name="T30" fmla="*/ 2147483646 w 794"/>
                  <a:gd name="T31" fmla="*/ 2147483646 h 315"/>
                  <a:gd name="T32" fmla="*/ 2147483646 w 794"/>
                  <a:gd name="T33" fmla="*/ 2147483646 h 315"/>
                  <a:gd name="T34" fmla="*/ 2147483646 w 794"/>
                  <a:gd name="T35" fmla="*/ 2147483646 h 315"/>
                  <a:gd name="T36" fmla="*/ 2147483646 w 794"/>
                  <a:gd name="T37" fmla="*/ 2147483646 h 315"/>
                  <a:gd name="T38" fmla="*/ 2147483646 w 794"/>
                  <a:gd name="T39" fmla="*/ 2147483646 h 315"/>
                  <a:gd name="T40" fmla="*/ 2147483646 w 794"/>
                  <a:gd name="T41" fmla="*/ 2147483646 h 315"/>
                  <a:gd name="T42" fmla="*/ 2147483646 w 794"/>
                  <a:gd name="T43" fmla="*/ 2147483646 h 315"/>
                  <a:gd name="T44" fmla="*/ 2147483646 w 794"/>
                  <a:gd name="T45" fmla="*/ 2147483646 h 315"/>
                  <a:gd name="T46" fmla="*/ 2147483646 w 794"/>
                  <a:gd name="T47" fmla="*/ 2147483646 h 315"/>
                  <a:gd name="T48" fmla="*/ 2147483646 w 794"/>
                  <a:gd name="T49" fmla="*/ 2147483646 h 315"/>
                  <a:gd name="T50" fmla="*/ 2147483646 w 794"/>
                  <a:gd name="T51" fmla="*/ 2147483646 h 315"/>
                  <a:gd name="T52" fmla="*/ 2147483646 w 794"/>
                  <a:gd name="T53" fmla="*/ 2147483646 h 315"/>
                  <a:gd name="T54" fmla="*/ 2147483646 w 794"/>
                  <a:gd name="T55" fmla="*/ 2147483646 h 315"/>
                  <a:gd name="T56" fmla="*/ 2147483646 w 794"/>
                  <a:gd name="T57" fmla="*/ 2147483646 h 315"/>
                  <a:gd name="T58" fmla="*/ 2147483646 w 794"/>
                  <a:gd name="T59" fmla="*/ 2147483646 h 315"/>
                  <a:gd name="T60" fmla="*/ 2147483646 w 794"/>
                  <a:gd name="T61" fmla="*/ 2147483646 h 315"/>
                  <a:gd name="T62" fmla="*/ 2147483646 w 794"/>
                  <a:gd name="T63" fmla="*/ 2147483646 h 315"/>
                  <a:gd name="T64" fmla="*/ 2147483646 w 794"/>
                  <a:gd name="T65" fmla="*/ 2147483646 h 315"/>
                  <a:gd name="T66" fmla="*/ 2147483646 w 794"/>
                  <a:gd name="T67" fmla="*/ 2147483646 h 315"/>
                  <a:gd name="T68" fmla="*/ 2147483646 w 794"/>
                  <a:gd name="T69" fmla="*/ 2147483646 h 315"/>
                  <a:gd name="T70" fmla="*/ 2147483646 w 794"/>
                  <a:gd name="T71" fmla="*/ 2147483646 h 315"/>
                  <a:gd name="T72" fmla="*/ 2147483646 w 794"/>
                  <a:gd name="T73" fmla="*/ 2147483646 h 315"/>
                  <a:gd name="T74" fmla="*/ 2147483646 w 794"/>
                  <a:gd name="T75" fmla="*/ 2147483646 h 315"/>
                  <a:gd name="T76" fmla="*/ 2147483646 w 794"/>
                  <a:gd name="T77" fmla="*/ 2147483646 h 315"/>
                  <a:gd name="T78" fmla="*/ 2147483646 w 794"/>
                  <a:gd name="T79" fmla="*/ 2147483646 h 315"/>
                  <a:gd name="T80" fmla="*/ 2147483646 w 794"/>
                  <a:gd name="T81" fmla="*/ 2147483646 h 315"/>
                  <a:gd name="T82" fmla="*/ 2147483646 w 794"/>
                  <a:gd name="T83" fmla="*/ 2147483646 h 315"/>
                  <a:gd name="T84" fmla="*/ 2147483646 w 794"/>
                  <a:gd name="T85" fmla="*/ 2147483646 h 315"/>
                  <a:gd name="T86" fmla="*/ 2147483646 w 794"/>
                  <a:gd name="T87" fmla="*/ 2147483646 h 315"/>
                  <a:gd name="T88" fmla="*/ 2147483646 w 794"/>
                  <a:gd name="T89" fmla="*/ 2147483646 h 315"/>
                  <a:gd name="T90" fmla="*/ 2147483646 w 794"/>
                  <a:gd name="T91" fmla="*/ 2147483646 h 315"/>
                  <a:gd name="T92" fmla="*/ 2147483646 w 794"/>
                  <a:gd name="T93" fmla="*/ 2147483646 h 315"/>
                  <a:gd name="T94" fmla="*/ 2147483646 w 794"/>
                  <a:gd name="T95" fmla="*/ 2147483646 h 315"/>
                  <a:gd name="T96" fmla="*/ 2147483646 w 794"/>
                  <a:gd name="T97" fmla="*/ 2147483646 h 315"/>
                  <a:gd name="T98" fmla="*/ 2147483646 w 794"/>
                  <a:gd name="T99" fmla="*/ 2147483646 h 315"/>
                  <a:gd name="T100" fmla="*/ 2147483646 w 794"/>
                  <a:gd name="T101" fmla="*/ 2147483646 h 315"/>
                  <a:gd name="T102" fmla="*/ 2147483646 w 794"/>
                  <a:gd name="T103" fmla="*/ 2147483646 h 315"/>
                  <a:gd name="T104" fmla="*/ 2147483646 w 794"/>
                  <a:gd name="T105" fmla="*/ 2147483646 h 315"/>
                  <a:gd name="T106" fmla="*/ 2147483646 w 794"/>
                  <a:gd name="T107" fmla="*/ 2147483646 h 315"/>
                  <a:gd name="T108" fmla="*/ 2147483646 w 794"/>
                  <a:gd name="T109" fmla="*/ 2147483646 h 315"/>
                  <a:gd name="T110" fmla="*/ 2147483646 w 794"/>
                  <a:gd name="T111" fmla="*/ 2147483646 h 315"/>
                  <a:gd name="T112" fmla="*/ 2147483646 w 794"/>
                  <a:gd name="T113" fmla="*/ 2147483646 h 315"/>
                  <a:gd name="T114" fmla="*/ 2147483646 w 794"/>
                  <a:gd name="T115" fmla="*/ 2147483646 h 315"/>
                  <a:gd name="T116" fmla="*/ 2147483646 w 794"/>
                  <a:gd name="T117" fmla="*/ 2147483646 h 315"/>
                  <a:gd name="T118" fmla="*/ 2147483646 w 794"/>
                  <a:gd name="T119" fmla="*/ 2147483646 h 315"/>
                  <a:gd name="T120" fmla="*/ 2147483646 w 794"/>
                  <a:gd name="T121" fmla="*/ 2147483646 h 315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794" h="315">
                    <a:moveTo>
                      <a:pt x="0" y="315"/>
                    </a:moveTo>
                    <a:lnTo>
                      <a:pt x="31" y="315"/>
                    </a:lnTo>
                    <a:lnTo>
                      <a:pt x="60" y="315"/>
                    </a:lnTo>
                    <a:lnTo>
                      <a:pt x="86" y="315"/>
                    </a:lnTo>
                    <a:lnTo>
                      <a:pt x="110" y="315"/>
                    </a:lnTo>
                    <a:lnTo>
                      <a:pt x="134" y="315"/>
                    </a:lnTo>
                    <a:lnTo>
                      <a:pt x="155" y="315"/>
                    </a:lnTo>
                    <a:lnTo>
                      <a:pt x="175" y="315"/>
                    </a:lnTo>
                    <a:lnTo>
                      <a:pt x="194" y="315"/>
                    </a:lnTo>
                    <a:lnTo>
                      <a:pt x="211" y="315"/>
                    </a:lnTo>
                    <a:lnTo>
                      <a:pt x="227" y="315"/>
                    </a:lnTo>
                    <a:lnTo>
                      <a:pt x="240" y="315"/>
                    </a:lnTo>
                    <a:lnTo>
                      <a:pt x="254" y="315"/>
                    </a:lnTo>
                    <a:lnTo>
                      <a:pt x="265" y="315"/>
                    </a:lnTo>
                    <a:lnTo>
                      <a:pt x="276" y="315"/>
                    </a:lnTo>
                    <a:lnTo>
                      <a:pt x="287" y="315"/>
                    </a:lnTo>
                    <a:lnTo>
                      <a:pt x="296" y="315"/>
                    </a:lnTo>
                    <a:lnTo>
                      <a:pt x="303" y="315"/>
                    </a:lnTo>
                    <a:lnTo>
                      <a:pt x="311" y="315"/>
                    </a:lnTo>
                    <a:lnTo>
                      <a:pt x="317" y="315"/>
                    </a:lnTo>
                    <a:lnTo>
                      <a:pt x="323" y="315"/>
                    </a:lnTo>
                    <a:lnTo>
                      <a:pt x="328" y="315"/>
                    </a:lnTo>
                    <a:lnTo>
                      <a:pt x="332" y="315"/>
                    </a:lnTo>
                    <a:lnTo>
                      <a:pt x="336" y="315"/>
                    </a:lnTo>
                    <a:lnTo>
                      <a:pt x="338" y="315"/>
                    </a:lnTo>
                    <a:lnTo>
                      <a:pt x="342" y="315"/>
                    </a:lnTo>
                    <a:lnTo>
                      <a:pt x="345" y="315"/>
                    </a:lnTo>
                    <a:lnTo>
                      <a:pt x="348" y="315"/>
                    </a:lnTo>
                    <a:lnTo>
                      <a:pt x="349" y="314"/>
                    </a:lnTo>
                    <a:lnTo>
                      <a:pt x="352" y="314"/>
                    </a:lnTo>
                    <a:lnTo>
                      <a:pt x="353" y="314"/>
                    </a:lnTo>
                    <a:lnTo>
                      <a:pt x="356" y="314"/>
                    </a:lnTo>
                    <a:lnTo>
                      <a:pt x="358" y="314"/>
                    </a:lnTo>
                    <a:lnTo>
                      <a:pt x="360" y="314"/>
                    </a:lnTo>
                    <a:lnTo>
                      <a:pt x="362" y="314"/>
                    </a:lnTo>
                    <a:lnTo>
                      <a:pt x="364" y="314"/>
                    </a:lnTo>
                    <a:lnTo>
                      <a:pt x="366" y="314"/>
                    </a:lnTo>
                    <a:lnTo>
                      <a:pt x="368" y="314"/>
                    </a:lnTo>
                    <a:lnTo>
                      <a:pt x="369" y="314"/>
                    </a:lnTo>
                    <a:lnTo>
                      <a:pt x="370" y="312"/>
                    </a:lnTo>
                    <a:lnTo>
                      <a:pt x="372" y="312"/>
                    </a:lnTo>
                    <a:lnTo>
                      <a:pt x="374" y="312"/>
                    </a:lnTo>
                    <a:lnTo>
                      <a:pt x="376" y="312"/>
                    </a:lnTo>
                    <a:lnTo>
                      <a:pt x="377" y="312"/>
                    </a:lnTo>
                    <a:lnTo>
                      <a:pt x="378" y="312"/>
                    </a:lnTo>
                    <a:lnTo>
                      <a:pt x="380" y="312"/>
                    </a:lnTo>
                    <a:lnTo>
                      <a:pt x="381" y="312"/>
                    </a:lnTo>
                    <a:lnTo>
                      <a:pt x="382" y="312"/>
                    </a:lnTo>
                    <a:lnTo>
                      <a:pt x="384" y="312"/>
                    </a:lnTo>
                    <a:lnTo>
                      <a:pt x="385" y="311"/>
                    </a:lnTo>
                    <a:lnTo>
                      <a:pt x="386" y="311"/>
                    </a:lnTo>
                    <a:lnTo>
                      <a:pt x="388" y="311"/>
                    </a:lnTo>
                    <a:lnTo>
                      <a:pt x="389" y="311"/>
                    </a:lnTo>
                    <a:lnTo>
                      <a:pt x="390" y="311"/>
                    </a:lnTo>
                    <a:lnTo>
                      <a:pt x="392" y="311"/>
                    </a:lnTo>
                    <a:lnTo>
                      <a:pt x="393" y="311"/>
                    </a:lnTo>
                    <a:lnTo>
                      <a:pt x="394" y="311"/>
                    </a:lnTo>
                    <a:lnTo>
                      <a:pt x="396" y="310"/>
                    </a:lnTo>
                    <a:lnTo>
                      <a:pt x="398" y="310"/>
                    </a:lnTo>
                    <a:lnTo>
                      <a:pt x="400" y="310"/>
                    </a:lnTo>
                    <a:lnTo>
                      <a:pt x="401" y="310"/>
                    </a:lnTo>
                    <a:lnTo>
                      <a:pt x="403" y="310"/>
                    </a:lnTo>
                    <a:lnTo>
                      <a:pt x="405" y="308"/>
                    </a:lnTo>
                    <a:lnTo>
                      <a:pt x="407" y="308"/>
                    </a:lnTo>
                    <a:lnTo>
                      <a:pt x="409" y="308"/>
                    </a:lnTo>
                    <a:lnTo>
                      <a:pt x="411" y="308"/>
                    </a:lnTo>
                    <a:lnTo>
                      <a:pt x="413" y="307"/>
                    </a:lnTo>
                    <a:lnTo>
                      <a:pt x="414" y="307"/>
                    </a:lnTo>
                    <a:lnTo>
                      <a:pt x="417" y="307"/>
                    </a:lnTo>
                    <a:lnTo>
                      <a:pt x="418" y="307"/>
                    </a:lnTo>
                    <a:lnTo>
                      <a:pt x="419" y="307"/>
                    </a:lnTo>
                    <a:lnTo>
                      <a:pt x="421" y="307"/>
                    </a:lnTo>
                    <a:lnTo>
                      <a:pt x="422" y="306"/>
                    </a:lnTo>
                    <a:lnTo>
                      <a:pt x="423" y="306"/>
                    </a:lnTo>
                    <a:lnTo>
                      <a:pt x="425" y="306"/>
                    </a:lnTo>
                    <a:lnTo>
                      <a:pt x="426" y="306"/>
                    </a:lnTo>
                    <a:lnTo>
                      <a:pt x="427" y="306"/>
                    </a:lnTo>
                    <a:lnTo>
                      <a:pt x="429" y="304"/>
                    </a:lnTo>
                    <a:lnTo>
                      <a:pt x="430" y="304"/>
                    </a:lnTo>
                    <a:lnTo>
                      <a:pt x="431" y="304"/>
                    </a:lnTo>
                    <a:lnTo>
                      <a:pt x="433" y="304"/>
                    </a:lnTo>
                    <a:lnTo>
                      <a:pt x="434" y="303"/>
                    </a:lnTo>
                    <a:lnTo>
                      <a:pt x="435" y="303"/>
                    </a:lnTo>
                    <a:lnTo>
                      <a:pt x="437" y="303"/>
                    </a:lnTo>
                    <a:lnTo>
                      <a:pt x="438" y="303"/>
                    </a:lnTo>
                    <a:lnTo>
                      <a:pt x="439" y="302"/>
                    </a:lnTo>
                    <a:lnTo>
                      <a:pt x="441" y="302"/>
                    </a:lnTo>
                    <a:lnTo>
                      <a:pt x="443" y="300"/>
                    </a:lnTo>
                    <a:lnTo>
                      <a:pt x="445" y="300"/>
                    </a:lnTo>
                    <a:lnTo>
                      <a:pt x="446" y="300"/>
                    </a:lnTo>
                    <a:lnTo>
                      <a:pt x="449" y="299"/>
                    </a:lnTo>
                    <a:lnTo>
                      <a:pt x="450" y="299"/>
                    </a:lnTo>
                    <a:lnTo>
                      <a:pt x="453" y="298"/>
                    </a:lnTo>
                    <a:lnTo>
                      <a:pt x="455" y="296"/>
                    </a:lnTo>
                    <a:lnTo>
                      <a:pt x="458" y="296"/>
                    </a:lnTo>
                    <a:lnTo>
                      <a:pt x="459" y="295"/>
                    </a:lnTo>
                    <a:lnTo>
                      <a:pt x="462" y="295"/>
                    </a:lnTo>
                    <a:lnTo>
                      <a:pt x="465" y="294"/>
                    </a:lnTo>
                    <a:lnTo>
                      <a:pt x="466" y="294"/>
                    </a:lnTo>
                    <a:lnTo>
                      <a:pt x="467" y="294"/>
                    </a:lnTo>
                    <a:lnTo>
                      <a:pt x="470" y="292"/>
                    </a:lnTo>
                    <a:lnTo>
                      <a:pt x="471" y="292"/>
                    </a:lnTo>
                    <a:lnTo>
                      <a:pt x="473" y="291"/>
                    </a:lnTo>
                    <a:lnTo>
                      <a:pt x="474" y="291"/>
                    </a:lnTo>
                    <a:lnTo>
                      <a:pt x="475" y="291"/>
                    </a:lnTo>
                    <a:lnTo>
                      <a:pt x="476" y="290"/>
                    </a:lnTo>
                    <a:lnTo>
                      <a:pt x="478" y="290"/>
                    </a:lnTo>
                    <a:lnTo>
                      <a:pt x="479" y="290"/>
                    </a:lnTo>
                    <a:lnTo>
                      <a:pt x="480" y="288"/>
                    </a:lnTo>
                    <a:lnTo>
                      <a:pt x="482" y="288"/>
                    </a:lnTo>
                    <a:lnTo>
                      <a:pt x="483" y="287"/>
                    </a:lnTo>
                    <a:lnTo>
                      <a:pt x="484" y="287"/>
                    </a:lnTo>
                    <a:lnTo>
                      <a:pt x="486" y="286"/>
                    </a:lnTo>
                    <a:lnTo>
                      <a:pt x="487" y="286"/>
                    </a:lnTo>
                    <a:lnTo>
                      <a:pt x="488" y="286"/>
                    </a:lnTo>
                    <a:lnTo>
                      <a:pt x="490" y="284"/>
                    </a:lnTo>
                    <a:lnTo>
                      <a:pt x="491" y="284"/>
                    </a:lnTo>
                    <a:lnTo>
                      <a:pt x="492" y="283"/>
                    </a:lnTo>
                    <a:lnTo>
                      <a:pt x="494" y="283"/>
                    </a:lnTo>
                    <a:lnTo>
                      <a:pt x="495" y="282"/>
                    </a:lnTo>
                    <a:lnTo>
                      <a:pt x="498" y="280"/>
                    </a:lnTo>
                    <a:lnTo>
                      <a:pt x="499" y="280"/>
                    </a:lnTo>
                    <a:lnTo>
                      <a:pt x="500" y="279"/>
                    </a:lnTo>
                    <a:lnTo>
                      <a:pt x="503" y="278"/>
                    </a:lnTo>
                    <a:lnTo>
                      <a:pt x="504" y="276"/>
                    </a:lnTo>
                    <a:lnTo>
                      <a:pt x="507" y="276"/>
                    </a:lnTo>
                    <a:lnTo>
                      <a:pt x="508" y="275"/>
                    </a:lnTo>
                    <a:lnTo>
                      <a:pt x="511" y="274"/>
                    </a:lnTo>
                    <a:lnTo>
                      <a:pt x="512" y="274"/>
                    </a:lnTo>
                    <a:lnTo>
                      <a:pt x="514" y="272"/>
                    </a:lnTo>
                    <a:lnTo>
                      <a:pt x="516" y="271"/>
                    </a:lnTo>
                    <a:lnTo>
                      <a:pt x="518" y="271"/>
                    </a:lnTo>
                    <a:lnTo>
                      <a:pt x="519" y="270"/>
                    </a:lnTo>
                    <a:lnTo>
                      <a:pt x="520" y="270"/>
                    </a:lnTo>
                    <a:lnTo>
                      <a:pt x="522" y="268"/>
                    </a:lnTo>
                    <a:lnTo>
                      <a:pt x="523" y="268"/>
                    </a:lnTo>
                    <a:lnTo>
                      <a:pt x="524" y="267"/>
                    </a:lnTo>
                    <a:lnTo>
                      <a:pt x="526" y="267"/>
                    </a:lnTo>
                    <a:lnTo>
                      <a:pt x="527" y="266"/>
                    </a:lnTo>
                    <a:lnTo>
                      <a:pt x="528" y="266"/>
                    </a:lnTo>
                    <a:lnTo>
                      <a:pt x="528" y="264"/>
                    </a:lnTo>
                    <a:lnTo>
                      <a:pt x="530" y="264"/>
                    </a:lnTo>
                    <a:lnTo>
                      <a:pt x="531" y="264"/>
                    </a:lnTo>
                    <a:lnTo>
                      <a:pt x="532" y="263"/>
                    </a:lnTo>
                    <a:lnTo>
                      <a:pt x="534" y="263"/>
                    </a:lnTo>
                    <a:lnTo>
                      <a:pt x="534" y="262"/>
                    </a:lnTo>
                    <a:lnTo>
                      <a:pt x="535" y="262"/>
                    </a:lnTo>
                    <a:lnTo>
                      <a:pt x="536" y="261"/>
                    </a:lnTo>
                    <a:lnTo>
                      <a:pt x="538" y="261"/>
                    </a:lnTo>
                    <a:lnTo>
                      <a:pt x="539" y="259"/>
                    </a:lnTo>
                    <a:lnTo>
                      <a:pt x="540" y="259"/>
                    </a:lnTo>
                    <a:lnTo>
                      <a:pt x="542" y="258"/>
                    </a:lnTo>
                    <a:lnTo>
                      <a:pt x="543" y="257"/>
                    </a:lnTo>
                    <a:lnTo>
                      <a:pt x="546" y="257"/>
                    </a:lnTo>
                    <a:lnTo>
                      <a:pt x="547" y="255"/>
                    </a:lnTo>
                    <a:lnTo>
                      <a:pt x="548" y="254"/>
                    </a:lnTo>
                    <a:lnTo>
                      <a:pt x="551" y="253"/>
                    </a:lnTo>
                    <a:lnTo>
                      <a:pt x="552" y="253"/>
                    </a:lnTo>
                    <a:lnTo>
                      <a:pt x="553" y="251"/>
                    </a:lnTo>
                    <a:lnTo>
                      <a:pt x="556" y="250"/>
                    </a:lnTo>
                    <a:lnTo>
                      <a:pt x="557" y="250"/>
                    </a:lnTo>
                    <a:lnTo>
                      <a:pt x="559" y="249"/>
                    </a:lnTo>
                    <a:lnTo>
                      <a:pt x="560" y="247"/>
                    </a:lnTo>
                    <a:lnTo>
                      <a:pt x="561" y="247"/>
                    </a:lnTo>
                    <a:lnTo>
                      <a:pt x="563" y="246"/>
                    </a:lnTo>
                    <a:lnTo>
                      <a:pt x="564" y="245"/>
                    </a:lnTo>
                    <a:lnTo>
                      <a:pt x="565" y="245"/>
                    </a:lnTo>
                    <a:lnTo>
                      <a:pt x="567" y="245"/>
                    </a:lnTo>
                    <a:lnTo>
                      <a:pt x="567" y="243"/>
                    </a:lnTo>
                    <a:lnTo>
                      <a:pt x="568" y="243"/>
                    </a:lnTo>
                    <a:lnTo>
                      <a:pt x="569" y="242"/>
                    </a:lnTo>
                    <a:lnTo>
                      <a:pt x="571" y="242"/>
                    </a:lnTo>
                    <a:lnTo>
                      <a:pt x="572" y="241"/>
                    </a:lnTo>
                    <a:lnTo>
                      <a:pt x="573" y="239"/>
                    </a:lnTo>
                    <a:lnTo>
                      <a:pt x="575" y="239"/>
                    </a:lnTo>
                    <a:lnTo>
                      <a:pt x="575" y="238"/>
                    </a:lnTo>
                    <a:lnTo>
                      <a:pt x="576" y="238"/>
                    </a:lnTo>
                    <a:lnTo>
                      <a:pt x="577" y="237"/>
                    </a:lnTo>
                    <a:lnTo>
                      <a:pt x="579" y="237"/>
                    </a:lnTo>
                    <a:lnTo>
                      <a:pt x="580" y="235"/>
                    </a:lnTo>
                    <a:lnTo>
                      <a:pt x="581" y="235"/>
                    </a:lnTo>
                    <a:lnTo>
                      <a:pt x="581" y="234"/>
                    </a:lnTo>
                    <a:lnTo>
                      <a:pt x="583" y="234"/>
                    </a:lnTo>
                    <a:lnTo>
                      <a:pt x="585" y="233"/>
                    </a:lnTo>
                    <a:lnTo>
                      <a:pt x="587" y="231"/>
                    </a:lnTo>
                    <a:lnTo>
                      <a:pt x="588" y="230"/>
                    </a:lnTo>
                    <a:lnTo>
                      <a:pt x="589" y="230"/>
                    </a:lnTo>
                    <a:lnTo>
                      <a:pt x="591" y="229"/>
                    </a:lnTo>
                    <a:lnTo>
                      <a:pt x="592" y="227"/>
                    </a:lnTo>
                    <a:lnTo>
                      <a:pt x="593" y="227"/>
                    </a:lnTo>
                    <a:lnTo>
                      <a:pt x="593" y="226"/>
                    </a:lnTo>
                    <a:lnTo>
                      <a:pt x="595" y="226"/>
                    </a:lnTo>
                    <a:lnTo>
                      <a:pt x="596" y="225"/>
                    </a:lnTo>
                    <a:lnTo>
                      <a:pt x="597" y="225"/>
                    </a:lnTo>
                    <a:lnTo>
                      <a:pt x="597" y="223"/>
                    </a:lnTo>
                    <a:lnTo>
                      <a:pt x="599" y="223"/>
                    </a:lnTo>
                    <a:lnTo>
                      <a:pt x="600" y="223"/>
                    </a:lnTo>
                    <a:lnTo>
                      <a:pt x="600" y="222"/>
                    </a:lnTo>
                    <a:lnTo>
                      <a:pt x="601" y="222"/>
                    </a:lnTo>
                    <a:lnTo>
                      <a:pt x="603" y="221"/>
                    </a:lnTo>
                    <a:lnTo>
                      <a:pt x="604" y="221"/>
                    </a:lnTo>
                    <a:lnTo>
                      <a:pt x="604" y="219"/>
                    </a:lnTo>
                    <a:lnTo>
                      <a:pt x="605" y="219"/>
                    </a:lnTo>
                    <a:lnTo>
                      <a:pt x="605" y="218"/>
                    </a:lnTo>
                    <a:lnTo>
                      <a:pt x="607" y="218"/>
                    </a:lnTo>
                    <a:lnTo>
                      <a:pt x="608" y="217"/>
                    </a:lnTo>
                    <a:lnTo>
                      <a:pt x="609" y="215"/>
                    </a:lnTo>
                    <a:lnTo>
                      <a:pt x="611" y="214"/>
                    </a:lnTo>
                    <a:lnTo>
                      <a:pt x="612" y="214"/>
                    </a:lnTo>
                    <a:lnTo>
                      <a:pt x="612" y="213"/>
                    </a:lnTo>
                    <a:lnTo>
                      <a:pt x="613" y="213"/>
                    </a:lnTo>
                    <a:lnTo>
                      <a:pt x="615" y="211"/>
                    </a:lnTo>
                    <a:lnTo>
                      <a:pt x="616" y="210"/>
                    </a:lnTo>
                    <a:lnTo>
                      <a:pt x="617" y="209"/>
                    </a:lnTo>
                    <a:lnTo>
                      <a:pt x="619" y="209"/>
                    </a:lnTo>
                    <a:lnTo>
                      <a:pt x="619" y="207"/>
                    </a:lnTo>
                    <a:lnTo>
                      <a:pt x="620" y="207"/>
                    </a:lnTo>
                    <a:lnTo>
                      <a:pt x="621" y="206"/>
                    </a:lnTo>
                    <a:lnTo>
                      <a:pt x="622" y="206"/>
                    </a:lnTo>
                    <a:lnTo>
                      <a:pt x="622" y="205"/>
                    </a:lnTo>
                    <a:lnTo>
                      <a:pt x="624" y="205"/>
                    </a:lnTo>
                    <a:lnTo>
                      <a:pt x="625" y="203"/>
                    </a:lnTo>
                    <a:lnTo>
                      <a:pt x="626" y="202"/>
                    </a:lnTo>
                    <a:lnTo>
                      <a:pt x="628" y="202"/>
                    </a:lnTo>
                    <a:lnTo>
                      <a:pt x="628" y="201"/>
                    </a:lnTo>
                    <a:lnTo>
                      <a:pt x="629" y="201"/>
                    </a:lnTo>
                    <a:lnTo>
                      <a:pt x="630" y="199"/>
                    </a:lnTo>
                    <a:lnTo>
                      <a:pt x="632" y="199"/>
                    </a:lnTo>
                    <a:lnTo>
                      <a:pt x="632" y="198"/>
                    </a:lnTo>
                    <a:lnTo>
                      <a:pt x="633" y="198"/>
                    </a:lnTo>
                    <a:lnTo>
                      <a:pt x="634" y="197"/>
                    </a:lnTo>
                    <a:lnTo>
                      <a:pt x="636" y="195"/>
                    </a:lnTo>
                    <a:lnTo>
                      <a:pt x="637" y="195"/>
                    </a:lnTo>
                    <a:lnTo>
                      <a:pt x="638" y="194"/>
                    </a:lnTo>
                    <a:lnTo>
                      <a:pt x="640" y="193"/>
                    </a:lnTo>
                    <a:lnTo>
                      <a:pt x="641" y="193"/>
                    </a:lnTo>
                    <a:lnTo>
                      <a:pt x="641" y="191"/>
                    </a:lnTo>
                    <a:lnTo>
                      <a:pt x="642" y="191"/>
                    </a:lnTo>
                    <a:lnTo>
                      <a:pt x="644" y="190"/>
                    </a:lnTo>
                    <a:lnTo>
                      <a:pt x="645" y="190"/>
                    </a:lnTo>
                    <a:lnTo>
                      <a:pt x="645" y="189"/>
                    </a:lnTo>
                    <a:lnTo>
                      <a:pt x="646" y="189"/>
                    </a:lnTo>
                    <a:lnTo>
                      <a:pt x="648" y="188"/>
                    </a:lnTo>
                    <a:lnTo>
                      <a:pt x="649" y="186"/>
                    </a:lnTo>
                    <a:lnTo>
                      <a:pt x="650" y="186"/>
                    </a:lnTo>
                    <a:lnTo>
                      <a:pt x="650" y="185"/>
                    </a:lnTo>
                    <a:lnTo>
                      <a:pt x="652" y="185"/>
                    </a:lnTo>
                    <a:lnTo>
                      <a:pt x="652" y="184"/>
                    </a:lnTo>
                    <a:lnTo>
                      <a:pt x="653" y="184"/>
                    </a:lnTo>
                    <a:lnTo>
                      <a:pt x="654" y="182"/>
                    </a:lnTo>
                    <a:lnTo>
                      <a:pt x="656" y="181"/>
                    </a:lnTo>
                    <a:lnTo>
                      <a:pt x="657" y="180"/>
                    </a:lnTo>
                    <a:lnTo>
                      <a:pt x="657" y="178"/>
                    </a:lnTo>
                    <a:lnTo>
                      <a:pt x="658" y="178"/>
                    </a:lnTo>
                    <a:lnTo>
                      <a:pt x="660" y="177"/>
                    </a:lnTo>
                    <a:lnTo>
                      <a:pt x="661" y="176"/>
                    </a:lnTo>
                    <a:lnTo>
                      <a:pt x="662" y="174"/>
                    </a:lnTo>
                    <a:lnTo>
                      <a:pt x="664" y="173"/>
                    </a:lnTo>
                    <a:lnTo>
                      <a:pt x="664" y="172"/>
                    </a:lnTo>
                    <a:lnTo>
                      <a:pt x="665" y="170"/>
                    </a:lnTo>
                    <a:lnTo>
                      <a:pt x="666" y="169"/>
                    </a:lnTo>
                    <a:lnTo>
                      <a:pt x="668" y="168"/>
                    </a:lnTo>
                    <a:lnTo>
                      <a:pt x="669" y="166"/>
                    </a:lnTo>
                    <a:lnTo>
                      <a:pt x="670" y="165"/>
                    </a:lnTo>
                    <a:lnTo>
                      <a:pt x="672" y="165"/>
                    </a:lnTo>
                    <a:lnTo>
                      <a:pt x="673" y="164"/>
                    </a:lnTo>
                    <a:lnTo>
                      <a:pt x="673" y="162"/>
                    </a:lnTo>
                    <a:lnTo>
                      <a:pt x="674" y="161"/>
                    </a:lnTo>
                    <a:lnTo>
                      <a:pt x="676" y="161"/>
                    </a:lnTo>
                    <a:lnTo>
                      <a:pt x="676" y="160"/>
                    </a:lnTo>
                    <a:lnTo>
                      <a:pt x="677" y="158"/>
                    </a:lnTo>
                    <a:lnTo>
                      <a:pt x="678" y="157"/>
                    </a:lnTo>
                    <a:lnTo>
                      <a:pt x="680" y="156"/>
                    </a:lnTo>
                    <a:lnTo>
                      <a:pt x="681" y="154"/>
                    </a:lnTo>
                    <a:lnTo>
                      <a:pt x="682" y="153"/>
                    </a:lnTo>
                    <a:lnTo>
                      <a:pt x="682" y="152"/>
                    </a:lnTo>
                    <a:lnTo>
                      <a:pt x="684" y="152"/>
                    </a:lnTo>
                    <a:lnTo>
                      <a:pt x="684" y="150"/>
                    </a:lnTo>
                    <a:lnTo>
                      <a:pt x="685" y="149"/>
                    </a:lnTo>
                    <a:lnTo>
                      <a:pt x="686" y="149"/>
                    </a:lnTo>
                    <a:lnTo>
                      <a:pt x="686" y="148"/>
                    </a:lnTo>
                    <a:lnTo>
                      <a:pt x="688" y="146"/>
                    </a:lnTo>
                    <a:lnTo>
                      <a:pt x="689" y="145"/>
                    </a:lnTo>
                    <a:lnTo>
                      <a:pt x="689" y="144"/>
                    </a:lnTo>
                    <a:lnTo>
                      <a:pt x="690" y="142"/>
                    </a:lnTo>
                    <a:lnTo>
                      <a:pt x="692" y="141"/>
                    </a:lnTo>
                    <a:lnTo>
                      <a:pt x="693" y="140"/>
                    </a:lnTo>
                    <a:lnTo>
                      <a:pt x="694" y="138"/>
                    </a:lnTo>
                    <a:lnTo>
                      <a:pt x="695" y="136"/>
                    </a:lnTo>
                    <a:lnTo>
                      <a:pt x="697" y="134"/>
                    </a:lnTo>
                    <a:lnTo>
                      <a:pt x="698" y="133"/>
                    </a:lnTo>
                    <a:lnTo>
                      <a:pt x="701" y="130"/>
                    </a:lnTo>
                    <a:lnTo>
                      <a:pt x="702" y="129"/>
                    </a:lnTo>
                    <a:lnTo>
                      <a:pt x="702" y="128"/>
                    </a:lnTo>
                    <a:lnTo>
                      <a:pt x="703" y="126"/>
                    </a:lnTo>
                    <a:lnTo>
                      <a:pt x="705" y="125"/>
                    </a:lnTo>
                    <a:lnTo>
                      <a:pt x="706" y="124"/>
                    </a:lnTo>
                    <a:lnTo>
                      <a:pt x="707" y="122"/>
                    </a:lnTo>
                    <a:lnTo>
                      <a:pt x="707" y="121"/>
                    </a:lnTo>
                    <a:lnTo>
                      <a:pt x="709" y="120"/>
                    </a:lnTo>
                    <a:lnTo>
                      <a:pt x="710" y="120"/>
                    </a:lnTo>
                    <a:lnTo>
                      <a:pt x="710" y="118"/>
                    </a:lnTo>
                    <a:lnTo>
                      <a:pt x="711" y="117"/>
                    </a:lnTo>
                    <a:lnTo>
                      <a:pt x="713" y="116"/>
                    </a:lnTo>
                    <a:lnTo>
                      <a:pt x="714" y="114"/>
                    </a:lnTo>
                    <a:lnTo>
                      <a:pt x="714" y="113"/>
                    </a:lnTo>
                    <a:lnTo>
                      <a:pt x="715" y="112"/>
                    </a:lnTo>
                    <a:lnTo>
                      <a:pt x="717" y="111"/>
                    </a:lnTo>
                    <a:lnTo>
                      <a:pt x="718" y="109"/>
                    </a:lnTo>
                    <a:lnTo>
                      <a:pt x="719" y="108"/>
                    </a:lnTo>
                    <a:lnTo>
                      <a:pt x="719" y="107"/>
                    </a:lnTo>
                    <a:lnTo>
                      <a:pt x="721" y="105"/>
                    </a:lnTo>
                    <a:lnTo>
                      <a:pt x="722" y="104"/>
                    </a:lnTo>
                    <a:lnTo>
                      <a:pt x="722" y="103"/>
                    </a:lnTo>
                    <a:lnTo>
                      <a:pt x="723" y="101"/>
                    </a:lnTo>
                    <a:lnTo>
                      <a:pt x="725" y="99"/>
                    </a:lnTo>
                    <a:lnTo>
                      <a:pt x="726" y="97"/>
                    </a:lnTo>
                    <a:lnTo>
                      <a:pt x="727" y="96"/>
                    </a:lnTo>
                    <a:lnTo>
                      <a:pt x="729" y="93"/>
                    </a:lnTo>
                    <a:lnTo>
                      <a:pt x="730" y="91"/>
                    </a:lnTo>
                    <a:lnTo>
                      <a:pt x="731" y="89"/>
                    </a:lnTo>
                    <a:lnTo>
                      <a:pt x="734" y="87"/>
                    </a:lnTo>
                    <a:lnTo>
                      <a:pt x="735" y="85"/>
                    </a:lnTo>
                    <a:lnTo>
                      <a:pt x="735" y="84"/>
                    </a:lnTo>
                    <a:lnTo>
                      <a:pt x="737" y="81"/>
                    </a:lnTo>
                    <a:lnTo>
                      <a:pt x="738" y="80"/>
                    </a:lnTo>
                    <a:lnTo>
                      <a:pt x="739" y="79"/>
                    </a:lnTo>
                    <a:lnTo>
                      <a:pt x="741" y="77"/>
                    </a:lnTo>
                    <a:lnTo>
                      <a:pt x="742" y="76"/>
                    </a:lnTo>
                    <a:lnTo>
                      <a:pt x="742" y="75"/>
                    </a:lnTo>
                    <a:lnTo>
                      <a:pt x="743" y="73"/>
                    </a:lnTo>
                    <a:lnTo>
                      <a:pt x="745" y="72"/>
                    </a:lnTo>
                    <a:lnTo>
                      <a:pt x="746" y="71"/>
                    </a:lnTo>
                    <a:lnTo>
                      <a:pt x="746" y="69"/>
                    </a:lnTo>
                    <a:lnTo>
                      <a:pt x="747" y="68"/>
                    </a:lnTo>
                    <a:lnTo>
                      <a:pt x="749" y="67"/>
                    </a:lnTo>
                    <a:lnTo>
                      <a:pt x="749" y="65"/>
                    </a:lnTo>
                    <a:lnTo>
                      <a:pt x="750" y="64"/>
                    </a:lnTo>
                    <a:lnTo>
                      <a:pt x="751" y="63"/>
                    </a:lnTo>
                    <a:lnTo>
                      <a:pt x="753" y="61"/>
                    </a:lnTo>
                    <a:lnTo>
                      <a:pt x="754" y="60"/>
                    </a:lnTo>
                    <a:lnTo>
                      <a:pt x="754" y="59"/>
                    </a:lnTo>
                    <a:lnTo>
                      <a:pt x="755" y="57"/>
                    </a:lnTo>
                    <a:lnTo>
                      <a:pt x="757" y="55"/>
                    </a:lnTo>
                    <a:lnTo>
                      <a:pt x="758" y="53"/>
                    </a:lnTo>
                    <a:lnTo>
                      <a:pt x="759" y="52"/>
                    </a:lnTo>
                    <a:lnTo>
                      <a:pt x="761" y="51"/>
                    </a:lnTo>
                    <a:lnTo>
                      <a:pt x="762" y="48"/>
                    </a:lnTo>
                    <a:lnTo>
                      <a:pt x="763" y="47"/>
                    </a:lnTo>
                    <a:lnTo>
                      <a:pt x="765" y="44"/>
                    </a:lnTo>
                    <a:lnTo>
                      <a:pt x="766" y="41"/>
                    </a:lnTo>
                    <a:lnTo>
                      <a:pt x="767" y="40"/>
                    </a:lnTo>
                    <a:lnTo>
                      <a:pt x="769" y="38"/>
                    </a:lnTo>
                    <a:lnTo>
                      <a:pt x="770" y="36"/>
                    </a:lnTo>
                    <a:lnTo>
                      <a:pt x="771" y="35"/>
                    </a:lnTo>
                    <a:lnTo>
                      <a:pt x="772" y="32"/>
                    </a:lnTo>
                    <a:lnTo>
                      <a:pt x="774" y="31"/>
                    </a:lnTo>
                    <a:lnTo>
                      <a:pt x="775" y="30"/>
                    </a:lnTo>
                    <a:lnTo>
                      <a:pt x="775" y="28"/>
                    </a:lnTo>
                    <a:lnTo>
                      <a:pt x="776" y="27"/>
                    </a:lnTo>
                    <a:lnTo>
                      <a:pt x="778" y="26"/>
                    </a:lnTo>
                    <a:lnTo>
                      <a:pt x="778" y="24"/>
                    </a:lnTo>
                    <a:lnTo>
                      <a:pt x="779" y="24"/>
                    </a:lnTo>
                    <a:lnTo>
                      <a:pt x="780" y="23"/>
                    </a:lnTo>
                    <a:lnTo>
                      <a:pt x="780" y="22"/>
                    </a:lnTo>
                    <a:lnTo>
                      <a:pt x="782" y="20"/>
                    </a:lnTo>
                    <a:lnTo>
                      <a:pt x="783" y="19"/>
                    </a:lnTo>
                    <a:lnTo>
                      <a:pt x="783" y="18"/>
                    </a:lnTo>
                    <a:lnTo>
                      <a:pt x="784" y="16"/>
                    </a:lnTo>
                    <a:lnTo>
                      <a:pt x="784" y="15"/>
                    </a:lnTo>
                    <a:lnTo>
                      <a:pt x="786" y="15"/>
                    </a:lnTo>
                    <a:lnTo>
                      <a:pt x="786" y="14"/>
                    </a:lnTo>
                    <a:lnTo>
                      <a:pt x="787" y="12"/>
                    </a:lnTo>
                    <a:lnTo>
                      <a:pt x="787" y="11"/>
                    </a:lnTo>
                    <a:lnTo>
                      <a:pt x="788" y="10"/>
                    </a:lnTo>
                    <a:lnTo>
                      <a:pt x="788" y="8"/>
                    </a:lnTo>
                    <a:lnTo>
                      <a:pt x="790" y="7"/>
                    </a:lnTo>
                    <a:lnTo>
                      <a:pt x="791" y="6"/>
                    </a:lnTo>
                    <a:lnTo>
                      <a:pt x="791" y="4"/>
                    </a:lnTo>
                    <a:lnTo>
                      <a:pt x="792" y="2"/>
                    </a:lnTo>
                    <a:lnTo>
                      <a:pt x="794" y="0"/>
                    </a:lnTo>
                  </a:path>
                </a:pathLst>
              </a:custGeom>
              <a:noFill/>
              <a:ln w="28575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528" name="Freeform 88">
                <a:extLst>
                  <a:ext uri="{FF2B5EF4-FFF2-40B4-BE49-F238E27FC236}">
                    <a16:creationId xmlns:a16="http://schemas.microsoft.com/office/drawing/2014/main" id="{60F997E9-C6D3-184D-A581-AD1B03A5C0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24676" y="5661598"/>
                <a:ext cx="74612" cy="252412"/>
              </a:xfrm>
              <a:custGeom>
                <a:avLst/>
                <a:gdLst>
                  <a:gd name="T0" fmla="*/ 2147483646 w 94"/>
                  <a:gd name="T1" fmla="*/ 2147483646 h 317"/>
                  <a:gd name="T2" fmla="*/ 2147483646 w 94"/>
                  <a:gd name="T3" fmla="*/ 2147483646 h 317"/>
                  <a:gd name="T4" fmla="*/ 2147483646 w 94"/>
                  <a:gd name="T5" fmla="*/ 2147483646 h 317"/>
                  <a:gd name="T6" fmla="*/ 2147483646 w 94"/>
                  <a:gd name="T7" fmla="*/ 2147483646 h 317"/>
                  <a:gd name="T8" fmla="*/ 2147483646 w 94"/>
                  <a:gd name="T9" fmla="*/ 2147483646 h 317"/>
                  <a:gd name="T10" fmla="*/ 2147483646 w 94"/>
                  <a:gd name="T11" fmla="*/ 2147483646 h 317"/>
                  <a:gd name="T12" fmla="*/ 2147483646 w 94"/>
                  <a:gd name="T13" fmla="*/ 2147483646 h 317"/>
                  <a:gd name="T14" fmla="*/ 2147483646 w 94"/>
                  <a:gd name="T15" fmla="*/ 2147483646 h 317"/>
                  <a:gd name="T16" fmla="*/ 2147483646 w 94"/>
                  <a:gd name="T17" fmla="*/ 2147483646 h 317"/>
                  <a:gd name="T18" fmla="*/ 2147483646 w 94"/>
                  <a:gd name="T19" fmla="*/ 2147483646 h 317"/>
                  <a:gd name="T20" fmla="*/ 2147483646 w 94"/>
                  <a:gd name="T21" fmla="*/ 2147483646 h 317"/>
                  <a:gd name="T22" fmla="*/ 2147483646 w 94"/>
                  <a:gd name="T23" fmla="*/ 2147483646 h 317"/>
                  <a:gd name="T24" fmla="*/ 2147483646 w 94"/>
                  <a:gd name="T25" fmla="*/ 2147483646 h 317"/>
                  <a:gd name="T26" fmla="*/ 2147483646 w 94"/>
                  <a:gd name="T27" fmla="*/ 2147483646 h 317"/>
                  <a:gd name="T28" fmla="*/ 2147483646 w 94"/>
                  <a:gd name="T29" fmla="*/ 2147483646 h 317"/>
                  <a:gd name="T30" fmla="*/ 2147483646 w 94"/>
                  <a:gd name="T31" fmla="*/ 2147483646 h 317"/>
                  <a:gd name="T32" fmla="*/ 2147483646 w 94"/>
                  <a:gd name="T33" fmla="*/ 2147483646 h 317"/>
                  <a:gd name="T34" fmla="*/ 2147483646 w 94"/>
                  <a:gd name="T35" fmla="*/ 2147483646 h 317"/>
                  <a:gd name="T36" fmla="*/ 2147483646 w 94"/>
                  <a:gd name="T37" fmla="*/ 2147483646 h 317"/>
                  <a:gd name="T38" fmla="*/ 2147483646 w 94"/>
                  <a:gd name="T39" fmla="*/ 2147483646 h 317"/>
                  <a:gd name="T40" fmla="*/ 2147483646 w 94"/>
                  <a:gd name="T41" fmla="*/ 2147483646 h 317"/>
                  <a:gd name="T42" fmla="*/ 2147483646 w 94"/>
                  <a:gd name="T43" fmla="*/ 2147483646 h 317"/>
                  <a:gd name="T44" fmla="*/ 2147483646 w 94"/>
                  <a:gd name="T45" fmla="*/ 2147483646 h 317"/>
                  <a:gd name="T46" fmla="*/ 2147483646 w 94"/>
                  <a:gd name="T47" fmla="*/ 2147483646 h 317"/>
                  <a:gd name="T48" fmla="*/ 2147483646 w 94"/>
                  <a:gd name="T49" fmla="*/ 2147483646 h 317"/>
                  <a:gd name="T50" fmla="*/ 2147483646 w 94"/>
                  <a:gd name="T51" fmla="*/ 2147483646 h 317"/>
                  <a:gd name="T52" fmla="*/ 2147483646 w 94"/>
                  <a:gd name="T53" fmla="*/ 2147483646 h 317"/>
                  <a:gd name="T54" fmla="*/ 2147483646 w 94"/>
                  <a:gd name="T55" fmla="*/ 2147483646 h 317"/>
                  <a:gd name="T56" fmla="*/ 2147483646 w 94"/>
                  <a:gd name="T57" fmla="*/ 2147483646 h 317"/>
                  <a:gd name="T58" fmla="*/ 2147483646 w 94"/>
                  <a:gd name="T59" fmla="*/ 2147483646 h 317"/>
                  <a:gd name="T60" fmla="*/ 2147483646 w 94"/>
                  <a:gd name="T61" fmla="*/ 2147483646 h 317"/>
                  <a:gd name="T62" fmla="*/ 2147483646 w 94"/>
                  <a:gd name="T63" fmla="*/ 2147483646 h 317"/>
                  <a:gd name="T64" fmla="*/ 2147483646 w 94"/>
                  <a:gd name="T65" fmla="*/ 2147483646 h 317"/>
                  <a:gd name="T66" fmla="*/ 2147483646 w 94"/>
                  <a:gd name="T67" fmla="*/ 2147483646 h 317"/>
                  <a:gd name="T68" fmla="*/ 2147483646 w 94"/>
                  <a:gd name="T69" fmla="*/ 2147483646 h 317"/>
                  <a:gd name="T70" fmla="*/ 2147483646 w 94"/>
                  <a:gd name="T71" fmla="*/ 2147483646 h 317"/>
                  <a:gd name="T72" fmla="*/ 2147483646 w 94"/>
                  <a:gd name="T73" fmla="*/ 2147483646 h 317"/>
                  <a:gd name="T74" fmla="*/ 2147483646 w 94"/>
                  <a:gd name="T75" fmla="*/ 2147483646 h 317"/>
                  <a:gd name="T76" fmla="*/ 2147483646 w 94"/>
                  <a:gd name="T77" fmla="*/ 2147483646 h 317"/>
                  <a:gd name="T78" fmla="*/ 2147483646 w 94"/>
                  <a:gd name="T79" fmla="*/ 2147483646 h 317"/>
                  <a:gd name="T80" fmla="*/ 2147483646 w 94"/>
                  <a:gd name="T81" fmla="*/ 2147483646 h 317"/>
                  <a:gd name="T82" fmla="*/ 2147483646 w 94"/>
                  <a:gd name="T83" fmla="*/ 2147483646 h 317"/>
                  <a:gd name="T84" fmla="*/ 2147483646 w 94"/>
                  <a:gd name="T85" fmla="*/ 2147483646 h 317"/>
                  <a:gd name="T86" fmla="*/ 2147483646 w 94"/>
                  <a:gd name="T87" fmla="*/ 2147483646 h 317"/>
                  <a:gd name="T88" fmla="*/ 2147483646 w 94"/>
                  <a:gd name="T89" fmla="*/ 2147483646 h 317"/>
                  <a:gd name="T90" fmla="*/ 2147483646 w 94"/>
                  <a:gd name="T91" fmla="*/ 2147483646 h 317"/>
                  <a:gd name="T92" fmla="*/ 2147483646 w 94"/>
                  <a:gd name="T93" fmla="*/ 2147483646 h 317"/>
                  <a:gd name="T94" fmla="*/ 2147483646 w 94"/>
                  <a:gd name="T95" fmla="*/ 2147483646 h 317"/>
                  <a:gd name="T96" fmla="*/ 2147483646 w 94"/>
                  <a:gd name="T97" fmla="*/ 2147483646 h 317"/>
                  <a:gd name="T98" fmla="*/ 2147483646 w 94"/>
                  <a:gd name="T99" fmla="*/ 2147483646 h 317"/>
                  <a:gd name="T100" fmla="*/ 2147483646 w 94"/>
                  <a:gd name="T101" fmla="*/ 2147483646 h 317"/>
                  <a:gd name="T102" fmla="*/ 2147483646 w 94"/>
                  <a:gd name="T103" fmla="*/ 2147483646 h 317"/>
                  <a:gd name="T104" fmla="*/ 2147483646 w 94"/>
                  <a:gd name="T105" fmla="*/ 2147483646 h 317"/>
                  <a:gd name="T106" fmla="*/ 2147483646 w 94"/>
                  <a:gd name="T107" fmla="*/ 2147483646 h 317"/>
                  <a:gd name="T108" fmla="*/ 2147483646 w 94"/>
                  <a:gd name="T109" fmla="*/ 2147483646 h 317"/>
                  <a:gd name="T110" fmla="*/ 2147483646 w 94"/>
                  <a:gd name="T111" fmla="*/ 2147483646 h 317"/>
                  <a:gd name="T112" fmla="*/ 2147483646 w 94"/>
                  <a:gd name="T113" fmla="*/ 2147483646 h 317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94" h="317">
                    <a:moveTo>
                      <a:pt x="0" y="0"/>
                    </a:moveTo>
                    <a:lnTo>
                      <a:pt x="3" y="4"/>
                    </a:lnTo>
                    <a:lnTo>
                      <a:pt x="4" y="7"/>
                    </a:lnTo>
                    <a:lnTo>
                      <a:pt x="5" y="9"/>
                    </a:lnTo>
                    <a:lnTo>
                      <a:pt x="7" y="13"/>
                    </a:lnTo>
                    <a:lnTo>
                      <a:pt x="9" y="16"/>
                    </a:lnTo>
                    <a:lnTo>
                      <a:pt x="11" y="19"/>
                    </a:lnTo>
                    <a:lnTo>
                      <a:pt x="12" y="20"/>
                    </a:lnTo>
                    <a:lnTo>
                      <a:pt x="13" y="23"/>
                    </a:lnTo>
                    <a:lnTo>
                      <a:pt x="13" y="25"/>
                    </a:lnTo>
                    <a:lnTo>
                      <a:pt x="15" y="27"/>
                    </a:lnTo>
                    <a:lnTo>
                      <a:pt x="16" y="28"/>
                    </a:lnTo>
                    <a:lnTo>
                      <a:pt x="17" y="31"/>
                    </a:lnTo>
                    <a:lnTo>
                      <a:pt x="17" y="32"/>
                    </a:lnTo>
                    <a:lnTo>
                      <a:pt x="19" y="33"/>
                    </a:lnTo>
                    <a:lnTo>
                      <a:pt x="20" y="35"/>
                    </a:lnTo>
                    <a:lnTo>
                      <a:pt x="20" y="36"/>
                    </a:lnTo>
                    <a:lnTo>
                      <a:pt x="21" y="37"/>
                    </a:lnTo>
                    <a:lnTo>
                      <a:pt x="21" y="39"/>
                    </a:lnTo>
                    <a:lnTo>
                      <a:pt x="23" y="40"/>
                    </a:lnTo>
                    <a:lnTo>
                      <a:pt x="23" y="41"/>
                    </a:lnTo>
                    <a:lnTo>
                      <a:pt x="23" y="43"/>
                    </a:lnTo>
                    <a:lnTo>
                      <a:pt x="24" y="44"/>
                    </a:lnTo>
                    <a:lnTo>
                      <a:pt x="24" y="45"/>
                    </a:lnTo>
                    <a:lnTo>
                      <a:pt x="25" y="47"/>
                    </a:lnTo>
                    <a:lnTo>
                      <a:pt x="25" y="48"/>
                    </a:lnTo>
                    <a:lnTo>
                      <a:pt x="27" y="49"/>
                    </a:lnTo>
                    <a:lnTo>
                      <a:pt x="27" y="51"/>
                    </a:lnTo>
                    <a:lnTo>
                      <a:pt x="28" y="52"/>
                    </a:lnTo>
                    <a:lnTo>
                      <a:pt x="28" y="53"/>
                    </a:lnTo>
                    <a:lnTo>
                      <a:pt x="29" y="55"/>
                    </a:lnTo>
                    <a:lnTo>
                      <a:pt x="29" y="57"/>
                    </a:lnTo>
                    <a:lnTo>
                      <a:pt x="31" y="58"/>
                    </a:lnTo>
                    <a:lnTo>
                      <a:pt x="31" y="60"/>
                    </a:lnTo>
                    <a:lnTo>
                      <a:pt x="32" y="62"/>
                    </a:lnTo>
                    <a:lnTo>
                      <a:pt x="32" y="64"/>
                    </a:lnTo>
                    <a:lnTo>
                      <a:pt x="33" y="65"/>
                    </a:lnTo>
                    <a:lnTo>
                      <a:pt x="33" y="66"/>
                    </a:lnTo>
                    <a:lnTo>
                      <a:pt x="35" y="68"/>
                    </a:lnTo>
                    <a:lnTo>
                      <a:pt x="35" y="69"/>
                    </a:lnTo>
                    <a:lnTo>
                      <a:pt x="35" y="70"/>
                    </a:lnTo>
                    <a:lnTo>
                      <a:pt x="36" y="72"/>
                    </a:lnTo>
                    <a:lnTo>
                      <a:pt x="36" y="73"/>
                    </a:lnTo>
                    <a:lnTo>
                      <a:pt x="37" y="74"/>
                    </a:lnTo>
                    <a:lnTo>
                      <a:pt x="37" y="76"/>
                    </a:lnTo>
                    <a:lnTo>
                      <a:pt x="37" y="77"/>
                    </a:lnTo>
                    <a:lnTo>
                      <a:pt x="39" y="78"/>
                    </a:lnTo>
                    <a:lnTo>
                      <a:pt x="39" y="80"/>
                    </a:lnTo>
                    <a:lnTo>
                      <a:pt x="40" y="81"/>
                    </a:lnTo>
                    <a:lnTo>
                      <a:pt x="40" y="82"/>
                    </a:lnTo>
                    <a:lnTo>
                      <a:pt x="41" y="84"/>
                    </a:lnTo>
                    <a:lnTo>
                      <a:pt x="41" y="85"/>
                    </a:lnTo>
                    <a:lnTo>
                      <a:pt x="41" y="86"/>
                    </a:lnTo>
                    <a:lnTo>
                      <a:pt x="42" y="88"/>
                    </a:lnTo>
                    <a:lnTo>
                      <a:pt x="42" y="89"/>
                    </a:lnTo>
                    <a:lnTo>
                      <a:pt x="42" y="90"/>
                    </a:lnTo>
                    <a:lnTo>
                      <a:pt x="44" y="93"/>
                    </a:lnTo>
                    <a:lnTo>
                      <a:pt x="44" y="94"/>
                    </a:lnTo>
                    <a:lnTo>
                      <a:pt x="45" y="96"/>
                    </a:lnTo>
                    <a:lnTo>
                      <a:pt x="45" y="98"/>
                    </a:lnTo>
                    <a:lnTo>
                      <a:pt x="46" y="100"/>
                    </a:lnTo>
                    <a:lnTo>
                      <a:pt x="48" y="102"/>
                    </a:lnTo>
                    <a:lnTo>
                      <a:pt x="48" y="105"/>
                    </a:lnTo>
                    <a:lnTo>
                      <a:pt x="49" y="106"/>
                    </a:lnTo>
                    <a:lnTo>
                      <a:pt x="49" y="109"/>
                    </a:lnTo>
                    <a:lnTo>
                      <a:pt x="50" y="110"/>
                    </a:lnTo>
                    <a:lnTo>
                      <a:pt x="52" y="112"/>
                    </a:lnTo>
                    <a:lnTo>
                      <a:pt x="52" y="113"/>
                    </a:lnTo>
                    <a:lnTo>
                      <a:pt x="52" y="116"/>
                    </a:lnTo>
                    <a:lnTo>
                      <a:pt x="53" y="117"/>
                    </a:lnTo>
                    <a:lnTo>
                      <a:pt x="53" y="118"/>
                    </a:lnTo>
                    <a:lnTo>
                      <a:pt x="54" y="120"/>
                    </a:lnTo>
                    <a:lnTo>
                      <a:pt x="54" y="121"/>
                    </a:lnTo>
                    <a:lnTo>
                      <a:pt x="54" y="122"/>
                    </a:lnTo>
                    <a:lnTo>
                      <a:pt x="56" y="122"/>
                    </a:lnTo>
                    <a:lnTo>
                      <a:pt x="56" y="124"/>
                    </a:lnTo>
                    <a:lnTo>
                      <a:pt x="56" y="125"/>
                    </a:lnTo>
                    <a:lnTo>
                      <a:pt x="57" y="126"/>
                    </a:lnTo>
                    <a:lnTo>
                      <a:pt x="57" y="128"/>
                    </a:lnTo>
                    <a:lnTo>
                      <a:pt x="57" y="129"/>
                    </a:lnTo>
                    <a:lnTo>
                      <a:pt x="57" y="130"/>
                    </a:lnTo>
                    <a:lnTo>
                      <a:pt x="58" y="131"/>
                    </a:lnTo>
                    <a:lnTo>
                      <a:pt x="58" y="133"/>
                    </a:lnTo>
                    <a:lnTo>
                      <a:pt x="60" y="134"/>
                    </a:lnTo>
                    <a:lnTo>
                      <a:pt x="60" y="135"/>
                    </a:lnTo>
                    <a:lnTo>
                      <a:pt x="60" y="137"/>
                    </a:lnTo>
                    <a:lnTo>
                      <a:pt x="61" y="139"/>
                    </a:lnTo>
                    <a:lnTo>
                      <a:pt x="61" y="141"/>
                    </a:lnTo>
                    <a:lnTo>
                      <a:pt x="61" y="142"/>
                    </a:lnTo>
                    <a:lnTo>
                      <a:pt x="62" y="143"/>
                    </a:lnTo>
                    <a:lnTo>
                      <a:pt x="62" y="146"/>
                    </a:lnTo>
                    <a:lnTo>
                      <a:pt x="64" y="147"/>
                    </a:lnTo>
                    <a:lnTo>
                      <a:pt x="64" y="150"/>
                    </a:lnTo>
                    <a:lnTo>
                      <a:pt x="65" y="153"/>
                    </a:lnTo>
                    <a:lnTo>
                      <a:pt x="65" y="154"/>
                    </a:lnTo>
                    <a:lnTo>
                      <a:pt x="66" y="157"/>
                    </a:lnTo>
                    <a:lnTo>
                      <a:pt x="66" y="158"/>
                    </a:lnTo>
                    <a:lnTo>
                      <a:pt x="68" y="159"/>
                    </a:lnTo>
                    <a:lnTo>
                      <a:pt x="68" y="162"/>
                    </a:lnTo>
                    <a:lnTo>
                      <a:pt x="68" y="163"/>
                    </a:lnTo>
                    <a:lnTo>
                      <a:pt x="69" y="165"/>
                    </a:lnTo>
                    <a:lnTo>
                      <a:pt x="69" y="166"/>
                    </a:lnTo>
                    <a:lnTo>
                      <a:pt x="69" y="167"/>
                    </a:lnTo>
                    <a:lnTo>
                      <a:pt x="70" y="169"/>
                    </a:lnTo>
                    <a:lnTo>
                      <a:pt x="70" y="170"/>
                    </a:lnTo>
                    <a:lnTo>
                      <a:pt x="70" y="171"/>
                    </a:lnTo>
                    <a:lnTo>
                      <a:pt x="70" y="173"/>
                    </a:lnTo>
                    <a:lnTo>
                      <a:pt x="72" y="173"/>
                    </a:lnTo>
                    <a:lnTo>
                      <a:pt x="72" y="174"/>
                    </a:lnTo>
                    <a:lnTo>
                      <a:pt x="72" y="175"/>
                    </a:lnTo>
                    <a:lnTo>
                      <a:pt x="72" y="177"/>
                    </a:lnTo>
                    <a:lnTo>
                      <a:pt x="73" y="178"/>
                    </a:lnTo>
                    <a:lnTo>
                      <a:pt x="73" y="179"/>
                    </a:lnTo>
                    <a:lnTo>
                      <a:pt x="73" y="181"/>
                    </a:lnTo>
                    <a:lnTo>
                      <a:pt x="74" y="182"/>
                    </a:lnTo>
                    <a:lnTo>
                      <a:pt x="74" y="183"/>
                    </a:lnTo>
                    <a:lnTo>
                      <a:pt x="74" y="185"/>
                    </a:lnTo>
                    <a:lnTo>
                      <a:pt x="76" y="186"/>
                    </a:lnTo>
                    <a:lnTo>
                      <a:pt x="76" y="187"/>
                    </a:lnTo>
                    <a:lnTo>
                      <a:pt x="76" y="189"/>
                    </a:lnTo>
                    <a:lnTo>
                      <a:pt x="77" y="190"/>
                    </a:lnTo>
                    <a:lnTo>
                      <a:pt x="77" y="193"/>
                    </a:lnTo>
                    <a:lnTo>
                      <a:pt x="78" y="194"/>
                    </a:lnTo>
                    <a:lnTo>
                      <a:pt x="78" y="197"/>
                    </a:lnTo>
                    <a:lnTo>
                      <a:pt x="78" y="198"/>
                    </a:lnTo>
                    <a:lnTo>
                      <a:pt x="80" y="201"/>
                    </a:lnTo>
                    <a:lnTo>
                      <a:pt x="80" y="203"/>
                    </a:lnTo>
                    <a:lnTo>
                      <a:pt x="81" y="205"/>
                    </a:lnTo>
                    <a:lnTo>
                      <a:pt x="81" y="206"/>
                    </a:lnTo>
                    <a:lnTo>
                      <a:pt x="82" y="208"/>
                    </a:lnTo>
                    <a:lnTo>
                      <a:pt x="82" y="210"/>
                    </a:lnTo>
                    <a:lnTo>
                      <a:pt x="82" y="211"/>
                    </a:lnTo>
                    <a:lnTo>
                      <a:pt x="84" y="212"/>
                    </a:lnTo>
                    <a:lnTo>
                      <a:pt x="84" y="214"/>
                    </a:lnTo>
                    <a:lnTo>
                      <a:pt x="84" y="215"/>
                    </a:lnTo>
                    <a:lnTo>
                      <a:pt x="85" y="216"/>
                    </a:lnTo>
                    <a:lnTo>
                      <a:pt x="85" y="218"/>
                    </a:lnTo>
                    <a:lnTo>
                      <a:pt x="85" y="219"/>
                    </a:lnTo>
                    <a:lnTo>
                      <a:pt x="85" y="220"/>
                    </a:lnTo>
                    <a:lnTo>
                      <a:pt x="86" y="222"/>
                    </a:lnTo>
                    <a:lnTo>
                      <a:pt x="86" y="223"/>
                    </a:lnTo>
                    <a:lnTo>
                      <a:pt x="86" y="224"/>
                    </a:lnTo>
                    <a:lnTo>
                      <a:pt x="86" y="226"/>
                    </a:lnTo>
                    <a:lnTo>
                      <a:pt x="86" y="227"/>
                    </a:lnTo>
                    <a:lnTo>
                      <a:pt x="86" y="228"/>
                    </a:lnTo>
                    <a:lnTo>
                      <a:pt x="86" y="230"/>
                    </a:lnTo>
                    <a:lnTo>
                      <a:pt x="88" y="231"/>
                    </a:lnTo>
                    <a:lnTo>
                      <a:pt x="88" y="232"/>
                    </a:lnTo>
                    <a:lnTo>
                      <a:pt x="88" y="234"/>
                    </a:lnTo>
                    <a:lnTo>
                      <a:pt x="88" y="235"/>
                    </a:lnTo>
                    <a:lnTo>
                      <a:pt x="88" y="236"/>
                    </a:lnTo>
                    <a:lnTo>
                      <a:pt x="88" y="238"/>
                    </a:lnTo>
                    <a:lnTo>
                      <a:pt x="88" y="239"/>
                    </a:lnTo>
                    <a:lnTo>
                      <a:pt x="88" y="242"/>
                    </a:lnTo>
                    <a:lnTo>
                      <a:pt x="88" y="243"/>
                    </a:lnTo>
                    <a:lnTo>
                      <a:pt x="88" y="246"/>
                    </a:lnTo>
                    <a:lnTo>
                      <a:pt x="89" y="247"/>
                    </a:lnTo>
                    <a:lnTo>
                      <a:pt x="89" y="248"/>
                    </a:lnTo>
                    <a:lnTo>
                      <a:pt x="89" y="250"/>
                    </a:lnTo>
                    <a:lnTo>
                      <a:pt x="89" y="251"/>
                    </a:lnTo>
                    <a:lnTo>
                      <a:pt x="89" y="252"/>
                    </a:lnTo>
                    <a:lnTo>
                      <a:pt x="89" y="254"/>
                    </a:lnTo>
                    <a:lnTo>
                      <a:pt x="89" y="255"/>
                    </a:lnTo>
                    <a:lnTo>
                      <a:pt x="89" y="256"/>
                    </a:lnTo>
                    <a:lnTo>
                      <a:pt x="89" y="258"/>
                    </a:lnTo>
                    <a:lnTo>
                      <a:pt x="89" y="259"/>
                    </a:lnTo>
                    <a:lnTo>
                      <a:pt x="89" y="260"/>
                    </a:lnTo>
                    <a:lnTo>
                      <a:pt x="90" y="260"/>
                    </a:lnTo>
                    <a:lnTo>
                      <a:pt x="90" y="262"/>
                    </a:lnTo>
                    <a:lnTo>
                      <a:pt x="90" y="263"/>
                    </a:lnTo>
                    <a:lnTo>
                      <a:pt x="90" y="264"/>
                    </a:lnTo>
                    <a:lnTo>
                      <a:pt x="90" y="266"/>
                    </a:lnTo>
                    <a:lnTo>
                      <a:pt x="90" y="267"/>
                    </a:lnTo>
                    <a:lnTo>
                      <a:pt x="90" y="268"/>
                    </a:lnTo>
                    <a:lnTo>
                      <a:pt x="90" y="270"/>
                    </a:lnTo>
                    <a:lnTo>
                      <a:pt x="92" y="270"/>
                    </a:lnTo>
                    <a:lnTo>
                      <a:pt x="92" y="271"/>
                    </a:lnTo>
                    <a:lnTo>
                      <a:pt x="92" y="272"/>
                    </a:lnTo>
                    <a:lnTo>
                      <a:pt x="92" y="274"/>
                    </a:lnTo>
                    <a:lnTo>
                      <a:pt x="92" y="275"/>
                    </a:lnTo>
                    <a:lnTo>
                      <a:pt x="92" y="276"/>
                    </a:lnTo>
                    <a:lnTo>
                      <a:pt x="93" y="278"/>
                    </a:lnTo>
                    <a:lnTo>
                      <a:pt x="93" y="279"/>
                    </a:lnTo>
                    <a:lnTo>
                      <a:pt x="93" y="280"/>
                    </a:lnTo>
                    <a:lnTo>
                      <a:pt x="93" y="281"/>
                    </a:lnTo>
                    <a:lnTo>
                      <a:pt x="93" y="283"/>
                    </a:lnTo>
                    <a:lnTo>
                      <a:pt x="94" y="284"/>
                    </a:lnTo>
                    <a:lnTo>
                      <a:pt x="94" y="285"/>
                    </a:lnTo>
                    <a:lnTo>
                      <a:pt x="94" y="287"/>
                    </a:lnTo>
                    <a:lnTo>
                      <a:pt x="94" y="288"/>
                    </a:lnTo>
                    <a:lnTo>
                      <a:pt x="94" y="289"/>
                    </a:lnTo>
                    <a:lnTo>
                      <a:pt x="94" y="291"/>
                    </a:lnTo>
                    <a:lnTo>
                      <a:pt x="94" y="292"/>
                    </a:lnTo>
                    <a:lnTo>
                      <a:pt x="94" y="293"/>
                    </a:lnTo>
                    <a:lnTo>
                      <a:pt x="94" y="295"/>
                    </a:lnTo>
                    <a:lnTo>
                      <a:pt x="94" y="296"/>
                    </a:lnTo>
                    <a:lnTo>
                      <a:pt x="94" y="297"/>
                    </a:lnTo>
                    <a:lnTo>
                      <a:pt x="94" y="299"/>
                    </a:lnTo>
                    <a:lnTo>
                      <a:pt x="94" y="300"/>
                    </a:lnTo>
                    <a:lnTo>
                      <a:pt x="94" y="303"/>
                    </a:lnTo>
                    <a:lnTo>
                      <a:pt x="94" y="304"/>
                    </a:lnTo>
                    <a:lnTo>
                      <a:pt x="94" y="305"/>
                    </a:lnTo>
                    <a:lnTo>
                      <a:pt x="93" y="308"/>
                    </a:lnTo>
                    <a:lnTo>
                      <a:pt x="93" y="309"/>
                    </a:lnTo>
                    <a:lnTo>
                      <a:pt x="93" y="312"/>
                    </a:lnTo>
                    <a:lnTo>
                      <a:pt x="93" y="315"/>
                    </a:lnTo>
                    <a:lnTo>
                      <a:pt x="93" y="317"/>
                    </a:lnTo>
                  </a:path>
                </a:pathLst>
              </a:custGeom>
              <a:noFill/>
              <a:ln w="28575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529" name="Freeform 89">
                <a:extLst>
                  <a:ext uri="{FF2B5EF4-FFF2-40B4-BE49-F238E27FC236}">
                    <a16:creationId xmlns:a16="http://schemas.microsoft.com/office/drawing/2014/main" id="{A13A09F4-9961-C44D-9F14-1487EC6265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24676" y="5910834"/>
                <a:ext cx="74612" cy="252413"/>
              </a:xfrm>
              <a:custGeom>
                <a:avLst/>
                <a:gdLst>
                  <a:gd name="T0" fmla="*/ 2147483646 w 94"/>
                  <a:gd name="T1" fmla="*/ 2147483646 h 317"/>
                  <a:gd name="T2" fmla="*/ 2147483646 w 94"/>
                  <a:gd name="T3" fmla="*/ 2147483646 h 317"/>
                  <a:gd name="T4" fmla="*/ 2147483646 w 94"/>
                  <a:gd name="T5" fmla="*/ 2147483646 h 317"/>
                  <a:gd name="T6" fmla="*/ 2147483646 w 94"/>
                  <a:gd name="T7" fmla="*/ 2147483646 h 317"/>
                  <a:gd name="T8" fmla="*/ 2147483646 w 94"/>
                  <a:gd name="T9" fmla="*/ 2147483646 h 317"/>
                  <a:gd name="T10" fmla="*/ 2147483646 w 94"/>
                  <a:gd name="T11" fmla="*/ 2147483646 h 317"/>
                  <a:gd name="T12" fmla="*/ 2147483646 w 94"/>
                  <a:gd name="T13" fmla="*/ 2147483646 h 317"/>
                  <a:gd name="T14" fmla="*/ 2147483646 w 94"/>
                  <a:gd name="T15" fmla="*/ 2147483646 h 317"/>
                  <a:gd name="T16" fmla="*/ 2147483646 w 94"/>
                  <a:gd name="T17" fmla="*/ 2147483646 h 317"/>
                  <a:gd name="T18" fmla="*/ 2147483646 w 94"/>
                  <a:gd name="T19" fmla="*/ 2147483646 h 317"/>
                  <a:gd name="T20" fmla="*/ 2147483646 w 94"/>
                  <a:gd name="T21" fmla="*/ 2147483646 h 317"/>
                  <a:gd name="T22" fmla="*/ 2147483646 w 94"/>
                  <a:gd name="T23" fmla="*/ 2147483646 h 317"/>
                  <a:gd name="T24" fmla="*/ 2147483646 w 94"/>
                  <a:gd name="T25" fmla="*/ 2147483646 h 317"/>
                  <a:gd name="T26" fmla="*/ 2147483646 w 94"/>
                  <a:gd name="T27" fmla="*/ 2147483646 h 317"/>
                  <a:gd name="T28" fmla="*/ 2147483646 w 94"/>
                  <a:gd name="T29" fmla="*/ 2147483646 h 317"/>
                  <a:gd name="T30" fmla="*/ 2147483646 w 94"/>
                  <a:gd name="T31" fmla="*/ 2147483646 h 317"/>
                  <a:gd name="T32" fmla="*/ 2147483646 w 94"/>
                  <a:gd name="T33" fmla="*/ 2147483646 h 317"/>
                  <a:gd name="T34" fmla="*/ 2147483646 w 94"/>
                  <a:gd name="T35" fmla="*/ 2147483646 h 317"/>
                  <a:gd name="T36" fmla="*/ 2147483646 w 94"/>
                  <a:gd name="T37" fmla="*/ 2147483646 h 317"/>
                  <a:gd name="T38" fmla="*/ 2147483646 w 94"/>
                  <a:gd name="T39" fmla="*/ 2147483646 h 317"/>
                  <a:gd name="T40" fmla="*/ 2147483646 w 94"/>
                  <a:gd name="T41" fmla="*/ 2147483646 h 317"/>
                  <a:gd name="T42" fmla="*/ 2147483646 w 94"/>
                  <a:gd name="T43" fmla="*/ 2147483646 h 317"/>
                  <a:gd name="T44" fmla="*/ 2147483646 w 94"/>
                  <a:gd name="T45" fmla="*/ 2147483646 h 317"/>
                  <a:gd name="T46" fmla="*/ 2147483646 w 94"/>
                  <a:gd name="T47" fmla="*/ 2147483646 h 317"/>
                  <a:gd name="T48" fmla="*/ 2147483646 w 94"/>
                  <a:gd name="T49" fmla="*/ 2147483646 h 317"/>
                  <a:gd name="T50" fmla="*/ 2147483646 w 94"/>
                  <a:gd name="T51" fmla="*/ 2147483646 h 317"/>
                  <a:gd name="T52" fmla="*/ 2147483646 w 94"/>
                  <a:gd name="T53" fmla="*/ 2147483646 h 317"/>
                  <a:gd name="T54" fmla="*/ 2147483646 w 94"/>
                  <a:gd name="T55" fmla="*/ 2147483646 h 317"/>
                  <a:gd name="T56" fmla="*/ 2147483646 w 94"/>
                  <a:gd name="T57" fmla="*/ 2147483646 h 317"/>
                  <a:gd name="T58" fmla="*/ 2147483646 w 94"/>
                  <a:gd name="T59" fmla="*/ 2147483646 h 317"/>
                  <a:gd name="T60" fmla="*/ 2147483646 w 94"/>
                  <a:gd name="T61" fmla="*/ 2147483646 h 317"/>
                  <a:gd name="T62" fmla="*/ 2147483646 w 94"/>
                  <a:gd name="T63" fmla="*/ 2147483646 h 317"/>
                  <a:gd name="T64" fmla="*/ 2147483646 w 94"/>
                  <a:gd name="T65" fmla="*/ 2147483646 h 317"/>
                  <a:gd name="T66" fmla="*/ 2147483646 w 94"/>
                  <a:gd name="T67" fmla="*/ 2147483646 h 317"/>
                  <a:gd name="T68" fmla="*/ 2147483646 w 94"/>
                  <a:gd name="T69" fmla="*/ 2147483646 h 317"/>
                  <a:gd name="T70" fmla="*/ 2147483646 w 94"/>
                  <a:gd name="T71" fmla="*/ 2147483646 h 317"/>
                  <a:gd name="T72" fmla="*/ 2147483646 w 94"/>
                  <a:gd name="T73" fmla="*/ 2147483646 h 317"/>
                  <a:gd name="T74" fmla="*/ 2147483646 w 94"/>
                  <a:gd name="T75" fmla="*/ 2147483646 h 317"/>
                  <a:gd name="T76" fmla="*/ 2147483646 w 94"/>
                  <a:gd name="T77" fmla="*/ 2147483646 h 317"/>
                  <a:gd name="T78" fmla="*/ 2147483646 w 94"/>
                  <a:gd name="T79" fmla="*/ 2147483646 h 317"/>
                  <a:gd name="T80" fmla="*/ 2147483646 w 94"/>
                  <a:gd name="T81" fmla="*/ 2147483646 h 317"/>
                  <a:gd name="T82" fmla="*/ 2147483646 w 94"/>
                  <a:gd name="T83" fmla="*/ 2147483646 h 317"/>
                  <a:gd name="T84" fmla="*/ 2147483646 w 94"/>
                  <a:gd name="T85" fmla="*/ 2147483646 h 317"/>
                  <a:gd name="T86" fmla="*/ 2147483646 w 94"/>
                  <a:gd name="T87" fmla="*/ 2147483646 h 317"/>
                  <a:gd name="T88" fmla="*/ 2147483646 w 94"/>
                  <a:gd name="T89" fmla="*/ 2147483646 h 317"/>
                  <a:gd name="T90" fmla="*/ 2147483646 w 94"/>
                  <a:gd name="T91" fmla="*/ 2147483646 h 317"/>
                  <a:gd name="T92" fmla="*/ 2147483646 w 94"/>
                  <a:gd name="T93" fmla="*/ 2147483646 h 317"/>
                  <a:gd name="T94" fmla="*/ 2147483646 w 94"/>
                  <a:gd name="T95" fmla="*/ 2147483646 h 317"/>
                  <a:gd name="T96" fmla="*/ 2147483646 w 94"/>
                  <a:gd name="T97" fmla="*/ 2147483646 h 317"/>
                  <a:gd name="T98" fmla="*/ 2147483646 w 94"/>
                  <a:gd name="T99" fmla="*/ 2147483646 h 317"/>
                  <a:gd name="T100" fmla="*/ 2147483646 w 94"/>
                  <a:gd name="T101" fmla="*/ 2147483646 h 317"/>
                  <a:gd name="T102" fmla="*/ 2147483646 w 94"/>
                  <a:gd name="T103" fmla="*/ 2147483646 h 317"/>
                  <a:gd name="T104" fmla="*/ 2147483646 w 94"/>
                  <a:gd name="T105" fmla="*/ 2147483646 h 317"/>
                  <a:gd name="T106" fmla="*/ 2147483646 w 94"/>
                  <a:gd name="T107" fmla="*/ 2147483646 h 317"/>
                  <a:gd name="T108" fmla="*/ 2147483646 w 94"/>
                  <a:gd name="T109" fmla="*/ 2147483646 h 317"/>
                  <a:gd name="T110" fmla="*/ 2147483646 w 94"/>
                  <a:gd name="T111" fmla="*/ 2147483646 h 317"/>
                  <a:gd name="T112" fmla="*/ 2147483646 w 94"/>
                  <a:gd name="T113" fmla="*/ 2147483646 h 317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94" h="317">
                    <a:moveTo>
                      <a:pt x="0" y="317"/>
                    </a:moveTo>
                    <a:lnTo>
                      <a:pt x="3" y="314"/>
                    </a:lnTo>
                    <a:lnTo>
                      <a:pt x="4" y="310"/>
                    </a:lnTo>
                    <a:lnTo>
                      <a:pt x="5" y="308"/>
                    </a:lnTo>
                    <a:lnTo>
                      <a:pt x="7" y="305"/>
                    </a:lnTo>
                    <a:lnTo>
                      <a:pt x="9" y="302"/>
                    </a:lnTo>
                    <a:lnTo>
                      <a:pt x="11" y="300"/>
                    </a:lnTo>
                    <a:lnTo>
                      <a:pt x="12" y="297"/>
                    </a:lnTo>
                    <a:lnTo>
                      <a:pt x="13" y="294"/>
                    </a:lnTo>
                    <a:lnTo>
                      <a:pt x="13" y="293"/>
                    </a:lnTo>
                    <a:lnTo>
                      <a:pt x="15" y="290"/>
                    </a:lnTo>
                    <a:lnTo>
                      <a:pt x="16" y="289"/>
                    </a:lnTo>
                    <a:lnTo>
                      <a:pt x="17" y="288"/>
                    </a:lnTo>
                    <a:lnTo>
                      <a:pt x="17" y="286"/>
                    </a:lnTo>
                    <a:lnTo>
                      <a:pt x="19" y="284"/>
                    </a:lnTo>
                    <a:lnTo>
                      <a:pt x="20" y="282"/>
                    </a:lnTo>
                    <a:lnTo>
                      <a:pt x="20" y="281"/>
                    </a:lnTo>
                    <a:lnTo>
                      <a:pt x="21" y="280"/>
                    </a:lnTo>
                    <a:lnTo>
                      <a:pt x="21" y="278"/>
                    </a:lnTo>
                    <a:lnTo>
                      <a:pt x="23" y="277"/>
                    </a:lnTo>
                    <a:lnTo>
                      <a:pt x="23" y="276"/>
                    </a:lnTo>
                    <a:lnTo>
                      <a:pt x="23" y="274"/>
                    </a:lnTo>
                    <a:lnTo>
                      <a:pt x="24" y="274"/>
                    </a:lnTo>
                    <a:lnTo>
                      <a:pt x="24" y="273"/>
                    </a:lnTo>
                    <a:lnTo>
                      <a:pt x="25" y="272"/>
                    </a:lnTo>
                    <a:lnTo>
                      <a:pt x="25" y="270"/>
                    </a:lnTo>
                    <a:lnTo>
                      <a:pt x="27" y="269"/>
                    </a:lnTo>
                    <a:lnTo>
                      <a:pt x="27" y="268"/>
                    </a:lnTo>
                    <a:lnTo>
                      <a:pt x="28" y="266"/>
                    </a:lnTo>
                    <a:lnTo>
                      <a:pt x="28" y="264"/>
                    </a:lnTo>
                    <a:lnTo>
                      <a:pt x="29" y="263"/>
                    </a:lnTo>
                    <a:lnTo>
                      <a:pt x="29" y="261"/>
                    </a:lnTo>
                    <a:lnTo>
                      <a:pt x="31" y="259"/>
                    </a:lnTo>
                    <a:lnTo>
                      <a:pt x="31" y="257"/>
                    </a:lnTo>
                    <a:lnTo>
                      <a:pt x="32" y="256"/>
                    </a:lnTo>
                    <a:lnTo>
                      <a:pt x="32" y="255"/>
                    </a:lnTo>
                    <a:lnTo>
                      <a:pt x="33" y="253"/>
                    </a:lnTo>
                    <a:lnTo>
                      <a:pt x="33" y="251"/>
                    </a:lnTo>
                    <a:lnTo>
                      <a:pt x="35" y="249"/>
                    </a:lnTo>
                    <a:lnTo>
                      <a:pt x="35" y="248"/>
                    </a:lnTo>
                    <a:lnTo>
                      <a:pt x="36" y="247"/>
                    </a:lnTo>
                    <a:lnTo>
                      <a:pt x="36" y="245"/>
                    </a:lnTo>
                    <a:lnTo>
                      <a:pt x="36" y="244"/>
                    </a:lnTo>
                    <a:lnTo>
                      <a:pt x="37" y="243"/>
                    </a:lnTo>
                    <a:lnTo>
                      <a:pt x="37" y="241"/>
                    </a:lnTo>
                    <a:lnTo>
                      <a:pt x="39" y="240"/>
                    </a:lnTo>
                    <a:lnTo>
                      <a:pt x="39" y="239"/>
                    </a:lnTo>
                    <a:lnTo>
                      <a:pt x="39" y="237"/>
                    </a:lnTo>
                    <a:lnTo>
                      <a:pt x="40" y="237"/>
                    </a:lnTo>
                    <a:lnTo>
                      <a:pt x="40" y="236"/>
                    </a:lnTo>
                    <a:lnTo>
                      <a:pt x="40" y="235"/>
                    </a:lnTo>
                    <a:lnTo>
                      <a:pt x="41" y="233"/>
                    </a:lnTo>
                    <a:lnTo>
                      <a:pt x="41" y="232"/>
                    </a:lnTo>
                    <a:lnTo>
                      <a:pt x="41" y="231"/>
                    </a:lnTo>
                    <a:lnTo>
                      <a:pt x="42" y="229"/>
                    </a:lnTo>
                    <a:lnTo>
                      <a:pt x="42" y="228"/>
                    </a:lnTo>
                    <a:lnTo>
                      <a:pt x="42" y="227"/>
                    </a:lnTo>
                    <a:lnTo>
                      <a:pt x="44" y="225"/>
                    </a:lnTo>
                    <a:lnTo>
                      <a:pt x="44" y="223"/>
                    </a:lnTo>
                    <a:lnTo>
                      <a:pt x="45" y="221"/>
                    </a:lnTo>
                    <a:lnTo>
                      <a:pt x="45" y="220"/>
                    </a:lnTo>
                    <a:lnTo>
                      <a:pt x="46" y="217"/>
                    </a:lnTo>
                    <a:lnTo>
                      <a:pt x="48" y="215"/>
                    </a:lnTo>
                    <a:lnTo>
                      <a:pt x="48" y="213"/>
                    </a:lnTo>
                    <a:lnTo>
                      <a:pt x="49" y="211"/>
                    </a:lnTo>
                    <a:lnTo>
                      <a:pt x="49" y="209"/>
                    </a:lnTo>
                    <a:lnTo>
                      <a:pt x="50" y="207"/>
                    </a:lnTo>
                    <a:lnTo>
                      <a:pt x="52" y="205"/>
                    </a:lnTo>
                    <a:lnTo>
                      <a:pt x="52" y="204"/>
                    </a:lnTo>
                    <a:lnTo>
                      <a:pt x="52" y="203"/>
                    </a:lnTo>
                    <a:lnTo>
                      <a:pt x="53" y="201"/>
                    </a:lnTo>
                    <a:lnTo>
                      <a:pt x="53" y="200"/>
                    </a:lnTo>
                    <a:lnTo>
                      <a:pt x="54" y="199"/>
                    </a:lnTo>
                    <a:lnTo>
                      <a:pt x="54" y="197"/>
                    </a:lnTo>
                    <a:lnTo>
                      <a:pt x="54" y="196"/>
                    </a:lnTo>
                    <a:lnTo>
                      <a:pt x="56" y="195"/>
                    </a:lnTo>
                    <a:lnTo>
                      <a:pt x="56" y="193"/>
                    </a:lnTo>
                    <a:lnTo>
                      <a:pt x="56" y="192"/>
                    </a:lnTo>
                    <a:lnTo>
                      <a:pt x="57" y="191"/>
                    </a:lnTo>
                    <a:lnTo>
                      <a:pt x="57" y="190"/>
                    </a:lnTo>
                    <a:lnTo>
                      <a:pt x="57" y="188"/>
                    </a:lnTo>
                    <a:lnTo>
                      <a:pt x="58" y="187"/>
                    </a:lnTo>
                    <a:lnTo>
                      <a:pt x="58" y="186"/>
                    </a:lnTo>
                    <a:lnTo>
                      <a:pt x="58" y="184"/>
                    </a:lnTo>
                    <a:lnTo>
                      <a:pt x="60" y="183"/>
                    </a:lnTo>
                    <a:lnTo>
                      <a:pt x="60" y="182"/>
                    </a:lnTo>
                    <a:lnTo>
                      <a:pt x="60" y="180"/>
                    </a:lnTo>
                    <a:lnTo>
                      <a:pt x="61" y="179"/>
                    </a:lnTo>
                    <a:lnTo>
                      <a:pt x="61" y="176"/>
                    </a:lnTo>
                    <a:lnTo>
                      <a:pt x="61" y="175"/>
                    </a:lnTo>
                    <a:lnTo>
                      <a:pt x="62" y="174"/>
                    </a:lnTo>
                    <a:lnTo>
                      <a:pt x="62" y="171"/>
                    </a:lnTo>
                    <a:lnTo>
                      <a:pt x="64" y="170"/>
                    </a:lnTo>
                    <a:lnTo>
                      <a:pt x="64" y="167"/>
                    </a:lnTo>
                    <a:lnTo>
                      <a:pt x="65" y="164"/>
                    </a:lnTo>
                    <a:lnTo>
                      <a:pt x="65" y="163"/>
                    </a:lnTo>
                    <a:lnTo>
                      <a:pt x="66" y="160"/>
                    </a:lnTo>
                    <a:lnTo>
                      <a:pt x="66" y="159"/>
                    </a:lnTo>
                    <a:lnTo>
                      <a:pt x="68" y="158"/>
                    </a:lnTo>
                    <a:lnTo>
                      <a:pt x="68" y="156"/>
                    </a:lnTo>
                    <a:lnTo>
                      <a:pt x="68" y="154"/>
                    </a:lnTo>
                    <a:lnTo>
                      <a:pt x="69" y="152"/>
                    </a:lnTo>
                    <a:lnTo>
                      <a:pt x="69" y="151"/>
                    </a:lnTo>
                    <a:lnTo>
                      <a:pt x="69" y="150"/>
                    </a:lnTo>
                    <a:lnTo>
                      <a:pt x="70" y="148"/>
                    </a:lnTo>
                    <a:lnTo>
                      <a:pt x="70" y="147"/>
                    </a:lnTo>
                    <a:lnTo>
                      <a:pt x="70" y="146"/>
                    </a:lnTo>
                    <a:lnTo>
                      <a:pt x="72" y="144"/>
                    </a:lnTo>
                    <a:lnTo>
                      <a:pt x="72" y="143"/>
                    </a:lnTo>
                    <a:lnTo>
                      <a:pt x="72" y="142"/>
                    </a:lnTo>
                    <a:lnTo>
                      <a:pt x="72" y="140"/>
                    </a:lnTo>
                    <a:lnTo>
                      <a:pt x="73" y="139"/>
                    </a:lnTo>
                    <a:lnTo>
                      <a:pt x="73" y="138"/>
                    </a:lnTo>
                    <a:lnTo>
                      <a:pt x="74" y="136"/>
                    </a:lnTo>
                    <a:lnTo>
                      <a:pt x="74" y="135"/>
                    </a:lnTo>
                    <a:lnTo>
                      <a:pt x="74" y="134"/>
                    </a:lnTo>
                    <a:lnTo>
                      <a:pt x="76" y="132"/>
                    </a:lnTo>
                    <a:lnTo>
                      <a:pt x="76" y="130"/>
                    </a:lnTo>
                    <a:lnTo>
                      <a:pt x="76" y="128"/>
                    </a:lnTo>
                    <a:lnTo>
                      <a:pt x="77" y="127"/>
                    </a:lnTo>
                    <a:lnTo>
                      <a:pt x="77" y="126"/>
                    </a:lnTo>
                    <a:lnTo>
                      <a:pt x="78" y="123"/>
                    </a:lnTo>
                    <a:lnTo>
                      <a:pt x="78" y="122"/>
                    </a:lnTo>
                    <a:lnTo>
                      <a:pt x="78" y="119"/>
                    </a:lnTo>
                    <a:lnTo>
                      <a:pt x="80" y="116"/>
                    </a:lnTo>
                    <a:lnTo>
                      <a:pt x="80" y="115"/>
                    </a:lnTo>
                    <a:lnTo>
                      <a:pt x="81" y="113"/>
                    </a:lnTo>
                    <a:lnTo>
                      <a:pt x="81" y="111"/>
                    </a:lnTo>
                    <a:lnTo>
                      <a:pt x="82" y="110"/>
                    </a:lnTo>
                    <a:lnTo>
                      <a:pt x="82" y="107"/>
                    </a:lnTo>
                    <a:lnTo>
                      <a:pt x="82" y="106"/>
                    </a:lnTo>
                    <a:lnTo>
                      <a:pt x="84" y="105"/>
                    </a:lnTo>
                    <a:lnTo>
                      <a:pt x="84" y="103"/>
                    </a:lnTo>
                    <a:lnTo>
                      <a:pt x="84" y="102"/>
                    </a:lnTo>
                    <a:lnTo>
                      <a:pt x="85" y="101"/>
                    </a:lnTo>
                    <a:lnTo>
                      <a:pt x="85" y="99"/>
                    </a:lnTo>
                    <a:lnTo>
                      <a:pt x="85" y="98"/>
                    </a:lnTo>
                    <a:lnTo>
                      <a:pt x="85" y="97"/>
                    </a:lnTo>
                    <a:lnTo>
                      <a:pt x="86" y="95"/>
                    </a:lnTo>
                    <a:lnTo>
                      <a:pt x="86" y="94"/>
                    </a:lnTo>
                    <a:lnTo>
                      <a:pt x="86" y="93"/>
                    </a:lnTo>
                    <a:lnTo>
                      <a:pt x="86" y="91"/>
                    </a:lnTo>
                    <a:lnTo>
                      <a:pt x="86" y="90"/>
                    </a:lnTo>
                    <a:lnTo>
                      <a:pt x="86" y="89"/>
                    </a:lnTo>
                    <a:lnTo>
                      <a:pt x="86" y="87"/>
                    </a:lnTo>
                    <a:lnTo>
                      <a:pt x="88" y="87"/>
                    </a:lnTo>
                    <a:lnTo>
                      <a:pt x="88" y="86"/>
                    </a:lnTo>
                    <a:lnTo>
                      <a:pt x="88" y="85"/>
                    </a:lnTo>
                    <a:lnTo>
                      <a:pt x="88" y="82"/>
                    </a:lnTo>
                    <a:lnTo>
                      <a:pt x="88" y="81"/>
                    </a:lnTo>
                    <a:lnTo>
                      <a:pt x="88" y="79"/>
                    </a:lnTo>
                    <a:lnTo>
                      <a:pt x="88" y="78"/>
                    </a:lnTo>
                    <a:lnTo>
                      <a:pt x="88" y="77"/>
                    </a:lnTo>
                    <a:lnTo>
                      <a:pt x="88" y="74"/>
                    </a:lnTo>
                    <a:lnTo>
                      <a:pt x="88" y="73"/>
                    </a:lnTo>
                    <a:lnTo>
                      <a:pt x="89" y="70"/>
                    </a:lnTo>
                    <a:lnTo>
                      <a:pt x="89" y="69"/>
                    </a:lnTo>
                    <a:lnTo>
                      <a:pt x="89" y="67"/>
                    </a:lnTo>
                    <a:lnTo>
                      <a:pt x="89" y="66"/>
                    </a:lnTo>
                    <a:lnTo>
                      <a:pt x="89" y="65"/>
                    </a:lnTo>
                    <a:lnTo>
                      <a:pt x="89" y="63"/>
                    </a:lnTo>
                    <a:lnTo>
                      <a:pt x="89" y="62"/>
                    </a:lnTo>
                    <a:lnTo>
                      <a:pt x="89" y="61"/>
                    </a:lnTo>
                    <a:lnTo>
                      <a:pt x="89" y="59"/>
                    </a:lnTo>
                    <a:lnTo>
                      <a:pt x="89" y="58"/>
                    </a:lnTo>
                    <a:lnTo>
                      <a:pt x="90" y="57"/>
                    </a:lnTo>
                    <a:lnTo>
                      <a:pt x="90" y="55"/>
                    </a:lnTo>
                    <a:lnTo>
                      <a:pt x="90" y="54"/>
                    </a:lnTo>
                    <a:lnTo>
                      <a:pt x="90" y="53"/>
                    </a:lnTo>
                    <a:lnTo>
                      <a:pt x="90" y="51"/>
                    </a:lnTo>
                    <a:lnTo>
                      <a:pt x="90" y="50"/>
                    </a:lnTo>
                    <a:lnTo>
                      <a:pt x="90" y="49"/>
                    </a:lnTo>
                    <a:lnTo>
                      <a:pt x="92" y="47"/>
                    </a:lnTo>
                    <a:lnTo>
                      <a:pt x="92" y="46"/>
                    </a:lnTo>
                    <a:lnTo>
                      <a:pt x="92" y="45"/>
                    </a:lnTo>
                    <a:lnTo>
                      <a:pt x="92" y="43"/>
                    </a:lnTo>
                    <a:lnTo>
                      <a:pt x="92" y="42"/>
                    </a:lnTo>
                    <a:lnTo>
                      <a:pt x="92" y="41"/>
                    </a:lnTo>
                    <a:lnTo>
                      <a:pt x="93" y="40"/>
                    </a:lnTo>
                    <a:lnTo>
                      <a:pt x="93" y="38"/>
                    </a:lnTo>
                    <a:lnTo>
                      <a:pt x="93" y="37"/>
                    </a:lnTo>
                    <a:lnTo>
                      <a:pt x="93" y="36"/>
                    </a:lnTo>
                    <a:lnTo>
                      <a:pt x="93" y="34"/>
                    </a:lnTo>
                    <a:lnTo>
                      <a:pt x="94" y="33"/>
                    </a:lnTo>
                    <a:lnTo>
                      <a:pt x="94" y="32"/>
                    </a:lnTo>
                    <a:lnTo>
                      <a:pt x="94" y="30"/>
                    </a:lnTo>
                    <a:lnTo>
                      <a:pt x="94" y="29"/>
                    </a:lnTo>
                    <a:lnTo>
                      <a:pt x="94" y="28"/>
                    </a:lnTo>
                    <a:lnTo>
                      <a:pt x="94" y="26"/>
                    </a:lnTo>
                    <a:lnTo>
                      <a:pt x="94" y="25"/>
                    </a:lnTo>
                    <a:lnTo>
                      <a:pt x="94" y="24"/>
                    </a:lnTo>
                    <a:lnTo>
                      <a:pt x="94" y="22"/>
                    </a:lnTo>
                    <a:lnTo>
                      <a:pt x="94" y="21"/>
                    </a:lnTo>
                    <a:lnTo>
                      <a:pt x="94" y="20"/>
                    </a:lnTo>
                    <a:lnTo>
                      <a:pt x="94" y="18"/>
                    </a:lnTo>
                    <a:lnTo>
                      <a:pt x="94" y="17"/>
                    </a:lnTo>
                    <a:lnTo>
                      <a:pt x="94" y="16"/>
                    </a:lnTo>
                    <a:lnTo>
                      <a:pt x="94" y="13"/>
                    </a:lnTo>
                    <a:lnTo>
                      <a:pt x="94" y="12"/>
                    </a:lnTo>
                    <a:lnTo>
                      <a:pt x="93" y="10"/>
                    </a:lnTo>
                    <a:lnTo>
                      <a:pt x="93" y="8"/>
                    </a:lnTo>
                    <a:lnTo>
                      <a:pt x="93" y="5"/>
                    </a:lnTo>
                    <a:lnTo>
                      <a:pt x="93" y="2"/>
                    </a:lnTo>
                    <a:lnTo>
                      <a:pt x="93" y="0"/>
                    </a:lnTo>
                  </a:path>
                </a:pathLst>
              </a:custGeom>
              <a:noFill/>
              <a:ln w="28575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530" name="Freeform 88">
                <a:extLst>
                  <a:ext uri="{FF2B5EF4-FFF2-40B4-BE49-F238E27FC236}">
                    <a16:creationId xmlns:a16="http://schemas.microsoft.com/office/drawing/2014/main" id="{4D71B77D-2D06-6A4F-B607-ADB075497D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32148" y="5658877"/>
                <a:ext cx="74612" cy="252412"/>
              </a:xfrm>
              <a:custGeom>
                <a:avLst/>
                <a:gdLst>
                  <a:gd name="T0" fmla="*/ 2147483646 w 94"/>
                  <a:gd name="T1" fmla="*/ 2147483646 h 317"/>
                  <a:gd name="T2" fmla="*/ 2147483646 w 94"/>
                  <a:gd name="T3" fmla="*/ 2147483646 h 317"/>
                  <a:gd name="T4" fmla="*/ 2147483646 w 94"/>
                  <a:gd name="T5" fmla="*/ 2147483646 h 317"/>
                  <a:gd name="T6" fmla="*/ 2147483646 w 94"/>
                  <a:gd name="T7" fmla="*/ 2147483646 h 317"/>
                  <a:gd name="T8" fmla="*/ 2147483646 w 94"/>
                  <a:gd name="T9" fmla="*/ 2147483646 h 317"/>
                  <a:gd name="T10" fmla="*/ 2147483646 w 94"/>
                  <a:gd name="T11" fmla="*/ 2147483646 h 317"/>
                  <a:gd name="T12" fmla="*/ 2147483646 w 94"/>
                  <a:gd name="T13" fmla="*/ 2147483646 h 317"/>
                  <a:gd name="T14" fmla="*/ 2147483646 w 94"/>
                  <a:gd name="T15" fmla="*/ 2147483646 h 317"/>
                  <a:gd name="T16" fmla="*/ 2147483646 w 94"/>
                  <a:gd name="T17" fmla="*/ 2147483646 h 317"/>
                  <a:gd name="T18" fmla="*/ 2147483646 w 94"/>
                  <a:gd name="T19" fmla="*/ 2147483646 h 317"/>
                  <a:gd name="T20" fmla="*/ 2147483646 w 94"/>
                  <a:gd name="T21" fmla="*/ 2147483646 h 317"/>
                  <a:gd name="T22" fmla="*/ 2147483646 w 94"/>
                  <a:gd name="T23" fmla="*/ 2147483646 h 317"/>
                  <a:gd name="T24" fmla="*/ 2147483646 w 94"/>
                  <a:gd name="T25" fmla="*/ 2147483646 h 317"/>
                  <a:gd name="T26" fmla="*/ 2147483646 w 94"/>
                  <a:gd name="T27" fmla="*/ 2147483646 h 317"/>
                  <a:gd name="T28" fmla="*/ 2147483646 w 94"/>
                  <a:gd name="T29" fmla="*/ 2147483646 h 317"/>
                  <a:gd name="T30" fmla="*/ 2147483646 w 94"/>
                  <a:gd name="T31" fmla="*/ 2147483646 h 317"/>
                  <a:gd name="T32" fmla="*/ 2147483646 w 94"/>
                  <a:gd name="T33" fmla="*/ 2147483646 h 317"/>
                  <a:gd name="T34" fmla="*/ 2147483646 w 94"/>
                  <a:gd name="T35" fmla="*/ 2147483646 h 317"/>
                  <a:gd name="T36" fmla="*/ 2147483646 w 94"/>
                  <a:gd name="T37" fmla="*/ 2147483646 h 317"/>
                  <a:gd name="T38" fmla="*/ 2147483646 w 94"/>
                  <a:gd name="T39" fmla="*/ 2147483646 h 317"/>
                  <a:gd name="T40" fmla="*/ 2147483646 w 94"/>
                  <a:gd name="T41" fmla="*/ 2147483646 h 317"/>
                  <a:gd name="T42" fmla="*/ 2147483646 w 94"/>
                  <a:gd name="T43" fmla="*/ 2147483646 h 317"/>
                  <a:gd name="T44" fmla="*/ 2147483646 w 94"/>
                  <a:gd name="T45" fmla="*/ 2147483646 h 317"/>
                  <a:gd name="T46" fmla="*/ 2147483646 w 94"/>
                  <a:gd name="T47" fmla="*/ 2147483646 h 317"/>
                  <a:gd name="T48" fmla="*/ 2147483646 w 94"/>
                  <a:gd name="T49" fmla="*/ 2147483646 h 317"/>
                  <a:gd name="T50" fmla="*/ 2147483646 w 94"/>
                  <a:gd name="T51" fmla="*/ 2147483646 h 317"/>
                  <a:gd name="T52" fmla="*/ 2147483646 w 94"/>
                  <a:gd name="T53" fmla="*/ 2147483646 h 317"/>
                  <a:gd name="T54" fmla="*/ 2147483646 w 94"/>
                  <a:gd name="T55" fmla="*/ 2147483646 h 317"/>
                  <a:gd name="T56" fmla="*/ 2147483646 w 94"/>
                  <a:gd name="T57" fmla="*/ 2147483646 h 317"/>
                  <a:gd name="T58" fmla="*/ 2147483646 w 94"/>
                  <a:gd name="T59" fmla="*/ 2147483646 h 317"/>
                  <a:gd name="T60" fmla="*/ 2147483646 w 94"/>
                  <a:gd name="T61" fmla="*/ 2147483646 h 317"/>
                  <a:gd name="T62" fmla="*/ 2147483646 w 94"/>
                  <a:gd name="T63" fmla="*/ 2147483646 h 317"/>
                  <a:gd name="T64" fmla="*/ 2147483646 w 94"/>
                  <a:gd name="T65" fmla="*/ 2147483646 h 317"/>
                  <a:gd name="T66" fmla="*/ 2147483646 w 94"/>
                  <a:gd name="T67" fmla="*/ 2147483646 h 317"/>
                  <a:gd name="T68" fmla="*/ 2147483646 w 94"/>
                  <a:gd name="T69" fmla="*/ 2147483646 h 317"/>
                  <a:gd name="T70" fmla="*/ 2147483646 w 94"/>
                  <a:gd name="T71" fmla="*/ 2147483646 h 317"/>
                  <a:gd name="T72" fmla="*/ 2147483646 w 94"/>
                  <a:gd name="T73" fmla="*/ 2147483646 h 317"/>
                  <a:gd name="T74" fmla="*/ 2147483646 w 94"/>
                  <a:gd name="T75" fmla="*/ 2147483646 h 317"/>
                  <a:gd name="T76" fmla="*/ 2147483646 w 94"/>
                  <a:gd name="T77" fmla="*/ 2147483646 h 317"/>
                  <a:gd name="T78" fmla="*/ 2147483646 w 94"/>
                  <a:gd name="T79" fmla="*/ 2147483646 h 317"/>
                  <a:gd name="T80" fmla="*/ 2147483646 w 94"/>
                  <a:gd name="T81" fmla="*/ 2147483646 h 317"/>
                  <a:gd name="T82" fmla="*/ 2147483646 w 94"/>
                  <a:gd name="T83" fmla="*/ 2147483646 h 317"/>
                  <a:gd name="T84" fmla="*/ 2147483646 w 94"/>
                  <a:gd name="T85" fmla="*/ 2147483646 h 317"/>
                  <a:gd name="T86" fmla="*/ 2147483646 w 94"/>
                  <a:gd name="T87" fmla="*/ 2147483646 h 317"/>
                  <a:gd name="T88" fmla="*/ 2147483646 w 94"/>
                  <a:gd name="T89" fmla="*/ 2147483646 h 317"/>
                  <a:gd name="T90" fmla="*/ 2147483646 w 94"/>
                  <a:gd name="T91" fmla="*/ 2147483646 h 317"/>
                  <a:gd name="T92" fmla="*/ 2147483646 w 94"/>
                  <a:gd name="T93" fmla="*/ 2147483646 h 317"/>
                  <a:gd name="T94" fmla="*/ 2147483646 w 94"/>
                  <a:gd name="T95" fmla="*/ 2147483646 h 317"/>
                  <a:gd name="T96" fmla="*/ 2147483646 w 94"/>
                  <a:gd name="T97" fmla="*/ 2147483646 h 317"/>
                  <a:gd name="T98" fmla="*/ 2147483646 w 94"/>
                  <a:gd name="T99" fmla="*/ 2147483646 h 317"/>
                  <a:gd name="T100" fmla="*/ 2147483646 w 94"/>
                  <a:gd name="T101" fmla="*/ 2147483646 h 317"/>
                  <a:gd name="T102" fmla="*/ 2147483646 w 94"/>
                  <a:gd name="T103" fmla="*/ 2147483646 h 317"/>
                  <a:gd name="T104" fmla="*/ 2147483646 w 94"/>
                  <a:gd name="T105" fmla="*/ 2147483646 h 317"/>
                  <a:gd name="T106" fmla="*/ 2147483646 w 94"/>
                  <a:gd name="T107" fmla="*/ 2147483646 h 317"/>
                  <a:gd name="T108" fmla="*/ 2147483646 w 94"/>
                  <a:gd name="T109" fmla="*/ 2147483646 h 317"/>
                  <a:gd name="T110" fmla="*/ 2147483646 w 94"/>
                  <a:gd name="T111" fmla="*/ 2147483646 h 317"/>
                  <a:gd name="T112" fmla="*/ 2147483646 w 94"/>
                  <a:gd name="T113" fmla="*/ 2147483646 h 317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94" h="317">
                    <a:moveTo>
                      <a:pt x="0" y="0"/>
                    </a:moveTo>
                    <a:lnTo>
                      <a:pt x="3" y="4"/>
                    </a:lnTo>
                    <a:lnTo>
                      <a:pt x="4" y="7"/>
                    </a:lnTo>
                    <a:lnTo>
                      <a:pt x="5" y="9"/>
                    </a:lnTo>
                    <a:lnTo>
                      <a:pt x="7" y="13"/>
                    </a:lnTo>
                    <a:lnTo>
                      <a:pt x="9" y="16"/>
                    </a:lnTo>
                    <a:lnTo>
                      <a:pt x="11" y="19"/>
                    </a:lnTo>
                    <a:lnTo>
                      <a:pt x="12" y="20"/>
                    </a:lnTo>
                    <a:lnTo>
                      <a:pt x="13" y="23"/>
                    </a:lnTo>
                    <a:lnTo>
                      <a:pt x="13" y="25"/>
                    </a:lnTo>
                    <a:lnTo>
                      <a:pt x="15" y="27"/>
                    </a:lnTo>
                    <a:lnTo>
                      <a:pt x="16" y="28"/>
                    </a:lnTo>
                    <a:lnTo>
                      <a:pt x="17" y="31"/>
                    </a:lnTo>
                    <a:lnTo>
                      <a:pt x="17" y="32"/>
                    </a:lnTo>
                    <a:lnTo>
                      <a:pt x="19" y="33"/>
                    </a:lnTo>
                    <a:lnTo>
                      <a:pt x="20" y="35"/>
                    </a:lnTo>
                    <a:lnTo>
                      <a:pt x="20" y="36"/>
                    </a:lnTo>
                    <a:lnTo>
                      <a:pt x="21" y="37"/>
                    </a:lnTo>
                    <a:lnTo>
                      <a:pt x="21" y="39"/>
                    </a:lnTo>
                    <a:lnTo>
                      <a:pt x="23" y="40"/>
                    </a:lnTo>
                    <a:lnTo>
                      <a:pt x="23" y="41"/>
                    </a:lnTo>
                    <a:lnTo>
                      <a:pt x="23" y="43"/>
                    </a:lnTo>
                    <a:lnTo>
                      <a:pt x="24" y="44"/>
                    </a:lnTo>
                    <a:lnTo>
                      <a:pt x="24" y="45"/>
                    </a:lnTo>
                    <a:lnTo>
                      <a:pt x="25" y="47"/>
                    </a:lnTo>
                    <a:lnTo>
                      <a:pt x="25" y="48"/>
                    </a:lnTo>
                    <a:lnTo>
                      <a:pt x="27" y="49"/>
                    </a:lnTo>
                    <a:lnTo>
                      <a:pt x="27" y="51"/>
                    </a:lnTo>
                    <a:lnTo>
                      <a:pt x="28" y="52"/>
                    </a:lnTo>
                    <a:lnTo>
                      <a:pt x="28" y="53"/>
                    </a:lnTo>
                    <a:lnTo>
                      <a:pt x="29" y="55"/>
                    </a:lnTo>
                    <a:lnTo>
                      <a:pt x="29" y="57"/>
                    </a:lnTo>
                    <a:lnTo>
                      <a:pt x="31" y="58"/>
                    </a:lnTo>
                    <a:lnTo>
                      <a:pt x="31" y="60"/>
                    </a:lnTo>
                    <a:lnTo>
                      <a:pt x="32" y="62"/>
                    </a:lnTo>
                    <a:lnTo>
                      <a:pt x="32" y="64"/>
                    </a:lnTo>
                    <a:lnTo>
                      <a:pt x="33" y="65"/>
                    </a:lnTo>
                    <a:lnTo>
                      <a:pt x="33" y="66"/>
                    </a:lnTo>
                    <a:lnTo>
                      <a:pt x="35" y="68"/>
                    </a:lnTo>
                    <a:lnTo>
                      <a:pt x="35" y="69"/>
                    </a:lnTo>
                    <a:lnTo>
                      <a:pt x="35" y="70"/>
                    </a:lnTo>
                    <a:lnTo>
                      <a:pt x="36" y="72"/>
                    </a:lnTo>
                    <a:lnTo>
                      <a:pt x="36" y="73"/>
                    </a:lnTo>
                    <a:lnTo>
                      <a:pt x="37" y="74"/>
                    </a:lnTo>
                    <a:lnTo>
                      <a:pt x="37" y="76"/>
                    </a:lnTo>
                    <a:lnTo>
                      <a:pt x="37" y="77"/>
                    </a:lnTo>
                    <a:lnTo>
                      <a:pt x="39" y="78"/>
                    </a:lnTo>
                    <a:lnTo>
                      <a:pt x="39" y="80"/>
                    </a:lnTo>
                    <a:lnTo>
                      <a:pt x="40" y="81"/>
                    </a:lnTo>
                    <a:lnTo>
                      <a:pt x="40" y="82"/>
                    </a:lnTo>
                    <a:lnTo>
                      <a:pt x="41" y="84"/>
                    </a:lnTo>
                    <a:lnTo>
                      <a:pt x="41" y="85"/>
                    </a:lnTo>
                    <a:lnTo>
                      <a:pt x="41" y="86"/>
                    </a:lnTo>
                    <a:lnTo>
                      <a:pt x="42" y="88"/>
                    </a:lnTo>
                    <a:lnTo>
                      <a:pt x="42" y="89"/>
                    </a:lnTo>
                    <a:lnTo>
                      <a:pt x="42" y="90"/>
                    </a:lnTo>
                    <a:lnTo>
                      <a:pt x="44" y="93"/>
                    </a:lnTo>
                    <a:lnTo>
                      <a:pt x="44" y="94"/>
                    </a:lnTo>
                    <a:lnTo>
                      <a:pt x="45" y="96"/>
                    </a:lnTo>
                    <a:lnTo>
                      <a:pt x="45" y="98"/>
                    </a:lnTo>
                    <a:lnTo>
                      <a:pt x="46" y="100"/>
                    </a:lnTo>
                    <a:lnTo>
                      <a:pt x="48" y="102"/>
                    </a:lnTo>
                    <a:lnTo>
                      <a:pt x="48" y="105"/>
                    </a:lnTo>
                    <a:lnTo>
                      <a:pt x="49" y="106"/>
                    </a:lnTo>
                    <a:lnTo>
                      <a:pt x="49" y="109"/>
                    </a:lnTo>
                    <a:lnTo>
                      <a:pt x="50" y="110"/>
                    </a:lnTo>
                    <a:lnTo>
                      <a:pt x="52" y="112"/>
                    </a:lnTo>
                    <a:lnTo>
                      <a:pt x="52" y="113"/>
                    </a:lnTo>
                    <a:lnTo>
                      <a:pt x="52" y="116"/>
                    </a:lnTo>
                    <a:lnTo>
                      <a:pt x="53" y="117"/>
                    </a:lnTo>
                    <a:lnTo>
                      <a:pt x="53" y="118"/>
                    </a:lnTo>
                    <a:lnTo>
                      <a:pt x="54" y="120"/>
                    </a:lnTo>
                    <a:lnTo>
                      <a:pt x="54" y="121"/>
                    </a:lnTo>
                    <a:lnTo>
                      <a:pt x="54" y="122"/>
                    </a:lnTo>
                    <a:lnTo>
                      <a:pt x="56" y="122"/>
                    </a:lnTo>
                    <a:lnTo>
                      <a:pt x="56" y="124"/>
                    </a:lnTo>
                    <a:lnTo>
                      <a:pt x="56" y="125"/>
                    </a:lnTo>
                    <a:lnTo>
                      <a:pt x="57" y="126"/>
                    </a:lnTo>
                    <a:lnTo>
                      <a:pt x="57" y="128"/>
                    </a:lnTo>
                    <a:lnTo>
                      <a:pt x="57" y="129"/>
                    </a:lnTo>
                    <a:lnTo>
                      <a:pt x="57" y="130"/>
                    </a:lnTo>
                    <a:lnTo>
                      <a:pt x="58" y="131"/>
                    </a:lnTo>
                    <a:lnTo>
                      <a:pt x="58" y="133"/>
                    </a:lnTo>
                    <a:lnTo>
                      <a:pt x="60" y="134"/>
                    </a:lnTo>
                    <a:lnTo>
                      <a:pt x="60" y="135"/>
                    </a:lnTo>
                    <a:lnTo>
                      <a:pt x="60" y="137"/>
                    </a:lnTo>
                    <a:lnTo>
                      <a:pt x="61" y="139"/>
                    </a:lnTo>
                    <a:lnTo>
                      <a:pt x="61" y="141"/>
                    </a:lnTo>
                    <a:lnTo>
                      <a:pt x="61" y="142"/>
                    </a:lnTo>
                    <a:lnTo>
                      <a:pt x="62" y="143"/>
                    </a:lnTo>
                    <a:lnTo>
                      <a:pt x="62" y="146"/>
                    </a:lnTo>
                    <a:lnTo>
                      <a:pt x="64" y="147"/>
                    </a:lnTo>
                    <a:lnTo>
                      <a:pt x="64" y="150"/>
                    </a:lnTo>
                    <a:lnTo>
                      <a:pt x="65" y="153"/>
                    </a:lnTo>
                    <a:lnTo>
                      <a:pt x="65" y="154"/>
                    </a:lnTo>
                    <a:lnTo>
                      <a:pt x="66" y="157"/>
                    </a:lnTo>
                    <a:lnTo>
                      <a:pt x="66" y="158"/>
                    </a:lnTo>
                    <a:lnTo>
                      <a:pt x="68" y="159"/>
                    </a:lnTo>
                    <a:lnTo>
                      <a:pt x="68" y="162"/>
                    </a:lnTo>
                    <a:lnTo>
                      <a:pt x="68" y="163"/>
                    </a:lnTo>
                    <a:lnTo>
                      <a:pt x="69" y="165"/>
                    </a:lnTo>
                    <a:lnTo>
                      <a:pt x="69" y="166"/>
                    </a:lnTo>
                    <a:lnTo>
                      <a:pt x="69" y="167"/>
                    </a:lnTo>
                    <a:lnTo>
                      <a:pt x="70" y="169"/>
                    </a:lnTo>
                    <a:lnTo>
                      <a:pt x="70" y="170"/>
                    </a:lnTo>
                    <a:lnTo>
                      <a:pt x="70" y="171"/>
                    </a:lnTo>
                    <a:lnTo>
                      <a:pt x="70" y="173"/>
                    </a:lnTo>
                    <a:lnTo>
                      <a:pt x="72" y="173"/>
                    </a:lnTo>
                    <a:lnTo>
                      <a:pt x="72" y="174"/>
                    </a:lnTo>
                    <a:lnTo>
                      <a:pt x="72" y="175"/>
                    </a:lnTo>
                    <a:lnTo>
                      <a:pt x="72" y="177"/>
                    </a:lnTo>
                    <a:lnTo>
                      <a:pt x="73" y="178"/>
                    </a:lnTo>
                    <a:lnTo>
                      <a:pt x="73" y="179"/>
                    </a:lnTo>
                    <a:lnTo>
                      <a:pt x="73" y="181"/>
                    </a:lnTo>
                    <a:lnTo>
                      <a:pt x="74" y="182"/>
                    </a:lnTo>
                    <a:lnTo>
                      <a:pt x="74" y="183"/>
                    </a:lnTo>
                    <a:lnTo>
                      <a:pt x="74" y="185"/>
                    </a:lnTo>
                    <a:lnTo>
                      <a:pt x="76" y="186"/>
                    </a:lnTo>
                    <a:lnTo>
                      <a:pt x="76" y="187"/>
                    </a:lnTo>
                    <a:lnTo>
                      <a:pt x="76" y="189"/>
                    </a:lnTo>
                    <a:lnTo>
                      <a:pt x="77" y="190"/>
                    </a:lnTo>
                    <a:lnTo>
                      <a:pt x="77" y="193"/>
                    </a:lnTo>
                    <a:lnTo>
                      <a:pt x="78" y="194"/>
                    </a:lnTo>
                    <a:lnTo>
                      <a:pt x="78" y="197"/>
                    </a:lnTo>
                    <a:lnTo>
                      <a:pt x="78" y="198"/>
                    </a:lnTo>
                    <a:lnTo>
                      <a:pt x="80" y="201"/>
                    </a:lnTo>
                    <a:lnTo>
                      <a:pt x="80" y="203"/>
                    </a:lnTo>
                    <a:lnTo>
                      <a:pt x="81" y="205"/>
                    </a:lnTo>
                    <a:lnTo>
                      <a:pt x="81" y="206"/>
                    </a:lnTo>
                    <a:lnTo>
                      <a:pt x="82" y="208"/>
                    </a:lnTo>
                    <a:lnTo>
                      <a:pt x="82" y="210"/>
                    </a:lnTo>
                    <a:lnTo>
                      <a:pt x="82" y="211"/>
                    </a:lnTo>
                    <a:lnTo>
                      <a:pt x="84" y="212"/>
                    </a:lnTo>
                    <a:lnTo>
                      <a:pt x="84" y="214"/>
                    </a:lnTo>
                    <a:lnTo>
                      <a:pt x="84" y="215"/>
                    </a:lnTo>
                    <a:lnTo>
                      <a:pt x="85" y="216"/>
                    </a:lnTo>
                    <a:lnTo>
                      <a:pt x="85" y="218"/>
                    </a:lnTo>
                    <a:lnTo>
                      <a:pt x="85" y="219"/>
                    </a:lnTo>
                    <a:lnTo>
                      <a:pt x="85" y="220"/>
                    </a:lnTo>
                    <a:lnTo>
                      <a:pt x="86" y="222"/>
                    </a:lnTo>
                    <a:lnTo>
                      <a:pt x="86" y="223"/>
                    </a:lnTo>
                    <a:lnTo>
                      <a:pt x="86" y="224"/>
                    </a:lnTo>
                    <a:lnTo>
                      <a:pt x="86" y="226"/>
                    </a:lnTo>
                    <a:lnTo>
                      <a:pt x="86" y="227"/>
                    </a:lnTo>
                    <a:lnTo>
                      <a:pt x="86" y="228"/>
                    </a:lnTo>
                    <a:lnTo>
                      <a:pt x="86" y="230"/>
                    </a:lnTo>
                    <a:lnTo>
                      <a:pt x="88" y="231"/>
                    </a:lnTo>
                    <a:lnTo>
                      <a:pt x="88" y="232"/>
                    </a:lnTo>
                    <a:lnTo>
                      <a:pt x="88" y="234"/>
                    </a:lnTo>
                    <a:lnTo>
                      <a:pt x="88" y="235"/>
                    </a:lnTo>
                    <a:lnTo>
                      <a:pt x="88" y="236"/>
                    </a:lnTo>
                    <a:lnTo>
                      <a:pt x="88" y="238"/>
                    </a:lnTo>
                    <a:lnTo>
                      <a:pt x="88" y="239"/>
                    </a:lnTo>
                    <a:lnTo>
                      <a:pt x="88" y="242"/>
                    </a:lnTo>
                    <a:lnTo>
                      <a:pt x="88" y="243"/>
                    </a:lnTo>
                    <a:lnTo>
                      <a:pt x="88" y="246"/>
                    </a:lnTo>
                    <a:lnTo>
                      <a:pt x="89" y="247"/>
                    </a:lnTo>
                    <a:lnTo>
                      <a:pt x="89" y="248"/>
                    </a:lnTo>
                    <a:lnTo>
                      <a:pt x="89" y="250"/>
                    </a:lnTo>
                    <a:lnTo>
                      <a:pt x="89" y="251"/>
                    </a:lnTo>
                    <a:lnTo>
                      <a:pt x="89" y="252"/>
                    </a:lnTo>
                    <a:lnTo>
                      <a:pt x="89" y="254"/>
                    </a:lnTo>
                    <a:lnTo>
                      <a:pt x="89" y="255"/>
                    </a:lnTo>
                    <a:lnTo>
                      <a:pt x="89" y="256"/>
                    </a:lnTo>
                    <a:lnTo>
                      <a:pt x="89" y="258"/>
                    </a:lnTo>
                    <a:lnTo>
                      <a:pt x="89" y="259"/>
                    </a:lnTo>
                    <a:lnTo>
                      <a:pt x="89" y="260"/>
                    </a:lnTo>
                    <a:lnTo>
                      <a:pt x="90" y="260"/>
                    </a:lnTo>
                    <a:lnTo>
                      <a:pt x="90" y="262"/>
                    </a:lnTo>
                    <a:lnTo>
                      <a:pt x="90" y="263"/>
                    </a:lnTo>
                    <a:lnTo>
                      <a:pt x="90" y="264"/>
                    </a:lnTo>
                    <a:lnTo>
                      <a:pt x="90" y="266"/>
                    </a:lnTo>
                    <a:lnTo>
                      <a:pt x="90" y="267"/>
                    </a:lnTo>
                    <a:lnTo>
                      <a:pt x="90" y="268"/>
                    </a:lnTo>
                    <a:lnTo>
                      <a:pt x="90" y="270"/>
                    </a:lnTo>
                    <a:lnTo>
                      <a:pt x="92" y="270"/>
                    </a:lnTo>
                    <a:lnTo>
                      <a:pt x="92" y="271"/>
                    </a:lnTo>
                    <a:lnTo>
                      <a:pt x="92" y="272"/>
                    </a:lnTo>
                    <a:lnTo>
                      <a:pt x="92" y="274"/>
                    </a:lnTo>
                    <a:lnTo>
                      <a:pt x="92" y="275"/>
                    </a:lnTo>
                    <a:lnTo>
                      <a:pt x="92" y="276"/>
                    </a:lnTo>
                    <a:lnTo>
                      <a:pt x="93" y="278"/>
                    </a:lnTo>
                    <a:lnTo>
                      <a:pt x="93" y="279"/>
                    </a:lnTo>
                    <a:lnTo>
                      <a:pt x="93" y="280"/>
                    </a:lnTo>
                    <a:lnTo>
                      <a:pt x="93" y="281"/>
                    </a:lnTo>
                    <a:lnTo>
                      <a:pt x="93" y="283"/>
                    </a:lnTo>
                    <a:lnTo>
                      <a:pt x="94" y="284"/>
                    </a:lnTo>
                    <a:lnTo>
                      <a:pt x="94" y="285"/>
                    </a:lnTo>
                    <a:lnTo>
                      <a:pt x="94" y="287"/>
                    </a:lnTo>
                    <a:lnTo>
                      <a:pt x="94" y="288"/>
                    </a:lnTo>
                    <a:lnTo>
                      <a:pt x="94" y="289"/>
                    </a:lnTo>
                    <a:lnTo>
                      <a:pt x="94" y="291"/>
                    </a:lnTo>
                    <a:lnTo>
                      <a:pt x="94" y="292"/>
                    </a:lnTo>
                    <a:lnTo>
                      <a:pt x="94" y="293"/>
                    </a:lnTo>
                    <a:lnTo>
                      <a:pt x="94" y="295"/>
                    </a:lnTo>
                    <a:lnTo>
                      <a:pt x="94" y="296"/>
                    </a:lnTo>
                    <a:lnTo>
                      <a:pt x="94" y="297"/>
                    </a:lnTo>
                    <a:lnTo>
                      <a:pt x="94" y="299"/>
                    </a:lnTo>
                    <a:lnTo>
                      <a:pt x="94" y="300"/>
                    </a:lnTo>
                    <a:lnTo>
                      <a:pt x="94" y="303"/>
                    </a:lnTo>
                    <a:lnTo>
                      <a:pt x="94" y="304"/>
                    </a:lnTo>
                    <a:lnTo>
                      <a:pt x="94" y="305"/>
                    </a:lnTo>
                    <a:lnTo>
                      <a:pt x="93" y="308"/>
                    </a:lnTo>
                    <a:lnTo>
                      <a:pt x="93" y="309"/>
                    </a:lnTo>
                    <a:lnTo>
                      <a:pt x="93" y="312"/>
                    </a:lnTo>
                    <a:lnTo>
                      <a:pt x="93" y="315"/>
                    </a:lnTo>
                    <a:lnTo>
                      <a:pt x="93" y="317"/>
                    </a:lnTo>
                  </a:path>
                </a:pathLst>
              </a:custGeom>
              <a:noFill/>
              <a:ln w="28575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531" name="Freeform 89">
                <a:extLst>
                  <a:ext uri="{FF2B5EF4-FFF2-40B4-BE49-F238E27FC236}">
                    <a16:creationId xmlns:a16="http://schemas.microsoft.com/office/drawing/2014/main" id="{11A427FB-8FD6-2C43-AF22-E2C53B0763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32148" y="5908113"/>
                <a:ext cx="74612" cy="252413"/>
              </a:xfrm>
              <a:custGeom>
                <a:avLst/>
                <a:gdLst>
                  <a:gd name="T0" fmla="*/ 2147483646 w 94"/>
                  <a:gd name="T1" fmla="*/ 2147483646 h 317"/>
                  <a:gd name="T2" fmla="*/ 2147483646 w 94"/>
                  <a:gd name="T3" fmla="*/ 2147483646 h 317"/>
                  <a:gd name="T4" fmla="*/ 2147483646 w 94"/>
                  <a:gd name="T5" fmla="*/ 2147483646 h 317"/>
                  <a:gd name="T6" fmla="*/ 2147483646 w 94"/>
                  <a:gd name="T7" fmla="*/ 2147483646 h 317"/>
                  <a:gd name="T8" fmla="*/ 2147483646 w 94"/>
                  <a:gd name="T9" fmla="*/ 2147483646 h 317"/>
                  <a:gd name="T10" fmla="*/ 2147483646 w 94"/>
                  <a:gd name="T11" fmla="*/ 2147483646 h 317"/>
                  <a:gd name="T12" fmla="*/ 2147483646 w 94"/>
                  <a:gd name="T13" fmla="*/ 2147483646 h 317"/>
                  <a:gd name="T14" fmla="*/ 2147483646 w 94"/>
                  <a:gd name="T15" fmla="*/ 2147483646 h 317"/>
                  <a:gd name="T16" fmla="*/ 2147483646 w 94"/>
                  <a:gd name="T17" fmla="*/ 2147483646 h 317"/>
                  <a:gd name="T18" fmla="*/ 2147483646 w 94"/>
                  <a:gd name="T19" fmla="*/ 2147483646 h 317"/>
                  <a:gd name="T20" fmla="*/ 2147483646 w 94"/>
                  <a:gd name="T21" fmla="*/ 2147483646 h 317"/>
                  <a:gd name="T22" fmla="*/ 2147483646 w 94"/>
                  <a:gd name="T23" fmla="*/ 2147483646 h 317"/>
                  <a:gd name="T24" fmla="*/ 2147483646 w 94"/>
                  <a:gd name="T25" fmla="*/ 2147483646 h 317"/>
                  <a:gd name="T26" fmla="*/ 2147483646 w 94"/>
                  <a:gd name="T27" fmla="*/ 2147483646 h 317"/>
                  <a:gd name="T28" fmla="*/ 2147483646 w 94"/>
                  <a:gd name="T29" fmla="*/ 2147483646 h 317"/>
                  <a:gd name="T30" fmla="*/ 2147483646 w 94"/>
                  <a:gd name="T31" fmla="*/ 2147483646 h 317"/>
                  <a:gd name="T32" fmla="*/ 2147483646 w 94"/>
                  <a:gd name="T33" fmla="*/ 2147483646 h 317"/>
                  <a:gd name="T34" fmla="*/ 2147483646 w 94"/>
                  <a:gd name="T35" fmla="*/ 2147483646 h 317"/>
                  <a:gd name="T36" fmla="*/ 2147483646 w 94"/>
                  <a:gd name="T37" fmla="*/ 2147483646 h 317"/>
                  <a:gd name="T38" fmla="*/ 2147483646 w 94"/>
                  <a:gd name="T39" fmla="*/ 2147483646 h 317"/>
                  <a:gd name="T40" fmla="*/ 2147483646 w 94"/>
                  <a:gd name="T41" fmla="*/ 2147483646 h 317"/>
                  <a:gd name="T42" fmla="*/ 2147483646 w 94"/>
                  <a:gd name="T43" fmla="*/ 2147483646 h 317"/>
                  <a:gd name="T44" fmla="*/ 2147483646 w 94"/>
                  <a:gd name="T45" fmla="*/ 2147483646 h 317"/>
                  <a:gd name="T46" fmla="*/ 2147483646 w 94"/>
                  <a:gd name="T47" fmla="*/ 2147483646 h 317"/>
                  <a:gd name="T48" fmla="*/ 2147483646 w 94"/>
                  <a:gd name="T49" fmla="*/ 2147483646 h 317"/>
                  <a:gd name="T50" fmla="*/ 2147483646 w 94"/>
                  <a:gd name="T51" fmla="*/ 2147483646 h 317"/>
                  <a:gd name="T52" fmla="*/ 2147483646 w 94"/>
                  <a:gd name="T53" fmla="*/ 2147483646 h 317"/>
                  <a:gd name="T54" fmla="*/ 2147483646 w 94"/>
                  <a:gd name="T55" fmla="*/ 2147483646 h 317"/>
                  <a:gd name="T56" fmla="*/ 2147483646 w 94"/>
                  <a:gd name="T57" fmla="*/ 2147483646 h 317"/>
                  <a:gd name="T58" fmla="*/ 2147483646 w 94"/>
                  <a:gd name="T59" fmla="*/ 2147483646 h 317"/>
                  <a:gd name="T60" fmla="*/ 2147483646 w 94"/>
                  <a:gd name="T61" fmla="*/ 2147483646 h 317"/>
                  <a:gd name="T62" fmla="*/ 2147483646 w 94"/>
                  <a:gd name="T63" fmla="*/ 2147483646 h 317"/>
                  <a:gd name="T64" fmla="*/ 2147483646 w 94"/>
                  <a:gd name="T65" fmla="*/ 2147483646 h 317"/>
                  <a:gd name="T66" fmla="*/ 2147483646 w 94"/>
                  <a:gd name="T67" fmla="*/ 2147483646 h 317"/>
                  <a:gd name="T68" fmla="*/ 2147483646 w 94"/>
                  <a:gd name="T69" fmla="*/ 2147483646 h 317"/>
                  <a:gd name="T70" fmla="*/ 2147483646 w 94"/>
                  <a:gd name="T71" fmla="*/ 2147483646 h 317"/>
                  <a:gd name="T72" fmla="*/ 2147483646 w 94"/>
                  <a:gd name="T73" fmla="*/ 2147483646 h 317"/>
                  <a:gd name="T74" fmla="*/ 2147483646 w 94"/>
                  <a:gd name="T75" fmla="*/ 2147483646 h 317"/>
                  <a:gd name="T76" fmla="*/ 2147483646 w 94"/>
                  <a:gd name="T77" fmla="*/ 2147483646 h 317"/>
                  <a:gd name="T78" fmla="*/ 2147483646 w 94"/>
                  <a:gd name="T79" fmla="*/ 2147483646 h 317"/>
                  <a:gd name="T80" fmla="*/ 2147483646 w 94"/>
                  <a:gd name="T81" fmla="*/ 2147483646 h 317"/>
                  <a:gd name="T82" fmla="*/ 2147483646 w 94"/>
                  <a:gd name="T83" fmla="*/ 2147483646 h 317"/>
                  <a:gd name="T84" fmla="*/ 2147483646 w 94"/>
                  <a:gd name="T85" fmla="*/ 2147483646 h 317"/>
                  <a:gd name="T86" fmla="*/ 2147483646 w 94"/>
                  <a:gd name="T87" fmla="*/ 2147483646 h 317"/>
                  <a:gd name="T88" fmla="*/ 2147483646 w 94"/>
                  <a:gd name="T89" fmla="*/ 2147483646 h 317"/>
                  <a:gd name="T90" fmla="*/ 2147483646 w 94"/>
                  <a:gd name="T91" fmla="*/ 2147483646 h 317"/>
                  <a:gd name="T92" fmla="*/ 2147483646 w 94"/>
                  <a:gd name="T93" fmla="*/ 2147483646 h 317"/>
                  <a:gd name="T94" fmla="*/ 2147483646 w 94"/>
                  <a:gd name="T95" fmla="*/ 2147483646 h 317"/>
                  <a:gd name="T96" fmla="*/ 2147483646 w 94"/>
                  <a:gd name="T97" fmla="*/ 2147483646 h 317"/>
                  <a:gd name="T98" fmla="*/ 2147483646 w 94"/>
                  <a:gd name="T99" fmla="*/ 2147483646 h 317"/>
                  <a:gd name="T100" fmla="*/ 2147483646 w 94"/>
                  <a:gd name="T101" fmla="*/ 2147483646 h 317"/>
                  <a:gd name="T102" fmla="*/ 2147483646 w 94"/>
                  <a:gd name="T103" fmla="*/ 2147483646 h 317"/>
                  <a:gd name="T104" fmla="*/ 2147483646 w 94"/>
                  <a:gd name="T105" fmla="*/ 2147483646 h 317"/>
                  <a:gd name="T106" fmla="*/ 2147483646 w 94"/>
                  <a:gd name="T107" fmla="*/ 2147483646 h 317"/>
                  <a:gd name="T108" fmla="*/ 2147483646 w 94"/>
                  <a:gd name="T109" fmla="*/ 2147483646 h 317"/>
                  <a:gd name="T110" fmla="*/ 2147483646 w 94"/>
                  <a:gd name="T111" fmla="*/ 2147483646 h 317"/>
                  <a:gd name="T112" fmla="*/ 2147483646 w 94"/>
                  <a:gd name="T113" fmla="*/ 2147483646 h 317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94" h="317">
                    <a:moveTo>
                      <a:pt x="0" y="317"/>
                    </a:moveTo>
                    <a:lnTo>
                      <a:pt x="3" y="314"/>
                    </a:lnTo>
                    <a:lnTo>
                      <a:pt x="4" y="310"/>
                    </a:lnTo>
                    <a:lnTo>
                      <a:pt x="5" y="308"/>
                    </a:lnTo>
                    <a:lnTo>
                      <a:pt x="7" y="305"/>
                    </a:lnTo>
                    <a:lnTo>
                      <a:pt x="9" y="302"/>
                    </a:lnTo>
                    <a:lnTo>
                      <a:pt x="11" y="300"/>
                    </a:lnTo>
                    <a:lnTo>
                      <a:pt x="12" y="297"/>
                    </a:lnTo>
                    <a:lnTo>
                      <a:pt x="13" y="294"/>
                    </a:lnTo>
                    <a:lnTo>
                      <a:pt x="13" y="293"/>
                    </a:lnTo>
                    <a:lnTo>
                      <a:pt x="15" y="290"/>
                    </a:lnTo>
                    <a:lnTo>
                      <a:pt x="16" y="289"/>
                    </a:lnTo>
                    <a:lnTo>
                      <a:pt x="17" y="288"/>
                    </a:lnTo>
                    <a:lnTo>
                      <a:pt x="17" y="286"/>
                    </a:lnTo>
                    <a:lnTo>
                      <a:pt x="19" y="284"/>
                    </a:lnTo>
                    <a:lnTo>
                      <a:pt x="20" y="282"/>
                    </a:lnTo>
                    <a:lnTo>
                      <a:pt x="20" y="281"/>
                    </a:lnTo>
                    <a:lnTo>
                      <a:pt x="21" y="280"/>
                    </a:lnTo>
                    <a:lnTo>
                      <a:pt x="21" y="278"/>
                    </a:lnTo>
                    <a:lnTo>
                      <a:pt x="23" y="277"/>
                    </a:lnTo>
                    <a:lnTo>
                      <a:pt x="23" y="276"/>
                    </a:lnTo>
                    <a:lnTo>
                      <a:pt x="23" y="274"/>
                    </a:lnTo>
                    <a:lnTo>
                      <a:pt x="24" y="274"/>
                    </a:lnTo>
                    <a:lnTo>
                      <a:pt x="24" y="273"/>
                    </a:lnTo>
                    <a:lnTo>
                      <a:pt x="25" y="272"/>
                    </a:lnTo>
                    <a:lnTo>
                      <a:pt x="25" y="270"/>
                    </a:lnTo>
                    <a:lnTo>
                      <a:pt x="27" y="269"/>
                    </a:lnTo>
                    <a:lnTo>
                      <a:pt x="27" y="268"/>
                    </a:lnTo>
                    <a:lnTo>
                      <a:pt x="28" y="266"/>
                    </a:lnTo>
                    <a:lnTo>
                      <a:pt x="28" y="264"/>
                    </a:lnTo>
                    <a:lnTo>
                      <a:pt x="29" y="263"/>
                    </a:lnTo>
                    <a:lnTo>
                      <a:pt x="29" y="261"/>
                    </a:lnTo>
                    <a:lnTo>
                      <a:pt x="31" y="259"/>
                    </a:lnTo>
                    <a:lnTo>
                      <a:pt x="31" y="257"/>
                    </a:lnTo>
                    <a:lnTo>
                      <a:pt x="32" y="256"/>
                    </a:lnTo>
                    <a:lnTo>
                      <a:pt x="32" y="255"/>
                    </a:lnTo>
                    <a:lnTo>
                      <a:pt x="33" y="253"/>
                    </a:lnTo>
                    <a:lnTo>
                      <a:pt x="33" y="251"/>
                    </a:lnTo>
                    <a:lnTo>
                      <a:pt x="35" y="249"/>
                    </a:lnTo>
                    <a:lnTo>
                      <a:pt x="35" y="248"/>
                    </a:lnTo>
                    <a:lnTo>
                      <a:pt x="36" y="247"/>
                    </a:lnTo>
                    <a:lnTo>
                      <a:pt x="36" y="245"/>
                    </a:lnTo>
                    <a:lnTo>
                      <a:pt x="36" y="244"/>
                    </a:lnTo>
                    <a:lnTo>
                      <a:pt x="37" y="243"/>
                    </a:lnTo>
                    <a:lnTo>
                      <a:pt x="37" y="241"/>
                    </a:lnTo>
                    <a:lnTo>
                      <a:pt x="39" y="240"/>
                    </a:lnTo>
                    <a:lnTo>
                      <a:pt x="39" y="239"/>
                    </a:lnTo>
                    <a:lnTo>
                      <a:pt x="39" y="237"/>
                    </a:lnTo>
                    <a:lnTo>
                      <a:pt x="40" y="237"/>
                    </a:lnTo>
                    <a:lnTo>
                      <a:pt x="40" y="236"/>
                    </a:lnTo>
                    <a:lnTo>
                      <a:pt x="40" y="235"/>
                    </a:lnTo>
                    <a:lnTo>
                      <a:pt x="41" y="233"/>
                    </a:lnTo>
                    <a:lnTo>
                      <a:pt x="41" y="232"/>
                    </a:lnTo>
                    <a:lnTo>
                      <a:pt x="41" y="231"/>
                    </a:lnTo>
                    <a:lnTo>
                      <a:pt x="42" y="229"/>
                    </a:lnTo>
                    <a:lnTo>
                      <a:pt x="42" y="228"/>
                    </a:lnTo>
                    <a:lnTo>
                      <a:pt x="42" y="227"/>
                    </a:lnTo>
                    <a:lnTo>
                      <a:pt x="44" y="225"/>
                    </a:lnTo>
                    <a:lnTo>
                      <a:pt x="44" y="223"/>
                    </a:lnTo>
                    <a:lnTo>
                      <a:pt x="45" y="221"/>
                    </a:lnTo>
                    <a:lnTo>
                      <a:pt x="45" y="220"/>
                    </a:lnTo>
                    <a:lnTo>
                      <a:pt x="46" y="217"/>
                    </a:lnTo>
                    <a:lnTo>
                      <a:pt x="48" y="215"/>
                    </a:lnTo>
                    <a:lnTo>
                      <a:pt x="48" y="213"/>
                    </a:lnTo>
                    <a:lnTo>
                      <a:pt x="49" y="211"/>
                    </a:lnTo>
                    <a:lnTo>
                      <a:pt x="49" y="209"/>
                    </a:lnTo>
                    <a:lnTo>
                      <a:pt x="50" y="207"/>
                    </a:lnTo>
                    <a:lnTo>
                      <a:pt x="52" y="205"/>
                    </a:lnTo>
                    <a:lnTo>
                      <a:pt x="52" y="204"/>
                    </a:lnTo>
                    <a:lnTo>
                      <a:pt x="52" y="203"/>
                    </a:lnTo>
                    <a:lnTo>
                      <a:pt x="53" y="201"/>
                    </a:lnTo>
                    <a:lnTo>
                      <a:pt x="53" y="200"/>
                    </a:lnTo>
                    <a:lnTo>
                      <a:pt x="54" y="199"/>
                    </a:lnTo>
                    <a:lnTo>
                      <a:pt x="54" y="197"/>
                    </a:lnTo>
                    <a:lnTo>
                      <a:pt x="54" y="196"/>
                    </a:lnTo>
                    <a:lnTo>
                      <a:pt x="56" y="195"/>
                    </a:lnTo>
                    <a:lnTo>
                      <a:pt x="56" y="193"/>
                    </a:lnTo>
                    <a:lnTo>
                      <a:pt x="56" y="192"/>
                    </a:lnTo>
                    <a:lnTo>
                      <a:pt x="57" y="191"/>
                    </a:lnTo>
                    <a:lnTo>
                      <a:pt x="57" y="190"/>
                    </a:lnTo>
                    <a:lnTo>
                      <a:pt x="57" y="188"/>
                    </a:lnTo>
                    <a:lnTo>
                      <a:pt x="58" y="187"/>
                    </a:lnTo>
                    <a:lnTo>
                      <a:pt x="58" y="186"/>
                    </a:lnTo>
                    <a:lnTo>
                      <a:pt x="58" y="184"/>
                    </a:lnTo>
                    <a:lnTo>
                      <a:pt x="60" y="183"/>
                    </a:lnTo>
                    <a:lnTo>
                      <a:pt x="60" y="182"/>
                    </a:lnTo>
                    <a:lnTo>
                      <a:pt x="60" y="180"/>
                    </a:lnTo>
                    <a:lnTo>
                      <a:pt x="61" y="179"/>
                    </a:lnTo>
                    <a:lnTo>
                      <a:pt x="61" y="176"/>
                    </a:lnTo>
                    <a:lnTo>
                      <a:pt x="61" y="175"/>
                    </a:lnTo>
                    <a:lnTo>
                      <a:pt x="62" y="174"/>
                    </a:lnTo>
                    <a:lnTo>
                      <a:pt x="62" y="171"/>
                    </a:lnTo>
                    <a:lnTo>
                      <a:pt x="64" y="170"/>
                    </a:lnTo>
                    <a:lnTo>
                      <a:pt x="64" y="167"/>
                    </a:lnTo>
                    <a:lnTo>
                      <a:pt x="65" y="164"/>
                    </a:lnTo>
                    <a:lnTo>
                      <a:pt x="65" y="163"/>
                    </a:lnTo>
                    <a:lnTo>
                      <a:pt x="66" y="160"/>
                    </a:lnTo>
                    <a:lnTo>
                      <a:pt x="66" y="159"/>
                    </a:lnTo>
                    <a:lnTo>
                      <a:pt x="68" y="158"/>
                    </a:lnTo>
                    <a:lnTo>
                      <a:pt x="68" y="156"/>
                    </a:lnTo>
                    <a:lnTo>
                      <a:pt x="68" y="154"/>
                    </a:lnTo>
                    <a:lnTo>
                      <a:pt x="69" y="152"/>
                    </a:lnTo>
                    <a:lnTo>
                      <a:pt x="69" y="151"/>
                    </a:lnTo>
                    <a:lnTo>
                      <a:pt x="69" y="150"/>
                    </a:lnTo>
                    <a:lnTo>
                      <a:pt x="70" y="148"/>
                    </a:lnTo>
                    <a:lnTo>
                      <a:pt x="70" y="147"/>
                    </a:lnTo>
                    <a:lnTo>
                      <a:pt x="70" y="146"/>
                    </a:lnTo>
                    <a:lnTo>
                      <a:pt x="72" y="144"/>
                    </a:lnTo>
                    <a:lnTo>
                      <a:pt x="72" y="143"/>
                    </a:lnTo>
                    <a:lnTo>
                      <a:pt x="72" y="142"/>
                    </a:lnTo>
                    <a:lnTo>
                      <a:pt x="72" y="140"/>
                    </a:lnTo>
                    <a:lnTo>
                      <a:pt x="73" y="139"/>
                    </a:lnTo>
                    <a:lnTo>
                      <a:pt x="73" y="138"/>
                    </a:lnTo>
                    <a:lnTo>
                      <a:pt x="74" y="136"/>
                    </a:lnTo>
                    <a:lnTo>
                      <a:pt x="74" y="135"/>
                    </a:lnTo>
                    <a:lnTo>
                      <a:pt x="74" y="134"/>
                    </a:lnTo>
                    <a:lnTo>
                      <a:pt x="76" y="132"/>
                    </a:lnTo>
                    <a:lnTo>
                      <a:pt x="76" y="130"/>
                    </a:lnTo>
                    <a:lnTo>
                      <a:pt x="76" y="128"/>
                    </a:lnTo>
                    <a:lnTo>
                      <a:pt x="77" y="127"/>
                    </a:lnTo>
                    <a:lnTo>
                      <a:pt x="77" y="126"/>
                    </a:lnTo>
                    <a:lnTo>
                      <a:pt x="78" y="123"/>
                    </a:lnTo>
                    <a:lnTo>
                      <a:pt x="78" y="122"/>
                    </a:lnTo>
                    <a:lnTo>
                      <a:pt x="78" y="119"/>
                    </a:lnTo>
                    <a:lnTo>
                      <a:pt x="80" y="116"/>
                    </a:lnTo>
                    <a:lnTo>
                      <a:pt x="80" y="115"/>
                    </a:lnTo>
                    <a:lnTo>
                      <a:pt x="81" y="113"/>
                    </a:lnTo>
                    <a:lnTo>
                      <a:pt x="81" y="111"/>
                    </a:lnTo>
                    <a:lnTo>
                      <a:pt x="82" y="110"/>
                    </a:lnTo>
                    <a:lnTo>
                      <a:pt x="82" y="107"/>
                    </a:lnTo>
                    <a:lnTo>
                      <a:pt x="82" y="106"/>
                    </a:lnTo>
                    <a:lnTo>
                      <a:pt x="84" y="105"/>
                    </a:lnTo>
                    <a:lnTo>
                      <a:pt x="84" y="103"/>
                    </a:lnTo>
                    <a:lnTo>
                      <a:pt x="84" y="102"/>
                    </a:lnTo>
                    <a:lnTo>
                      <a:pt x="85" y="101"/>
                    </a:lnTo>
                    <a:lnTo>
                      <a:pt x="85" y="99"/>
                    </a:lnTo>
                    <a:lnTo>
                      <a:pt x="85" y="98"/>
                    </a:lnTo>
                    <a:lnTo>
                      <a:pt x="85" y="97"/>
                    </a:lnTo>
                    <a:lnTo>
                      <a:pt x="86" y="95"/>
                    </a:lnTo>
                    <a:lnTo>
                      <a:pt x="86" y="94"/>
                    </a:lnTo>
                    <a:lnTo>
                      <a:pt x="86" y="93"/>
                    </a:lnTo>
                    <a:lnTo>
                      <a:pt x="86" y="91"/>
                    </a:lnTo>
                    <a:lnTo>
                      <a:pt x="86" y="90"/>
                    </a:lnTo>
                    <a:lnTo>
                      <a:pt x="86" y="89"/>
                    </a:lnTo>
                    <a:lnTo>
                      <a:pt x="86" y="87"/>
                    </a:lnTo>
                    <a:lnTo>
                      <a:pt x="88" y="87"/>
                    </a:lnTo>
                    <a:lnTo>
                      <a:pt x="88" y="86"/>
                    </a:lnTo>
                    <a:lnTo>
                      <a:pt x="88" y="85"/>
                    </a:lnTo>
                    <a:lnTo>
                      <a:pt x="88" y="82"/>
                    </a:lnTo>
                    <a:lnTo>
                      <a:pt x="88" y="81"/>
                    </a:lnTo>
                    <a:lnTo>
                      <a:pt x="88" y="79"/>
                    </a:lnTo>
                    <a:lnTo>
                      <a:pt x="88" y="78"/>
                    </a:lnTo>
                    <a:lnTo>
                      <a:pt x="88" y="77"/>
                    </a:lnTo>
                    <a:lnTo>
                      <a:pt x="88" y="74"/>
                    </a:lnTo>
                    <a:lnTo>
                      <a:pt x="88" y="73"/>
                    </a:lnTo>
                    <a:lnTo>
                      <a:pt x="89" y="70"/>
                    </a:lnTo>
                    <a:lnTo>
                      <a:pt x="89" y="69"/>
                    </a:lnTo>
                    <a:lnTo>
                      <a:pt x="89" y="67"/>
                    </a:lnTo>
                    <a:lnTo>
                      <a:pt x="89" y="66"/>
                    </a:lnTo>
                    <a:lnTo>
                      <a:pt x="89" y="65"/>
                    </a:lnTo>
                    <a:lnTo>
                      <a:pt x="89" y="63"/>
                    </a:lnTo>
                    <a:lnTo>
                      <a:pt x="89" y="62"/>
                    </a:lnTo>
                    <a:lnTo>
                      <a:pt x="89" y="61"/>
                    </a:lnTo>
                    <a:lnTo>
                      <a:pt x="89" y="59"/>
                    </a:lnTo>
                    <a:lnTo>
                      <a:pt x="89" y="58"/>
                    </a:lnTo>
                    <a:lnTo>
                      <a:pt x="90" y="57"/>
                    </a:lnTo>
                    <a:lnTo>
                      <a:pt x="90" y="55"/>
                    </a:lnTo>
                    <a:lnTo>
                      <a:pt x="90" y="54"/>
                    </a:lnTo>
                    <a:lnTo>
                      <a:pt x="90" y="53"/>
                    </a:lnTo>
                    <a:lnTo>
                      <a:pt x="90" y="51"/>
                    </a:lnTo>
                    <a:lnTo>
                      <a:pt x="90" y="50"/>
                    </a:lnTo>
                    <a:lnTo>
                      <a:pt x="90" y="49"/>
                    </a:lnTo>
                    <a:lnTo>
                      <a:pt x="92" y="47"/>
                    </a:lnTo>
                    <a:lnTo>
                      <a:pt x="92" y="46"/>
                    </a:lnTo>
                    <a:lnTo>
                      <a:pt x="92" y="45"/>
                    </a:lnTo>
                    <a:lnTo>
                      <a:pt x="92" y="43"/>
                    </a:lnTo>
                    <a:lnTo>
                      <a:pt x="92" y="42"/>
                    </a:lnTo>
                    <a:lnTo>
                      <a:pt x="92" y="41"/>
                    </a:lnTo>
                    <a:lnTo>
                      <a:pt x="93" y="40"/>
                    </a:lnTo>
                    <a:lnTo>
                      <a:pt x="93" y="38"/>
                    </a:lnTo>
                    <a:lnTo>
                      <a:pt x="93" y="37"/>
                    </a:lnTo>
                    <a:lnTo>
                      <a:pt x="93" y="36"/>
                    </a:lnTo>
                    <a:lnTo>
                      <a:pt x="93" y="34"/>
                    </a:lnTo>
                    <a:lnTo>
                      <a:pt x="94" y="33"/>
                    </a:lnTo>
                    <a:lnTo>
                      <a:pt x="94" y="32"/>
                    </a:lnTo>
                    <a:lnTo>
                      <a:pt x="94" y="30"/>
                    </a:lnTo>
                    <a:lnTo>
                      <a:pt x="94" y="29"/>
                    </a:lnTo>
                    <a:lnTo>
                      <a:pt x="94" y="28"/>
                    </a:lnTo>
                    <a:lnTo>
                      <a:pt x="94" y="26"/>
                    </a:lnTo>
                    <a:lnTo>
                      <a:pt x="94" y="25"/>
                    </a:lnTo>
                    <a:lnTo>
                      <a:pt x="94" y="24"/>
                    </a:lnTo>
                    <a:lnTo>
                      <a:pt x="94" y="22"/>
                    </a:lnTo>
                    <a:lnTo>
                      <a:pt x="94" y="21"/>
                    </a:lnTo>
                    <a:lnTo>
                      <a:pt x="94" y="20"/>
                    </a:lnTo>
                    <a:lnTo>
                      <a:pt x="94" y="18"/>
                    </a:lnTo>
                    <a:lnTo>
                      <a:pt x="94" y="17"/>
                    </a:lnTo>
                    <a:lnTo>
                      <a:pt x="94" y="16"/>
                    </a:lnTo>
                    <a:lnTo>
                      <a:pt x="94" y="13"/>
                    </a:lnTo>
                    <a:lnTo>
                      <a:pt x="94" y="12"/>
                    </a:lnTo>
                    <a:lnTo>
                      <a:pt x="93" y="10"/>
                    </a:lnTo>
                    <a:lnTo>
                      <a:pt x="93" y="8"/>
                    </a:lnTo>
                    <a:lnTo>
                      <a:pt x="93" y="5"/>
                    </a:lnTo>
                    <a:lnTo>
                      <a:pt x="93" y="2"/>
                    </a:lnTo>
                    <a:lnTo>
                      <a:pt x="93" y="0"/>
                    </a:lnTo>
                  </a:path>
                </a:pathLst>
              </a:custGeom>
              <a:noFill/>
              <a:ln w="28575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05510" name="AutoShape 57">
              <a:extLst>
                <a:ext uri="{FF2B5EF4-FFF2-40B4-BE49-F238E27FC236}">
                  <a16:creationId xmlns:a16="http://schemas.microsoft.com/office/drawing/2014/main" id="{421389DA-CB08-8749-A0A6-EB8F8F37ED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68531" y="3081510"/>
              <a:ext cx="564929" cy="496106"/>
            </a:xfrm>
            <a:prstGeom prst="flowChartDelay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b="0">
                <a:latin typeface="Times" pitchFamily="2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05511" name="Freeform 45">
              <a:extLst>
                <a:ext uri="{FF2B5EF4-FFF2-40B4-BE49-F238E27FC236}">
                  <a16:creationId xmlns:a16="http://schemas.microsoft.com/office/drawing/2014/main" id="{66AE5B80-BECD-9F40-89BD-37ECC7377747}"/>
                </a:ext>
              </a:extLst>
            </p:cNvPr>
            <p:cNvSpPr>
              <a:spLocks/>
            </p:cNvSpPr>
            <p:nvPr/>
          </p:nvSpPr>
          <p:spPr bwMode="auto">
            <a:xfrm>
              <a:off x="5188385" y="2544570"/>
              <a:ext cx="3137240" cy="782158"/>
            </a:xfrm>
            <a:custGeom>
              <a:avLst/>
              <a:gdLst>
                <a:gd name="T0" fmla="*/ 2147483646 w 10669"/>
                <a:gd name="T1" fmla="*/ 2147483646 h 31448"/>
                <a:gd name="T2" fmla="*/ 2147483646 w 10669"/>
                <a:gd name="T3" fmla="*/ 2147483646 h 31448"/>
                <a:gd name="T4" fmla="*/ 2147483646 w 10669"/>
                <a:gd name="T5" fmla="*/ 0 h 31448"/>
                <a:gd name="T6" fmla="*/ 0 w 10669"/>
                <a:gd name="T7" fmla="*/ 2147483646 h 31448"/>
                <a:gd name="T8" fmla="*/ 2147483646 w 10669"/>
                <a:gd name="T9" fmla="*/ 2147483646 h 314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669" h="31448">
                  <a:moveTo>
                    <a:pt x="10650" y="31448"/>
                  </a:moveTo>
                  <a:cubicBezTo>
                    <a:pt x="10666" y="21352"/>
                    <a:pt x="10653" y="10270"/>
                    <a:pt x="10669" y="174"/>
                  </a:cubicBezTo>
                  <a:lnTo>
                    <a:pt x="20" y="0"/>
                  </a:lnTo>
                  <a:cubicBezTo>
                    <a:pt x="13" y="6979"/>
                    <a:pt x="7" y="13959"/>
                    <a:pt x="0" y="20938"/>
                  </a:cubicBezTo>
                  <a:lnTo>
                    <a:pt x="1550" y="20931"/>
                  </a:ln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512" name="Freeform 45">
              <a:extLst>
                <a:ext uri="{FF2B5EF4-FFF2-40B4-BE49-F238E27FC236}">
                  <a16:creationId xmlns:a16="http://schemas.microsoft.com/office/drawing/2014/main" id="{BF966623-3D90-054E-B4B4-D24E7C15136B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6349690" y="3466516"/>
              <a:ext cx="228600" cy="1564341"/>
            </a:xfrm>
            <a:custGeom>
              <a:avLst/>
              <a:gdLst>
                <a:gd name="T0" fmla="*/ 2147483646 w 1550"/>
                <a:gd name="T1" fmla="*/ 0 h 20938"/>
                <a:gd name="T2" fmla="*/ 0 w 1550"/>
                <a:gd name="T3" fmla="*/ 2147483646 h 20938"/>
                <a:gd name="T4" fmla="*/ 2147483646 w 1550"/>
                <a:gd name="T5" fmla="*/ 2147483646 h 2093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550" h="20938">
                  <a:moveTo>
                    <a:pt x="20" y="0"/>
                  </a:moveTo>
                  <a:cubicBezTo>
                    <a:pt x="13" y="6979"/>
                    <a:pt x="7" y="13959"/>
                    <a:pt x="0" y="20938"/>
                  </a:cubicBezTo>
                  <a:lnTo>
                    <a:pt x="1550" y="20931"/>
                  </a:ln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513" name="Freeform 45">
              <a:extLst>
                <a:ext uri="{FF2B5EF4-FFF2-40B4-BE49-F238E27FC236}">
                  <a16:creationId xmlns:a16="http://schemas.microsoft.com/office/drawing/2014/main" id="{29B0735E-11E9-2341-84F2-C20CC68B022E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7165202" y="3847514"/>
              <a:ext cx="278501" cy="693485"/>
            </a:xfrm>
            <a:custGeom>
              <a:avLst/>
              <a:gdLst>
                <a:gd name="T0" fmla="*/ 2147483646 w 1550"/>
                <a:gd name="T1" fmla="*/ 0 h 20938"/>
                <a:gd name="T2" fmla="*/ 0 w 1550"/>
                <a:gd name="T3" fmla="*/ 2147483646 h 20938"/>
                <a:gd name="T4" fmla="*/ 2147483646 w 1550"/>
                <a:gd name="T5" fmla="*/ 2147483646 h 2093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550" h="20938">
                  <a:moveTo>
                    <a:pt x="20" y="0"/>
                  </a:moveTo>
                  <a:cubicBezTo>
                    <a:pt x="13" y="6979"/>
                    <a:pt x="7" y="13959"/>
                    <a:pt x="0" y="20938"/>
                  </a:cubicBezTo>
                  <a:lnTo>
                    <a:pt x="1550" y="20931"/>
                  </a:ln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514" name="Line 292">
              <a:extLst>
                <a:ext uri="{FF2B5EF4-FFF2-40B4-BE49-F238E27FC236}">
                  <a16:creationId xmlns:a16="http://schemas.microsoft.com/office/drawing/2014/main" id="{B0CD9AC3-120B-AA4F-9AB8-689AFC587EDB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H="1">
              <a:off x="1063639" y="5036301"/>
              <a:ext cx="5302258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515" name="Line 292">
              <a:extLst>
                <a:ext uri="{FF2B5EF4-FFF2-40B4-BE49-F238E27FC236}">
                  <a16:creationId xmlns:a16="http://schemas.microsoft.com/office/drawing/2014/main" id="{CC8CAB1A-49D2-CB48-8085-A80FA4D6D4B7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H="1">
              <a:off x="1073390" y="4535558"/>
              <a:ext cx="6103614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516" name="Oval 79">
              <a:extLst>
                <a:ext uri="{FF2B5EF4-FFF2-40B4-BE49-F238E27FC236}">
                  <a16:creationId xmlns:a16="http://schemas.microsoft.com/office/drawing/2014/main" id="{79EA5437-0705-EB4F-9ACE-FB023D8FD4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71232" y="4495188"/>
              <a:ext cx="76218" cy="762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105517" name="Oval 79">
              <a:extLst>
                <a:ext uri="{FF2B5EF4-FFF2-40B4-BE49-F238E27FC236}">
                  <a16:creationId xmlns:a16="http://schemas.microsoft.com/office/drawing/2014/main" id="{80C6BC67-3DFB-7A40-9D1D-E68C232EE8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54803" y="4985045"/>
              <a:ext cx="76218" cy="762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105518" name="TextBox 81">
              <a:extLst>
                <a:ext uri="{FF2B5EF4-FFF2-40B4-BE49-F238E27FC236}">
                  <a16:creationId xmlns:a16="http://schemas.microsoft.com/office/drawing/2014/main" id="{9E95FC6D-D8B5-594E-ACC2-6F8D89EF23B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9684" y="4800895"/>
              <a:ext cx="91563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 b="0">
                  <a:latin typeface="Times" pitchFamily="2" charset="0"/>
                </a:rPr>
                <a:t>Clear_n</a:t>
              </a:r>
            </a:p>
          </p:txBody>
        </p:sp>
        <p:sp>
          <p:nvSpPr>
            <p:cNvPr id="105519" name="Line 54">
              <a:extLst>
                <a:ext uri="{FF2B5EF4-FFF2-40B4-BE49-F238E27FC236}">
                  <a16:creationId xmlns:a16="http://schemas.microsoft.com/office/drawing/2014/main" id="{9C1F3945-4EB3-B643-9036-81B4CC789AD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7897812" y="3737147"/>
              <a:ext cx="131774" cy="2270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520" name="Oval 79">
              <a:extLst>
                <a:ext uri="{FF2B5EF4-FFF2-40B4-BE49-F238E27FC236}">
                  <a16:creationId xmlns:a16="http://schemas.microsoft.com/office/drawing/2014/main" id="{982103AA-004A-3C4F-A409-2C1E6EC059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48733" y="3264550"/>
              <a:ext cx="76218" cy="762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105521" name="Oval 79">
              <a:extLst>
                <a:ext uri="{FF2B5EF4-FFF2-40B4-BE49-F238E27FC236}">
                  <a16:creationId xmlns:a16="http://schemas.microsoft.com/office/drawing/2014/main" id="{2A7A8525-2CE8-1C45-9C6F-45C576C1F9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1788" y="3290298"/>
              <a:ext cx="76218" cy="762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105522" name="Line 61">
              <a:extLst>
                <a:ext uri="{FF2B5EF4-FFF2-40B4-BE49-F238E27FC236}">
                  <a16:creationId xmlns:a16="http://schemas.microsoft.com/office/drawing/2014/main" id="{599AEA61-37D2-BE45-A98B-D74E5A18EFF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640184" y="2046647"/>
              <a:ext cx="2101" cy="1271717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523" name="Line 61">
              <a:extLst>
                <a:ext uri="{FF2B5EF4-FFF2-40B4-BE49-F238E27FC236}">
                  <a16:creationId xmlns:a16="http://schemas.microsoft.com/office/drawing/2014/main" id="{050AF900-CB99-C741-BD35-1385FEED9BC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487129" y="2042029"/>
              <a:ext cx="2101" cy="1271717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524" name="Rectangle 297">
              <a:extLst>
                <a:ext uri="{FF2B5EF4-FFF2-40B4-BE49-F238E27FC236}">
                  <a16:creationId xmlns:a16="http://schemas.microsoft.com/office/drawing/2014/main" id="{C156ED3E-C8DE-464F-93EF-2073F6B6B958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725819" y="1817854"/>
              <a:ext cx="294953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  <a:latin typeface="Times-Roman" pitchFamily="2" charset="0"/>
                </a:rPr>
                <a:t>Q</a:t>
              </a:r>
              <a:r>
                <a:rPr lang="en-US" altLang="en-US" sz="1800" baseline="-25000">
                  <a:solidFill>
                    <a:srgbClr val="000000"/>
                  </a:solidFill>
                  <a:latin typeface="Times-Roman" pitchFamily="2" charset="0"/>
                </a:rPr>
                <a:t>0</a:t>
              </a:r>
              <a:r>
                <a:rPr lang="en-US" altLang="en-US" sz="1600" b="0" i="1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sz="1600" b="0">
                <a:latin typeface="Times" pitchFamily="2" charset="0"/>
              </a:endParaRPr>
            </a:p>
          </p:txBody>
        </p:sp>
        <p:sp>
          <p:nvSpPr>
            <p:cNvPr id="105525" name="Rectangle 297">
              <a:extLst>
                <a:ext uri="{FF2B5EF4-FFF2-40B4-BE49-F238E27FC236}">
                  <a16:creationId xmlns:a16="http://schemas.microsoft.com/office/drawing/2014/main" id="{76451E07-D43C-8E49-859B-4A580588C269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8576685" y="1813236"/>
              <a:ext cx="294953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  <a:latin typeface="Times-Roman" pitchFamily="2" charset="0"/>
                </a:rPr>
                <a:t>Q</a:t>
              </a:r>
              <a:r>
                <a:rPr lang="en-US" altLang="en-US" sz="1800" baseline="-25000">
                  <a:solidFill>
                    <a:srgbClr val="000000"/>
                  </a:solidFill>
                  <a:latin typeface="Times-Roman" pitchFamily="2" charset="0"/>
                </a:rPr>
                <a:t>1</a:t>
              </a:r>
              <a:r>
                <a:rPr lang="en-US" altLang="en-US" sz="1600" b="0" i="1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sz="1600" b="0">
                <a:latin typeface="Times" pitchFamily="2" charset="0"/>
              </a:endParaRPr>
            </a:p>
          </p:txBody>
        </p:sp>
      </p:grpSp>
      <p:sp>
        <p:nvSpPr>
          <p:cNvPr id="105475" name="TextBox 69">
            <a:extLst>
              <a:ext uri="{FF2B5EF4-FFF2-40B4-BE49-F238E27FC236}">
                <a16:creationId xmlns:a16="http://schemas.microsoft.com/office/drawing/2014/main" id="{DB6D5D80-45A4-E349-8D6D-EDA1C10826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5943601"/>
            <a:ext cx="75501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FF0000"/>
                </a:solidFill>
                <a:latin typeface="Times" pitchFamily="2" charset="0"/>
              </a:rPr>
              <a:t>This counter can be cleared only on the positive clock edge.</a:t>
            </a:r>
          </a:p>
        </p:txBody>
      </p:sp>
    </p:spTree>
  </p:cSld>
  <p:clrMapOvr>
    <a:masterClrMapping/>
  </p:clrMapOvr>
  <p:transition/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Rectangle 3">
            <a:extLst>
              <a:ext uri="{FF2B5EF4-FFF2-40B4-BE49-F238E27FC236}">
                <a16:creationId xmlns:a16="http://schemas.microsoft.com/office/drawing/2014/main" id="{2B4A1C2B-1194-F046-976C-EECD856E05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2590800"/>
            <a:ext cx="914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>
                <a:solidFill>
                  <a:srgbClr val="000000"/>
                </a:solidFill>
              </a:rPr>
              <a:t>Adding Enable Capability</a:t>
            </a:r>
          </a:p>
        </p:txBody>
      </p:sp>
    </p:spTree>
  </p:cSld>
  <p:clrMapOvr>
    <a:masterClrMapping/>
  </p:clrMapOvr>
  <p:transition/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Title 1">
            <a:extLst>
              <a:ext uri="{FF2B5EF4-FFF2-40B4-BE49-F238E27FC236}">
                <a16:creationId xmlns:a16="http://schemas.microsoft.com/office/drawing/2014/main" id="{54AC157F-026F-7748-95E1-09397D2A59F6}"/>
              </a:ext>
            </a:extLst>
          </p:cNvPr>
          <p:cNvSpPr txBox="1">
            <a:spLocks/>
          </p:cNvSpPr>
          <p:nvPr/>
        </p:nvSpPr>
        <p:spPr bwMode="auto">
          <a:xfrm>
            <a:off x="914400" y="0"/>
            <a:ext cx="9144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rgbClr val="000000"/>
                </a:solidFill>
              </a:rPr>
              <a:t>A four-bit synchronous up-counter</a:t>
            </a:r>
          </a:p>
        </p:txBody>
      </p:sp>
      <p:sp>
        <p:nvSpPr>
          <p:cNvPr id="107522" name="TextBox 125">
            <a:extLst>
              <a:ext uri="{FF2B5EF4-FFF2-40B4-BE49-F238E27FC236}">
                <a16:creationId xmlns:a16="http://schemas.microsoft.com/office/drawing/2014/main" id="{6EC82EC0-C2B2-B94F-B867-70C77B269C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05700" y="6550026"/>
            <a:ext cx="25527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0">
                <a:solidFill>
                  <a:srgbClr val="000000"/>
                </a:solidFill>
                <a:latin typeface="Times" pitchFamily="2" charset="0"/>
              </a:rPr>
              <a:t>[ Figure 5.21 from the textbook ]</a:t>
            </a:r>
          </a:p>
        </p:txBody>
      </p:sp>
      <p:pic>
        <p:nvPicPr>
          <p:cNvPr id="107523" name="Picture 4" descr="Screen shot 2013-11-04 at 3.53.01 PM.png">
            <a:extLst>
              <a:ext uri="{FF2B5EF4-FFF2-40B4-BE49-F238E27FC236}">
                <a16:creationId xmlns:a16="http://schemas.microsoft.com/office/drawing/2014/main" id="{6D5A1563-7C8E-6A4E-B9E7-DECFED8800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7163" y="2713039"/>
            <a:ext cx="8534400" cy="205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Rectangle 2">
            <a:extLst>
              <a:ext uri="{FF2B5EF4-FFF2-40B4-BE49-F238E27FC236}">
                <a16:creationId xmlns:a16="http://schemas.microsoft.com/office/drawing/2014/main" id="{1240D298-C36D-D241-9617-A50846230F2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ea typeface="+mj-ea"/>
                <a:cs typeface="+mj-cs"/>
              </a:rPr>
              <a:t>Register File (Definition)</a:t>
            </a:r>
          </a:p>
        </p:txBody>
      </p:sp>
      <p:sp>
        <p:nvSpPr>
          <p:cNvPr id="93186" name="Rectangle 3">
            <a:extLst>
              <a:ext uri="{FF2B5EF4-FFF2-40B4-BE49-F238E27FC236}">
                <a16:creationId xmlns:a16="http://schemas.microsoft.com/office/drawing/2014/main" id="{C70E36A4-1B4A-874B-8138-979A8CF4C98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0" y="1219200"/>
            <a:ext cx="8305800" cy="5486400"/>
          </a:xfrm>
        </p:spPr>
        <p:txBody>
          <a:bodyPr/>
          <a:lstStyle/>
          <a:p>
            <a:pPr eaLnBrk="1" hangingPunct="1"/>
            <a:r>
              <a:rPr lang="en-US" altLang="en-US" dirty="0"/>
              <a:t>A circuit that can store several binary numbers, which can be read or written independently.</a:t>
            </a:r>
          </a:p>
          <a:p>
            <a:pPr eaLnBrk="1" hangingPunct="1"/>
            <a:endParaRPr lang="en-US" altLang="en-US" dirty="0"/>
          </a:p>
          <a:p>
            <a:pPr eaLnBrk="1" hangingPunct="1"/>
            <a:r>
              <a:rPr lang="en-US" altLang="en-US" dirty="0"/>
              <a:t>Each number is stored in a separate n-bit register.</a:t>
            </a:r>
          </a:p>
          <a:p>
            <a:pPr eaLnBrk="1" hangingPunct="1"/>
            <a:endParaRPr lang="en-US" altLang="en-US" dirty="0"/>
          </a:p>
          <a:p>
            <a:pPr eaLnBrk="1" hangingPunct="1"/>
            <a:r>
              <a:rPr lang="en-US" altLang="en-US" dirty="0"/>
              <a:t>To write: a decoder selects which resister is enabled for writing. An input bus provides the values.</a:t>
            </a:r>
          </a:p>
          <a:p>
            <a:pPr eaLnBrk="1" hangingPunct="1"/>
            <a:endParaRPr lang="en-US" altLang="en-US" dirty="0"/>
          </a:p>
          <a:p>
            <a:pPr eaLnBrk="1" hangingPunct="1"/>
            <a:r>
              <a:rPr lang="en-US" altLang="en-US" dirty="0"/>
              <a:t>To read: a set of multiplexers select which register will be read and copied to the output bus.</a:t>
            </a:r>
          </a:p>
          <a:p>
            <a:pPr eaLnBrk="1" hangingPunct="1"/>
            <a:endParaRPr lang="en-US" altLang="en-US" sz="1600" dirty="0"/>
          </a:p>
          <a:p>
            <a:pPr eaLnBrk="1" hangingPunct="1"/>
            <a:r>
              <a:rPr lang="en-US" altLang="en-US" dirty="0"/>
              <a:t>Some register files come with two read  ports. 	       In those designs the multiplexer circuitry is doubled.</a:t>
            </a:r>
          </a:p>
          <a:p>
            <a:pPr eaLnBrk="1" hangingPunct="1"/>
            <a:endParaRPr lang="en-US" altLang="en-US" dirty="0"/>
          </a:p>
        </p:txBody>
      </p:sp>
    </p:spTree>
  </p:cSld>
  <p:clrMapOvr>
    <a:masterClrMapping/>
  </p:clrMapOvr>
  <p:transition/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Title 1">
            <a:extLst>
              <a:ext uri="{FF2B5EF4-FFF2-40B4-BE49-F238E27FC236}">
                <a16:creationId xmlns:a16="http://schemas.microsoft.com/office/drawing/2014/main" id="{E974E79E-D84A-774A-862E-D8F909414876}"/>
              </a:ext>
            </a:extLst>
          </p:cNvPr>
          <p:cNvSpPr txBox="1">
            <a:spLocks/>
          </p:cNvSpPr>
          <p:nvPr/>
        </p:nvSpPr>
        <p:spPr bwMode="auto">
          <a:xfrm>
            <a:off x="914400" y="228600"/>
            <a:ext cx="9144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rgbClr val="000000"/>
                </a:solidFill>
              </a:rPr>
              <a:t>Inclusion of Enable and Clear Capability</a:t>
            </a:r>
          </a:p>
        </p:txBody>
      </p:sp>
      <p:sp>
        <p:nvSpPr>
          <p:cNvPr id="108546" name="TextBox 125">
            <a:extLst>
              <a:ext uri="{FF2B5EF4-FFF2-40B4-BE49-F238E27FC236}">
                <a16:creationId xmlns:a16="http://schemas.microsoft.com/office/drawing/2014/main" id="{7ED2E46A-9C97-DD4B-9515-49C712FC1C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05700" y="6550026"/>
            <a:ext cx="25527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0">
                <a:solidFill>
                  <a:srgbClr val="000000"/>
                </a:solidFill>
                <a:latin typeface="Times" pitchFamily="2" charset="0"/>
              </a:rPr>
              <a:t>[ Figure 5.22 from the textbook ]</a:t>
            </a:r>
          </a:p>
        </p:txBody>
      </p:sp>
      <p:grpSp>
        <p:nvGrpSpPr>
          <p:cNvPr id="108547" name="Group 101">
            <a:extLst>
              <a:ext uri="{FF2B5EF4-FFF2-40B4-BE49-F238E27FC236}">
                <a16:creationId xmlns:a16="http://schemas.microsoft.com/office/drawing/2014/main" id="{F2AAAACB-CBBF-8943-B0EF-AC60F3D1AEAF}"/>
              </a:ext>
            </a:extLst>
          </p:cNvPr>
          <p:cNvGrpSpPr>
            <a:grpSpLocks/>
          </p:cNvGrpSpPr>
          <p:nvPr/>
        </p:nvGrpSpPr>
        <p:grpSpPr bwMode="auto">
          <a:xfrm>
            <a:off x="1860551" y="2801938"/>
            <a:ext cx="7566025" cy="1998662"/>
            <a:chOff x="596" y="1359"/>
            <a:chExt cx="4766" cy="1259"/>
          </a:xfrm>
        </p:grpSpPr>
        <p:sp>
          <p:nvSpPr>
            <p:cNvPr id="108548" name="Line 4">
              <a:extLst>
                <a:ext uri="{FF2B5EF4-FFF2-40B4-BE49-F238E27FC236}">
                  <a16:creationId xmlns:a16="http://schemas.microsoft.com/office/drawing/2014/main" id="{4F2505E7-C8FE-2746-9023-6D6804F82B4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44" y="1704"/>
              <a:ext cx="212" cy="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549" name="Line 6">
              <a:extLst>
                <a:ext uri="{FF2B5EF4-FFF2-40B4-BE49-F238E27FC236}">
                  <a16:creationId xmlns:a16="http://schemas.microsoft.com/office/drawing/2014/main" id="{8C456BE8-9AD7-E54B-9CB1-619ADBEE427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81" y="1704"/>
              <a:ext cx="213" cy="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550" name="Rectangle 7">
              <a:extLst>
                <a:ext uri="{FF2B5EF4-FFF2-40B4-BE49-F238E27FC236}">
                  <a16:creationId xmlns:a16="http://schemas.microsoft.com/office/drawing/2014/main" id="{B75FC51C-F9DE-8A45-8DCB-68A93E26B0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56" y="1532"/>
              <a:ext cx="425" cy="677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b="0">
                <a:solidFill>
                  <a:srgbClr val="000000"/>
                </a:solidFill>
                <a:latin typeface="Times" pitchFamily="2" charset="0"/>
              </a:endParaRPr>
            </a:p>
          </p:txBody>
        </p:sp>
        <p:sp>
          <p:nvSpPr>
            <p:cNvPr id="108551" name="Rectangle 8">
              <a:extLst>
                <a:ext uri="{FF2B5EF4-FFF2-40B4-BE49-F238E27FC236}">
                  <a16:creationId xmlns:a16="http://schemas.microsoft.com/office/drawing/2014/main" id="{9928B244-2CEB-C549-945F-3D483871B1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8" y="1640"/>
              <a:ext cx="102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0">
                  <a:solidFill>
                    <a:srgbClr val="000000"/>
                  </a:solidFill>
                  <a:latin typeface="Times-Roman" pitchFamily="2" charset="0"/>
                </a:rPr>
                <a:t>T </a:t>
              </a:r>
              <a:endParaRPr lang="en-US" altLang="en-US" b="0">
                <a:solidFill>
                  <a:srgbClr val="000000"/>
                </a:solidFill>
                <a:latin typeface="Times" pitchFamily="2" charset="0"/>
              </a:endParaRPr>
            </a:p>
          </p:txBody>
        </p:sp>
        <p:sp>
          <p:nvSpPr>
            <p:cNvPr id="108552" name="Rectangle 9">
              <a:extLst>
                <a:ext uri="{FF2B5EF4-FFF2-40B4-BE49-F238E27FC236}">
                  <a16:creationId xmlns:a16="http://schemas.microsoft.com/office/drawing/2014/main" id="{A194A4B3-58AA-0940-B40D-CCDFA6DB1C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47" y="1636"/>
              <a:ext cx="118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0">
                  <a:solidFill>
                    <a:srgbClr val="000000"/>
                  </a:solidFill>
                  <a:latin typeface="Times-Roman" pitchFamily="2" charset="0"/>
                </a:rPr>
                <a:t>Q </a:t>
              </a:r>
              <a:endParaRPr lang="en-US" altLang="en-US" b="0">
                <a:solidFill>
                  <a:srgbClr val="000000"/>
                </a:solidFill>
                <a:latin typeface="Times" pitchFamily="2" charset="0"/>
              </a:endParaRPr>
            </a:p>
          </p:txBody>
        </p:sp>
        <p:sp>
          <p:nvSpPr>
            <p:cNvPr id="108553" name="Line 10">
              <a:extLst>
                <a:ext uri="{FF2B5EF4-FFF2-40B4-BE49-F238E27FC236}">
                  <a16:creationId xmlns:a16="http://schemas.microsoft.com/office/drawing/2014/main" id="{9ABB3E16-BBF1-3D42-9558-21E483ED12B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549" y="1970"/>
              <a:ext cx="66" cy="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554" name="Rectangle 11">
              <a:extLst>
                <a:ext uri="{FF2B5EF4-FFF2-40B4-BE49-F238E27FC236}">
                  <a16:creationId xmlns:a16="http://schemas.microsoft.com/office/drawing/2014/main" id="{DD516265-73B1-C945-99BC-CBB00B23C8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43" y="1975"/>
              <a:ext cx="118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0">
                  <a:solidFill>
                    <a:srgbClr val="000000"/>
                  </a:solidFill>
                  <a:latin typeface="Times-Roman" pitchFamily="2" charset="0"/>
                </a:rPr>
                <a:t>Q </a:t>
              </a:r>
              <a:endParaRPr lang="en-US" altLang="en-US" b="0">
                <a:solidFill>
                  <a:srgbClr val="000000"/>
                </a:solidFill>
                <a:latin typeface="Times" pitchFamily="2" charset="0"/>
              </a:endParaRPr>
            </a:p>
          </p:txBody>
        </p:sp>
        <p:sp>
          <p:nvSpPr>
            <p:cNvPr id="108555" name="Rectangle 12">
              <a:extLst>
                <a:ext uri="{FF2B5EF4-FFF2-40B4-BE49-F238E27FC236}">
                  <a16:creationId xmlns:a16="http://schemas.microsoft.com/office/drawing/2014/main" id="{17A68114-0AD5-9B41-A4E0-47951E4654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52" y="1532"/>
              <a:ext cx="425" cy="677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b="0">
                <a:solidFill>
                  <a:srgbClr val="000000"/>
                </a:solidFill>
                <a:latin typeface="Times" pitchFamily="2" charset="0"/>
              </a:endParaRPr>
            </a:p>
          </p:txBody>
        </p:sp>
        <p:sp>
          <p:nvSpPr>
            <p:cNvPr id="108556" name="Rectangle 13">
              <a:extLst>
                <a:ext uri="{FF2B5EF4-FFF2-40B4-BE49-F238E27FC236}">
                  <a16:creationId xmlns:a16="http://schemas.microsoft.com/office/drawing/2014/main" id="{40B003D7-FAB7-5C41-9B29-696E022971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7" y="1971"/>
              <a:ext cx="319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0">
                  <a:solidFill>
                    <a:srgbClr val="000000"/>
                  </a:solidFill>
                  <a:latin typeface="Times-Roman" pitchFamily="2" charset="0"/>
                </a:rPr>
                <a:t>Clock </a:t>
              </a:r>
              <a:endParaRPr lang="en-US" altLang="en-US" b="0">
                <a:solidFill>
                  <a:srgbClr val="000000"/>
                </a:solidFill>
                <a:latin typeface="Times" pitchFamily="2" charset="0"/>
              </a:endParaRPr>
            </a:p>
          </p:txBody>
        </p:sp>
        <p:sp>
          <p:nvSpPr>
            <p:cNvPr id="108557" name="Rectangle 14">
              <a:extLst>
                <a:ext uri="{FF2B5EF4-FFF2-40B4-BE49-F238E27FC236}">
                  <a16:creationId xmlns:a16="http://schemas.microsoft.com/office/drawing/2014/main" id="{591FE28D-6BC8-4648-8D8A-2991A66D2F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93" y="1640"/>
              <a:ext cx="102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0">
                  <a:solidFill>
                    <a:srgbClr val="000000"/>
                  </a:solidFill>
                  <a:latin typeface="Times-Roman" pitchFamily="2" charset="0"/>
                </a:rPr>
                <a:t>T </a:t>
              </a:r>
              <a:endParaRPr lang="en-US" altLang="en-US" b="0">
                <a:solidFill>
                  <a:srgbClr val="000000"/>
                </a:solidFill>
                <a:latin typeface="Times" pitchFamily="2" charset="0"/>
              </a:endParaRPr>
            </a:p>
          </p:txBody>
        </p:sp>
        <p:sp>
          <p:nvSpPr>
            <p:cNvPr id="108558" name="Rectangle 15">
              <a:extLst>
                <a:ext uri="{FF2B5EF4-FFF2-40B4-BE49-F238E27FC236}">
                  <a16:creationId xmlns:a16="http://schemas.microsoft.com/office/drawing/2014/main" id="{11264016-070E-F74D-A90F-10A6DF2238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42" y="1636"/>
              <a:ext cx="118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0">
                  <a:solidFill>
                    <a:srgbClr val="000000"/>
                  </a:solidFill>
                  <a:latin typeface="Times-Roman" pitchFamily="2" charset="0"/>
                </a:rPr>
                <a:t>Q </a:t>
              </a:r>
              <a:endParaRPr lang="en-US" altLang="en-US" b="0">
                <a:solidFill>
                  <a:srgbClr val="000000"/>
                </a:solidFill>
                <a:latin typeface="Times" pitchFamily="2" charset="0"/>
              </a:endParaRPr>
            </a:p>
          </p:txBody>
        </p:sp>
        <p:sp>
          <p:nvSpPr>
            <p:cNvPr id="108559" name="Line 16">
              <a:extLst>
                <a:ext uri="{FF2B5EF4-FFF2-40B4-BE49-F238E27FC236}">
                  <a16:creationId xmlns:a16="http://schemas.microsoft.com/office/drawing/2014/main" id="{724B6AEF-3610-2249-834D-26E4C35749E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745" y="1970"/>
              <a:ext cx="66" cy="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560" name="Freeform 17">
              <a:extLst>
                <a:ext uri="{FF2B5EF4-FFF2-40B4-BE49-F238E27FC236}">
                  <a16:creationId xmlns:a16="http://schemas.microsoft.com/office/drawing/2014/main" id="{8FE4F743-C5D6-1445-B70E-6C4A77231FEE}"/>
                </a:ext>
              </a:extLst>
            </p:cNvPr>
            <p:cNvSpPr>
              <a:spLocks/>
            </p:cNvSpPr>
            <p:nvPr/>
          </p:nvSpPr>
          <p:spPr bwMode="auto">
            <a:xfrm>
              <a:off x="2452" y="1996"/>
              <a:ext cx="80" cy="93"/>
            </a:xfrm>
            <a:custGeom>
              <a:avLst/>
              <a:gdLst>
                <a:gd name="T0" fmla="*/ 0 w 160"/>
                <a:gd name="T1" fmla="*/ 1 h 186"/>
                <a:gd name="T2" fmla="*/ 1 w 160"/>
                <a:gd name="T3" fmla="*/ 1 h 186"/>
                <a:gd name="T4" fmla="*/ 0 w 160"/>
                <a:gd name="T5" fmla="*/ 0 h 186"/>
                <a:gd name="T6" fmla="*/ 0 60000 65536"/>
                <a:gd name="T7" fmla="*/ 0 60000 65536"/>
                <a:gd name="T8" fmla="*/ 0 60000 65536"/>
                <a:gd name="T9" fmla="*/ 0 w 160"/>
                <a:gd name="T10" fmla="*/ 0 h 186"/>
                <a:gd name="T11" fmla="*/ 160 w 160"/>
                <a:gd name="T12" fmla="*/ 186 h 18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0" h="186">
                  <a:moveTo>
                    <a:pt x="0" y="186"/>
                  </a:moveTo>
                  <a:lnTo>
                    <a:pt x="160" y="80"/>
                  </a:lnTo>
                  <a:lnTo>
                    <a:pt x="0" y="0"/>
                  </a:ln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561" name="Freeform 18">
              <a:extLst>
                <a:ext uri="{FF2B5EF4-FFF2-40B4-BE49-F238E27FC236}">
                  <a16:creationId xmlns:a16="http://schemas.microsoft.com/office/drawing/2014/main" id="{D0F94DFD-17B0-4B4D-BE67-2C65D63471DE}"/>
                </a:ext>
              </a:extLst>
            </p:cNvPr>
            <p:cNvSpPr>
              <a:spLocks/>
            </p:cNvSpPr>
            <p:nvPr/>
          </p:nvSpPr>
          <p:spPr bwMode="auto">
            <a:xfrm>
              <a:off x="1256" y="1996"/>
              <a:ext cx="80" cy="93"/>
            </a:xfrm>
            <a:custGeom>
              <a:avLst/>
              <a:gdLst>
                <a:gd name="T0" fmla="*/ 0 w 159"/>
                <a:gd name="T1" fmla="*/ 1 h 186"/>
                <a:gd name="T2" fmla="*/ 1 w 159"/>
                <a:gd name="T3" fmla="*/ 1 h 186"/>
                <a:gd name="T4" fmla="*/ 0 w 159"/>
                <a:gd name="T5" fmla="*/ 0 h 186"/>
                <a:gd name="T6" fmla="*/ 0 60000 65536"/>
                <a:gd name="T7" fmla="*/ 0 60000 65536"/>
                <a:gd name="T8" fmla="*/ 0 60000 65536"/>
                <a:gd name="T9" fmla="*/ 0 w 159"/>
                <a:gd name="T10" fmla="*/ 0 h 186"/>
                <a:gd name="T11" fmla="*/ 159 w 159"/>
                <a:gd name="T12" fmla="*/ 186 h 18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9" h="186">
                  <a:moveTo>
                    <a:pt x="0" y="186"/>
                  </a:moveTo>
                  <a:lnTo>
                    <a:pt x="159" y="80"/>
                  </a:lnTo>
                  <a:lnTo>
                    <a:pt x="0" y="0"/>
                  </a:ln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562" name="Line 19">
              <a:extLst>
                <a:ext uri="{FF2B5EF4-FFF2-40B4-BE49-F238E27FC236}">
                  <a16:creationId xmlns:a16="http://schemas.microsoft.com/office/drawing/2014/main" id="{9EA44F3E-544C-EC46-9ABF-64DA1B1ABB2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44" y="2036"/>
              <a:ext cx="212" cy="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563" name="Rectangle 21">
              <a:extLst>
                <a:ext uri="{FF2B5EF4-FFF2-40B4-BE49-F238E27FC236}">
                  <a16:creationId xmlns:a16="http://schemas.microsoft.com/office/drawing/2014/main" id="{1A297E93-B5FE-B841-85F4-708485DEF9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38" y="1975"/>
              <a:ext cx="118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0">
                  <a:solidFill>
                    <a:srgbClr val="000000"/>
                  </a:solidFill>
                  <a:latin typeface="Times-Roman" pitchFamily="2" charset="0"/>
                </a:rPr>
                <a:t>Q </a:t>
              </a:r>
              <a:endParaRPr lang="en-US" altLang="en-US" b="0">
                <a:solidFill>
                  <a:srgbClr val="000000"/>
                </a:solidFill>
                <a:latin typeface="Times" pitchFamily="2" charset="0"/>
              </a:endParaRPr>
            </a:p>
          </p:txBody>
        </p:sp>
        <p:sp>
          <p:nvSpPr>
            <p:cNvPr id="108564" name="Line 22">
              <a:extLst>
                <a:ext uri="{FF2B5EF4-FFF2-40B4-BE49-F238E27FC236}">
                  <a16:creationId xmlns:a16="http://schemas.microsoft.com/office/drawing/2014/main" id="{B464137F-6324-6D4B-A6BB-98F0BA0547D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77" y="1704"/>
              <a:ext cx="200" cy="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565" name="Line 23">
              <a:extLst>
                <a:ext uri="{FF2B5EF4-FFF2-40B4-BE49-F238E27FC236}">
                  <a16:creationId xmlns:a16="http://schemas.microsoft.com/office/drawing/2014/main" id="{37DC2D51-662C-E241-9761-83E30A71EEE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319" y="1704"/>
              <a:ext cx="133" cy="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566" name="Freeform 24">
              <a:extLst>
                <a:ext uri="{FF2B5EF4-FFF2-40B4-BE49-F238E27FC236}">
                  <a16:creationId xmlns:a16="http://schemas.microsoft.com/office/drawing/2014/main" id="{01D4E1F5-3283-664F-9F68-769084BF4A44}"/>
                </a:ext>
              </a:extLst>
            </p:cNvPr>
            <p:cNvSpPr>
              <a:spLocks/>
            </p:cNvSpPr>
            <p:nvPr/>
          </p:nvSpPr>
          <p:spPr bwMode="auto">
            <a:xfrm>
              <a:off x="2319" y="2036"/>
              <a:ext cx="120" cy="346"/>
            </a:xfrm>
            <a:custGeom>
              <a:avLst/>
              <a:gdLst>
                <a:gd name="T0" fmla="*/ 0 w 239"/>
                <a:gd name="T1" fmla="*/ 1 h 690"/>
                <a:gd name="T2" fmla="*/ 0 w 239"/>
                <a:gd name="T3" fmla="*/ 0 h 690"/>
                <a:gd name="T4" fmla="*/ 1 w 239"/>
                <a:gd name="T5" fmla="*/ 0 h 690"/>
                <a:gd name="T6" fmla="*/ 0 60000 65536"/>
                <a:gd name="T7" fmla="*/ 0 60000 65536"/>
                <a:gd name="T8" fmla="*/ 0 60000 65536"/>
                <a:gd name="T9" fmla="*/ 0 w 239"/>
                <a:gd name="T10" fmla="*/ 0 h 690"/>
                <a:gd name="T11" fmla="*/ 239 w 239"/>
                <a:gd name="T12" fmla="*/ 690 h 69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39" h="690">
                  <a:moveTo>
                    <a:pt x="0" y="690"/>
                  </a:moveTo>
                  <a:lnTo>
                    <a:pt x="0" y="0"/>
                  </a:lnTo>
                  <a:lnTo>
                    <a:pt x="239" y="0"/>
                  </a:ln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567" name="Rectangle 27">
              <a:extLst>
                <a:ext uri="{FF2B5EF4-FFF2-40B4-BE49-F238E27FC236}">
                  <a16:creationId xmlns:a16="http://schemas.microsoft.com/office/drawing/2014/main" id="{73986857-BFE1-F24C-A293-0AE25DE9EB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0" y="1635"/>
              <a:ext cx="336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0">
                  <a:solidFill>
                    <a:srgbClr val="0000FF"/>
                  </a:solidFill>
                  <a:latin typeface="Times-Roman" pitchFamily="2" charset="0"/>
                </a:rPr>
                <a:t>Enable</a:t>
              </a:r>
              <a:endParaRPr lang="en-US" altLang="en-US" b="0">
                <a:solidFill>
                  <a:srgbClr val="0000FF"/>
                </a:solidFill>
                <a:latin typeface="Times" pitchFamily="2" charset="0"/>
              </a:endParaRPr>
            </a:p>
          </p:txBody>
        </p:sp>
        <p:sp>
          <p:nvSpPr>
            <p:cNvPr id="108568" name="Line 28">
              <a:extLst>
                <a:ext uri="{FF2B5EF4-FFF2-40B4-BE49-F238E27FC236}">
                  <a16:creationId xmlns:a16="http://schemas.microsoft.com/office/drawing/2014/main" id="{49C3AE9E-E8C8-4C4B-850E-932643C8201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200" y="1610"/>
              <a:ext cx="119" cy="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569" name="Freeform 32">
              <a:extLst>
                <a:ext uri="{FF2B5EF4-FFF2-40B4-BE49-F238E27FC236}">
                  <a16:creationId xmlns:a16="http://schemas.microsoft.com/office/drawing/2014/main" id="{F4251FC9-4F52-DB4F-8AAE-39D00D6E09CD}"/>
                </a:ext>
              </a:extLst>
            </p:cNvPr>
            <p:cNvSpPr>
              <a:spLocks/>
            </p:cNvSpPr>
            <p:nvPr/>
          </p:nvSpPr>
          <p:spPr bwMode="auto">
            <a:xfrm>
              <a:off x="2279" y="1359"/>
              <a:ext cx="798" cy="252"/>
            </a:xfrm>
            <a:custGeom>
              <a:avLst/>
              <a:gdLst>
                <a:gd name="T0" fmla="*/ 1 w 1595"/>
                <a:gd name="T1" fmla="*/ 0 h 505"/>
                <a:gd name="T2" fmla="*/ 1 w 1595"/>
                <a:gd name="T3" fmla="*/ 0 h 505"/>
                <a:gd name="T4" fmla="*/ 1 w 1595"/>
                <a:gd name="T5" fmla="*/ 0 h 505"/>
                <a:gd name="T6" fmla="*/ 1 w 1595"/>
                <a:gd name="T7" fmla="*/ 0 h 505"/>
                <a:gd name="T8" fmla="*/ 1 w 1595"/>
                <a:gd name="T9" fmla="*/ 0 h 505"/>
                <a:gd name="T10" fmla="*/ 0 w 1595"/>
                <a:gd name="T11" fmla="*/ 0 h 50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95"/>
                <a:gd name="T19" fmla="*/ 0 h 505"/>
                <a:gd name="T20" fmla="*/ 1595 w 1595"/>
                <a:gd name="T21" fmla="*/ 505 h 50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95" h="505">
                  <a:moveTo>
                    <a:pt x="1595" y="345"/>
                  </a:moveTo>
                  <a:lnTo>
                    <a:pt x="1435" y="345"/>
                  </a:lnTo>
                  <a:lnTo>
                    <a:pt x="1435" y="0"/>
                  </a:lnTo>
                  <a:lnTo>
                    <a:pt x="80" y="0"/>
                  </a:lnTo>
                  <a:lnTo>
                    <a:pt x="80" y="505"/>
                  </a:lnTo>
                  <a:lnTo>
                    <a:pt x="0" y="505"/>
                  </a:ln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570" name="Freeform 33">
              <a:extLst>
                <a:ext uri="{FF2B5EF4-FFF2-40B4-BE49-F238E27FC236}">
                  <a16:creationId xmlns:a16="http://schemas.microsoft.com/office/drawing/2014/main" id="{2645CEC6-E238-BE4D-BE63-749BD6C967D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3" y="1359"/>
              <a:ext cx="771" cy="345"/>
            </a:xfrm>
            <a:custGeom>
              <a:avLst/>
              <a:gdLst>
                <a:gd name="T0" fmla="*/ 0 w 1541"/>
                <a:gd name="T1" fmla="*/ 0 h 691"/>
                <a:gd name="T2" fmla="*/ 0 w 1541"/>
                <a:gd name="T3" fmla="*/ 0 h 691"/>
                <a:gd name="T4" fmla="*/ 1 w 1541"/>
                <a:gd name="T5" fmla="*/ 0 h 691"/>
                <a:gd name="T6" fmla="*/ 1 w 1541"/>
                <a:gd name="T7" fmla="*/ 0 h 691"/>
                <a:gd name="T8" fmla="*/ 1 w 1541"/>
                <a:gd name="T9" fmla="*/ 0 h 69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41"/>
                <a:gd name="T16" fmla="*/ 0 h 691"/>
                <a:gd name="T17" fmla="*/ 1541 w 1541"/>
                <a:gd name="T18" fmla="*/ 691 h 69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41" h="691">
                  <a:moveTo>
                    <a:pt x="0" y="691"/>
                  </a:moveTo>
                  <a:lnTo>
                    <a:pt x="0" y="0"/>
                  </a:lnTo>
                  <a:lnTo>
                    <a:pt x="1355" y="0"/>
                  </a:lnTo>
                  <a:lnTo>
                    <a:pt x="1355" y="345"/>
                  </a:lnTo>
                  <a:lnTo>
                    <a:pt x="1541" y="345"/>
                  </a:ln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571" name="Line 34">
              <a:extLst>
                <a:ext uri="{FF2B5EF4-FFF2-40B4-BE49-F238E27FC236}">
                  <a16:creationId xmlns:a16="http://schemas.microsoft.com/office/drawing/2014/main" id="{D2B36DEF-0DDE-FC41-90BA-B2C5ECE01BE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469" y="2275"/>
              <a:ext cx="1" cy="27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572" name="Line 35">
              <a:extLst>
                <a:ext uri="{FF2B5EF4-FFF2-40B4-BE49-F238E27FC236}">
                  <a16:creationId xmlns:a16="http://schemas.microsoft.com/office/drawing/2014/main" id="{52215008-12F8-894A-A9BA-A07A4F01AAB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665" y="2275"/>
              <a:ext cx="1" cy="27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573" name="Freeform 36">
              <a:extLst>
                <a:ext uri="{FF2B5EF4-FFF2-40B4-BE49-F238E27FC236}">
                  <a16:creationId xmlns:a16="http://schemas.microsoft.com/office/drawing/2014/main" id="{F27D035D-1781-014C-9DDB-DBC6982AC02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4" y="2554"/>
              <a:ext cx="3986" cy="1"/>
            </a:xfrm>
            <a:custGeom>
              <a:avLst/>
              <a:gdLst>
                <a:gd name="T0" fmla="*/ 0 w 7973"/>
                <a:gd name="T1" fmla="*/ 0 h 1"/>
                <a:gd name="T2" fmla="*/ 0 w 7973"/>
                <a:gd name="T3" fmla="*/ 0 h 1"/>
                <a:gd name="T4" fmla="*/ 0 w 7973"/>
                <a:gd name="T5" fmla="*/ 0 h 1"/>
                <a:gd name="T6" fmla="*/ 0 60000 65536"/>
                <a:gd name="T7" fmla="*/ 0 60000 65536"/>
                <a:gd name="T8" fmla="*/ 0 60000 65536"/>
                <a:gd name="T9" fmla="*/ 0 w 7973"/>
                <a:gd name="T10" fmla="*/ 0 h 1"/>
                <a:gd name="T11" fmla="*/ 7973 w 7973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973" h="1">
                  <a:moveTo>
                    <a:pt x="0" y="0"/>
                  </a:moveTo>
                  <a:lnTo>
                    <a:pt x="7973" y="0"/>
                  </a:ln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574" name="Rectangle 41">
              <a:extLst>
                <a:ext uri="{FF2B5EF4-FFF2-40B4-BE49-F238E27FC236}">
                  <a16:creationId xmlns:a16="http://schemas.microsoft.com/office/drawing/2014/main" id="{16C975DA-415A-8943-A277-B08C4B8046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35" y="1532"/>
              <a:ext cx="425" cy="677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b="0">
                <a:solidFill>
                  <a:srgbClr val="000000"/>
                </a:solidFill>
                <a:latin typeface="Times" pitchFamily="2" charset="0"/>
              </a:endParaRPr>
            </a:p>
          </p:txBody>
        </p:sp>
        <p:sp>
          <p:nvSpPr>
            <p:cNvPr id="108575" name="Rectangle 42">
              <a:extLst>
                <a:ext uri="{FF2B5EF4-FFF2-40B4-BE49-F238E27FC236}">
                  <a16:creationId xmlns:a16="http://schemas.microsoft.com/office/drawing/2014/main" id="{4F2649A6-7DAF-1046-ACE7-C3EB7185B0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6" y="2473"/>
              <a:ext cx="413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0">
                  <a:solidFill>
                    <a:srgbClr val="0000FF"/>
                  </a:solidFill>
                  <a:latin typeface="Times-Roman" pitchFamily="2" charset="0"/>
                </a:rPr>
                <a:t>Clear_n </a:t>
              </a:r>
              <a:endParaRPr lang="en-US" altLang="en-US" b="0">
                <a:solidFill>
                  <a:srgbClr val="0000FF"/>
                </a:solidFill>
                <a:latin typeface="Times" pitchFamily="2" charset="0"/>
              </a:endParaRPr>
            </a:p>
          </p:txBody>
        </p:sp>
        <p:sp>
          <p:nvSpPr>
            <p:cNvPr id="108576" name="Rectangle 43">
              <a:extLst>
                <a:ext uri="{FF2B5EF4-FFF2-40B4-BE49-F238E27FC236}">
                  <a16:creationId xmlns:a16="http://schemas.microsoft.com/office/drawing/2014/main" id="{91169DFB-05AF-F749-8000-8839283502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79" y="1642"/>
              <a:ext cx="102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0">
                  <a:solidFill>
                    <a:srgbClr val="000000"/>
                  </a:solidFill>
                  <a:latin typeface="Times-Roman" pitchFamily="2" charset="0"/>
                </a:rPr>
                <a:t>T </a:t>
              </a:r>
              <a:endParaRPr lang="en-US" altLang="en-US" b="0">
                <a:solidFill>
                  <a:srgbClr val="000000"/>
                </a:solidFill>
                <a:latin typeface="Times" pitchFamily="2" charset="0"/>
              </a:endParaRPr>
            </a:p>
          </p:txBody>
        </p:sp>
        <p:sp>
          <p:nvSpPr>
            <p:cNvPr id="108577" name="Rectangle 44">
              <a:extLst>
                <a:ext uri="{FF2B5EF4-FFF2-40B4-BE49-F238E27FC236}">
                  <a16:creationId xmlns:a16="http://schemas.microsoft.com/office/drawing/2014/main" id="{94A011CF-4D3A-0C45-8EE0-A13057782D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28" y="1637"/>
              <a:ext cx="118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0">
                  <a:solidFill>
                    <a:srgbClr val="000000"/>
                  </a:solidFill>
                  <a:latin typeface="Times-Roman" pitchFamily="2" charset="0"/>
                </a:rPr>
                <a:t>Q </a:t>
              </a:r>
              <a:endParaRPr lang="en-US" altLang="en-US" b="0">
                <a:solidFill>
                  <a:srgbClr val="000000"/>
                </a:solidFill>
                <a:latin typeface="Times" pitchFamily="2" charset="0"/>
              </a:endParaRPr>
            </a:p>
          </p:txBody>
        </p:sp>
        <p:sp>
          <p:nvSpPr>
            <p:cNvPr id="108578" name="Line 45">
              <a:extLst>
                <a:ext uri="{FF2B5EF4-FFF2-40B4-BE49-F238E27FC236}">
                  <a16:creationId xmlns:a16="http://schemas.microsoft.com/office/drawing/2014/main" id="{2527F8E9-71E3-4243-BCE8-C3A7DD6552C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941" y="1970"/>
              <a:ext cx="53" cy="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579" name="Freeform 46">
              <a:extLst>
                <a:ext uri="{FF2B5EF4-FFF2-40B4-BE49-F238E27FC236}">
                  <a16:creationId xmlns:a16="http://schemas.microsoft.com/office/drawing/2014/main" id="{3BC85222-24A5-E94F-9866-57E13792FAFA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5" y="1996"/>
              <a:ext cx="93" cy="93"/>
            </a:xfrm>
            <a:custGeom>
              <a:avLst/>
              <a:gdLst>
                <a:gd name="T0" fmla="*/ 0 w 186"/>
                <a:gd name="T1" fmla="*/ 1 h 186"/>
                <a:gd name="T2" fmla="*/ 1 w 186"/>
                <a:gd name="T3" fmla="*/ 1 h 186"/>
                <a:gd name="T4" fmla="*/ 0 w 186"/>
                <a:gd name="T5" fmla="*/ 0 h 186"/>
                <a:gd name="T6" fmla="*/ 0 60000 65536"/>
                <a:gd name="T7" fmla="*/ 0 60000 65536"/>
                <a:gd name="T8" fmla="*/ 0 60000 65536"/>
                <a:gd name="T9" fmla="*/ 0 w 186"/>
                <a:gd name="T10" fmla="*/ 0 h 186"/>
                <a:gd name="T11" fmla="*/ 186 w 186"/>
                <a:gd name="T12" fmla="*/ 186 h 18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6" h="186">
                  <a:moveTo>
                    <a:pt x="0" y="186"/>
                  </a:moveTo>
                  <a:lnTo>
                    <a:pt x="186" y="80"/>
                  </a:lnTo>
                  <a:lnTo>
                    <a:pt x="0" y="0"/>
                  </a:ln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580" name="Line 47">
              <a:extLst>
                <a:ext uri="{FF2B5EF4-FFF2-40B4-BE49-F238E27FC236}">
                  <a16:creationId xmlns:a16="http://schemas.microsoft.com/office/drawing/2014/main" id="{A12DA4C0-D0A9-2545-A3A0-469257B8311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60" y="1704"/>
              <a:ext cx="199" cy="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581" name="Line 48">
              <a:extLst>
                <a:ext uri="{FF2B5EF4-FFF2-40B4-BE49-F238E27FC236}">
                  <a16:creationId xmlns:a16="http://schemas.microsoft.com/office/drawing/2014/main" id="{90A41BF8-73E2-5A41-847D-A8112B8A178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502" y="1704"/>
              <a:ext cx="133" cy="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582" name="Freeform 49">
              <a:extLst>
                <a:ext uri="{FF2B5EF4-FFF2-40B4-BE49-F238E27FC236}">
                  <a16:creationId xmlns:a16="http://schemas.microsoft.com/office/drawing/2014/main" id="{4FA636F9-F69F-8D43-A5D4-FB3690DBDA04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2" y="2036"/>
              <a:ext cx="120" cy="346"/>
            </a:xfrm>
            <a:custGeom>
              <a:avLst/>
              <a:gdLst>
                <a:gd name="T0" fmla="*/ 0 w 239"/>
                <a:gd name="T1" fmla="*/ 1 h 690"/>
                <a:gd name="T2" fmla="*/ 0 w 239"/>
                <a:gd name="T3" fmla="*/ 0 h 690"/>
                <a:gd name="T4" fmla="*/ 1 w 239"/>
                <a:gd name="T5" fmla="*/ 0 h 690"/>
                <a:gd name="T6" fmla="*/ 0 60000 65536"/>
                <a:gd name="T7" fmla="*/ 0 60000 65536"/>
                <a:gd name="T8" fmla="*/ 0 60000 65536"/>
                <a:gd name="T9" fmla="*/ 0 w 239"/>
                <a:gd name="T10" fmla="*/ 0 h 690"/>
                <a:gd name="T11" fmla="*/ 239 w 239"/>
                <a:gd name="T12" fmla="*/ 690 h 69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39" h="690">
                  <a:moveTo>
                    <a:pt x="0" y="690"/>
                  </a:moveTo>
                  <a:lnTo>
                    <a:pt x="0" y="0"/>
                  </a:lnTo>
                  <a:lnTo>
                    <a:pt x="239" y="0"/>
                  </a:ln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583" name="Freeform 51">
              <a:extLst>
                <a:ext uri="{FF2B5EF4-FFF2-40B4-BE49-F238E27FC236}">
                  <a16:creationId xmlns:a16="http://schemas.microsoft.com/office/drawing/2014/main" id="{F4FB872A-1FBC-8841-BA4C-CF9E391B8AA6}"/>
                </a:ext>
              </a:extLst>
            </p:cNvPr>
            <p:cNvSpPr>
              <a:spLocks/>
            </p:cNvSpPr>
            <p:nvPr/>
          </p:nvSpPr>
          <p:spPr bwMode="auto">
            <a:xfrm>
              <a:off x="3489" y="2368"/>
              <a:ext cx="26" cy="27"/>
            </a:xfrm>
            <a:custGeom>
              <a:avLst/>
              <a:gdLst>
                <a:gd name="T0" fmla="*/ 0 w 54"/>
                <a:gd name="T1" fmla="*/ 1 h 53"/>
                <a:gd name="T2" fmla="*/ 0 w 54"/>
                <a:gd name="T3" fmla="*/ 1 h 53"/>
                <a:gd name="T4" fmla="*/ 0 w 54"/>
                <a:gd name="T5" fmla="*/ 1 h 53"/>
                <a:gd name="T6" fmla="*/ 0 w 54"/>
                <a:gd name="T7" fmla="*/ 1 h 53"/>
                <a:gd name="T8" fmla="*/ 0 w 54"/>
                <a:gd name="T9" fmla="*/ 1 h 53"/>
                <a:gd name="T10" fmla="*/ 0 w 54"/>
                <a:gd name="T11" fmla="*/ 1 h 53"/>
                <a:gd name="T12" fmla="*/ 0 w 54"/>
                <a:gd name="T13" fmla="*/ 1 h 53"/>
                <a:gd name="T14" fmla="*/ 0 w 54"/>
                <a:gd name="T15" fmla="*/ 1 h 53"/>
                <a:gd name="T16" fmla="*/ 0 w 54"/>
                <a:gd name="T17" fmla="*/ 1 h 53"/>
                <a:gd name="T18" fmla="*/ 0 w 54"/>
                <a:gd name="T19" fmla="*/ 1 h 53"/>
                <a:gd name="T20" fmla="*/ 0 w 54"/>
                <a:gd name="T21" fmla="*/ 1 h 53"/>
                <a:gd name="T22" fmla="*/ 0 w 54"/>
                <a:gd name="T23" fmla="*/ 0 h 53"/>
                <a:gd name="T24" fmla="*/ 0 w 54"/>
                <a:gd name="T25" fmla="*/ 1 h 53"/>
                <a:gd name="T26" fmla="*/ 0 w 54"/>
                <a:gd name="T27" fmla="*/ 1 h 53"/>
                <a:gd name="T28" fmla="*/ 0 w 54"/>
                <a:gd name="T29" fmla="*/ 1 h 53"/>
                <a:gd name="T30" fmla="*/ 0 w 54"/>
                <a:gd name="T31" fmla="*/ 1 h 53"/>
                <a:gd name="T32" fmla="*/ 0 w 54"/>
                <a:gd name="T33" fmla="*/ 1 h 53"/>
                <a:gd name="T34" fmla="*/ 0 w 54"/>
                <a:gd name="T35" fmla="*/ 1 h 53"/>
                <a:gd name="T36" fmla="*/ 0 w 54"/>
                <a:gd name="T37" fmla="*/ 1 h 53"/>
                <a:gd name="T38" fmla="*/ 0 w 54"/>
                <a:gd name="T39" fmla="*/ 1 h 53"/>
                <a:gd name="T40" fmla="*/ 0 w 54"/>
                <a:gd name="T41" fmla="*/ 1 h 53"/>
                <a:gd name="T42" fmla="*/ 0 w 54"/>
                <a:gd name="T43" fmla="*/ 1 h 53"/>
                <a:gd name="T44" fmla="*/ 0 w 54"/>
                <a:gd name="T45" fmla="*/ 1 h 53"/>
                <a:gd name="T46" fmla="*/ 0 w 54"/>
                <a:gd name="T47" fmla="*/ 1 h 53"/>
                <a:gd name="T48" fmla="*/ 0 w 54"/>
                <a:gd name="T49" fmla="*/ 1 h 53"/>
                <a:gd name="T50" fmla="*/ 0 w 54"/>
                <a:gd name="T51" fmla="*/ 1 h 53"/>
                <a:gd name="T52" fmla="*/ 0 w 54"/>
                <a:gd name="T53" fmla="*/ 1 h 53"/>
                <a:gd name="T54" fmla="*/ 0 w 54"/>
                <a:gd name="T55" fmla="*/ 1 h 53"/>
                <a:gd name="T56" fmla="*/ 0 w 54"/>
                <a:gd name="T57" fmla="*/ 1 h 53"/>
                <a:gd name="T58" fmla="*/ 0 w 54"/>
                <a:gd name="T59" fmla="*/ 1 h 53"/>
                <a:gd name="T60" fmla="*/ 0 w 54"/>
                <a:gd name="T61" fmla="*/ 1 h 53"/>
                <a:gd name="T62" fmla="*/ 0 w 54"/>
                <a:gd name="T63" fmla="*/ 1 h 53"/>
                <a:gd name="T64" fmla="*/ 0 w 54"/>
                <a:gd name="T65" fmla="*/ 1 h 53"/>
                <a:gd name="T66" fmla="*/ 0 w 54"/>
                <a:gd name="T67" fmla="*/ 1 h 53"/>
                <a:gd name="T68" fmla="*/ 0 w 54"/>
                <a:gd name="T69" fmla="*/ 1 h 53"/>
                <a:gd name="T70" fmla="*/ 0 w 54"/>
                <a:gd name="T71" fmla="*/ 1 h 53"/>
                <a:gd name="T72" fmla="*/ 0 w 54"/>
                <a:gd name="T73" fmla="*/ 1 h 53"/>
                <a:gd name="T74" fmla="*/ 0 w 54"/>
                <a:gd name="T75" fmla="*/ 1 h 53"/>
                <a:gd name="T76" fmla="*/ 0 w 54"/>
                <a:gd name="T77" fmla="*/ 1 h 53"/>
                <a:gd name="T78" fmla="*/ 0 w 54"/>
                <a:gd name="T79" fmla="*/ 1 h 53"/>
                <a:gd name="T80" fmla="*/ 0 w 54"/>
                <a:gd name="T81" fmla="*/ 1 h 53"/>
                <a:gd name="T82" fmla="*/ 0 w 54"/>
                <a:gd name="T83" fmla="*/ 1 h 53"/>
                <a:gd name="T84" fmla="*/ 0 w 54"/>
                <a:gd name="T85" fmla="*/ 1 h 53"/>
                <a:gd name="T86" fmla="*/ 0 w 54"/>
                <a:gd name="T87" fmla="*/ 1 h 53"/>
                <a:gd name="T88" fmla="*/ 0 w 54"/>
                <a:gd name="T89" fmla="*/ 1 h 53"/>
                <a:gd name="T90" fmla="*/ 0 w 54"/>
                <a:gd name="T91" fmla="*/ 1 h 53"/>
                <a:gd name="T92" fmla="*/ 0 w 54"/>
                <a:gd name="T93" fmla="*/ 1 h 53"/>
                <a:gd name="T94" fmla="*/ 0 w 54"/>
                <a:gd name="T95" fmla="*/ 1 h 53"/>
                <a:gd name="T96" fmla="*/ 0 w 54"/>
                <a:gd name="T97" fmla="*/ 1 h 53"/>
                <a:gd name="T98" fmla="*/ 0 w 54"/>
                <a:gd name="T99" fmla="*/ 1 h 53"/>
                <a:gd name="T100" fmla="*/ 0 w 54"/>
                <a:gd name="T101" fmla="*/ 1 h 53"/>
                <a:gd name="T102" fmla="*/ 0 w 54"/>
                <a:gd name="T103" fmla="*/ 1 h 53"/>
                <a:gd name="T104" fmla="*/ 0 w 54"/>
                <a:gd name="T105" fmla="*/ 1 h 53"/>
                <a:gd name="T106" fmla="*/ 0 w 54"/>
                <a:gd name="T107" fmla="*/ 1 h 53"/>
                <a:gd name="T108" fmla="*/ 0 w 54"/>
                <a:gd name="T109" fmla="*/ 1 h 53"/>
                <a:gd name="T110" fmla="*/ 0 w 54"/>
                <a:gd name="T111" fmla="*/ 1 h 53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54"/>
                <a:gd name="T169" fmla="*/ 0 h 53"/>
                <a:gd name="T170" fmla="*/ 54 w 54"/>
                <a:gd name="T171" fmla="*/ 53 h 53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54" h="53">
                  <a:moveTo>
                    <a:pt x="0" y="21"/>
                  </a:moveTo>
                  <a:lnTo>
                    <a:pt x="0" y="33"/>
                  </a:lnTo>
                  <a:lnTo>
                    <a:pt x="0" y="30"/>
                  </a:lnTo>
                  <a:lnTo>
                    <a:pt x="0" y="29"/>
                  </a:lnTo>
                  <a:lnTo>
                    <a:pt x="0" y="27"/>
                  </a:lnTo>
                  <a:lnTo>
                    <a:pt x="2" y="26"/>
                  </a:lnTo>
                  <a:lnTo>
                    <a:pt x="2" y="25"/>
                  </a:lnTo>
                  <a:lnTo>
                    <a:pt x="2" y="23"/>
                  </a:lnTo>
                  <a:lnTo>
                    <a:pt x="3" y="21"/>
                  </a:lnTo>
                  <a:lnTo>
                    <a:pt x="3" y="19"/>
                  </a:lnTo>
                  <a:lnTo>
                    <a:pt x="3" y="18"/>
                  </a:lnTo>
                  <a:lnTo>
                    <a:pt x="4" y="17"/>
                  </a:lnTo>
                  <a:lnTo>
                    <a:pt x="6" y="15"/>
                  </a:lnTo>
                  <a:lnTo>
                    <a:pt x="6" y="14"/>
                  </a:lnTo>
                  <a:lnTo>
                    <a:pt x="7" y="13"/>
                  </a:lnTo>
                  <a:lnTo>
                    <a:pt x="8" y="11"/>
                  </a:lnTo>
                  <a:lnTo>
                    <a:pt x="8" y="10"/>
                  </a:lnTo>
                  <a:lnTo>
                    <a:pt x="10" y="10"/>
                  </a:lnTo>
                  <a:lnTo>
                    <a:pt x="11" y="9"/>
                  </a:lnTo>
                  <a:lnTo>
                    <a:pt x="12" y="7"/>
                  </a:lnTo>
                  <a:lnTo>
                    <a:pt x="14" y="6"/>
                  </a:lnTo>
                  <a:lnTo>
                    <a:pt x="15" y="6"/>
                  </a:lnTo>
                  <a:lnTo>
                    <a:pt x="16" y="5"/>
                  </a:lnTo>
                  <a:lnTo>
                    <a:pt x="18" y="4"/>
                  </a:lnTo>
                  <a:lnTo>
                    <a:pt x="19" y="4"/>
                  </a:lnTo>
                  <a:lnTo>
                    <a:pt x="20" y="2"/>
                  </a:lnTo>
                  <a:lnTo>
                    <a:pt x="22" y="2"/>
                  </a:lnTo>
                  <a:lnTo>
                    <a:pt x="23" y="2"/>
                  </a:lnTo>
                  <a:lnTo>
                    <a:pt x="24" y="1"/>
                  </a:lnTo>
                  <a:lnTo>
                    <a:pt x="26" y="1"/>
                  </a:lnTo>
                  <a:lnTo>
                    <a:pt x="28" y="1"/>
                  </a:lnTo>
                  <a:lnTo>
                    <a:pt x="30" y="1"/>
                  </a:lnTo>
                  <a:lnTo>
                    <a:pt x="31" y="1"/>
                  </a:lnTo>
                  <a:lnTo>
                    <a:pt x="32" y="0"/>
                  </a:lnTo>
                  <a:lnTo>
                    <a:pt x="22" y="0"/>
                  </a:lnTo>
                  <a:lnTo>
                    <a:pt x="23" y="1"/>
                  </a:lnTo>
                  <a:lnTo>
                    <a:pt x="24" y="1"/>
                  </a:lnTo>
                  <a:lnTo>
                    <a:pt x="27" y="1"/>
                  </a:lnTo>
                  <a:lnTo>
                    <a:pt x="28" y="1"/>
                  </a:lnTo>
                  <a:lnTo>
                    <a:pt x="30" y="1"/>
                  </a:lnTo>
                  <a:lnTo>
                    <a:pt x="31" y="2"/>
                  </a:lnTo>
                  <a:lnTo>
                    <a:pt x="32" y="2"/>
                  </a:lnTo>
                  <a:lnTo>
                    <a:pt x="34" y="2"/>
                  </a:lnTo>
                  <a:lnTo>
                    <a:pt x="35" y="4"/>
                  </a:lnTo>
                  <a:lnTo>
                    <a:pt x="36" y="4"/>
                  </a:lnTo>
                  <a:lnTo>
                    <a:pt x="38" y="5"/>
                  </a:lnTo>
                  <a:lnTo>
                    <a:pt x="39" y="6"/>
                  </a:lnTo>
                  <a:lnTo>
                    <a:pt x="40" y="6"/>
                  </a:lnTo>
                  <a:lnTo>
                    <a:pt x="42" y="7"/>
                  </a:lnTo>
                  <a:lnTo>
                    <a:pt x="43" y="9"/>
                  </a:lnTo>
                  <a:lnTo>
                    <a:pt x="44" y="10"/>
                  </a:lnTo>
                  <a:lnTo>
                    <a:pt x="46" y="10"/>
                  </a:lnTo>
                  <a:lnTo>
                    <a:pt x="47" y="11"/>
                  </a:lnTo>
                  <a:lnTo>
                    <a:pt x="47" y="13"/>
                  </a:lnTo>
                  <a:lnTo>
                    <a:pt x="48" y="14"/>
                  </a:lnTo>
                  <a:lnTo>
                    <a:pt x="50" y="15"/>
                  </a:lnTo>
                  <a:lnTo>
                    <a:pt x="50" y="17"/>
                  </a:lnTo>
                  <a:lnTo>
                    <a:pt x="51" y="18"/>
                  </a:lnTo>
                  <a:lnTo>
                    <a:pt x="51" y="19"/>
                  </a:lnTo>
                  <a:lnTo>
                    <a:pt x="52" y="21"/>
                  </a:lnTo>
                  <a:lnTo>
                    <a:pt x="52" y="23"/>
                  </a:lnTo>
                  <a:lnTo>
                    <a:pt x="52" y="25"/>
                  </a:lnTo>
                  <a:lnTo>
                    <a:pt x="54" y="26"/>
                  </a:lnTo>
                  <a:lnTo>
                    <a:pt x="54" y="27"/>
                  </a:lnTo>
                  <a:lnTo>
                    <a:pt x="54" y="29"/>
                  </a:lnTo>
                  <a:lnTo>
                    <a:pt x="54" y="30"/>
                  </a:lnTo>
                  <a:lnTo>
                    <a:pt x="54" y="33"/>
                  </a:lnTo>
                  <a:lnTo>
                    <a:pt x="54" y="21"/>
                  </a:lnTo>
                  <a:lnTo>
                    <a:pt x="54" y="23"/>
                  </a:lnTo>
                  <a:lnTo>
                    <a:pt x="54" y="25"/>
                  </a:lnTo>
                  <a:lnTo>
                    <a:pt x="54" y="26"/>
                  </a:lnTo>
                  <a:lnTo>
                    <a:pt x="54" y="27"/>
                  </a:lnTo>
                  <a:lnTo>
                    <a:pt x="52" y="29"/>
                  </a:lnTo>
                  <a:lnTo>
                    <a:pt x="52" y="30"/>
                  </a:lnTo>
                  <a:lnTo>
                    <a:pt x="52" y="33"/>
                  </a:lnTo>
                  <a:lnTo>
                    <a:pt x="51" y="34"/>
                  </a:lnTo>
                  <a:lnTo>
                    <a:pt x="51" y="35"/>
                  </a:lnTo>
                  <a:lnTo>
                    <a:pt x="50" y="37"/>
                  </a:lnTo>
                  <a:lnTo>
                    <a:pt x="50" y="38"/>
                  </a:lnTo>
                  <a:lnTo>
                    <a:pt x="48" y="39"/>
                  </a:lnTo>
                  <a:lnTo>
                    <a:pt x="47" y="41"/>
                  </a:lnTo>
                  <a:lnTo>
                    <a:pt x="47" y="42"/>
                  </a:lnTo>
                  <a:lnTo>
                    <a:pt x="46" y="43"/>
                  </a:lnTo>
                  <a:lnTo>
                    <a:pt x="44" y="43"/>
                  </a:lnTo>
                  <a:lnTo>
                    <a:pt x="43" y="45"/>
                  </a:lnTo>
                  <a:lnTo>
                    <a:pt x="42" y="46"/>
                  </a:lnTo>
                  <a:lnTo>
                    <a:pt x="40" y="47"/>
                  </a:lnTo>
                  <a:lnTo>
                    <a:pt x="39" y="47"/>
                  </a:lnTo>
                  <a:lnTo>
                    <a:pt x="38" y="49"/>
                  </a:lnTo>
                  <a:lnTo>
                    <a:pt x="36" y="50"/>
                  </a:lnTo>
                  <a:lnTo>
                    <a:pt x="35" y="50"/>
                  </a:lnTo>
                  <a:lnTo>
                    <a:pt x="34" y="51"/>
                  </a:lnTo>
                  <a:lnTo>
                    <a:pt x="32" y="51"/>
                  </a:lnTo>
                  <a:lnTo>
                    <a:pt x="31" y="51"/>
                  </a:lnTo>
                  <a:lnTo>
                    <a:pt x="30" y="53"/>
                  </a:lnTo>
                  <a:lnTo>
                    <a:pt x="28" y="53"/>
                  </a:lnTo>
                  <a:lnTo>
                    <a:pt x="27" y="53"/>
                  </a:lnTo>
                  <a:lnTo>
                    <a:pt x="24" y="53"/>
                  </a:lnTo>
                  <a:lnTo>
                    <a:pt x="23" y="53"/>
                  </a:lnTo>
                  <a:lnTo>
                    <a:pt x="22" y="53"/>
                  </a:lnTo>
                  <a:lnTo>
                    <a:pt x="32" y="53"/>
                  </a:lnTo>
                  <a:lnTo>
                    <a:pt x="31" y="53"/>
                  </a:lnTo>
                  <a:lnTo>
                    <a:pt x="30" y="53"/>
                  </a:lnTo>
                  <a:lnTo>
                    <a:pt x="28" y="53"/>
                  </a:lnTo>
                  <a:lnTo>
                    <a:pt x="26" y="53"/>
                  </a:lnTo>
                  <a:lnTo>
                    <a:pt x="24" y="53"/>
                  </a:lnTo>
                  <a:lnTo>
                    <a:pt x="23" y="51"/>
                  </a:lnTo>
                  <a:lnTo>
                    <a:pt x="22" y="51"/>
                  </a:lnTo>
                  <a:lnTo>
                    <a:pt x="20" y="51"/>
                  </a:lnTo>
                  <a:lnTo>
                    <a:pt x="19" y="50"/>
                  </a:lnTo>
                  <a:lnTo>
                    <a:pt x="18" y="50"/>
                  </a:lnTo>
                  <a:lnTo>
                    <a:pt x="16" y="49"/>
                  </a:lnTo>
                  <a:lnTo>
                    <a:pt x="15" y="47"/>
                  </a:lnTo>
                  <a:lnTo>
                    <a:pt x="14" y="47"/>
                  </a:lnTo>
                  <a:lnTo>
                    <a:pt x="12" y="46"/>
                  </a:lnTo>
                  <a:lnTo>
                    <a:pt x="11" y="45"/>
                  </a:lnTo>
                  <a:lnTo>
                    <a:pt x="10" y="43"/>
                  </a:lnTo>
                  <a:lnTo>
                    <a:pt x="8" y="43"/>
                  </a:lnTo>
                  <a:lnTo>
                    <a:pt x="8" y="42"/>
                  </a:lnTo>
                  <a:lnTo>
                    <a:pt x="7" y="41"/>
                  </a:lnTo>
                  <a:lnTo>
                    <a:pt x="6" y="39"/>
                  </a:lnTo>
                  <a:lnTo>
                    <a:pt x="6" y="38"/>
                  </a:lnTo>
                  <a:lnTo>
                    <a:pt x="4" y="37"/>
                  </a:lnTo>
                  <a:lnTo>
                    <a:pt x="3" y="35"/>
                  </a:lnTo>
                  <a:lnTo>
                    <a:pt x="3" y="34"/>
                  </a:lnTo>
                  <a:lnTo>
                    <a:pt x="3" y="33"/>
                  </a:lnTo>
                  <a:lnTo>
                    <a:pt x="2" y="30"/>
                  </a:lnTo>
                  <a:lnTo>
                    <a:pt x="2" y="29"/>
                  </a:lnTo>
                  <a:lnTo>
                    <a:pt x="2" y="27"/>
                  </a:lnTo>
                  <a:lnTo>
                    <a:pt x="0" y="26"/>
                  </a:lnTo>
                  <a:lnTo>
                    <a:pt x="0" y="25"/>
                  </a:lnTo>
                  <a:lnTo>
                    <a:pt x="0" y="23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000000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8584" name="Line 52">
              <a:extLst>
                <a:ext uri="{FF2B5EF4-FFF2-40B4-BE49-F238E27FC236}">
                  <a16:creationId xmlns:a16="http://schemas.microsoft.com/office/drawing/2014/main" id="{1FFD1842-0570-6C49-90C0-E74B5C03A70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384" y="1625"/>
              <a:ext cx="11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585" name="Freeform 56">
              <a:extLst>
                <a:ext uri="{FF2B5EF4-FFF2-40B4-BE49-F238E27FC236}">
                  <a16:creationId xmlns:a16="http://schemas.microsoft.com/office/drawing/2014/main" id="{B85A7753-323E-094F-AD2A-E9B643435419}"/>
                </a:ext>
              </a:extLst>
            </p:cNvPr>
            <p:cNvSpPr>
              <a:spLocks/>
            </p:cNvSpPr>
            <p:nvPr/>
          </p:nvSpPr>
          <p:spPr bwMode="auto">
            <a:xfrm>
              <a:off x="3462" y="1359"/>
              <a:ext cx="797" cy="266"/>
            </a:xfrm>
            <a:custGeom>
              <a:avLst/>
              <a:gdLst>
                <a:gd name="T0" fmla="*/ 0 w 1595"/>
                <a:gd name="T1" fmla="*/ 1 h 531"/>
                <a:gd name="T2" fmla="*/ 0 w 1595"/>
                <a:gd name="T3" fmla="*/ 1 h 531"/>
                <a:gd name="T4" fmla="*/ 0 w 1595"/>
                <a:gd name="T5" fmla="*/ 0 h 531"/>
                <a:gd name="T6" fmla="*/ 0 w 1595"/>
                <a:gd name="T7" fmla="*/ 0 h 531"/>
                <a:gd name="T8" fmla="*/ 0 w 1595"/>
                <a:gd name="T9" fmla="*/ 1 h 531"/>
                <a:gd name="T10" fmla="*/ 0 w 1595"/>
                <a:gd name="T11" fmla="*/ 1 h 53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95"/>
                <a:gd name="T19" fmla="*/ 0 h 531"/>
                <a:gd name="T20" fmla="*/ 1595 w 1595"/>
                <a:gd name="T21" fmla="*/ 531 h 53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95" h="531">
                  <a:moveTo>
                    <a:pt x="1595" y="345"/>
                  </a:moveTo>
                  <a:lnTo>
                    <a:pt x="1435" y="345"/>
                  </a:lnTo>
                  <a:lnTo>
                    <a:pt x="1435" y="0"/>
                  </a:lnTo>
                  <a:lnTo>
                    <a:pt x="80" y="0"/>
                  </a:lnTo>
                  <a:lnTo>
                    <a:pt x="80" y="531"/>
                  </a:lnTo>
                  <a:lnTo>
                    <a:pt x="0" y="531"/>
                  </a:ln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586" name="Line 57">
              <a:extLst>
                <a:ext uri="{FF2B5EF4-FFF2-40B4-BE49-F238E27FC236}">
                  <a16:creationId xmlns:a16="http://schemas.microsoft.com/office/drawing/2014/main" id="{0D033A1D-B546-9848-A360-3874E364795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01" y="1625"/>
              <a:ext cx="1" cy="7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587" name="Line 58">
              <a:extLst>
                <a:ext uri="{FF2B5EF4-FFF2-40B4-BE49-F238E27FC236}">
                  <a16:creationId xmlns:a16="http://schemas.microsoft.com/office/drawing/2014/main" id="{AE2AA03F-41D4-DD40-9B5C-ED579AC65A9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847" y="2275"/>
              <a:ext cx="1" cy="27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588" name="Rectangle 61">
              <a:extLst>
                <a:ext uri="{FF2B5EF4-FFF2-40B4-BE49-F238E27FC236}">
                  <a16:creationId xmlns:a16="http://schemas.microsoft.com/office/drawing/2014/main" id="{8525C19F-0411-4940-B20B-3591F40BBA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18" y="1532"/>
              <a:ext cx="425" cy="677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b="0">
                <a:solidFill>
                  <a:srgbClr val="000000"/>
                </a:solidFill>
                <a:latin typeface="Times" pitchFamily="2" charset="0"/>
              </a:endParaRPr>
            </a:p>
          </p:txBody>
        </p:sp>
        <p:sp>
          <p:nvSpPr>
            <p:cNvPr id="108589" name="Rectangle 62">
              <a:extLst>
                <a:ext uri="{FF2B5EF4-FFF2-40B4-BE49-F238E27FC236}">
                  <a16:creationId xmlns:a16="http://schemas.microsoft.com/office/drawing/2014/main" id="{A29EB273-BE42-BC4A-8BAB-92BC5007E0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23" y="1977"/>
              <a:ext cx="118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0">
                  <a:solidFill>
                    <a:srgbClr val="000000"/>
                  </a:solidFill>
                  <a:latin typeface="Times-Roman" pitchFamily="2" charset="0"/>
                </a:rPr>
                <a:t>Q </a:t>
              </a:r>
              <a:endParaRPr lang="en-US" altLang="en-US" b="0">
                <a:solidFill>
                  <a:srgbClr val="000000"/>
                </a:solidFill>
                <a:latin typeface="Times" pitchFamily="2" charset="0"/>
              </a:endParaRPr>
            </a:p>
          </p:txBody>
        </p:sp>
        <p:sp>
          <p:nvSpPr>
            <p:cNvPr id="108590" name="Rectangle 63">
              <a:extLst>
                <a:ext uri="{FF2B5EF4-FFF2-40B4-BE49-F238E27FC236}">
                  <a16:creationId xmlns:a16="http://schemas.microsoft.com/office/drawing/2014/main" id="{A499EA2C-CDAD-CA48-B47A-47FB8BEDB5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64" y="1641"/>
              <a:ext cx="102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0">
                  <a:solidFill>
                    <a:srgbClr val="000000"/>
                  </a:solidFill>
                  <a:latin typeface="Times-Roman" pitchFamily="2" charset="0"/>
                </a:rPr>
                <a:t>T </a:t>
              </a:r>
              <a:endParaRPr lang="en-US" altLang="en-US" b="0">
                <a:solidFill>
                  <a:srgbClr val="000000"/>
                </a:solidFill>
                <a:latin typeface="Times" pitchFamily="2" charset="0"/>
              </a:endParaRPr>
            </a:p>
          </p:txBody>
        </p:sp>
        <p:sp>
          <p:nvSpPr>
            <p:cNvPr id="108591" name="Rectangle 64">
              <a:extLst>
                <a:ext uri="{FF2B5EF4-FFF2-40B4-BE49-F238E27FC236}">
                  <a16:creationId xmlns:a16="http://schemas.microsoft.com/office/drawing/2014/main" id="{F929A513-69FE-9145-B5A1-B61AC23054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13" y="1637"/>
              <a:ext cx="118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0">
                  <a:solidFill>
                    <a:srgbClr val="000000"/>
                  </a:solidFill>
                  <a:latin typeface="Times-Roman" pitchFamily="2" charset="0"/>
                </a:rPr>
                <a:t>Q </a:t>
              </a:r>
              <a:endParaRPr lang="en-US" altLang="en-US" b="0">
                <a:solidFill>
                  <a:srgbClr val="000000"/>
                </a:solidFill>
                <a:latin typeface="Times" pitchFamily="2" charset="0"/>
              </a:endParaRPr>
            </a:p>
          </p:txBody>
        </p:sp>
        <p:sp>
          <p:nvSpPr>
            <p:cNvPr id="108592" name="Line 65">
              <a:extLst>
                <a:ext uri="{FF2B5EF4-FFF2-40B4-BE49-F238E27FC236}">
                  <a16:creationId xmlns:a16="http://schemas.microsoft.com/office/drawing/2014/main" id="{76C4306D-DCD2-9D4C-A56E-2ADCC0FB979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123" y="1970"/>
              <a:ext cx="67" cy="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593" name="Freeform 66">
              <a:extLst>
                <a:ext uri="{FF2B5EF4-FFF2-40B4-BE49-F238E27FC236}">
                  <a16:creationId xmlns:a16="http://schemas.microsoft.com/office/drawing/2014/main" id="{F073DEC5-EDA5-AD49-BA8F-36B5CF158A33}"/>
                </a:ext>
              </a:extLst>
            </p:cNvPr>
            <p:cNvSpPr>
              <a:spLocks/>
            </p:cNvSpPr>
            <p:nvPr/>
          </p:nvSpPr>
          <p:spPr bwMode="auto">
            <a:xfrm>
              <a:off x="4818" y="1996"/>
              <a:ext cx="93" cy="93"/>
            </a:xfrm>
            <a:custGeom>
              <a:avLst/>
              <a:gdLst>
                <a:gd name="T0" fmla="*/ 0 w 186"/>
                <a:gd name="T1" fmla="*/ 1 h 186"/>
                <a:gd name="T2" fmla="*/ 1 w 186"/>
                <a:gd name="T3" fmla="*/ 1 h 186"/>
                <a:gd name="T4" fmla="*/ 0 w 186"/>
                <a:gd name="T5" fmla="*/ 0 h 186"/>
                <a:gd name="T6" fmla="*/ 0 60000 65536"/>
                <a:gd name="T7" fmla="*/ 0 60000 65536"/>
                <a:gd name="T8" fmla="*/ 0 60000 65536"/>
                <a:gd name="T9" fmla="*/ 0 w 186"/>
                <a:gd name="T10" fmla="*/ 0 h 186"/>
                <a:gd name="T11" fmla="*/ 186 w 186"/>
                <a:gd name="T12" fmla="*/ 186 h 18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6" h="186">
                  <a:moveTo>
                    <a:pt x="0" y="186"/>
                  </a:moveTo>
                  <a:lnTo>
                    <a:pt x="186" y="80"/>
                  </a:lnTo>
                  <a:lnTo>
                    <a:pt x="0" y="0"/>
                  </a:ln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594" name="Line 67">
              <a:extLst>
                <a:ext uri="{FF2B5EF4-FFF2-40B4-BE49-F238E27FC236}">
                  <a16:creationId xmlns:a16="http://schemas.microsoft.com/office/drawing/2014/main" id="{AF7A944E-0327-4E48-9307-B012954E6DD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43" y="1704"/>
              <a:ext cx="119" cy="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595" name="Line 68">
              <a:extLst>
                <a:ext uri="{FF2B5EF4-FFF2-40B4-BE49-F238E27FC236}">
                  <a16:creationId xmlns:a16="http://schemas.microsoft.com/office/drawing/2014/main" id="{C444332D-A2AC-1146-A69E-6C24AE5B30F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685" y="1704"/>
              <a:ext cx="133" cy="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596" name="Freeform 69">
              <a:extLst>
                <a:ext uri="{FF2B5EF4-FFF2-40B4-BE49-F238E27FC236}">
                  <a16:creationId xmlns:a16="http://schemas.microsoft.com/office/drawing/2014/main" id="{B8DD2A3E-0B52-4E43-ABF2-A2255F2C9F23}"/>
                </a:ext>
              </a:extLst>
            </p:cNvPr>
            <p:cNvSpPr>
              <a:spLocks/>
            </p:cNvSpPr>
            <p:nvPr/>
          </p:nvSpPr>
          <p:spPr bwMode="auto">
            <a:xfrm>
              <a:off x="4685" y="2036"/>
              <a:ext cx="133" cy="346"/>
            </a:xfrm>
            <a:custGeom>
              <a:avLst/>
              <a:gdLst>
                <a:gd name="T0" fmla="*/ 0 w 266"/>
                <a:gd name="T1" fmla="*/ 1 h 690"/>
                <a:gd name="T2" fmla="*/ 0 w 266"/>
                <a:gd name="T3" fmla="*/ 0 h 690"/>
                <a:gd name="T4" fmla="*/ 1 w 266"/>
                <a:gd name="T5" fmla="*/ 0 h 690"/>
                <a:gd name="T6" fmla="*/ 0 60000 65536"/>
                <a:gd name="T7" fmla="*/ 0 60000 65536"/>
                <a:gd name="T8" fmla="*/ 0 60000 65536"/>
                <a:gd name="T9" fmla="*/ 0 w 266"/>
                <a:gd name="T10" fmla="*/ 0 h 690"/>
                <a:gd name="T11" fmla="*/ 266 w 266"/>
                <a:gd name="T12" fmla="*/ 690 h 69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66" h="690">
                  <a:moveTo>
                    <a:pt x="0" y="690"/>
                  </a:moveTo>
                  <a:lnTo>
                    <a:pt x="0" y="0"/>
                  </a:lnTo>
                  <a:lnTo>
                    <a:pt x="266" y="0"/>
                  </a:ln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597" name="Line 70">
              <a:extLst>
                <a:ext uri="{FF2B5EF4-FFF2-40B4-BE49-F238E27FC236}">
                  <a16:creationId xmlns:a16="http://schemas.microsoft.com/office/drawing/2014/main" id="{8D663C48-E060-444F-98A6-75D860FCAEF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565" y="1611"/>
              <a:ext cx="120" cy="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598" name="Line 74">
              <a:extLst>
                <a:ext uri="{FF2B5EF4-FFF2-40B4-BE49-F238E27FC236}">
                  <a16:creationId xmlns:a16="http://schemas.microsoft.com/office/drawing/2014/main" id="{D3C8F725-04F8-5647-AF46-B5429DDE840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85" y="1611"/>
              <a:ext cx="1" cy="9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599" name="Line 75">
              <a:extLst>
                <a:ext uri="{FF2B5EF4-FFF2-40B4-BE49-F238E27FC236}">
                  <a16:creationId xmlns:a16="http://schemas.microsoft.com/office/drawing/2014/main" id="{8D9BA610-942D-E34B-8911-BC6D2672A82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030" y="2262"/>
              <a:ext cx="1" cy="2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600" name="Freeform 77">
              <a:extLst>
                <a:ext uri="{FF2B5EF4-FFF2-40B4-BE49-F238E27FC236}">
                  <a16:creationId xmlns:a16="http://schemas.microsoft.com/office/drawing/2014/main" id="{ABC6F680-E209-B145-86B8-6BE436B0278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3" y="2036"/>
              <a:ext cx="3562" cy="346"/>
            </a:xfrm>
            <a:custGeom>
              <a:avLst/>
              <a:gdLst>
                <a:gd name="T0" fmla="*/ 0 w 7122"/>
                <a:gd name="T1" fmla="*/ 0 h 690"/>
                <a:gd name="T2" fmla="*/ 0 w 7122"/>
                <a:gd name="T3" fmla="*/ 1 h 690"/>
                <a:gd name="T4" fmla="*/ 1 w 7122"/>
                <a:gd name="T5" fmla="*/ 1 h 690"/>
                <a:gd name="T6" fmla="*/ 0 60000 65536"/>
                <a:gd name="T7" fmla="*/ 0 60000 65536"/>
                <a:gd name="T8" fmla="*/ 0 60000 65536"/>
                <a:gd name="T9" fmla="*/ 0 w 7122"/>
                <a:gd name="T10" fmla="*/ 0 h 690"/>
                <a:gd name="T11" fmla="*/ 7122 w 7122"/>
                <a:gd name="T12" fmla="*/ 690 h 69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122" h="690">
                  <a:moveTo>
                    <a:pt x="0" y="0"/>
                  </a:moveTo>
                  <a:lnTo>
                    <a:pt x="0" y="690"/>
                  </a:lnTo>
                  <a:lnTo>
                    <a:pt x="7122" y="690"/>
                  </a:ln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601" name="Line 78">
              <a:extLst>
                <a:ext uri="{FF2B5EF4-FFF2-40B4-BE49-F238E27FC236}">
                  <a16:creationId xmlns:a16="http://schemas.microsoft.com/office/drawing/2014/main" id="{358B64CB-4463-0248-83E3-2A63E25BA73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19" y="1611"/>
              <a:ext cx="1" cy="9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602" name="Rectangle 79">
              <a:extLst>
                <a:ext uri="{FF2B5EF4-FFF2-40B4-BE49-F238E27FC236}">
                  <a16:creationId xmlns:a16="http://schemas.microsoft.com/office/drawing/2014/main" id="{06418E29-0141-D049-9C5B-B55DC09843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09" y="1976"/>
              <a:ext cx="118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0">
                  <a:solidFill>
                    <a:srgbClr val="000000"/>
                  </a:solidFill>
                  <a:latin typeface="Times-Roman" pitchFamily="2" charset="0"/>
                </a:rPr>
                <a:t>Q </a:t>
              </a:r>
              <a:endParaRPr lang="en-US" altLang="en-US" b="0">
                <a:solidFill>
                  <a:srgbClr val="000000"/>
                </a:solidFill>
                <a:latin typeface="Times" pitchFamily="2" charset="0"/>
              </a:endParaRPr>
            </a:p>
          </p:txBody>
        </p:sp>
        <p:sp>
          <p:nvSpPr>
            <p:cNvPr id="108603" name="AutoShape 83">
              <a:extLst>
                <a:ext uri="{FF2B5EF4-FFF2-40B4-BE49-F238E27FC236}">
                  <a16:creationId xmlns:a16="http://schemas.microsoft.com/office/drawing/2014/main" id="{BAAD6CAA-1A43-884D-8FC7-C8394D47C0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81" y="1484"/>
              <a:ext cx="303" cy="279"/>
            </a:xfrm>
            <a:prstGeom prst="flowChartDelay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b="0">
                <a:solidFill>
                  <a:srgbClr val="000000"/>
                </a:solidFill>
                <a:latin typeface="Times" pitchFamily="2" charset="0"/>
              </a:endParaRPr>
            </a:p>
          </p:txBody>
        </p:sp>
        <p:sp>
          <p:nvSpPr>
            <p:cNvPr id="108604" name="AutoShape 84">
              <a:extLst>
                <a:ext uri="{FF2B5EF4-FFF2-40B4-BE49-F238E27FC236}">
                  <a16:creationId xmlns:a16="http://schemas.microsoft.com/office/drawing/2014/main" id="{9EDD5E83-86ED-ED41-987D-C103AA2EF4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94" y="1472"/>
              <a:ext cx="303" cy="279"/>
            </a:xfrm>
            <a:prstGeom prst="flowChartDelay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b="0">
                <a:solidFill>
                  <a:srgbClr val="000000"/>
                </a:solidFill>
                <a:latin typeface="Times" pitchFamily="2" charset="0"/>
              </a:endParaRPr>
            </a:p>
          </p:txBody>
        </p:sp>
        <p:sp>
          <p:nvSpPr>
            <p:cNvPr id="108605" name="AutoShape 86">
              <a:extLst>
                <a:ext uri="{FF2B5EF4-FFF2-40B4-BE49-F238E27FC236}">
                  <a16:creationId xmlns:a16="http://schemas.microsoft.com/office/drawing/2014/main" id="{D104EA42-EF75-3645-8BC9-FEB8B9A689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59" y="1471"/>
              <a:ext cx="303" cy="279"/>
            </a:xfrm>
            <a:prstGeom prst="flowChartDelay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b="0">
                <a:solidFill>
                  <a:srgbClr val="000000"/>
                </a:solidFill>
                <a:latin typeface="Times" pitchFamily="2" charset="0"/>
              </a:endParaRPr>
            </a:p>
          </p:txBody>
        </p:sp>
        <p:sp>
          <p:nvSpPr>
            <p:cNvPr id="108606" name="Freeform 87">
              <a:extLst>
                <a:ext uri="{FF2B5EF4-FFF2-40B4-BE49-F238E27FC236}">
                  <a16:creationId xmlns:a16="http://schemas.microsoft.com/office/drawing/2014/main" id="{29225FA3-7A1A-B84A-9E5C-FCA7CAF4E1B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3" y="1684"/>
              <a:ext cx="40" cy="40"/>
            </a:xfrm>
            <a:custGeom>
              <a:avLst/>
              <a:gdLst>
                <a:gd name="T0" fmla="*/ 0 w 80"/>
                <a:gd name="T1" fmla="*/ 1 h 80"/>
                <a:gd name="T2" fmla="*/ 1 w 80"/>
                <a:gd name="T3" fmla="*/ 1 h 80"/>
                <a:gd name="T4" fmla="*/ 1 w 80"/>
                <a:gd name="T5" fmla="*/ 1 h 80"/>
                <a:gd name="T6" fmla="*/ 1 w 80"/>
                <a:gd name="T7" fmla="*/ 1 h 80"/>
                <a:gd name="T8" fmla="*/ 1 w 80"/>
                <a:gd name="T9" fmla="*/ 1 h 80"/>
                <a:gd name="T10" fmla="*/ 1 w 80"/>
                <a:gd name="T11" fmla="*/ 1 h 80"/>
                <a:gd name="T12" fmla="*/ 1 w 80"/>
                <a:gd name="T13" fmla="*/ 1 h 80"/>
                <a:gd name="T14" fmla="*/ 1 w 80"/>
                <a:gd name="T15" fmla="*/ 1 h 80"/>
                <a:gd name="T16" fmla="*/ 1 w 80"/>
                <a:gd name="T17" fmla="*/ 1 h 80"/>
                <a:gd name="T18" fmla="*/ 1 w 80"/>
                <a:gd name="T19" fmla="*/ 1 h 80"/>
                <a:gd name="T20" fmla="*/ 1 w 80"/>
                <a:gd name="T21" fmla="*/ 1 h 80"/>
                <a:gd name="T22" fmla="*/ 1 w 80"/>
                <a:gd name="T23" fmla="*/ 0 h 80"/>
                <a:gd name="T24" fmla="*/ 1 w 80"/>
                <a:gd name="T25" fmla="*/ 1 h 80"/>
                <a:gd name="T26" fmla="*/ 1 w 80"/>
                <a:gd name="T27" fmla="*/ 1 h 80"/>
                <a:gd name="T28" fmla="*/ 1 w 80"/>
                <a:gd name="T29" fmla="*/ 1 h 80"/>
                <a:gd name="T30" fmla="*/ 1 w 80"/>
                <a:gd name="T31" fmla="*/ 1 h 80"/>
                <a:gd name="T32" fmla="*/ 1 w 80"/>
                <a:gd name="T33" fmla="*/ 1 h 80"/>
                <a:gd name="T34" fmla="*/ 1 w 80"/>
                <a:gd name="T35" fmla="*/ 1 h 80"/>
                <a:gd name="T36" fmla="*/ 1 w 80"/>
                <a:gd name="T37" fmla="*/ 1 h 80"/>
                <a:gd name="T38" fmla="*/ 1 w 80"/>
                <a:gd name="T39" fmla="*/ 1 h 80"/>
                <a:gd name="T40" fmla="*/ 1 w 80"/>
                <a:gd name="T41" fmla="*/ 1 h 80"/>
                <a:gd name="T42" fmla="*/ 1 w 80"/>
                <a:gd name="T43" fmla="*/ 1 h 80"/>
                <a:gd name="T44" fmla="*/ 1 w 80"/>
                <a:gd name="T45" fmla="*/ 1 h 80"/>
                <a:gd name="T46" fmla="*/ 1 w 80"/>
                <a:gd name="T47" fmla="*/ 1 h 80"/>
                <a:gd name="T48" fmla="*/ 1 w 80"/>
                <a:gd name="T49" fmla="*/ 1 h 80"/>
                <a:gd name="T50" fmla="*/ 1 w 80"/>
                <a:gd name="T51" fmla="*/ 1 h 80"/>
                <a:gd name="T52" fmla="*/ 1 w 80"/>
                <a:gd name="T53" fmla="*/ 1 h 80"/>
                <a:gd name="T54" fmla="*/ 1 w 80"/>
                <a:gd name="T55" fmla="*/ 1 h 80"/>
                <a:gd name="T56" fmla="*/ 1 w 80"/>
                <a:gd name="T57" fmla="*/ 1 h 80"/>
                <a:gd name="T58" fmla="*/ 1 w 80"/>
                <a:gd name="T59" fmla="*/ 1 h 80"/>
                <a:gd name="T60" fmla="*/ 1 w 80"/>
                <a:gd name="T61" fmla="*/ 1 h 80"/>
                <a:gd name="T62" fmla="*/ 1 w 80"/>
                <a:gd name="T63" fmla="*/ 1 h 80"/>
                <a:gd name="T64" fmla="*/ 1 w 80"/>
                <a:gd name="T65" fmla="*/ 1 h 80"/>
                <a:gd name="T66" fmla="*/ 1 w 80"/>
                <a:gd name="T67" fmla="*/ 1 h 80"/>
                <a:gd name="T68" fmla="*/ 1 w 80"/>
                <a:gd name="T69" fmla="*/ 1 h 80"/>
                <a:gd name="T70" fmla="*/ 1 w 80"/>
                <a:gd name="T71" fmla="*/ 1 h 80"/>
                <a:gd name="T72" fmla="*/ 1 w 80"/>
                <a:gd name="T73" fmla="*/ 1 h 80"/>
                <a:gd name="T74" fmla="*/ 1 w 80"/>
                <a:gd name="T75" fmla="*/ 1 h 80"/>
                <a:gd name="T76" fmla="*/ 1 w 80"/>
                <a:gd name="T77" fmla="*/ 1 h 80"/>
                <a:gd name="T78" fmla="*/ 1 w 80"/>
                <a:gd name="T79" fmla="*/ 1 h 80"/>
                <a:gd name="T80" fmla="*/ 1 w 80"/>
                <a:gd name="T81" fmla="*/ 1 h 80"/>
                <a:gd name="T82" fmla="*/ 1 w 80"/>
                <a:gd name="T83" fmla="*/ 1 h 80"/>
                <a:gd name="T84" fmla="*/ 1 w 80"/>
                <a:gd name="T85" fmla="*/ 1 h 80"/>
                <a:gd name="T86" fmla="*/ 1 w 80"/>
                <a:gd name="T87" fmla="*/ 1 h 80"/>
                <a:gd name="T88" fmla="*/ 1 w 80"/>
                <a:gd name="T89" fmla="*/ 1 h 80"/>
                <a:gd name="T90" fmla="*/ 1 w 80"/>
                <a:gd name="T91" fmla="*/ 1 h 80"/>
                <a:gd name="T92" fmla="*/ 1 w 80"/>
                <a:gd name="T93" fmla="*/ 1 h 80"/>
                <a:gd name="T94" fmla="*/ 1 w 80"/>
                <a:gd name="T95" fmla="*/ 1 h 80"/>
                <a:gd name="T96" fmla="*/ 1 w 80"/>
                <a:gd name="T97" fmla="*/ 1 h 80"/>
                <a:gd name="T98" fmla="*/ 1 w 80"/>
                <a:gd name="T99" fmla="*/ 1 h 80"/>
                <a:gd name="T100" fmla="*/ 1 w 80"/>
                <a:gd name="T101" fmla="*/ 1 h 80"/>
                <a:gd name="T102" fmla="*/ 1 w 80"/>
                <a:gd name="T103" fmla="*/ 1 h 80"/>
                <a:gd name="T104" fmla="*/ 1 w 80"/>
                <a:gd name="T105" fmla="*/ 1 h 80"/>
                <a:gd name="T106" fmla="*/ 1 w 80"/>
                <a:gd name="T107" fmla="*/ 1 h 80"/>
                <a:gd name="T108" fmla="*/ 1 w 80"/>
                <a:gd name="T109" fmla="*/ 1 h 80"/>
                <a:gd name="T110" fmla="*/ 0 w 80"/>
                <a:gd name="T111" fmla="*/ 1 h 8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80"/>
                <a:gd name="T169" fmla="*/ 0 h 80"/>
                <a:gd name="T170" fmla="*/ 80 w 80"/>
                <a:gd name="T171" fmla="*/ 80 h 80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80" h="80">
                  <a:moveTo>
                    <a:pt x="0" y="48"/>
                  </a:moveTo>
                  <a:lnTo>
                    <a:pt x="0" y="33"/>
                  </a:lnTo>
                  <a:lnTo>
                    <a:pt x="0" y="31"/>
                  </a:lnTo>
                  <a:lnTo>
                    <a:pt x="0" y="29"/>
                  </a:lnTo>
                  <a:lnTo>
                    <a:pt x="0" y="28"/>
                  </a:lnTo>
                  <a:lnTo>
                    <a:pt x="2" y="27"/>
                  </a:lnTo>
                  <a:lnTo>
                    <a:pt x="2" y="25"/>
                  </a:lnTo>
                  <a:lnTo>
                    <a:pt x="2" y="24"/>
                  </a:lnTo>
                  <a:lnTo>
                    <a:pt x="3" y="21"/>
                  </a:lnTo>
                  <a:lnTo>
                    <a:pt x="3" y="20"/>
                  </a:lnTo>
                  <a:lnTo>
                    <a:pt x="3" y="19"/>
                  </a:lnTo>
                  <a:lnTo>
                    <a:pt x="4" y="17"/>
                  </a:lnTo>
                  <a:lnTo>
                    <a:pt x="6" y="16"/>
                  </a:lnTo>
                  <a:lnTo>
                    <a:pt x="6" y="15"/>
                  </a:lnTo>
                  <a:lnTo>
                    <a:pt x="7" y="13"/>
                  </a:lnTo>
                  <a:lnTo>
                    <a:pt x="8" y="12"/>
                  </a:lnTo>
                  <a:lnTo>
                    <a:pt x="8" y="11"/>
                  </a:lnTo>
                  <a:lnTo>
                    <a:pt x="9" y="11"/>
                  </a:lnTo>
                  <a:lnTo>
                    <a:pt x="11" y="9"/>
                  </a:lnTo>
                  <a:lnTo>
                    <a:pt x="12" y="8"/>
                  </a:lnTo>
                  <a:lnTo>
                    <a:pt x="13" y="7"/>
                  </a:lnTo>
                  <a:lnTo>
                    <a:pt x="15" y="7"/>
                  </a:lnTo>
                  <a:lnTo>
                    <a:pt x="16" y="5"/>
                  </a:lnTo>
                  <a:lnTo>
                    <a:pt x="17" y="4"/>
                  </a:lnTo>
                  <a:lnTo>
                    <a:pt x="19" y="4"/>
                  </a:lnTo>
                  <a:lnTo>
                    <a:pt x="20" y="3"/>
                  </a:lnTo>
                  <a:lnTo>
                    <a:pt x="21" y="3"/>
                  </a:lnTo>
                  <a:lnTo>
                    <a:pt x="23" y="3"/>
                  </a:lnTo>
                  <a:lnTo>
                    <a:pt x="24" y="1"/>
                  </a:lnTo>
                  <a:lnTo>
                    <a:pt x="25" y="1"/>
                  </a:lnTo>
                  <a:lnTo>
                    <a:pt x="28" y="1"/>
                  </a:lnTo>
                  <a:lnTo>
                    <a:pt x="29" y="1"/>
                  </a:lnTo>
                  <a:lnTo>
                    <a:pt x="31" y="1"/>
                  </a:lnTo>
                  <a:lnTo>
                    <a:pt x="32" y="0"/>
                  </a:lnTo>
                  <a:lnTo>
                    <a:pt x="48" y="0"/>
                  </a:lnTo>
                  <a:lnTo>
                    <a:pt x="49" y="1"/>
                  </a:lnTo>
                  <a:lnTo>
                    <a:pt x="51" y="1"/>
                  </a:lnTo>
                  <a:lnTo>
                    <a:pt x="53" y="1"/>
                  </a:lnTo>
                  <a:lnTo>
                    <a:pt x="55" y="1"/>
                  </a:lnTo>
                  <a:lnTo>
                    <a:pt x="56" y="1"/>
                  </a:lnTo>
                  <a:lnTo>
                    <a:pt x="57" y="3"/>
                  </a:lnTo>
                  <a:lnTo>
                    <a:pt x="59" y="3"/>
                  </a:lnTo>
                  <a:lnTo>
                    <a:pt x="60" y="3"/>
                  </a:lnTo>
                  <a:lnTo>
                    <a:pt x="61" y="4"/>
                  </a:lnTo>
                  <a:lnTo>
                    <a:pt x="63" y="4"/>
                  </a:lnTo>
                  <a:lnTo>
                    <a:pt x="64" y="5"/>
                  </a:lnTo>
                  <a:lnTo>
                    <a:pt x="65" y="7"/>
                  </a:lnTo>
                  <a:lnTo>
                    <a:pt x="67" y="7"/>
                  </a:lnTo>
                  <a:lnTo>
                    <a:pt x="68" y="8"/>
                  </a:lnTo>
                  <a:lnTo>
                    <a:pt x="69" y="9"/>
                  </a:lnTo>
                  <a:lnTo>
                    <a:pt x="71" y="11"/>
                  </a:lnTo>
                  <a:lnTo>
                    <a:pt x="72" y="11"/>
                  </a:lnTo>
                  <a:lnTo>
                    <a:pt x="73" y="12"/>
                  </a:lnTo>
                  <a:lnTo>
                    <a:pt x="73" y="13"/>
                  </a:lnTo>
                  <a:lnTo>
                    <a:pt x="75" y="15"/>
                  </a:lnTo>
                  <a:lnTo>
                    <a:pt x="76" y="16"/>
                  </a:lnTo>
                  <a:lnTo>
                    <a:pt x="76" y="17"/>
                  </a:lnTo>
                  <a:lnTo>
                    <a:pt x="77" y="19"/>
                  </a:lnTo>
                  <a:lnTo>
                    <a:pt x="77" y="20"/>
                  </a:lnTo>
                  <a:lnTo>
                    <a:pt x="79" y="21"/>
                  </a:lnTo>
                  <a:lnTo>
                    <a:pt x="79" y="24"/>
                  </a:lnTo>
                  <a:lnTo>
                    <a:pt x="79" y="25"/>
                  </a:lnTo>
                  <a:lnTo>
                    <a:pt x="80" y="27"/>
                  </a:lnTo>
                  <a:lnTo>
                    <a:pt x="80" y="28"/>
                  </a:lnTo>
                  <a:lnTo>
                    <a:pt x="80" y="29"/>
                  </a:lnTo>
                  <a:lnTo>
                    <a:pt x="80" y="31"/>
                  </a:lnTo>
                  <a:lnTo>
                    <a:pt x="80" y="33"/>
                  </a:lnTo>
                  <a:lnTo>
                    <a:pt x="80" y="48"/>
                  </a:lnTo>
                  <a:lnTo>
                    <a:pt x="80" y="50"/>
                  </a:lnTo>
                  <a:lnTo>
                    <a:pt x="80" y="52"/>
                  </a:lnTo>
                  <a:lnTo>
                    <a:pt x="80" y="53"/>
                  </a:lnTo>
                  <a:lnTo>
                    <a:pt x="80" y="54"/>
                  </a:lnTo>
                  <a:lnTo>
                    <a:pt x="79" y="56"/>
                  </a:lnTo>
                  <a:lnTo>
                    <a:pt x="79" y="57"/>
                  </a:lnTo>
                  <a:lnTo>
                    <a:pt x="79" y="60"/>
                  </a:lnTo>
                  <a:lnTo>
                    <a:pt x="77" y="61"/>
                  </a:lnTo>
                  <a:lnTo>
                    <a:pt x="77" y="62"/>
                  </a:lnTo>
                  <a:lnTo>
                    <a:pt x="76" y="64"/>
                  </a:lnTo>
                  <a:lnTo>
                    <a:pt x="76" y="65"/>
                  </a:lnTo>
                  <a:lnTo>
                    <a:pt x="75" y="66"/>
                  </a:lnTo>
                  <a:lnTo>
                    <a:pt x="73" y="68"/>
                  </a:lnTo>
                  <a:lnTo>
                    <a:pt x="73" y="69"/>
                  </a:lnTo>
                  <a:lnTo>
                    <a:pt x="72" y="70"/>
                  </a:lnTo>
                  <a:lnTo>
                    <a:pt x="71" y="70"/>
                  </a:lnTo>
                  <a:lnTo>
                    <a:pt x="69" y="72"/>
                  </a:lnTo>
                  <a:lnTo>
                    <a:pt x="68" y="73"/>
                  </a:lnTo>
                  <a:lnTo>
                    <a:pt x="67" y="74"/>
                  </a:lnTo>
                  <a:lnTo>
                    <a:pt x="65" y="74"/>
                  </a:lnTo>
                  <a:lnTo>
                    <a:pt x="64" y="76"/>
                  </a:lnTo>
                  <a:lnTo>
                    <a:pt x="63" y="77"/>
                  </a:lnTo>
                  <a:lnTo>
                    <a:pt x="61" y="77"/>
                  </a:lnTo>
                  <a:lnTo>
                    <a:pt x="60" y="78"/>
                  </a:lnTo>
                  <a:lnTo>
                    <a:pt x="59" y="78"/>
                  </a:lnTo>
                  <a:lnTo>
                    <a:pt x="57" y="78"/>
                  </a:lnTo>
                  <a:lnTo>
                    <a:pt x="56" y="80"/>
                  </a:lnTo>
                  <a:lnTo>
                    <a:pt x="55" y="80"/>
                  </a:lnTo>
                  <a:lnTo>
                    <a:pt x="53" y="80"/>
                  </a:lnTo>
                  <a:lnTo>
                    <a:pt x="51" y="80"/>
                  </a:lnTo>
                  <a:lnTo>
                    <a:pt x="49" y="80"/>
                  </a:lnTo>
                  <a:lnTo>
                    <a:pt x="48" y="80"/>
                  </a:lnTo>
                  <a:lnTo>
                    <a:pt x="32" y="80"/>
                  </a:lnTo>
                  <a:lnTo>
                    <a:pt x="31" y="80"/>
                  </a:lnTo>
                  <a:lnTo>
                    <a:pt x="29" y="80"/>
                  </a:lnTo>
                  <a:lnTo>
                    <a:pt x="28" y="80"/>
                  </a:lnTo>
                  <a:lnTo>
                    <a:pt x="25" y="80"/>
                  </a:lnTo>
                  <a:lnTo>
                    <a:pt x="24" y="80"/>
                  </a:lnTo>
                  <a:lnTo>
                    <a:pt x="23" y="78"/>
                  </a:lnTo>
                  <a:lnTo>
                    <a:pt x="21" y="78"/>
                  </a:lnTo>
                  <a:lnTo>
                    <a:pt x="20" y="78"/>
                  </a:lnTo>
                  <a:lnTo>
                    <a:pt x="19" y="77"/>
                  </a:lnTo>
                  <a:lnTo>
                    <a:pt x="17" y="77"/>
                  </a:lnTo>
                  <a:lnTo>
                    <a:pt x="16" y="76"/>
                  </a:lnTo>
                  <a:lnTo>
                    <a:pt x="15" y="74"/>
                  </a:lnTo>
                  <a:lnTo>
                    <a:pt x="13" y="74"/>
                  </a:lnTo>
                  <a:lnTo>
                    <a:pt x="12" y="73"/>
                  </a:lnTo>
                  <a:lnTo>
                    <a:pt x="11" y="72"/>
                  </a:lnTo>
                  <a:lnTo>
                    <a:pt x="9" y="70"/>
                  </a:lnTo>
                  <a:lnTo>
                    <a:pt x="8" y="70"/>
                  </a:lnTo>
                  <a:lnTo>
                    <a:pt x="8" y="69"/>
                  </a:lnTo>
                  <a:lnTo>
                    <a:pt x="7" y="68"/>
                  </a:lnTo>
                  <a:lnTo>
                    <a:pt x="6" y="66"/>
                  </a:lnTo>
                  <a:lnTo>
                    <a:pt x="6" y="65"/>
                  </a:lnTo>
                  <a:lnTo>
                    <a:pt x="4" y="64"/>
                  </a:lnTo>
                  <a:lnTo>
                    <a:pt x="3" y="62"/>
                  </a:lnTo>
                  <a:lnTo>
                    <a:pt x="3" y="61"/>
                  </a:lnTo>
                  <a:lnTo>
                    <a:pt x="3" y="60"/>
                  </a:lnTo>
                  <a:lnTo>
                    <a:pt x="2" y="57"/>
                  </a:lnTo>
                  <a:lnTo>
                    <a:pt x="2" y="56"/>
                  </a:lnTo>
                  <a:lnTo>
                    <a:pt x="2" y="54"/>
                  </a:lnTo>
                  <a:lnTo>
                    <a:pt x="0" y="53"/>
                  </a:lnTo>
                  <a:lnTo>
                    <a:pt x="0" y="52"/>
                  </a:lnTo>
                  <a:lnTo>
                    <a:pt x="0" y="50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8607" name="Freeform 88">
              <a:extLst>
                <a:ext uri="{FF2B5EF4-FFF2-40B4-BE49-F238E27FC236}">
                  <a16:creationId xmlns:a16="http://schemas.microsoft.com/office/drawing/2014/main" id="{7F4E7079-5012-0E4A-BB15-D811C4034EC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3" y="2010"/>
              <a:ext cx="40" cy="40"/>
            </a:xfrm>
            <a:custGeom>
              <a:avLst/>
              <a:gdLst>
                <a:gd name="T0" fmla="*/ 0 w 80"/>
                <a:gd name="T1" fmla="*/ 1 h 80"/>
                <a:gd name="T2" fmla="*/ 1 w 80"/>
                <a:gd name="T3" fmla="*/ 1 h 80"/>
                <a:gd name="T4" fmla="*/ 1 w 80"/>
                <a:gd name="T5" fmla="*/ 1 h 80"/>
                <a:gd name="T6" fmla="*/ 1 w 80"/>
                <a:gd name="T7" fmla="*/ 1 h 80"/>
                <a:gd name="T8" fmla="*/ 1 w 80"/>
                <a:gd name="T9" fmla="*/ 1 h 80"/>
                <a:gd name="T10" fmla="*/ 1 w 80"/>
                <a:gd name="T11" fmla="*/ 1 h 80"/>
                <a:gd name="T12" fmla="*/ 1 w 80"/>
                <a:gd name="T13" fmla="*/ 1 h 80"/>
                <a:gd name="T14" fmla="*/ 1 w 80"/>
                <a:gd name="T15" fmla="*/ 1 h 80"/>
                <a:gd name="T16" fmla="*/ 1 w 80"/>
                <a:gd name="T17" fmla="*/ 1 h 80"/>
                <a:gd name="T18" fmla="*/ 1 w 80"/>
                <a:gd name="T19" fmla="*/ 1 h 80"/>
                <a:gd name="T20" fmla="*/ 1 w 80"/>
                <a:gd name="T21" fmla="*/ 1 h 80"/>
                <a:gd name="T22" fmla="*/ 1 w 80"/>
                <a:gd name="T23" fmla="*/ 0 h 80"/>
                <a:gd name="T24" fmla="*/ 1 w 80"/>
                <a:gd name="T25" fmla="*/ 1 h 80"/>
                <a:gd name="T26" fmla="*/ 1 w 80"/>
                <a:gd name="T27" fmla="*/ 1 h 80"/>
                <a:gd name="T28" fmla="*/ 1 w 80"/>
                <a:gd name="T29" fmla="*/ 1 h 80"/>
                <a:gd name="T30" fmla="*/ 1 w 80"/>
                <a:gd name="T31" fmla="*/ 1 h 80"/>
                <a:gd name="T32" fmla="*/ 1 w 80"/>
                <a:gd name="T33" fmla="*/ 1 h 80"/>
                <a:gd name="T34" fmla="*/ 1 w 80"/>
                <a:gd name="T35" fmla="*/ 1 h 80"/>
                <a:gd name="T36" fmla="*/ 1 w 80"/>
                <a:gd name="T37" fmla="*/ 1 h 80"/>
                <a:gd name="T38" fmla="*/ 1 w 80"/>
                <a:gd name="T39" fmla="*/ 1 h 80"/>
                <a:gd name="T40" fmla="*/ 1 w 80"/>
                <a:gd name="T41" fmla="*/ 1 h 80"/>
                <a:gd name="T42" fmla="*/ 1 w 80"/>
                <a:gd name="T43" fmla="*/ 1 h 80"/>
                <a:gd name="T44" fmla="*/ 1 w 80"/>
                <a:gd name="T45" fmla="*/ 1 h 80"/>
                <a:gd name="T46" fmla="*/ 1 w 80"/>
                <a:gd name="T47" fmla="*/ 1 h 80"/>
                <a:gd name="T48" fmla="*/ 1 w 80"/>
                <a:gd name="T49" fmla="*/ 1 h 80"/>
                <a:gd name="T50" fmla="*/ 1 w 80"/>
                <a:gd name="T51" fmla="*/ 1 h 80"/>
                <a:gd name="T52" fmla="*/ 1 w 80"/>
                <a:gd name="T53" fmla="*/ 1 h 80"/>
                <a:gd name="T54" fmla="*/ 1 w 80"/>
                <a:gd name="T55" fmla="*/ 1 h 80"/>
                <a:gd name="T56" fmla="*/ 1 w 80"/>
                <a:gd name="T57" fmla="*/ 1 h 80"/>
                <a:gd name="T58" fmla="*/ 1 w 80"/>
                <a:gd name="T59" fmla="*/ 1 h 80"/>
                <a:gd name="T60" fmla="*/ 1 w 80"/>
                <a:gd name="T61" fmla="*/ 1 h 80"/>
                <a:gd name="T62" fmla="*/ 1 w 80"/>
                <a:gd name="T63" fmla="*/ 1 h 80"/>
                <a:gd name="T64" fmla="*/ 1 w 80"/>
                <a:gd name="T65" fmla="*/ 1 h 80"/>
                <a:gd name="T66" fmla="*/ 1 w 80"/>
                <a:gd name="T67" fmla="*/ 1 h 80"/>
                <a:gd name="T68" fmla="*/ 1 w 80"/>
                <a:gd name="T69" fmla="*/ 1 h 80"/>
                <a:gd name="T70" fmla="*/ 1 w 80"/>
                <a:gd name="T71" fmla="*/ 1 h 80"/>
                <a:gd name="T72" fmla="*/ 1 w 80"/>
                <a:gd name="T73" fmla="*/ 1 h 80"/>
                <a:gd name="T74" fmla="*/ 1 w 80"/>
                <a:gd name="T75" fmla="*/ 1 h 80"/>
                <a:gd name="T76" fmla="*/ 1 w 80"/>
                <a:gd name="T77" fmla="*/ 1 h 80"/>
                <a:gd name="T78" fmla="*/ 1 w 80"/>
                <a:gd name="T79" fmla="*/ 1 h 80"/>
                <a:gd name="T80" fmla="*/ 1 w 80"/>
                <a:gd name="T81" fmla="*/ 1 h 80"/>
                <a:gd name="T82" fmla="*/ 1 w 80"/>
                <a:gd name="T83" fmla="*/ 1 h 80"/>
                <a:gd name="T84" fmla="*/ 1 w 80"/>
                <a:gd name="T85" fmla="*/ 1 h 80"/>
                <a:gd name="T86" fmla="*/ 1 w 80"/>
                <a:gd name="T87" fmla="*/ 1 h 80"/>
                <a:gd name="T88" fmla="*/ 1 w 80"/>
                <a:gd name="T89" fmla="*/ 1 h 80"/>
                <a:gd name="T90" fmla="*/ 1 w 80"/>
                <a:gd name="T91" fmla="*/ 1 h 80"/>
                <a:gd name="T92" fmla="*/ 1 w 80"/>
                <a:gd name="T93" fmla="*/ 1 h 80"/>
                <a:gd name="T94" fmla="*/ 1 w 80"/>
                <a:gd name="T95" fmla="*/ 1 h 80"/>
                <a:gd name="T96" fmla="*/ 1 w 80"/>
                <a:gd name="T97" fmla="*/ 1 h 80"/>
                <a:gd name="T98" fmla="*/ 1 w 80"/>
                <a:gd name="T99" fmla="*/ 1 h 80"/>
                <a:gd name="T100" fmla="*/ 1 w 80"/>
                <a:gd name="T101" fmla="*/ 1 h 80"/>
                <a:gd name="T102" fmla="*/ 1 w 80"/>
                <a:gd name="T103" fmla="*/ 1 h 80"/>
                <a:gd name="T104" fmla="*/ 1 w 80"/>
                <a:gd name="T105" fmla="*/ 1 h 80"/>
                <a:gd name="T106" fmla="*/ 1 w 80"/>
                <a:gd name="T107" fmla="*/ 1 h 80"/>
                <a:gd name="T108" fmla="*/ 1 w 80"/>
                <a:gd name="T109" fmla="*/ 1 h 80"/>
                <a:gd name="T110" fmla="*/ 0 w 80"/>
                <a:gd name="T111" fmla="*/ 1 h 8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80"/>
                <a:gd name="T169" fmla="*/ 0 h 80"/>
                <a:gd name="T170" fmla="*/ 80 w 80"/>
                <a:gd name="T171" fmla="*/ 80 h 80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80" h="80">
                  <a:moveTo>
                    <a:pt x="0" y="48"/>
                  </a:moveTo>
                  <a:lnTo>
                    <a:pt x="0" y="33"/>
                  </a:lnTo>
                  <a:lnTo>
                    <a:pt x="0" y="31"/>
                  </a:lnTo>
                  <a:lnTo>
                    <a:pt x="0" y="29"/>
                  </a:lnTo>
                  <a:lnTo>
                    <a:pt x="0" y="28"/>
                  </a:lnTo>
                  <a:lnTo>
                    <a:pt x="2" y="27"/>
                  </a:lnTo>
                  <a:lnTo>
                    <a:pt x="2" y="25"/>
                  </a:lnTo>
                  <a:lnTo>
                    <a:pt x="2" y="24"/>
                  </a:lnTo>
                  <a:lnTo>
                    <a:pt x="3" y="21"/>
                  </a:lnTo>
                  <a:lnTo>
                    <a:pt x="3" y="20"/>
                  </a:lnTo>
                  <a:lnTo>
                    <a:pt x="3" y="19"/>
                  </a:lnTo>
                  <a:lnTo>
                    <a:pt x="4" y="17"/>
                  </a:lnTo>
                  <a:lnTo>
                    <a:pt x="6" y="16"/>
                  </a:lnTo>
                  <a:lnTo>
                    <a:pt x="6" y="15"/>
                  </a:lnTo>
                  <a:lnTo>
                    <a:pt x="7" y="13"/>
                  </a:lnTo>
                  <a:lnTo>
                    <a:pt x="8" y="12"/>
                  </a:lnTo>
                  <a:lnTo>
                    <a:pt x="8" y="11"/>
                  </a:lnTo>
                  <a:lnTo>
                    <a:pt x="9" y="11"/>
                  </a:lnTo>
                  <a:lnTo>
                    <a:pt x="11" y="9"/>
                  </a:lnTo>
                  <a:lnTo>
                    <a:pt x="12" y="8"/>
                  </a:lnTo>
                  <a:lnTo>
                    <a:pt x="13" y="7"/>
                  </a:lnTo>
                  <a:lnTo>
                    <a:pt x="15" y="7"/>
                  </a:lnTo>
                  <a:lnTo>
                    <a:pt x="16" y="5"/>
                  </a:lnTo>
                  <a:lnTo>
                    <a:pt x="17" y="4"/>
                  </a:lnTo>
                  <a:lnTo>
                    <a:pt x="19" y="4"/>
                  </a:lnTo>
                  <a:lnTo>
                    <a:pt x="20" y="3"/>
                  </a:lnTo>
                  <a:lnTo>
                    <a:pt x="21" y="3"/>
                  </a:lnTo>
                  <a:lnTo>
                    <a:pt x="23" y="3"/>
                  </a:lnTo>
                  <a:lnTo>
                    <a:pt x="24" y="1"/>
                  </a:lnTo>
                  <a:lnTo>
                    <a:pt x="25" y="1"/>
                  </a:lnTo>
                  <a:lnTo>
                    <a:pt x="28" y="1"/>
                  </a:lnTo>
                  <a:lnTo>
                    <a:pt x="29" y="1"/>
                  </a:lnTo>
                  <a:lnTo>
                    <a:pt x="31" y="1"/>
                  </a:lnTo>
                  <a:lnTo>
                    <a:pt x="32" y="0"/>
                  </a:lnTo>
                  <a:lnTo>
                    <a:pt x="48" y="0"/>
                  </a:lnTo>
                  <a:lnTo>
                    <a:pt x="49" y="1"/>
                  </a:lnTo>
                  <a:lnTo>
                    <a:pt x="51" y="1"/>
                  </a:lnTo>
                  <a:lnTo>
                    <a:pt x="53" y="1"/>
                  </a:lnTo>
                  <a:lnTo>
                    <a:pt x="55" y="1"/>
                  </a:lnTo>
                  <a:lnTo>
                    <a:pt x="56" y="1"/>
                  </a:lnTo>
                  <a:lnTo>
                    <a:pt x="57" y="3"/>
                  </a:lnTo>
                  <a:lnTo>
                    <a:pt x="59" y="3"/>
                  </a:lnTo>
                  <a:lnTo>
                    <a:pt x="60" y="3"/>
                  </a:lnTo>
                  <a:lnTo>
                    <a:pt x="61" y="4"/>
                  </a:lnTo>
                  <a:lnTo>
                    <a:pt x="63" y="4"/>
                  </a:lnTo>
                  <a:lnTo>
                    <a:pt x="64" y="5"/>
                  </a:lnTo>
                  <a:lnTo>
                    <a:pt x="65" y="7"/>
                  </a:lnTo>
                  <a:lnTo>
                    <a:pt x="67" y="7"/>
                  </a:lnTo>
                  <a:lnTo>
                    <a:pt x="68" y="8"/>
                  </a:lnTo>
                  <a:lnTo>
                    <a:pt x="69" y="9"/>
                  </a:lnTo>
                  <a:lnTo>
                    <a:pt x="71" y="11"/>
                  </a:lnTo>
                  <a:lnTo>
                    <a:pt x="72" y="11"/>
                  </a:lnTo>
                  <a:lnTo>
                    <a:pt x="73" y="12"/>
                  </a:lnTo>
                  <a:lnTo>
                    <a:pt x="73" y="13"/>
                  </a:lnTo>
                  <a:lnTo>
                    <a:pt x="75" y="15"/>
                  </a:lnTo>
                  <a:lnTo>
                    <a:pt x="76" y="16"/>
                  </a:lnTo>
                  <a:lnTo>
                    <a:pt x="76" y="17"/>
                  </a:lnTo>
                  <a:lnTo>
                    <a:pt x="77" y="19"/>
                  </a:lnTo>
                  <a:lnTo>
                    <a:pt x="77" y="20"/>
                  </a:lnTo>
                  <a:lnTo>
                    <a:pt x="79" y="21"/>
                  </a:lnTo>
                  <a:lnTo>
                    <a:pt x="79" y="24"/>
                  </a:lnTo>
                  <a:lnTo>
                    <a:pt x="79" y="25"/>
                  </a:lnTo>
                  <a:lnTo>
                    <a:pt x="80" y="27"/>
                  </a:lnTo>
                  <a:lnTo>
                    <a:pt x="80" y="28"/>
                  </a:lnTo>
                  <a:lnTo>
                    <a:pt x="80" y="29"/>
                  </a:lnTo>
                  <a:lnTo>
                    <a:pt x="80" y="31"/>
                  </a:lnTo>
                  <a:lnTo>
                    <a:pt x="80" y="33"/>
                  </a:lnTo>
                  <a:lnTo>
                    <a:pt x="80" y="48"/>
                  </a:lnTo>
                  <a:lnTo>
                    <a:pt x="80" y="50"/>
                  </a:lnTo>
                  <a:lnTo>
                    <a:pt x="80" y="52"/>
                  </a:lnTo>
                  <a:lnTo>
                    <a:pt x="80" y="53"/>
                  </a:lnTo>
                  <a:lnTo>
                    <a:pt x="80" y="54"/>
                  </a:lnTo>
                  <a:lnTo>
                    <a:pt x="79" y="56"/>
                  </a:lnTo>
                  <a:lnTo>
                    <a:pt x="79" y="57"/>
                  </a:lnTo>
                  <a:lnTo>
                    <a:pt x="79" y="60"/>
                  </a:lnTo>
                  <a:lnTo>
                    <a:pt x="77" y="61"/>
                  </a:lnTo>
                  <a:lnTo>
                    <a:pt x="77" y="62"/>
                  </a:lnTo>
                  <a:lnTo>
                    <a:pt x="76" y="64"/>
                  </a:lnTo>
                  <a:lnTo>
                    <a:pt x="76" y="65"/>
                  </a:lnTo>
                  <a:lnTo>
                    <a:pt x="75" y="66"/>
                  </a:lnTo>
                  <a:lnTo>
                    <a:pt x="73" y="68"/>
                  </a:lnTo>
                  <a:lnTo>
                    <a:pt x="73" y="69"/>
                  </a:lnTo>
                  <a:lnTo>
                    <a:pt x="72" y="70"/>
                  </a:lnTo>
                  <a:lnTo>
                    <a:pt x="71" y="70"/>
                  </a:lnTo>
                  <a:lnTo>
                    <a:pt x="69" y="72"/>
                  </a:lnTo>
                  <a:lnTo>
                    <a:pt x="68" y="73"/>
                  </a:lnTo>
                  <a:lnTo>
                    <a:pt x="67" y="74"/>
                  </a:lnTo>
                  <a:lnTo>
                    <a:pt x="65" y="74"/>
                  </a:lnTo>
                  <a:lnTo>
                    <a:pt x="64" y="76"/>
                  </a:lnTo>
                  <a:lnTo>
                    <a:pt x="63" y="77"/>
                  </a:lnTo>
                  <a:lnTo>
                    <a:pt x="61" y="77"/>
                  </a:lnTo>
                  <a:lnTo>
                    <a:pt x="60" y="78"/>
                  </a:lnTo>
                  <a:lnTo>
                    <a:pt x="59" y="78"/>
                  </a:lnTo>
                  <a:lnTo>
                    <a:pt x="57" y="78"/>
                  </a:lnTo>
                  <a:lnTo>
                    <a:pt x="56" y="80"/>
                  </a:lnTo>
                  <a:lnTo>
                    <a:pt x="55" y="80"/>
                  </a:lnTo>
                  <a:lnTo>
                    <a:pt x="53" y="80"/>
                  </a:lnTo>
                  <a:lnTo>
                    <a:pt x="51" y="80"/>
                  </a:lnTo>
                  <a:lnTo>
                    <a:pt x="49" y="80"/>
                  </a:lnTo>
                  <a:lnTo>
                    <a:pt x="48" y="80"/>
                  </a:lnTo>
                  <a:lnTo>
                    <a:pt x="32" y="80"/>
                  </a:lnTo>
                  <a:lnTo>
                    <a:pt x="31" y="80"/>
                  </a:lnTo>
                  <a:lnTo>
                    <a:pt x="29" y="80"/>
                  </a:lnTo>
                  <a:lnTo>
                    <a:pt x="28" y="80"/>
                  </a:lnTo>
                  <a:lnTo>
                    <a:pt x="25" y="80"/>
                  </a:lnTo>
                  <a:lnTo>
                    <a:pt x="24" y="80"/>
                  </a:lnTo>
                  <a:lnTo>
                    <a:pt x="23" y="78"/>
                  </a:lnTo>
                  <a:lnTo>
                    <a:pt x="21" y="78"/>
                  </a:lnTo>
                  <a:lnTo>
                    <a:pt x="20" y="78"/>
                  </a:lnTo>
                  <a:lnTo>
                    <a:pt x="19" y="77"/>
                  </a:lnTo>
                  <a:lnTo>
                    <a:pt x="17" y="77"/>
                  </a:lnTo>
                  <a:lnTo>
                    <a:pt x="16" y="76"/>
                  </a:lnTo>
                  <a:lnTo>
                    <a:pt x="15" y="74"/>
                  </a:lnTo>
                  <a:lnTo>
                    <a:pt x="13" y="74"/>
                  </a:lnTo>
                  <a:lnTo>
                    <a:pt x="12" y="73"/>
                  </a:lnTo>
                  <a:lnTo>
                    <a:pt x="11" y="72"/>
                  </a:lnTo>
                  <a:lnTo>
                    <a:pt x="9" y="70"/>
                  </a:lnTo>
                  <a:lnTo>
                    <a:pt x="8" y="70"/>
                  </a:lnTo>
                  <a:lnTo>
                    <a:pt x="8" y="69"/>
                  </a:lnTo>
                  <a:lnTo>
                    <a:pt x="7" y="68"/>
                  </a:lnTo>
                  <a:lnTo>
                    <a:pt x="6" y="66"/>
                  </a:lnTo>
                  <a:lnTo>
                    <a:pt x="6" y="65"/>
                  </a:lnTo>
                  <a:lnTo>
                    <a:pt x="4" y="64"/>
                  </a:lnTo>
                  <a:lnTo>
                    <a:pt x="3" y="62"/>
                  </a:lnTo>
                  <a:lnTo>
                    <a:pt x="3" y="61"/>
                  </a:lnTo>
                  <a:lnTo>
                    <a:pt x="3" y="60"/>
                  </a:lnTo>
                  <a:lnTo>
                    <a:pt x="2" y="57"/>
                  </a:lnTo>
                  <a:lnTo>
                    <a:pt x="2" y="56"/>
                  </a:lnTo>
                  <a:lnTo>
                    <a:pt x="2" y="54"/>
                  </a:lnTo>
                  <a:lnTo>
                    <a:pt x="0" y="53"/>
                  </a:lnTo>
                  <a:lnTo>
                    <a:pt x="0" y="52"/>
                  </a:lnTo>
                  <a:lnTo>
                    <a:pt x="0" y="50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8608" name="Oval 89">
              <a:extLst>
                <a:ext uri="{FF2B5EF4-FFF2-40B4-BE49-F238E27FC236}">
                  <a16:creationId xmlns:a16="http://schemas.microsoft.com/office/drawing/2014/main" id="{18D05C03-A8FF-5E4F-994C-BAE19F8926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0" y="2216"/>
              <a:ext cx="60" cy="6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b="0">
                <a:solidFill>
                  <a:srgbClr val="000000"/>
                </a:solidFill>
                <a:latin typeface="Times" pitchFamily="2" charset="0"/>
              </a:endParaRPr>
            </a:p>
          </p:txBody>
        </p:sp>
        <p:sp>
          <p:nvSpPr>
            <p:cNvPr id="108609" name="Freeform 90">
              <a:extLst>
                <a:ext uri="{FF2B5EF4-FFF2-40B4-BE49-F238E27FC236}">
                  <a16:creationId xmlns:a16="http://schemas.microsoft.com/office/drawing/2014/main" id="{259D737A-E3B4-B24D-892C-D5A6671FA270}"/>
                </a:ext>
              </a:extLst>
            </p:cNvPr>
            <p:cNvSpPr>
              <a:spLocks/>
            </p:cNvSpPr>
            <p:nvPr/>
          </p:nvSpPr>
          <p:spPr bwMode="auto">
            <a:xfrm>
              <a:off x="2300" y="1589"/>
              <a:ext cx="40" cy="40"/>
            </a:xfrm>
            <a:custGeom>
              <a:avLst/>
              <a:gdLst>
                <a:gd name="T0" fmla="*/ 0 w 80"/>
                <a:gd name="T1" fmla="*/ 1 h 80"/>
                <a:gd name="T2" fmla="*/ 1 w 80"/>
                <a:gd name="T3" fmla="*/ 1 h 80"/>
                <a:gd name="T4" fmla="*/ 1 w 80"/>
                <a:gd name="T5" fmla="*/ 1 h 80"/>
                <a:gd name="T6" fmla="*/ 1 w 80"/>
                <a:gd name="T7" fmla="*/ 1 h 80"/>
                <a:gd name="T8" fmla="*/ 1 w 80"/>
                <a:gd name="T9" fmla="*/ 1 h 80"/>
                <a:gd name="T10" fmla="*/ 1 w 80"/>
                <a:gd name="T11" fmla="*/ 1 h 80"/>
                <a:gd name="T12" fmla="*/ 1 w 80"/>
                <a:gd name="T13" fmla="*/ 1 h 80"/>
                <a:gd name="T14" fmla="*/ 1 w 80"/>
                <a:gd name="T15" fmla="*/ 1 h 80"/>
                <a:gd name="T16" fmla="*/ 1 w 80"/>
                <a:gd name="T17" fmla="*/ 1 h 80"/>
                <a:gd name="T18" fmla="*/ 1 w 80"/>
                <a:gd name="T19" fmla="*/ 1 h 80"/>
                <a:gd name="T20" fmla="*/ 1 w 80"/>
                <a:gd name="T21" fmla="*/ 1 h 80"/>
                <a:gd name="T22" fmla="*/ 1 w 80"/>
                <a:gd name="T23" fmla="*/ 0 h 80"/>
                <a:gd name="T24" fmla="*/ 1 w 80"/>
                <a:gd name="T25" fmla="*/ 1 h 80"/>
                <a:gd name="T26" fmla="*/ 1 w 80"/>
                <a:gd name="T27" fmla="*/ 1 h 80"/>
                <a:gd name="T28" fmla="*/ 1 w 80"/>
                <a:gd name="T29" fmla="*/ 1 h 80"/>
                <a:gd name="T30" fmla="*/ 1 w 80"/>
                <a:gd name="T31" fmla="*/ 1 h 80"/>
                <a:gd name="T32" fmla="*/ 1 w 80"/>
                <a:gd name="T33" fmla="*/ 1 h 80"/>
                <a:gd name="T34" fmla="*/ 1 w 80"/>
                <a:gd name="T35" fmla="*/ 1 h 80"/>
                <a:gd name="T36" fmla="*/ 1 w 80"/>
                <a:gd name="T37" fmla="*/ 1 h 80"/>
                <a:gd name="T38" fmla="*/ 1 w 80"/>
                <a:gd name="T39" fmla="*/ 1 h 80"/>
                <a:gd name="T40" fmla="*/ 1 w 80"/>
                <a:gd name="T41" fmla="*/ 1 h 80"/>
                <a:gd name="T42" fmla="*/ 1 w 80"/>
                <a:gd name="T43" fmla="*/ 1 h 80"/>
                <a:gd name="T44" fmla="*/ 1 w 80"/>
                <a:gd name="T45" fmla="*/ 1 h 80"/>
                <a:gd name="T46" fmla="*/ 1 w 80"/>
                <a:gd name="T47" fmla="*/ 1 h 80"/>
                <a:gd name="T48" fmla="*/ 1 w 80"/>
                <a:gd name="T49" fmla="*/ 1 h 80"/>
                <a:gd name="T50" fmla="*/ 1 w 80"/>
                <a:gd name="T51" fmla="*/ 1 h 80"/>
                <a:gd name="T52" fmla="*/ 1 w 80"/>
                <a:gd name="T53" fmla="*/ 1 h 80"/>
                <a:gd name="T54" fmla="*/ 1 w 80"/>
                <a:gd name="T55" fmla="*/ 1 h 80"/>
                <a:gd name="T56" fmla="*/ 1 w 80"/>
                <a:gd name="T57" fmla="*/ 1 h 80"/>
                <a:gd name="T58" fmla="*/ 1 w 80"/>
                <a:gd name="T59" fmla="*/ 1 h 80"/>
                <a:gd name="T60" fmla="*/ 1 w 80"/>
                <a:gd name="T61" fmla="*/ 1 h 80"/>
                <a:gd name="T62" fmla="*/ 1 w 80"/>
                <a:gd name="T63" fmla="*/ 1 h 80"/>
                <a:gd name="T64" fmla="*/ 1 w 80"/>
                <a:gd name="T65" fmla="*/ 1 h 80"/>
                <a:gd name="T66" fmla="*/ 1 w 80"/>
                <a:gd name="T67" fmla="*/ 1 h 80"/>
                <a:gd name="T68" fmla="*/ 1 w 80"/>
                <a:gd name="T69" fmla="*/ 1 h 80"/>
                <a:gd name="T70" fmla="*/ 1 w 80"/>
                <a:gd name="T71" fmla="*/ 1 h 80"/>
                <a:gd name="T72" fmla="*/ 1 w 80"/>
                <a:gd name="T73" fmla="*/ 1 h 80"/>
                <a:gd name="T74" fmla="*/ 1 w 80"/>
                <a:gd name="T75" fmla="*/ 1 h 80"/>
                <a:gd name="T76" fmla="*/ 1 w 80"/>
                <a:gd name="T77" fmla="*/ 1 h 80"/>
                <a:gd name="T78" fmla="*/ 1 w 80"/>
                <a:gd name="T79" fmla="*/ 1 h 80"/>
                <a:gd name="T80" fmla="*/ 1 w 80"/>
                <a:gd name="T81" fmla="*/ 1 h 80"/>
                <a:gd name="T82" fmla="*/ 1 w 80"/>
                <a:gd name="T83" fmla="*/ 1 h 80"/>
                <a:gd name="T84" fmla="*/ 1 w 80"/>
                <a:gd name="T85" fmla="*/ 1 h 80"/>
                <a:gd name="T86" fmla="*/ 1 w 80"/>
                <a:gd name="T87" fmla="*/ 1 h 80"/>
                <a:gd name="T88" fmla="*/ 1 w 80"/>
                <a:gd name="T89" fmla="*/ 1 h 80"/>
                <a:gd name="T90" fmla="*/ 1 w 80"/>
                <a:gd name="T91" fmla="*/ 1 h 80"/>
                <a:gd name="T92" fmla="*/ 1 w 80"/>
                <a:gd name="T93" fmla="*/ 1 h 80"/>
                <a:gd name="T94" fmla="*/ 1 w 80"/>
                <a:gd name="T95" fmla="*/ 1 h 80"/>
                <a:gd name="T96" fmla="*/ 1 w 80"/>
                <a:gd name="T97" fmla="*/ 1 h 80"/>
                <a:gd name="T98" fmla="*/ 1 w 80"/>
                <a:gd name="T99" fmla="*/ 1 h 80"/>
                <a:gd name="T100" fmla="*/ 1 w 80"/>
                <a:gd name="T101" fmla="*/ 1 h 80"/>
                <a:gd name="T102" fmla="*/ 1 w 80"/>
                <a:gd name="T103" fmla="*/ 1 h 80"/>
                <a:gd name="T104" fmla="*/ 1 w 80"/>
                <a:gd name="T105" fmla="*/ 1 h 80"/>
                <a:gd name="T106" fmla="*/ 1 w 80"/>
                <a:gd name="T107" fmla="*/ 1 h 80"/>
                <a:gd name="T108" fmla="*/ 1 w 80"/>
                <a:gd name="T109" fmla="*/ 1 h 80"/>
                <a:gd name="T110" fmla="*/ 0 w 80"/>
                <a:gd name="T111" fmla="*/ 1 h 8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80"/>
                <a:gd name="T169" fmla="*/ 0 h 80"/>
                <a:gd name="T170" fmla="*/ 80 w 80"/>
                <a:gd name="T171" fmla="*/ 80 h 80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80" h="80">
                  <a:moveTo>
                    <a:pt x="0" y="48"/>
                  </a:moveTo>
                  <a:lnTo>
                    <a:pt x="0" y="33"/>
                  </a:lnTo>
                  <a:lnTo>
                    <a:pt x="0" y="31"/>
                  </a:lnTo>
                  <a:lnTo>
                    <a:pt x="0" y="29"/>
                  </a:lnTo>
                  <a:lnTo>
                    <a:pt x="0" y="28"/>
                  </a:lnTo>
                  <a:lnTo>
                    <a:pt x="2" y="27"/>
                  </a:lnTo>
                  <a:lnTo>
                    <a:pt x="2" y="25"/>
                  </a:lnTo>
                  <a:lnTo>
                    <a:pt x="2" y="24"/>
                  </a:lnTo>
                  <a:lnTo>
                    <a:pt x="3" y="21"/>
                  </a:lnTo>
                  <a:lnTo>
                    <a:pt x="3" y="20"/>
                  </a:lnTo>
                  <a:lnTo>
                    <a:pt x="3" y="19"/>
                  </a:lnTo>
                  <a:lnTo>
                    <a:pt x="4" y="17"/>
                  </a:lnTo>
                  <a:lnTo>
                    <a:pt x="6" y="16"/>
                  </a:lnTo>
                  <a:lnTo>
                    <a:pt x="6" y="15"/>
                  </a:lnTo>
                  <a:lnTo>
                    <a:pt x="7" y="13"/>
                  </a:lnTo>
                  <a:lnTo>
                    <a:pt x="8" y="12"/>
                  </a:lnTo>
                  <a:lnTo>
                    <a:pt x="8" y="11"/>
                  </a:lnTo>
                  <a:lnTo>
                    <a:pt x="9" y="11"/>
                  </a:lnTo>
                  <a:lnTo>
                    <a:pt x="11" y="9"/>
                  </a:lnTo>
                  <a:lnTo>
                    <a:pt x="12" y="8"/>
                  </a:lnTo>
                  <a:lnTo>
                    <a:pt x="13" y="7"/>
                  </a:lnTo>
                  <a:lnTo>
                    <a:pt x="15" y="7"/>
                  </a:lnTo>
                  <a:lnTo>
                    <a:pt x="16" y="5"/>
                  </a:lnTo>
                  <a:lnTo>
                    <a:pt x="17" y="4"/>
                  </a:lnTo>
                  <a:lnTo>
                    <a:pt x="19" y="4"/>
                  </a:lnTo>
                  <a:lnTo>
                    <a:pt x="20" y="3"/>
                  </a:lnTo>
                  <a:lnTo>
                    <a:pt x="21" y="3"/>
                  </a:lnTo>
                  <a:lnTo>
                    <a:pt x="23" y="3"/>
                  </a:lnTo>
                  <a:lnTo>
                    <a:pt x="24" y="1"/>
                  </a:lnTo>
                  <a:lnTo>
                    <a:pt x="25" y="1"/>
                  </a:lnTo>
                  <a:lnTo>
                    <a:pt x="28" y="1"/>
                  </a:lnTo>
                  <a:lnTo>
                    <a:pt x="29" y="1"/>
                  </a:lnTo>
                  <a:lnTo>
                    <a:pt x="31" y="1"/>
                  </a:lnTo>
                  <a:lnTo>
                    <a:pt x="32" y="0"/>
                  </a:lnTo>
                  <a:lnTo>
                    <a:pt x="48" y="0"/>
                  </a:lnTo>
                  <a:lnTo>
                    <a:pt x="49" y="1"/>
                  </a:lnTo>
                  <a:lnTo>
                    <a:pt x="51" y="1"/>
                  </a:lnTo>
                  <a:lnTo>
                    <a:pt x="53" y="1"/>
                  </a:lnTo>
                  <a:lnTo>
                    <a:pt x="55" y="1"/>
                  </a:lnTo>
                  <a:lnTo>
                    <a:pt x="56" y="1"/>
                  </a:lnTo>
                  <a:lnTo>
                    <a:pt x="57" y="3"/>
                  </a:lnTo>
                  <a:lnTo>
                    <a:pt x="59" y="3"/>
                  </a:lnTo>
                  <a:lnTo>
                    <a:pt x="60" y="3"/>
                  </a:lnTo>
                  <a:lnTo>
                    <a:pt x="61" y="4"/>
                  </a:lnTo>
                  <a:lnTo>
                    <a:pt x="63" y="4"/>
                  </a:lnTo>
                  <a:lnTo>
                    <a:pt x="64" y="5"/>
                  </a:lnTo>
                  <a:lnTo>
                    <a:pt x="65" y="7"/>
                  </a:lnTo>
                  <a:lnTo>
                    <a:pt x="67" y="7"/>
                  </a:lnTo>
                  <a:lnTo>
                    <a:pt x="68" y="8"/>
                  </a:lnTo>
                  <a:lnTo>
                    <a:pt x="69" y="9"/>
                  </a:lnTo>
                  <a:lnTo>
                    <a:pt x="71" y="11"/>
                  </a:lnTo>
                  <a:lnTo>
                    <a:pt x="72" y="11"/>
                  </a:lnTo>
                  <a:lnTo>
                    <a:pt x="73" y="12"/>
                  </a:lnTo>
                  <a:lnTo>
                    <a:pt x="73" y="13"/>
                  </a:lnTo>
                  <a:lnTo>
                    <a:pt x="75" y="15"/>
                  </a:lnTo>
                  <a:lnTo>
                    <a:pt x="76" y="16"/>
                  </a:lnTo>
                  <a:lnTo>
                    <a:pt x="76" y="17"/>
                  </a:lnTo>
                  <a:lnTo>
                    <a:pt x="77" y="19"/>
                  </a:lnTo>
                  <a:lnTo>
                    <a:pt x="77" y="20"/>
                  </a:lnTo>
                  <a:lnTo>
                    <a:pt x="79" y="21"/>
                  </a:lnTo>
                  <a:lnTo>
                    <a:pt x="79" y="24"/>
                  </a:lnTo>
                  <a:lnTo>
                    <a:pt x="79" y="25"/>
                  </a:lnTo>
                  <a:lnTo>
                    <a:pt x="80" y="27"/>
                  </a:lnTo>
                  <a:lnTo>
                    <a:pt x="80" y="28"/>
                  </a:lnTo>
                  <a:lnTo>
                    <a:pt x="80" y="29"/>
                  </a:lnTo>
                  <a:lnTo>
                    <a:pt x="80" y="31"/>
                  </a:lnTo>
                  <a:lnTo>
                    <a:pt x="80" y="33"/>
                  </a:lnTo>
                  <a:lnTo>
                    <a:pt x="80" y="48"/>
                  </a:lnTo>
                  <a:lnTo>
                    <a:pt x="80" y="50"/>
                  </a:lnTo>
                  <a:lnTo>
                    <a:pt x="80" y="52"/>
                  </a:lnTo>
                  <a:lnTo>
                    <a:pt x="80" y="53"/>
                  </a:lnTo>
                  <a:lnTo>
                    <a:pt x="80" y="54"/>
                  </a:lnTo>
                  <a:lnTo>
                    <a:pt x="79" y="56"/>
                  </a:lnTo>
                  <a:lnTo>
                    <a:pt x="79" y="57"/>
                  </a:lnTo>
                  <a:lnTo>
                    <a:pt x="79" y="60"/>
                  </a:lnTo>
                  <a:lnTo>
                    <a:pt x="77" y="61"/>
                  </a:lnTo>
                  <a:lnTo>
                    <a:pt x="77" y="62"/>
                  </a:lnTo>
                  <a:lnTo>
                    <a:pt x="76" y="64"/>
                  </a:lnTo>
                  <a:lnTo>
                    <a:pt x="76" y="65"/>
                  </a:lnTo>
                  <a:lnTo>
                    <a:pt x="75" y="66"/>
                  </a:lnTo>
                  <a:lnTo>
                    <a:pt x="73" y="68"/>
                  </a:lnTo>
                  <a:lnTo>
                    <a:pt x="73" y="69"/>
                  </a:lnTo>
                  <a:lnTo>
                    <a:pt x="72" y="70"/>
                  </a:lnTo>
                  <a:lnTo>
                    <a:pt x="71" y="70"/>
                  </a:lnTo>
                  <a:lnTo>
                    <a:pt x="69" y="72"/>
                  </a:lnTo>
                  <a:lnTo>
                    <a:pt x="68" y="73"/>
                  </a:lnTo>
                  <a:lnTo>
                    <a:pt x="67" y="74"/>
                  </a:lnTo>
                  <a:lnTo>
                    <a:pt x="65" y="74"/>
                  </a:lnTo>
                  <a:lnTo>
                    <a:pt x="64" y="76"/>
                  </a:lnTo>
                  <a:lnTo>
                    <a:pt x="63" y="77"/>
                  </a:lnTo>
                  <a:lnTo>
                    <a:pt x="61" y="77"/>
                  </a:lnTo>
                  <a:lnTo>
                    <a:pt x="60" y="78"/>
                  </a:lnTo>
                  <a:lnTo>
                    <a:pt x="59" y="78"/>
                  </a:lnTo>
                  <a:lnTo>
                    <a:pt x="57" y="78"/>
                  </a:lnTo>
                  <a:lnTo>
                    <a:pt x="56" y="80"/>
                  </a:lnTo>
                  <a:lnTo>
                    <a:pt x="55" y="80"/>
                  </a:lnTo>
                  <a:lnTo>
                    <a:pt x="53" y="80"/>
                  </a:lnTo>
                  <a:lnTo>
                    <a:pt x="51" y="80"/>
                  </a:lnTo>
                  <a:lnTo>
                    <a:pt x="49" y="80"/>
                  </a:lnTo>
                  <a:lnTo>
                    <a:pt x="48" y="80"/>
                  </a:lnTo>
                  <a:lnTo>
                    <a:pt x="32" y="80"/>
                  </a:lnTo>
                  <a:lnTo>
                    <a:pt x="31" y="80"/>
                  </a:lnTo>
                  <a:lnTo>
                    <a:pt x="29" y="80"/>
                  </a:lnTo>
                  <a:lnTo>
                    <a:pt x="28" y="80"/>
                  </a:lnTo>
                  <a:lnTo>
                    <a:pt x="25" y="80"/>
                  </a:lnTo>
                  <a:lnTo>
                    <a:pt x="24" y="80"/>
                  </a:lnTo>
                  <a:lnTo>
                    <a:pt x="23" y="78"/>
                  </a:lnTo>
                  <a:lnTo>
                    <a:pt x="21" y="78"/>
                  </a:lnTo>
                  <a:lnTo>
                    <a:pt x="20" y="78"/>
                  </a:lnTo>
                  <a:lnTo>
                    <a:pt x="19" y="77"/>
                  </a:lnTo>
                  <a:lnTo>
                    <a:pt x="17" y="77"/>
                  </a:lnTo>
                  <a:lnTo>
                    <a:pt x="16" y="76"/>
                  </a:lnTo>
                  <a:lnTo>
                    <a:pt x="15" y="74"/>
                  </a:lnTo>
                  <a:lnTo>
                    <a:pt x="13" y="74"/>
                  </a:lnTo>
                  <a:lnTo>
                    <a:pt x="12" y="73"/>
                  </a:lnTo>
                  <a:lnTo>
                    <a:pt x="11" y="72"/>
                  </a:lnTo>
                  <a:lnTo>
                    <a:pt x="9" y="70"/>
                  </a:lnTo>
                  <a:lnTo>
                    <a:pt x="8" y="70"/>
                  </a:lnTo>
                  <a:lnTo>
                    <a:pt x="8" y="69"/>
                  </a:lnTo>
                  <a:lnTo>
                    <a:pt x="7" y="68"/>
                  </a:lnTo>
                  <a:lnTo>
                    <a:pt x="6" y="66"/>
                  </a:lnTo>
                  <a:lnTo>
                    <a:pt x="6" y="65"/>
                  </a:lnTo>
                  <a:lnTo>
                    <a:pt x="4" y="64"/>
                  </a:lnTo>
                  <a:lnTo>
                    <a:pt x="3" y="62"/>
                  </a:lnTo>
                  <a:lnTo>
                    <a:pt x="3" y="61"/>
                  </a:lnTo>
                  <a:lnTo>
                    <a:pt x="3" y="60"/>
                  </a:lnTo>
                  <a:lnTo>
                    <a:pt x="2" y="57"/>
                  </a:lnTo>
                  <a:lnTo>
                    <a:pt x="2" y="56"/>
                  </a:lnTo>
                  <a:lnTo>
                    <a:pt x="2" y="54"/>
                  </a:lnTo>
                  <a:lnTo>
                    <a:pt x="0" y="53"/>
                  </a:lnTo>
                  <a:lnTo>
                    <a:pt x="0" y="52"/>
                  </a:lnTo>
                  <a:lnTo>
                    <a:pt x="0" y="50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8610" name="Freeform 91">
              <a:extLst>
                <a:ext uri="{FF2B5EF4-FFF2-40B4-BE49-F238E27FC236}">
                  <a16:creationId xmlns:a16="http://schemas.microsoft.com/office/drawing/2014/main" id="{3786D437-91AC-654A-A891-AF1BDE15A98C}"/>
                </a:ext>
              </a:extLst>
            </p:cNvPr>
            <p:cNvSpPr>
              <a:spLocks/>
            </p:cNvSpPr>
            <p:nvPr/>
          </p:nvSpPr>
          <p:spPr bwMode="auto">
            <a:xfrm>
              <a:off x="3482" y="1604"/>
              <a:ext cx="40" cy="40"/>
            </a:xfrm>
            <a:custGeom>
              <a:avLst/>
              <a:gdLst>
                <a:gd name="T0" fmla="*/ 0 w 80"/>
                <a:gd name="T1" fmla="*/ 1 h 80"/>
                <a:gd name="T2" fmla="*/ 1 w 80"/>
                <a:gd name="T3" fmla="*/ 1 h 80"/>
                <a:gd name="T4" fmla="*/ 1 w 80"/>
                <a:gd name="T5" fmla="*/ 1 h 80"/>
                <a:gd name="T6" fmla="*/ 1 w 80"/>
                <a:gd name="T7" fmla="*/ 1 h 80"/>
                <a:gd name="T8" fmla="*/ 1 w 80"/>
                <a:gd name="T9" fmla="*/ 1 h 80"/>
                <a:gd name="T10" fmla="*/ 1 w 80"/>
                <a:gd name="T11" fmla="*/ 1 h 80"/>
                <a:gd name="T12" fmla="*/ 1 w 80"/>
                <a:gd name="T13" fmla="*/ 1 h 80"/>
                <a:gd name="T14" fmla="*/ 1 w 80"/>
                <a:gd name="T15" fmla="*/ 1 h 80"/>
                <a:gd name="T16" fmla="*/ 1 w 80"/>
                <a:gd name="T17" fmla="*/ 1 h 80"/>
                <a:gd name="T18" fmla="*/ 1 w 80"/>
                <a:gd name="T19" fmla="*/ 1 h 80"/>
                <a:gd name="T20" fmla="*/ 1 w 80"/>
                <a:gd name="T21" fmla="*/ 1 h 80"/>
                <a:gd name="T22" fmla="*/ 1 w 80"/>
                <a:gd name="T23" fmla="*/ 0 h 80"/>
                <a:gd name="T24" fmla="*/ 1 w 80"/>
                <a:gd name="T25" fmla="*/ 1 h 80"/>
                <a:gd name="T26" fmla="*/ 1 w 80"/>
                <a:gd name="T27" fmla="*/ 1 h 80"/>
                <a:gd name="T28" fmla="*/ 1 w 80"/>
                <a:gd name="T29" fmla="*/ 1 h 80"/>
                <a:gd name="T30" fmla="*/ 1 w 80"/>
                <a:gd name="T31" fmla="*/ 1 h 80"/>
                <a:gd name="T32" fmla="*/ 1 w 80"/>
                <a:gd name="T33" fmla="*/ 1 h 80"/>
                <a:gd name="T34" fmla="*/ 1 w 80"/>
                <a:gd name="T35" fmla="*/ 1 h 80"/>
                <a:gd name="T36" fmla="*/ 1 w 80"/>
                <a:gd name="T37" fmla="*/ 1 h 80"/>
                <a:gd name="T38" fmla="*/ 1 w 80"/>
                <a:gd name="T39" fmla="*/ 1 h 80"/>
                <a:gd name="T40" fmla="*/ 1 w 80"/>
                <a:gd name="T41" fmla="*/ 1 h 80"/>
                <a:gd name="T42" fmla="*/ 1 w 80"/>
                <a:gd name="T43" fmla="*/ 1 h 80"/>
                <a:gd name="T44" fmla="*/ 1 w 80"/>
                <a:gd name="T45" fmla="*/ 1 h 80"/>
                <a:gd name="T46" fmla="*/ 1 w 80"/>
                <a:gd name="T47" fmla="*/ 1 h 80"/>
                <a:gd name="T48" fmla="*/ 1 w 80"/>
                <a:gd name="T49" fmla="*/ 1 h 80"/>
                <a:gd name="T50" fmla="*/ 1 w 80"/>
                <a:gd name="T51" fmla="*/ 1 h 80"/>
                <a:gd name="T52" fmla="*/ 1 w 80"/>
                <a:gd name="T53" fmla="*/ 1 h 80"/>
                <a:gd name="T54" fmla="*/ 1 w 80"/>
                <a:gd name="T55" fmla="*/ 1 h 80"/>
                <a:gd name="T56" fmla="*/ 1 w 80"/>
                <a:gd name="T57" fmla="*/ 1 h 80"/>
                <a:gd name="T58" fmla="*/ 1 w 80"/>
                <a:gd name="T59" fmla="*/ 1 h 80"/>
                <a:gd name="T60" fmla="*/ 1 w 80"/>
                <a:gd name="T61" fmla="*/ 1 h 80"/>
                <a:gd name="T62" fmla="*/ 1 w 80"/>
                <a:gd name="T63" fmla="*/ 1 h 80"/>
                <a:gd name="T64" fmla="*/ 1 w 80"/>
                <a:gd name="T65" fmla="*/ 1 h 80"/>
                <a:gd name="T66" fmla="*/ 1 w 80"/>
                <a:gd name="T67" fmla="*/ 1 h 80"/>
                <a:gd name="T68" fmla="*/ 1 w 80"/>
                <a:gd name="T69" fmla="*/ 1 h 80"/>
                <a:gd name="T70" fmla="*/ 1 w 80"/>
                <a:gd name="T71" fmla="*/ 1 h 80"/>
                <a:gd name="T72" fmla="*/ 1 w 80"/>
                <a:gd name="T73" fmla="*/ 1 h 80"/>
                <a:gd name="T74" fmla="*/ 1 w 80"/>
                <a:gd name="T75" fmla="*/ 1 h 80"/>
                <a:gd name="T76" fmla="*/ 1 w 80"/>
                <a:gd name="T77" fmla="*/ 1 h 80"/>
                <a:gd name="T78" fmla="*/ 1 w 80"/>
                <a:gd name="T79" fmla="*/ 1 h 80"/>
                <a:gd name="T80" fmla="*/ 1 w 80"/>
                <a:gd name="T81" fmla="*/ 1 h 80"/>
                <a:gd name="T82" fmla="*/ 1 w 80"/>
                <a:gd name="T83" fmla="*/ 1 h 80"/>
                <a:gd name="T84" fmla="*/ 1 w 80"/>
                <a:gd name="T85" fmla="*/ 1 h 80"/>
                <a:gd name="T86" fmla="*/ 1 w 80"/>
                <a:gd name="T87" fmla="*/ 1 h 80"/>
                <a:gd name="T88" fmla="*/ 1 w 80"/>
                <a:gd name="T89" fmla="*/ 1 h 80"/>
                <a:gd name="T90" fmla="*/ 1 w 80"/>
                <a:gd name="T91" fmla="*/ 1 h 80"/>
                <a:gd name="T92" fmla="*/ 1 w 80"/>
                <a:gd name="T93" fmla="*/ 1 h 80"/>
                <a:gd name="T94" fmla="*/ 1 w 80"/>
                <a:gd name="T95" fmla="*/ 1 h 80"/>
                <a:gd name="T96" fmla="*/ 1 w 80"/>
                <a:gd name="T97" fmla="*/ 1 h 80"/>
                <a:gd name="T98" fmla="*/ 1 w 80"/>
                <a:gd name="T99" fmla="*/ 1 h 80"/>
                <a:gd name="T100" fmla="*/ 1 w 80"/>
                <a:gd name="T101" fmla="*/ 1 h 80"/>
                <a:gd name="T102" fmla="*/ 1 w 80"/>
                <a:gd name="T103" fmla="*/ 1 h 80"/>
                <a:gd name="T104" fmla="*/ 1 w 80"/>
                <a:gd name="T105" fmla="*/ 1 h 80"/>
                <a:gd name="T106" fmla="*/ 1 w 80"/>
                <a:gd name="T107" fmla="*/ 1 h 80"/>
                <a:gd name="T108" fmla="*/ 1 w 80"/>
                <a:gd name="T109" fmla="*/ 1 h 80"/>
                <a:gd name="T110" fmla="*/ 0 w 80"/>
                <a:gd name="T111" fmla="*/ 1 h 8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80"/>
                <a:gd name="T169" fmla="*/ 0 h 80"/>
                <a:gd name="T170" fmla="*/ 80 w 80"/>
                <a:gd name="T171" fmla="*/ 80 h 80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80" h="80">
                  <a:moveTo>
                    <a:pt x="0" y="48"/>
                  </a:moveTo>
                  <a:lnTo>
                    <a:pt x="0" y="33"/>
                  </a:lnTo>
                  <a:lnTo>
                    <a:pt x="0" y="31"/>
                  </a:lnTo>
                  <a:lnTo>
                    <a:pt x="0" y="29"/>
                  </a:lnTo>
                  <a:lnTo>
                    <a:pt x="0" y="28"/>
                  </a:lnTo>
                  <a:lnTo>
                    <a:pt x="2" y="27"/>
                  </a:lnTo>
                  <a:lnTo>
                    <a:pt x="2" y="25"/>
                  </a:lnTo>
                  <a:lnTo>
                    <a:pt x="2" y="24"/>
                  </a:lnTo>
                  <a:lnTo>
                    <a:pt x="3" y="21"/>
                  </a:lnTo>
                  <a:lnTo>
                    <a:pt x="3" y="20"/>
                  </a:lnTo>
                  <a:lnTo>
                    <a:pt x="3" y="19"/>
                  </a:lnTo>
                  <a:lnTo>
                    <a:pt x="4" y="17"/>
                  </a:lnTo>
                  <a:lnTo>
                    <a:pt x="6" y="16"/>
                  </a:lnTo>
                  <a:lnTo>
                    <a:pt x="6" y="15"/>
                  </a:lnTo>
                  <a:lnTo>
                    <a:pt x="7" y="13"/>
                  </a:lnTo>
                  <a:lnTo>
                    <a:pt x="8" y="12"/>
                  </a:lnTo>
                  <a:lnTo>
                    <a:pt x="8" y="11"/>
                  </a:lnTo>
                  <a:lnTo>
                    <a:pt x="9" y="11"/>
                  </a:lnTo>
                  <a:lnTo>
                    <a:pt x="11" y="9"/>
                  </a:lnTo>
                  <a:lnTo>
                    <a:pt x="12" y="8"/>
                  </a:lnTo>
                  <a:lnTo>
                    <a:pt x="13" y="7"/>
                  </a:lnTo>
                  <a:lnTo>
                    <a:pt x="15" y="7"/>
                  </a:lnTo>
                  <a:lnTo>
                    <a:pt x="16" y="5"/>
                  </a:lnTo>
                  <a:lnTo>
                    <a:pt x="17" y="4"/>
                  </a:lnTo>
                  <a:lnTo>
                    <a:pt x="19" y="4"/>
                  </a:lnTo>
                  <a:lnTo>
                    <a:pt x="20" y="3"/>
                  </a:lnTo>
                  <a:lnTo>
                    <a:pt x="21" y="3"/>
                  </a:lnTo>
                  <a:lnTo>
                    <a:pt x="23" y="3"/>
                  </a:lnTo>
                  <a:lnTo>
                    <a:pt x="24" y="1"/>
                  </a:lnTo>
                  <a:lnTo>
                    <a:pt x="25" y="1"/>
                  </a:lnTo>
                  <a:lnTo>
                    <a:pt x="28" y="1"/>
                  </a:lnTo>
                  <a:lnTo>
                    <a:pt x="29" y="1"/>
                  </a:lnTo>
                  <a:lnTo>
                    <a:pt x="31" y="1"/>
                  </a:lnTo>
                  <a:lnTo>
                    <a:pt x="32" y="0"/>
                  </a:lnTo>
                  <a:lnTo>
                    <a:pt x="48" y="0"/>
                  </a:lnTo>
                  <a:lnTo>
                    <a:pt x="49" y="1"/>
                  </a:lnTo>
                  <a:lnTo>
                    <a:pt x="51" y="1"/>
                  </a:lnTo>
                  <a:lnTo>
                    <a:pt x="53" y="1"/>
                  </a:lnTo>
                  <a:lnTo>
                    <a:pt x="55" y="1"/>
                  </a:lnTo>
                  <a:lnTo>
                    <a:pt x="56" y="1"/>
                  </a:lnTo>
                  <a:lnTo>
                    <a:pt x="57" y="3"/>
                  </a:lnTo>
                  <a:lnTo>
                    <a:pt x="59" y="3"/>
                  </a:lnTo>
                  <a:lnTo>
                    <a:pt x="60" y="3"/>
                  </a:lnTo>
                  <a:lnTo>
                    <a:pt x="61" y="4"/>
                  </a:lnTo>
                  <a:lnTo>
                    <a:pt x="63" y="4"/>
                  </a:lnTo>
                  <a:lnTo>
                    <a:pt x="64" y="5"/>
                  </a:lnTo>
                  <a:lnTo>
                    <a:pt x="65" y="7"/>
                  </a:lnTo>
                  <a:lnTo>
                    <a:pt x="67" y="7"/>
                  </a:lnTo>
                  <a:lnTo>
                    <a:pt x="68" y="8"/>
                  </a:lnTo>
                  <a:lnTo>
                    <a:pt x="69" y="9"/>
                  </a:lnTo>
                  <a:lnTo>
                    <a:pt x="71" y="11"/>
                  </a:lnTo>
                  <a:lnTo>
                    <a:pt x="72" y="11"/>
                  </a:lnTo>
                  <a:lnTo>
                    <a:pt x="73" y="12"/>
                  </a:lnTo>
                  <a:lnTo>
                    <a:pt x="73" y="13"/>
                  </a:lnTo>
                  <a:lnTo>
                    <a:pt x="75" y="15"/>
                  </a:lnTo>
                  <a:lnTo>
                    <a:pt x="76" y="16"/>
                  </a:lnTo>
                  <a:lnTo>
                    <a:pt x="76" y="17"/>
                  </a:lnTo>
                  <a:lnTo>
                    <a:pt x="77" y="19"/>
                  </a:lnTo>
                  <a:lnTo>
                    <a:pt x="77" y="20"/>
                  </a:lnTo>
                  <a:lnTo>
                    <a:pt x="79" y="21"/>
                  </a:lnTo>
                  <a:lnTo>
                    <a:pt x="79" y="24"/>
                  </a:lnTo>
                  <a:lnTo>
                    <a:pt x="79" y="25"/>
                  </a:lnTo>
                  <a:lnTo>
                    <a:pt x="80" y="27"/>
                  </a:lnTo>
                  <a:lnTo>
                    <a:pt x="80" y="28"/>
                  </a:lnTo>
                  <a:lnTo>
                    <a:pt x="80" y="29"/>
                  </a:lnTo>
                  <a:lnTo>
                    <a:pt x="80" y="31"/>
                  </a:lnTo>
                  <a:lnTo>
                    <a:pt x="80" y="33"/>
                  </a:lnTo>
                  <a:lnTo>
                    <a:pt x="80" y="48"/>
                  </a:lnTo>
                  <a:lnTo>
                    <a:pt x="80" y="50"/>
                  </a:lnTo>
                  <a:lnTo>
                    <a:pt x="80" y="52"/>
                  </a:lnTo>
                  <a:lnTo>
                    <a:pt x="80" y="53"/>
                  </a:lnTo>
                  <a:lnTo>
                    <a:pt x="80" y="54"/>
                  </a:lnTo>
                  <a:lnTo>
                    <a:pt x="79" y="56"/>
                  </a:lnTo>
                  <a:lnTo>
                    <a:pt x="79" y="57"/>
                  </a:lnTo>
                  <a:lnTo>
                    <a:pt x="79" y="60"/>
                  </a:lnTo>
                  <a:lnTo>
                    <a:pt x="77" y="61"/>
                  </a:lnTo>
                  <a:lnTo>
                    <a:pt x="77" y="62"/>
                  </a:lnTo>
                  <a:lnTo>
                    <a:pt x="76" y="64"/>
                  </a:lnTo>
                  <a:lnTo>
                    <a:pt x="76" y="65"/>
                  </a:lnTo>
                  <a:lnTo>
                    <a:pt x="75" y="66"/>
                  </a:lnTo>
                  <a:lnTo>
                    <a:pt x="73" y="68"/>
                  </a:lnTo>
                  <a:lnTo>
                    <a:pt x="73" y="69"/>
                  </a:lnTo>
                  <a:lnTo>
                    <a:pt x="72" y="70"/>
                  </a:lnTo>
                  <a:lnTo>
                    <a:pt x="71" y="70"/>
                  </a:lnTo>
                  <a:lnTo>
                    <a:pt x="69" y="72"/>
                  </a:lnTo>
                  <a:lnTo>
                    <a:pt x="68" y="73"/>
                  </a:lnTo>
                  <a:lnTo>
                    <a:pt x="67" y="74"/>
                  </a:lnTo>
                  <a:lnTo>
                    <a:pt x="65" y="74"/>
                  </a:lnTo>
                  <a:lnTo>
                    <a:pt x="64" y="76"/>
                  </a:lnTo>
                  <a:lnTo>
                    <a:pt x="63" y="77"/>
                  </a:lnTo>
                  <a:lnTo>
                    <a:pt x="61" y="77"/>
                  </a:lnTo>
                  <a:lnTo>
                    <a:pt x="60" y="78"/>
                  </a:lnTo>
                  <a:lnTo>
                    <a:pt x="59" y="78"/>
                  </a:lnTo>
                  <a:lnTo>
                    <a:pt x="57" y="78"/>
                  </a:lnTo>
                  <a:lnTo>
                    <a:pt x="56" y="80"/>
                  </a:lnTo>
                  <a:lnTo>
                    <a:pt x="55" y="80"/>
                  </a:lnTo>
                  <a:lnTo>
                    <a:pt x="53" y="80"/>
                  </a:lnTo>
                  <a:lnTo>
                    <a:pt x="51" y="80"/>
                  </a:lnTo>
                  <a:lnTo>
                    <a:pt x="49" y="80"/>
                  </a:lnTo>
                  <a:lnTo>
                    <a:pt x="48" y="80"/>
                  </a:lnTo>
                  <a:lnTo>
                    <a:pt x="32" y="80"/>
                  </a:lnTo>
                  <a:lnTo>
                    <a:pt x="31" y="80"/>
                  </a:lnTo>
                  <a:lnTo>
                    <a:pt x="29" y="80"/>
                  </a:lnTo>
                  <a:lnTo>
                    <a:pt x="28" y="80"/>
                  </a:lnTo>
                  <a:lnTo>
                    <a:pt x="25" y="80"/>
                  </a:lnTo>
                  <a:lnTo>
                    <a:pt x="24" y="80"/>
                  </a:lnTo>
                  <a:lnTo>
                    <a:pt x="23" y="78"/>
                  </a:lnTo>
                  <a:lnTo>
                    <a:pt x="21" y="78"/>
                  </a:lnTo>
                  <a:lnTo>
                    <a:pt x="20" y="78"/>
                  </a:lnTo>
                  <a:lnTo>
                    <a:pt x="19" y="77"/>
                  </a:lnTo>
                  <a:lnTo>
                    <a:pt x="17" y="77"/>
                  </a:lnTo>
                  <a:lnTo>
                    <a:pt x="16" y="76"/>
                  </a:lnTo>
                  <a:lnTo>
                    <a:pt x="15" y="74"/>
                  </a:lnTo>
                  <a:lnTo>
                    <a:pt x="13" y="74"/>
                  </a:lnTo>
                  <a:lnTo>
                    <a:pt x="12" y="73"/>
                  </a:lnTo>
                  <a:lnTo>
                    <a:pt x="11" y="72"/>
                  </a:lnTo>
                  <a:lnTo>
                    <a:pt x="9" y="70"/>
                  </a:lnTo>
                  <a:lnTo>
                    <a:pt x="8" y="70"/>
                  </a:lnTo>
                  <a:lnTo>
                    <a:pt x="8" y="69"/>
                  </a:lnTo>
                  <a:lnTo>
                    <a:pt x="7" y="68"/>
                  </a:lnTo>
                  <a:lnTo>
                    <a:pt x="6" y="66"/>
                  </a:lnTo>
                  <a:lnTo>
                    <a:pt x="6" y="65"/>
                  </a:lnTo>
                  <a:lnTo>
                    <a:pt x="4" y="64"/>
                  </a:lnTo>
                  <a:lnTo>
                    <a:pt x="3" y="62"/>
                  </a:lnTo>
                  <a:lnTo>
                    <a:pt x="3" y="61"/>
                  </a:lnTo>
                  <a:lnTo>
                    <a:pt x="3" y="60"/>
                  </a:lnTo>
                  <a:lnTo>
                    <a:pt x="2" y="57"/>
                  </a:lnTo>
                  <a:lnTo>
                    <a:pt x="2" y="56"/>
                  </a:lnTo>
                  <a:lnTo>
                    <a:pt x="2" y="54"/>
                  </a:lnTo>
                  <a:lnTo>
                    <a:pt x="0" y="53"/>
                  </a:lnTo>
                  <a:lnTo>
                    <a:pt x="0" y="52"/>
                  </a:lnTo>
                  <a:lnTo>
                    <a:pt x="0" y="50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8611" name="Oval 92">
              <a:extLst>
                <a:ext uri="{FF2B5EF4-FFF2-40B4-BE49-F238E27FC236}">
                  <a16:creationId xmlns:a16="http://schemas.microsoft.com/office/drawing/2014/main" id="{A3FF4B46-2FFB-3540-BC70-92C0DA546A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36" y="2216"/>
              <a:ext cx="60" cy="6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b="0">
                <a:solidFill>
                  <a:srgbClr val="000000"/>
                </a:solidFill>
                <a:latin typeface="Times" pitchFamily="2" charset="0"/>
              </a:endParaRPr>
            </a:p>
          </p:txBody>
        </p:sp>
        <p:sp>
          <p:nvSpPr>
            <p:cNvPr id="108612" name="Freeform 95">
              <a:extLst>
                <a:ext uri="{FF2B5EF4-FFF2-40B4-BE49-F238E27FC236}">
                  <a16:creationId xmlns:a16="http://schemas.microsoft.com/office/drawing/2014/main" id="{210AAC2A-615A-A346-BB13-A9B0393D6454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9" y="2534"/>
              <a:ext cx="40" cy="40"/>
            </a:xfrm>
            <a:custGeom>
              <a:avLst/>
              <a:gdLst>
                <a:gd name="T0" fmla="*/ 0 w 80"/>
                <a:gd name="T1" fmla="*/ 1 h 80"/>
                <a:gd name="T2" fmla="*/ 1 w 80"/>
                <a:gd name="T3" fmla="*/ 1 h 80"/>
                <a:gd name="T4" fmla="*/ 1 w 80"/>
                <a:gd name="T5" fmla="*/ 1 h 80"/>
                <a:gd name="T6" fmla="*/ 1 w 80"/>
                <a:gd name="T7" fmla="*/ 1 h 80"/>
                <a:gd name="T8" fmla="*/ 1 w 80"/>
                <a:gd name="T9" fmla="*/ 1 h 80"/>
                <a:gd name="T10" fmla="*/ 1 w 80"/>
                <a:gd name="T11" fmla="*/ 1 h 80"/>
                <a:gd name="T12" fmla="*/ 1 w 80"/>
                <a:gd name="T13" fmla="*/ 1 h 80"/>
                <a:gd name="T14" fmla="*/ 1 w 80"/>
                <a:gd name="T15" fmla="*/ 1 h 80"/>
                <a:gd name="T16" fmla="*/ 1 w 80"/>
                <a:gd name="T17" fmla="*/ 1 h 80"/>
                <a:gd name="T18" fmla="*/ 1 w 80"/>
                <a:gd name="T19" fmla="*/ 1 h 80"/>
                <a:gd name="T20" fmla="*/ 1 w 80"/>
                <a:gd name="T21" fmla="*/ 1 h 80"/>
                <a:gd name="T22" fmla="*/ 1 w 80"/>
                <a:gd name="T23" fmla="*/ 0 h 80"/>
                <a:gd name="T24" fmla="*/ 1 w 80"/>
                <a:gd name="T25" fmla="*/ 1 h 80"/>
                <a:gd name="T26" fmla="*/ 1 w 80"/>
                <a:gd name="T27" fmla="*/ 1 h 80"/>
                <a:gd name="T28" fmla="*/ 1 w 80"/>
                <a:gd name="T29" fmla="*/ 1 h 80"/>
                <a:gd name="T30" fmla="*/ 1 w 80"/>
                <a:gd name="T31" fmla="*/ 1 h 80"/>
                <a:gd name="T32" fmla="*/ 1 w 80"/>
                <a:gd name="T33" fmla="*/ 1 h 80"/>
                <a:gd name="T34" fmla="*/ 1 w 80"/>
                <a:gd name="T35" fmla="*/ 1 h 80"/>
                <a:gd name="T36" fmla="*/ 1 w 80"/>
                <a:gd name="T37" fmla="*/ 1 h 80"/>
                <a:gd name="T38" fmla="*/ 1 w 80"/>
                <a:gd name="T39" fmla="*/ 1 h 80"/>
                <a:gd name="T40" fmla="*/ 1 w 80"/>
                <a:gd name="T41" fmla="*/ 1 h 80"/>
                <a:gd name="T42" fmla="*/ 1 w 80"/>
                <a:gd name="T43" fmla="*/ 1 h 80"/>
                <a:gd name="T44" fmla="*/ 1 w 80"/>
                <a:gd name="T45" fmla="*/ 1 h 80"/>
                <a:gd name="T46" fmla="*/ 1 w 80"/>
                <a:gd name="T47" fmla="*/ 1 h 80"/>
                <a:gd name="T48" fmla="*/ 1 w 80"/>
                <a:gd name="T49" fmla="*/ 1 h 80"/>
                <a:gd name="T50" fmla="*/ 1 w 80"/>
                <a:gd name="T51" fmla="*/ 1 h 80"/>
                <a:gd name="T52" fmla="*/ 1 w 80"/>
                <a:gd name="T53" fmla="*/ 1 h 80"/>
                <a:gd name="T54" fmla="*/ 1 w 80"/>
                <a:gd name="T55" fmla="*/ 1 h 80"/>
                <a:gd name="T56" fmla="*/ 1 w 80"/>
                <a:gd name="T57" fmla="*/ 1 h 80"/>
                <a:gd name="T58" fmla="*/ 1 w 80"/>
                <a:gd name="T59" fmla="*/ 1 h 80"/>
                <a:gd name="T60" fmla="*/ 1 w 80"/>
                <a:gd name="T61" fmla="*/ 1 h 80"/>
                <a:gd name="T62" fmla="*/ 1 w 80"/>
                <a:gd name="T63" fmla="*/ 1 h 80"/>
                <a:gd name="T64" fmla="*/ 1 w 80"/>
                <a:gd name="T65" fmla="*/ 1 h 80"/>
                <a:gd name="T66" fmla="*/ 1 w 80"/>
                <a:gd name="T67" fmla="*/ 1 h 80"/>
                <a:gd name="T68" fmla="*/ 1 w 80"/>
                <a:gd name="T69" fmla="*/ 1 h 80"/>
                <a:gd name="T70" fmla="*/ 1 w 80"/>
                <a:gd name="T71" fmla="*/ 1 h 80"/>
                <a:gd name="T72" fmla="*/ 1 w 80"/>
                <a:gd name="T73" fmla="*/ 1 h 80"/>
                <a:gd name="T74" fmla="*/ 1 w 80"/>
                <a:gd name="T75" fmla="*/ 1 h 80"/>
                <a:gd name="T76" fmla="*/ 1 w 80"/>
                <a:gd name="T77" fmla="*/ 1 h 80"/>
                <a:gd name="T78" fmla="*/ 1 w 80"/>
                <a:gd name="T79" fmla="*/ 1 h 80"/>
                <a:gd name="T80" fmla="*/ 1 w 80"/>
                <a:gd name="T81" fmla="*/ 1 h 80"/>
                <a:gd name="T82" fmla="*/ 1 w 80"/>
                <a:gd name="T83" fmla="*/ 1 h 80"/>
                <a:gd name="T84" fmla="*/ 1 w 80"/>
                <a:gd name="T85" fmla="*/ 1 h 80"/>
                <a:gd name="T86" fmla="*/ 1 w 80"/>
                <a:gd name="T87" fmla="*/ 1 h 80"/>
                <a:gd name="T88" fmla="*/ 1 w 80"/>
                <a:gd name="T89" fmla="*/ 1 h 80"/>
                <a:gd name="T90" fmla="*/ 1 w 80"/>
                <a:gd name="T91" fmla="*/ 1 h 80"/>
                <a:gd name="T92" fmla="*/ 1 w 80"/>
                <a:gd name="T93" fmla="*/ 1 h 80"/>
                <a:gd name="T94" fmla="*/ 1 w 80"/>
                <a:gd name="T95" fmla="*/ 1 h 80"/>
                <a:gd name="T96" fmla="*/ 1 w 80"/>
                <a:gd name="T97" fmla="*/ 1 h 80"/>
                <a:gd name="T98" fmla="*/ 1 w 80"/>
                <a:gd name="T99" fmla="*/ 1 h 80"/>
                <a:gd name="T100" fmla="*/ 1 w 80"/>
                <a:gd name="T101" fmla="*/ 1 h 80"/>
                <a:gd name="T102" fmla="*/ 1 w 80"/>
                <a:gd name="T103" fmla="*/ 1 h 80"/>
                <a:gd name="T104" fmla="*/ 1 w 80"/>
                <a:gd name="T105" fmla="*/ 1 h 80"/>
                <a:gd name="T106" fmla="*/ 1 w 80"/>
                <a:gd name="T107" fmla="*/ 1 h 80"/>
                <a:gd name="T108" fmla="*/ 1 w 80"/>
                <a:gd name="T109" fmla="*/ 1 h 80"/>
                <a:gd name="T110" fmla="*/ 0 w 80"/>
                <a:gd name="T111" fmla="*/ 1 h 8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80"/>
                <a:gd name="T169" fmla="*/ 0 h 80"/>
                <a:gd name="T170" fmla="*/ 80 w 80"/>
                <a:gd name="T171" fmla="*/ 80 h 80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80" h="80">
                  <a:moveTo>
                    <a:pt x="0" y="48"/>
                  </a:moveTo>
                  <a:lnTo>
                    <a:pt x="0" y="33"/>
                  </a:lnTo>
                  <a:lnTo>
                    <a:pt x="0" y="31"/>
                  </a:lnTo>
                  <a:lnTo>
                    <a:pt x="0" y="29"/>
                  </a:lnTo>
                  <a:lnTo>
                    <a:pt x="0" y="28"/>
                  </a:lnTo>
                  <a:lnTo>
                    <a:pt x="2" y="27"/>
                  </a:lnTo>
                  <a:lnTo>
                    <a:pt x="2" y="25"/>
                  </a:lnTo>
                  <a:lnTo>
                    <a:pt x="2" y="24"/>
                  </a:lnTo>
                  <a:lnTo>
                    <a:pt x="3" y="21"/>
                  </a:lnTo>
                  <a:lnTo>
                    <a:pt x="3" y="20"/>
                  </a:lnTo>
                  <a:lnTo>
                    <a:pt x="3" y="19"/>
                  </a:lnTo>
                  <a:lnTo>
                    <a:pt x="4" y="17"/>
                  </a:lnTo>
                  <a:lnTo>
                    <a:pt x="6" y="16"/>
                  </a:lnTo>
                  <a:lnTo>
                    <a:pt x="6" y="15"/>
                  </a:lnTo>
                  <a:lnTo>
                    <a:pt x="7" y="13"/>
                  </a:lnTo>
                  <a:lnTo>
                    <a:pt x="8" y="12"/>
                  </a:lnTo>
                  <a:lnTo>
                    <a:pt x="8" y="11"/>
                  </a:lnTo>
                  <a:lnTo>
                    <a:pt x="9" y="11"/>
                  </a:lnTo>
                  <a:lnTo>
                    <a:pt x="11" y="9"/>
                  </a:lnTo>
                  <a:lnTo>
                    <a:pt x="12" y="8"/>
                  </a:lnTo>
                  <a:lnTo>
                    <a:pt x="13" y="7"/>
                  </a:lnTo>
                  <a:lnTo>
                    <a:pt x="15" y="7"/>
                  </a:lnTo>
                  <a:lnTo>
                    <a:pt x="16" y="5"/>
                  </a:lnTo>
                  <a:lnTo>
                    <a:pt x="17" y="4"/>
                  </a:lnTo>
                  <a:lnTo>
                    <a:pt x="19" y="4"/>
                  </a:lnTo>
                  <a:lnTo>
                    <a:pt x="20" y="3"/>
                  </a:lnTo>
                  <a:lnTo>
                    <a:pt x="21" y="3"/>
                  </a:lnTo>
                  <a:lnTo>
                    <a:pt x="23" y="3"/>
                  </a:lnTo>
                  <a:lnTo>
                    <a:pt x="24" y="1"/>
                  </a:lnTo>
                  <a:lnTo>
                    <a:pt x="25" y="1"/>
                  </a:lnTo>
                  <a:lnTo>
                    <a:pt x="28" y="1"/>
                  </a:lnTo>
                  <a:lnTo>
                    <a:pt x="29" y="1"/>
                  </a:lnTo>
                  <a:lnTo>
                    <a:pt x="31" y="1"/>
                  </a:lnTo>
                  <a:lnTo>
                    <a:pt x="32" y="0"/>
                  </a:lnTo>
                  <a:lnTo>
                    <a:pt x="48" y="0"/>
                  </a:lnTo>
                  <a:lnTo>
                    <a:pt x="49" y="1"/>
                  </a:lnTo>
                  <a:lnTo>
                    <a:pt x="51" y="1"/>
                  </a:lnTo>
                  <a:lnTo>
                    <a:pt x="53" y="1"/>
                  </a:lnTo>
                  <a:lnTo>
                    <a:pt x="55" y="1"/>
                  </a:lnTo>
                  <a:lnTo>
                    <a:pt x="56" y="1"/>
                  </a:lnTo>
                  <a:lnTo>
                    <a:pt x="57" y="3"/>
                  </a:lnTo>
                  <a:lnTo>
                    <a:pt x="59" y="3"/>
                  </a:lnTo>
                  <a:lnTo>
                    <a:pt x="60" y="3"/>
                  </a:lnTo>
                  <a:lnTo>
                    <a:pt x="61" y="4"/>
                  </a:lnTo>
                  <a:lnTo>
                    <a:pt x="63" y="4"/>
                  </a:lnTo>
                  <a:lnTo>
                    <a:pt x="64" y="5"/>
                  </a:lnTo>
                  <a:lnTo>
                    <a:pt x="65" y="7"/>
                  </a:lnTo>
                  <a:lnTo>
                    <a:pt x="67" y="7"/>
                  </a:lnTo>
                  <a:lnTo>
                    <a:pt x="68" y="8"/>
                  </a:lnTo>
                  <a:lnTo>
                    <a:pt x="69" y="9"/>
                  </a:lnTo>
                  <a:lnTo>
                    <a:pt x="71" y="11"/>
                  </a:lnTo>
                  <a:lnTo>
                    <a:pt x="72" y="11"/>
                  </a:lnTo>
                  <a:lnTo>
                    <a:pt x="73" y="12"/>
                  </a:lnTo>
                  <a:lnTo>
                    <a:pt x="73" y="13"/>
                  </a:lnTo>
                  <a:lnTo>
                    <a:pt x="75" y="15"/>
                  </a:lnTo>
                  <a:lnTo>
                    <a:pt x="76" y="16"/>
                  </a:lnTo>
                  <a:lnTo>
                    <a:pt x="76" y="17"/>
                  </a:lnTo>
                  <a:lnTo>
                    <a:pt x="77" y="19"/>
                  </a:lnTo>
                  <a:lnTo>
                    <a:pt x="77" y="20"/>
                  </a:lnTo>
                  <a:lnTo>
                    <a:pt x="79" y="21"/>
                  </a:lnTo>
                  <a:lnTo>
                    <a:pt x="79" y="24"/>
                  </a:lnTo>
                  <a:lnTo>
                    <a:pt x="79" y="25"/>
                  </a:lnTo>
                  <a:lnTo>
                    <a:pt x="80" y="27"/>
                  </a:lnTo>
                  <a:lnTo>
                    <a:pt x="80" y="28"/>
                  </a:lnTo>
                  <a:lnTo>
                    <a:pt x="80" y="29"/>
                  </a:lnTo>
                  <a:lnTo>
                    <a:pt x="80" y="31"/>
                  </a:lnTo>
                  <a:lnTo>
                    <a:pt x="80" y="33"/>
                  </a:lnTo>
                  <a:lnTo>
                    <a:pt x="80" y="48"/>
                  </a:lnTo>
                  <a:lnTo>
                    <a:pt x="80" y="50"/>
                  </a:lnTo>
                  <a:lnTo>
                    <a:pt x="80" y="52"/>
                  </a:lnTo>
                  <a:lnTo>
                    <a:pt x="80" y="53"/>
                  </a:lnTo>
                  <a:lnTo>
                    <a:pt x="80" y="54"/>
                  </a:lnTo>
                  <a:lnTo>
                    <a:pt x="79" y="56"/>
                  </a:lnTo>
                  <a:lnTo>
                    <a:pt x="79" y="57"/>
                  </a:lnTo>
                  <a:lnTo>
                    <a:pt x="79" y="60"/>
                  </a:lnTo>
                  <a:lnTo>
                    <a:pt x="77" y="61"/>
                  </a:lnTo>
                  <a:lnTo>
                    <a:pt x="77" y="62"/>
                  </a:lnTo>
                  <a:lnTo>
                    <a:pt x="76" y="64"/>
                  </a:lnTo>
                  <a:lnTo>
                    <a:pt x="76" y="65"/>
                  </a:lnTo>
                  <a:lnTo>
                    <a:pt x="75" y="66"/>
                  </a:lnTo>
                  <a:lnTo>
                    <a:pt x="73" y="68"/>
                  </a:lnTo>
                  <a:lnTo>
                    <a:pt x="73" y="69"/>
                  </a:lnTo>
                  <a:lnTo>
                    <a:pt x="72" y="70"/>
                  </a:lnTo>
                  <a:lnTo>
                    <a:pt x="71" y="70"/>
                  </a:lnTo>
                  <a:lnTo>
                    <a:pt x="69" y="72"/>
                  </a:lnTo>
                  <a:lnTo>
                    <a:pt x="68" y="73"/>
                  </a:lnTo>
                  <a:lnTo>
                    <a:pt x="67" y="74"/>
                  </a:lnTo>
                  <a:lnTo>
                    <a:pt x="65" y="74"/>
                  </a:lnTo>
                  <a:lnTo>
                    <a:pt x="64" y="76"/>
                  </a:lnTo>
                  <a:lnTo>
                    <a:pt x="63" y="77"/>
                  </a:lnTo>
                  <a:lnTo>
                    <a:pt x="61" y="77"/>
                  </a:lnTo>
                  <a:lnTo>
                    <a:pt x="60" y="78"/>
                  </a:lnTo>
                  <a:lnTo>
                    <a:pt x="59" y="78"/>
                  </a:lnTo>
                  <a:lnTo>
                    <a:pt x="57" y="78"/>
                  </a:lnTo>
                  <a:lnTo>
                    <a:pt x="56" y="80"/>
                  </a:lnTo>
                  <a:lnTo>
                    <a:pt x="55" y="80"/>
                  </a:lnTo>
                  <a:lnTo>
                    <a:pt x="53" y="80"/>
                  </a:lnTo>
                  <a:lnTo>
                    <a:pt x="51" y="80"/>
                  </a:lnTo>
                  <a:lnTo>
                    <a:pt x="49" y="80"/>
                  </a:lnTo>
                  <a:lnTo>
                    <a:pt x="48" y="80"/>
                  </a:lnTo>
                  <a:lnTo>
                    <a:pt x="32" y="80"/>
                  </a:lnTo>
                  <a:lnTo>
                    <a:pt x="31" y="80"/>
                  </a:lnTo>
                  <a:lnTo>
                    <a:pt x="29" y="80"/>
                  </a:lnTo>
                  <a:lnTo>
                    <a:pt x="28" y="80"/>
                  </a:lnTo>
                  <a:lnTo>
                    <a:pt x="25" y="80"/>
                  </a:lnTo>
                  <a:lnTo>
                    <a:pt x="24" y="80"/>
                  </a:lnTo>
                  <a:lnTo>
                    <a:pt x="23" y="78"/>
                  </a:lnTo>
                  <a:lnTo>
                    <a:pt x="21" y="78"/>
                  </a:lnTo>
                  <a:lnTo>
                    <a:pt x="20" y="78"/>
                  </a:lnTo>
                  <a:lnTo>
                    <a:pt x="19" y="77"/>
                  </a:lnTo>
                  <a:lnTo>
                    <a:pt x="17" y="77"/>
                  </a:lnTo>
                  <a:lnTo>
                    <a:pt x="16" y="76"/>
                  </a:lnTo>
                  <a:lnTo>
                    <a:pt x="15" y="74"/>
                  </a:lnTo>
                  <a:lnTo>
                    <a:pt x="13" y="74"/>
                  </a:lnTo>
                  <a:lnTo>
                    <a:pt x="12" y="73"/>
                  </a:lnTo>
                  <a:lnTo>
                    <a:pt x="11" y="72"/>
                  </a:lnTo>
                  <a:lnTo>
                    <a:pt x="9" y="70"/>
                  </a:lnTo>
                  <a:lnTo>
                    <a:pt x="8" y="70"/>
                  </a:lnTo>
                  <a:lnTo>
                    <a:pt x="8" y="69"/>
                  </a:lnTo>
                  <a:lnTo>
                    <a:pt x="7" y="68"/>
                  </a:lnTo>
                  <a:lnTo>
                    <a:pt x="6" y="66"/>
                  </a:lnTo>
                  <a:lnTo>
                    <a:pt x="6" y="65"/>
                  </a:lnTo>
                  <a:lnTo>
                    <a:pt x="4" y="64"/>
                  </a:lnTo>
                  <a:lnTo>
                    <a:pt x="3" y="62"/>
                  </a:lnTo>
                  <a:lnTo>
                    <a:pt x="3" y="61"/>
                  </a:lnTo>
                  <a:lnTo>
                    <a:pt x="3" y="60"/>
                  </a:lnTo>
                  <a:lnTo>
                    <a:pt x="2" y="57"/>
                  </a:lnTo>
                  <a:lnTo>
                    <a:pt x="2" y="56"/>
                  </a:lnTo>
                  <a:lnTo>
                    <a:pt x="2" y="54"/>
                  </a:lnTo>
                  <a:lnTo>
                    <a:pt x="0" y="53"/>
                  </a:lnTo>
                  <a:lnTo>
                    <a:pt x="0" y="52"/>
                  </a:lnTo>
                  <a:lnTo>
                    <a:pt x="0" y="50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8613" name="Freeform 96">
              <a:extLst>
                <a:ext uri="{FF2B5EF4-FFF2-40B4-BE49-F238E27FC236}">
                  <a16:creationId xmlns:a16="http://schemas.microsoft.com/office/drawing/2014/main" id="{E3FFA878-F543-3C4B-BA03-B1533E1AD34E}"/>
                </a:ext>
              </a:extLst>
            </p:cNvPr>
            <p:cNvSpPr>
              <a:spLocks/>
            </p:cNvSpPr>
            <p:nvPr/>
          </p:nvSpPr>
          <p:spPr bwMode="auto">
            <a:xfrm>
              <a:off x="2298" y="2361"/>
              <a:ext cx="40" cy="40"/>
            </a:xfrm>
            <a:custGeom>
              <a:avLst/>
              <a:gdLst>
                <a:gd name="T0" fmla="*/ 0 w 80"/>
                <a:gd name="T1" fmla="*/ 1 h 80"/>
                <a:gd name="T2" fmla="*/ 1 w 80"/>
                <a:gd name="T3" fmla="*/ 1 h 80"/>
                <a:gd name="T4" fmla="*/ 1 w 80"/>
                <a:gd name="T5" fmla="*/ 1 h 80"/>
                <a:gd name="T6" fmla="*/ 1 w 80"/>
                <a:gd name="T7" fmla="*/ 1 h 80"/>
                <a:gd name="T8" fmla="*/ 1 w 80"/>
                <a:gd name="T9" fmla="*/ 1 h 80"/>
                <a:gd name="T10" fmla="*/ 1 w 80"/>
                <a:gd name="T11" fmla="*/ 1 h 80"/>
                <a:gd name="T12" fmla="*/ 1 w 80"/>
                <a:gd name="T13" fmla="*/ 1 h 80"/>
                <a:gd name="T14" fmla="*/ 1 w 80"/>
                <a:gd name="T15" fmla="*/ 1 h 80"/>
                <a:gd name="T16" fmla="*/ 1 w 80"/>
                <a:gd name="T17" fmla="*/ 1 h 80"/>
                <a:gd name="T18" fmla="*/ 1 w 80"/>
                <a:gd name="T19" fmla="*/ 1 h 80"/>
                <a:gd name="T20" fmla="*/ 1 w 80"/>
                <a:gd name="T21" fmla="*/ 1 h 80"/>
                <a:gd name="T22" fmla="*/ 1 w 80"/>
                <a:gd name="T23" fmla="*/ 0 h 80"/>
                <a:gd name="T24" fmla="*/ 1 w 80"/>
                <a:gd name="T25" fmla="*/ 1 h 80"/>
                <a:gd name="T26" fmla="*/ 1 w 80"/>
                <a:gd name="T27" fmla="*/ 1 h 80"/>
                <a:gd name="T28" fmla="*/ 1 w 80"/>
                <a:gd name="T29" fmla="*/ 1 h 80"/>
                <a:gd name="T30" fmla="*/ 1 w 80"/>
                <a:gd name="T31" fmla="*/ 1 h 80"/>
                <a:gd name="T32" fmla="*/ 1 w 80"/>
                <a:gd name="T33" fmla="*/ 1 h 80"/>
                <a:gd name="T34" fmla="*/ 1 w 80"/>
                <a:gd name="T35" fmla="*/ 1 h 80"/>
                <a:gd name="T36" fmla="*/ 1 w 80"/>
                <a:gd name="T37" fmla="*/ 1 h 80"/>
                <a:gd name="T38" fmla="*/ 1 w 80"/>
                <a:gd name="T39" fmla="*/ 1 h 80"/>
                <a:gd name="T40" fmla="*/ 1 w 80"/>
                <a:gd name="T41" fmla="*/ 1 h 80"/>
                <a:gd name="T42" fmla="*/ 1 w 80"/>
                <a:gd name="T43" fmla="*/ 1 h 80"/>
                <a:gd name="T44" fmla="*/ 1 w 80"/>
                <a:gd name="T45" fmla="*/ 1 h 80"/>
                <a:gd name="T46" fmla="*/ 1 w 80"/>
                <a:gd name="T47" fmla="*/ 1 h 80"/>
                <a:gd name="T48" fmla="*/ 1 w 80"/>
                <a:gd name="T49" fmla="*/ 1 h 80"/>
                <a:gd name="T50" fmla="*/ 1 w 80"/>
                <a:gd name="T51" fmla="*/ 1 h 80"/>
                <a:gd name="T52" fmla="*/ 1 w 80"/>
                <a:gd name="T53" fmla="*/ 1 h 80"/>
                <a:gd name="T54" fmla="*/ 1 w 80"/>
                <a:gd name="T55" fmla="*/ 1 h 80"/>
                <a:gd name="T56" fmla="*/ 1 w 80"/>
                <a:gd name="T57" fmla="*/ 1 h 80"/>
                <a:gd name="T58" fmla="*/ 1 w 80"/>
                <a:gd name="T59" fmla="*/ 1 h 80"/>
                <a:gd name="T60" fmla="*/ 1 w 80"/>
                <a:gd name="T61" fmla="*/ 1 h 80"/>
                <a:gd name="T62" fmla="*/ 1 w 80"/>
                <a:gd name="T63" fmla="*/ 1 h 80"/>
                <a:gd name="T64" fmla="*/ 1 w 80"/>
                <a:gd name="T65" fmla="*/ 1 h 80"/>
                <a:gd name="T66" fmla="*/ 1 w 80"/>
                <a:gd name="T67" fmla="*/ 1 h 80"/>
                <a:gd name="T68" fmla="*/ 1 w 80"/>
                <a:gd name="T69" fmla="*/ 1 h 80"/>
                <a:gd name="T70" fmla="*/ 1 w 80"/>
                <a:gd name="T71" fmla="*/ 1 h 80"/>
                <a:gd name="T72" fmla="*/ 1 w 80"/>
                <a:gd name="T73" fmla="*/ 1 h 80"/>
                <a:gd name="T74" fmla="*/ 1 w 80"/>
                <a:gd name="T75" fmla="*/ 1 h 80"/>
                <a:gd name="T76" fmla="*/ 1 w 80"/>
                <a:gd name="T77" fmla="*/ 1 h 80"/>
                <a:gd name="T78" fmla="*/ 1 w 80"/>
                <a:gd name="T79" fmla="*/ 1 h 80"/>
                <a:gd name="T80" fmla="*/ 1 w 80"/>
                <a:gd name="T81" fmla="*/ 1 h 80"/>
                <a:gd name="T82" fmla="*/ 1 w 80"/>
                <a:gd name="T83" fmla="*/ 1 h 80"/>
                <a:gd name="T84" fmla="*/ 1 w 80"/>
                <a:gd name="T85" fmla="*/ 1 h 80"/>
                <a:gd name="T86" fmla="*/ 1 w 80"/>
                <a:gd name="T87" fmla="*/ 1 h 80"/>
                <a:gd name="T88" fmla="*/ 1 w 80"/>
                <a:gd name="T89" fmla="*/ 1 h 80"/>
                <a:gd name="T90" fmla="*/ 1 w 80"/>
                <a:gd name="T91" fmla="*/ 1 h 80"/>
                <a:gd name="T92" fmla="*/ 1 w 80"/>
                <a:gd name="T93" fmla="*/ 1 h 80"/>
                <a:gd name="T94" fmla="*/ 1 w 80"/>
                <a:gd name="T95" fmla="*/ 1 h 80"/>
                <a:gd name="T96" fmla="*/ 1 w 80"/>
                <a:gd name="T97" fmla="*/ 1 h 80"/>
                <a:gd name="T98" fmla="*/ 1 w 80"/>
                <a:gd name="T99" fmla="*/ 1 h 80"/>
                <a:gd name="T100" fmla="*/ 1 w 80"/>
                <a:gd name="T101" fmla="*/ 1 h 80"/>
                <a:gd name="T102" fmla="*/ 1 w 80"/>
                <a:gd name="T103" fmla="*/ 1 h 80"/>
                <a:gd name="T104" fmla="*/ 1 w 80"/>
                <a:gd name="T105" fmla="*/ 1 h 80"/>
                <a:gd name="T106" fmla="*/ 1 w 80"/>
                <a:gd name="T107" fmla="*/ 1 h 80"/>
                <a:gd name="T108" fmla="*/ 1 w 80"/>
                <a:gd name="T109" fmla="*/ 1 h 80"/>
                <a:gd name="T110" fmla="*/ 0 w 80"/>
                <a:gd name="T111" fmla="*/ 1 h 8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80"/>
                <a:gd name="T169" fmla="*/ 0 h 80"/>
                <a:gd name="T170" fmla="*/ 80 w 80"/>
                <a:gd name="T171" fmla="*/ 80 h 80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80" h="80">
                  <a:moveTo>
                    <a:pt x="0" y="48"/>
                  </a:moveTo>
                  <a:lnTo>
                    <a:pt x="0" y="33"/>
                  </a:lnTo>
                  <a:lnTo>
                    <a:pt x="0" y="31"/>
                  </a:lnTo>
                  <a:lnTo>
                    <a:pt x="0" y="29"/>
                  </a:lnTo>
                  <a:lnTo>
                    <a:pt x="0" y="28"/>
                  </a:lnTo>
                  <a:lnTo>
                    <a:pt x="2" y="27"/>
                  </a:lnTo>
                  <a:lnTo>
                    <a:pt x="2" y="25"/>
                  </a:lnTo>
                  <a:lnTo>
                    <a:pt x="2" y="24"/>
                  </a:lnTo>
                  <a:lnTo>
                    <a:pt x="3" y="21"/>
                  </a:lnTo>
                  <a:lnTo>
                    <a:pt x="3" y="20"/>
                  </a:lnTo>
                  <a:lnTo>
                    <a:pt x="3" y="19"/>
                  </a:lnTo>
                  <a:lnTo>
                    <a:pt x="4" y="17"/>
                  </a:lnTo>
                  <a:lnTo>
                    <a:pt x="6" y="16"/>
                  </a:lnTo>
                  <a:lnTo>
                    <a:pt x="6" y="15"/>
                  </a:lnTo>
                  <a:lnTo>
                    <a:pt x="7" y="13"/>
                  </a:lnTo>
                  <a:lnTo>
                    <a:pt x="8" y="12"/>
                  </a:lnTo>
                  <a:lnTo>
                    <a:pt x="8" y="11"/>
                  </a:lnTo>
                  <a:lnTo>
                    <a:pt x="9" y="11"/>
                  </a:lnTo>
                  <a:lnTo>
                    <a:pt x="11" y="9"/>
                  </a:lnTo>
                  <a:lnTo>
                    <a:pt x="12" y="8"/>
                  </a:lnTo>
                  <a:lnTo>
                    <a:pt x="13" y="7"/>
                  </a:lnTo>
                  <a:lnTo>
                    <a:pt x="15" y="7"/>
                  </a:lnTo>
                  <a:lnTo>
                    <a:pt x="16" y="5"/>
                  </a:lnTo>
                  <a:lnTo>
                    <a:pt x="17" y="4"/>
                  </a:lnTo>
                  <a:lnTo>
                    <a:pt x="19" y="4"/>
                  </a:lnTo>
                  <a:lnTo>
                    <a:pt x="20" y="3"/>
                  </a:lnTo>
                  <a:lnTo>
                    <a:pt x="21" y="3"/>
                  </a:lnTo>
                  <a:lnTo>
                    <a:pt x="23" y="3"/>
                  </a:lnTo>
                  <a:lnTo>
                    <a:pt x="24" y="1"/>
                  </a:lnTo>
                  <a:lnTo>
                    <a:pt x="25" y="1"/>
                  </a:lnTo>
                  <a:lnTo>
                    <a:pt x="28" y="1"/>
                  </a:lnTo>
                  <a:lnTo>
                    <a:pt x="29" y="1"/>
                  </a:lnTo>
                  <a:lnTo>
                    <a:pt x="31" y="1"/>
                  </a:lnTo>
                  <a:lnTo>
                    <a:pt x="32" y="0"/>
                  </a:lnTo>
                  <a:lnTo>
                    <a:pt x="48" y="0"/>
                  </a:lnTo>
                  <a:lnTo>
                    <a:pt x="49" y="1"/>
                  </a:lnTo>
                  <a:lnTo>
                    <a:pt x="51" y="1"/>
                  </a:lnTo>
                  <a:lnTo>
                    <a:pt x="53" y="1"/>
                  </a:lnTo>
                  <a:lnTo>
                    <a:pt x="55" y="1"/>
                  </a:lnTo>
                  <a:lnTo>
                    <a:pt x="56" y="1"/>
                  </a:lnTo>
                  <a:lnTo>
                    <a:pt x="57" y="3"/>
                  </a:lnTo>
                  <a:lnTo>
                    <a:pt x="59" y="3"/>
                  </a:lnTo>
                  <a:lnTo>
                    <a:pt x="60" y="3"/>
                  </a:lnTo>
                  <a:lnTo>
                    <a:pt x="61" y="4"/>
                  </a:lnTo>
                  <a:lnTo>
                    <a:pt x="63" y="4"/>
                  </a:lnTo>
                  <a:lnTo>
                    <a:pt x="64" y="5"/>
                  </a:lnTo>
                  <a:lnTo>
                    <a:pt x="65" y="7"/>
                  </a:lnTo>
                  <a:lnTo>
                    <a:pt x="67" y="7"/>
                  </a:lnTo>
                  <a:lnTo>
                    <a:pt x="68" y="8"/>
                  </a:lnTo>
                  <a:lnTo>
                    <a:pt x="69" y="9"/>
                  </a:lnTo>
                  <a:lnTo>
                    <a:pt x="71" y="11"/>
                  </a:lnTo>
                  <a:lnTo>
                    <a:pt x="72" y="11"/>
                  </a:lnTo>
                  <a:lnTo>
                    <a:pt x="73" y="12"/>
                  </a:lnTo>
                  <a:lnTo>
                    <a:pt x="73" y="13"/>
                  </a:lnTo>
                  <a:lnTo>
                    <a:pt x="75" y="15"/>
                  </a:lnTo>
                  <a:lnTo>
                    <a:pt x="76" y="16"/>
                  </a:lnTo>
                  <a:lnTo>
                    <a:pt x="76" y="17"/>
                  </a:lnTo>
                  <a:lnTo>
                    <a:pt x="77" y="19"/>
                  </a:lnTo>
                  <a:lnTo>
                    <a:pt x="77" y="20"/>
                  </a:lnTo>
                  <a:lnTo>
                    <a:pt x="79" y="21"/>
                  </a:lnTo>
                  <a:lnTo>
                    <a:pt x="79" y="24"/>
                  </a:lnTo>
                  <a:lnTo>
                    <a:pt x="79" y="25"/>
                  </a:lnTo>
                  <a:lnTo>
                    <a:pt x="80" y="27"/>
                  </a:lnTo>
                  <a:lnTo>
                    <a:pt x="80" y="28"/>
                  </a:lnTo>
                  <a:lnTo>
                    <a:pt x="80" y="29"/>
                  </a:lnTo>
                  <a:lnTo>
                    <a:pt x="80" y="31"/>
                  </a:lnTo>
                  <a:lnTo>
                    <a:pt x="80" y="33"/>
                  </a:lnTo>
                  <a:lnTo>
                    <a:pt x="80" y="48"/>
                  </a:lnTo>
                  <a:lnTo>
                    <a:pt x="80" y="50"/>
                  </a:lnTo>
                  <a:lnTo>
                    <a:pt x="80" y="52"/>
                  </a:lnTo>
                  <a:lnTo>
                    <a:pt x="80" y="53"/>
                  </a:lnTo>
                  <a:lnTo>
                    <a:pt x="80" y="54"/>
                  </a:lnTo>
                  <a:lnTo>
                    <a:pt x="79" y="56"/>
                  </a:lnTo>
                  <a:lnTo>
                    <a:pt x="79" y="57"/>
                  </a:lnTo>
                  <a:lnTo>
                    <a:pt x="79" y="60"/>
                  </a:lnTo>
                  <a:lnTo>
                    <a:pt x="77" y="61"/>
                  </a:lnTo>
                  <a:lnTo>
                    <a:pt x="77" y="62"/>
                  </a:lnTo>
                  <a:lnTo>
                    <a:pt x="76" y="64"/>
                  </a:lnTo>
                  <a:lnTo>
                    <a:pt x="76" y="65"/>
                  </a:lnTo>
                  <a:lnTo>
                    <a:pt x="75" y="66"/>
                  </a:lnTo>
                  <a:lnTo>
                    <a:pt x="73" y="68"/>
                  </a:lnTo>
                  <a:lnTo>
                    <a:pt x="73" y="69"/>
                  </a:lnTo>
                  <a:lnTo>
                    <a:pt x="72" y="70"/>
                  </a:lnTo>
                  <a:lnTo>
                    <a:pt x="71" y="70"/>
                  </a:lnTo>
                  <a:lnTo>
                    <a:pt x="69" y="72"/>
                  </a:lnTo>
                  <a:lnTo>
                    <a:pt x="68" y="73"/>
                  </a:lnTo>
                  <a:lnTo>
                    <a:pt x="67" y="74"/>
                  </a:lnTo>
                  <a:lnTo>
                    <a:pt x="65" y="74"/>
                  </a:lnTo>
                  <a:lnTo>
                    <a:pt x="64" y="76"/>
                  </a:lnTo>
                  <a:lnTo>
                    <a:pt x="63" y="77"/>
                  </a:lnTo>
                  <a:lnTo>
                    <a:pt x="61" y="77"/>
                  </a:lnTo>
                  <a:lnTo>
                    <a:pt x="60" y="78"/>
                  </a:lnTo>
                  <a:lnTo>
                    <a:pt x="59" y="78"/>
                  </a:lnTo>
                  <a:lnTo>
                    <a:pt x="57" y="78"/>
                  </a:lnTo>
                  <a:lnTo>
                    <a:pt x="56" y="80"/>
                  </a:lnTo>
                  <a:lnTo>
                    <a:pt x="55" y="80"/>
                  </a:lnTo>
                  <a:lnTo>
                    <a:pt x="53" y="80"/>
                  </a:lnTo>
                  <a:lnTo>
                    <a:pt x="51" y="80"/>
                  </a:lnTo>
                  <a:lnTo>
                    <a:pt x="49" y="80"/>
                  </a:lnTo>
                  <a:lnTo>
                    <a:pt x="48" y="80"/>
                  </a:lnTo>
                  <a:lnTo>
                    <a:pt x="32" y="80"/>
                  </a:lnTo>
                  <a:lnTo>
                    <a:pt x="31" y="80"/>
                  </a:lnTo>
                  <a:lnTo>
                    <a:pt x="29" y="80"/>
                  </a:lnTo>
                  <a:lnTo>
                    <a:pt x="28" y="80"/>
                  </a:lnTo>
                  <a:lnTo>
                    <a:pt x="25" y="80"/>
                  </a:lnTo>
                  <a:lnTo>
                    <a:pt x="24" y="80"/>
                  </a:lnTo>
                  <a:lnTo>
                    <a:pt x="23" y="78"/>
                  </a:lnTo>
                  <a:lnTo>
                    <a:pt x="21" y="78"/>
                  </a:lnTo>
                  <a:lnTo>
                    <a:pt x="20" y="78"/>
                  </a:lnTo>
                  <a:lnTo>
                    <a:pt x="19" y="77"/>
                  </a:lnTo>
                  <a:lnTo>
                    <a:pt x="17" y="77"/>
                  </a:lnTo>
                  <a:lnTo>
                    <a:pt x="16" y="76"/>
                  </a:lnTo>
                  <a:lnTo>
                    <a:pt x="15" y="74"/>
                  </a:lnTo>
                  <a:lnTo>
                    <a:pt x="13" y="74"/>
                  </a:lnTo>
                  <a:lnTo>
                    <a:pt x="12" y="73"/>
                  </a:lnTo>
                  <a:lnTo>
                    <a:pt x="11" y="72"/>
                  </a:lnTo>
                  <a:lnTo>
                    <a:pt x="9" y="70"/>
                  </a:lnTo>
                  <a:lnTo>
                    <a:pt x="8" y="70"/>
                  </a:lnTo>
                  <a:lnTo>
                    <a:pt x="8" y="69"/>
                  </a:lnTo>
                  <a:lnTo>
                    <a:pt x="7" y="68"/>
                  </a:lnTo>
                  <a:lnTo>
                    <a:pt x="6" y="66"/>
                  </a:lnTo>
                  <a:lnTo>
                    <a:pt x="6" y="65"/>
                  </a:lnTo>
                  <a:lnTo>
                    <a:pt x="4" y="64"/>
                  </a:lnTo>
                  <a:lnTo>
                    <a:pt x="3" y="62"/>
                  </a:lnTo>
                  <a:lnTo>
                    <a:pt x="3" y="61"/>
                  </a:lnTo>
                  <a:lnTo>
                    <a:pt x="3" y="60"/>
                  </a:lnTo>
                  <a:lnTo>
                    <a:pt x="2" y="57"/>
                  </a:lnTo>
                  <a:lnTo>
                    <a:pt x="2" y="56"/>
                  </a:lnTo>
                  <a:lnTo>
                    <a:pt x="2" y="54"/>
                  </a:lnTo>
                  <a:lnTo>
                    <a:pt x="0" y="53"/>
                  </a:lnTo>
                  <a:lnTo>
                    <a:pt x="0" y="52"/>
                  </a:lnTo>
                  <a:lnTo>
                    <a:pt x="0" y="50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8614" name="Freeform 97">
              <a:extLst>
                <a:ext uri="{FF2B5EF4-FFF2-40B4-BE49-F238E27FC236}">
                  <a16:creationId xmlns:a16="http://schemas.microsoft.com/office/drawing/2014/main" id="{ED4C0222-243B-344C-A7A0-02FB62921FD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6" y="2534"/>
              <a:ext cx="40" cy="40"/>
            </a:xfrm>
            <a:custGeom>
              <a:avLst/>
              <a:gdLst>
                <a:gd name="T0" fmla="*/ 0 w 80"/>
                <a:gd name="T1" fmla="*/ 1 h 80"/>
                <a:gd name="T2" fmla="*/ 1 w 80"/>
                <a:gd name="T3" fmla="*/ 1 h 80"/>
                <a:gd name="T4" fmla="*/ 1 w 80"/>
                <a:gd name="T5" fmla="*/ 1 h 80"/>
                <a:gd name="T6" fmla="*/ 1 w 80"/>
                <a:gd name="T7" fmla="*/ 1 h 80"/>
                <a:gd name="T8" fmla="*/ 1 w 80"/>
                <a:gd name="T9" fmla="*/ 1 h 80"/>
                <a:gd name="T10" fmla="*/ 1 w 80"/>
                <a:gd name="T11" fmla="*/ 1 h 80"/>
                <a:gd name="T12" fmla="*/ 1 w 80"/>
                <a:gd name="T13" fmla="*/ 1 h 80"/>
                <a:gd name="T14" fmla="*/ 1 w 80"/>
                <a:gd name="T15" fmla="*/ 1 h 80"/>
                <a:gd name="T16" fmla="*/ 1 w 80"/>
                <a:gd name="T17" fmla="*/ 1 h 80"/>
                <a:gd name="T18" fmla="*/ 1 w 80"/>
                <a:gd name="T19" fmla="*/ 1 h 80"/>
                <a:gd name="T20" fmla="*/ 1 w 80"/>
                <a:gd name="T21" fmla="*/ 1 h 80"/>
                <a:gd name="T22" fmla="*/ 1 w 80"/>
                <a:gd name="T23" fmla="*/ 0 h 80"/>
                <a:gd name="T24" fmla="*/ 1 w 80"/>
                <a:gd name="T25" fmla="*/ 1 h 80"/>
                <a:gd name="T26" fmla="*/ 1 w 80"/>
                <a:gd name="T27" fmla="*/ 1 h 80"/>
                <a:gd name="T28" fmla="*/ 1 w 80"/>
                <a:gd name="T29" fmla="*/ 1 h 80"/>
                <a:gd name="T30" fmla="*/ 1 w 80"/>
                <a:gd name="T31" fmla="*/ 1 h 80"/>
                <a:gd name="T32" fmla="*/ 1 w 80"/>
                <a:gd name="T33" fmla="*/ 1 h 80"/>
                <a:gd name="T34" fmla="*/ 1 w 80"/>
                <a:gd name="T35" fmla="*/ 1 h 80"/>
                <a:gd name="T36" fmla="*/ 1 w 80"/>
                <a:gd name="T37" fmla="*/ 1 h 80"/>
                <a:gd name="T38" fmla="*/ 1 w 80"/>
                <a:gd name="T39" fmla="*/ 1 h 80"/>
                <a:gd name="T40" fmla="*/ 1 w 80"/>
                <a:gd name="T41" fmla="*/ 1 h 80"/>
                <a:gd name="T42" fmla="*/ 1 w 80"/>
                <a:gd name="T43" fmla="*/ 1 h 80"/>
                <a:gd name="T44" fmla="*/ 1 w 80"/>
                <a:gd name="T45" fmla="*/ 1 h 80"/>
                <a:gd name="T46" fmla="*/ 1 w 80"/>
                <a:gd name="T47" fmla="*/ 1 h 80"/>
                <a:gd name="T48" fmla="*/ 1 w 80"/>
                <a:gd name="T49" fmla="*/ 1 h 80"/>
                <a:gd name="T50" fmla="*/ 1 w 80"/>
                <a:gd name="T51" fmla="*/ 1 h 80"/>
                <a:gd name="T52" fmla="*/ 1 w 80"/>
                <a:gd name="T53" fmla="*/ 1 h 80"/>
                <a:gd name="T54" fmla="*/ 1 w 80"/>
                <a:gd name="T55" fmla="*/ 1 h 80"/>
                <a:gd name="T56" fmla="*/ 1 w 80"/>
                <a:gd name="T57" fmla="*/ 1 h 80"/>
                <a:gd name="T58" fmla="*/ 1 w 80"/>
                <a:gd name="T59" fmla="*/ 1 h 80"/>
                <a:gd name="T60" fmla="*/ 1 w 80"/>
                <a:gd name="T61" fmla="*/ 1 h 80"/>
                <a:gd name="T62" fmla="*/ 1 w 80"/>
                <a:gd name="T63" fmla="*/ 1 h 80"/>
                <a:gd name="T64" fmla="*/ 1 w 80"/>
                <a:gd name="T65" fmla="*/ 1 h 80"/>
                <a:gd name="T66" fmla="*/ 1 w 80"/>
                <a:gd name="T67" fmla="*/ 1 h 80"/>
                <a:gd name="T68" fmla="*/ 1 w 80"/>
                <a:gd name="T69" fmla="*/ 1 h 80"/>
                <a:gd name="T70" fmla="*/ 1 w 80"/>
                <a:gd name="T71" fmla="*/ 1 h 80"/>
                <a:gd name="T72" fmla="*/ 1 w 80"/>
                <a:gd name="T73" fmla="*/ 1 h 80"/>
                <a:gd name="T74" fmla="*/ 1 w 80"/>
                <a:gd name="T75" fmla="*/ 1 h 80"/>
                <a:gd name="T76" fmla="*/ 1 w 80"/>
                <a:gd name="T77" fmla="*/ 1 h 80"/>
                <a:gd name="T78" fmla="*/ 1 w 80"/>
                <a:gd name="T79" fmla="*/ 1 h 80"/>
                <a:gd name="T80" fmla="*/ 1 w 80"/>
                <a:gd name="T81" fmla="*/ 1 h 80"/>
                <a:gd name="T82" fmla="*/ 1 w 80"/>
                <a:gd name="T83" fmla="*/ 1 h 80"/>
                <a:gd name="T84" fmla="*/ 1 w 80"/>
                <a:gd name="T85" fmla="*/ 1 h 80"/>
                <a:gd name="T86" fmla="*/ 1 w 80"/>
                <a:gd name="T87" fmla="*/ 1 h 80"/>
                <a:gd name="T88" fmla="*/ 1 w 80"/>
                <a:gd name="T89" fmla="*/ 1 h 80"/>
                <a:gd name="T90" fmla="*/ 1 w 80"/>
                <a:gd name="T91" fmla="*/ 1 h 80"/>
                <a:gd name="T92" fmla="*/ 1 w 80"/>
                <a:gd name="T93" fmla="*/ 1 h 80"/>
                <a:gd name="T94" fmla="*/ 1 w 80"/>
                <a:gd name="T95" fmla="*/ 1 h 80"/>
                <a:gd name="T96" fmla="*/ 1 w 80"/>
                <a:gd name="T97" fmla="*/ 1 h 80"/>
                <a:gd name="T98" fmla="*/ 1 w 80"/>
                <a:gd name="T99" fmla="*/ 1 h 80"/>
                <a:gd name="T100" fmla="*/ 1 w 80"/>
                <a:gd name="T101" fmla="*/ 1 h 80"/>
                <a:gd name="T102" fmla="*/ 1 w 80"/>
                <a:gd name="T103" fmla="*/ 1 h 80"/>
                <a:gd name="T104" fmla="*/ 1 w 80"/>
                <a:gd name="T105" fmla="*/ 1 h 80"/>
                <a:gd name="T106" fmla="*/ 1 w 80"/>
                <a:gd name="T107" fmla="*/ 1 h 80"/>
                <a:gd name="T108" fmla="*/ 1 w 80"/>
                <a:gd name="T109" fmla="*/ 1 h 80"/>
                <a:gd name="T110" fmla="*/ 0 w 80"/>
                <a:gd name="T111" fmla="*/ 1 h 8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80"/>
                <a:gd name="T169" fmla="*/ 0 h 80"/>
                <a:gd name="T170" fmla="*/ 80 w 80"/>
                <a:gd name="T171" fmla="*/ 80 h 80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80" h="80">
                  <a:moveTo>
                    <a:pt x="0" y="48"/>
                  </a:moveTo>
                  <a:lnTo>
                    <a:pt x="0" y="33"/>
                  </a:lnTo>
                  <a:lnTo>
                    <a:pt x="0" y="31"/>
                  </a:lnTo>
                  <a:lnTo>
                    <a:pt x="0" y="29"/>
                  </a:lnTo>
                  <a:lnTo>
                    <a:pt x="0" y="28"/>
                  </a:lnTo>
                  <a:lnTo>
                    <a:pt x="2" y="27"/>
                  </a:lnTo>
                  <a:lnTo>
                    <a:pt x="2" y="25"/>
                  </a:lnTo>
                  <a:lnTo>
                    <a:pt x="2" y="24"/>
                  </a:lnTo>
                  <a:lnTo>
                    <a:pt x="3" y="21"/>
                  </a:lnTo>
                  <a:lnTo>
                    <a:pt x="3" y="20"/>
                  </a:lnTo>
                  <a:lnTo>
                    <a:pt x="3" y="19"/>
                  </a:lnTo>
                  <a:lnTo>
                    <a:pt x="4" y="17"/>
                  </a:lnTo>
                  <a:lnTo>
                    <a:pt x="6" y="16"/>
                  </a:lnTo>
                  <a:lnTo>
                    <a:pt x="6" y="15"/>
                  </a:lnTo>
                  <a:lnTo>
                    <a:pt x="7" y="13"/>
                  </a:lnTo>
                  <a:lnTo>
                    <a:pt x="8" y="12"/>
                  </a:lnTo>
                  <a:lnTo>
                    <a:pt x="8" y="11"/>
                  </a:lnTo>
                  <a:lnTo>
                    <a:pt x="9" y="11"/>
                  </a:lnTo>
                  <a:lnTo>
                    <a:pt x="11" y="9"/>
                  </a:lnTo>
                  <a:lnTo>
                    <a:pt x="12" y="8"/>
                  </a:lnTo>
                  <a:lnTo>
                    <a:pt x="13" y="7"/>
                  </a:lnTo>
                  <a:lnTo>
                    <a:pt x="15" y="7"/>
                  </a:lnTo>
                  <a:lnTo>
                    <a:pt x="16" y="5"/>
                  </a:lnTo>
                  <a:lnTo>
                    <a:pt x="17" y="4"/>
                  </a:lnTo>
                  <a:lnTo>
                    <a:pt x="19" y="4"/>
                  </a:lnTo>
                  <a:lnTo>
                    <a:pt x="20" y="3"/>
                  </a:lnTo>
                  <a:lnTo>
                    <a:pt x="21" y="3"/>
                  </a:lnTo>
                  <a:lnTo>
                    <a:pt x="23" y="3"/>
                  </a:lnTo>
                  <a:lnTo>
                    <a:pt x="24" y="1"/>
                  </a:lnTo>
                  <a:lnTo>
                    <a:pt x="25" y="1"/>
                  </a:lnTo>
                  <a:lnTo>
                    <a:pt x="28" y="1"/>
                  </a:lnTo>
                  <a:lnTo>
                    <a:pt x="29" y="1"/>
                  </a:lnTo>
                  <a:lnTo>
                    <a:pt x="31" y="1"/>
                  </a:lnTo>
                  <a:lnTo>
                    <a:pt x="32" y="0"/>
                  </a:lnTo>
                  <a:lnTo>
                    <a:pt x="48" y="0"/>
                  </a:lnTo>
                  <a:lnTo>
                    <a:pt x="49" y="1"/>
                  </a:lnTo>
                  <a:lnTo>
                    <a:pt x="51" y="1"/>
                  </a:lnTo>
                  <a:lnTo>
                    <a:pt x="53" y="1"/>
                  </a:lnTo>
                  <a:lnTo>
                    <a:pt x="55" y="1"/>
                  </a:lnTo>
                  <a:lnTo>
                    <a:pt x="56" y="1"/>
                  </a:lnTo>
                  <a:lnTo>
                    <a:pt x="57" y="3"/>
                  </a:lnTo>
                  <a:lnTo>
                    <a:pt x="59" y="3"/>
                  </a:lnTo>
                  <a:lnTo>
                    <a:pt x="60" y="3"/>
                  </a:lnTo>
                  <a:lnTo>
                    <a:pt x="61" y="4"/>
                  </a:lnTo>
                  <a:lnTo>
                    <a:pt x="63" y="4"/>
                  </a:lnTo>
                  <a:lnTo>
                    <a:pt x="64" y="5"/>
                  </a:lnTo>
                  <a:lnTo>
                    <a:pt x="65" y="7"/>
                  </a:lnTo>
                  <a:lnTo>
                    <a:pt x="67" y="7"/>
                  </a:lnTo>
                  <a:lnTo>
                    <a:pt x="68" y="8"/>
                  </a:lnTo>
                  <a:lnTo>
                    <a:pt x="69" y="9"/>
                  </a:lnTo>
                  <a:lnTo>
                    <a:pt x="71" y="11"/>
                  </a:lnTo>
                  <a:lnTo>
                    <a:pt x="72" y="11"/>
                  </a:lnTo>
                  <a:lnTo>
                    <a:pt x="73" y="12"/>
                  </a:lnTo>
                  <a:lnTo>
                    <a:pt x="73" y="13"/>
                  </a:lnTo>
                  <a:lnTo>
                    <a:pt x="75" y="15"/>
                  </a:lnTo>
                  <a:lnTo>
                    <a:pt x="76" y="16"/>
                  </a:lnTo>
                  <a:lnTo>
                    <a:pt x="76" y="17"/>
                  </a:lnTo>
                  <a:lnTo>
                    <a:pt x="77" y="19"/>
                  </a:lnTo>
                  <a:lnTo>
                    <a:pt x="77" y="20"/>
                  </a:lnTo>
                  <a:lnTo>
                    <a:pt x="79" y="21"/>
                  </a:lnTo>
                  <a:lnTo>
                    <a:pt x="79" y="24"/>
                  </a:lnTo>
                  <a:lnTo>
                    <a:pt x="79" y="25"/>
                  </a:lnTo>
                  <a:lnTo>
                    <a:pt x="80" y="27"/>
                  </a:lnTo>
                  <a:lnTo>
                    <a:pt x="80" y="28"/>
                  </a:lnTo>
                  <a:lnTo>
                    <a:pt x="80" y="29"/>
                  </a:lnTo>
                  <a:lnTo>
                    <a:pt x="80" y="31"/>
                  </a:lnTo>
                  <a:lnTo>
                    <a:pt x="80" y="33"/>
                  </a:lnTo>
                  <a:lnTo>
                    <a:pt x="80" y="48"/>
                  </a:lnTo>
                  <a:lnTo>
                    <a:pt x="80" y="50"/>
                  </a:lnTo>
                  <a:lnTo>
                    <a:pt x="80" y="52"/>
                  </a:lnTo>
                  <a:lnTo>
                    <a:pt x="80" y="53"/>
                  </a:lnTo>
                  <a:lnTo>
                    <a:pt x="80" y="54"/>
                  </a:lnTo>
                  <a:lnTo>
                    <a:pt x="79" y="56"/>
                  </a:lnTo>
                  <a:lnTo>
                    <a:pt x="79" y="57"/>
                  </a:lnTo>
                  <a:lnTo>
                    <a:pt x="79" y="60"/>
                  </a:lnTo>
                  <a:lnTo>
                    <a:pt x="77" y="61"/>
                  </a:lnTo>
                  <a:lnTo>
                    <a:pt x="77" y="62"/>
                  </a:lnTo>
                  <a:lnTo>
                    <a:pt x="76" y="64"/>
                  </a:lnTo>
                  <a:lnTo>
                    <a:pt x="76" y="65"/>
                  </a:lnTo>
                  <a:lnTo>
                    <a:pt x="75" y="66"/>
                  </a:lnTo>
                  <a:lnTo>
                    <a:pt x="73" y="68"/>
                  </a:lnTo>
                  <a:lnTo>
                    <a:pt x="73" y="69"/>
                  </a:lnTo>
                  <a:lnTo>
                    <a:pt x="72" y="70"/>
                  </a:lnTo>
                  <a:lnTo>
                    <a:pt x="71" y="70"/>
                  </a:lnTo>
                  <a:lnTo>
                    <a:pt x="69" y="72"/>
                  </a:lnTo>
                  <a:lnTo>
                    <a:pt x="68" y="73"/>
                  </a:lnTo>
                  <a:lnTo>
                    <a:pt x="67" y="74"/>
                  </a:lnTo>
                  <a:lnTo>
                    <a:pt x="65" y="74"/>
                  </a:lnTo>
                  <a:lnTo>
                    <a:pt x="64" y="76"/>
                  </a:lnTo>
                  <a:lnTo>
                    <a:pt x="63" y="77"/>
                  </a:lnTo>
                  <a:lnTo>
                    <a:pt x="61" y="77"/>
                  </a:lnTo>
                  <a:lnTo>
                    <a:pt x="60" y="78"/>
                  </a:lnTo>
                  <a:lnTo>
                    <a:pt x="59" y="78"/>
                  </a:lnTo>
                  <a:lnTo>
                    <a:pt x="57" y="78"/>
                  </a:lnTo>
                  <a:lnTo>
                    <a:pt x="56" y="80"/>
                  </a:lnTo>
                  <a:lnTo>
                    <a:pt x="55" y="80"/>
                  </a:lnTo>
                  <a:lnTo>
                    <a:pt x="53" y="80"/>
                  </a:lnTo>
                  <a:lnTo>
                    <a:pt x="51" y="80"/>
                  </a:lnTo>
                  <a:lnTo>
                    <a:pt x="49" y="80"/>
                  </a:lnTo>
                  <a:lnTo>
                    <a:pt x="48" y="80"/>
                  </a:lnTo>
                  <a:lnTo>
                    <a:pt x="32" y="80"/>
                  </a:lnTo>
                  <a:lnTo>
                    <a:pt x="31" y="80"/>
                  </a:lnTo>
                  <a:lnTo>
                    <a:pt x="29" y="80"/>
                  </a:lnTo>
                  <a:lnTo>
                    <a:pt x="28" y="80"/>
                  </a:lnTo>
                  <a:lnTo>
                    <a:pt x="25" y="80"/>
                  </a:lnTo>
                  <a:lnTo>
                    <a:pt x="24" y="80"/>
                  </a:lnTo>
                  <a:lnTo>
                    <a:pt x="23" y="78"/>
                  </a:lnTo>
                  <a:lnTo>
                    <a:pt x="21" y="78"/>
                  </a:lnTo>
                  <a:lnTo>
                    <a:pt x="20" y="78"/>
                  </a:lnTo>
                  <a:lnTo>
                    <a:pt x="19" y="77"/>
                  </a:lnTo>
                  <a:lnTo>
                    <a:pt x="17" y="77"/>
                  </a:lnTo>
                  <a:lnTo>
                    <a:pt x="16" y="76"/>
                  </a:lnTo>
                  <a:lnTo>
                    <a:pt x="15" y="74"/>
                  </a:lnTo>
                  <a:lnTo>
                    <a:pt x="13" y="74"/>
                  </a:lnTo>
                  <a:lnTo>
                    <a:pt x="12" y="73"/>
                  </a:lnTo>
                  <a:lnTo>
                    <a:pt x="11" y="72"/>
                  </a:lnTo>
                  <a:lnTo>
                    <a:pt x="9" y="70"/>
                  </a:lnTo>
                  <a:lnTo>
                    <a:pt x="8" y="70"/>
                  </a:lnTo>
                  <a:lnTo>
                    <a:pt x="8" y="69"/>
                  </a:lnTo>
                  <a:lnTo>
                    <a:pt x="7" y="68"/>
                  </a:lnTo>
                  <a:lnTo>
                    <a:pt x="6" y="66"/>
                  </a:lnTo>
                  <a:lnTo>
                    <a:pt x="6" y="65"/>
                  </a:lnTo>
                  <a:lnTo>
                    <a:pt x="4" y="64"/>
                  </a:lnTo>
                  <a:lnTo>
                    <a:pt x="3" y="62"/>
                  </a:lnTo>
                  <a:lnTo>
                    <a:pt x="3" y="61"/>
                  </a:lnTo>
                  <a:lnTo>
                    <a:pt x="3" y="60"/>
                  </a:lnTo>
                  <a:lnTo>
                    <a:pt x="2" y="57"/>
                  </a:lnTo>
                  <a:lnTo>
                    <a:pt x="2" y="56"/>
                  </a:lnTo>
                  <a:lnTo>
                    <a:pt x="2" y="54"/>
                  </a:lnTo>
                  <a:lnTo>
                    <a:pt x="0" y="53"/>
                  </a:lnTo>
                  <a:lnTo>
                    <a:pt x="0" y="52"/>
                  </a:lnTo>
                  <a:lnTo>
                    <a:pt x="0" y="50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8615" name="Oval 98">
              <a:extLst>
                <a:ext uri="{FF2B5EF4-FFF2-40B4-BE49-F238E27FC236}">
                  <a16:creationId xmlns:a16="http://schemas.microsoft.com/office/drawing/2014/main" id="{3FE74846-7D56-6346-B560-17F8BE4FA5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17" y="2216"/>
              <a:ext cx="60" cy="6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b="0">
                <a:solidFill>
                  <a:srgbClr val="000000"/>
                </a:solidFill>
                <a:latin typeface="Times" pitchFamily="2" charset="0"/>
              </a:endParaRPr>
            </a:p>
          </p:txBody>
        </p:sp>
        <p:sp>
          <p:nvSpPr>
            <p:cNvPr id="108616" name="Freeform 99">
              <a:extLst>
                <a:ext uri="{FF2B5EF4-FFF2-40B4-BE49-F238E27FC236}">
                  <a16:creationId xmlns:a16="http://schemas.microsoft.com/office/drawing/2014/main" id="{F608A1E3-0593-0F49-A6C8-39BAB31F167F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2" y="2534"/>
              <a:ext cx="40" cy="40"/>
            </a:xfrm>
            <a:custGeom>
              <a:avLst/>
              <a:gdLst>
                <a:gd name="T0" fmla="*/ 0 w 80"/>
                <a:gd name="T1" fmla="*/ 1 h 80"/>
                <a:gd name="T2" fmla="*/ 1 w 80"/>
                <a:gd name="T3" fmla="*/ 1 h 80"/>
                <a:gd name="T4" fmla="*/ 1 w 80"/>
                <a:gd name="T5" fmla="*/ 1 h 80"/>
                <a:gd name="T6" fmla="*/ 1 w 80"/>
                <a:gd name="T7" fmla="*/ 1 h 80"/>
                <a:gd name="T8" fmla="*/ 1 w 80"/>
                <a:gd name="T9" fmla="*/ 1 h 80"/>
                <a:gd name="T10" fmla="*/ 1 w 80"/>
                <a:gd name="T11" fmla="*/ 1 h 80"/>
                <a:gd name="T12" fmla="*/ 1 w 80"/>
                <a:gd name="T13" fmla="*/ 1 h 80"/>
                <a:gd name="T14" fmla="*/ 1 w 80"/>
                <a:gd name="T15" fmla="*/ 1 h 80"/>
                <a:gd name="T16" fmla="*/ 1 w 80"/>
                <a:gd name="T17" fmla="*/ 1 h 80"/>
                <a:gd name="T18" fmla="*/ 1 w 80"/>
                <a:gd name="T19" fmla="*/ 1 h 80"/>
                <a:gd name="T20" fmla="*/ 1 w 80"/>
                <a:gd name="T21" fmla="*/ 1 h 80"/>
                <a:gd name="T22" fmla="*/ 1 w 80"/>
                <a:gd name="T23" fmla="*/ 0 h 80"/>
                <a:gd name="T24" fmla="*/ 1 w 80"/>
                <a:gd name="T25" fmla="*/ 1 h 80"/>
                <a:gd name="T26" fmla="*/ 1 w 80"/>
                <a:gd name="T27" fmla="*/ 1 h 80"/>
                <a:gd name="T28" fmla="*/ 1 w 80"/>
                <a:gd name="T29" fmla="*/ 1 h 80"/>
                <a:gd name="T30" fmla="*/ 1 w 80"/>
                <a:gd name="T31" fmla="*/ 1 h 80"/>
                <a:gd name="T32" fmla="*/ 1 w 80"/>
                <a:gd name="T33" fmla="*/ 1 h 80"/>
                <a:gd name="T34" fmla="*/ 1 w 80"/>
                <a:gd name="T35" fmla="*/ 1 h 80"/>
                <a:gd name="T36" fmla="*/ 1 w 80"/>
                <a:gd name="T37" fmla="*/ 1 h 80"/>
                <a:gd name="T38" fmla="*/ 1 w 80"/>
                <a:gd name="T39" fmla="*/ 1 h 80"/>
                <a:gd name="T40" fmla="*/ 1 w 80"/>
                <a:gd name="T41" fmla="*/ 1 h 80"/>
                <a:gd name="T42" fmla="*/ 1 w 80"/>
                <a:gd name="T43" fmla="*/ 1 h 80"/>
                <a:gd name="T44" fmla="*/ 1 w 80"/>
                <a:gd name="T45" fmla="*/ 1 h 80"/>
                <a:gd name="T46" fmla="*/ 1 w 80"/>
                <a:gd name="T47" fmla="*/ 1 h 80"/>
                <a:gd name="T48" fmla="*/ 1 w 80"/>
                <a:gd name="T49" fmla="*/ 1 h 80"/>
                <a:gd name="T50" fmla="*/ 1 w 80"/>
                <a:gd name="T51" fmla="*/ 1 h 80"/>
                <a:gd name="T52" fmla="*/ 1 w 80"/>
                <a:gd name="T53" fmla="*/ 1 h 80"/>
                <a:gd name="T54" fmla="*/ 1 w 80"/>
                <a:gd name="T55" fmla="*/ 1 h 80"/>
                <a:gd name="T56" fmla="*/ 1 w 80"/>
                <a:gd name="T57" fmla="*/ 1 h 80"/>
                <a:gd name="T58" fmla="*/ 1 w 80"/>
                <a:gd name="T59" fmla="*/ 1 h 80"/>
                <a:gd name="T60" fmla="*/ 1 w 80"/>
                <a:gd name="T61" fmla="*/ 1 h 80"/>
                <a:gd name="T62" fmla="*/ 1 w 80"/>
                <a:gd name="T63" fmla="*/ 1 h 80"/>
                <a:gd name="T64" fmla="*/ 1 w 80"/>
                <a:gd name="T65" fmla="*/ 1 h 80"/>
                <a:gd name="T66" fmla="*/ 1 w 80"/>
                <a:gd name="T67" fmla="*/ 1 h 80"/>
                <a:gd name="T68" fmla="*/ 1 w 80"/>
                <a:gd name="T69" fmla="*/ 1 h 80"/>
                <a:gd name="T70" fmla="*/ 1 w 80"/>
                <a:gd name="T71" fmla="*/ 1 h 80"/>
                <a:gd name="T72" fmla="*/ 1 w 80"/>
                <a:gd name="T73" fmla="*/ 1 h 80"/>
                <a:gd name="T74" fmla="*/ 1 w 80"/>
                <a:gd name="T75" fmla="*/ 1 h 80"/>
                <a:gd name="T76" fmla="*/ 1 w 80"/>
                <a:gd name="T77" fmla="*/ 1 h 80"/>
                <a:gd name="T78" fmla="*/ 1 w 80"/>
                <a:gd name="T79" fmla="*/ 1 h 80"/>
                <a:gd name="T80" fmla="*/ 1 w 80"/>
                <a:gd name="T81" fmla="*/ 1 h 80"/>
                <a:gd name="T82" fmla="*/ 1 w 80"/>
                <a:gd name="T83" fmla="*/ 1 h 80"/>
                <a:gd name="T84" fmla="*/ 1 w 80"/>
                <a:gd name="T85" fmla="*/ 1 h 80"/>
                <a:gd name="T86" fmla="*/ 1 w 80"/>
                <a:gd name="T87" fmla="*/ 1 h 80"/>
                <a:gd name="T88" fmla="*/ 1 w 80"/>
                <a:gd name="T89" fmla="*/ 1 h 80"/>
                <a:gd name="T90" fmla="*/ 1 w 80"/>
                <a:gd name="T91" fmla="*/ 1 h 80"/>
                <a:gd name="T92" fmla="*/ 1 w 80"/>
                <a:gd name="T93" fmla="*/ 1 h 80"/>
                <a:gd name="T94" fmla="*/ 1 w 80"/>
                <a:gd name="T95" fmla="*/ 1 h 80"/>
                <a:gd name="T96" fmla="*/ 1 w 80"/>
                <a:gd name="T97" fmla="*/ 1 h 80"/>
                <a:gd name="T98" fmla="*/ 1 w 80"/>
                <a:gd name="T99" fmla="*/ 1 h 80"/>
                <a:gd name="T100" fmla="*/ 1 w 80"/>
                <a:gd name="T101" fmla="*/ 1 h 80"/>
                <a:gd name="T102" fmla="*/ 1 w 80"/>
                <a:gd name="T103" fmla="*/ 1 h 80"/>
                <a:gd name="T104" fmla="*/ 1 w 80"/>
                <a:gd name="T105" fmla="*/ 1 h 80"/>
                <a:gd name="T106" fmla="*/ 1 w 80"/>
                <a:gd name="T107" fmla="*/ 1 h 80"/>
                <a:gd name="T108" fmla="*/ 1 w 80"/>
                <a:gd name="T109" fmla="*/ 1 h 80"/>
                <a:gd name="T110" fmla="*/ 0 w 80"/>
                <a:gd name="T111" fmla="*/ 1 h 8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80"/>
                <a:gd name="T169" fmla="*/ 0 h 80"/>
                <a:gd name="T170" fmla="*/ 80 w 80"/>
                <a:gd name="T171" fmla="*/ 80 h 80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80" h="80">
                  <a:moveTo>
                    <a:pt x="0" y="48"/>
                  </a:moveTo>
                  <a:lnTo>
                    <a:pt x="0" y="33"/>
                  </a:lnTo>
                  <a:lnTo>
                    <a:pt x="0" y="31"/>
                  </a:lnTo>
                  <a:lnTo>
                    <a:pt x="0" y="29"/>
                  </a:lnTo>
                  <a:lnTo>
                    <a:pt x="0" y="28"/>
                  </a:lnTo>
                  <a:lnTo>
                    <a:pt x="2" y="27"/>
                  </a:lnTo>
                  <a:lnTo>
                    <a:pt x="2" y="25"/>
                  </a:lnTo>
                  <a:lnTo>
                    <a:pt x="2" y="24"/>
                  </a:lnTo>
                  <a:lnTo>
                    <a:pt x="3" y="21"/>
                  </a:lnTo>
                  <a:lnTo>
                    <a:pt x="3" y="20"/>
                  </a:lnTo>
                  <a:lnTo>
                    <a:pt x="3" y="19"/>
                  </a:lnTo>
                  <a:lnTo>
                    <a:pt x="4" y="17"/>
                  </a:lnTo>
                  <a:lnTo>
                    <a:pt x="6" y="16"/>
                  </a:lnTo>
                  <a:lnTo>
                    <a:pt x="6" y="15"/>
                  </a:lnTo>
                  <a:lnTo>
                    <a:pt x="7" y="13"/>
                  </a:lnTo>
                  <a:lnTo>
                    <a:pt x="8" y="12"/>
                  </a:lnTo>
                  <a:lnTo>
                    <a:pt x="8" y="11"/>
                  </a:lnTo>
                  <a:lnTo>
                    <a:pt x="9" y="11"/>
                  </a:lnTo>
                  <a:lnTo>
                    <a:pt x="11" y="9"/>
                  </a:lnTo>
                  <a:lnTo>
                    <a:pt x="12" y="8"/>
                  </a:lnTo>
                  <a:lnTo>
                    <a:pt x="13" y="7"/>
                  </a:lnTo>
                  <a:lnTo>
                    <a:pt x="15" y="7"/>
                  </a:lnTo>
                  <a:lnTo>
                    <a:pt x="16" y="5"/>
                  </a:lnTo>
                  <a:lnTo>
                    <a:pt x="17" y="4"/>
                  </a:lnTo>
                  <a:lnTo>
                    <a:pt x="19" y="4"/>
                  </a:lnTo>
                  <a:lnTo>
                    <a:pt x="20" y="3"/>
                  </a:lnTo>
                  <a:lnTo>
                    <a:pt x="21" y="3"/>
                  </a:lnTo>
                  <a:lnTo>
                    <a:pt x="23" y="3"/>
                  </a:lnTo>
                  <a:lnTo>
                    <a:pt x="24" y="1"/>
                  </a:lnTo>
                  <a:lnTo>
                    <a:pt x="25" y="1"/>
                  </a:lnTo>
                  <a:lnTo>
                    <a:pt x="28" y="1"/>
                  </a:lnTo>
                  <a:lnTo>
                    <a:pt x="29" y="1"/>
                  </a:lnTo>
                  <a:lnTo>
                    <a:pt x="31" y="1"/>
                  </a:lnTo>
                  <a:lnTo>
                    <a:pt x="32" y="0"/>
                  </a:lnTo>
                  <a:lnTo>
                    <a:pt x="48" y="0"/>
                  </a:lnTo>
                  <a:lnTo>
                    <a:pt x="49" y="1"/>
                  </a:lnTo>
                  <a:lnTo>
                    <a:pt x="51" y="1"/>
                  </a:lnTo>
                  <a:lnTo>
                    <a:pt x="53" y="1"/>
                  </a:lnTo>
                  <a:lnTo>
                    <a:pt x="55" y="1"/>
                  </a:lnTo>
                  <a:lnTo>
                    <a:pt x="56" y="1"/>
                  </a:lnTo>
                  <a:lnTo>
                    <a:pt x="57" y="3"/>
                  </a:lnTo>
                  <a:lnTo>
                    <a:pt x="59" y="3"/>
                  </a:lnTo>
                  <a:lnTo>
                    <a:pt x="60" y="3"/>
                  </a:lnTo>
                  <a:lnTo>
                    <a:pt x="61" y="4"/>
                  </a:lnTo>
                  <a:lnTo>
                    <a:pt x="63" y="4"/>
                  </a:lnTo>
                  <a:lnTo>
                    <a:pt x="64" y="5"/>
                  </a:lnTo>
                  <a:lnTo>
                    <a:pt x="65" y="7"/>
                  </a:lnTo>
                  <a:lnTo>
                    <a:pt x="67" y="7"/>
                  </a:lnTo>
                  <a:lnTo>
                    <a:pt x="68" y="8"/>
                  </a:lnTo>
                  <a:lnTo>
                    <a:pt x="69" y="9"/>
                  </a:lnTo>
                  <a:lnTo>
                    <a:pt x="71" y="11"/>
                  </a:lnTo>
                  <a:lnTo>
                    <a:pt x="72" y="11"/>
                  </a:lnTo>
                  <a:lnTo>
                    <a:pt x="73" y="12"/>
                  </a:lnTo>
                  <a:lnTo>
                    <a:pt x="73" y="13"/>
                  </a:lnTo>
                  <a:lnTo>
                    <a:pt x="75" y="15"/>
                  </a:lnTo>
                  <a:lnTo>
                    <a:pt x="76" y="16"/>
                  </a:lnTo>
                  <a:lnTo>
                    <a:pt x="76" y="17"/>
                  </a:lnTo>
                  <a:lnTo>
                    <a:pt x="77" y="19"/>
                  </a:lnTo>
                  <a:lnTo>
                    <a:pt x="77" y="20"/>
                  </a:lnTo>
                  <a:lnTo>
                    <a:pt x="79" y="21"/>
                  </a:lnTo>
                  <a:lnTo>
                    <a:pt x="79" y="24"/>
                  </a:lnTo>
                  <a:lnTo>
                    <a:pt x="79" y="25"/>
                  </a:lnTo>
                  <a:lnTo>
                    <a:pt x="80" y="27"/>
                  </a:lnTo>
                  <a:lnTo>
                    <a:pt x="80" y="28"/>
                  </a:lnTo>
                  <a:lnTo>
                    <a:pt x="80" y="29"/>
                  </a:lnTo>
                  <a:lnTo>
                    <a:pt x="80" y="31"/>
                  </a:lnTo>
                  <a:lnTo>
                    <a:pt x="80" y="33"/>
                  </a:lnTo>
                  <a:lnTo>
                    <a:pt x="80" y="48"/>
                  </a:lnTo>
                  <a:lnTo>
                    <a:pt x="80" y="50"/>
                  </a:lnTo>
                  <a:lnTo>
                    <a:pt x="80" y="52"/>
                  </a:lnTo>
                  <a:lnTo>
                    <a:pt x="80" y="53"/>
                  </a:lnTo>
                  <a:lnTo>
                    <a:pt x="80" y="54"/>
                  </a:lnTo>
                  <a:lnTo>
                    <a:pt x="79" y="56"/>
                  </a:lnTo>
                  <a:lnTo>
                    <a:pt x="79" y="57"/>
                  </a:lnTo>
                  <a:lnTo>
                    <a:pt x="79" y="60"/>
                  </a:lnTo>
                  <a:lnTo>
                    <a:pt x="77" y="61"/>
                  </a:lnTo>
                  <a:lnTo>
                    <a:pt x="77" y="62"/>
                  </a:lnTo>
                  <a:lnTo>
                    <a:pt x="76" y="64"/>
                  </a:lnTo>
                  <a:lnTo>
                    <a:pt x="76" y="65"/>
                  </a:lnTo>
                  <a:lnTo>
                    <a:pt x="75" y="66"/>
                  </a:lnTo>
                  <a:lnTo>
                    <a:pt x="73" y="68"/>
                  </a:lnTo>
                  <a:lnTo>
                    <a:pt x="73" y="69"/>
                  </a:lnTo>
                  <a:lnTo>
                    <a:pt x="72" y="70"/>
                  </a:lnTo>
                  <a:lnTo>
                    <a:pt x="71" y="70"/>
                  </a:lnTo>
                  <a:lnTo>
                    <a:pt x="69" y="72"/>
                  </a:lnTo>
                  <a:lnTo>
                    <a:pt x="68" y="73"/>
                  </a:lnTo>
                  <a:lnTo>
                    <a:pt x="67" y="74"/>
                  </a:lnTo>
                  <a:lnTo>
                    <a:pt x="65" y="74"/>
                  </a:lnTo>
                  <a:lnTo>
                    <a:pt x="64" y="76"/>
                  </a:lnTo>
                  <a:lnTo>
                    <a:pt x="63" y="77"/>
                  </a:lnTo>
                  <a:lnTo>
                    <a:pt x="61" y="77"/>
                  </a:lnTo>
                  <a:lnTo>
                    <a:pt x="60" y="78"/>
                  </a:lnTo>
                  <a:lnTo>
                    <a:pt x="59" y="78"/>
                  </a:lnTo>
                  <a:lnTo>
                    <a:pt x="57" y="78"/>
                  </a:lnTo>
                  <a:lnTo>
                    <a:pt x="56" y="80"/>
                  </a:lnTo>
                  <a:lnTo>
                    <a:pt x="55" y="80"/>
                  </a:lnTo>
                  <a:lnTo>
                    <a:pt x="53" y="80"/>
                  </a:lnTo>
                  <a:lnTo>
                    <a:pt x="51" y="80"/>
                  </a:lnTo>
                  <a:lnTo>
                    <a:pt x="49" y="80"/>
                  </a:lnTo>
                  <a:lnTo>
                    <a:pt x="48" y="80"/>
                  </a:lnTo>
                  <a:lnTo>
                    <a:pt x="32" y="80"/>
                  </a:lnTo>
                  <a:lnTo>
                    <a:pt x="31" y="80"/>
                  </a:lnTo>
                  <a:lnTo>
                    <a:pt x="29" y="80"/>
                  </a:lnTo>
                  <a:lnTo>
                    <a:pt x="28" y="80"/>
                  </a:lnTo>
                  <a:lnTo>
                    <a:pt x="25" y="80"/>
                  </a:lnTo>
                  <a:lnTo>
                    <a:pt x="24" y="80"/>
                  </a:lnTo>
                  <a:lnTo>
                    <a:pt x="23" y="78"/>
                  </a:lnTo>
                  <a:lnTo>
                    <a:pt x="21" y="78"/>
                  </a:lnTo>
                  <a:lnTo>
                    <a:pt x="20" y="78"/>
                  </a:lnTo>
                  <a:lnTo>
                    <a:pt x="19" y="77"/>
                  </a:lnTo>
                  <a:lnTo>
                    <a:pt x="17" y="77"/>
                  </a:lnTo>
                  <a:lnTo>
                    <a:pt x="16" y="76"/>
                  </a:lnTo>
                  <a:lnTo>
                    <a:pt x="15" y="74"/>
                  </a:lnTo>
                  <a:lnTo>
                    <a:pt x="13" y="74"/>
                  </a:lnTo>
                  <a:lnTo>
                    <a:pt x="12" y="73"/>
                  </a:lnTo>
                  <a:lnTo>
                    <a:pt x="11" y="72"/>
                  </a:lnTo>
                  <a:lnTo>
                    <a:pt x="9" y="70"/>
                  </a:lnTo>
                  <a:lnTo>
                    <a:pt x="8" y="70"/>
                  </a:lnTo>
                  <a:lnTo>
                    <a:pt x="8" y="69"/>
                  </a:lnTo>
                  <a:lnTo>
                    <a:pt x="7" y="68"/>
                  </a:lnTo>
                  <a:lnTo>
                    <a:pt x="6" y="66"/>
                  </a:lnTo>
                  <a:lnTo>
                    <a:pt x="6" y="65"/>
                  </a:lnTo>
                  <a:lnTo>
                    <a:pt x="4" y="64"/>
                  </a:lnTo>
                  <a:lnTo>
                    <a:pt x="3" y="62"/>
                  </a:lnTo>
                  <a:lnTo>
                    <a:pt x="3" y="61"/>
                  </a:lnTo>
                  <a:lnTo>
                    <a:pt x="3" y="60"/>
                  </a:lnTo>
                  <a:lnTo>
                    <a:pt x="2" y="57"/>
                  </a:lnTo>
                  <a:lnTo>
                    <a:pt x="2" y="56"/>
                  </a:lnTo>
                  <a:lnTo>
                    <a:pt x="2" y="54"/>
                  </a:lnTo>
                  <a:lnTo>
                    <a:pt x="0" y="53"/>
                  </a:lnTo>
                  <a:lnTo>
                    <a:pt x="0" y="52"/>
                  </a:lnTo>
                  <a:lnTo>
                    <a:pt x="0" y="50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8617" name="Oval 100">
              <a:extLst>
                <a:ext uri="{FF2B5EF4-FFF2-40B4-BE49-F238E27FC236}">
                  <a16:creationId xmlns:a16="http://schemas.microsoft.com/office/drawing/2014/main" id="{60AC3F04-A003-3E4F-BE41-B261E934BD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00" y="2216"/>
              <a:ext cx="60" cy="6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b="0">
                <a:solidFill>
                  <a:srgbClr val="000000"/>
                </a:solidFill>
                <a:latin typeface="Times" pitchFamily="2" charset="0"/>
              </a:endParaRPr>
            </a:p>
          </p:txBody>
        </p:sp>
      </p:grpSp>
    </p:spTree>
  </p:cSld>
  <p:clrMapOvr>
    <a:masterClrMapping/>
  </p:clrMapOvr>
  <p:transition/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9" name="Title 1">
            <a:extLst>
              <a:ext uri="{FF2B5EF4-FFF2-40B4-BE49-F238E27FC236}">
                <a16:creationId xmlns:a16="http://schemas.microsoft.com/office/drawing/2014/main" id="{16E19B07-3B49-D04B-986C-A8BB943EFB38}"/>
              </a:ext>
            </a:extLst>
          </p:cNvPr>
          <p:cNvSpPr txBox="1">
            <a:spLocks/>
          </p:cNvSpPr>
          <p:nvPr/>
        </p:nvSpPr>
        <p:spPr bwMode="auto">
          <a:xfrm>
            <a:off x="914400" y="228600"/>
            <a:ext cx="9144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rgbClr val="000000"/>
                </a:solidFill>
              </a:rPr>
              <a:t>Inclusion of Enable and Clear Capability</a:t>
            </a:r>
          </a:p>
        </p:txBody>
      </p:sp>
      <p:sp>
        <p:nvSpPr>
          <p:cNvPr id="109570" name="TextBox 125">
            <a:extLst>
              <a:ext uri="{FF2B5EF4-FFF2-40B4-BE49-F238E27FC236}">
                <a16:creationId xmlns:a16="http://schemas.microsoft.com/office/drawing/2014/main" id="{90D8DF14-C1F7-B34C-9D8E-E844F777D9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05700" y="6550026"/>
            <a:ext cx="25527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0">
                <a:solidFill>
                  <a:srgbClr val="000000"/>
                </a:solidFill>
                <a:latin typeface="Times" pitchFamily="2" charset="0"/>
              </a:rPr>
              <a:t>[ Figure 5.22 from the textbook ]</a:t>
            </a:r>
          </a:p>
        </p:txBody>
      </p:sp>
      <p:grpSp>
        <p:nvGrpSpPr>
          <p:cNvPr id="109571" name="Group 101">
            <a:extLst>
              <a:ext uri="{FF2B5EF4-FFF2-40B4-BE49-F238E27FC236}">
                <a16:creationId xmlns:a16="http://schemas.microsoft.com/office/drawing/2014/main" id="{375DFDDD-21FF-2645-9D8D-797B50A89E03}"/>
              </a:ext>
            </a:extLst>
          </p:cNvPr>
          <p:cNvGrpSpPr>
            <a:grpSpLocks/>
          </p:cNvGrpSpPr>
          <p:nvPr/>
        </p:nvGrpSpPr>
        <p:grpSpPr bwMode="auto">
          <a:xfrm>
            <a:off x="1860551" y="2801938"/>
            <a:ext cx="7566025" cy="1998662"/>
            <a:chOff x="596" y="1359"/>
            <a:chExt cx="4766" cy="1259"/>
          </a:xfrm>
        </p:grpSpPr>
        <p:sp>
          <p:nvSpPr>
            <p:cNvPr id="109575" name="Line 4">
              <a:extLst>
                <a:ext uri="{FF2B5EF4-FFF2-40B4-BE49-F238E27FC236}">
                  <a16:creationId xmlns:a16="http://schemas.microsoft.com/office/drawing/2014/main" id="{5E97CE95-1CB3-974E-AC7C-3308D0B25CE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44" y="1704"/>
              <a:ext cx="212" cy="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576" name="Line 6">
              <a:extLst>
                <a:ext uri="{FF2B5EF4-FFF2-40B4-BE49-F238E27FC236}">
                  <a16:creationId xmlns:a16="http://schemas.microsoft.com/office/drawing/2014/main" id="{6F3F58A9-9F9B-E64B-BA54-ACC1A6228C7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81" y="1704"/>
              <a:ext cx="213" cy="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577" name="Rectangle 7">
              <a:extLst>
                <a:ext uri="{FF2B5EF4-FFF2-40B4-BE49-F238E27FC236}">
                  <a16:creationId xmlns:a16="http://schemas.microsoft.com/office/drawing/2014/main" id="{F5098E52-6B75-4748-B627-44C9D9A891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56" y="1532"/>
              <a:ext cx="425" cy="677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b="0">
                <a:solidFill>
                  <a:srgbClr val="000000"/>
                </a:solidFill>
                <a:latin typeface="Times" pitchFamily="2" charset="0"/>
              </a:endParaRPr>
            </a:p>
          </p:txBody>
        </p:sp>
        <p:sp>
          <p:nvSpPr>
            <p:cNvPr id="109578" name="Rectangle 8">
              <a:extLst>
                <a:ext uri="{FF2B5EF4-FFF2-40B4-BE49-F238E27FC236}">
                  <a16:creationId xmlns:a16="http://schemas.microsoft.com/office/drawing/2014/main" id="{D172A3BD-A741-264A-BF1E-2AA88AF8BA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8" y="1640"/>
              <a:ext cx="102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0">
                  <a:solidFill>
                    <a:srgbClr val="000000"/>
                  </a:solidFill>
                  <a:latin typeface="Times-Roman" pitchFamily="2" charset="0"/>
                </a:rPr>
                <a:t>T </a:t>
              </a:r>
              <a:endParaRPr lang="en-US" altLang="en-US" b="0">
                <a:solidFill>
                  <a:srgbClr val="000000"/>
                </a:solidFill>
                <a:latin typeface="Times" pitchFamily="2" charset="0"/>
              </a:endParaRPr>
            </a:p>
          </p:txBody>
        </p:sp>
        <p:sp>
          <p:nvSpPr>
            <p:cNvPr id="109579" name="Rectangle 9">
              <a:extLst>
                <a:ext uri="{FF2B5EF4-FFF2-40B4-BE49-F238E27FC236}">
                  <a16:creationId xmlns:a16="http://schemas.microsoft.com/office/drawing/2014/main" id="{A9090643-F691-494F-87AB-FB511B0D94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47" y="1636"/>
              <a:ext cx="118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0">
                  <a:solidFill>
                    <a:srgbClr val="000000"/>
                  </a:solidFill>
                  <a:latin typeface="Times-Roman" pitchFamily="2" charset="0"/>
                </a:rPr>
                <a:t>Q </a:t>
              </a:r>
              <a:endParaRPr lang="en-US" altLang="en-US" b="0">
                <a:solidFill>
                  <a:srgbClr val="000000"/>
                </a:solidFill>
                <a:latin typeface="Times" pitchFamily="2" charset="0"/>
              </a:endParaRPr>
            </a:p>
          </p:txBody>
        </p:sp>
        <p:sp>
          <p:nvSpPr>
            <p:cNvPr id="109580" name="Line 10">
              <a:extLst>
                <a:ext uri="{FF2B5EF4-FFF2-40B4-BE49-F238E27FC236}">
                  <a16:creationId xmlns:a16="http://schemas.microsoft.com/office/drawing/2014/main" id="{FBE046F8-06C4-504F-A9C6-7E1A2BC5134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549" y="1970"/>
              <a:ext cx="66" cy="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581" name="Rectangle 11">
              <a:extLst>
                <a:ext uri="{FF2B5EF4-FFF2-40B4-BE49-F238E27FC236}">
                  <a16:creationId xmlns:a16="http://schemas.microsoft.com/office/drawing/2014/main" id="{D446DDB4-8078-0E43-A191-43733A31F9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43" y="1975"/>
              <a:ext cx="118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0">
                  <a:solidFill>
                    <a:srgbClr val="000000"/>
                  </a:solidFill>
                  <a:latin typeface="Times-Roman" pitchFamily="2" charset="0"/>
                </a:rPr>
                <a:t>Q </a:t>
              </a:r>
              <a:endParaRPr lang="en-US" altLang="en-US" b="0">
                <a:solidFill>
                  <a:srgbClr val="000000"/>
                </a:solidFill>
                <a:latin typeface="Times" pitchFamily="2" charset="0"/>
              </a:endParaRPr>
            </a:p>
          </p:txBody>
        </p:sp>
        <p:sp>
          <p:nvSpPr>
            <p:cNvPr id="109582" name="Rectangle 12">
              <a:extLst>
                <a:ext uri="{FF2B5EF4-FFF2-40B4-BE49-F238E27FC236}">
                  <a16:creationId xmlns:a16="http://schemas.microsoft.com/office/drawing/2014/main" id="{27237229-7B83-CA45-80C4-B9B7EDA3BE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52" y="1532"/>
              <a:ext cx="425" cy="677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b="0">
                <a:solidFill>
                  <a:srgbClr val="000000"/>
                </a:solidFill>
                <a:latin typeface="Times" pitchFamily="2" charset="0"/>
              </a:endParaRPr>
            </a:p>
          </p:txBody>
        </p:sp>
        <p:sp>
          <p:nvSpPr>
            <p:cNvPr id="109583" name="Rectangle 13">
              <a:extLst>
                <a:ext uri="{FF2B5EF4-FFF2-40B4-BE49-F238E27FC236}">
                  <a16:creationId xmlns:a16="http://schemas.microsoft.com/office/drawing/2014/main" id="{2098AC36-32B6-F948-A140-EE0729E01C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7" y="1971"/>
              <a:ext cx="319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0">
                  <a:solidFill>
                    <a:srgbClr val="000000"/>
                  </a:solidFill>
                  <a:latin typeface="Times-Roman" pitchFamily="2" charset="0"/>
                </a:rPr>
                <a:t>Clock </a:t>
              </a:r>
              <a:endParaRPr lang="en-US" altLang="en-US" b="0">
                <a:solidFill>
                  <a:srgbClr val="000000"/>
                </a:solidFill>
                <a:latin typeface="Times" pitchFamily="2" charset="0"/>
              </a:endParaRPr>
            </a:p>
          </p:txBody>
        </p:sp>
        <p:sp>
          <p:nvSpPr>
            <p:cNvPr id="109584" name="Rectangle 14">
              <a:extLst>
                <a:ext uri="{FF2B5EF4-FFF2-40B4-BE49-F238E27FC236}">
                  <a16:creationId xmlns:a16="http://schemas.microsoft.com/office/drawing/2014/main" id="{F70E8A5B-2189-DB4A-A167-1ABAFAC15B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93" y="1640"/>
              <a:ext cx="102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0">
                  <a:solidFill>
                    <a:srgbClr val="000000"/>
                  </a:solidFill>
                  <a:latin typeface="Times-Roman" pitchFamily="2" charset="0"/>
                </a:rPr>
                <a:t>T </a:t>
              </a:r>
              <a:endParaRPr lang="en-US" altLang="en-US" b="0">
                <a:solidFill>
                  <a:srgbClr val="000000"/>
                </a:solidFill>
                <a:latin typeface="Times" pitchFamily="2" charset="0"/>
              </a:endParaRPr>
            </a:p>
          </p:txBody>
        </p:sp>
        <p:sp>
          <p:nvSpPr>
            <p:cNvPr id="109585" name="Rectangle 15">
              <a:extLst>
                <a:ext uri="{FF2B5EF4-FFF2-40B4-BE49-F238E27FC236}">
                  <a16:creationId xmlns:a16="http://schemas.microsoft.com/office/drawing/2014/main" id="{0D2E4389-8C35-374D-BD2E-63B08AA5E5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42" y="1636"/>
              <a:ext cx="118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0">
                  <a:solidFill>
                    <a:srgbClr val="000000"/>
                  </a:solidFill>
                  <a:latin typeface="Times-Roman" pitchFamily="2" charset="0"/>
                </a:rPr>
                <a:t>Q </a:t>
              </a:r>
              <a:endParaRPr lang="en-US" altLang="en-US" b="0">
                <a:solidFill>
                  <a:srgbClr val="000000"/>
                </a:solidFill>
                <a:latin typeface="Times" pitchFamily="2" charset="0"/>
              </a:endParaRPr>
            </a:p>
          </p:txBody>
        </p:sp>
        <p:sp>
          <p:nvSpPr>
            <p:cNvPr id="109586" name="Line 16">
              <a:extLst>
                <a:ext uri="{FF2B5EF4-FFF2-40B4-BE49-F238E27FC236}">
                  <a16:creationId xmlns:a16="http://schemas.microsoft.com/office/drawing/2014/main" id="{129C2B6F-FA14-FC43-AA58-80F3AF34114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745" y="1970"/>
              <a:ext cx="66" cy="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587" name="Freeform 17">
              <a:extLst>
                <a:ext uri="{FF2B5EF4-FFF2-40B4-BE49-F238E27FC236}">
                  <a16:creationId xmlns:a16="http://schemas.microsoft.com/office/drawing/2014/main" id="{64EBE0B2-0BA6-BD4D-A712-F3906B0BD85D}"/>
                </a:ext>
              </a:extLst>
            </p:cNvPr>
            <p:cNvSpPr>
              <a:spLocks/>
            </p:cNvSpPr>
            <p:nvPr/>
          </p:nvSpPr>
          <p:spPr bwMode="auto">
            <a:xfrm>
              <a:off x="2452" y="1996"/>
              <a:ext cx="80" cy="93"/>
            </a:xfrm>
            <a:custGeom>
              <a:avLst/>
              <a:gdLst>
                <a:gd name="T0" fmla="*/ 0 w 160"/>
                <a:gd name="T1" fmla="*/ 1 h 186"/>
                <a:gd name="T2" fmla="*/ 1 w 160"/>
                <a:gd name="T3" fmla="*/ 1 h 186"/>
                <a:gd name="T4" fmla="*/ 0 w 160"/>
                <a:gd name="T5" fmla="*/ 0 h 186"/>
                <a:gd name="T6" fmla="*/ 0 60000 65536"/>
                <a:gd name="T7" fmla="*/ 0 60000 65536"/>
                <a:gd name="T8" fmla="*/ 0 60000 65536"/>
                <a:gd name="T9" fmla="*/ 0 w 160"/>
                <a:gd name="T10" fmla="*/ 0 h 186"/>
                <a:gd name="T11" fmla="*/ 160 w 160"/>
                <a:gd name="T12" fmla="*/ 186 h 18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0" h="186">
                  <a:moveTo>
                    <a:pt x="0" y="186"/>
                  </a:moveTo>
                  <a:lnTo>
                    <a:pt x="160" y="80"/>
                  </a:lnTo>
                  <a:lnTo>
                    <a:pt x="0" y="0"/>
                  </a:ln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588" name="Freeform 18">
              <a:extLst>
                <a:ext uri="{FF2B5EF4-FFF2-40B4-BE49-F238E27FC236}">
                  <a16:creationId xmlns:a16="http://schemas.microsoft.com/office/drawing/2014/main" id="{5DA0F991-0672-894E-9B24-5A36E21F48F8}"/>
                </a:ext>
              </a:extLst>
            </p:cNvPr>
            <p:cNvSpPr>
              <a:spLocks/>
            </p:cNvSpPr>
            <p:nvPr/>
          </p:nvSpPr>
          <p:spPr bwMode="auto">
            <a:xfrm>
              <a:off x="1256" y="1996"/>
              <a:ext cx="80" cy="93"/>
            </a:xfrm>
            <a:custGeom>
              <a:avLst/>
              <a:gdLst>
                <a:gd name="T0" fmla="*/ 0 w 159"/>
                <a:gd name="T1" fmla="*/ 1 h 186"/>
                <a:gd name="T2" fmla="*/ 1 w 159"/>
                <a:gd name="T3" fmla="*/ 1 h 186"/>
                <a:gd name="T4" fmla="*/ 0 w 159"/>
                <a:gd name="T5" fmla="*/ 0 h 186"/>
                <a:gd name="T6" fmla="*/ 0 60000 65536"/>
                <a:gd name="T7" fmla="*/ 0 60000 65536"/>
                <a:gd name="T8" fmla="*/ 0 60000 65536"/>
                <a:gd name="T9" fmla="*/ 0 w 159"/>
                <a:gd name="T10" fmla="*/ 0 h 186"/>
                <a:gd name="T11" fmla="*/ 159 w 159"/>
                <a:gd name="T12" fmla="*/ 186 h 18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9" h="186">
                  <a:moveTo>
                    <a:pt x="0" y="186"/>
                  </a:moveTo>
                  <a:lnTo>
                    <a:pt x="159" y="80"/>
                  </a:lnTo>
                  <a:lnTo>
                    <a:pt x="0" y="0"/>
                  </a:ln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589" name="Line 19">
              <a:extLst>
                <a:ext uri="{FF2B5EF4-FFF2-40B4-BE49-F238E27FC236}">
                  <a16:creationId xmlns:a16="http://schemas.microsoft.com/office/drawing/2014/main" id="{CA2DC740-F934-9648-B03A-B345FF3C50A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44" y="2036"/>
              <a:ext cx="212" cy="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590" name="Rectangle 21">
              <a:extLst>
                <a:ext uri="{FF2B5EF4-FFF2-40B4-BE49-F238E27FC236}">
                  <a16:creationId xmlns:a16="http://schemas.microsoft.com/office/drawing/2014/main" id="{469EC6A2-A92B-A148-AD8B-9F79F138E3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38" y="1975"/>
              <a:ext cx="118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0">
                  <a:solidFill>
                    <a:srgbClr val="000000"/>
                  </a:solidFill>
                  <a:latin typeface="Times-Roman" pitchFamily="2" charset="0"/>
                </a:rPr>
                <a:t>Q </a:t>
              </a:r>
              <a:endParaRPr lang="en-US" altLang="en-US" b="0">
                <a:solidFill>
                  <a:srgbClr val="000000"/>
                </a:solidFill>
                <a:latin typeface="Times" pitchFamily="2" charset="0"/>
              </a:endParaRPr>
            </a:p>
          </p:txBody>
        </p:sp>
        <p:sp>
          <p:nvSpPr>
            <p:cNvPr id="109591" name="Line 22">
              <a:extLst>
                <a:ext uri="{FF2B5EF4-FFF2-40B4-BE49-F238E27FC236}">
                  <a16:creationId xmlns:a16="http://schemas.microsoft.com/office/drawing/2014/main" id="{DF1FDCAF-B196-0843-AD06-705DAE00329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77" y="1704"/>
              <a:ext cx="200" cy="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592" name="Line 23">
              <a:extLst>
                <a:ext uri="{FF2B5EF4-FFF2-40B4-BE49-F238E27FC236}">
                  <a16:creationId xmlns:a16="http://schemas.microsoft.com/office/drawing/2014/main" id="{18ABB17B-8C99-E64C-AA3B-3CD4ECDE1D2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319" y="1704"/>
              <a:ext cx="133" cy="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593" name="Freeform 24">
              <a:extLst>
                <a:ext uri="{FF2B5EF4-FFF2-40B4-BE49-F238E27FC236}">
                  <a16:creationId xmlns:a16="http://schemas.microsoft.com/office/drawing/2014/main" id="{D4EE7F99-2BBF-E348-8C4B-DC44B2F71FE1}"/>
                </a:ext>
              </a:extLst>
            </p:cNvPr>
            <p:cNvSpPr>
              <a:spLocks/>
            </p:cNvSpPr>
            <p:nvPr/>
          </p:nvSpPr>
          <p:spPr bwMode="auto">
            <a:xfrm>
              <a:off x="2319" y="2036"/>
              <a:ext cx="120" cy="346"/>
            </a:xfrm>
            <a:custGeom>
              <a:avLst/>
              <a:gdLst>
                <a:gd name="T0" fmla="*/ 0 w 239"/>
                <a:gd name="T1" fmla="*/ 1 h 690"/>
                <a:gd name="T2" fmla="*/ 0 w 239"/>
                <a:gd name="T3" fmla="*/ 0 h 690"/>
                <a:gd name="T4" fmla="*/ 1 w 239"/>
                <a:gd name="T5" fmla="*/ 0 h 690"/>
                <a:gd name="T6" fmla="*/ 0 60000 65536"/>
                <a:gd name="T7" fmla="*/ 0 60000 65536"/>
                <a:gd name="T8" fmla="*/ 0 60000 65536"/>
                <a:gd name="T9" fmla="*/ 0 w 239"/>
                <a:gd name="T10" fmla="*/ 0 h 690"/>
                <a:gd name="T11" fmla="*/ 239 w 239"/>
                <a:gd name="T12" fmla="*/ 690 h 69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39" h="690">
                  <a:moveTo>
                    <a:pt x="0" y="690"/>
                  </a:moveTo>
                  <a:lnTo>
                    <a:pt x="0" y="0"/>
                  </a:lnTo>
                  <a:lnTo>
                    <a:pt x="239" y="0"/>
                  </a:ln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594" name="Rectangle 27">
              <a:extLst>
                <a:ext uri="{FF2B5EF4-FFF2-40B4-BE49-F238E27FC236}">
                  <a16:creationId xmlns:a16="http://schemas.microsoft.com/office/drawing/2014/main" id="{12A0A6BA-AD5C-E94B-8D13-2153095B8F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0" y="1635"/>
              <a:ext cx="336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0">
                  <a:solidFill>
                    <a:srgbClr val="3366FF"/>
                  </a:solidFill>
                  <a:latin typeface="Times-Roman" pitchFamily="2" charset="0"/>
                </a:rPr>
                <a:t>Enable</a:t>
              </a:r>
              <a:endParaRPr lang="en-US" altLang="en-US" b="0">
                <a:solidFill>
                  <a:srgbClr val="3366FF"/>
                </a:solidFill>
                <a:latin typeface="Times" pitchFamily="2" charset="0"/>
              </a:endParaRPr>
            </a:p>
          </p:txBody>
        </p:sp>
        <p:sp>
          <p:nvSpPr>
            <p:cNvPr id="109595" name="Line 28">
              <a:extLst>
                <a:ext uri="{FF2B5EF4-FFF2-40B4-BE49-F238E27FC236}">
                  <a16:creationId xmlns:a16="http://schemas.microsoft.com/office/drawing/2014/main" id="{19248C1D-BDC3-E14D-A760-77BB9178180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200" y="1610"/>
              <a:ext cx="119" cy="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596" name="Freeform 32">
              <a:extLst>
                <a:ext uri="{FF2B5EF4-FFF2-40B4-BE49-F238E27FC236}">
                  <a16:creationId xmlns:a16="http://schemas.microsoft.com/office/drawing/2014/main" id="{BF9A4BBF-A57B-0D47-88C0-DFCA743B4D7D}"/>
                </a:ext>
              </a:extLst>
            </p:cNvPr>
            <p:cNvSpPr>
              <a:spLocks/>
            </p:cNvSpPr>
            <p:nvPr/>
          </p:nvSpPr>
          <p:spPr bwMode="auto">
            <a:xfrm>
              <a:off x="2279" y="1359"/>
              <a:ext cx="798" cy="252"/>
            </a:xfrm>
            <a:custGeom>
              <a:avLst/>
              <a:gdLst>
                <a:gd name="T0" fmla="*/ 1 w 1595"/>
                <a:gd name="T1" fmla="*/ 0 h 505"/>
                <a:gd name="T2" fmla="*/ 1 w 1595"/>
                <a:gd name="T3" fmla="*/ 0 h 505"/>
                <a:gd name="T4" fmla="*/ 1 w 1595"/>
                <a:gd name="T5" fmla="*/ 0 h 505"/>
                <a:gd name="T6" fmla="*/ 1 w 1595"/>
                <a:gd name="T7" fmla="*/ 0 h 505"/>
                <a:gd name="T8" fmla="*/ 1 w 1595"/>
                <a:gd name="T9" fmla="*/ 0 h 505"/>
                <a:gd name="T10" fmla="*/ 0 w 1595"/>
                <a:gd name="T11" fmla="*/ 0 h 50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95"/>
                <a:gd name="T19" fmla="*/ 0 h 505"/>
                <a:gd name="T20" fmla="*/ 1595 w 1595"/>
                <a:gd name="T21" fmla="*/ 505 h 50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95" h="505">
                  <a:moveTo>
                    <a:pt x="1595" y="345"/>
                  </a:moveTo>
                  <a:lnTo>
                    <a:pt x="1435" y="345"/>
                  </a:lnTo>
                  <a:lnTo>
                    <a:pt x="1435" y="0"/>
                  </a:lnTo>
                  <a:lnTo>
                    <a:pt x="80" y="0"/>
                  </a:lnTo>
                  <a:lnTo>
                    <a:pt x="80" y="505"/>
                  </a:lnTo>
                  <a:lnTo>
                    <a:pt x="0" y="505"/>
                  </a:ln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597" name="Freeform 33">
              <a:extLst>
                <a:ext uri="{FF2B5EF4-FFF2-40B4-BE49-F238E27FC236}">
                  <a16:creationId xmlns:a16="http://schemas.microsoft.com/office/drawing/2014/main" id="{4ECDEB3A-751F-B947-A97B-924347E0A9E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3" y="1359"/>
              <a:ext cx="771" cy="345"/>
            </a:xfrm>
            <a:custGeom>
              <a:avLst/>
              <a:gdLst>
                <a:gd name="T0" fmla="*/ 0 w 1541"/>
                <a:gd name="T1" fmla="*/ 0 h 691"/>
                <a:gd name="T2" fmla="*/ 0 w 1541"/>
                <a:gd name="T3" fmla="*/ 0 h 691"/>
                <a:gd name="T4" fmla="*/ 1 w 1541"/>
                <a:gd name="T5" fmla="*/ 0 h 691"/>
                <a:gd name="T6" fmla="*/ 1 w 1541"/>
                <a:gd name="T7" fmla="*/ 0 h 691"/>
                <a:gd name="T8" fmla="*/ 1 w 1541"/>
                <a:gd name="T9" fmla="*/ 0 h 69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41"/>
                <a:gd name="T16" fmla="*/ 0 h 691"/>
                <a:gd name="T17" fmla="*/ 1541 w 1541"/>
                <a:gd name="T18" fmla="*/ 691 h 69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41" h="691">
                  <a:moveTo>
                    <a:pt x="0" y="691"/>
                  </a:moveTo>
                  <a:lnTo>
                    <a:pt x="0" y="0"/>
                  </a:lnTo>
                  <a:lnTo>
                    <a:pt x="1355" y="0"/>
                  </a:lnTo>
                  <a:lnTo>
                    <a:pt x="1355" y="345"/>
                  </a:lnTo>
                  <a:lnTo>
                    <a:pt x="1541" y="345"/>
                  </a:ln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598" name="Line 34">
              <a:extLst>
                <a:ext uri="{FF2B5EF4-FFF2-40B4-BE49-F238E27FC236}">
                  <a16:creationId xmlns:a16="http://schemas.microsoft.com/office/drawing/2014/main" id="{E2BD8851-7C73-4242-A09A-71B115EDA15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469" y="2275"/>
              <a:ext cx="1" cy="27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599" name="Line 35">
              <a:extLst>
                <a:ext uri="{FF2B5EF4-FFF2-40B4-BE49-F238E27FC236}">
                  <a16:creationId xmlns:a16="http://schemas.microsoft.com/office/drawing/2014/main" id="{DDA0B3C1-B392-C04E-A3EA-E09A998BB61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665" y="2275"/>
              <a:ext cx="1" cy="27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600" name="Freeform 36">
              <a:extLst>
                <a:ext uri="{FF2B5EF4-FFF2-40B4-BE49-F238E27FC236}">
                  <a16:creationId xmlns:a16="http://schemas.microsoft.com/office/drawing/2014/main" id="{1E425E98-1A9B-F749-8975-0954F9FE403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4" y="2554"/>
              <a:ext cx="3986" cy="1"/>
            </a:xfrm>
            <a:custGeom>
              <a:avLst/>
              <a:gdLst>
                <a:gd name="T0" fmla="*/ 0 w 7973"/>
                <a:gd name="T1" fmla="*/ 0 h 1"/>
                <a:gd name="T2" fmla="*/ 0 w 7973"/>
                <a:gd name="T3" fmla="*/ 0 h 1"/>
                <a:gd name="T4" fmla="*/ 0 w 7973"/>
                <a:gd name="T5" fmla="*/ 0 h 1"/>
                <a:gd name="T6" fmla="*/ 0 60000 65536"/>
                <a:gd name="T7" fmla="*/ 0 60000 65536"/>
                <a:gd name="T8" fmla="*/ 0 60000 65536"/>
                <a:gd name="T9" fmla="*/ 0 w 7973"/>
                <a:gd name="T10" fmla="*/ 0 h 1"/>
                <a:gd name="T11" fmla="*/ 7973 w 7973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973" h="1">
                  <a:moveTo>
                    <a:pt x="0" y="0"/>
                  </a:moveTo>
                  <a:lnTo>
                    <a:pt x="7973" y="0"/>
                  </a:ln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601" name="Rectangle 41">
              <a:extLst>
                <a:ext uri="{FF2B5EF4-FFF2-40B4-BE49-F238E27FC236}">
                  <a16:creationId xmlns:a16="http://schemas.microsoft.com/office/drawing/2014/main" id="{E601367D-8061-8348-8328-CE18D3A9A7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35" y="1532"/>
              <a:ext cx="425" cy="677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b="0">
                <a:solidFill>
                  <a:srgbClr val="000000"/>
                </a:solidFill>
                <a:latin typeface="Times" pitchFamily="2" charset="0"/>
              </a:endParaRPr>
            </a:p>
          </p:txBody>
        </p:sp>
        <p:sp>
          <p:nvSpPr>
            <p:cNvPr id="109602" name="Rectangle 42">
              <a:extLst>
                <a:ext uri="{FF2B5EF4-FFF2-40B4-BE49-F238E27FC236}">
                  <a16:creationId xmlns:a16="http://schemas.microsoft.com/office/drawing/2014/main" id="{1B52653D-37D3-FA45-8FFA-40E8F3A7F0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6" y="2473"/>
              <a:ext cx="413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0">
                  <a:solidFill>
                    <a:srgbClr val="3366FF"/>
                  </a:solidFill>
                  <a:latin typeface="Times-Roman" pitchFamily="2" charset="0"/>
                </a:rPr>
                <a:t>Clear_n</a:t>
              </a:r>
              <a:r>
                <a:rPr lang="en-US" altLang="en-US" sz="1500" b="0">
                  <a:solidFill>
                    <a:srgbClr val="00FFFF"/>
                  </a:solidFill>
                  <a:latin typeface="Times-Roman" pitchFamily="2" charset="0"/>
                </a:rPr>
                <a:t> </a:t>
              </a:r>
              <a:endParaRPr lang="en-US" altLang="en-US" b="0">
                <a:solidFill>
                  <a:srgbClr val="000000"/>
                </a:solidFill>
                <a:latin typeface="Times" pitchFamily="2" charset="0"/>
              </a:endParaRPr>
            </a:p>
          </p:txBody>
        </p:sp>
        <p:sp>
          <p:nvSpPr>
            <p:cNvPr id="109603" name="Rectangle 43">
              <a:extLst>
                <a:ext uri="{FF2B5EF4-FFF2-40B4-BE49-F238E27FC236}">
                  <a16:creationId xmlns:a16="http://schemas.microsoft.com/office/drawing/2014/main" id="{5C4A2F14-71FC-D04C-9924-74FB45A149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79" y="1642"/>
              <a:ext cx="102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0">
                  <a:solidFill>
                    <a:srgbClr val="000000"/>
                  </a:solidFill>
                  <a:latin typeface="Times-Roman" pitchFamily="2" charset="0"/>
                </a:rPr>
                <a:t>T </a:t>
              </a:r>
              <a:endParaRPr lang="en-US" altLang="en-US" b="0">
                <a:solidFill>
                  <a:srgbClr val="000000"/>
                </a:solidFill>
                <a:latin typeface="Times" pitchFamily="2" charset="0"/>
              </a:endParaRPr>
            </a:p>
          </p:txBody>
        </p:sp>
        <p:sp>
          <p:nvSpPr>
            <p:cNvPr id="109604" name="Rectangle 44">
              <a:extLst>
                <a:ext uri="{FF2B5EF4-FFF2-40B4-BE49-F238E27FC236}">
                  <a16:creationId xmlns:a16="http://schemas.microsoft.com/office/drawing/2014/main" id="{85E165D0-D459-DF41-AAB6-115E9A034C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28" y="1637"/>
              <a:ext cx="118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0">
                  <a:solidFill>
                    <a:srgbClr val="000000"/>
                  </a:solidFill>
                  <a:latin typeface="Times-Roman" pitchFamily="2" charset="0"/>
                </a:rPr>
                <a:t>Q </a:t>
              </a:r>
              <a:endParaRPr lang="en-US" altLang="en-US" b="0">
                <a:solidFill>
                  <a:srgbClr val="000000"/>
                </a:solidFill>
                <a:latin typeface="Times" pitchFamily="2" charset="0"/>
              </a:endParaRPr>
            </a:p>
          </p:txBody>
        </p:sp>
        <p:sp>
          <p:nvSpPr>
            <p:cNvPr id="109605" name="Line 45">
              <a:extLst>
                <a:ext uri="{FF2B5EF4-FFF2-40B4-BE49-F238E27FC236}">
                  <a16:creationId xmlns:a16="http://schemas.microsoft.com/office/drawing/2014/main" id="{2C523C5E-53F8-7040-994B-2B7A6CE8F29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941" y="1970"/>
              <a:ext cx="53" cy="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606" name="Freeform 46">
              <a:extLst>
                <a:ext uri="{FF2B5EF4-FFF2-40B4-BE49-F238E27FC236}">
                  <a16:creationId xmlns:a16="http://schemas.microsoft.com/office/drawing/2014/main" id="{8122D070-BEE2-724B-906E-93F2B86581D7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5" y="1996"/>
              <a:ext cx="93" cy="93"/>
            </a:xfrm>
            <a:custGeom>
              <a:avLst/>
              <a:gdLst>
                <a:gd name="T0" fmla="*/ 0 w 186"/>
                <a:gd name="T1" fmla="*/ 1 h 186"/>
                <a:gd name="T2" fmla="*/ 1 w 186"/>
                <a:gd name="T3" fmla="*/ 1 h 186"/>
                <a:gd name="T4" fmla="*/ 0 w 186"/>
                <a:gd name="T5" fmla="*/ 0 h 186"/>
                <a:gd name="T6" fmla="*/ 0 60000 65536"/>
                <a:gd name="T7" fmla="*/ 0 60000 65536"/>
                <a:gd name="T8" fmla="*/ 0 60000 65536"/>
                <a:gd name="T9" fmla="*/ 0 w 186"/>
                <a:gd name="T10" fmla="*/ 0 h 186"/>
                <a:gd name="T11" fmla="*/ 186 w 186"/>
                <a:gd name="T12" fmla="*/ 186 h 18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6" h="186">
                  <a:moveTo>
                    <a:pt x="0" y="186"/>
                  </a:moveTo>
                  <a:lnTo>
                    <a:pt x="186" y="80"/>
                  </a:lnTo>
                  <a:lnTo>
                    <a:pt x="0" y="0"/>
                  </a:ln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607" name="Line 47">
              <a:extLst>
                <a:ext uri="{FF2B5EF4-FFF2-40B4-BE49-F238E27FC236}">
                  <a16:creationId xmlns:a16="http://schemas.microsoft.com/office/drawing/2014/main" id="{328DC0DD-B8F5-9943-90E7-EB589F2CC80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60" y="1704"/>
              <a:ext cx="199" cy="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608" name="Line 48">
              <a:extLst>
                <a:ext uri="{FF2B5EF4-FFF2-40B4-BE49-F238E27FC236}">
                  <a16:creationId xmlns:a16="http://schemas.microsoft.com/office/drawing/2014/main" id="{3C16B759-97EB-D746-A3DB-92E22D4B65A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502" y="1704"/>
              <a:ext cx="133" cy="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609" name="Freeform 49">
              <a:extLst>
                <a:ext uri="{FF2B5EF4-FFF2-40B4-BE49-F238E27FC236}">
                  <a16:creationId xmlns:a16="http://schemas.microsoft.com/office/drawing/2014/main" id="{09812391-481C-134A-8121-2B4304227CD3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2" y="2036"/>
              <a:ext cx="120" cy="346"/>
            </a:xfrm>
            <a:custGeom>
              <a:avLst/>
              <a:gdLst>
                <a:gd name="T0" fmla="*/ 0 w 239"/>
                <a:gd name="T1" fmla="*/ 1 h 690"/>
                <a:gd name="T2" fmla="*/ 0 w 239"/>
                <a:gd name="T3" fmla="*/ 0 h 690"/>
                <a:gd name="T4" fmla="*/ 1 w 239"/>
                <a:gd name="T5" fmla="*/ 0 h 690"/>
                <a:gd name="T6" fmla="*/ 0 60000 65536"/>
                <a:gd name="T7" fmla="*/ 0 60000 65536"/>
                <a:gd name="T8" fmla="*/ 0 60000 65536"/>
                <a:gd name="T9" fmla="*/ 0 w 239"/>
                <a:gd name="T10" fmla="*/ 0 h 690"/>
                <a:gd name="T11" fmla="*/ 239 w 239"/>
                <a:gd name="T12" fmla="*/ 690 h 69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39" h="690">
                  <a:moveTo>
                    <a:pt x="0" y="690"/>
                  </a:moveTo>
                  <a:lnTo>
                    <a:pt x="0" y="0"/>
                  </a:lnTo>
                  <a:lnTo>
                    <a:pt x="239" y="0"/>
                  </a:ln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610" name="Freeform 51">
              <a:extLst>
                <a:ext uri="{FF2B5EF4-FFF2-40B4-BE49-F238E27FC236}">
                  <a16:creationId xmlns:a16="http://schemas.microsoft.com/office/drawing/2014/main" id="{EB768B9C-49F3-6B43-8592-DEB209E885F9}"/>
                </a:ext>
              </a:extLst>
            </p:cNvPr>
            <p:cNvSpPr>
              <a:spLocks/>
            </p:cNvSpPr>
            <p:nvPr/>
          </p:nvSpPr>
          <p:spPr bwMode="auto">
            <a:xfrm>
              <a:off x="3489" y="2368"/>
              <a:ext cx="26" cy="27"/>
            </a:xfrm>
            <a:custGeom>
              <a:avLst/>
              <a:gdLst>
                <a:gd name="T0" fmla="*/ 0 w 54"/>
                <a:gd name="T1" fmla="*/ 1 h 53"/>
                <a:gd name="T2" fmla="*/ 0 w 54"/>
                <a:gd name="T3" fmla="*/ 1 h 53"/>
                <a:gd name="T4" fmla="*/ 0 w 54"/>
                <a:gd name="T5" fmla="*/ 1 h 53"/>
                <a:gd name="T6" fmla="*/ 0 w 54"/>
                <a:gd name="T7" fmla="*/ 1 h 53"/>
                <a:gd name="T8" fmla="*/ 0 w 54"/>
                <a:gd name="T9" fmla="*/ 1 h 53"/>
                <a:gd name="T10" fmla="*/ 0 w 54"/>
                <a:gd name="T11" fmla="*/ 1 h 53"/>
                <a:gd name="T12" fmla="*/ 0 w 54"/>
                <a:gd name="T13" fmla="*/ 1 h 53"/>
                <a:gd name="T14" fmla="*/ 0 w 54"/>
                <a:gd name="T15" fmla="*/ 1 h 53"/>
                <a:gd name="T16" fmla="*/ 0 w 54"/>
                <a:gd name="T17" fmla="*/ 1 h 53"/>
                <a:gd name="T18" fmla="*/ 0 w 54"/>
                <a:gd name="T19" fmla="*/ 1 h 53"/>
                <a:gd name="T20" fmla="*/ 0 w 54"/>
                <a:gd name="T21" fmla="*/ 1 h 53"/>
                <a:gd name="T22" fmla="*/ 0 w 54"/>
                <a:gd name="T23" fmla="*/ 0 h 53"/>
                <a:gd name="T24" fmla="*/ 0 w 54"/>
                <a:gd name="T25" fmla="*/ 1 h 53"/>
                <a:gd name="T26" fmla="*/ 0 w 54"/>
                <a:gd name="T27" fmla="*/ 1 h 53"/>
                <a:gd name="T28" fmla="*/ 0 w 54"/>
                <a:gd name="T29" fmla="*/ 1 h 53"/>
                <a:gd name="T30" fmla="*/ 0 w 54"/>
                <a:gd name="T31" fmla="*/ 1 h 53"/>
                <a:gd name="T32" fmla="*/ 0 w 54"/>
                <a:gd name="T33" fmla="*/ 1 h 53"/>
                <a:gd name="T34" fmla="*/ 0 w 54"/>
                <a:gd name="T35" fmla="*/ 1 h 53"/>
                <a:gd name="T36" fmla="*/ 0 w 54"/>
                <a:gd name="T37" fmla="*/ 1 h 53"/>
                <a:gd name="T38" fmla="*/ 0 w 54"/>
                <a:gd name="T39" fmla="*/ 1 h 53"/>
                <a:gd name="T40" fmla="*/ 0 w 54"/>
                <a:gd name="T41" fmla="*/ 1 h 53"/>
                <a:gd name="T42" fmla="*/ 0 w 54"/>
                <a:gd name="T43" fmla="*/ 1 h 53"/>
                <a:gd name="T44" fmla="*/ 0 w 54"/>
                <a:gd name="T45" fmla="*/ 1 h 53"/>
                <a:gd name="T46" fmla="*/ 0 w 54"/>
                <a:gd name="T47" fmla="*/ 1 h 53"/>
                <a:gd name="T48" fmla="*/ 0 w 54"/>
                <a:gd name="T49" fmla="*/ 1 h 53"/>
                <a:gd name="T50" fmla="*/ 0 w 54"/>
                <a:gd name="T51" fmla="*/ 1 h 53"/>
                <a:gd name="T52" fmla="*/ 0 w 54"/>
                <a:gd name="T53" fmla="*/ 1 h 53"/>
                <a:gd name="T54" fmla="*/ 0 w 54"/>
                <a:gd name="T55" fmla="*/ 1 h 53"/>
                <a:gd name="T56" fmla="*/ 0 w 54"/>
                <a:gd name="T57" fmla="*/ 1 h 53"/>
                <a:gd name="T58" fmla="*/ 0 w 54"/>
                <a:gd name="T59" fmla="*/ 1 h 53"/>
                <a:gd name="T60" fmla="*/ 0 w 54"/>
                <a:gd name="T61" fmla="*/ 1 h 53"/>
                <a:gd name="T62" fmla="*/ 0 w 54"/>
                <a:gd name="T63" fmla="*/ 1 h 53"/>
                <a:gd name="T64" fmla="*/ 0 w 54"/>
                <a:gd name="T65" fmla="*/ 1 h 53"/>
                <a:gd name="T66" fmla="*/ 0 w 54"/>
                <a:gd name="T67" fmla="*/ 1 h 53"/>
                <a:gd name="T68" fmla="*/ 0 w 54"/>
                <a:gd name="T69" fmla="*/ 1 h 53"/>
                <a:gd name="T70" fmla="*/ 0 w 54"/>
                <a:gd name="T71" fmla="*/ 1 h 53"/>
                <a:gd name="T72" fmla="*/ 0 w 54"/>
                <a:gd name="T73" fmla="*/ 1 h 53"/>
                <a:gd name="T74" fmla="*/ 0 w 54"/>
                <a:gd name="T75" fmla="*/ 1 h 53"/>
                <a:gd name="T76" fmla="*/ 0 w 54"/>
                <a:gd name="T77" fmla="*/ 1 h 53"/>
                <a:gd name="T78" fmla="*/ 0 w 54"/>
                <a:gd name="T79" fmla="*/ 1 h 53"/>
                <a:gd name="T80" fmla="*/ 0 w 54"/>
                <a:gd name="T81" fmla="*/ 1 h 53"/>
                <a:gd name="T82" fmla="*/ 0 w 54"/>
                <a:gd name="T83" fmla="*/ 1 h 53"/>
                <a:gd name="T84" fmla="*/ 0 w 54"/>
                <a:gd name="T85" fmla="*/ 1 h 53"/>
                <a:gd name="T86" fmla="*/ 0 w 54"/>
                <a:gd name="T87" fmla="*/ 1 h 53"/>
                <a:gd name="T88" fmla="*/ 0 w 54"/>
                <a:gd name="T89" fmla="*/ 1 h 53"/>
                <a:gd name="T90" fmla="*/ 0 w 54"/>
                <a:gd name="T91" fmla="*/ 1 h 53"/>
                <a:gd name="T92" fmla="*/ 0 w 54"/>
                <a:gd name="T93" fmla="*/ 1 h 53"/>
                <a:gd name="T94" fmla="*/ 0 w 54"/>
                <a:gd name="T95" fmla="*/ 1 h 53"/>
                <a:gd name="T96" fmla="*/ 0 w 54"/>
                <a:gd name="T97" fmla="*/ 1 h 53"/>
                <a:gd name="T98" fmla="*/ 0 w 54"/>
                <a:gd name="T99" fmla="*/ 1 h 53"/>
                <a:gd name="T100" fmla="*/ 0 w 54"/>
                <a:gd name="T101" fmla="*/ 1 h 53"/>
                <a:gd name="T102" fmla="*/ 0 w 54"/>
                <a:gd name="T103" fmla="*/ 1 h 53"/>
                <a:gd name="T104" fmla="*/ 0 w 54"/>
                <a:gd name="T105" fmla="*/ 1 h 53"/>
                <a:gd name="T106" fmla="*/ 0 w 54"/>
                <a:gd name="T107" fmla="*/ 1 h 53"/>
                <a:gd name="T108" fmla="*/ 0 w 54"/>
                <a:gd name="T109" fmla="*/ 1 h 53"/>
                <a:gd name="T110" fmla="*/ 0 w 54"/>
                <a:gd name="T111" fmla="*/ 1 h 53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54"/>
                <a:gd name="T169" fmla="*/ 0 h 53"/>
                <a:gd name="T170" fmla="*/ 54 w 54"/>
                <a:gd name="T171" fmla="*/ 53 h 53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54" h="53">
                  <a:moveTo>
                    <a:pt x="0" y="21"/>
                  </a:moveTo>
                  <a:lnTo>
                    <a:pt x="0" y="33"/>
                  </a:lnTo>
                  <a:lnTo>
                    <a:pt x="0" y="30"/>
                  </a:lnTo>
                  <a:lnTo>
                    <a:pt x="0" y="29"/>
                  </a:lnTo>
                  <a:lnTo>
                    <a:pt x="0" y="27"/>
                  </a:lnTo>
                  <a:lnTo>
                    <a:pt x="2" y="26"/>
                  </a:lnTo>
                  <a:lnTo>
                    <a:pt x="2" y="25"/>
                  </a:lnTo>
                  <a:lnTo>
                    <a:pt x="2" y="23"/>
                  </a:lnTo>
                  <a:lnTo>
                    <a:pt x="3" y="21"/>
                  </a:lnTo>
                  <a:lnTo>
                    <a:pt x="3" y="19"/>
                  </a:lnTo>
                  <a:lnTo>
                    <a:pt x="3" y="18"/>
                  </a:lnTo>
                  <a:lnTo>
                    <a:pt x="4" y="17"/>
                  </a:lnTo>
                  <a:lnTo>
                    <a:pt x="6" y="15"/>
                  </a:lnTo>
                  <a:lnTo>
                    <a:pt x="6" y="14"/>
                  </a:lnTo>
                  <a:lnTo>
                    <a:pt x="7" y="13"/>
                  </a:lnTo>
                  <a:lnTo>
                    <a:pt x="8" y="11"/>
                  </a:lnTo>
                  <a:lnTo>
                    <a:pt x="8" y="10"/>
                  </a:lnTo>
                  <a:lnTo>
                    <a:pt x="10" y="10"/>
                  </a:lnTo>
                  <a:lnTo>
                    <a:pt x="11" y="9"/>
                  </a:lnTo>
                  <a:lnTo>
                    <a:pt x="12" y="7"/>
                  </a:lnTo>
                  <a:lnTo>
                    <a:pt x="14" y="6"/>
                  </a:lnTo>
                  <a:lnTo>
                    <a:pt x="15" y="6"/>
                  </a:lnTo>
                  <a:lnTo>
                    <a:pt x="16" y="5"/>
                  </a:lnTo>
                  <a:lnTo>
                    <a:pt x="18" y="4"/>
                  </a:lnTo>
                  <a:lnTo>
                    <a:pt x="19" y="4"/>
                  </a:lnTo>
                  <a:lnTo>
                    <a:pt x="20" y="2"/>
                  </a:lnTo>
                  <a:lnTo>
                    <a:pt x="22" y="2"/>
                  </a:lnTo>
                  <a:lnTo>
                    <a:pt x="23" y="2"/>
                  </a:lnTo>
                  <a:lnTo>
                    <a:pt x="24" y="1"/>
                  </a:lnTo>
                  <a:lnTo>
                    <a:pt x="26" y="1"/>
                  </a:lnTo>
                  <a:lnTo>
                    <a:pt x="28" y="1"/>
                  </a:lnTo>
                  <a:lnTo>
                    <a:pt x="30" y="1"/>
                  </a:lnTo>
                  <a:lnTo>
                    <a:pt x="31" y="1"/>
                  </a:lnTo>
                  <a:lnTo>
                    <a:pt x="32" y="0"/>
                  </a:lnTo>
                  <a:lnTo>
                    <a:pt x="22" y="0"/>
                  </a:lnTo>
                  <a:lnTo>
                    <a:pt x="23" y="1"/>
                  </a:lnTo>
                  <a:lnTo>
                    <a:pt x="24" y="1"/>
                  </a:lnTo>
                  <a:lnTo>
                    <a:pt x="27" y="1"/>
                  </a:lnTo>
                  <a:lnTo>
                    <a:pt x="28" y="1"/>
                  </a:lnTo>
                  <a:lnTo>
                    <a:pt x="30" y="1"/>
                  </a:lnTo>
                  <a:lnTo>
                    <a:pt x="31" y="2"/>
                  </a:lnTo>
                  <a:lnTo>
                    <a:pt x="32" y="2"/>
                  </a:lnTo>
                  <a:lnTo>
                    <a:pt x="34" y="2"/>
                  </a:lnTo>
                  <a:lnTo>
                    <a:pt x="35" y="4"/>
                  </a:lnTo>
                  <a:lnTo>
                    <a:pt x="36" y="4"/>
                  </a:lnTo>
                  <a:lnTo>
                    <a:pt x="38" y="5"/>
                  </a:lnTo>
                  <a:lnTo>
                    <a:pt x="39" y="6"/>
                  </a:lnTo>
                  <a:lnTo>
                    <a:pt x="40" y="6"/>
                  </a:lnTo>
                  <a:lnTo>
                    <a:pt x="42" y="7"/>
                  </a:lnTo>
                  <a:lnTo>
                    <a:pt x="43" y="9"/>
                  </a:lnTo>
                  <a:lnTo>
                    <a:pt x="44" y="10"/>
                  </a:lnTo>
                  <a:lnTo>
                    <a:pt x="46" y="10"/>
                  </a:lnTo>
                  <a:lnTo>
                    <a:pt x="47" y="11"/>
                  </a:lnTo>
                  <a:lnTo>
                    <a:pt x="47" y="13"/>
                  </a:lnTo>
                  <a:lnTo>
                    <a:pt x="48" y="14"/>
                  </a:lnTo>
                  <a:lnTo>
                    <a:pt x="50" y="15"/>
                  </a:lnTo>
                  <a:lnTo>
                    <a:pt x="50" y="17"/>
                  </a:lnTo>
                  <a:lnTo>
                    <a:pt x="51" y="18"/>
                  </a:lnTo>
                  <a:lnTo>
                    <a:pt x="51" y="19"/>
                  </a:lnTo>
                  <a:lnTo>
                    <a:pt x="52" y="21"/>
                  </a:lnTo>
                  <a:lnTo>
                    <a:pt x="52" y="23"/>
                  </a:lnTo>
                  <a:lnTo>
                    <a:pt x="52" y="25"/>
                  </a:lnTo>
                  <a:lnTo>
                    <a:pt x="54" y="26"/>
                  </a:lnTo>
                  <a:lnTo>
                    <a:pt x="54" y="27"/>
                  </a:lnTo>
                  <a:lnTo>
                    <a:pt x="54" y="29"/>
                  </a:lnTo>
                  <a:lnTo>
                    <a:pt x="54" y="30"/>
                  </a:lnTo>
                  <a:lnTo>
                    <a:pt x="54" y="33"/>
                  </a:lnTo>
                  <a:lnTo>
                    <a:pt x="54" y="21"/>
                  </a:lnTo>
                  <a:lnTo>
                    <a:pt x="54" y="23"/>
                  </a:lnTo>
                  <a:lnTo>
                    <a:pt x="54" y="25"/>
                  </a:lnTo>
                  <a:lnTo>
                    <a:pt x="54" y="26"/>
                  </a:lnTo>
                  <a:lnTo>
                    <a:pt x="54" y="27"/>
                  </a:lnTo>
                  <a:lnTo>
                    <a:pt x="52" y="29"/>
                  </a:lnTo>
                  <a:lnTo>
                    <a:pt x="52" y="30"/>
                  </a:lnTo>
                  <a:lnTo>
                    <a:pt x="52" y="33"/>
                  </a:lnTo>
                  <a:lnTo>
                    <a:pt x="51" y="34"/>
                  </a:lnTo>
                  <a:lnTo>
                    <a:pt x="51" y="35"/>
                  </a:lnTo>
                  <a:lnTo>
                    <a:pt x="50" y="37"/>
                  </a:lnTo>
                  <a:lnTo>
                    <a:pt x="50" y="38"/>
                  </a:lnTo>
                  <a:lnTo>
                    <a:pt x="48" y="39"/>
                  </a:lnTo>
                  <a:lnTo>
                    <a:pt x="47" y="41"/>
                  </a:lnTo>
                  <a:lnTo>
                    <a:pt x="47" y="42"/>
                  </a:lnTo>
                  <a:lnTo>
                    <a:pt x="46" y="43"/>
                  </a:lnTo>
                  <a:lnTo>
                    <a:pt x="44" y="43"/>
                  </a:lnTo>
                  <a:lnTo>
                    <a:pt x="43" y="45"/>
                  </a:lnTo>
                  <a:lnTo>
                    <a:pt x="42" y="46"/>
                  </a:lnTo>
                  <a:lnTo>
                    <a:pt x="40" y="47"/>
                  </a:lnTo>
                  <a:lnTo>
                    <a:pt x="39" y="47"/>
                  </a:lnTo>
                  <a:lnTo>
                    <a:pt x="38" y="49"/>
                  </a:lnTo>
                  <a:lnTo>
                    <a:pt x="36" y="50"/>
                  </a:lnTo>
                  <a:lnTo>
                    <a:pt x="35" y="50"/>
                  </a:lnTo>
                  <a:lnTo>
                    <a:pt x="34" y="51"/>
                  </a:lnTo>
                  <a:lnTo>
                    <a:pt x="32" y="51"/>
                  </a:lnTo>
                  <a:lnTo>
                    <a:pt x="31" y="51"/>
                  </a:lnTo>
                  <a:lnTo>
                    <a:pt x="30" y="53"/>
                  </a:lnTo>
                  <a:lnTo>
                    <a:pt x="28" y="53"/>
                  </a:lnTo>
                  <a:lnTo>
                    <a:pt x="27" y="53"/>
                  </a:lnTo>
                  <a:lnTo>
                    <a:pt x="24" y="53"/>
                  </a:lnTo>
                  <a:lnTo>
                    <a:pt x="23" y="53"/>
                  </a:lnTo>
                  <a:lnTo>
                    <a:pt x="22" y="53"/>
                  </a:lnTo>
                  <a:lnTo>
                    <a:pt x="32" y="53"/>
                  </a:lnTo>
                  <a:lnTo>
                    <a:pt x="31" y="53"/>
                  </a:lnTo>
                  <a:lnTo>
                    <a:pt x="30" y="53"/>
                  </a:lnTo>
                  <a:lnTo>
                    <a:pt x="28" y="53"/>
                  </a:lnTo>
                  <a:lnTo>
                    <a:pt x="26" y="53"/>
                  </a:lnTo>
                  <a:lnTo>
                    <a:pt x="24" y="53"/>
                  </a:lnTo>
                  <a:lnTo>
                    <a:pt x="23" y="51"/>
                  </a:lnTo>
                  <a:lnTo>
                    <a:pt x="22" y="51"/>
                  </a:lnTo>
                  <a:lnTo>
                    <a:pt x="20" y="51"/>
                  </a:lnTo>
                  <a:lnTo>
                    <a:pt x="19" y="50"/>
                  </a:lnTo>
                  <a:lnTo>
                    <a:pt x="18" y="50"/>
                  </a:lnTo>
                  <a:lnTo>
                    <a:pt x="16" y="49"/>
                  </a:lnTo>
                  <a:lnTo>
                    <a:pt x="15" y="47"/>
                  </a:lnTo>
                  <a:lnTo>
                    <a:pt x="14" y="47"/>
                  </a:lnTo>
                  <a:lnTo>
                    <a:pt x="12" y="46"/>
                  </a:lnTo>
                  <a:lnTo>
                    <a:pt x="11" y="45"/>
                  </a:lnTo>
                  <a:lnTo>
                    <a:pt x="10" y="43"/>
                  </a:lnTo>
                  <a:lnTo>
                    <a:pt x="8" y="43"/>
                  </a:lnTo>
                  <a:lnTo>
                    <a:pt x="8" y="42"/>
                  </a:lnTo>
                  <a:lnTo>
                    <a:pt x="7" y="41"/>
                  </a:lnTo>
                  <a:lnTo>
                    <a:pt x="6" y="39"/>
                  </a:lnTo>
                  <a:lnTo>
                    <a:pt x="6" y="38"/>
                  </a:lnTo>
                  <a:lnTo>
                    <a:pt x="4" y="37"/>
                  </a:lnTo>
                  <a:lnTo>
                    <a:pt x="3" y="35"/>
                  </a:lnTo>
                  <a:lnTo>
                    <a:pt x="3" y="34"/>
                  </a:lnTo>
                  <a:lnTo>
                    <a:pt x="3" y="33"/>
                  </a:lnTo>
                  <a:lnTo>
                    <a:pt x="2" y="30"/>
                  </a:lnTo>
                  <a:lnTo>
                    <a:pt x="2" y="29"/>
                  </a:lnTo>
                  <a:lnTo>
                    <a:pt x="2" y="27"/>
                  </a:lnTo>
                  <a:lnTo>
                    <a:pt x="0" y="26"/>
                  </a:lnTo>
                  <a:lnTo>
                    <a:pt x="0" y="25"/>
                  </a:lnTo>
                  <a:lnTo>
                    <a:pt x="0" y="23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000000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9611" name="Line 52">
              <a:extLst>
                <a:ext uri="{FF2B5EF4-FFF2-40B4-BE49-F238E27FC236}">
                  <a16:creationId xmlns:a16="http://schemas.microsoft.com/office/drawing/2014/main" id="{240A5162-492C-F44F-A67B-2B0E0A0C573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384" y="1625"/>
              <a:ext cx="11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612" name="Freeform 56">
              <a:extLst>
                <a:ext uri="{FF2B5EF4-FFF2-40B4-BE49-F238E27FC236}">
                  <a16:creationId xmlns:a16="http://schemas.microsoft.com/office/drawing/2014/main" id="{ACC23C18-3D1A-6040-A55B-A88E75B46AFB}"/>
                </a:ext>
              </a:extLst>
            </p:cNvPr>
            <p:cNvSpPr>
              <a:spLocks/>
            </p:cNvSpPr>
            <p:nvPr/>
          </p:nvSpPr>
          <p:spPr bwMode="auto">
            <a:xfrm>
              <a:off x="3462" y="1359"/>
              <a:ext cx="797" cy="266"/>
            </a:xfrm>
            <a:custGeom>
              <a:avLst/>
              <a:gdLst>
                <a:gd name="T0" fmla="*/ 0 w 1595"/>
                <a:gd name="T1" fmla="*/ 1 h 531"/>
                <a:gd name="T2" fmla="*/ 0 w 1595"/>
                <a:gd name="T3" fmla="*/ 1 h 531"/>
                <a:gd name="T4" fmla="*/ 0 w 1595"/>
                <a:gd name="T5" fmla="*/ 0 h 531"/>
                <a:gd name="T6" fmla="*/ 0 w 1595"/>
                <a:gd name="T7" fmla="*/ 0 h 531"/>
                <a:gd name="T8" fmla="*/ 0 w 1595"/>
                <a:gd name="T9" fmla="*/ 1 h 531"/>
                <a:gd name="T10" fmla="*/ 0 w 1595"/>
                <a:gd name="T11" fmla="*/ 1 h 53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95"/>
                <a:gd name="T19" fmla="*/ 0 h 531"/>
                <a:gd name="T20" fmla="*/ 1595 w 1595"/>
                <a:gd name="T21" fmla="*/ 531 h 53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95" h="531">
                  <a:moveTo>
                    <a:pt x="1595" y="345"/>
                  </a:moveTo>
                  <a:lnTo>
                    <a:pt x="1435" y="345"/>
                  </a:lnTo>
                  <a:lnTo>
                    <a:pt x="1435" y="0"/>
                  </a:lnTo>
                  <a:lnTo>
                    <a:pt x="80" y="0"/>
                  </a:lnTo>
                  <a:lnTo>
                    <a:pt x="80" y="531"/>
                  </a:lnTo>
                  <a:lnTo>
                    <a:pt x="0" y="531"/>
                  </a:ln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613" name="Line 57">
              <a:extLst>
                <a:ext uri="{FF2B5EF4-FFF2-40B4-BE49-F238E27FC236}">
                  <a16:creationId xmlns:a16="http://schemas.microsoft.com/office/drawing/2014/main" id="{54D8D51F-3BFE-5845-998F-B3E7F9C23BD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01" y="1625"/>
              <a:ext cx="1" cy="7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614" name="Line 58">
              <a:extLst>
                <a:ext uri="{FF2B5EF4-FFF2-40B4-BE49-F238E27FC236}">
                  <a16:creationId xmlns:a16="http://schemas.microsoft.com/office/drawing/2014/main" id="{6B36C529-53BD-8A43-BD91-173BF110552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847" y="2275"/>
              <a:ext cx="1" cy="27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615" name="Rectangle 61">
              <a:extLst>
                <a:ext uri="{FF2B5EF4-FFF2-40B4-BE49-F238E27FC236}">
                  <a16:creationId xmlns:a16="http://schemas.microsoft.com/office/drawing/2014/main" id="{924C995B-E626-074F-9648-C20C4C90D3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18" y="1532"/>
              <a:ext cx="425" cy="677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b="0">
                <a:solidFill>
                  <a:srgbClr val="000000"/>
                </a:solidFill>
                <a:latin typeface="Times" pitchFamily="2" charset="0"/>
              </a:endParaRPr>
            </a:p>
          </p:txBody>
        </p:sp>
        <p:sp>
          <p:nvSpPr>
            <p:cNvPr id="109616" name="Rectangle 62">
              <a:extLst>
                <a:ext uri="{FF2B5EF4-FFF2-40B4-BE49-F238E27FC236}">
                  <a16:creationId xmlns:a16="http://schemas.microsoft.com/office/drawing/2014/main" id="{569B0085-5346-C543-AEA8-E1DD9043CF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23" y="1977"/>
              <a:ext cx="118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0">
                  <a:solidFill>
                    <a:srgbClr val="000000"/>
                  </a:solidFill>
                  <a:latin typeface="Times-Roman" pitchFamily="2" charset="0"/>
                </a:rPr>
                <a:t>Q </a:t>
              </a:r>
              <a:endParaRPr lang="en-US" altLang="en-US" b="0">
                <a:solidFill>
                  <a:srgbClr val="000000"/>
                </a:solidFill>
                <a:latin typeface="Times" pitchFamily="2" charset="0"/>
              </a:endParaRPr>
            </a:p>
          </p:txBody>
        </p:sp>
        <p:sp>
          <p:nvSpPr>
            <p:cNvPr id="109617" name="Rectangle 63">
              <a:extLst>
                <a:ext uri="{FF2B5EF4-FFF2-40B4-BE49-F238E27FC236}">
                  <a16:creationId xmlns:a16="http://schemas.microsoft.com/office/drawing/2014/main" id="{AB4EAE53-283F-D14F-912B-212DD20659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64" y="1641"/>
              <a:ext cx="102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0">
                  <a:solidFill>
                    <a:srgbClr val="000000"/>
                  </a:solidFill>
                  <a:latin typeface="Times-Roman" pitchFamily="2" charset="0"/>
                </a:rPr>
                <a:t>T </a:t>
              </a:r>
              <a:endParaRPr lang="en-US" altLang="en-US" b="0">
                <a:solidFill>
                  <a:srgbClr val="000000"/>
                </a:solidFill>
                <a:latin typeface="Times" pitchFamily="2" charset="0"/>
              </a:endParaRPr>
            </a:p>
          </p:txBody>
        </p:sp>
        <p:sp>
          <p:nvSpPr>
            <p:cNvPr id="109618" name="Rectangle 64">
              <a:extLst>
                <a:ext uri="{FF2B5EF4-FFF2-40B4-BE49-F238E27FC236}">
                  <a16:creationId xmlns:a16="http://schemas.microsoft.com/office/drawing/2014/main" id="{0D9070BE-B9B7-0E47-B6B1-EECA4EE304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13" y="1637"/>
              <a:ext cx="118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0">
                  <a:solidFill>
                    <a:srgbClr val="000000"/>
                  </a:solidFill>
                  <a:latin typeface="Times-Roman" pitchFamily="2" charset="0"/>
                </a:rPr>
                <a:t>Q </a:t>
              </a:r>
              <a:endParaRPr lang="en-US" altLang="en-US" b="0">
                <a:solidFill>
                  <a:srgbClr val="000000"/>
                </a:solidFill>
                <a:latin typeface="Times" pitchFamily="2" charset="0"/>
              </a:endParaRPr>
            </a:p>
          </p:txBody>
        </p:sp>
        <p:sp>
          <p:nvSpPr>
            <p:cNvPr id="109619" name="Line 65">
              <a:extLst>
                <a:ext uri="{FF2B5EF4-FFF2-40B4-BE49-F238E27FC236}">
                  <a16:creationId xmlns:a16="http://schemas.microsoft.com/office/drawing/2014/main" id="{6F2DE6A4-B151-BD47-AA17-F9A1F0A2664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123" y="1970"/>
              <a:ext cx="67" cy="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620" name="Freeform 66">
              <a:extLst>
                <a:ext uri="{FF2B5EF4-FFF2-40B4-BE49-F238E27FC236}">
                  <a16:creationId xmlns:a16="http://schemas.microsoft.com/office/drawing/2014/main" id="{6DF4BD97-A02D-7C4E-BFBE-7A919CC89DAF}"/>
                </a:ext>
              </a:extLst>
            </p:cNvPr>
            <p:cNvSpPr>
              <a:spLocks/>
            </p:cNvSpPr>
            <p:nvPr/>
          </p:nvSpPr>
          <p:spPr bwMode="auto">
            <a:xfrm>
              <a:off x="4818" y="1996"/>
              <a:ext cx="93" cy="93"/>
            </a:xfrm>
            <a:custGeom>
              <a:avLst/>
              <a:gdLst>
                <a:gd name="T0" fmla="*/ 0 w 186"/>
                <a:gd name="T1" fmla="*/ 1 h 186"/>
                <a:gd name="T2" fmla="*/ 1 w 186"/>
                <a:gd name="T3" fmla="*/ 1 h 186"/>
                <a:gd name="T4" fmla="*/ 0 w 186"/>
                <a:gd name="T5" fmla="*/ 0 h 186"/>
                <a:gd name="T6" fmla="*/ 0 60000 65536"/>
                <a:gd name="T7" fmla="*/ 0 60000 65536"/>
                <a:gd name="T8" fmla="*/ 0 60000 65536"/>
                <a:gd name="T9" fmla="*/ 0 w 186"/>
                <a:gd name="T10" fmla="*/ 0 h 186"/>
                <a:gd name="T11" fmla="*/ 186 w 186"/>
                <a:gd name="T12" fmla="*/ 186 h 18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6" h="186">
                  <a:moveTo>
                    <a:pt x="0" y="186"/>
                  </a:moveTo>
                  <a:lnTo>
                    <a:pt x="186" y="80"/>
                  </a:lnTo>
                  <a:lnTo>
                    <a:pt x="0" y="0"/>
                  </a:ln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621" name="Line 67">
              <a:extLst>
                <a:ext uri="{FF2B5EF4-FFF2-40B4-BE49-F238E27FC236}">
                  <a16:creationId xmlns:a16="http://schemas.microsoft.com/office/drawing/2014/main" id="{2A1D95A1-C80C-D943-9906-1666518D30E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43" y="1704"/>
              <a:ext cx="119" cy="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622" name="Line 68">
              <a:extLst>
                <a:ext uri="{FF2B5EF4-FFF2-40B4-BE49-F238E27FC236}">
                  <a16:creationId xmlns:a16="http://schemas.microsoft.com/office/drawing/2014/main" id="{C33C5C4F-08B0-B444-83FF-2D066074E8B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685" y="1704"/>
              <a:ext cx="133" cy="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623" name="Freeform 69">
              <a:extLst>
                <a:ext uri="{FF2B5EF4-FFF2-40B4-BE49-F238E27FC236}">
                  <a16:creationId xmlns:a16="http://schemas.microsoft.com/office/drawing/2014/main" id="{5F370875-696E-6547-A0C8-2ED640941322}"/>
                </a:ext>
              </a:extLst>
            </p:cNvPr>
            <p:cNvSpPr>
              <a:spLocks/>
            </p:cNvSpPr>
            <p:nvPr/>
          </p:nvSpPr>
          <p:spPr bwMode="auto">
            <a:xfrm>
              <a:off x="4685" y="2036"/>
              <a:ext cx="133" cy="346"/>
            </a:xfrm>
            <a:custGeom>
              <a:avLst/>
              <a:gdLst>
                <a:gd name="T0" fmla="*/ 0 w 266"/>
                <a:gd name="T1" fmla="*/ 1 h 690"/>
                <a:gd name="T2" fmla="*/ 0 w 266"/>
                <a:gd name="T3" fmla="*/ 0 h 690"/>
                <a:gd name="T4" fmla="*/ 1 w 266"/>
                <a:gd name="T5" fmla="*/ 0 h 690"/>
                <a:gd name="T6" fmla="*/ 0 60000 65536"/>
                <a:gd name="T7" fmla="*/ 0 60000 65536"/>
                <a:gd name="T8" fmla="*/ 0 60000 65536"/>
                <a:gd name="T9" fmla="*/ 0 w 266"/>
                <a:gd name="T10" fmla="*/ 0 h 690"/>
                <a:gd name="T11" fmla="*/ 266 w 266"/>
                <a:gd name="T12" fmla="*/ 690 h 69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66" h="690">
                  <a:moveTo>
                    <a:pt x="0" y="690"/>
                  </a:moveTo>
                  <a:lnTo>
                    <a:pt x="0" y="0"/>
                  </a:lnTo>
                  <a:lnTo>
                    <a:pt x="266" y="0"/>
                  </a:ln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624" name="Line 70">
              <a:extLst>
                <a:ext uri="{FF2B5EF4-FFF2-40B4-BE49-F238E27FC236}">
                  <a16:creationId xmlns:a16="http://schemas.microsoft.com/office/drawing/2014/main" id="{9B3D26D5-00F6-8D41-B8CB-FDBBB71F064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565" y="1611"/>
              <a:ext cx="120" cy="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625" name="Line 74">
              <a:extLst>
                <a:ext uri="{FF2B5EF4-FFF2-40B4-BE49-F238E27FC236}">
                  <a16:creationId xmlns:a16="http://schemas.microsoft.com/office/drawing/2014/main" id="{8FA0960A-1C98-E44A-AC64-A3EDE8D54EF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85" y="1611"/>
              <a:ext cx="1" cy="9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626" name="Line 75">
              <a:extLst>
                <a:ext uri="{FF2B5EF4-FFF2-40B4-BE49-F238E27FC236}">
                  <a16:creationId xmlns:a16="http://schemas.microsoft.com/office/drawing/2014/main" id="{E94A07B7-35A3-B54B-8521-7906A0369C1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030" y="2262"/>
              <a:ext cx="1" cy="2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627" name="Freeform 77">
              <a:extLst>
                <a:ext uri="{FF2B5EF4-FFF2-40B4-BE49-F238E27FC236}">
                  <a16:creationId xmlns:a16="http://schemas.microsoft.com/office/drawing/2014/main" id="{00730CED-9913-0948-B6A2-AD73F984F5F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3" y="2036"/>
              <a:ext cx="3562" cy="346"/>
            </a:xfrm>
            <a:custGeom>
              <a:avLst/>
              <a:gdLst>
                <a:gd name="T0" fmla="*/ 0 w 7122"/>
                <a:gd name="T1" fmla="*/ 0 h 690"/>
                <a:gd name="T2" fmla="*/ 0 w 7122"/>
                <a:gd name="T3" fmla="*/ 1 h 690"/>
                <a:gd name="T4" fmla="*/ 1 w 7122"/>
                <a:gd name="T5" fmla="*/ 1 h 690"/>
                <a:gd name="T6" fmla="*/ 0 60000 65536"/>
                <a:gd name="T7" fmla="*/ 0 60000 65536"/>
                <a:gd name="T8" fmla="*/ 0 60000 65536"/>
                <a:gd name="T9" fmla="*/ 0 w 7122"/>
                <a:gd name="T10" fmla="*/ 0 h 690"/>
                <a:gd name="T11" fmla="*/ 7122 w 7122"/>
                <a:gd name="T12" fmla="*/ 690 h 69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122" h="690">
                  <a:moveTo>
                    <a:pt x="0" y="0"/>
                  </a:moveTo>
                  <a:lnTo>
                    <a:pt x="0" y="690"/>
                  </a:lnTo>
                  <a:lnTo>
                    <a:pt x="7122" y="690"/>
                  </a:ln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628" name="Line 78">
              <a:extLst>
                <a:ext uri="{FF2B5EF4-FFF2-40B4-BE49-F238E27FC236}">
                  <a16:creationId xmlns:a16="http://schemas.microsoft.com/office/drawing/2014/main" id="{95C2999C-BD03-3748-8452-E429A2FBF56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19" y="1611"/>
              <a:ext cx="1" cy="9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629" name="Rectangle 79">
              <a:extLst>
                <a:ext uri="{FF2B5EF4-FFF2-40B4-BE49-F238E27FC236}">
                  <a16:creationId xmlns:a16="http://schemas.microsoft.com/office/drawing/2014/main" id="{94113145-31AC-2643-817B-042C8AA331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09" y="1976"/>
              <a:ext cx="118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0">
                  <a:solidFill>
                    <a:srgbClr val="000000"/>
                  </a:solidFill>
                  <a:latin typeface="Times-Roman" pitchFamily="2" charset="0"/>
                </a:rPr>
                <a:t>Q </a:t>
              </a:r>
              <a:endParaRPr lang="en-US" altLang="en-US" b="0">
                <a:solidFill>
                  <a:srgbClr val="000000"/>
                </a:solidFill>
                <a:latin typeface="Times" pitchFamily="2" charset="0"/>
              </a:endParaRPr>
            </a:p>
          </p:txBody>
        </p:sp>
        <p:sp>
          <p:nvSpPr>
            <p:cNvPr id="109630" name="AutoShape 83">
              <a:extLst>
                <a:ext uri="{FF2B5EF4-FFF2-40B4-BE49-F238E27FC236}">
                  <a16:creationId xmlns:a16="http://schemas.microsoft.com/office/drawing/2014/main" id="{D7C6766D-DB54-F049-AFEB-E6771EB821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81" y="1484"/>
              <a:ext cx="303" cy="279"/>
            </a:xfrm>
            <a:prstGeom prst="flowChartDelay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b="0">
                <a:solidFill>
                  <a:srgbClr val="000000"/>
                </a:solidFill>
                <a:latin typeface="Times" pitchFamily="2" charset="0"/>
              </a:endParaRPr>
            </a:p>
          </p:txBody>
        </p:sp>
        <p:sp>
          <p:nvSpPr>
            <p:cNvPr id="109631" name="AutoShape 84">
              <a:extLst>
                <a:ext uri="{FF2B5EF4-FFF2-40B4-BE49-F238E27FC236}">
                  <a16:creationId xmlns:a16="http://schemas.microsoft.com/office/drawing/2014/main" id="{A7C58251-04CB-9642-924B-ED5CC7BD44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94" y="1472"/>
              <a:ext cx="303" cy="279"/>
            </a:xfrm>
            <a:prstGeom prst="flowChartDelay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b="0">
                <a:solidFill>
                  <a:srgbClr val="000000"/>
                </a:solidFill>
                <a:latin typeface="Times" pitchFamily="2" charset="0"/>
              </a:endParaRPr>
            </a:p>
          </p:txBody>
        </p:sp>
        <p:sp>
          <p:nvSpPr>
            <p:cNvPr id="109632" name="AutoShape 86">
              <a:extLst>
                <a:ext uri="{FF2B5EF4-FFF2-40B4-BE49-F238E27FC236}">
                  <a16:creationId xmlns:a16="http://schemas.microsoft.com/office/drawing/2014/main" id="{F95D549E-3530-AA4D-A3FD-B801E04C62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59" y="1471"/>
              <a:ext cx="303" cy="279"/>
            </a:xfrm>
            <a:prstGeom prst="flowChartDelay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b="0">
                <a:solidFill>
                  <a:srgbClr val="000000"/>
                </a:solidFill>
                <a:latin typeface="Times" pitchFamily="2" charset="0"/>
              </a:endParaRPr>
            </a:p>
          </p:txBody>
        </p:sp>
        <p:sp>
          <p:nvSpPr>
            <p:cNvPr id="109633" name="Freeform 87">
              <a:extLst>
                <a:ext uri="{FF2B5EF4-FFF2-40B4-BE49-F238E27FC236}">
                  <a16:creationId xmlns:a16="http://schemas.microsoft.com/office/drawing/2014/main" id="{CAC4EE91-70A4-2D44-A239-B8414A2C49C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3" y="1684"/>
              <a:ext cx="40" cy="40"/>
            </a:xfrm>
            <a:custGeom>
              <a:avLst/>
              <a:gdLst>
                <a:gd name="T0" fmla="*/ 0 w 80"/>
                <a:gd name="T1" fmla="*/ 1 h 80"/>
                <a:gd name="T2" fmla="*/ 1 w 80"/>
                <a:gd name="T3" fmla="*/ 1 h 80"/>
                <a:gd name="T4" fmla="*/ 1 w 80"/>
                <a:gd name="T5" fmla="*/ 1 h 80"/>
                <a:gd name="T6" fmla="*/ 1 w 80"/>
                <a:gd name="T7" fmla="*/ 1 h 80"/>
                <a:gd name="T8" fmla="*/ 1 w 80"/>
                <a:gd name="T9" fmla="*/ 1 h 80"/>
                <a:gd name="T10" fmla="*/ 1 w 80"/>
                <a:gd name="T11" fmla="*/ 1 h 80"/>
                <a:gd name="T12" fmla="*/ 1 w 80"/>
                <a:gd name="T13" fmla="*/ 1 h 80"/>
                <a:gd name="T14" fmla="*/ 1 w 80"/>
                <a:gd name="T15" fmla="*/ 1 h 80"/>
                <a:gd name="T16" fmla="*/ 1 w 80"/>
                <a:gd name="T17" fmla="*/ 1 h 80"/>
                <a:gd name="T18" fmla="*/ 1 w 80"/>
                <a:gd name="T19" fmla="*/ 1 h 80"/>
                <a:gd name="T20" fmla="*/ 1 w 80"/>
                <a:gd name="T21" fmla="*/ 1 h 80"/>
                <a:gd name="T22" fmla="*/ 1 w 80"/>
                <a:gd name="T23" fmla="*/ 0 h 80"/>
                <a:gd name="T24" fmla="*/ 1 w 80"/>
                <a:gd name="T25" fmla="*/ 1 h 80"/>
                <a:gd name="T26" fmla="*/ 1 w 80"/>
                <a:gd name="T27" fmla="*/ 1 h 80"/>
                <a:gd name="T28" fmla="*/ 1 w 80"/>
                <a:gd name="T29" fmla="*/ 1 h 80"/>
                <a:gd name="T30" fmla="*/ 1 w 80"/>
                <a:gd name="T31" fmla="*/ 1 h 80"/>
                <a:gd name="T32" fmla="*/ 1 w 80"/>
                <a:gd name="T33" fmla="*/ 1 h 80"/>
                <a:gd name="T34" fmla="*/ 1 w 80"/>
                <a:gd name="T35" fmla="*/ 1 h 80"/>
                <a:gd name="T36" fmla="*/ 1 w 80"/>
                <a:gd name="T37" fmla="*/ 1 h 80"/>
                <a:gd name="T38" fmla="*/ 1 w 80"/>
                <a:gd name="T39" fmla="*/ 1 h 80"/>
                <a:gd name="T40" fmla="*/ 1 w 80"/>
                <a:gd name="T41" fmla="*/ 1 h 80"/>
                <a:gd name="T42" fmla="*/ 1 w 80"/>
                <a:gd name="T43" fmla="*/ 1 h 80"/>
                <a:gd name="T44" fmla="*/ 1 w 80"/>
                <a:gd name="T45" fmla="*/ 1 h 80"/>
                <a:gd name="T46" fmla="*/ 1 w 80"/>
                <a:gd name="T47" fmla="*/ 1 h 80"/>
                <a:gd name="T48" fmla="*/ 1 w 80"/>
                <a:gd name="T49" fmla="*/ 1 h 80"/>
                <a:gd name="T50" fmla="*/ 1 w 80"/>
                <a:gd name="T51" fmla="*/ 1 h 80"/>
                <a:gd name="T52" fmla="*/ 1 w 80"/>
                <a:gd name="T53" fmla="*/ 1 h 80"/>
                <a:gd name="T54" fmla="*/ 1 w 80"/>
                <a:gd name="T55" fmla="*/ 1 h 80"/>
                <a:gd name="T56" fmla="*/ 1 w 80"/>
                <a:gd name="T57" fmla="*/ 1 h 80"/>
                <a:gd name="T58" fmla="*/ 1 w 80"/>
                <a:gd name="T59" fmla="*/ 1 h 80"/>
                <a:gd name="T60" fmla="*/ 1 w 80"/>
                <a:gd name="T61" fmla="*/ 1 h 80"/>
                <a:gd name="T62" fmla="*/ 1 w 80"/>
                <a:gd name="T63" fmla="*/ 1 h 80"/>
                <a:gd name="T64" fmla="*/ 1 w 80"/>
                <a:gd name="T65" fmla="*/ 1 h 80"/>
                <a:gd name="T66" fmla="*/ 1 w 80"/>
                <a:gd name="T67" fmla="*/ 1 h 80"/>
                <a:gd name="T68" fmla="*/ 1 w 80"/>
                <a:gd name="T69" fmla="*/ 1 h 80"/>
                <a:gd name="T70" fmla="*/ 1 w 80"/>
                <a:gd name="T71" fmla="*/ 1 h 80"/>
                <a:gd name="T72" fmla="*/ 1 w 80"/>
                <a:gd name="T73" fmla="*/ 1 h 80"/>
                <a:gd name="T74" fmla="*/ 1 w 80"/>
                <a:gd name="T75" fmla="*/ 1 h 80"/>
                <a:gd name="T76" fmla="*/ 1 w 80"/>
                <a:gd name="T77" fmla="*/ 1 h 80"/>
                <a:gd name="T78" fmla="*/ 1 w 80"/>
                <a:gd name="T79" fmla="*/ 1 h 80"/>
                <a:gd name="T80" fmla="*/ 1 w 80"/>
                <a:gd name="T81" fmla="*/ 1 h 80"/>
                <a:gd name="T82" fmla="*/ 1 w 80"/>
                <a:gd name="T83" fmla="*/ 1 h 80"/>
                <a:gd name="T84" fmla="*/ 1 w 80"/>
                <a:gd name="T85" fmla="*/ 1 h 80"/>
                <a:gd name="T86" fmla="*/ 1 w 80"/>
                <a:gd name="T87" fmla="*/ 1 h 80"/>
                <a:gd name="T88" fmla="*/ 1 w 80"/>
                <a:gd name="T89" fmla="*/ 1 h 80"/>
                <a:gd name="T90" fmla="*/ 1 w 80"/>
                <a:gd name="T91" fmla="*/ 1 h 80"/>
                <a:gd name="T92" fmla="*/ 1 w 80"/>
                <a:gd name="T93" fmla="*/ 1 h 80"/>
                <a:gd name="T94" fmla="*/ 1 w 80"/>
                <a:gd name="T95" fmla="*/ 1 h 80"/>
                <a:gd name="T96" fmla="*/ 1 w 80"/>
                <a:gd name="T97" fmla="*/ 1 h 80"/>
                <a:gd name="T98" fmla="*/ 1 w 80"/>
                <a:gd name="T99" fmla="*/ 1 h 80"/>
                <a:gd name="T100" fmla="*/ 1 w 80"/>
                <a:gd name="T101" fmla="*/ 1 h 80"/>
                <a:gd name="T102" fmla="*/ 1 w 80"/>
                <a:gd name="T103" fmla="*/ 1 h 80"/>
                <a:gd name="T104" fmla="*/ 1 w 80"/>
                <a:gd name="T105" fmla="*/ 1 h 80"/>
                <a:gd name="T106" fmla="*/ 1 w 80"/>
                <a:gd name="T107" fmla="*/ 1 h 80"/>
                <a:gd name="T108" fmla="*/ 1 w 80"/>
                <a:gd name="T109" fmla="*/ 1 h 80"/>
                <a:gd name="T110" fmla="*/ 0 w 80"/>
                <a:gd name="T111" fmla="*/ 1 h 8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80"/>
                <a:gd name="T169" fmla="*/ 0 h 80"/>
                <a:gd name="T170" fmla="*/ 80 w 80"/>
                <a:gd name="T171" fmla="*/ 80 h 80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80" h="80">
                  <a:moveTo>
                    <a:pt x="0" y="48"/>
                  </a:moveTo>
                  <a:lnTo>
                    <a:pt x="0" y="33"/>
                  </a:lnTo>
                  <a:lnTo>
                    <a:pt x="0" y="31"/>
                  </a:lnTo>
                  <a:lnTo>
                    <a:pt x="0" y="29"/>
                  </a:lnTo>
                  <a:lnTo>
                    <a:pt x="0" y="28"/>
                  </a:lnTo>
                  <a:lnTo>
                    <a:pt x="2" y="27"/>
                  </a:lnTo>
                  <a:lnTo>
                    <a:pt x="2" y="25"/>
                  </a:lnTo>
                  <a:lnTo>
                    <a:pt x="2" y="24"/>
                  </a:lnTo>
                  <a:lnTo>
                    <a:pt x="3" y="21"/>
                  </a:lnTo>
                  <a:lnTo>
                    <a:pt x="3" y="20"/>
                  </a:lnTo>
                  <a:lnTo>
                    <a:pt x="3" y="19"/>
                  </a:lnTo>
                  <a:lnTo>
                    <a:pt x="4" y="17"/>
                  </a:lnTo>
                  <a:lnTo>
                    <a:pt x="6" y="16"/>
                  </a:lnTo>
                  <a:lnTo>
                    <a:pt x="6" y="15"/>
                  </a:lnTo>
                  <a:lnTo>
                    <a:pt x="7" y="13"/>
                  </a:lnTo>
                  <a:lnTo>
                    <a:pt x="8" y="12"/>
                  </a:lnTo>
                  <a:lnTo>
                    <a:pt x="8" y="11"/>
                  </a:lnTo>
                  <a:lnTo>
                    <a:pt x="9" y="11"/>
                  </a:lnTo>
                  <a:lnTo>
                    <a:pt x="11" y="9"/>
                  </a:lnTo>
                  <a:lnTo>
                    <a:pt x="12" y="8"/>
                  </a:lnTo>
                  <a:lnTo>
                    <a:pt x="13" y="7"/>
                  </a:lnTo>
                  <a:lnTo>
                    <a:pt x="15" y="7"/>
                  </a:lnTo>
                  <a:lnTo>
                    <a:pt x="16" y="5"/>
                  </a:lnTo>
                  <a:lnTo>
                    <a:pt x="17" y="4"/>
                  </a:lnTo>
                  <a:lnTo>
                    <a:pt x="19" y="4"/>
                  </a:lnTo>
                  <a:lnTo>
                    <a:pt x="20" y="3"/>
                  </a:lnTo>
                  <a:lnTo>
                    <a:pt x="21" y="3"/>
                  </a:lnTo>
                  <a:lnTo>
                    <a:pt x="23" y="3"/>
                  </a:lnTo>
                  <a:lnTo>
                    <a:pt x="24" y="1"/>
                  </a:lnTo>
                  <a:lnTo>
                    <a:pt x="25" y="1"/>
                  </a:lnTo>
                  <a:lnTo>
                    <a:pt x="28" y="1"/>
                  </a:lnTo>
                  <a:lnTo>
                    <a:pt x="29" y="1"/>
                  </a:lnTo>
                  <a:lnTo>
                    <a:pt x="31" y="1"/>
                  </a:lnTo>
                  <a:lnTo>
                    <a:pt x="32" y="0"/>
                  </a:lnTo>
                  <a:lnTo>
                    <a:pt x="48" y="0"/>
                  </a:lnTo>
                  <a:lnTo>
                    <a:pt x="49" y="1"/>
                  </a:lnTo>
                  <a:lnTo>
                    <a:pt x="51" y="1"/>
                  </a:lnTo>
                  <a:lnTo>
                    <a:pt x="53" y="1"/>
                  </a:lnTo>
                  <a:lnTo>
                    <a:pt x="55" y="1"/>
                  </a:lnTo>
                  <a:lnTo>
                    <a:pt x="56" y="1"/>
                  </a:lnTo>
                  <a:lnTo>
                    <a:pt x="57" y="3"/>
                  </a:lnTo>
                  <a:lnTo>
                    <a:pt x="59" y="3"/>
                  </a:lnTo>
                  <a:lnTo>
                    <a:pt x="60" y="3"/>
                  </a:lnTo>
                  <a:lnTo>
                    <a:pt x="61" y="4"/>
                  </a:lnTo>
                  <a:lnTo>
                    <a:pt x="63" y="4"/>
                  </a:lnTo>
                  <a:lnTo>
                    <a:pt x="64" y="5"/>
                  </a:lnTo>
                  <a:lnTo>
                    <a:pt x="65" y="7"/>
                  </a:lnTo>
                  <a:lnTo>
                    <a:pt x="67" y="7"/>
                  </a:lnTo>
                  <a:lnTo>
                    <a:pt x="68" y="8"/>
                  </a:lnTo>
                  <a:lnTo>
                    <a:pt x="69" y="9"/>
                  </a:lnTo>
                  <a:lnTo>
                    <a:pt x="71" y="11"/>
                  </a:lnTo>
                  <a:lnTo>
                    <a:pt x="72" y="11"/>
                  </a:lnTo>
                  <a:lnTo>
                    <a:pt x="73" y="12"/>
                  </a:lnTo>
                  <a:lnTo>
                    <a:pt x="73" y="13"/>
                  </a:lnTo>
                  <a:lnTo>
                    <a:pt x="75" y="15"/>
                  </a:lnTo>
                  <a:lnTo>
                    <a:pt x="76" y="16"/>
                  </a:lnTo>
                  <a:lnTo>
                    <a:pt x="76" y="17"/>
                  </a:lnTo>
                  <a:lnTo>
                    <a:pt x="77" y="19"/>
                  </a:lnTo>
                  <a:lnTo>
                    <a:pt x="77" y="20"/>
                  </a:lnTo>
                  <a:lnTo>
                    <a:pt x="79" y="21"/>
                  </a:lnTo>
                  <a:lnTo>
                    <a:pt x="79" y="24"/>
                  </a:lnTo>
                  <a:lnTo>
                    <a:pt x="79" y="25"/>
                  </a:lnTo>
                  <a:lnTo>
                    <a:pt x="80" y="27"/>
                  </a:lnTo>
                  <a:lnTo>
                    <a:pt x="80" y="28"/>
                  </a:lnTo>
                  <a:lnTo>
                    <a:pt x="80" y="29"/>
                  </a:lnTo>
                  <a:lnTo>
                    <a:pt x="80" y="31"/>
                  </a:lnTo>
                  <a:lnTo>
                    <a:pt x="80" y="33"/>
                  </a:lnTo>
                  <a:lnTo>
                    <a:pt x="80" y="48"/>
                  </a:lnTo>
                  <a:lnTo>
                    <a:pt x="80" y="50"/>
                  </a:lnTo>
                  <a:lnTo>
                    <a:pt x="80" y="52"/>
                  </a:lnTo>
                  <a:lnTo>
                    <a:pt x="80" y="53"/>
                  </a:lnTo>
                  <a:lnTo>
                    <a:pt x="80" y="54"/>
                  </a:lnTo>
                  <a:lnTo>
                    <a:pt x="79" y="56"/>
                  </a:lnTo>
                  <a:lnTo>
                    <a:pt x="79" y="57"/>
                  </a:lnTo>
                  <a:lnTo>
                    <a:pt x="79" y="60"/>
                  </a:lnTo>
                  <a:lnTo>
                    <a:pt x="77" y="61"/>
                  </a:lnTo>
                  <a:lnTo>
                    <a:pt x="77" y="62"/>
                  </a:lnTo>
                  <a:lnTo>
                    <a:pt x="76" y="64"/>
                  </a:lnTo>
                  <a:lnTo>
                    <a:pt x="76" y="65"/>
                  </a:lnTo>
                  <a:lnTo>
                    <a:pt x="75" y="66"/>
                  </a:lnTo>
                  <a:lnTo>
                    <a:pt x="73" y="68"/>
                  </a:lnTo>
                  <a:lnTo>
                    <a:pt x="73" y="69"/>
                  </a:lnTo>
                  <a:lnTo>
                    <a:pt x="72" y="70"/>
                  </a:lnTo>
                  <a:lnTo>
                    <a:pt x="71" y="70"/>
                  </a:lnTo>
                  <a:lnTo>
                    <a:pt x="69" y="72"/>
                  </a:lnTo>
                  <a:lnTo>
                    <a:pt x="68" y="73"/>
                  </a:lnTo>
                  <a:lnTo>
                    <a:pt x="67" y="74"/>
                  </a:lnTo>
                  <a:lnTo>
                    <a:pt x="65" y="74"/>
                  </a:lnTo>
                  <a:lnTo>
                    <a:pt x="64" y="76"/>
                  </a:lnTo>
                  <a:lnTo>
                    <a:pt x="63" y="77"/>
                  </a:lnTo>
                  <a:lnTo>
                    <a:pt x="61" y="77"/>
                  </a:lnTo>
                  <a:lnTo>
                    <a:pt x="60" y="78"/>
                  </a:lnTo>
                  <a:lnTo>
                    <a:pt x="59" y="78"/>
                  </a:lnTo>
                  <a:lnTo>
                    <a:pt x="57" y="78"/>
                  </a:lnTo>
                  <a:lnTo>
                    <a:pt x="56" y="80"/>
                  </a:lnTo>
                  <a:lnTo>
                    <a:pt x="55" y="80"/>
                  </a:lnTo>
                  <a:lnTo>
                    <a:pt x="53" y="80"/>
                  </a:lnTo>
                  <a:lnTo>
                    <a:pt x="51" y="80"/>
                  </a:lnTo>
                  <a:lnTo>
                    <a:pt x="49" y="80"/>
                  </a:lnTo>
                  <a:lnTo>
                    <a:pt x="48" y="80"/>
                  </a:lnTo>
                  <a:lnTo>
                    <a:pt x="32" y="80"/>
                  </a:lnTo>
                  <a:lnTo>
                    <a:pt x="31" y="80"/>
                  </a:lnTo>
                  <a:lnTo>
                    <a:pt x="29" y="80"/>
                  </a:lnTo>
                  <a:lnTo>
                    <a:pt x="28" y="80"/>
                  </a:lnTo>
                  <a:lnTo>
                    <a:pt x="25" y="80"/>
                  </a:lnTo>
                  <a:lnTo>
                    <a:pt x="24" y="80"/>
                  </a:lnTo>
                  <a:lnTo>
                    <a:pt x="23" y="78"/>
                  </a:lnTo>
                  <a:lnTo>
                    <a:pt x="21" y="78"/>
                  </a:lnTo>
                  <a:lnTo>
                    <a:pt x="20" y="78"/>
                  </a:lnTo>
                  <a:lnTo>
                    <a:pt x="19" y="77"/>
                  </a:lnTo>
                  <a:lnTo>
                    <a:pt x="17" y="77"/>
                  </a:lnTo>
                  <a:lnTo>
                    <a:pt x="16" y="76"/>
                  </a:lnTo>
                  <a:lnTo>
                    <a:pt x="15" y="74"/>
                  </a:lnTo>
                  <a:lnTo>
                    <a:pt x="13" y="74"/>
                  </a:lnTo>
                  <a:lnTo>
                    <a:pt x="12" y="73"/>
                  </a:lnTo>
                  <a:lnTo>
                    <a:pt x="11" y="72"/>
                  </a:lnTo>
                  <a:lnTo>
                    <a:pt x="9" y="70"/>
                  </a:lnTo>
                  <a:lnTo>
                    <a:pt x="8" y="70"/>
                  </a:lnTo>
                  <a:lnTo>
                    <a:pt x="8" y="69"/>
                  </a:lnTo>
                  <a:lnTo>
                    <a:pt x="7" y="68"/>
                  </a:lnTo>
                  <a:lnTo>
                    <a:pt x="6" y="66"/>
                  </a:lnTo>
                  <a:lnTo>
                    <a:pt x="6" y="65"/>
                  </a:lnTo>
                  <a:lnTo>
                    <a:pt x="4" y="64"/>
                  </a:lnTo>
                  <a:lnTo>
                    <a:pt x="3" y="62"/>
                  </a:lnTo>
                  <a:lnTo>
                    <a:pt x="3" y="61"/>
                  </a:lnTo>
                  <a:lnTo>
                    <a:pt x="3" y="60"/>
                  </a:lnTo>
                  <a:lnTo>
                    <a:pt x="2" y="57"/>
                  </a:lnTo>
                  <a:lnTo>
                    <a:pt x="2" y="56"/>
                  </a:lnTo>
                  <a:lnTo>
                    <a:pt x="2" y="54"/>
                  </a:lnTo>
                  <a:lnTo>
                    <a:pt x="0" y="53"/>
                  </a:lnTo>
                  <a:lnTo>
                    <a:pt x="0" y="52"/>
                  </a:lnTo>
                  <a:lnTo>
                    <a:pt x="0" y="50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9634" name="Freeform 88">
              <a:extLst>
                <a:ext uri="{FF2B5EF4-FFF2-40B4-BE49-F238E27FC236}">
                  <a16:creationId xmlns:a16="http://schemas.microsoft.com/office/drawing/2014/main" id="{5C5824A5-D558-904D-B977-F5689BA94B9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3" y="2010"/>
              <a:ext cx="40" cy="40"/>
            </a:xfrm>
            <a:custGeom>
              <a:avLst/>
              <a:gdLst>
                <a:gd name="T0" fmla="*/ 0 w 80"/>
                <a:gd name="T1" fmla="*/ 1 h 80"/>
                <a:gd name="T2" fmla="*/ 1 w 80"/>
                <a:gd name="T3" fmla="*/ 1 h 80"/>
                <a:gd name="T4" fmla="*/ 1 w 80"/>
                <a:gd name="T5" fmla="*/ 1 h 80"/>
                <a:gd name="T6" fmla="*/ 1 w 80"/>
                <a:gd name="T7" fmla="*/ 1 h 80"/>
                <a:gd name="T8" fmla="*/ 1 w 80"/>
                <a:gd name="T9" fmla="*/ 1 h 80"/>
                <a:gd name="T10" fmla="*/ 1 w 80"/>
                <a:gd name="T11" fmla="*/ 1 h 80"/>
                <a:gd name="T12" fmla="*/ 1 w 80"/>
                <a:gd name="T13" fmla="*/ 1 h 80"/>
                <a:gd name="T14" fmla="*/ 1 w 80"/>
                <a:gd name="T15" fmla="*/ 1 h 80"/>
                <a:gd name="T16" fmla="*/ 1 w 80"/>
                <a:gd name="T17" fmla="*/ 1 h 80"/>
                <a:gd name="T18" fmla="*/ 1 w 80"/>
                <a:gd name="T19" fmla="*/ 1 h 80"/>
                <a:gd name="T20" fmla="*/ 1 w 80"/>
                <a:gd name="T21" fmla="*/ 1 h 80"/>
                <a:gd name="T22" fmla="*/ 1 w 80"/>
                <a:gd name="T23" fmla="*/ 0 h 80"/>
                <a:gd name="T24" fmla="*/ 1 w 80"/>
                <a:gd name="T25" fmla="*/ 1 h 80"/>
                <a:gd name="T26" fmla="*/ 1 w 80"/>
                <a:gd name="T27" fmla="*/ 1 h 80"/>
                <a:gd name="T28" fmla="*/ 1 w 80"/>
                <a:gd name="T29" fmla="*/ 1 h 80"/>
                <a:gd name="T30" fmla="*/ 1 w 80"/>
                <a:gd name="T31" fmla="*/ 1 h 80"/>
                <a:gd name="T32" fmla="*/ 1 w 80"/>
                <a:gd name="T33" fmla="*/ 1 h 80"/>
                <a:gd name="T34" fmla="*/ 1 w 80"/>
                <a:gd name="T35" fmla="*/ 1 h 80"/>
                <a:gd name="T36" fmla="*/ 1 w 80"/>
                <a:gd name="T37" fmla="*/ 1 h 80"/>
                <a:gd name="T38" fmla="*/ 1 w 80"/>
                <a:gd name="T39" fmla="*/ 1 h 80"/>
                <a:gd name="T40" fmla="*/ 1 w 80"/>
                <a:gd name="T41" fmla="*/ 1 h 80"/>
                <a:gd name="T42" fmla="*/ 1 w 80"/>
                <a:gd name="T43" fmla="*/ 1 h 80"/>
                <a:gd name="T44" fmla="*/ 1 w 80"/>
                <a:gd name="T45" fmla="*/ 1 h 80"/>
                <a:gd name="T46" fmla="*/ 1 w 80"/>
                <a:gd name="T47" fmla="*/ 1 h 80"/>
                <a:gd name="T48" fmla="*/ 1 w 80"/>
                <a:gd name="T49" fmla="*/ 1 h 80"/>
                <a:gd name="T50" fmla="*/ 1 w 80"/>
                <a:gd name="T51" fmla="*/ 1 h 80"/>
                <a:gd name="T52" fmla="*/ 1 w 80"/>
                <a:gd name="T53" fmla="*/ 1 h 80"/>
                <a:gd name="T54" fmla="*/ 1 w 80"/>
                <a:gd name="T55" fmla="*/ 1 h 80"/>
                <a:gd name="T56" fmla="*/ 1 w 80"/>
                <a:gd name="T57" fmla="*/ 1 h 80"/>
                <a:gd name="T58" fmla="*/ 1 w 80"/>
                <a:gd name="T59" fmla="*/ 1 h 80"/>
                <a:gd name="T60" fmla="*/ 1 w 80"/>
                <a:gd name="T61" fmla="*/ 1 h 80"/>
                <a:gd name="T62" fmla="*/ 1 w 80"/>
                <a:gd name="T63" fmla="*/ 1 h 80"/>
                <a:gd name="T64" fmla="*/ 1 w 80"/>
                <a:gd name="T65" fmla="*/ 1 h 80"/>
                <a:gd name="T66" fmla="*/ 1 w 80"/>
                <a:gd name="T67" fmla="*/ 1 h 80"/>
                <a:gd name="T68" fmla="*/ 1 w 80"/>
                <a:gd name="T69" fmla="*/ 1 h 80"/>
                <a:gd name="T70" fmla="*/ 1 w 80"/>
                <a:gd name="T71" fmla="*/ 1 h 80"/>
                <a:gd name="T72" fmla="*/ 1 w 80"/>
                <a:gd name="T73" fmla="*/ 1 h 80"/>
                <a:gd name="T74" fmla="*/ 1 w 80"/>
                <a:gd name="T75" fmla="*/ 1 h 80"/>
                <a:gd name="T76" fmla="*/ 1 w 80"/>
                <a:gd name="T77" fmla="*/ 1 h 80"/>
                <a:gd name="T78" fmla="*/ 1 w 80"/>
                <a:gd name="T79" fmla="*/ 1 h 80"/>
                <a:gd name="T80" fmla="*/ 1 w 80"/>
                <a:gd name="T81" fmla="*/ 1 h 80"/>
                <a:gd name="T82" fmla="*/ 1 w 80"/>
                <a:gd name="T83" fmla="*/ 1 h 80"/>
                <a:gd name="T84" fmla="*/ 1 w 80"/>
                <a:gd name="T85" fmla="*/ 1 h 80"/>
                <a:gd name="T86" fmla="*/ 1 w 80"/>
                <a:gd name="T87" fmla="*/ 1 h 80"/>
                <a:gd name="T88" fmla="*/ 1 w 80"/>
                <a:gd name="T89" fmla="*/ 1 h 80"/>
                <a:gd name="T90" fmla="*/ 1 w 80"/>
                <a:gd name="T91" fmla="*/ 1 h 80"/>
                <a:gd name="T92" fmla="*/ 1 w 80"/>
                <a:gd name="T93" fmla="*/ 1 h 80"/>
                <a:gd name="T94" fmla="*/ 1 w 80"/>
                <a:gd name="T95" fmla="*/ 1 h 80"/>
                <a:gd name="T96" fmla="*/ 1 w 80"/>
                <a:gd name="T97" fmla="*/ 1 h 80"/>
                <a:gd name="T98" fmla="*/ 1 w 80"/>
                <a:gd name="T99" fmla="*/ 1 h 80"/>
                <a:gd name="T100" fmla="*/ 1 w 80"/>
                <a:gd name="T101" fmla="*/ 1 h 80"/>
                <a:gd name="T102" fmla="*/ 1 w 80"/>
                <a:gd name="T103" fmla="*/ 1 h 80"/>
                <a:gd name="T104" fmla="*/ 1 w 80"/>
                <a:gd name="T105" fmla="*/ 1 h 80"/>
                <a:gd name="T106" fmla="*/ 1 w 80"/>
                <a:gd name="T107" fmla="*/ 1 h 80"/>
                <a:gd name="T108" fmla="*/ 1 w 80"/>
                <a:gd name="T109" fmla="*/ 1 h 80"/>
                <a:gd name="T110" fmla="*/ 0 w 80"/>
                <a:gd name="T111" fmla="*/ 1 h 8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80"/>
                <a:gd name="T169" fmla="*/ 0 h 80"/>
                <a:gd name="T170" fmla="*/ 80 w 80"/>
                <a:gd name="T171" fmla="*/ 80 h 80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80" h="80">
                  <a:moveTo>
                    <a:pt x="0" y="48"/>
                  </a:moveTo>
                  <a:lnTo>
                    <a:pt x="0" y="33"/>
                  </a:lnTo>
                  <a:lnTo>
                    <a:pt x="0" y="31"/>
                  </a:lnTo>
                  <a:lnTo>
                    <a:pt x="0" y="29"/>
                  </a:lnTo>
                  <a:lnTo>
                    <a:pt x="0" y="28"/>
                  </a:lnTo>
                  <a:lnTo>
                    <a:pt x="2" y="27"/>
                  </a:lnTo>
                  <a:lnTo>
                    <a:pt x="2" y="25"/>
                  </a:lnTo>
                  <a:lnTo>
                    <a:pt x="2" y="24"/>
                  </a:lnTo>
                  <a:lnTo>
                    <a:pt x="3" y="21"/>
                  </a:lnTo>
                  <a:lnTo>
                    <a:pt x="3" y="20"/>
                  </a:lnTo>
                  <a:lnTo>
                    <a:pt x="3" y="19"/>
                  </a:lnTo>
                  <a:lnTo>
                    <a:pt x="4" y="17"/>
                  </a:lnTo>
                  <a:lnTo>
                    <a:pt x="6" y="16"/>
                  </a:lnTo>
                  <a:lnTo>
                    <a:pt x="6" y="15"/>
                  </a:lnTo>
                  <a:lnTo>
                    <a:pt x="7" y="13"/>
                  </a:lnTo>
                  <a:lnTo>
                    <a:pt x="8" y="12"/>
                  </a:lnTo>
                  <a:lnTo>
                    <a:pt x="8" y="11"/>
                  </a:lnTo>
                  <a:lnTo>
                    <a:pt x="9" y="11"/>
                  </a:lnTo>
                  <a:lnTo>
                    <a:pt x="11" y="9"/>
                  </a:lnTo>
                  <a:lnTo>
                    <a:pt x="12" y="8"/>
                  </a:lnTo>
                  <a:lnTo>
                    <a:pt x="13" y="7"/>
                  </a:lnTo>
                  <a:lnTo>
                    <a:pt x="15" y="7"/>
                  </a:lnTo>
                  <a:lnTo>
                    <a:pt x="16" y="5"/>
                  </a:lnTo>
                  <a:lnTo>
                    <a:pt x="17" y="4"/>
                  </a:lnTo>
                  <a:lnTo>
                    <a:pt x="19" y="4"/>
                  </a:lnTo>
                  <a:lnTo>
                    <a:pt x="20" y="3"/>
                  </a:lnTo>
                  <a:lnTo>
                    <a:pt x="21" y="3"/>
                  </a:lnTo>
                  <a:lnTo>
                    <a:pt x="23" y="3"/>
                  </a:lnTo>
                  <a:lnTo>
                    <a:pt x="24" y="1"/>
                  </a:lnTo>
                  <a:lnTo>
                    <a:pt x="25" y="1"/>
                  </a:lnTo>
                  <a:lnTo>
                    <a:pt x="28" y="1"/>
                  </a:lnTo>
                  <a:lnTo>
                    <a:pt x="29" y="1"/>
                  </a:lnTo>
                  <a:lnTo>
                    <a:pt x="31" y="1"/>
                  </a:lnTo>
                  <a:lnTo>
                    <a:pt x="32" y="0"/>
                  </a:lnTo>
                  <a:lnTo>
                    <a:pt x="48" y="0"/>
                  </a:lnTo>
                  <a:lnTo>
                    <a:pt x="49" y="1"/>
                  </a:lnTo>
                  <a:lnTo>
                    <a:pt x="51" y="1"/>
                  </a:lnTo>
                  <a:lnTo>
                    <a:pt x="53" y="1"/>
                  </a:lnTo>
                  <a:lnTo>
                    <a:pt x="55" y="1"/>
                  </a:lnTo>
                  <a:lnTo>
                    <a:pt x="56" y="1"/>
                  </a:lnTo>
                  <a:lnTo>
                    <a:pt x="57" y="3"/>
                  </a:lnTo>
                  <a:lnTo>
                    <a:pt x="59" y="3"/>
                  </a:lnTo>
                  <a:lnTo>
                    <a:pt x="60" y="3"/>
                  </a:lnTo>
                  <a:lnTo>
                    <a:pt x="61" y="4"/>
                  </a:lnTo>
                  <a:lnTo>
                    <a:pt x="63" y="4"/>
                  </a:lnTo>
                  <a:lnTo>
                    <a:pt x="64" y="5"/>
                  </a:lnTo>
                  <a:lnTo>
                    <a:pt x="65" y="7"/>
                  </a:lnTo>
                  <a:lnTo>
                    <a:pt x="67" y="7"/>
                  </a:lnTo>
                  <a:lnTo>
                    <a:pt x="68" y="8"/>
                  </a:lnTo>
                  <a:lnTo>
                    <a:pt x="69" y="9"/>
                  </a:lnTo>
                  <a:lnTo>
                    <a:pt x="71" y="11"/>
                  </a:lnTo>
                  <a:lnTo>
                    <a:pt x="72" y="11"/>
                  </a:lnTo>
                  <a:lnTo>
                    <a:pt x="73" y="12"/>
                  </a:lnTo>
                  <a:lnTo>
                    <a:pt x="73" y="13"/>
                  </a:lnTo>
                  <a:lnTo>
                    <a:pt x="75" y="15"/>
                  </a:lnTo>
                  <a:lnTo>
                    <a:pt x="76" y="16"/>
                  </a:lnTo>
                  <a:lnTo>
                    <a:pt x="76" y="17"/>
                  </a:lnTo>
                  <a:lnTo>
                    <a:pt x="77" y="19"/>
                  </a:lnTo>
                  <a:lnTo>
                    <a:pt x="77" y="20"/>
                  </a:lnTo>
                  <a:lnTo>
                    <a:pt x="79" y="21"/>
                  </a:lnTo>
                  <a:lnTo>
                    <a:pt x="79" y="24"/>
                  </a:lnTo>
                  <a:lnTo>
                    <a:pt x="79" y="25"/>
                  </a:lnTo>
                  <a:lnTo>
                    <a:pt x="80" y="27"/>
                  </a:lnTo>
                  <a:lnTo>
                    <a:pt x="80" y="28"/>
                  </a:lnTo>
                  <a:lnTo>
                    <a:pt x="80" y="29"/>
                  </a:lnTo>
                  <a:lnTo>
                    <a:pt x="80" y="31"/>
                  </a:lnTo>
                  <a:lnTo>
                    <a:pt x="80" y="33"/>
                  </a:lnTo>
                  <a:lnTo>
                    <a:pt x="80" y="48"/>
                  </a:lnTo>
                  <a:lnTo>
                    <a:pt x="80" y="50"/>
                  </a:lnTo>
                  <a:lnTo>
                    <a:pt x="80" y="52"/>
                  </a:lnTo>
                  <a:lnTo>
                    <a:pt x="80" y="53"/>
                  </a:lnTo>
                  <a:lnTo>
                    <a:pt x="80" y="54"/>
                  </a:lnTo>
                  <a:lnTo>
                    <a:pt x="79" y="56"/>
                  </a:lnTo>
                  <a:lnTo>
                    <a:pt x="79" y="57"/>
                  </a:lnTo>
                  <a:lnTo>
                    <a:pt x="79" y="60"/>
                  </a:lnTo>
                  <a:lnTo>
                    <a:pt x="77" y="61"/>
                  </a:lnTo>
                  <a:lnTo>
                    <a:pt x="77" y="62"/>
                  </a:lnTo>
                  <a:lnTo>
                    <a:pt x="76" y="64"/>
                  </a:lnTo>
                  <a:lnTo>
                    <a:pt x="76" y="65"/>
                  </a:lnTo>
                  <a:lnTo>
                    <a:pt x="75" y="66"/>
                  </a:lnTo>
                  <a:lnTo>
                    <a:pt x="73" y="68"/>
                  </a:lnTo>
                  <a:lnTo>
                    <a:pt x="73" y="69"/>
                  </a:lnTo>
                  <a:lnTo>
                    <a:pt x="72" y="70"/>
                  </a:lnTo>
                  <a:lnTo>
                    <a:pt x="71" y="70"/>
                  </a:lnTo>
                  <a:lnTo>
                    <a:pt x="69" y="72"/>
                  </a:lnTo>
                  <a:lnTo>
                    <a:pt x="68" y="73"/>
                  </a:lnTo>
                  <a:lnTo>
                    <a:pt x="67" y="74"/>
                  </a:lnTo>
                  <a:lnTo>
                    <a:pt x="65" y="74"/>
                  </a:lnTo>
                  <a:lnTo>
                    <a:pt x="64" y="76"/>
                  </a:lnTo>
                  <a:lnTo>
                    <a:pt x="63" y="77"/>
                  </a:lnTo>
                  <a:lnTo>
                    <a:pt x="61" y="77"/>
                  </a:lnTo>
                  <a:lnTo>
                    <a:pt x="60" y="78"/>
                  </a:lnTo>
                  <a:lnTo>
                    <a:pt x="59" y="78"/>
                  </a:lnTo>
                  <a:lnTo>
                    <a:pt x="57" y="78"/>
                  </a:lnTo>
                  <a:lnTo>
                    <a:pt x="56" y="80"/>
                  </a:lnTo>
                  <a:lnTo>
                    <a:pt x="55" y="80"/>
                  </a:lnTo>
                  <a:lnTo>
                    <a:pt x="53" y="80"/>
                  </a:lnTo>
                  <a:lnTo>
                    <a:pt x="51" y="80"/>
                  </a:lnTo>
                  <a:lnTo>
                    <a:pt x="49" y="80"/>
                  </a:lnTo>
                  <a:lnTo>
                    <a:pt x="48" y="80"/>
                  </a:lnTo>
                  <a:lnTo>
                    <a:pt x="32" y="80"/>
                  </a:lnTo>
                  <a:lnTo>
                    <a:pt x="31" y="80"/>
                  </a:lnTo>
                  <a:lnTo>
                    <a:pt x="29" y="80"/>
                  </a:lnTo>
                  <a:lnTo>
                    <a:pt x="28" y="80"/>
                  </a:lnTo>
                  <a:lnTo>
                    <a:pt x="25" y="80"/>
                  </a:lnTo>
                  <a:lnTo>
                    <a:pt x="24" y="80"/>
                  </a:lnTo>
                  <a:lnTo>
                    <a:pt x="23" y="78"/>
                  </a:lnTo>
                  <a:lnTo>
                    <a:pt x="21" y="78"/>
                  </a:lnTo>
                  <a:lnTo>
                    <a:pt x="20" y="78"/>
                  </a:lnTo>
                  <a:lnTo>
                    <a:pt x="19" y="77"/>
                  </a:lnTo>
                  <a:lnTo>
                    <a:pt x="17" y="77"/>
                  </a:lnTo>
                  <a:lnTo>
                    <a:pt x="16" y="76"/>
                  </a:lnTo>
                  <a:lnTo>
                    <a:pt x="15" y="74"/>
                  </a:lnTo>
                  <a:lnTo>
                    <a:pt x="13" y="74"/>
                  </a:lnTo>
                  <a:lnTo>
                    <a:pt x="12" y="73"/>
                  </a:lnTo>
                  <a:lnTo>
                    <a:pt x="11" y="72"/>
                  </a:lnTo>
                  <a:lnTo>
                    <a:pt x="9" y="70"/>
                  </a:lnTo>
                  <a:lnTo>
                    <a:pt x="8" y="70"/>
                  </a:lnTo>
                  <a:lnTo>
                    <a:pt x="8" y="69"/>
                  </a:lnTo>
                  <a:lnTo>
                    <a:pt x="7" y="68"/>
                  </a:lnTo>
                  <a:lnTo>
                    <a:pt x="6" y="66"/>
                  </a:lnTo>
                  <a:lnTo>
                    <a:pt x="6" y="65"/>
                  </a:lnTo>
                  <a:lnTo>
                    <a:pt x="4" y="64"/>
                  </a:lnTo>
                  <a:lnTo>
                    <a:pt x="3" y="62"/>
                  </a:lnTo>
                  <a:lnTo>
                    <a:pt x="3" y="61"/>
                  </a:lnTo>
                  <a:lnTo>
                    <a:pt x="3" y="60"/>
                  </a:lnTo>
                  <a:lnTo>
                    <a:pt x="2" y="57"/>
                  </a:lnTo>
                  <a:lnTo>
                    <a:pt x="2" y="56"/>
                  </a:lnTo>
                  <a:lnTo>
                    <a:pt x="2" y="54"/>
                  </a:lnTo>
                  <a:lnTo>
                    <a:pt x="0" y="53"/>
                  </a:lnTo>
                  <a:lnTo>
                    <a:pt x="0" y="52"/>
                  </a:lnTo>
                  <a:lnTo>
                    <a:pt x="0" y="50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9635" name="Oval 89">
              <a:extLst>
                <a:ext uri="{FF2B5EF4-FFF2-40B4-BE49-F238E27FC236}">
                  <a16:creationId xmlns:a16="http://schemas.microsoft.com/office/drawing/2014/main" id="{464EFA42-FEE9-7D4A-BEFC-C45EE901D6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0" y="2216"/>
              <a:ext cx="60" cy="6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b="0">
                <a:solidFill>
                  <a:srgbClr val="000000"/>
                </a:solidFill>
                <a:latin typeface="Times" pitchFamily="2" charset="0"/>
              </a:endParaRPr>
            </a:p>
          </p:txBody>
        </p:sp>
        <p:sp>
          <p:nvSpPr>
            <p:cNvPr id="109636" name="Freeform 90">
              <a:extLst>
                <a:ext uri="{FF2B5EF4-FFF2-40B4-BE49-F238E27FC236}">
                  <a16:creationId xmlns:a16="http://schemas.microsoft.com/office/drawing/2014/main" id="{E4D97D56-BAFA-8840-A1B6-38C588FB358B}"/>
                </a:ext>
              </a:extLst>
            </p:cNvPr>
            <p:cNvSpPr>
              <a:spLocks/>
            </p:cNvSpPr>
            <p:nvPr/>
          </p:nvSpPr>
          <p:spPr bwMode="auto">
            <a:xfrm>
              <a:off x="2300" y="1589"/>
              <a:ext cx="40" cy="40"/>
            </a:xfrm>
            <a:custGeom>
              <a:avLst/>
              <a:gdLst>
                <a:gd name="T0" fmla="*/ 0 w 80"/>
                <a:gd name="T1" fmla="*/ 1 h 80"/>
                <a:gd name="T2" fmla="*/ 1 w 80"/>
                <a:gd name="T3" fmla="*/ 1 h 80"/>
                <a:gd name="T4" fmla="*/ 1 w 80"/>
                <a:gd name="T5" fmla="*/ 1 h 80"/>
                <a:gd name="T6" fmla="*/ 1 w 80"/>
                <a:gd name="T7" fmla="*/ 1 h 80"/>
                <a:gd name="T8" fmla="*/ 1 w 80"/>
                <a:gd name="T9" fmla="*/ 1 h 80"/>
                <a:gd name="T10" fmla="*/ 1 w 80"/>
                <a:gd name="T11" fmla="*/ 1 h 80"/>
                <a:gd name="T12" fmla="*/ 1 w 80"/>
                <a:gd name="T13" fmla="*/ 1 h 80"/>
                <a:gd name="T14" fmla="*/ 1 w 80"/>
                <a:gd name="T15" fmla="*/ 1 h 80"/>
                <a:gd name="T16" fmla="*/ 1 w 80"/>
                <a:gd name="T17" fmla="*/ 1 h 80"/>
                <a:gd name="T18" fmla="*/ 1 w 80"/>
                <a:gd name="T19" fmla="*/ 1 h 80"/>
                <a:gd name="T20" fmla="*/ 1 w 80"/>
                <a:gd name="T21" fmla="*/ 1 h 80"/>
                <a:gd name="T22" fmla="*/ 1 w 80"/>
                <a:gd name="T23" fmla="*/ 0 h 80"/>
                <a:gd name="T24" fmla="*/ 1 w 80"/>
                <a:gd name="T25" fmla="*/ 1 h 80"/>
                <a:gd name="T26" fmla="*/ 1 w 80"/>
                <a:gd name="T27" fmla="*/ 1 h 80"/>
                <a:gd name="T28" fmla="*/ 1 w 80"/>
                <a:gd name="T29" fmla="*/ 1 h 80"/>
                <a:gd name="T30" fmla="*/ 1 w 80"/>
                <a:gd name="T31" fmla="*/ 1 h 80"/>
                <a:gd name="T32" fmla="*/ 1 w 80"/>
                <a:gd name="T33" fmla="*/ 1 h 80"/>
                <a:gd name="T34" fmla="*/ 1 w 80"/>
                <a:gd name="T35" fmla="*/ 1 h 80"/>
                <a:gd name="T36" fmla="*/ 1 w 80"/>
                <a:gd name="T37" fmla="*/ 1 h 80"/>
                <a:gd name="T38" fmla="*/ 1 w 80"/>
                <a:gd name="T39" fmla="*/ 1 h 80"/>
                <a:gd name="T40" fmla="*/ 1 w 80"/>
                <a:gd name="T41" fmla="*/ 1 h 80"/>
                <a:gd name="T42" fmla="*/ 1 w 80"/>
                <a:gd name="T43" fmla="*/ 1 h 80"/>
                <a:gd name="T44" fmla="*/ 1 w 80"/>
                <a:gd name="T45" fmla="*/ 1 h 80"/>
                <a:gd name="T46" fmla="*/ 1 w 80"/>
                <a:gd name="T47" fmla="*/ 1 h 80"/>
                <a:gd name="T48" fmla="*/ 1 w 80"/>
                <a:gd name="T49" fmla="*/ 1 h 80"/>
                <a:gd name="T50" fmla="*/ 1 w 80"/>
                <a:gd name="T51" fmla="*/ 1 h 80"/>
                <a:gd name="T52" fmla="*/ 1 w 80"/>
                <a:gd name="T53" fmla="*/ 1 h 80"/>
                <a:gd name="T54" fmla="*/ 1 w 80"/>
                <a:gd name="T55" fmla="*/ 1 h 80"/>
                <a:gd name="T56" fmla="*/ 1 w 80"/>
                <a:gd name="T57" fmla="*/ 1 h 80"/>
                <a:gd name="T58" fmla="*/ 1 w 80"/>
                <a:gd name="T59" fmla="*/ 1 h 80"/>
                <a:gd name="T60" fmla="*/ 1 w 80"/>
                <a:gd name="T61" fmla="*/ 1 h 80"/>
                <a:gd name="T62" fmla="*/ 1 w 80"/>
                <a:gd name="T63" fmla="*/ 1 h 80"/>
                <a:gd name="T64" fmla="*/ 1 w 80"/>
                <a:gd name="T65" fmla="*/ 1 h 80"/>
                <a:gd name="T66" fmla="*/ 1 w 80"/>
                <a:gd name="T67" fmla="*/ 1 h 80"/>
                <a:gd name="T68" fmla="*/ 1 w 80"/>
                <a:gd name="T69" fmla="*/ 1 h 80"/>
                <a:gd name="T70" fmla="*/ 1 w 80"/>
                <a:gd name="T71" fmla="*/ 1 h 80"/>
                <a:gd name="T72" fmla="*/ 1 w 80"/>
                <a:gd name="T73" fmla="*/ 1 h 80"/>
                <a:gd name="T74" fmla="*/ 1 w 80"/>
                <a:gd name="T75" fmla="*/ 1 h 80"/>
                <a:gd name="T76" fmla="*/ 1 w 80"/>
                <a:gd name="T77" fmla="*/ 1 h 80"/>
                <a:gd name="T78" fmla="*/ 1 w 80"/>
                <a:gd name="T79" fmla="*/ 1 h 80"/>
                <a:gd name="T80" fmla="*/ 1 w 80"/>
                <a:gd name="T81" fmla="*/ 1 h 80"/>
                <a:gd name="T82" fmla="*/ 1 w 80"/>
                <a:gd name="T83" fmla="*/ 1 h 80"/>
                <a:gd name="T84" fmla="*/ 1 w 80"/>
                <a:gd name="T85" fmla="*/ 1 h 80"/>
                <a:gd name="T86" fmla="*/ 1 w 80"/>
                <a:gd name="T87" fmla="*/ 1 h 80"/>
                <a:gd name="T88" fmla="*/ 1 w 80"/>
                <a:gd name="T89" fmla="*/ 1 h 80"/>
                <a:gd name="T90" fmla="*/ 1 w 80"/>
                <a:gd name="T91" fmla="*/ 1 h 80"/>
                <a:gd name="T92" fmla="*/ 1 w 80"/>
                <a:gd name="T93" fmla="*/ 1 h 80"/>
                <a:gd name="T94" fmla="*/ 1 w 80"/>
                <a:gd name="T95" fmla="*/ 1 h 80"/>
                <a:gd name="T96" fmla="*/ 1 w 80"/>
                <a:gd name="T97" fmla="*/ 1 h 80"/>
                <a:gd name="T98" fmla="*/ 1 w 80"/>
                <a:gd name="T99" fmla="*/ 1 h 80"/>
                <a:gd name="T100" fmla="*/ 1 w 80"/>
                <a:gd name="T101" fmla="*/ 1 h 80"/>
                <a:gd name="T102" fmla="*/ 1 w 80"/>
                <a:gd name="T103" fmla="*/ 1 h 80"/>
                <a:gd name="T104" fmla="*/ 1 w 80"/>
                <a:gd name="T105" fmla="*/ 1 h 80"/>
                <a:gd name="T106" fmla="*/ 1 w 80"/>
                <a:gd name="T107" fmla="*/ 1 h 80"/>
                <a:gd name="T108" fmla="*/ 1 w 80"/>
                <a:gd name="T109" fmla="*/ 1 h 80"/>
                <a:gd name="T110" fmla="*/ 0 w 80"/>
                <a:gd name="T111" fmla="*/ 1 h 8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80"/>
                <a:gd name="T169" fmla="*/ 0 h 80"/>
                <a:gd name="T170" fmla="*/ 80 w 80"/>
                <a:gd name="T171" fmla="*/ 80 h 80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80" h="80">
                  <a:moveTo>
                    <a:pt x="0" y="48"/>
                  </a:moveTo>
                  <a:lnTo>
                    <a:pt x="0" y="33"/>
                  </a:lnTo>
                  <a:lnTo>
                    <a:pt x="0" y="31"/>
                  </a:lnTo>
                  <a:lnTo>
                    <a:pt x="0" y="29"/>
                  </a:lnTo>
                  <a:lnTo>
                    <a:pt x="0" y="28"/>
                  </a:lnTo>
                  <a:lnTo>
                    <a:pt x="2" y="27"/>
                  </a:lnTo>
                  <a:lnTo>
                    <a:pt x="2" y="25"/>
                  </a:lnTo>
                  <a:lnTo>
                    <a:pt x="2" y="24"/>
                  </a:lnTo>
                  <a:lnTo>
                    <a:pt x="3" y="21"/>
                  </a:lnTo>
                  <a:lnTo>
                    <a:pt x="3" y="20"/>
                  </a:lnTo>
                  <a:lnTo>
                    <a:pt x="3" y="19"/>
                  </a:lnTo>
                  <a:lnTo>
                    <a:pt x="4" y="17"/>
                  </a:lnTo>
                  <a:lnTo>
                    <a:pt x="6" y="16"/>
                  </a:lnTo>
                  <a:lnTo>
                    <a:pt x="6" y="15"/>
                  </a:lnTo>
                  <a:lnTo>
                    <a:pt x="7" y="13"/>
                  </a:lnTo>
                  <a:lnTo>
                    <a:pt x="8" y="12"/>
                  </a:lnTo>
                  <a:lnTo>
                    <a:pt x="8" y="11"/>
                  </a:lnTo>
                  <a:lnTo>
                    <a:pt x="9" y="11"/>
                  </a:lnTo>
                  <a:lnTo>
                    <a:pt x="11" y="9"/>
                  </a:lnTo>
                  <a:lnTo>
                    <a:pt x="12" y="8"/>
                  </a:lnTo>
                  <a:lnTo>
                    <a:pt x="13" y="7"/>
                  </a:lnTo>
                  <a:lnTo>
                    <a:pt x="15" y="7"/>
                  </a:lnTo>
                  <a:lnTo>
                    <a:pt x="16" y="5"/>
                  </a:lnTo>
                  <a:lnTo>
                    <a:pt x="17" y="4"/>
                  </a:lnTo>
                  <a:lnTo>
                    <a:pt x="19" y="4"/>
                  </a:lnTo>
                  <a:lnTo>
                    <a:pt x="20" y="3"/>
                  </a:lnTo>
                  <a:lnTo>
                    <a:pt x="21" y="3"/>
                  </a:lnTo>
                  <a:lnTo>
                    <a:pt x="23" y="3"/>
                  </a:lnTo>
                  <a:lnTo>
                    <a:pt x="24" y="1"/>
                  </a:lnTo>
                  <a:lnTo>
                    <a:pt x="25" y="1"/>
                  </a:lnTo>
                  <a:lnTo>
                    <a:pt x="28" y="1"/>
                  </a:lnTo>
                  <a:lnTo>
                    <a:pt x="29" y="1"/>
                  </a:lnTo>
                  <a:lnTo>
                    <a:pt x="31" y="1"/>
                  </a:lnTo>
                  <a:lnTo>
                    <a:pt x="32" y="0"/>
                  </a:lnTo>
                  <a:lnTo>
                    <a:pt x="48" y="0"/>
                  </a:lnTo>
                  <a:lnTo>
                    <a:pt x="49" y="1"/>
                  </a:lnTo>
                  <a:lnTo>
                    <a:pt x="51" y="1"/>
                  </a:lnTo>
                  <a:lnTo>
                    <a:pt x="53" y="1"/>
                  </a:lnTo>
                  <a:lnTo>
                    <a:pt x="55" y="1"/>
                  </a:lnTo>
                  <a:lnTo>
                    <a:pt x="56" y="1"/>
                  </a:lnTo>
                  <a:lnTo>
                    <a:pt x="57" y="3"/>
                  </a:lnTo>
                  <a:lnTo>
                    <a:pt x="59" y="3"/>
                  </a:lnTo>
                  <a:lnTo>
                    <a:pt x="60" y="3"/>
                  </a:lnTo>
                  <a:lnTo>
                    <a:pt x="61" y="4"/>
                  </a:lnTo>
                  <a:lnTo>
                    <a:pt x="63" y="4"/>
                  </a:lnTo>
                  <a:lnTo>
                    <a:pt x="64" y="5"/>
                  </a:lnTo>
                  <a:lnTo>
                    <a:pt x="65" y="7"/>
                  </a:lnTo>
                  <a:lnTo>
                    <a:pt x="67" y="7"/>
                  </a:lnTo>
                  <a:lnTo>
                    <a:pt x="68" y="8"/>
                  </a:lnTo>
                  <a:lnTo>
                    <a:pt x="69" y="9"/>
                  </a:lnTo>
                  <a:lnTo>
                    <a:pt x="71" y="11"/>
                  </a:lnTo>
                  <a:lnTo>
                    <a:pt x="72" y="11"/>
                  </a:lnTo>
                  <a:lnTo>
                    <a:pt x="73" y="12"/>
                  </a:lnTo>
                  <a:lnTo>
                    <a:pt x="73" y="13"/>
                  </a:lnTo>
                  <a:lnTo>
                    <a:pt x="75" y="15"/>
                  </a:lnTo>
                  <a:lnTo>
                    <a:pt x="76" y="16"/>
                  </a:lnTo>
                  <a:lnTo>
                    <a:pt x="76" y="17"/>
                  </a:lnTo>
                  <a:lnTo>
                    <a:pt x="77" y="19"/>
                  </a:lnTo>
                  <a:lnTo>
                    <a:pt x="77" y="20"/>
                  </a:lnTo>
                  <a:lnTo>
                    <a:pt x="79" y="21"/>
                  </a:lnTo>
                  <a:lnTo>
                    <a:pt x="79" y="24"/>
                  </a:lnTo>
                  <a:lnTo>
                    <a:pt x="79" y="25"/>
                  </a:lnTo>
                  <a:lnTo>
                    <a:pt x="80" y="27"/>
                  </a:lnTo>
                  <a:lnTo>
                    <a:pt x="80" y="28"/>
                  </a:lnTo>
                  <a:lnTo>
                    <a:pt x="80" y="29"/>
                  </a:lnTo>
                  <a:lnTo>
                    <a:pt x="80" y="31"/>
                  </a:lnTo>
                  <a:lnTo>
                    <a:pt x="80" y="33"/>
                  </a:lnTo>
                  <a:lnTo>
                    <a:pt x="80" y="48"/>
                  </a:lnTo>
                  <a:lnTo>
                    <a:pt x="80" y="50"/>
                  </a:lnTo>
                  <a:lnTo>
                    <a:pt x="80" y="52"/>
                  </a:lnTo>
                  <a:lnTo>
                    <a:pt x="80" y="53"/>
                  </a:lnTo>
                  <a:lnTo>
                    <a:pt x="80" y="54"/>
                  </a:lnTo>
                  <a:lnTo>
                    <a:pt x="79" y="56"/>
                  </a:lnTo>
                  <a:lnTo>
                    <a:pt x="79" y="57"/>
                  </a:lnTo>
                  <a:lnTo>
                    <a:pt x="79" y="60"/>
                  </a:lnTo>
                  <a:lnTo>
                    <a:pt x="77" y="61"/>
                  </a:lnTo>
                  <a:lnTo>
                    <a:pt x="77" y="62"/>
                  </a:lnTo>
                  <a:lnTo>
                    <a:pt x="76" y="64"/>
                  </a:lnTo>
                  <a:lnTo>
                    <a:pt x="76" y="65"/>
                  </a:lnTo>
                  <a:lnTo>
                    <a:pt x="75" y="66"/>
                  </a:lnTo>
                  <a:lnTo>
                    <a:pt x="73" y="68"/>
                  </a:lnTo>
                  <a:lnTo>
                    <a:pt x="73" y="69"/>
                  </a:lnTo>
                  <a:lnTo>
                    <a:pt x="72" y="70"/>
                  </a:lnTo>
                  <a:lnTo>
                    <a:pt x="71" y="70"/>
                  </a:lnTo>
                  <a:lnTo>
                    <a:pt x="69" y="72"/>
                  </a:lnTo>
                  <a:lnTo>
                    <a:pt x="68" y="73"/>
                  </a:lnTo>
                  <a:lnTo>
                    <a:pt x="67" y="74"/>
                  </a:lnTo>
                  <a:lnTo>
                    <a:pt x="65" y="74"/>
                  </a:lnTo>
                  <a:lnTo>
                    <a:pt x="64" y="76"/>
                  </a:lnTo>
                  <a:lnTo>
                    <a:pt x="63" y="77"/>
                  </a:lnTo>
                  <a:lnTo>
                    <a:pt x="61" y="77"/>
                  </a:lnTo>
                  <a:lnTo>
                    <a:pt x="60" y="78"/>
                  </a:lnTo>
                  <a:lnTo>
                    <a:pt x="59" y="78"/>
                  </a:lnTo>
                  <a:lnTo>
                    <a:pt x="57" y="78"/>
                  </a:lnTo>
                  <a:lnTo>
                    <a:pt x="56" y="80"/>
                  </a:lnTo>
                  <a:lnTo>
                    <a:pt x="55" y="80"/>
                  </a:lnTo>
                  <a:lnTo>
                    <a:pt x="53" y="80"/>
                  </a:lnTo>
                  <a:lnTo>
                    <a:pt x="51" y="80"/>
                  </a:lnTo>
                  <a:lnTo>
                    <a:pt x="49" y="80"/>
                  </a:lnTo>
                  <a:lnTo>
                    <a:pt x="48" y="80"/>
                  </a:lnTo>
                  <a:lnTo>
                    <a:pt x="32" y="80"/>
                  </a:lnTo>
                  <a:lnTo>
                    <a:pt x="31" y="80"/>
                  </a:lnTo>
                  <a:lnTo>
                    <a:pt x="29" y="80"/>
                  </a:lnTo>
                  <a:lnTo>
                    <a:pt x="28" y="80"/>
                  </a:lnTo>
                  <a:lnTo>
                    <a:pt x="25" y="80"/>
                  </a:lnTo>
                  <a:lnTo>
                    <a:pt x="24" y="80"/>
                  </a:lnTo>
                  <a:lnTo>
                    <a:pt x="23" y="78"/>
                  </a:lnTo>
                  <a:lnTo>
                    <a:pt x="21" y="78"/>
                  </a:lnTo>
                  <a:lnTo>
                    <a:pt x="20" y="78"/>
                  </a:lnTo>
                  <a:lnTo>
                    <a:pt x="19" y="77"/>
                  </a:lnTo>
                  <a:lnTo>
                    <a:pt x="17" y="77"/>
                  </a:lnTo>
                  <a:lnTo>
                    <a:pt x="16" y="76"/>
                  </a:lnTo>
                  <a:lnTo>
                    <a:pt x="15" y="74"/>
                  </a:lnTo>
                  <a:lnTo>
                    <a:pt x="13" y="74"/>
                  </a:lnTo>
                  <a:lnTo>
                    <a:pt x="12" y="73"/>
                  </a:lnTo>
                  <a:lnTo>
                    <a:pt x="11" y="72"/>
                  </a:lnTo>
                  <a:lnTo>
                    <a:pt x="9" y="70"/>
                  </a:lnTo>
                  <a:lnTo>
                    <a:pt x="8" y="70"/>
                  </a:lnTo>
                  <a:lnTo>
                    <a:pt x="8" y="69"/>
                  </a:lnTo>
                  <a:lnTo>
                    <a:pt x="7" y="68"/>
                  </a:lnTo>
                  <a:lnTo>
                    <a:pt x="6" y="66"/>
                  </a:lnTo>
                  <a:lnTo>
                    <a:pt x="6" y="65"/>
                  </a:lnTo>
                  <a:lnTo>
                    <a:pt x="4" y="64"/>
                  </a:lnTo>
                  <a:lnTo>
                    <a:pt x="3" y="62"/>
                  </a:lnTo>
                  <a:lnTo>
                    <a:pt x="3" y="61"/>
                  </a:lnTo>
                  <a:lnTo>
                    <a:pt x="3" y="60"/>
                  </a:lnTo>
                  <a:lnTo>
                    <a:pt x="2" y="57"/>
                  </a:lnTo>
                  <a:lnTo>
                    <a:pt x="2" y="56"/>
                  </a:lnTo>
                  <a:lnTo>
                    <a:pt x="2" y="54"/>
                  </a:lnTo>
                  <a:lnTo>
                    <a:pt x="0" y="53"/>
                  </a:lnTo>
                  <a:lnTo>
                    <a:pt x="0" y="52"/>
                  </a:lnTo>
                  <a:lnTo>
                    <a:pt x="0" y="50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9637" name="Freeform 91">
              <a:extLst>
                <a:ext uri="{FF2B5EF4-FFF2-40B4-BE49-F238E27FC236}">
                  <a16:creationId xmlns:a16="http://schemas.microsoft.com/office/drawing/2014/main" id="{BB528834-803C-F54B-9860-60F28E32FC9A}"/>
                </a:ext>
              </a:extLst>
            </p:cNvPr>
            <p:cNvSpPr>
              <a:spLocks/>
            </p:cNvSpPr>
            <p:nvPr/>
          </p:nvSpPr>
          <p:spPr bwMode="auto">
            <a:xfrm>
              <a:off x="3482" y="1604"/>
              <a:ext cx="40" cy="40"/>
            </a:xfrm>
            <a:custGeom>
              <a:avLst/>
              <a:gdLst>
                <a:gd name="T0" fmla="*/ 0 w 80"/>
                <a:gd name="T1" fmla="*/ 1 h 80"/>
                <a:gd name="T2" fmla="*/ 1 w 80"/>
                <a:gd name="T3" fmla="*/ 1 h 80"/>
                <a:gd name="T4" fmla="*/ 1 w 80"/>
                <a:gd name="T5" fmla="*/ 1 h 80"/>
                <a:gd name="T6" fmla="*/ 1 w 80"/>
                <a:gd name="T7" fmla="*/ 1 h 80"/>
                <a:gd name="T8" fmla="*/ 1 w 80"/>
                <a:gd name="T9" fmla="*/ 1 h 80"/>
                <a:gd name="T10" fmla="*/ 1 w 80"/>
                <a:gd name="T11" fmla="*/ 1 h 80"/>
                <a:gd name="T12" fmla="*/ 1 w 80"/>
                <a:gd name="T13" fmla="*/ 1 h 80"/>
                <a:gd name="T14" fmla="*/ 1 w 80"/>
                <a:gd name="T15" fmla="*/ 1 h 80"/>
                <a:gd name="T16" fmla="*/ 1 w 80"/>
                <a:gd name="T17" fmla="*/ 1 h 80"/>
                <a:gd name="T18" fmla="*/ 1 w 80"/>
                <a:gd name="T19" fmla="*/ 1 h 80"/>
                <a:gd name="T20" fmla="*/ 1 w 80"/>
                <a:gd name="T21" fmla="*/ 1 h 80"/>
                <a:gd name="T22" fmla="*/ 1 w 80"/>
                <a:gd name="T23" fmla="*/ 0 h 80"/>
                <a:gd name="T24" fmla="*/ 1 w 80"/>
                <a:gd name="T25" fmla="*/ 1 h 80"/>
                <a:gd name="T26" fmla="*/ 1 w 80"/>
                <a:gd name="T27" fmla="*/ 1 h 80"/>
                <a:gd name="T28" fmla="*/ 1 w 80"/>
                <a:gd name="T29" fmla="*/ 1 h 80"/>
                <a:gd name="T30" fmla="*/ 1 w 80"/>
                <a:gd name="T31" fmla="*/ 1 h 80"/>
                <a:gd name="T32" fmla="*/ 1 w 80"/>
                <a:gd name="T33" fmla="*/ 1 h 80"/>
                <a:gd name="T34" fmla="*/ 1 w 80"/>
                <a:gd name="T35" fmla="*/ 1 h 80"/>
                <a:gd name="T36" fmla="*/ 1 w 80"/>
                <a:gd name="T37" fmla="*/ 1 h 80"/>
                <a:gd name="T38" fmla="*/ 1 w 80"/>
                <a:gd name="T39" fmla="*/ 1 h 80"/>
                <a:gd name="T40" fmla="*/ 1 w 80"/>
                <a:gd name="T41" fmla="*/ 1 h 80"/>
                <a:gd name="T42" fmla="*/ 1 w 80"/>
                <a:gd name="T43" fmla="*/ 1 h 80"/>
                <a:gd name="T44" fmla="*/ 1 w 80"/>
                <a:gd name="T45" fmla="*/ 1 h 80"/>
                <a:gd name="T46" fmla="*/ 1 w 80"/>
                <a:gd name="T47" fmla="*/ 1 h 80"/>
                <a:gd name="T48" fmla="*/ 1 w 80"/>
                <a:gd name="T49" fmla="*/ 1 h 80"/>
                <a:gd name="T50" fmla="*/ 1 w 80"/>
                <a:gd name="T51" fmla="*/ 1 h 80"/>
                <a:gd name="T52" fmla="*/ 1 w 80"/>
                <a:gd name="T53" fmla="*/ 1 h 80"/>
                <a:gd name="T54" fmla="*/ 1 w 80"/>
                <a:gd name="T55" fmla="*/ 1 h 80"/>
                <a:gd name="T56" fmla="*/ 1 w 80"/>
                <a:gd name="T57" fmla="*/ 1 h 80"/>
                <a:gd name="T58" fmla="*/ 1 w 80"/>
                <a:gd name="T59" fmla="*/ 1 h 80"/>
                <a:gd name="T60" fmla="*/ 1 w 80"/>
                <a:gd name="T61" fmla="*/ 1 h 80"/>
                <a:gd name="T62" fmla="*/ 1 w 80"/>
                <a:gd name="T63" fmla="*/ 1 h 80"/>
                <a:gd name="T64" fmla="*/ 1 w 80"/>
                <a:gd name="T65" fmla="*/ 1 h 80"/>
                <a:gd name="T66" fmla="*/ 1 w 80"/>
                <a:gd name="T67" fmla="*/ 1 h 80"/>
                <a:gd name="T68" fmla="*/ 1 w 80"/>
                <a:gd name="T69" fmla="*/ 1 h 80"/>
                <a:gd name="T70" fmla="*/ 1 w 80"/>
                <a:gd name="T71" fmla="*/ 1 h 80"/>
                <a:gd name="T72" fmla="*/ 1 w 80"/>
                <a:gd name="T73" fmla="*/ 1 h 80"/>
                <a:gd name="T74" fmla="*/ 1 w 80"/>
                <a:gd name="T75" fmla="*/ 1 h 80"/>
                <a:gd name="T76" fmla="*/ 1 w 80"/>
                <a:gd name="T77" fmla="*/ 1 h 80"/>
                <a:gd name="T78" fmla="*/ 1 w 80"/>
                <a:gd name="T79" fmla="*/ 1 h 80"/>
                <a:gd name="T80" fmla="*/ 1 w 80"/>
                <a:gd name="T81" fmla="*/ 1 h 80"/>
                <a:gd name="T82" fmla="*/ 1 w 80"/>
                <a:gd name="T83" fmla="*/ 1 h 80"/>
                <a:gd name="T84" fmla="*/ 1 w 80"/>
                <a:gd name="T85" fmla="*/ 1 h 80"/>
                <a:gd name="T86" fmla="*/ 1 w 80"/>
                <a:gd name="T87" fmla="*/ 1 h 80"/>
                <a:gd name="T88" fmla="*/ 1 w 80"/>
                <a:gd name="T89" fmla="*/ 1 h 80"/>
                <a:gd name="T90" fmla="*/ 1 w 80"/>
                <a:gd name="T91" fmla="*/ 1 h 80"/>
                <a:gd name="T92" fmla="*/ 1 w 80"/>
                <a:gd name="T93" fmla="*/ 1 h 80"/>
                <a:gd name="T94" fmla="*/ 1 w 80"/>
                <a:gd name="T95" fmla="*/ 1 h 80"/>
                <a:gd name="T96" fmla="*/ 1 w 80"/>
                <a:gd name="T97" fmla="*/ 1 h 80"/>
                <a:gd name="T98" fmla="*/ 1 w 80"/>
                <a:gd name="T99" fmla="*/ 1 h 80"/>
                <a:gd name="T100" fmla="*/ 1 w 80"/>
                <a:gd name="T101" fmla="*/ 1 h 80"/>
                <a:gd name="T102" fmla="*/ 1 w 80"/>
                <a:gd name="T103" fmla="*/ 1 h 80"/>
                <a:gd name="T104" fmla="*/ 1 w 80"/>
                <a:gd name="T105" fmla="*/ 1 h 80"/>
                <a:gd name="T106" fmla="*/ 1 w 80"/>
                <a:gd name="T107" fmla="*/ 1 h 80"/>
                <a:gd name="T108" fmla="*/ 1 w 80"/>
                <a:gd name="T109" fmla="*/ 1 h 80"/>
                <a:gd name="T110" fmla="*/ 0 w 80"/>
                <a:gd name="T111" fmla="*/ 1 h 8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80"/>
                <a:gd name="T169" fmla="*/ 0 h 80"/>
                <a:gd name="T170" fmla="*/ 80 w 80"/>
                <a:gd name="T171" fmla="*/ 80 h 80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80" h="80">
                  <a:moveTo>
                    <a:pt x="0" y="48"/>
                  </a:moveTo>
                  <a:lnTo>
                    <a:pt x="0" y="33"/>
                  </a:lnTo>
                  <a:lnTo>
                    <a:pt x="0" y="31"/>
                  </a:lnTo>
                  <a:lnTo>
                    <a:pt x="0" y="29"/>
                  </a:lnTo>
                  <a:lnTo>
                    <a:pt x="0" y="28"/>
                  </a:lnTo>
                  <a:lnTo>
                    <a:pt x="2" y="27"/>
                  </a:lnTo>
                  <a:lnTo>
                    <a:pt x="2" y="25"/>
                  </a:lnTo>
                  <a:lnTo>
                    <a:pt x="2" y="24"/>
                  </a:lnTo>
                  <a:lnTo>
                    <a:pt x="3" y="21"/>
                  </a:lnTo>
                  <a:lnTo>
                    <a:pt x="3" y="20"/>
                  </a:lnTo>
                  <a:lnTo>
                    <a:pt x="3" y="19"/>
                  </a:lnTo>
                  <a:lnTo>
                    <a:pt x="4" y="17"/>
                  </a:lnTo>
                  <a:lnTo>
                    <a:pt x="6" y="16"/>
                  </a:lnTo>
                  <a:lnTo>
                    <a:pt x="6" y="15"/>
                  </a:lnTo>
                  <a:lnTo>
                    <a:pt x="7" y="13"/>
                  </a:lnTo>
                  <a:lnTo>
                    <a:pt x="8" y="12"/>
                  </a:lnTo>
                  <a:lnTo>
                    <a:pt x="8" y="11"/>
                  </a:lnTo>
                  <a:lnTo>
                    <a:pt x="9" y="11"/>
                  </a:lnTo>
                  <a:lnTo>
                    <a:pt x="11" y="9"/>
                  </a:lnTo>
                  <a:lnTo>
                    <a:pt x="12" y="8"/>
                  </a:lnTo>
                  <a:lnTo>
                    <a:pt x="13" y="7"/>
                  </a:lnTo>
                  <a:lnTo>
                    <a:pt x="15" y="7"/>
                  </a:lnTo>
                  <a:lnTo>
                    <a:pt x="16" y="5"/>
                  </a:lnTo>
                  <a:lnTo>
                    <a:pt x="17" y="4"/>
                  </a:lnTo>
                  <a:lnTo>
                    <a:pt x="19" y="4"/>
                  </a:lnTo>
                  <a:lnTo>
                    <a:pt x="20" y="3"/>
                  </a:lnTo>
                  <a:lnTo>
                    <a:pt x="21" y="3"/>
                  </a:lnTo>
                  <a:lnTo>
                    <a:pt x="23" y="3"/>
                  </a:lnTo>
                  <a:lnTo>
                    <a:pt x="24" y="1"/>
                  </a:lnTo>
                  <a:lnTo>
                    <a:pt x="25" y="1"/>
                  </a:lnTo>
                  <a:lnTo>
                    <a:pt x="28" y="1"/>
                  </a:lnTo>
                  <a:lnTo>
                    <a:pt x="29" y="1"/>
                  </a:lnTo>
                  <a:lnTo>
                    <a:pt x="31" y="1"/>
                  </a:lnTo>
                  <a:lnTo>
                    <a:pt x="32" y="0"/>
                  </a:lnTo>
                  <a:lnTo>
                    <a:pt x="48" y="0"/>
                  </a:lnTo>
                  <a:lnTo>
                    <a:pt x="49" y="1"/>
                  </a:lnTo>
                  <a:lnTo>
                    <a:pt x="51" y="1"/>
                  </a:lnTo>
                  <a:lnTo>
                    <a:pt x="53" y="1"/>
                  </a:lnTo>
                  <a:lnTo>
                    <a:pt x="55" y="1"/>
                  </a:lnTo>
                  <a:lnTo>
                    <a:pt x="56" y="1"/>
                  </a:lnTo>
                  <a:lnTo>
                    <a:pt x="57" y="3"/>
                  </a:lnTo>
                  <a:lnTo>
                    <a:pt x="59" y="3"/>
                  </a:lnTo>
                  <a:lnTo>
                    <a:pt x="60" y="3"/>
                  </a:lnTo>
                  <a:lnTo>
                    <a:pt x="61" y="4"/>
                  </a:lnTo>
                  <a:lnTo>
                    <a:pt x="63" y="4"/>
                  </a:lnTo>
                  <a:lnTo>
                    <a:pt x="64" y="5"/>
                  </a:lnTo>
                  <a:lnTo>
                    <a:pt x="65" y="7"/>
                  </a:lnTo>
                  <a:lnTo>
                    <a:pt x="67" y="7"/>
                  </a:lnTo>
                  <a:lnTo>
                    <a:pt x="68" y="8"/>
                  </a:lnTo>
                  <a:lnTo>
                    <a:pt x="69" y="9"/>
                  </a:lnTo>
                  <a:lnTo>
                    <a:pt x="71" y="11"/>
                  </a:lnTo>
                  <a:lnTo>
                    <a:pt x="72" y="11"/>
                  </a:lnTo>
                  <a:lnTo>
                    <a:pt x="73" y="12"/>
                  </a:lnTo>
                  <a:lnTo>
                    <a:pt x="73" y="13"/>
                  </a:lnTo>
                  <a:lnTo>
                    <a:pt x="75" y="15"/>
                  </a:lnTo>
                  <a:lnTo>
                    <a:pt x="76" y="16"/>
                  </a:lnTo>
                  <a:lnTo>
                    <a:pt x="76" y="17"/>
                  </a:lnTo>
                  <a:lnTo>
                    <a:pt x="77" y="19"/>
                  </a:lnTo>
                  <a:lnTo>
                    <a:pt x="77" y="20"/>
                  </a:lnTo>
                  <a:lnTo>
                    <a:pt x="79" y="21"/>
                  </a:lnTo>
                  <a:lnTo>
                    <a:pt x="79" y="24"/>
                  </a:lnTo>
                  <a:lnTo>
                    <a:pt x="79" y="25"/>
                  </a:lnTo>
                  <a:lnTo>
                    <a:pt x="80" y="27"/>
                  </a:lnTo>
                  <a:lnTo>
                    <a:pt x="80" y="28"/>
                  </a:lnTo>
                  <a:lnTo>
                    <a:pt x="80" y="29"/>
                  </a:lnTo>
                  <a:lnTo>
                    <a:pt x="80" y="31"/>
                  </a:lnTo>
                  <a:lnTo>
                    <a:pt x="80" y="33"/>
                  </a:lnTo>
                  <a:lnTo>
                    <a:pt x="80" y="48"/>
                  </a:lnTo>
                  <a:lnTo>
                    <a:pt x="80" y="50"/>
                  </a:lnTo>
                  <a:lnTo>
                    <a:pt x="80" y="52"/>
                  </a:lnTo>
                  <a:lnTo>
                    <a:pt x="80" y="53"/>
                  </a:lnTo>
                  <a:lnTo>
                    <a:pt x="80" y="54"/>
                  </a:lnTo>
                  <a:lnTo>
                    <a:pt x="79" y="56"/>
                  </a:lnTo>
                  <a:lnTo>
                    <a:pt x="79" y="57"/>
                  </a:lnTo>
                  <a:lnTo>
                    <a:pt x="79" y="60"/>
                  </a:lnTo>
                  <a:lnTo>
                    <a:pt x="77" y="61"/>
                  </a:lnTo>
                  <a:lnTo>
                    <a:pt x="77" y="62"/>
                  </a:lnTo>
                  <a:lnTo>
                    <a:pt x="76" y="64"/>
                  </a:lnTo>
                  <a:lnTo>
                    <a:pt x="76" y="65"/>
                  </a:lnTo>
                  <a:lnTo>
                    <a:pt x="75" y="66"/>
                  </a:lnTo>
                  <a:lnTo>
                    <a:pt x="73" y="68"/>
                  </a:lnTo>
                  <a:lnTo>
                    <a:pt x="73" y="69"/>
                  </a:lnTo>
                  <a:lnTo>
                    <a:pt x="72" y="70"/>
                  </a:lnTo>
                  <a:lnTo>
                    <a:pt x="71" y="70"/>
                  </a:lnTo>
                  <a:lnTo>
                    <a:pt x="69" y="72"/>
                  </a:lnTo>
                  <a:lnTo>
                    <a:pt x="68" y="73"/>
                  </a:lnTo>
                  <a:lnTo>
                    <a:pt x="67" y="74"/>
                  </a:lnTo>
                  <a:lnTo>
                    <a:pt x="65" y="74"/>
                  </a:lnTo>
                  <a:lnTo>
                    <a:pt x="64" y="76"/>
                  </a:lnTo>
                  <a:lnTo>
                    <a:pt x="63" y="77"/>
                  </a:lnTo>
                  <a:lnTo>
                    <a:pt x="61" y="77"/>
                  </a:lnTo>
                  <a:lnTo>
                    <a:pt x="60" y="78"/>
                  </a:lnTo>
                  <a:lnTo>
                    <a:pt x="59" y="78"/>
                  </a:lnTo>
                  <a:lnTo>
                    <a:pt x="57" y="78"/>
                  </a:lnTo>
                  <a:lnTo>
                    <a:pt x="56" y="80"/>
                  </a:lnTo>
                  <a:lnTo>
                    <a:pt x="55" y="80"/>
                  </a:lnTo>
                  <a:lnTo>
                    <a:pt x="53" y="80"/>
                  </a:lnTo>
                  <a:lnTo>
                    <a:pt x="51" y="80"/>
                  </a:lnTo>
                  <a:lnTo>
                    <a:pt x="49" y="80"/>
                  </a:lnTo>
                  <a:lnTo>
                    <a:pt x="48" y="80"/>
                  </a:lnTo>
                  <a:lnTo>
                    <a:pt x="32" y="80"/>
                  </a:lnTo>
                  <a:lnTo>
                    <a:pt x="31" y="80"/>
                  </a:lnTo>
                  <a:lnTo>
                    <a:pt x="29" y="80"/>
                  </a:lnTo>
                  <a:lnTo>
                    <a:pt x="28" y="80"/>
                  </a:lnTo>
                  <a:lnTo>
                    <a:pt x="25" y="80"/>
                  </a:lnTo>
                  <a:lnTo>
                    <a:pt x="24" y="80"/>
                  </a:lnTo>
                  <a:lnTo>
                    <a:pt x="23" y="78"/>
                  </a:lnTo>
                  <a:lnTo>
                    <a:pt x="21" y="78"/>
                  </a:lnTo>
                  <a:lnTo>
                    <a:pt x="20" y="78"/>
                  </a:lnTo>
                  <a:lnTo>
                    <a:pt x="19" y="77"/>
                  </a:lnTo>
                  <a:lnTo>
                    <a:pt x="17" y="77"/>
                  </a:lnTo>
                  <a:lnTo>
                    <a:pt x="16" y="76"/>
                  </a:lnTo>
                  <a:lnTo>
                    <a:pt x="15" y="74"/>
                  </a:lnTo>
                  <a:lnTo>
                    <a:pt x="13" y="74"/>
                  </a:lnTo>
                  <a:lnTo>
                    <a:pt x="12" y="73"/>
                  </a:lnTo>
                  <a:lnTo>
                    <a:pt x="11" y="72"/>
                  </a:lnTo>
                  <a:lnTo>
                    <a:pt x="9" y="70"/>
                  </a:lnTo>
                  <a:lnTo>
                    <a:pt x="8" y="70"/>
                  </a:lnTo>
                  <a:lnTo>
                    <a:pt x="8" y="69"/>
                  </a:lnTo>
                  <a:lnTo>
                    <a:pt x="7" y="68"/>
                  </a:lnTo>
                  <a:lnTo>
                    <a:pt x="6" y="66"/>
                  </a:lnTo>
                  <a:lnTo>
                    <a:pt x="6" y="65"/>
                  </a:lnTo>
                  <a:lnTo>
                    <a:pt x="4" y="64"/>
                  </a:lnTo>
                  <a:lnTo>
                    <a:pt x="3" y="62"/>
                  </a:lnTo>
                  <a:lnTo>
                    <a:pt x="3" y="61"/>
                  </a:lnTo>
                  <a:lnTo>
                    <a:pt x="3" y="60"/>
                  </a:lnTo>
                  <a:lnTo>
                    <a:pt x="2" y="57"/>
                  </a:lnTo>
                  <a:lnTo>
                    <a:pt x="2" y="56"/>
                  </a:lnTo>
                  <a:lnTo>
                    <a:pt x="2" y="54"/>
                  </a:lnTo>
                  <a:lnTo>
                    <a:pt x="0" y="53"/>
                  </a:lnTo>
                  <a:lnTo>
                    <a:pt x="0" y="52"/>
                  </a:lnTo>
                  <a:lnTo>
                    <a:pt x="0" y="50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9638" name="Oval 92">
              <a:extLst>
                <a:ext uri="{FF2B5EF4-FFF2-40B4-BE49-F238E27FC236}">
                  <a16:creationId xmlns:a16="http://schemas.microsoft.com/office/drawing/2014/main" id="{B348F40E-5447-B046-BDC7-10179CD6E9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36" y="2216"/>
              <a:ext cx="60" cy="6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b="0">
                <a:solidFill>
                  <a:srgbClr val="000000"/>
                </a:solidFill>
                <a:latin typeface="Times" pitchFamily="2" charset="0"/>
              </a:endParaRPr>
            </a:p>
          </p:txBody>
        </p:sp>
        <p:sp>
          <p:nvSpPr>
            <p:cNvPr id="109639" name="Freeform 95">
              <a:extLst>
                <a:ext uri="{FF2B5EF4-FFF2-40B4-BE49-F238E27FC236}">
                  <a16:creationId xmlns:a16="http://schemas.microsoft.com/office/drawing/2014/main" id="{26F70E9A-81F0-E946-90AC-DC5CDF3CDA1D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9" y="2534"/>
              <a:ext cx="40" cy="40"/>
            </a:xfrm>
            <a:custGeom>
              <a:avLst/>
              <a:gdLst>
                <a:gd name="T0" fmla="*/ 0 w 80"/>
                <a:gd name="T1" fmla="*/ 1 h 80"/>
                <a:gd name="T2" fmla="*/ 1 w 80"/>
                <a:gd name="T3" fmla="*/ 1 h 80"/>
                <a:gd name="T4" fmla="*/ 1 w 80"/>
                <a:gd name="T5" fmla="*/ 1 h 80"/>
                <a:gd name="T6" fmla="*/ 1 w 80"/>
                <a:gd name="T7" fmla="*/ 1 h 80"/>
                <a:gd name="T8" fmla="*/ 1 w 80"/>
                <a:gd name="T9" fmla="*/ 1 h 80"/>
                <a:gd name="T10" fmla="*/ 1 w 80"/>
                <a:gd name="T11" fmla="*/ 1 h 80"/>
                <a:gd name="T12" fmla="*/ 1 w 80"/>
                <a:gd name="T13" fmla="*/ 1 h 80"/>
                <a:gd name="T14" fmla="*/ 1 w 80"/>
                <a:gd name="T15" fmla="*/ 1 h 80"/>
                <a:gd name="T16" fmla="*/ 1 w 80"/>
                <a:gd name="T17" fmla="*/ 1 h 80"/>
                <a:gd name="T18" fmla="*/ 1 w 80"/>
                <a:gd name="T19" fmla="*/ 1 h 80"/>
                <a:gd name="T20" fmla="*/ 1 w 80"/>
                <a:gd name="T21" fmla="*/ 1 h 80"/>
                <a:gd name="T22" fmla="*/ 1 w 80"/>
                <a:gd name="T23" fmla="*/ 0 h 80"/>
                <a:gd name="T24" fmla="*/ 1 w 80"/>
                <a:gd name="T25" fmla="*/ 1 h 80"/>
                <a:gd name="T26" fmla="*/ 1 w 80"/>
                <a:gd name="T27" fmla="*/ 1 h 80"/>
                <a:gd name="T28" fmla="*/ 1 w 80"/>
                <a:gd name="T29" fmla="*/ 1 h 80"/>
                <a:gd name="T30" fmla="*/ 1 w 80"/>
                <a:gd name="T31" fmla="*/ 1 h 80"/>
                <a:gd name="T32" fmla="*/ 1 w 80"/>
                <a:gd name="T33" fmla="*/ 1 h 80"/>
                <a:gd name="T34" fmla="*/ 1 w 80"/>
                <a:gd name="T35" fmla="*/ 1 h 80"/>
                <a:gd name="T36" fmla="*/ 1 w 80"/>
                <a:gd name="T37" fmla="*/ 1 h 80"/>
                <a:gd name="T38" fmla="*/ 1 w 80"/>
                <a:gd name="T39" fmla="*/ 1 h 80"/>
                <a:gd name="T40" fmla="*/ 1 w 80"/>
                <a:gd name="T41" fmla="*/ 1 h 80"/>
                <a:gd name="T42" fmla="*/ 1 w 80"/>
                <a:gd name="T43" fmla="*/ 1 h 80"/>
                <a:gd name="T44" fmla="*/ 1 w 80"/>
                <a:gd name="T45" fmla="*/ 1 h 80"/>
                <a:gd name="T46" fmla="*/ 1 w 80"/>
                <a:gd name="T47" fmla="*/ 1 h 80"/>
                <a:gd name="T48" fmla="*/ 1 w 80"/>
                <a:gd name="T49" fmla="*/ 1 h 80"/>
                <a:gd name="T50" fmla="*/ 1 w 80"/>
                <a:gd name="T51" fmla="*/ 1 h 80"/>
                <a:gd name="T52" fmla="*/ 1 w 80"/>
                <a:gd name="T53" fmla="*/ 1 h 80"/>
                <a:gd name="T54" fmla="*/ 1 w 80"/>
                <a:gd name="T55" fmla="*/ 1 h 80"/>
                <a:gd name="T56" fmla="*/ 1 w 80"/>
                <a:gd name="T57" fmla="*/ 1 h 80"/>
                <a:gd name="T58" fmla="*/ 1 w 80"/>
                <a:gd name="T59" fmla="*/ 1 h 80"/>
                <a:gd name="T60" fmla="*/ 1 w 80"/>
                <a:gd name="T61" fmla="*/ 1 h 80"/>
                <a:gd name="T62" fmla="*/ 1 w 80"/>
                <a:gd name="T63" fmla="*/ 1 h 80"/>
                <a:gd name="T64" fmla="*/ 1 w 80"/>
                <a:gd name="T65" fmla="*/ 1 h 80"/>
                <a:gd name="T66" fmla="*/ 1 w 80"/>
                <a:gd name="T67" fmla="*/ 1 h 80"/>
                <a:gd name="T68" fmla="*/ 1 w 80"/>
                <a:gd name="T69" fmla="*/ 1 h 80"/>
                <a:gd name="T70" fmla="*/ 1 w 80"/>
                <a:gd name="T71" fmla="*/ 1 h 80"/>
                <a:gd name="T72" fmla="*/ 1 w 80"/>
                <a:gd name="T73" fmla="*/ 1 h 80"/>
                <a:gd name="T74" fmla="*/ 1 w 80"/>
                <a:gd name="T75" fmla="*/ 1 h 80"/>
                <a:gd name="T76" fmla="*/ 1 w 80"/>
                <a:gd name="T77" fmla="*/ 1 h 80"/>
                <a:gd name="T78" fmla="*/ 1 w 80"/>
                <a:gd name="T79" fmla="*/ 1 h 80"/>
                <a:gd name="T80" fmla="*/ 1 w 80"/>
                <a:gd name="T81" fmla="*/ 1 h 80"/>
                <a:gd name="T82" fmla="*/ 1 w 80"/>
                <a:gd name="T83" fmla="*/ 1 h 80"/>
                <a:gd name="T84" fmla="*/ 1 w 80"/>
                <a:gd name="T85" fmla="*/ 1 h 80"/>
                <a:gd name="T86" fmla="*/ 1 w 80"/>
                <a:gd name="T87" fmla="*/ 1 h 80"/>
                <a:gd name="T88" fmla="*/ 1 w 80"/>
                <a:gd name="T89" fmla="*/ 1 h 80"/>
                <a:gd name="T90" fmla="*/ 1 w 80"/>
                <a:gd name="T91" fmla="*/ 1 h 80"/>
                <a:gd name="T92" fmla="*/ 1 w 80"/>
                <a:gd name="T93" fmla="*/ 1 h 80"/>
                <a:gd name="T94" fmla="*/ 1 w 80"/>
                <a:gd name="T95" fmla="*/ 1 h 80"/>
                <a:gd name="T96" fmla="*/ 1 w 80"/>
                <a:gd name="T97" fmla="*/ 1 h 80"/>
                <a:gd name="T98" fmla="*/ 1 w 80"/>
                <a:gd name="T99" fmla="*/ 1 h 80"/>
                <a:gd name="T100" fmla="*/ 1 w 80"/>
                <a:gd name="T101" fmla="*/ 1 h 80"/>
                <a:gd name="T102" fmla="*/ 1 w 80"/>
                <a:gd name="T103" fmla="*/ 1 h 80"/>
                <a:gd name="T104" fmla="*/ 1 w 80"/>
                <a:gd name="T105" fmla="*/ 1 h 80"/>
                <a:gd name="T106" fmla="*/ 1 w 80"/>
                <a:gd name="T107" fmla="*/ 1 h 80"/>
                <a:gd name="T108" fmla="*/ 1 w 80"/>
                <a:gd name="T109" fmla="*/ 1 h 80"/>
                <a:gd name="T110" fmla="*/ 0 w 80"/>
                <a:gd name="T111" fmla="*/ 1 h 8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80"/>
                <a:gd name="T169" fmla="*/ 0 h 80"/>
                <a:gd name="T170" fmla="*/ 80 w 80"/>
                <a:gd name="T171" fmla="*/ 80 h 80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80" h="80">
                  <a:moveTo>
                    <a:pt x="0" y="48"/>
                  </a:moveTo>
                  <a:lnTo>
                    <a:pt x="0" y="33"/>
                  </a:lnTo>
                  <a:lnTo>
                    <a:pt x="0" y="31"/>
                  </a:lnTo>
                  <a:lnTo>
                    <a:pt x="0" y="29"/>
                  </a:lnTo>
                  <a:lnTo>
                    <a:pt x="0" y="28"/>
                  </a:lnTo>
                  <a:lnTo>
                    <a:pt x="2" y="27"/>
                  </a:lnTo>
                  <a:lnTo>
                    <a:pt x="2" y="25"/>
                  </a:lnTo>
                  <a:lnTo>
                    <a:pt x="2" y="24"/>
                  </a:lnTo>
                  <a:lnTo>
                    <a:pt x="3" y="21"/>
                  </a:lnTo>
                  <a:lnTo>
                    <a:pt x="3" y="20"/>
                  </a:lnTo>
                  <a:lnTo>
                    <a:pt x="3" y="19"/>
                  </a:lnTo>
                  <a:lnTo>
                    <a:pt x="4" y="17"/>
                  </a:lnTo>
                  <a:lnTo>
                    <a:pt x="6" y="16"/>
                  </a:lnTo>
                  <a:lnTo>
                    <a:pt x="6" y="15"/>
                  </a:lnTo>
                  <a:lnTo>
                    <a:pt x="7" y="13"/>
                  </a:lnTo>
                  <a:lnTo>
                    <a:pt x="8" y="12"/>
                  </a:lnTo>
                  <a:lnTo>
                    <a:pt x="8" y="11"/>
                  </a:lnTo>
                  <a:lnTo>
                    <a:pt x="9" y="11"/>
                  </a:lnTo>
                  <a:lnTo>
                    <a:pt x="11" y="9"/>
                  </a:lnTo>
                  <a:lnTo>
                    <a:pt x="12" y="8"/>
                  </a:lnTo>
                  <a:lnTo>
                    <a:pt x="13" y="7"/>
                  </a:lnTo>
                  <a:lnTo>
                    <a:pt x="15" y="7"/>
                  </a:lnTo>
                  <a:lnTo>
                    <a:pt x="16" y="5"/>
                  </a:lnTo>
                  <a:lnTo>
                    <a:pt x="17" y="4"/>
                  </a:lnTo>
                  <a:lnTo>
                    <a:pt x="19" y="4"/>
                  </a:lnTo>
                  <a:lnTo>
                    <a:pt x="20" y="3"/>
                  </a:lnTo>
                  <a:lnTo>
                    <a:pt x="21" y="3"/>
                  </a:lnTo>
                  <a:lnTo>
                    <a:pt x="23" y="3"/>
                  </a:lnTo>
                  <a:lnTo>
                    <a:pt x="24" y="1"/>
                  </a:lnTo>
                  <a:lnTo>
                    <a:pt x="25" y="1"/>
                  </a:lnTo>
                  <a:lnTo>
                    <a:pt x="28" y="1"/>
                  </a:lnTo>
                  <a:lnTo>
                    <a:pt x="29" y="1"/>
                  </a:lnTo>
                  <a:lnTo>
                    <a:pt x="31" y="1"/>
                  </a:lnTo>
                  <a:lnTo>
                    <a:pt x="32" y="0"/>
                  </a:lnTo>
                  <a:lnTo>
                    <a:pt x="48" y="0"/>
                  </a:lnTo>
                  <a:lnTo>
                    <a:pt x="49" y="1"/>
                  </a:lnTo>
                  <a:lnTo>
                    <a:pt x="51" y="1"/>
                  </a:lnTo>
                  <a:lnTo>
                    <a:pt x="53" y="1"/>
                  </a:lnTo>
                  <a:lnTo>
                    <a:pt x="55" y="1"/>
                  </a:lnTo>
                  <a:lnTo>
                    <a:pt x="56" y="1"/>
                  </a:lnTo>
                  <a:lnTo>
                    <a:pt x="57" y="3"/>
                  </a:lnTo>
                  <a:lnTo>
                    <a:pt x="59" y="3"/>
                  </a:lnTo>
                  <a:lnTo>
                    <a:pt x="60" y="3"/>
                  </a:lnTo>
                  <a:lnTo>
                    <a:pt x="61" y="4"/>
                  </a:lnTo>
                  <a:lnTo>
                    <a:pt x="63" y="4"/>
                  </a:lnTo>
                  <a:lnTo>
                    <a:pt x="64" y="5"/>
                  </a:lnTo>
                  <a:lnTo>
                    <a:pt x="65" y="7"/>
                  </a:lnTo>
                  <a:lnTo>
                    <a:pt x="67" y="7"/>
                  </a:lnTo>
                  <a:lnTo>
                    <a:pt x="68" y="8"/>
                  </a:lnTo>
                  <a:lnTo>
                    <a:pt x="69" y="9"/>
                  </a:lnTo>
                  <a:lnTo>
                    <a:pt x="71" y="11"/>
                  </a:lnTo>
                  <a:lnTo>
                    <a:pt x="72" y="11"/>
                  </a:lnTo>
                  <a:lnTo>
                    <a:pt x="73" y="12"/>
                  </a:lnTo>
                  <a:lnTo>
                    <a:pt x="73" y="13"/>
                  </a:lnTo>
                  <a:lnTo>
                    <a:pt x="75" y="15"/>
                  </a:lnTo>
                  <a:lnTo>
                    <a:pt x="76" y="16"/>
                  </a:lnTo>
                  <a:lnTo>
                    <a:pt x="76" y="17"/>
                  </a:lnTo>
                  <a:lnTo>
                    <a:pt x="77" y="19"/>
                  </a:lnTo>
                  <a:lnTo>
                    <a:pt x="77" y="20"/>
                  </a:lnTo>
                  <a:lnTo>
                    <a:pt x="79" y="21"/>
                  </a:lnTo>
                  <a:lnTo>
                    <a:pt x="79" y="24"/>
                  </a:lnTo>
                  <a:lnTo>
                    <a:pt x="79" y="25"/>
                  </a:lnTo>
                  <a:lnTo>
                    <a:pt x="80" y="27"/>
                  </a:lnTo>
                  <a:lnTo>
                    <a:pt x="80" y="28"/>
                  </a:lnTo>
                  <a:lnTo>
                    <a:pt x="80" y="29"/>
                  </a:lnTo>
                  <a:lnTo>
                    <a:pt x="80" y="31"/>
                  </a:lnTo>
                  <a:lnTo>
                    <a:pt x="80" y="33"/>
                  </a:lnTo>
                  <a:lnTo>
                    <a:pt x="80" y="48"/>
                  </a:lnTo>
                  <a:lnTo>
                    <a:pt x="80" y="50"/>
                  </a:lnTo>
                  <a:lnTo>
                    <a:pt x="80" y="52"/>
                  </a:lnTo>
                  <a:lnTo>
                    <a:pt x="80" y="53"/>
                  </a:lnTo>
                  <a:lnTo>
                    <a:pt x="80" y="54"/>
                  </a:lnTo>
                  <a:lnTo>
                    <a:pt x="79" y="56"/>
                  </a:lnTo>
                  <a:lnTo>
                    <a:pt x="79" y="57"/>
                  </a:lnTo>
                  <a:lnTo>
                    <a:pt x="79" y="60"/>
                  </a:lnTo>
                  <a:lnTo>
                    <a:pt x="77" y="61"/>
                  </a:lnTo>
                  <a:lnTo>
                    <a:pt x="77" y="62"/>
                  </a:lnTo>
                  <a:lnTo>
                    <a:pt x="76" y="64"/>
                  </a:lnTo>
                  <a:lnTo>
                    <a:pt x="76" y="65"/>
                  </a:lnTo>
                  <a:lnTo>
                    <a:pt x="75" y="66"/>
                  </a:lnTo>
                  <a:lnTo>
                    <a:pt x="73" y="68"/>
                  </a:lnTo>
                  <a:lnTo>
                    <a:pt x="73" y="69"/>
                  </a:lnTo>
                  <a:lnTo>
                    <a:pt x="72" y="70"/>
                  </a:lnTo>
                  <a:lnTo>
                    <a:pt x="71" y="70"/>
                  </a:lnTo>
                  <a:lnTo>
                    <a:pt x="69" y="72"/>
                  </a:lnTo>
                  <a:lnTo>
                    <a:pt x="68" y="73"/>
                  </a:lnTo>
                  <a:lnTo>
                    <a:pt x="67" y="74"/>
                  </a:lnTo>
                  <a:lnTo>
                    <a:pt x="65" y="74"/>
                  </a:lnTo>
                  <a:lnTo>
                    <a:pt x="64" y="76"/>
                  </a:lnTo>
                  <a:lnTo>
                    <a:pt x="63" y="77"/>
                  </a:lnTo>
                  <a:lnTo>
                    <a:pt x="61" y="77"/>
                  </a:lnTo>
                  <a:lnTo>
                    <a:pt x="60" y="78"/>
                  </a:lnTo>
                  <a:lnTo>
                    <a:pt x="59" y="78"/>
                  </a:lnTo>
                  <a:lnTo>
                    <a:pt x="57" y="78"/>
                  </a:lnTo>
                  <a:lnTo>
                    <a:pt x="56" y="80"/>
                  </a:lnTo>
                  <a:lnTo>
                    <a:pt x="55" y="80"/>
                  </a:lnTo>
                  <a:lnTo>
                    <a:pt x="53" y="80"/>
                  </a:lnTo>
                  <a:lnTo>
                    <a:pt x="51" y="80"/>
                  </a:lnTo>
                  <a:lnTo>
                    <a:pt x="49" y="80"/>
                  </a:lnTo>
                  <a:lnTo>
                    <a:pt x="48" y="80"/>
                  </a:lnTo>
                  <a:lnTo>
                    <a:pt x="32" y="80"/>
                  </a:lnTo>
                  <a:lnTo>
                    <a:pt x="31" y="80"/>
                  </a:lnTo>
                  <a:lnTo>
                    <a:pt x="29" y="80"/>
                  </a:lnTo>
                  <a:lnTo>
                    <a:pt x="28" y="80"/>
                  </a:lnTo>
                  <a:lnTo>
                    <a:pt x="25" y="80"/>
                  </a:lnTo>
                  <a:lnTo>
                    <a:pt x="24" y="80"/>
                  </a:lnTo>
                  <a:lnTo>
                    <a:pt x="23" y="78"/>
                  </a:lnTo>
                  <a:lnTo>
                    <a:pt x="21" y="78"/>
                  </a:lnTo>
                  <a:lnTo>
                    <a:pt x="20" y="78"/>
                  </a:lnTo>
                  <a:lnTo>
                    <a:pt x="19" y="77"/>
                  </a:lnTo>
                  <a:lnTo>
                    <a:pt x="17" y="77"/>
                  </a:lnTo>
                  <a:lnTo>
                    <a:pt x="16" y="76"/>
                  </a:lnTo>
                  <a:lnTo>
                    <a:pt x="15" y="74"/>
                  </a:lnTo>
                  <a:lnTo>
                    <a:pt x="13" y="74"/>
                  </a:lnTo>
                  <a:lnTo>
                    <a:pt x="12" y="73"/>
                  </a:lnTo>
                  <a:lnTo>
                    <a:pt x="11" y="72"/>
                  </a:lnTo>
                  <a:lnTo>
                    <a:pt x="9" y="70"/>
                  </a:lnTo>
                  <a:lnTo>
                    <a:pt x="8" y="70"/>
                  </a:lnTo>
                  <a:lnTo>
                    <a:pt x="8" y="69"/>
                  </a:lnTo>
                  <a:lnTo>
                    <a:pt x="7" y="68"/>
                  </a:lnTo>
                  <a:lnTo>
                    <a:pt x="6" y="66"/>
                  </a:lnTo>
                  <a:lnTo>
                    <a:pt x="6" y="65"/>
                  </a:lnTo>
                  <a:lnTo>
                    <a:pt x="4" y="64"/>
                  </a:lnTo>
                  <a:lnTo>
                    <a:pt x="3" y="62"/>
                  </a:lnTo>
                  <a:lnTo>
                    <a:pt x="3" y="61"/>
                  </a:lnTo>
                  <a:lnTo>
                    <a:pt x="3" y="60"/>
                  </a:lnTo>
                  <a:lnTo>
                    <a:pt x="2" y="57"/>
                  </a:lnTo>
                  <a:lnTo>
                    <a:pt x="2" y="56"/>
                  </a:lnTo>
                  <a:lnTo>
                    <a:pt x="2" y="54"/>
                  </a:lnTo>
                  <a:lnTo>
                    <a:pt x="0" y="53"/>
                  </a:lnTo>
                  <a:lnTo>
                    <a:pt x="0" y="52"/>
                  </a:lnTo>
                  <a:lnTo>
                    <a:pt x="0" y="50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9640" name="Freeform 96">
              <a:extLst>
                <a:ext uri="{FF2B5EF4-FFF2-40B4-BE49-F238E27FC236}">
                  <a16:creationId xmlns:a16="http://schemas.microsoft.com/office/drawing/2014/main" id="{168DDAF4-BB21-BF44-8A53-B21FD5FB8EAF}"/>
                </a:ext>
              </a:extLst>
            </p:cNvPr>
            <p:cNvSpPr>
              <a:spLocks/>
            </p:cNvSpPr>
            <p:nvPr/>
          </p:nvSpPr>
          <p:spPr bwMode="auto">
            <a:xfrm>
              <a:off x="2298" y="2361"/>
              <a:ext cx="40" cy="40"/>
            </a:xfrm>
            <a:custGeom>
              <a:avLst/>
              <a:gdLst>
                <a:gd name="T0" fmla="*/ 0 w 80"/>
                <a:gd name="T1" fmla="*/ 1 h 80"/>
                <a:gd name="T2" fmla="*/ 1 w 80"/>
                <a:gd name="T3" fmla="*/ 1 h 80"/>
                <a:gd name="T4" fmla="*/ 1 w 80"/>
                <a:gd name="T5" fmla="*/ 1 h 80"/>
                <a:gd name="T6" fmla="*/ 1 w 80"/>
                <a:gd name="T7" fmla="*/ 1 h 80"/>
                <a:gd name="T8" fmla="*/ 1 w 80"/>
                <a:gd name="T9" fmla="*/ 1 h 80"/>
                <a:gd name="T10" fmla="*/ 1 w 80"/>
                <a:gd name="T11" fmla="*/ 1 h 80"/>
                <a:gd name="T12" fmla="*/ 1 w 80"/>
                <a:gd name="T13" fmla="*/ 1 h 80"/>
                <a:gd name="T14" fmla="*/ 1 w 80"/>
                <a:gd name="T15" fmla="*/ 1 h 80"/>
                <a:gd name="T16" fmla="*/ 1 w 80"/>
                <a:gd name="T17" fmla="*/ 1 h 80"/>
                <a:gd name="T18" fmla="*/ 1 w 80"/>
                <a:gd name="T19" fmla="*/ 1 h 80"/>
                <a:gd name="T20" fmla="*/ 1 w 80"/>
                <a:gd name="T21" fmla="*/ 1 h 80"/>
                <a:gd name="T22" fmla="*/ 1 w 80"/>
                <a:gd name="T23" fmla="*/ 0 h 80"/>
                <a:gd name="T24" fmla="*/ 1 w 80"/>
                <a:gd name="T25" fmla="*/ 1 h 80"/>
                <a:gd name="T26" fmla="*/ 1 w 80"/>
                <a:gd name="T27" fmla="*/ 1 h 80"/>
                <a:gd name="T28" fmla="*/ 1 w 80"/>
                <a:gd name="T29" fmla="*/ 1 h 80"/>
                <a:gd name="T30" fmla="*/ 1 w 80"/>
                <a:gd name="T31" fmla="*/ 1 h 80"/>
                <a:gd name="T32" fmla="*/ 1 w 80"/>
                <a:gd name="T33" fmla="*/ 1 h 80"/>
                <a:gd name="T34" fmla="*/ 1 w 80"/>
                <a:gd name="T35" fmla="*/ 1 h 80"/>
                <a:gd name="T36" fmla="*/ 1 w 80"/>
                <a:gd name="T37" fmla="*/ 1 h 80"/>
                <a:gd name="T38" fmla="*/ 1 w 80"/>
                <a:gd name="T39" fmla="*/ 1 h 80"/>
                <a:gd name="T40" fmla="*/ 1 w 80"/>
                <a:gd name="T41" fmla="*/ 1 h 80"/>
                <a:gd name="T42" fmla="*/ 1 w 80"/>
                <a:gd name="T43" fmla="*/ 1 h 80"/>
                <a:gd name="T44" fmla="*/ 1 w 80"/>
                <a:gd name="T45" fmla="*/ 1 h 80"/>
                <a:gd name="T46" fmla="*/ 1 w 80"/>
                <a:gd name="T47" fmla="*/ 1 h 80"/>
                <a:gd name="T48" fmla="*/ 1 w 80"/>
                <a:gd name="T49" fmla="*/ 1 h 80"/>
                <a:gd name="T50" fmla="*/ 1 w 80"/>
                <a:gd name="T51" fmla="*/ 1 h 80"/>
                <a:gd name="T52" fmla="*/ 1 w 80"/>
                <a:gd name="T53" fmla="*/ 1 h 80"/>
                <a:gd name="T54" fmla="*/ 1 w 80"/>
                <a:gd name="T55" fmla="*/ 1 h 80"/>
                <a:gd name="T56" fmla="*/ 1 w 80"/>
                <a:gd name="T57" fmla="*/ 1 h 80"/>
                <a:gd name="T58" fmla="*/ 1 w 80"/>
                <a:gd name="T59" fmla="*/ 1 h 80"/>
                <a:gd name="T60" fmla="*/ 1 w 80"/>
                <a:gd name="T61" fmla="*/ 1 h 80"/>
                <a:gd name="T62" fmla="*/ 1 w 80"/>
                <a:gd name="T63" fmla="*/ 1 h 80"/>
                <a:gd name="T64" fmla="*/ 1 w 80"/>
                <a:gd name="T65" fmla="*/ 1 h 80"/>
                <a:gd name="T66" fmla="*/ 1 w 80"/>
                <a:gd name="T67" fmla="*/ 1 h 80"/>
                <a:gd name="T68" fmla="*/ 1 w 80"/>
                <a:gd name="T69" fmla="*/ 1 h 80"/>
                <a:gd name="T70" fmla="*/ 1 w 80"/>
                <a:gd name="T71" fmla="*/ 1 h 80"/>
                <a:gd name="T72" fmla="*/ 1 w 80"/>
                <a:gd name="T73" fmla="*/ 1 h 80"/>
                <a:gd name="T74" fmla="*/ 1 w 80"/>
                <a:gd name="T75" fmla="*/ 1 h 80"/>
                <a:gd name="T76" fmla="*/ 1 w 80"/>
                <a:gd name="T77" fmla="*/ 1 h 80"/>
                <a:gd name="T78" fmla="*/ 1 w 80"/>
                <a:gd name="T79" fmla="*/ 1 h 80"/>
                <a:gd name="T80" fmla="*/ 1 w 80"/>
                <a:gd name="T81" fmla="*/ 1 h 80"/>
                <a:gd name="T82" fmla="*/ 1 w 80"/>
                <a:gd name="T83" fmla="*/ 1 h 80"/>
                <a:gd name="T84" fmla="*/ 1 w 80"/>
                <a:gd name="T85" fmla="*/ 1 h 80"/>
                <a:gd name="T86" fmla="*/ 1 w 80"/>
                <a:gd name="T87" fmla="*/ 1 h 80"/>
                <a:gd name="T88" fmla="*/ 1 w 80"/>
                <a:gd name="T89" fmla="*/ 1 h 80"/>
                <a:gd name="T90" fmla="*/ 1 w 80"/>
                <a:gd name="T91" fmla="*/ 1 h 80"/>
                <a:gd name="T92" fmla="*/ 1 w 80"/>
                <a:gd name="T93" fmla="*/ 1 h 80"/>
                <a:gd name="T94" fmla="*/ 1 w 80"/>
                <a:gd name="T95" fmla="*/ 1 h 80"/>
                <a:gd name="T96" fmla="*/ 1 w 80"/>
                <a:gd name="T97" fmla="*/ 1 h 80"/>
                <a:gd name="T98" fmla="*/ 1 w 80"/>
                <a:gd name="T99" fmla="*/ 1 h 80"/>
                <a:gd name="T100" fmla="*/ 1 w 80"/>
                <a:gd name="T101" fmla="*/ 1 h 80"/>
                <a:gd name="T102" fmla="*/ 1 w 80"/>
                <a:gd name="T103" fmla="*/ 1 h 80"/>
                <a:gd name="T104" fmla="*/ 1 w 80"/>
                <a:gd name="T105" fmla="*/ 1 h 80"/>
                <a:gd name="T106" fmla="*/ 1 w 80"/>
                <a:gd name="T107" fmla="*/ 1 h 80"/>
                <a:gd name="T108" fmla="*/ 1 w 80"/>
                <a:gd name="T109" fmla="*/ 1 h 80"/>
                <a:gd name="T110" fmla="*/ 0 w 80"/>
                <a:gd name="T111" fmla="*/ 1 h 8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80"/>
                <a:gd name="T169" fmla="*/ 0 h 80"/>
                <a:gd name="T170" fmla="*/ 80 w 80"/>
                <a:gd name="T171" fmla="*/ 80 h 80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80" h="80">
                  <a:moveTo>
                    <a:pt x="0" y="48"/>
                  </a:moveTo>
                  <a:lnTo>
                    <a:pt x="0" y="33"/>
                  </a:lnTo>
                  <a:lnTo>
                    <a:pt x="0" y="31"/>
                  </a:lnTo>
                  <a:lnTo>
                    <a:pt x="0" y="29"/>
                  </a:lnTo>
                  <a:lnTo>
                    <a:pt x="0" y="28"/>
                  </a:lnTo>
                  <a:lnTo>
                    <a:pt x="2" y="27"/>
                  </a:lnTo>
                  <a:lnTo>
                    <a:pt x="2" y="25"/>
                  </a:lnTo>
                  <a:lnTo>
                    <a:pt x="2" y="24"/>
                  </a:lnTo>
                  <a:lnTo>
                    <a:pt x="3" y="21"/>
                  </a:lnTo>
                  <a:lnTo>
                    <a:pt x="3" y="20"/>
                  </a:lnTo>
                  <a:lnTo>
                    <a:pt x="3" y="19"/>
                  </a:lnTo>
                  <a:lnTo>
                    <a:pt x="4" y="17"/>
                  </a:lnTo>
                  <a:lnTo>
                    <a:pt x="6" y="16"/>
                  </a:lnTo>
                  <a:lnTo>
                    <a:pt x="6" y="15"/>
                  </a:lnTo>
                  <a:lnTo>
                    <a:pt x="7" y="13"/>
                  </a:lnTo>
                  <a:lnTo>
                    <a:pt x="8" y="12"/>
                  </a:lnTo>
                  <a:lnTo>
                    <a:pt x="8" y="11"/>
                  </a:lnTo>
                  <a:lnTo>
                    <a:pt x="9" y="11"/>
                  </a:lnTo>
                  <a:lnTo>
                    <a:pt x="11" y="9"/>
                  </a:lnTo>
                  <a:lnTo>
                    <a:pt x="12" y="8"/>
                  </a:lnTo>
                  <a:lnTo>
                    <a:pt x="13" y="7"/>
                  </a:lnTo>
                  <a:lnTo>
                    <a:pt x="15" y="7"/>
                  </a:lnTo>
                  <a:lnTo>
                    <a:pt x="16" y="5"/>
                  </a:lnTo>
                  <a:lnTo>
                    <a:pt x="17" y="4"/>
                  </a:lnTo>
                  <a:lnTo>
                    <a:pt x="19" y="4"/>
                  </a:lnTo>
                  <a:lnTo>
                    <a:pt x="20" y="3"/>
                  </a:lnTo>
                  <a:lnTo>
                    <a:pt x="21" y="3"/>
                  </a:lnTo>
                  <a:lnTo>
                    <a:pt x="23" y="3"/>
                  </a:lnTo>
                  <a:lnTo>
                    <a:pt x="24" y="1"/>
                  </a:lnTo>
                  <a:lnTo>
                    <a:pt x="25" y="1"/>
                  </a:lnTo>
                  <a:lnTo>
                    <a:pt x="28" y="1"/>
                  </a:lnTo>
                  <a:lnTo>
                    <a:pt x="29" y="1"/>
                  </a:lnTo>
                  <a:lnTo>
                    <a:pt x="31" y="1"/>
                  </a:lnTo>
                  <a:lnTo>
                    <a:pt x="32" y="0"/>
                  </a:lnTo>
                  <a:lnTo>
                    <a:pt x="48" y="0"/>
                  </a:lnTo>
                  <a:lnTo>
                    <a:pt x="49" y="1"/>
                  </a:lnTo>
                  <a:lnTo>
                    <a:pt x="51" y="1"/>
                  </a:lnTo>
                  <a:lnTo>
                    <a:pt x="53" y="1"/>
                  </a:lnTo>
                  <a:lnTo>
                    <a:pt x="55" y="1"/>
                  </a:lnTo>
                  <a:lnTo>
                    <a:pt x="56" y="1"/>
                  </a:lnTo>
                  <a:lnTo>
                    <a:pt x="57" y="3"/>
                  </a:lnTo>
                  <a:lnTo>
                    <a:pt x="59" y="3"/>
                  </a:lnTo>
                  <a:lnTo>
                    <a:pt x="60" y="3"/>
                  </a:lnTo>
                  <a:lnTo>
                    <a:pt x="61" y="4"/>
                  </a:lnTo>
                  <a:lnTo>
                    <a:pt x="63" y="4"/>
                  </a:lnTo>
                  <a:lnTo>
                    <a:pt x="64" y="5"/>
                  </a:lnTo>
                  <a:lnTo>
                    <a:pt x="65" y="7"/>
                  </a:lnTo>
                  <a:lnTo>
                    <a:pt x="67" y="7"/>
                  </a:lnTo>
                  <a:lnTo>
                    <a:pt x="68" y="8"/>
                  </a:lnTo>
                  <a:lnTo>
                    <a:pt x="69" y="9"/>
                  </a:lnTo>
                  <a:lnTo>
                    <a:pt x="71" y="11"/>
                  </a:lnTo>
                  <a:lnTo>
                    <a:pt x="72" y="11"/>
                  </a:lnTo>
                  <a:lnTo>
                    <a:pt x="73" y="12"/>
                  </a:lnTo>
                  <a:lnTo>
                    <a:pt x="73" y="13"/>
                  </a:lnTo>
                  <a:lnTo>
                    <a:pt x="75" y="15"/>
                  </a:lnTo>
                  <a:lnTo>
                    <a:pt x="76" y="16"/>
                  </a:lnTo>
                  <a:lnTo>
                    <a:pt x="76" y="17"/>
                  </a:lnTo>
                  <a:lnTo>
                    <a:pt x="77" y="19"/>
                  </a:lnTo>
                  <a:lnTo>
                    <a:pt x="77" y="20"/>
                  </a:lnTo>
                  <a:lnTo>
                    <a:pt x="79" y="21"/>
                  </a:lnTo>
                  <a:lnTo>
                    <a:pt x="79" y="24"/>
                  </a:lnTo>
                  <a:lnTo>
                    <a:pt x="79" y="25"/>
                  </a:lnTo>
                  <a:lnTo>
                    <a:pt x="80" y="27"/>
                  </a:lnTo>
                  <a:lnTo>
                    <a:pt x="80" y="28"/>
                  </a:lnTo>
                  <a:lnTo>
                    <a:pt x="80" y="29"/>
                  </a:lnTo>
                  <a:lnTo>
                    <a:pt x="80" y="31"/>
                  </a:lnTo>
                  <a:lnTo>
                    <a:pt x="80" y="33"/>
                  </a:lnTo>
                  <a:lnTo>
                    <a:pt x="80" y="48"/>
                  </a:lnTo>
                  <a:lnTo>
                    <a:pt x="80" y="50"/>
                  </a:lnTo>
                  <a:lnTo>
                    <a:pt x="80" y="52"/>
                  </a:lnTo>
                  <a:lnTo>
                    <a:pt x="80" y="53"/>
                  </a:lnTo>
                  <a:lnTo>
                    <a:pt x="80" y="54"/>
                  </a:lnTo>
                  <a:lnTo>
                    <a:pt x="79" y="56"/>
                  </a:lnTo>
                  <a:lnTo>
                    <a:pt x="79" y="57"/>
                  </a:lnTo>
                  <a:lnTo>
                    <a:pt x="79" y="60"/>
                  </a:lnTo>
                  <a:lnTo>
                    <a:pt x="77" y="61"/>
                  </a:lnTo>
                  <a:lnTo>
                    <a:pt x="77" y="62"/>
                  </a:lnTo>
                  <a:lnTo>
                    <a:pt x="76" y="64"/>
                  </a:lnTo>
                  <a:lnTo>
                    <a:pt x="76" y="65"/>
                  </a:lnTo>
                  <a:lnTo>
                    <a:pt x="75" y="66"/>
                  </a:lnTo>
                  <a:lnTo>
                    <a:pt x="73" y="68"/>
                  </a:lnTo>
                  <a:lnTo>
                    <a:pt x="73" y="69"/>
                  </a:lnTo>
                  <a:lnTo>
                    <a:pt x="72" y="70"/>
                  </a:lnTo>
                  <a:lnTo>
                    <a:pt x="71" y="70"/>
                  </a:lnTo>
                  <a:lnTo>
                    <a:pt x="69" y="72"/>
                  </a:lnTo>
                  <a:lnTo>
                    <a:pt x="68" y="73"/>
                  </a:lnTo>
                  <a:lnTo>
                    <a:pt x="67" y="74"/>
                  </a:lnTo>
                  <a:lnTo>
                    <a:pt x="65" y="74"/>
                  </a:lnTo>
                  <a:lnTo>
                    <a:pt x="64" y="76"/>
                  </a:lnTo>
                  <a:lnTo>
                    <a:pt x="63" y="77"/>
                  </a:lnTo>
                  <a:lnTo>
                    <a:pt x="61" y="77"/>
                  </a:lnTo>
                  <a:lnTo>
                    <a:pt x="60" y="78"/>
                  </a:lnTo>
                  <a:lnTo>
                    <a:pt x="59" y="78"/>
                  </a:lnTo>
                  <a:lnTo>
                    <a:pt x="57" y="78"/>
                  </a:lnTo>
                  <a:lnTo>
                    <a:pt x="56" y="80"/>
                  </a:lnTo>
                  <a:lnTo>
                    <a:pt x="55" y="80"/>
                  </a:lnTo>
                  <a:lnTo>
                    <a:pt x="53" y="80"/>
                  </a:lnTo>
                  <a:lnTo>
                    <a:pt x="51" y="80"/>
                  </a:lnTo>
                  <a:lnTo>
                    <a:pt x="49" y="80"/>
                  </a:lnTo>
                  <a:lnTo>
                    <a:pt x="48" y="80"/>
                  </a:lnTo>
                  <a:lnTo>
                    <a:pt x="32" y="80"/>
                  </a:lnTo>
                  <a:lnTo>
                    <a:pt x="31" y="80"/>
                  </a:lnTo>
                  <a:lnTo>
                    <a:pt x="29" y="80"/>
                  </a:lnTo>
                  <a:lnTo>
                    <a:pt x="28" y="80"/>
                  </a:lnTo>
                  <a:lnTo>
                    <a:pt x="25" y="80"/>
                  </a:lnTo>
                  <a:lnTo>
                    <a:pt x="24" y="80"/>
                  </a:lnTo>
                  <a:lnTo>
                    <a:pt x="23" y="78"/>
                  </a:lnTo>
                  <a:lnTo>
                    <a:pt x="21" y="78"/>
                  </a:lnTo>
                  <a:lnTo>
                    <a:pt x="20" y="78"/>
                  </a:lnTo>
                  <a:lnTo>
                    <a:pt x="19" y="77"/>
                  </a:lnTo>
                  <a:lnTo>
                    <a:pt x="17" y="77"/>
                  </a:lnTo>
                  <a:lnTo>
                    <a:pt x="16" y="76"/>
                  </a:lnTo>
                  <a:lnTo>
                    <a:pt x="15" y="74"/>
                  </a:lnTo>
                  <a:lnTo>
                    <a:pt x="13" y="74"/>
                  </a:lnTo>
                  <a:lnTo>
                    <a:pt x="12" y="73"/>
                  </a:lnTo>
                  <a:lnTo>
                    <a:pt x="11" y="72"/>
                  </a:lnTo>
                  <a:lnTo>
                    <a:pt x="9" y="70"/>
                  </a:lnTo>
                  <a:lnTo>
                    <a:pt x="8" y="70"/>
                  </a:lnTo>
                  <a:lnTo>
                    <a:pt x="8" y="69"/>
                  </a:lnTo>
                  <a:lnTo>
                    <a:pt x="7" y="68"/>
                  </a:lnTo>
                  <a:lnTo>
                    <a:pt x="6" y="66"/>
                  </a:lnTo>
                  <a:lnTo>
                    <a:pt x="6" y="65"/>
                  </a:lnTo>
                  <a:lnTo>
                    <a:pt x="4" y="64"/>
                  </a:lnTo>
                  <a:lnTo>
                    <a:pt x="3" y="62"/>
                  </a:lnTo>
                  <a:lnTo>
                    <a:pt x="3" y="61"/>
                  </a:lnTo>
                  <a:lnTo>
                    <a:pt x="3" y="60"/>
                  </a:lnTo>
                  <a:lnTo>
                    <a:pt x="2" y="57"/>
                  </a:lnTo>
                  <a:lnTo>
                    <a:pt x="2" y="56"/>
                  </a:lnTo>
                  <a:lnTo>
                    <a:pt x="2" y="54"/>
                  </a:lnTo>
                  <a:lnTo>
                    <a:pt x="0" y="53"/>
                  </a:lnTo>
                  <a:lnTo>
                    <a:pt x="0" y="52"/>
                  </a:lnTo>
                  <a:lnTo>
                    <a:pt x="0" y="50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9641" name="Freeform 97">
              <a:extLst>
                <a:ext uri="{FF2B5EF4-FFF2-40B4-BE49-F238E27FC236}">
                  <a16:creationId xmlns:a16="http://schemas.microsoft.com/office/drawing/2014/main" id="{6002DECD-61E9-7D4D-8DBD-D2E67C6763A2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6" y="2534"/>
              <a:ext cx="40" cy="40"/>
            </a:xfrm>
            <a:custGeom>
              <a:avLst/>
              <a:gdLst>
                <a:gd name="T0" fmla="*/ 0 w 80"/>
                <a:gd name="T1" fmla="*/ 1 h 80"/>
                <a:gd name="T2" fmla="*/ 1 w 80"/>
                <a:gd name="T3" fmla="*/ 1 h 80"/>
                <a:gd name="T4" fmla="*/ 1 w 80"/>
                <a:gd name="T5" fmla="*/ 1 h 80"/>
                <a:gd name="T6" fmla="*/ 1 w 80"/>
                <a:gd name="T7" fmla="*/ 1 h 80"/>
                <a:gd name="T8" fmla="*/ 1 w 80"/>
                <a:gd name="T9" fmla="*/ 1 h 80"/>
                <a:gd name="T10" fmla="*/ 1 w 80"/>
                <a:gd name="T11" fmla="*/ 1 h 80"/>
                <a:gd name="T12" fmla="*/ 1 w 80"/>
                <a:gd name="T13" fmla="*/ 1 h 80"/>
                <a:gd name="T14" fmla="*/ 1 w 80"/>
                <a:gd name="T15" fmla="*/ 1 h 80"/>
                <a:gd name="T16" fmla="*/ 1 w 80"/>
                <a:gd name="T17" fmla="*/ 1 h 80"/>
                <a:gd name="T18" fmla="*/ 1 w 80"/>
                <a:gd name="T19" fmla="*/ 1 h 80"/>
                <a:gd name="T20" fmla="*/ 1 w 80"/>
                <a:gd name="T21" fmla="*/ 1 h 80"/>
                <a:gd name="T22" fmla="*/ 1 w 80"/>
                <a:gd name="T23" fmla="*/ 0 h 80"/>
                <a:gd name="T24" fmla="*/ 1 w 80"/>
                <a:gd name="T25" fmla="*/ 1 h 80"/>
                <a:gd name="T26" fmla="*/ 1 w 80"/>
                <a:gd name="T27" fmla="*/ 1 h 80"/>
                <a:gd name="T28" fmla="*/ 1 w 80"/>
                <a:gd name="T29" fmla="*/ 1 h 80"/>
                <a:gd name="T30" fmla="*/ 1 w 80"/>
                <a:gd name="T31" fmla="*/ 1 h 80"/>
                <a:gd name="T32" fmla="*/ 1 w 80"/>
                <a:gd name="T33" fmla="*/ 1 h 80"/>
                <a:gd name="T34" fmla="*/ 1 w 80"/>
                <a:gd name="T35" fmla="*/ 1 h 80"/>
                <a:gd name="T36" fmla="*/ 1 w 80"/>
                <a:gd name="T37" fmla="*/ 1 h 80"/>
                <a:gd name="T38" fmla="*/ 1 w 80"/>
                <a:gd name="T39" fmla="*/ 1 h 80"/>
                <a:gd name="T40" fmla="*/ 1 w 80"/>
                <a:gd name="T41" fmla="*/ 1 h 80"/>
                <a:gd name="T42" fmla="*/ 1 w 80"/>
                <a:gd name="T43" fmla="*/ 1 h 80"/>
                <a:gd name="T44" fmla="*/ 1 w 80"/>
                <a:gd name="T45" fmla="*/ 1 h 80"/>
                <a:gd name="T46" fmla="*/ 1 w 80"/>
                <a:gd name="T47" fmla="*/ 1 h 80"/>
                <a:gd name="T48" fmla="*/ 1 w 80"/>
                <a:gd name="T49" fmla="*/ 1 h 80"/>
                <a:gd name="T50" fmla="*/ 1 w 80"/>
                <a:gd name="T51" fmla="*/ 1 h 80"/>
                <a:gd name="T52" fmla="*/ 1 w 80"/>
                <a:gd name="T53" fmla="*/ 1 h 80"/>
                <a:gd name="T54" fmla="*/ 1 w 80"/>
                <a:gd name="T55" fmla="*/ 1 h 80"/>
                <a:gd name="T56" fmla="*/ 1 w 80"/>
                <a:gd name="T57" fmla="*/ 1 h 80"/>
                <a:gd name="T58" fmla="*/ 1 w 80"/>
                <a:gd name="T59" fmla="*/ 1 h 80"/>
                <a:gd name="T60" fmla="*/ 1 w 80"/>
                <a:gd name="T61" fmla="*/ 1 h 80"/>
                <a:gd name="T62" fmla="*/ 1 w 80"/>
                <a:gd name="T63" fmla="*/ 1 h 80"/>
                <a:gd name="T64" fmla="*/ 1 w 80"/>
                <a:gd name="T65" fmla="*/ 1 h 80"/>
                <a:gd name="T66" fmla="*/ 1 w 80"/>
                <a:gd name="T67" fmla="*/ 1 h 80"/>
                <a:gd name="T68" fmla="*/ 1 w 80"/>
                <a:gd name="T69" fmla="*/ 1 h 80"/>
                <a:gd name="T70" fmla="*/ 1 w 80"/>
                <a:gd name="T71" fmla="*/ 1 h 80"/>
                <a:gd name="T72" fmla="*/ 1 w 80"/>
                <a:gd name="T73" fmla="*/ 1 h 80"/>
                <a:gd name="T74" fmla="*/ 1 w 80"/>
                <a:gd name="T75" fmla="*/ 1 h 80"/>
                <a:gd name="T76" fmla="*/ 1 w 80"/>
                <a:gd name="T77" fmla="*/ 1 h 80"/>
                <a:gd name="T78" fmla="*/ 1 w 80"/>
                <a:gd name="T79" fmla="*/ 1 h 80"/>
                <a:gd name="T80" fmla="*/ 1 w 80"/>
                <a:gd name="T81" fmla="*/ 1 h 80"/>
                <a:gd name="T82" fmla="*/ 1 w 80"/>
                <a:gd name="T83" fmla="*/ 1 h 80"/>
                <a:gd name="T84" fmla="*/ 1 w 80"/>
                <a:gd name="T85" fmla="*/ 1 h 80"/>
                <a:gd name="T86" fmla="*/ 1 w 80"/>
                <a:gd name="T87" fmla="*/ 1 h 80"/>
                <a:gd name="T88" fmla="*/ 1 w 80"/>
                <a:gd name="T89" fmla="*/ 1 h 80"/>
                <a:gd name="T90" fmla="*/ 1 w 80"/>
                <a:gd name="T91" fmla="*/ 1 h 80"/>
                <a:gd name="T92" fmla="*/ 1 w 80"/>
                <a:gd name="T93" fmla="*/ 1 h 80"/>
                <a:gd name="T94" fmla="*/ 1 w 80"/>
                <a:gd name="T95" fmla="*/ 1 h 80"/>
                <a:gd name="T96" fmla="*/ 1 w 80"/>
                <a:gd name="T97" fmla="*/ 1 h 80"/>
                <a:gd name="T98" fmla="*/ 1 w 80"/>
                <a:gd name="T99" fmla="*/ 1 h 80"/>
                <a:gd name="T100" fmla="*/ 1 w 80"/>
                <a:gd name="T101" fmla="*/ 1 h 80"/>
                <a:gd name="T102" fmla="*/ 1 w 80"/>
                <a:gd name="T103" fmla="*/ 1 h 80"/>
                <a:gd name="T104" fmla="*/ 1 w 80"/>
                <a:gd name="T105" fmla="*/ 1 h 80"/>
                <a:gd name="T106" fmla="*/ 1 w 80"/>
                <a:gd name="T107" fmla="*/ 1 h 80"/>
                <a:gd name="T108" fmla="*/ 1 w 80"/>
                <a:gd name="T109" fmla="*/ 1 h 80"/>
                <a:gd name="T110" fmla="*/ 0 w 80"/>
                <a:gd name="T111" fmla="*/ 1 h 8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80"/>
                <a:gd name="T169" fmla="*/ 0 h 80"/>
                <a:gd name="T170" fmla="*/ 80 w 80"/>
                <a:gd name="T171" fmla="*/ 80 h 80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80" h="80">
                  <a:moveTo>
                    <a:pt x="0" y="48"/>
                  </a:moveTo>
                  <a:lnTo>
                    <a:pt x="0" y="33"/>
                  </a:lnTo>
                  <a:lnTo>
                    <a:pt x="0" y="31"/>
                  </a:lnTo>
                  <a:lnTo>
                    <a:pt x="0" y="29"/>
                  </a:lnTo>
                  <a:lnTo>
                    <a:pt x="0" y="28"/>
                  </a:lnTo>
                  <a:lnTo>
                    <a:pt x="2" y="27"/>
                  </a:lnTo>
                  <a:lnTo>
                    <a:pt x="2" y="25"/>
                  </a:lnTo>
                  <a:lnTo>
                    <a:pt x="2" y="24"/>
                  </a:lnTo>
                  <a:lnTo>
                    <a:pt x="3" y="21"/>
                  </a:lnTo>
                  <a:lnTo>
                    <a:pt x="3" y="20"/>
                  </a:lnTo>
                  <a:lnTo>
                    <a:pt x="3" y="19"/>
                  </a:lnTo>
                  <a:lnTo>
                    <a:pt x="4" y="17"/>
                  </a:lnTo>
                  <a:lnTo>
                    <a:pt x="6" y="16"/>
                  </a:lnTo>
                  <a:lnTo>
                    <a:pt x="6" y="15"/>
                  </a:lnTo>
                  <a:lnTo>
                    <a:pt x="7" y="13"/>
                  </a:lnTo>
                  <a:lnTo>
                    <a:pt x="8" y="12"/>
                  </a:lnTo>
                  <a:lnTo>
                    <a:pt x="8" y="11"/>
                  </a:lnTo>
                  <a:lnTo>
                    <a:pt x="9" y="11"/>
                  </a:lnTo>
                  <a:lnTo>
                    <a:pt x="11" y="9"/>
                  </a:lnTo>
                  <a:lnTo>
                    <a:pt x="12" y="8"/>
                  </a:lnTo>
                  <a:lnTo>
                    <a:pt x="13" y="7"/>
                  </a:lnTo>
                  <a:lnTo>
                    <a:pt x="15" y="7"/>
                  </a:lnTo>
                  <a:lnTo>
                    <a:pt x="16" y="5"/>
                  </a:lnTo>
                  <a:lnTo>
                    <a:pt x="17" y="4"/>
                  </a:lnTo>
                  <a:lnTo>
                    <a:pt x="19" y="4"/>
                  </a:lnTo>
                  <a:lnTo>
                    <a:pt x="20" y="3"/>
                  </a:lnTo>
                  <a:lnTo>
                    <a:pt x="21" y="3"/>
                  </a:lnTo>
                  <a:lnTo>
                    <a:pt x="23" y="3"/>
                  </a:lnTo>
                  <a:lnTo>
                    <a:pt x="24" y="1"/>
                  </a:lnTo>
                  <a:lnTo>
                    <a:pt x="25" y="1"/>
                  </a:lnTo>
                  <a:lnTo>
                    <a:pt x="28" y="1"/>
                  </a:lnTo>
                  <a:lnTo>
                    <a:pt x="29" y="1"/>
                  </a:lnTo>
                  <a:lnTo>
                    <a:pt x="31" y="1"/>
                  </a:lnTo>
                  <a:lnTo>
                    <a:pt x="32" y="0"/>
                  </a:lnTo>
                  <a:lnTo>
                    <a:pt x="48" y="0"/>
                  </a:lnTo>
                  <a:lnTo>
                    <a:pt x="49" y="1"/>
                  </a:lnTo>
                  <a:lnTo>
                    <a:pt x="51" y="1"/>
                  </a:lnTo>
                  <a:lnTo>
                    <a:pt x="53" y="1"/>
                  </a:lnTo>
                  <a:lnTo>
                    <a:pt x="55" y="1"/>
                  </a:lnTo>
                  <a:lnTo>
                    <a:pt x="56" y="1"/>
                  </a:lnTo>
                  <a:lnTo>
                    <a:pt x="57" y="3"/>
                  </a:lnTo>
                  <a:lnTo>
                    <a:pt x="59" y="3"/>
                  </a:lnTo>
                  <a:lnTo>
                    <a:pt x="60" y="3"/>
                  </a:lnTo>
                  <a:lnTo>
                    <a:pt x="61" y="4"/>
                  </a:lnTo>
                  <a:lnTo>
                    <a:pt x="63" y="4"/>
                  </a:lnTo>
                  <a:lnTo>
                    <a:pt x="64" y="5"/>
                  </a:lnTo>
                  <a:lnTo>
                    <a:pt x="65" y="7"/>
                  </a:lnTo>
                  <a:lnTo>
                    <a:pt x="67" y="7"/>
                  </a:lnTo>
                  <a:lnTo>
                    <a:pt x="68" y="8"/>
                  </a:lnTo>
                  <a:lnTo>
                    <a:pt x="69" y="9"/>
                  </a:lnTo>
                  <a:lnTo>
                    <a:pt x="71" y="11"/>
                  </a:lnTo>
                  <a:lnTo>
                    <a:pt x="72" y="11"/>
                  </a:lnTo>
                  <a:lnTo>
                    <a:pt x="73" y="12"/>
                  </a:lnTo>
                  <a:lnTo>
                    <a:pt x="73" y="13"/>
                  </a:lnTo>
                  <a:lnTo>
                    <a:pt x="75" y="15"/>
                  </a:lnTo>
                  <a:lnTo>
                    <a:pt x="76" y="16"/>
                  </a:lnTo>
                  <a:lnTo>
                    <a:pt x="76" y="17"/>
                  </a:lnTo>
                  <a:lnTo>
                    <a:pt x="77" y="19"/>
                  </a:lnTo>
                  <a:lnTo>
                    <a:pt x="77" y="20"/>
                  </a:lnTo>
                  <a:lnTo>
                    <a:pt x="79" y="21"/>
                  </a:lnTo>
                  <a:lnTo>
                    <a:pt x="79" y="24"/>
                  </a:lnTo>
                  <a:lnTo>
                    <a:pt x="79" y="25"/>
                  </a:lnTo>
                  <a:lnTo>
                    <a:pt x="80" y="27"/>
                  </a:lnTo>
                  <a:lnTo>
                    <a:pt x="80" y="28"/>
                  </a:lnTo>
                  <a:lnTo>
                    <a:pt x="80" y="29"/>
                  </a:lnTo>
                  <a:lnTo>
                    <a:pt x="80" y="31"/>
                  </a:lnTo>
                  <a:lnTo>
                    <a:pt x="80" y="33"/>
                  </a:lnTo>
                  <a:lnTo>
                    <a:pt x="80" y="48"/>
                  </a:lnTo>
                  <a:lnTo>
                    <a:pt x="80" y="50"/>
                  </a:lnTo>
                  <a:lnTo>
                    <a:pt x="80" y="52"/>
                  </a:lnTo>
                  <a:lnTo>
                    <a:pt x="80" y="53"/>
                  </a:lnTo>
                  <a:lnTo>
                    <a:pt x="80" y="54"/>
                  </a:lnTo>
                  <a:lnTo>
                    <a:pt x="79" y="56"/>
                  </a:lnTo>
                  <a:lnTo>
                    <a:pt x="79" y="57"/>
                  </a:lnTo>
                  <a:lnTo>
                    <a:pt x="79" y="60"/>
                  </a:lnTo>
                  <a:lnTo>
                    <a:pt x="77" y="61"/>
                  </a:lnTo>
                  <a:lnTo>
                    <a:pt x="77" y="62"/>
                  </a:lnTo>
                  <a:lnTo>
                    <a:pt x="76" y="64"/>
                  </a:lnTo>
                  <a:lnTo>
                    <a:pt x="76" y="65"/>
                  </a:lnTo>
                  <a:lnTo>
                    <a:pt x="75" y="66"/>
                  </a:lnTo>
                  <a:lnTo>
                    <a:pt x="73" y="68"/>
                  </a:lnTo>
                  <a:lnTo>
                    <a:pt x="73" y="69"/>
                  </a:lnTo>
                  <a:lnTo>
                    <a:pt x="72" y="70"/>
                  </a:lnTo>
                  <a:lnTo>
                    <a:pt x="71" y="70"/>
                  </a:lnTo>
                  <a:lnTo>
                    <a:pt x="69" y="72"/>
                  </a:lnTo>
                  <a:lnTo>
                    <a:pt x="68" y="73"/>
                  </a:lnTo>
                  <a:lnTo>
                    <a:pt x="67" y="74"/>
                  </a:lnTo>
                  <a:lnTo>
                    <a:pt x="65" y="74"/>
                  </a:lnTo>
                  <a:lnTo>
                    <a:pt x="64" y="76"/>
                  </a:lnTo>
                  <a:lnTo>
                    <a:pt x="63" y="77"/>
                  </a:lnTo>
                  <a:lnTo>
                    <a:pt x="61" y="77"/>
                  </a:lnTo>
                  <a:lnTo>
                    <a:pt x="60" y="78"/>
                  </a:lnTo>
                  <a:lnTo>
                    <a:pt x="59" y="78"/>
                  </a:lnTo>
                  <a:lnTo>
                    <a:pt x="57" y="78"/>
                  </a:lnTo>
                  <a:lnTo>
                    <a:pt x="56" y="80"/>
                  </a:lnTo>
                  <a:lnTo>
                    <a:pt x="55" y="80"/>
                  </a:lnTo>
                  <a:lnTo>
                    <a:pt x="53" y="80"/>
                  </a:lnTo>
                  <a:lnTo>
                    <a:pt x="51" y="80"/>
                  </a:lnTo>
                  <a:lnTo>
                    <a:pt x="49" y="80"/>
                  </a:lnTo>
                  <a:lnTo>
                    <a:pt x="48" y="80"/>
                  </a:lnTo>
                  <a:lnTo>
                    <a:pt x="32" y="80"/>
                  </a:lnTo>
                  <a:lnTo>
                    <a:pt x="31" y="80"/>
                  </a:lnTo>
                  <a:lnTo>
                    <a:pt x="29" y="80"/>
                  </a:lnTo>
                  <a:lnTo>
                    <a:pt x="28" y="80"/>
                  </a:lnTo>
                  <a:lnTo>
                    <a:pt x="25" y="80"/>
                  </a:lnTo>
                  <a:lnTo>
                    <a:pt x="24" y="80"/>
                  </a:lnTo>
                  <a:lnTo>
                    <a:pt x="23" y="78"/>
                  </a:lnTo>
                  <a:lnTo>
                    <a:pt x="21" y="78"/>
                  </a:lnTo>
                  <a:lnTo>
                    <a:pt x="20" y="78"/>
                  </a:lnTo>
                  <a:lnTo>
                    <a:pt x="19" y="77"/>
                  </a:lnTo>
                  <a:lnTo>
                    <a:pt x="17" y="77"/>
                  </a:lnTo>
                  <a:lnTo>
                    <a:pt x="16" y="76"/>
                  </a:lnTo>
                  <a:lnTo>
                    <a:pt x="15" y="74"/>
                  </a:lnTo>
                  <a:lnTo>
                    <a:pt x="13" y="74"/>
                  </a:lnTo>
                  <a:lnTo>
                    <a:pt x="12" y="73"/>
                  </a:lnTo>
                  <a:lnTo>
                    <a:pt x="11" y="72"/>
                  </a:lnTo>
                  <a:lnTo>
                    <a:pt x="9" y="70"/>
                  </a:lnTo>
                  <a:lnTo>
                    <a:pt x="8" y="70"/>
                  </a:lnTo>
                  <a:lnTo>
                    <a:pt x="8" y="69"/>
                  </a:lnTo>
                  <a:lnTo>
                    <a:pt x="7" y="68"/>
                  </a:lnTo>
                  <a:lnTo>
                    <a:pt x="6" y="66"/>
                  </a:lnTo>
                  <a:lnTo>
                    <a:pt x="6" y="65"/>
                  </a:lnTo>
                  <a:lnTo>
                    <a:pt x="4" y="64"/>
                  </a:lnTo>
                  <a:lnTo>
                    <a:pt x="3" y="62"/>
                  </a:lnTo>
                  <a:lnTo>
                    <a:pt x="3" y="61"/>
                  </a:lnTo>
                  <a:lnTo>
                    <a:pt x="3" y="60"/>
                  </a:lnTo>
                  <a:lnTo>
                    <a:pt x="2" y="57"/>
                  </a:lnTo>
                  <a:lnTo>
                    <a:pt x="2" y="56"/>
                  </a:lnTo>
                  <a:lnTo>
                    <a:pt x="2" y="54"/>
                  </a:lnTo>
                  <a:lnTo>
                    <a:pt x="0" y="53"/>
                  </a:lnTo>
                  <a:lnTo>
                    <a:pt x="0" y="52"/>
                  </a:lnTo>
                  <a:lnTo>
                    <a:pt x="0" y="50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9642" name="Oval 98">
              <a:extLst>
                <a:ext uri="{FF2B5EF4-FFF2-40B4-BE49-F238E27FC236}">
                  <a16:creationId xmlns:a16="http://schemas.microsoft.com/office/drawing/2014/main" id="{5DCC3158-2B41-4849-80A1-7B7B679FCC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17" y="2216"/>
              <a:ext cx="60" cy="6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b="0">
                <a:solidFill>
                  <a:srgbClr val="000000"/>
                </a:solidFill>
                <a:latin typeface="Times" pitchFamily="2" charset="0"/>
              </a:endParaRPr>
            </a:p>
          </p:txBody>
        </p:sp>
        <p:sp>
          <p:nvSpPr>
            <p:cNvPr id="109643" name="Freeform 99">
              <a:extLst>
                <a:ext uri="{FF2B5EF4-FFF2-40B4-BE49-F238E27FC236}">
                  <a16:creationId xmlns:a16="http://schemas.microsoft.com/office/drawing/2014/main" id="{56EDF7AA-7720-5246-8332-CEABA69B8375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2" y="2534"/>
              <a:ext cx="40" cy="40"/>
            </a:xfrm>
            <a:custGeom>
              <a:avLst/>
              <a:gdLst>
                <a:gd name="T0" fmla="*/ 0 w 80"/>
                <a:gd name="T1" fmla="*/ 1 h 80"/>
                <a:gd name="T2" fmla="*/ 1 w 80"/>
                <a:gd name="T3" fmla="*/ 1 h 80"/>
                <a:gd name="T4" fmla="*/ 1 w 80"/>
                <a:gd name="T5" fmla="*/ 1 h 80"/>
                <a:gd name="T6" fmla="*/ 1 w 80"/>
                <a:gd name="T7" fmla="*/ 1 h 80"/>
                <a:gd name="T8" fmla="*/ 1 w 80"/>
                <a:gd name="T9" fmla="*/ 1 h 80"/>
                <a:gd name="T10" fmla="*/ 1 w 80"/>
                <a:gd name="T11" fmla="*/ 1 h 80"/>
                <a:gd name="T12" fmla="*/ 1 w 80"/>
                <a:gd name="T13" fmla="*/ 1 h 80"/>
                <a:gd name="T14" fmla="*/ 1 w 80"/>
                <a:gd name="T15" fmla="*/ 1 h 80"/>
                <a:gd name="T16" fmla="*/ 1 w 80"/>
                <a:gd name="T17" fmla="*/ 1 h 80"/>
                <a:gd name="T18" fmla="*/ 1 w 80"/>
                <a:gd name="T19" fmla="*/ 1 h 80"/>
                <a:gd name="T20" fmla="*/ 1 w 80"/>
                <a:gd name="T21" fmla="*/ 1 h 80"/>
                <a:gd name="T22" fmla="*/ 1 w 80"/>
                <a:gd name="T23" fmla="*/ 0 h 80"/>
                <a:gd name="T24" fmla="*/ 1 w 80"/>
                <a:gd name="T25" fmla="*/ 1 h 80"/>
                <a:gd name="T26" fmla="*/ 1 w 80"/>
                <a:gd name="T27" fmla="*/ 1 h 80"/>
                <a:gd name="T28" fmla="*/ 1 w 80"/>
                <a:gd name="T29" fmla="*/ 1 h 80"/>
                <a:gd name="T30" fmla="*/ 1 w 80"/>
                <a:gd name="T31" fmla="*/ 1 h 80"/>
                <a:gd name="T32" fmla="*/ 1 w 80"/>
                <a:gd name="T33" fmla="*/ 1 h 80"/>
                <a:gd name="T34" fmla="*/ 1 w 80"/>
                <a:gd name="T35" fmla="*/ 1 h 80"/>
                <a:gd name="T36" fmla="*/ 1 w 80"/>
                <a:gd name="T37" fmla="*/ 1 h 80"/>
                <a:gd name="T38" fmla="*/ 1 w 80"/>
                <a:gd name="T39" fmla="*/ 1 h 80"/>
                <a:gd name="T40" fmla="*/ 1 w 80"/>
                <a:gd name="T41" fmla="*/ 1 h 80"/>
                <a:gd name="T42" fmla="*/ 1 w 80"/>
                <a:gd name="T43" fmla="*/ 1 h 80"/>
                <a:gd name="T44" fmla="*/ 1 w 80"/>
                <a:gd name="T45" fmla="*/ 1 h 80"/>
                <a:gd name="T46" fmla="*/ 1 w 80"/>
                <a:gd name="T47" fmla="*/ 1 h 80"/>
                <a:gd name="T48" fmla="*/ 1 w 80"/>
                <a:gd name="T49" fmla="*/ 1 h 80"/>
                <a:gd name="T50" fmla="*/ 1 w 80"/>
                <a:gd name="T51" fmla="*/ 1 h 80"/>
                <a:gd name="T52" fmla="*/ 1 w 80"/>
                <a:gd name="T53" fmla="*/ 1 h 80"/>
                <a:gd name="T54" fmla="*/ 1 w 80"/>
                <a:gd name="T55" fmla="*/ 1 h 80"/>
                <a:gd name="T56" fmla="*/ 1 w 80"/>
                <a:gd name="T57" fmla="*/ 1 h 80"/>
                <a:gd name="T58" fmla="*/ 1 w 80"/>
                <a:gd name="T59" fmla="*/ 1 h 80"/>
                <a:gd name="T60" fmla="*/ 1 w 80"/>
                <a:gd name="T61" fmla="*/ 1 h 80"/>
                <a:gd name="T62" fmla="*/ 1 w 80"/>
                <a:gd name="T63" fmla="*/ 1 h 80"/>
                <a:gd name="T64" fmla="*/ 1 w 80"/>
                <a:gd name="T65" fmla="*/ 1 h 80"/>
                <a:gd name="T66" fmla="*/ 1 w 80"/>
                <a:gd name="T67" fmla="*/ 1 h 80"/>
                <a:gd name="T68" fmla="*/ 1 w 80"/>
                <a:gd name="T69" fmla="*/ 1 h 80"/>
                <a:gd name="T70" fmla="*/ 1 w 80"/>
                <a:gd name="T71" fmla="*/ 1 h 80"/>
                <a:gd name="T72" fmla="*/ 1 w 80"/>
                <a:gd name="T73" fmla="*/ 1 h 80"/>
                <a:gd name="T74" fmla="*/ 1 w 80"/>
                <a:gd name="T75" fmla="*/ 1 h 80"/>
                <a:gd name="T76" fmla="*/ 1 w 80"/>
                <a:gd name="T77" fmla="*/ 1 h 80"/>
                <a:gd name="T78" fmla="*/ 1 w 80"/>
                <a:gd name="T79" fmla="*/ 1 h 80"/>
                <a:gd name="T80" fmla="*/ 1 w 80"/>
                <a:gd name="T81" fmla="*/ 1 h 80"/>
                <a:gd name="T82" fmla="*/ 1 w 80"/>
                <a:gd name="T83" fmla="*/ 1 h 80"/>
                <a:gd name="T84" fmla="*/ 1 w 80"/>
                <a:gd name="T85" fmla="*/ 1 h 80"/>
                <a:gd name="T86" fmla="*/ 1 w 80"/>
                <a:gd name="T87" fmla="*/ 1 h 80"/>
                <a:gd name="T88" fmla="*/ 1 w 80"/>
                <a:gd name="T89" fmla="*/ 1 h 80"/>
                <a:gd name="T90" fmla="*/ 1 w 80"/>
                <a:gd name="T91" fmla="*/ 1 h 80"/>
                <a:gd name="T92" fmla="*/ 1 w 80"/>
                <a:gd name="T93" fmla="*/ 1 h 80"/>
                <a:gd name="T94" fmla="*/ 1 w 80"/>
                <a:gd name="T95" fmla="*/ 1 h 80"/>
                <a:gd name="T96" fmla="*/ 1 w 80"/>
                <a:gd name="T97" fmla="*/ 1 h 80"/>
                <a:gd name="T98" fmla="*/ 1 w 80"/>
                <a:gd name="T99" fmla="*/ 1 h 80"/>
                <a:gd name="T100" fmla="*/ 1 w 80"/>
                <a:gd name="T101" fmla="*/ 1 h 80"/>
                <a:gd name="T102" fmla="*/ 1 w 80"/>
                <a:gd name="T103" fmla="*/ 1 h 80"/>
                <a:gd name="T104" fmla="*/ 1 w 80"/>
                <a:gd name="T105" fmla="*/ 1 h 80"/>
                <a:gd name="T106" fmla="*/ 1 w 80"/>
                <a:gd name="T107" fmla="*/ 1 h 80"/>
                <a:gd name="T108" fmla="*/ 1 w 80"/>
                <a:gd name="T109" fmla="*/ 1 h 80"/>
                <a:gd name="T110" fmla="*/ 0 w 80"/>
                <a:gd name="T111" fmla="*/ 1 h 8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80"/>
                <a:gd name="T169" fmla="*/ 0 h 80"/>
                <a:gd name="T170" fmla="*/ 80 w 80"/>
                <a:gd name="T171" fmla="*/ 80 h 80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80" h="80">
                  <a:moveTo>
                    <a:pt x="0" y="48"/>
                  </a:moveTo>
                  <a:lnTo>
                    <a:pt x="0" y="33"/>
                  </a:lnTo>
                  <a:lnTo>
                    <a:pt x="0" y="31"/>
                  </a:lnTo>
                  <a:lnTo>
                    <a:pt x="0" y="29"/>
                  </a:lnTo>
                  <a:lnTo>
                    <a:pt x="0" y="28"/>
                  </a:lnTo>
                  <a:lnTo>
                    <a:pt x="2" y="27"/>
                  </a:lnTo>
                  <a:lnTo>
                    <a:pt x="2" y="25"/>
                  </a:lnTo>
                  <a:lnTo>
                    <a:pt x="2" y="24"/>
                  </a:lnTo>
                  <a:lnTo>
                    <a:pt x="3" y="21"/>
                  </a:lnTo>
                  <a:lnTo>
                    <a:pt x="3" y="20"/>
                  </a:lnTo>
                  <a:lnTo>
                    <a:pt x="3" y="19"/>
                  </a:lnTo>
                  <a:lnTo>
                    <a:pt x="4" y="17"/>
                  </a:lnTo>
                  <a:lnTo>
                    <a:pt x="6" y="16"/>
                  </a:lnTo>
                  <a:lnTo>
                    <a:pt x="6" y="15"/>
                  </a:lnTo>
                  <a:lnTo>
                    <a:pt x="7" y="13"/>
                  </a:lnTo>
                  <a:lnTo>
                    <a:pt x="8" y="12"/>
                  </a:lnTo>
                  <a:lnTo>
                    <a:pt x="8" y="11"/>
                  </a:lnTo>
                  <a:lnTo>
                    <a:pt x="9" y="11"/>
                  </a:lnTo>
                  <a:lnTo>
                    <a:pt x="11" y="9"/>
                  </a:lnTo>
                  <a:lnTo>
                    <a:pt x="12" y="8"/>
                  </a:lnTo>
                  <a:lnTo>
                    <a:pt x="13" y="7"/>
                  </a:lnTo>
                  <a:lnTo>
                    <a:pt x="15" y="7"/>
                  </a:lnTo>
                  <a:lnTo>
                    <a:pt x="16" y="5"/>
                  </a:lnTo>
                  <a:lnTo>
                    <a:pt x="17" y="4"/>
                  </a:lnTo>
                  <a:lnTo>
                    <a:pt x="19" y="4"/>
                  </a:lnTo>
                  <a:lnTo>
                    <a:pt x="20" y="3"/>
                  </a:lnTo>
                  <a:lnTo>
                    <a:pt x="21" y="3"/>
                  </a:lnTo>
                  <a:lnTo>
                    <a:pt x="23" y="3"/>
                  </a:lnTo>
                  <a:lnTo>
                    <a:pt x="24" y="1"/>
                  </a:lnTo>
                  <a:lnTo>
                    <a:pt x="25" y="1"/>
                  </a:lnTo>
                  <a:lnTo>
                    <a:pt x="28" y="1"/>
                  </a:lnTo>
                  <a:lnTo>
                    <a:pt x="29" y="1"/>
                  </a:lnTo>
                  <a:lnTo>
                    <a:pt x="31" y="1"/>
                  </a:lnTo>
                  <a:lnTo>
                    <a:pt x="32" y="0"/>
                  </a:lnTo>
                  <a:lnTo>
                    <a:pt x="48" y="0"/>
                  </a:lnTo>
                  <a:lnTo>
                    <a:pt x="49" y="1"/>
                  </a:lnTo>
                  <a:lnTo>
                    <a:pt x="51" y="1"/>
                  </a:lnTo>
                  <a:lnTo>
                    <a:pt x="53" y="1"/>
                  </a:lnTo>
                  <a:lnTo>
                    <a:pt x="55" y="1"/>
                  </a:lnTo>
                  <a:lnTo>
                    <a:pt x="56" y="1"/>
                  </a:lnTo>
                  <a:lnTo>
                    <a:pt x="57" y="3"/>
                  </a:lnTo>
                  <a:lnTo>
                    <a:pt x="59" y="3"/>
                  </a:lnTo>
                  <a:lnTo>
                    <a:pt x="60" y="3"/>
                  </a:lnTo>
                  <a:lnTo>
                    <a:pt x="61" y="4"/>
                  </a:lnTo>
                  <a:lnTo>
                    <a:pt x="63" y="4"/>
                  </a:lnTo>
                  <a:lnTo>
                    <a:pt x="64" y="5"/>
                  </a:lnTo>
                  <a:lnTo>
                    <a:pt x="65" y="7"/>
                  </a:lnTo>
                  <a:lnTo>
                    <a:pt x="67" y="7"/>
                  </a:lnTo>
                  <a:lnTo>
                    <a:pt x="68" y="8"/>
                  </a:lnTo>
                  <a:lnTo>
                    <a:pt x="69" y="9"/>
                  </a:lnTo>
                  <a:lnTo>
                    <a:pt x="71" y="11"/>
                  </a:lnTo>
                  <a:lnTo>
                    <a:pt x="72" y="11"/>
                  </a:lnTo>
                  <a:lnTo>
                    <a:pt x="73" y="12"/>
                  </a:lnTo>
                  <a:lnTo>
                    <a:pt x="73" y="13"/>
                  </a:lnTo>
                  <a:lnTo>
                    <a:pt x="75" y="15"/>
                  </a:lnTo>
                  <a:lnTo>
                    <a:pt x="76" y="16"/>
                  </a:lnTo>
                  <a:lnTo>
                    <a:pt x="76" y="17"/>
                  </a:lnTo>
                  <a:lnTo>
                    <a:pt x="77" y="19"/>
                  </a:lnTo>
                  <a:lnTo>
                    <a:pt x="77" y="20"/>
                  </a:lnTo>
                  <a:lnTo>
                    <a:pt x="79" y="21"/>
                  </a:lnTo>
                  <a:lnTo>
                    <a:pt x="79" y="24"/>
                  </a:lnTo>
                  <a:lnTo>
                    <a:pt x="79" y="25"/>
                  </a:lnTo>
                  <a:lnTo>
                    <a:pt x="80" y="27"/>
                  </a:lnTo>
                  <a:lnTo>
                    <a:pt x="80" y="28"/>
                  </a:lnTo>
                  <a:lnTo>
                    <a:pt x="80" y="29"/>
                  </a:lnTo>
                  <a:lnTo>
                    <a:pt x="80" y="31"/>
                  </a:lnTo>
                  <a:lnTo>
                    <a:pt x="80" y="33"/>
                  </a:lnTo>
                  <a:lnTo>
                    <a:pt x="80" y="48"/>
                  </a:lnTo>
                  <a:lnTo>
                    <a:pt x="80" y="50"/>
                  </a:lnTo>
                  <a:lnTo>
                    <a:pt x="80" y="52"/>
                  </a:lnTo>
                  <a:lnTo>
                    <a:pt x="80" y="53"/>
                  </a:lnTo>
                  <a:lnTo>
                    <a:pt x="80" y="54"/>
                  </a:lnTo>
                  <a:lnTo>
                    <a:pt x="79" y="56"/>
                  </a:lnTo>
                  <a:lnTo>
                    <a:pt x="79" y="57"/>
                  </a:lnTo>
                  <a:lnTo>
                    <a:pt x="79" y="60"/>
                  </a:lnTo>
                  <a:lnTo>
                    <a:pt x="77" y="61"/>
                  </a:lnTo>
                  <a:lnTo>
                    <a:pt x="77" y="62"/>
                  </a:lnTo>
                  <a:lnTo>
                    <a:pt x="76" y="64"/>
                  </a:lnTo>
                  <a:lnTo>
                    <a:pt x="76" y="65"/>
                  </a:lnTo>
                  <a:lnTo>
                    <a:pt x="75" y="66"/>
                  </a:lnTo>
                  <a:lnTo>
                    <a:pt x="73" y="68"/>
                  </a:lnTo>
                  <a:lnTo>
                    <a:pt x="73" y="69"/>
                  </a:lnTo>
                  <a:lnTo>
                    <a:pt x="72" y="70"/>
                  </a:lnTo>
                  <a:lnTo>
                    <a:pt x="71" y="70"/>
                  </a:lnTo>
                  <a:lnTo>
                    <a:pt x="69" y="72"/>
                  </a:lnTo>
                  <a:lnTo>
                    <a:pt x="68" y="73"/>
                  </a:lnTo>
                  <a:lnTo>
                    <a:pt x="67" y="74"/>
                  </a:lnTo>
                  <a:lnTo>
                    <a:pt x="65" y="74"/>
                  </a:lnTo>
                  <a:lnTo>
                    <a:pt x="64" y="76"/>
                  </a:lnTo>
                  <a:lnTo>
                    <a:pt x="63" y="77"/>
                  </a:lnTo>
                  <a:lnTo>
                    <a:pt x="61" y="77"/>
                  </a:lnTo>
                  <a:lnTo>
                    <a:pt x="60" y="78"/>
                  </a:lnTo>
                  <a:lnTo>
                    <a:pt x="59" y="78"/>
                  </a:lnTo>
                  <a:lnTo>
                    <a:pt x="57" y="78"/>
                  </a:lnTo>
                  <a:lnTo>
                    <a:pt x="56" y="80"/>
                  </a:lnTo>
                  <a:lnTo>
                    <a:pt x="55" y="80"/>
                  </a:lnTo>
                  <a:lnTo>
                    <a:pt x="53" y="80"/>
                  </a:lnTo>
                  <a:lnTo>
                    <a:pt x="51" y="80"/>
                  </a:lnTo>
                  <a:lnTo>
                    <a:pt x="49" y="80"/>
                  </a:lnTo>
                  <a:lnTo>
                    <a:pt x="48" y="80"/>
                  </a:lnTo>
                  <a:lnTo>
                    <a:pt x="32" y="80"/>
                  </a:lnTo>
                  <a:lnTo>
                    <a:pt x="31" y="80"/>
                  </a:lnTo>
                  <a:lnTo>
                    <a:pt x="29" y="80"/>
                  </a:lnTo>
                  <a:lnTo>
                    <a:pt x="28" y="80"/>
                  </a:lnTo>
                  <a:lnTo>
                    <a:pt x="25" y="80"/>
                  </a:lnTo>
                  <a:lnTo>
                    <a:pt x="24" y="80"/>
                  </a:lnTo>
                  <a:lnTo>
                    <a:pt x="23" y="78"/>
                  </a:lnTo>
                  <a:lnTo>
                    <a:pt x="21" y="78"/>
                  </a:lnTo>
                  <a:lnTo>
                    <a:pt x="20" y="78"/>
                  </a:lnTo>
                  <a:lnTo>
                    <a:pt x="19" y="77"/>
                  </a:lnTo>
                  <a:lnTo>
                    <a:pt x="17" y="77"/>
                  </a:lnTo>
                  <a:lnTo>
                    <a:pt x="16" y="76"/>
                  </a:lnTo>
                  <a:lnTo>
                    <a:pt x="15" y="74"/>
                  </a:lnTo>
                  <a:lnTo>
                    <a:pt x="13" y="74"/>
                  </a:lnTo>
                  <a:lnTo>
                    <a:pt x="12" y="73"/>
                  </a:lnTo>
                  <a:lnTo>
                    <a:pt x="11" y="72"/>
                  </a:lnTo>
                  <a:lnTo>
                    <a:pt x="9" y="70"/>
                  </a:lnTo>
                  <a:lnTo>
                    <a:pt x="8" y="70"/>
                  </a:lnTo>
                  <a:lnTo>
                    <a:pt x="8" y="69"/>
                  </a:lnTo>
                  <a:lnTo>
                    <a:pt x="7" y="68"/>
                  </a:lnTo>
                  <a:lnTo>
                    <a:pt x="6" y="66"/>
                  </a:lnTo>
                  <a:lnTo>
                    <a:pt x="6" y="65"/>
                  </a:lnTo>
                  <a:lnTo>
                    <a:pt x="4" y="64"/>
                  </a:lnTo>
                  <a:lnTo>
                    <a:pt x="3" y="62"/>
                  </a:lnTo>
                  <a:lnTo>
                    <a:pt x="3" y="61"/>
                  </a:lnTo>
                  <a:lnTo>
                    <a:pt x="3" y="60"/>
                  </a:lnTo>
                  <a:lnTo>
                    <a:pt x="2" y="57"/>
                  </a:lnTo>
                  <a:lnTo>
                    <a:pt x="2" y="56"/>
                  </a:lnTo>
                  <a:lnTo>
                    <a:pt x="2" y="54"/>
                  </a:lnTo>
                  <a:lnTo>
                    <a:pt x="0" y="53"/>
                  </a:lnTo>
                  <a:lnTo>
                    <a:pt x="0" y="52"/>
                  </a:lnTo>
                  <a:lnTo>
                    <a:pt x="0" y="50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9644" name="Oval 100">
              <a:extLst>
                <a:ext uri="{FF2B5EF4-FFF2-40B4-BE49-F238E27FC236}">
                  <a16:creationId xmlns:a16="http://schemas.microsoft.com/office/drawing/2014/main" id="{0CAD39D4-CC7C-8A48-AEE1-47E88DD88C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00" y="2216"/>
              <a:ext cx="60" cy="6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b="0">
                <a:solidFill>
                  <a:srgbClr val="000000"/>
                </a:solidFill>
                <a:latin typeface="Times" pitchFamily="2" charset="0"/>
              </a:endParaRPr>
            </a:p>
          </p:txBody>
        </p:sp>
      </p:grpSp>
      <p:sp>
        <p:nvSpPr>
          <p:cNvPr id="109572" name="Oval 1">
            <a:extLst>
              <a:ext uri="{FF2B5EF4-FFF2-40B4-BE49-F238E27FC236}">
                <a16:creationId xmlns:a16="http://schemas.microsoft.com/office/drawing/2014/main" id="{DA34AA78-9DE7-0B48-B7CD-4CBA50F048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08400" y="2762250"/>
            <a:ext cx="914400" cy="838200"/>
          </a:xfrm>
          <a:prstGeom prst="ellips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solidFill>
                <a:srgbClr val="000000"/>
              </a:solidFill>
              <a:latin typeface="Times" pitchFamily="2" charset="0"/>
            </a:endParaRPr>
          </a:p>
        </p:txBody>
      </p:sp>
      <p:sp>
        <p:nvSpPr>
          <p:cNvPr id="109573" name="TextBox 2">
            <a:extLst>
              <a:ext uri="{FF2B5EF4-FFF2-40B4-BE49-F238E27FC236}">
                <a16:creationId xmlns:a16="http://schemas.microsoft.com/office/drawing/2014/main" id="{0022D67B-A8AE-4F4E-845A-7C546F5CAE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57714" y="1622426"/>
            <a:ext cx="43084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0">
                <a:solidFill>
                  <a:srgbClr val="FF0000"/>
                </a:solidFill>
                <a:latin typeface="Times" pitchFamily="2" charset="0"/>
              </a:rPr>
              <a:t>This is the new thing relative to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0">
                <a:solidFill>
                  <a:srgbClr val="FF0000"/>
                </a:solidFill>
                <a:latin typeface="Times" pitchFamily="2" charset="0"/>
              </a:rPr>
              <a:t>the previous figure, plus the clear_n line</a:t>
            </a:r>
          </a:p>
        </p:txBody>
      </p:sp>
      <p:cxnSp>
        <p:nvCxnSpPr>
          <p:cNvPr id="109574" name="Straight Arrow Connector 6">
            <a:extLst>
              <a:ext uri="{FF2B5EF4-FFF2-40B4-BE49-F238E27FC236}">
                <a16:creationId xmlns:a16="http://schemas.microsoft.com/office/drawing/2014/main" id="{4F328D78-D9F7-E34C-8966-4089A3A6EBAF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4230688" y="2292350"/>
            <a:ext cx="355600" cy="469900"/>
          </a:xfrm>
          <a:prstGeom prst="straightConnector1">
            <a:avLst/>
          </a:prstGeom>
          <a:noFill/>
          <a:ln w="31750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A346B0E9-B72D-0706-9992-20890A3AB6D5}"/>
              </a:ext>
            </a:extLst>
          </p:cNvPr>
          <p:cNvSpPr txBox="1"/>
          <p:nvPr/>
        </p:nvSpPr>
        <p:spPr>
          <a:xfrm>
            <a:off x="436767" y="2860307"/>
            <a:ext cx="129554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1 - count</a:t>
            </a:r>
          </a:p>
          <a:p>
            <a:r>
              <a:rPr lang="en-US" dirty="0">
                <a:solidFill>
                  <a:srgbClr val="FF0000"/>
                </a:solidFill>
              </a:rPr>
              <a:t>0 - pause</a:t>
            </a:r>
          </a:p>
        </p:txBody>
      </p:sp>
    </p:spTree>
  </p:cSld>
  <p:clrMapOvr>
    <a:masterClrMapping/>
  </p:clrMapOvr>
  <p:transition/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593" name="Picture 2">
            <a:extLst>
              <a:ext uri="{FF2B5EF4-FFF2-40B4-BE49-F238E27FC236}">
                <a16:creationId xmlns:a16="http://schemas.microsoft.com/office/drawing/2014/main" id="{211C2AD2-9ECC-8949-B302-F25BBF0282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1" y="2057401"/>
            <a:ext cx="8086725" cy="286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0594" name="TextBox 125">
            <a:extLst>
              <a:ext uri="{FF2B5EF4-FFF2-40B4-BE49-F238E27FC236}">
                <a16:creationId xmlns:a16="http://schemas.microsoft.com/office/drawing/2014/main" id="{63B12106-1937-AC44-B094-0638616828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05700" y="6550026"/>
            <a:ext cx="25527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0">
                <a:solidFill>
                  <a:srgbClr val="000000"/>
                </a:solidFill>
                <a:latin typeface="Times" pitchFamily="2" charset="0"/>
              </a:rPr>
              <a:t>[ Figure 5.56 from the textbook ]</a:t>
            </a:r>
          </a:p>
        </p:txBody>
      </p:sp>
      <p:sp>
        <p:nvSpPr>
          <p:cNvPr id="110595" name="Title 1">
            <a:extLst>
              <a:ext uri="{FF2B5EF4-FFF2-40B4-BE49-F238E27FC236}">
                <a16:creationId xmlns:a16="http://schemas.microsoft.com/office/drawing/2014/main" id="{72956D5F-7018-3E41-BCFF-675C89F5C468}"/>
              </a:ext>
            </a:extLst>
          </p:cNvPr>
          <p:cNvSpPr txBox="1">
            <a:spLocks/>
          </p:cNvSpPr>
          <p:nvPr/>
        </p:nvSpPr>
        <p:spPr bwMode="auto">
          <a:xfrm>
            <a:off x="914400" y="228600"/>
            <a:ext cx="9144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200">
                <a:solidFill>
                  <a:srgbClr val="000000"/>
                </a:solidFill>
              </a:rPr>
              <a:t>Providing an enable input for a D flip-flop</a:t>
            </a:r>
          </a:p>
        </p:txBody>
      </p:sp>
    </p:spTree>
  </p:cSld>
  <p:clrMapOvr>
    <a:masterClrMapping/>
  </p:clrMapOvr>
  <p:transition/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7" name="Rectangle 3">
            <a:extLst>
              <a:ext uri="{FF2B5EF4-FFF2-40B4-BE49-F238E27FC236}">
                <a16:creationId xmlns:a16="http://schemas.microsoft.com/office/drawing/2014/main" id="{3E5EB866-DF8E-F842-B16B-9EA5F049E0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2590800"/>
            <a:ext cx="914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rgbClr val="000000"/>
                </a:solidFill>
              </a:rPr>
              <a:t>Synchronous Counter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rgbClr val="000000"/>
                </a:solidFill>
              </a:rPr>
              <a:t>(with D Flip-Flops)</a:t>
            </a:r>
          </a:p>
        </p:txBody>
      </p:sp>
    </p:spTree>
  </p:cSld>
  <p:clrMapOvr>
    <a:masterClrMapping/>
  </p:clrMapOvr>
  <p:transition/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41" name="Picture 455">
            <a:extLst>
              <a:ext uri="{FF2B5EF4-FFF2-40B4-BE49-F238E27FC236}">
                <a16:creationId xmlns:a16="http://schemas.microsoft.com/office/drawing/2014/main" id="{8DA56894-5BCC-8649-B4D9-658E025E99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762000"/>
            <a:ext cx="5181600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42" name="Title 1">
            <a:extLst>
              <a:ext uri="{FF2B5EF4-FFF2-40B4-BE49-F238E27FC236}">
                <a16:creationId xmlns:a16="http://schemas.microsoft.com/office/drawing/2014/main" id="{B4A16638-B54E-4245-83FF-0392299D2D3A}"/>
              </a:ext>
            </a:extLst>
          </p:cNvPr>
          <p:cNvSpPr txBox="1">
            <a:spLocks/>
          </p:cNvSpPr>
          <p:nvPr/>
        </p:nvSpPr>
        <p:spPr bwMode="auto">
          <a:xfrm>
            <a:off x="914400" y="0"/>
            <a:ext cx="9144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rgbClr val="000000"/>
                </a:solidFill>
              </a:rPr>
              <a:t>A 4-bit up-counter with D flip-flops</a:t>
            </a:r>
          </a:p>
        </p:txBody>
      </p:sp>
      <p:sp>
        <p:nvSpPr>
          <p:cNvPr id="112643" name="TextBox 125">
            <a:extLst>
              <a:ext uri="{FF2B5EF4-FFF2-40B4-BE49-F238E27FC236}">
                <a16:creationId xmlns:a16="http://schemas.microsoft.com/office/drawing/2014/main" id="{21FFD6B3-6C4A-AE45-8AD1-9D2CA938CD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05700" y="6550026"/>
            <a:ext cx="25527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0">
                <a:solidFill>
                  <a:srgbClr val="000000"/>
                </a:solidFill>
                <a:latin typeface="Times" pitchFamily="2" charset="0"/>
              </a:rPr>
              <a:t>[ Figure 5.23 from the textbook ]</a:t>
            </a:r>
          </a:p>
        </p:txBody>
      </p:sp>
    </p:spTree>
  </p:cSld>
  <p:clrMapOvr>
    <a:masterClrMapping/>
  </p:clrMapOvr>
  <p:transition/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665" name="Picture 455">
            <a:extLst>
              <a:ext uri="{FF2B5EF4-FFF2-40B4-BE49-F238E27FC236}">
                <a16:creationId xmlns:a16="http://schemas.microsoft.com/office/drawing/2014/main" id="{D0BAC4E8-59C0-AC40-BFD6-77473E3B9D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762000"/>
            <a:ext cx="5181600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3666" name="Title 1">
            <a:extLst>
              <a:ext uri="{FF2B5EF4-FFF2-40B4-BE49-F238E27FC236}">
                <a16:creationId xmlns:a16="http://schemas.microsoft.com/office/drawing/2014/main" id="{018BEDDA-CED7-A845-B3ED-455A99D45185}"/>
              </a:ext>
            </a:extLst>
          </p:cNvPr>
          <p:cNvSpPr txBox="1">
            <a:spLocks/>
          </p:cNvSpPr>
          <p:nvPr/>
        </p:nvSpPr>
        <p:spPr bwMode="auto">
          <a:xfrm>
            <a:off x="914400" y="0"/>
            <a:ext cx="9144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rgbClr val="000000"/>
                </a:solidFill>
              </a:rPr>
              <a:t>A 4-bit up-counter with D flip-flops</a:t>
            </a:r>
          </a:p>
        </p:txBody>
      </p:sp>
      <p:sp>
        <p:nvSpPr>
          <p:cNvPr id="113667" name="TextBox 125">
            <a:extLst>
              <a:ext uri="{FF2B5EF4-FFF2-40B4-BE49-F238E27FC236}">
                <a16:creationId xmlns:a16="http://schemas.microsoft.com/office/drawing/2014/main" id="{B9488D43-E304-444B-BD65-1F3D2C66A6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05700" y="6550026"/>
            <a:ext cx="25527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0">
                <a:solidFill>
                  <a:srgbClr val="000000"/>
                </a:solidFill>
                <a:latin typeface="Times" pitchFamily="2" charset="0"/>
              </a:rPr>
              <a:t>[ Figure 5.23 from the textbook ]</a:t>
            </a:r>
          </a:p>
        </p:txBody>
      </p:sp>
      <p:grpSp>
        <p:nvGrpSpPr>
          <p:cNvPr id="113668" name="Group 4">
            <a:extLst>
              <a:ext uri="{FF2B5EF4-FFF2-40B4-BE49-F238E27FC236}">
                <a16:creationId xmlns:a16="http://schemas.microsoft.com/office/drawing/2014/main" id="{DCC3157B-1A7B-C747-80EF-0A11E95C054F}"/>
              </a:ext>
            </a:extLst>
          </p:cNvPr>
          <p:cNvGrpSpPr>
            <a:grpSpLocks/>
          </p:cNvGrpSpPr>
          <p:nvPr/>
        </p:nvGrpSpPr>
        <p:grpSpPr bwMode="auto">
          <a:xfrm>
            <a:off x="4826000" y="706439"/>
            <a:ext cx="2846388" cy="1273175"/>
            <a:chOff x="3912243" y="706055"/>
            <a:chExt cx="2846408" cy="1273215"/>
          </a:xfrm>
        </p:grpSpPr>
        <p:sp>
          <p:nvSpPr>
            <p:cNvPr id="2" name="Frame 1">
              <a:extLst>
                <a:ext uri="{FF2B5EF4-FFF2-40B4-BE49-F238E27FC236}">
                  <a16:creationId xmlns:a16="http://schemas.microsoft.com/office/drawing/2014/main" id="{129D6CE2-A4E0-104F-B9DC-6493B62CAE8E}"/>
                </a:ext>
              </a:extLst>
            </p:cNvPr>
            <p:cNvSpPr/>
            <p:nvPr/>
          </p:nvSpPr>
          <p:spPr bwMode="auto">
            <a:xfrm>
              <a:off x="3912243" y="706055"/>
              <a:ext cx="2846408" cy="1273215"/>
            </a:xfrm>
            <a:prstGeom prst="frame">
              <a:avLst>
                <a:gd name="adj1" fmla="val 0"/>
              </a:avLst>
            </a:prstGeom>
            <a:noFill/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/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" charset="0"/>
                <a:ea typeface="ＭＳ Ｐゴシック" charset="0"/>
              </a:endParaRPr>
            </a:p>
          </p:txBody>
        </p:sp>
        <p:sp>
          <p:nvSpPr>
            <p:cNvPr id="113679" name="TextBox 2">
              <a:extLst>
                <a:ext uri="{FF2B5EF4-FFF2-40B4-BE49-F238E27FC236}">
                  <a16:creationId xmlns:a16="http://schemas.microsoft.com/office/drawing/2014/main" id="{8FF3D969-8E44-914C-B51A-8A5393438C7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71081" y="1461304"/>
              <a:ext cx="1252715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000" b="0">
                  <a:solidFill>
                    <a:srgbClr val="FF0000"/>
                  </a:solidFill>
                  <a:latin typeface="Times" pitchFamily="2" charset="0"/>
                </a:rPr>
                <a:t>T flip-flop</a:t>
              </a:r>
              <a:endParaRPr lang="en-US" altLang="en-US" b="0">
                <a:solidFill>
                  <a:srgbClr val="FF0000"/>
                </a:solidFill>
                <a:latin typeface="Times" pitchFamily="2" charset="0"/>
              </a:endParaRPr>
            </a:p>
          </p:txBody>
        </p:sp>
      </p:grpSp>
      <p:grpSp>
        <p:nvGrpSpPr>
          <p:cNvPr id="113669" name="Group 9">
            <a:extLst>
              <a:ext uri="{FF2B5EF4-FFF2-40B4-BE49-F238E27FC236}">
                <a16:creationId xmlns:a16="http://schemas.microsoft.com/office/drawing/2014/main" id="{B2A16323-B30F-4D47-92AE-31B0804A1A0D}"/>
              </a:ext>
            </a:extLst>
          </p:cNvPr>
          <p:cNvGrpSpPr>
            <a:grpSpLocks/>
          </p:cNvGrpSpPr>
          <p:nvPr/>
        </p:nvGrpSpPr>
        <p:grpSpPr bwMode="auto">
          <a:xfrm>
            <a:off x="4816475" y="2097089"/>
            <a:ext cx="2846388" cy="1273175"/>
            <a:chOff x="3912243" y="706055"/>
            <a:chExt cx="2846408" cy="1273215"/>
          </a:xfrm>
        </p:grpSpPr>
        <p:sp>
          <p:nvSpPr>
            <p:cNvPr id="11" name="Frame 10">
              <a:extLst>
                <a:ext uri="{FF2B5EF4-FFF2-40B4-BE49-F238E27FC236}">
                  <a16:creationId xmlns:a16="http://schemas.microsoft.com/office/drawing/2014/main" id="{368655FD-2F2A-E248-BC44-A924008865A0}"/>
                </a:ext>
              </a:extLst>
            </p:cNvPr>
            <p:cNvSpPr/>
            <p:nvPr/>
          </p:nvSpPr>
          <p:spPr bwMode="auto">
            <a:xfrm>
              <a:off x="3912243" y="706055"/>
              <a:ext cx="2846408" cy="1273215"/>
            </a:xfrm>
            <a:prstGeom prst="frame">
              <a:avLst>
                <a:gd name="adj1" fmla="val 0"/>
              </a:avLst>
            </a:prstGeom>
            <a:noFill/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/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" charset="0"/>
                <a:ea typeface="ＭＳ Ｐゴシック" charset="0"/>
              </a:endParaRPr>
            </a:p>
          </p:txBody>
        </p:sp>
        <p:sp>
          <p:nvSpPr>
            <p:cNvPr id="113677" name="TextBox 11">
              <a:extLst>
                <a:ext uri="{FF2B5EF4-FFF2-40B4-BE49-F238E27FC236}">
                  <a16:creationId xmlns:a16="http://schemas.microsoft.com/office/drawing/2014/main" id="{EA43BEE2-26A1-F142-94D4-91A255A6053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71081" y="1461304"/>
              <a:ext cx="1252715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000" b="0">
                  <a:solidFill>
                    <a:srgbClr val="FF0000"/>
                  </a:solidFill>
                  <a:latin typeface="Times" pitchFamily="2" charset="0"/>
                </a:rPr>
                <a:t>T flip-flop</a:t>
              </a:r>
              <a:endParaRPr lang="en-US" altLang="en-US" b="0">
                <a:solidFill>
                  <a:srgbClr val="FF0000"/>
                </a:solidFill>
                <a:latin typeface="Times" pitchFamily="2" charset="0"/>
              </a:endParaRPr>
            </a:p>
          </p:txBody>
        </p:sp>
      </p:grpSp>
      <p:grpSp>
        <p:nvGrpSpPr>
          <p:cNvPr id="113670" name="Group 12">
            <a:extLst>
              <a:ext uri="{FF2B5EF4-FFF2-40B4-BE49-F238E27FC236}">
                <a16:creationId xmlns:a16="http://schemas.microsoft.com/office/drawing/2014/main" id="{45F9403A-4B79-8F49-9B07-1EB659ED64F4}"/>
              </a:ext>
            </a:extLst>
          </p:cNvPr>
          <p:cNvGrpSpPr>
            <a:grpSpLocks/>
          </p:cNvGrpSpPr>
          <p:nvPr/>
        </p:nvGrpSpPr>
        <p:grpSpPr bwMode="auto">
          <a:xfrm>
            <a:off x="4830764" y="3476626"/>
            <a:ext cx="2846387" cy="1273175"/>
            <a:chOff x="3912243" y="706055"/>
            <a:chExt cx="2846408" cy="1273215"/>
          </a:xfrm>
        </p:grpSpPr>
        <p:sp>
          <p:nvSpPr>
            <p:cNvPr id="14" name="Frame 13">
              <a:extLst>
                <a:ext uri="{FF2B5EF4-FFF2-40B4-BE49-F238E27FC236}">
                  <a16:creationId xmlns:a16="http://schemas.microsoft.com/office/drawing/2014/main" id="{3FFBA29F-44EC-DA43-86C6-6103374E76BA}"/>
                </a:ext>
              </a:extLst>
            </p:cNvPr>
            <p:cNvSpPr/>
            <p:nvPr/>
          </p:nvSpPr>
          <p:spPr bwMode="auto">
            <a:xfrm>
              <a:off x="3912243" y="706055"/>
              <a:ext cx="2846408" cy="1273215"/>
            </a:xfrm>
            <a:prstGeom prst="frame">
              <a:avLst>
                <a:gd name="adj1" fmla="val 0"/>
              </a:avLst>
            </a:prstGeom>
            <a:noFill/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/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" charset="0"/>
                <a:ea typeface="ＭＳ Ｐゴシック" charset="0"/>
              </a:endParaRPr>
            </a:p>
          </p:txBody>
        </p:sp>
        <p:sp>
          <p:nvSpPr>
            <p:cNvPr id="113675" name="TextBox 14">
              <a:extLst>
                <a:ext uri="{FF2B5EF4-FFF2-40B4-BE49-F238E27FC236}">
                  <a16:creationId xmlns:a16="http://schemas.microsoft.com/office/drawing/2014/main" id="{E20D6131-EFE2-314A-8436-03AAD7C4972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71081" y="1461304"/>
              <a:ext cx="1252715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000" b="0">
                  <a:solidFill>
                    <a:srgbClr val="FF0000"/>
                  </a:solidFill>
                  <a:latin typeface="Times" pitchFamily="2" charset="0"/>
                </a:rPr>
                <a:t>T flip-flop</a:t>
              </a:r>
              <a:endParaRPr lang="en-US" altLang="en-US" b="0">
                <a:solidFill>
                  <a:srgbClr val="FF0000"/>
                </a:solidFill>
                <a:latin typeface="Times" pitchFamily="2" charset="0"/>
              </a:endParaRPr>
            </a:p>
          </p:txBody>
        </p:sp>
      </p:grpSp>
      <p:grpSp>
        <p:nvGrpSpPr>
          <p:cNvPr id="113671" name="Group 15">
            <a:extLst>
              <a:ext uri="{FF2B5EF4-FFF2-40B4-BE49-F238E27FC236}">
                <a16:creationId xmlns:a16="http://schemas.microsoft.com/office/drawing/2014/main" id="{036221E7-2D60-514C-B289-BE7EF7AD5F7F}"/>
              </a:ext>
            </a:extLst>
          </p:cNvPr>
          <p:cNvGrpSpPr>
            <a:grpSpLocks/>
          </p:cNvGrpSpPr>
          <p:nvPr/>
        </p:nvGrpSpPr>
        <p:grpSpPr bwMode="auto">
          <a:xfrm>
            <a:off x="4832350" y="4843464"/>
            <a:ext cx="2846388" cy="1273175"/>
            <a:chOff x="3912243" y="706055"/>
            <a:chExt cx="2846408" cy="1273215"/>
          </a:xfrm>
        </p:grpSpPr>
        <p:sp>
          <p:nvSpPr>
            <p:cNvPr id="17" name="Frame 16">
              <a:extLst>
                <a:ext uri="{FF2B5EF4-FFF2-40B4-BE49-F238E27FC236}">
                  <a16:creationId xmlns:a16="http://schemas.microsoft.com/office/drawing/2014/main" id="{A7B60ED2-D95B-3941-A0F7-841A70682EFA}"/>
                </a:ext>
              </a:extLst>
            </p:cNvPr>
            <p:cNvSpPr/>
            <p:nvPr/>
          </p:nvSpPr>
          <p:spPr bwMode="auto">
            <a:xfrm>
              <a:off x="3912243" y="706055"/>
              <a:ext cx="2846408" cy="1273215"/>
            </a:xfrm>
            <a:prstGeom prst="frame">
              <a:avLst>
                <a:gd name="adj1" fmla="val 0"/>
              </a:avLst>
            </a:prstGeom>
            <a:noFill/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/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" charset="0"/>
                <a:ea typeface="ＭＳ Ｐゴシック" charset="0"/>
              </a:endParaRPr>
            </a:p>
          </p:txBody>
        </p:sp>
        <p:sp>
          <p:nvSpPr>
            <p:cNvPr id="113673" name="TextBox 17">
              <a:extLst>
                <a:ext uri="{FF2B5EF4-FFF2-40B4-BE49-F238E27FC236}">
                  <a16:creationId xmlns:a16="http://schemas.microsoft.com/office/drawing/2014/main" id="{78F70BFF-352C-0C4E-96E3-F82FD322F86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71081" y="1461304"/>
              <a:ext cx="1252715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000" b="0">
                  <a:solidFill>
                    <a:srgbClr val="FF0000"/>
                  </a:solidFill>
                  <a:latin typeface="Times" pitchFamily="2" charset="0"/>
                </a:rPr>
                <a:t>T flip-flop</a:t>
              </a:r>
              <a:endParaRPr lang="en-US" altLang="en-US" b="0">
                <a:solidFill>
                  <a:srgbClr val="FF0000"/>
                </a:solidFill>
                <a:latin typeface="Times" pitchFamily="2" charset="0"/>
              </a:endParaRPr>
            </a:p>
          </p:txBody>
        </p:sp>
      </p:grpSp>
    </p:spTree>
  </p:cSld>
  <p:clrMapOvr>
    <a:masterClrMapping/>
  </p:clrMapOvr>
  <p:transition/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89" name="Title 1">
            <a:extLst>
              <a:ext uri="{FF2B5EF4-FFF2-40B4-BE49-F238E27FC236}">
                <a16:creationId xmlns:a16="http://schemas.microsoft.com/office/drawing/2014/main" id="{C11F749E-2777-964A-AB4B-E5745F2A58F4}"/>
              </a:ext>
            </a:extLst>
          </p:cNvPr>
          <p:cNvSpPr txBox="1">
            <a:spLocks/>
          </p:cNvSpPr>
          <p:nvPr/>
        </p:nvSpPr>
        <p:spPr bwMode="auto">
          <a:xfrm>
            <a:off x="914400" y="228600"/>
            <a:ext cx="9144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rgbClr val="000000"/>
                </a:solidFill>
              </a:rPr>
              <a:t>Equivalent to this circuit with T flip-flops</a:t>
            </a:r>
          </a:p>
        </p:txBody>
      </p:sp>
      <p:sp>
        <p:nvSpPr>
          <p:cNvPr id="114690" name="Line 4">
            <a:extLst>
              <a:ext uri="{FF2B5EF4-FFF2-40B4-BE49-F238E27FC236}">
                <a16:creationId xmlns:a16="http://schemas.microsoft.com/office/drawing/2014/main" id="{2A9A31BD-0E4A-4344-B6A2-4803C7CE2BF0}"/>
              </a:ext>
            </a:extLst>
          </p:cNvPr>
          <p:cNvSpPr>
            <a:spLocks noChangeShapeType="1"/>
          </p:cNvSpPr>
          <p:nvPr/>
        </p:nvSpPr>
        <p:spPr bwMode="auto">
          <a:xfrm>
            <a:off x="1954213" y="3349625"/>
            <a:ext cx="336550" cy="15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4691" name="Line 6">
            <a:extLst>
              <a:ext uri="{FF2B5EF4-FFF2-40B4-BE49-F238E27FC236}">
                <a16:creationId xmlns:a16="http://schemas.microsoft.com/office/drawing/2014/main" id="{BCA90F6E-14FA-014F-A6FE-39A07593F163}"/>
              </a:ext>
            </a:extLst>
          </p:cNvPr>
          <p:cNvSpPr>
            <a:spLocks noChangeShapeType="1"/>
          </p:cNvSpPr>
          <p:nvPr/>
        </p:nvSpPr>
        <p:spPr bwMode="auto">
          <a:xfrm>
            <a:off x="2965450" y="3349625"/>
            <a:ext cx="338138" cy="15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4692" name="Rectangle 7">
            <a:extLst>
              <a:ext uri="{FF2B5EF4-FFF2-40B4-BE49-F238E27FC236}">
                <a16:creationId xmlns:a16="http://schemas.microsoft.com/office/drawing/2014/main" id="{315579CF-0498-E24E-8CD6-6F87357339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90764" y="3076575"/>
            <a:ext cx="674687" cy="1074738"/>
          </a:xfrm>
          <a:prstGeom prst="rect">
            <a:avLst/>
          </a:prstGeom>
          <a:solidFill>
            <a:srgbClr val="FFFFFF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solidFill>
                <a:srgbClr val="000000"/>
              </a:solidFill>
              <a:latin typeface="Times" pitchFamily="2" charset="0"/>
            </a:endParaRPr>
          </a:p>
        </p:txBody>
      </p:sp>
      <p:sp>
        <p:nvSpPr>
          <p:cNvPr id="114693" name="Rectangle 8">
            <a:extLst>
              <a:ext uri="{FF2B5EF4-FFF2-40B4-BE49-F238E27FC236}">
                <a16:creationId xmlns:a16="http://schemas.microsoft.com/office/drawing/2014/main" id="{A6068453-E5CE-054C-A0E2-BE724942EC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57439" y="3248025"/>
            <a:ext cx="161711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500" b="0">
                <a:solidFill>
                  <a:srgbClr val="000000"/>
                </a:solidFill>
                <a:latin typeface="Times-Roman" pitchFamily="2" charset="0"/>
              </a:rPr>
              <a:t>T </a:t>
            </a:r>
            <a:endParaRPr lang="en-US" altLang="en-US" b="0">
              <a:solidFill>
                <a:srgbClr val="000000"/>
              </a:solidFill>
              <a:latin typeface="Times" pitchFamily="2" charset="0"/>
            </a:endParaRPr>
          </a:p>
        </p:txBody>
      </p:sp>
      <p:sp>
        <p:nvSpPr>
          <p:cNvPr id="114694" name="Rectangle 9">
            <a:extLst>
              <a:ext uri="{FF2B5EF4-FFF2-40B4-BE49-F238E27FC236}">
                <a16:creationId xmlns:a16="http://schemas.microsoft.com/office/drawing/2014/main" id="{E370A39A-CDD3-4248-86BB-DFF8CCDEB1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52725" y="3241675"/>
            <a:ext cx="187552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500" b="0">
                <a:solidFill>
                  <a:srgbClr val="000000"/>
                </a:solidFill>
                <a:latin typeface="Times-Roman" pitchFamily="2" charset="0"/>
              </a:rPr>
              <a:t>Q </a:t>
            </a:r>
            <a:endParaRPr lang="en-US" altLang="en-US" b="0">
              <a:solidFill>
                <a:srgbClr val="000000"/>
              </a:solidFill>
              <a:latin typeface="Times" pitchFamily="2" charset="0"/>
            </a:endParaRPr>
          </a:p>
        </p:txBody>
      </p:sp>
      <p:sp>
        <p:nvSpPr>
          <p:cNvPr id="114695" name="Line 10">
            <a:extLst>
              <a:ext uri="{FF2B5EF4-FFF2-40B4-BE49-F238E27FC236}">
                <a16:creationId xmlns:a16="http://schemas.microsoft.com/office/drawing/2014/main" id="{D0C0DDC5-D9E3-AE44-BD7A-7F0136C3D4E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755901" y="3771900"/>
            <a:ext cx="104775" cy="15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4696" name="Rectangle 11">
            <a:extLst>
              <a:ext uri="{FF2B5EF4-FFF2-40B4-BE49-F238E27FC236}">
                <a16:creationId xmlns:a16="http://schemas.microsoft.com/office/drawing/2014/main" id="{08013967-1952-EC43-BA18-16C9FB9142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6375" y="3779838"/>
            <a:ext cx="187552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500" b="0">
                <a:solidFill>
                  <a:srgbClr val="000000"/>
                </a:solidFill>
                <a:latin typeface="Times-Roman" pitchFamily="2" charset="0"/>
              </a:rPr>
              <a:t>Q </a:t>
            </a:r>
            <a:endParaRPr lang="en-US" altLang="en-US" b="0">
              <a:solidFill>
                <a:srgbClr val="000000"/>
              </a:solidFill>
              <a:latin typeface="Times" pitchFamily="2" charset="0"/>
            </a:endParaRPr>
          </a:p>
        </p:txBody>
      </p:sp>
      <p:sp>
        <p:nvSpPr>
          <p:cNvPr id="114697" name="Rectangle 12">
            <a:extLst>
              <a:ext uri="{FF2B5EF4-FFF2-40B4-BE49-F238E27FC236}">
                <a16:creationId xmlns:a16="http://schemas.microsoft.com/office/drawing/2014/main" id="{668C4E27-6DF3-AF44-8CCF-74212C6F0F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89414" y="3076575"/>
            <a:ext cx="674687" cy="1074738"/>
          </a:xfrm>
          <a:prstGeom prst="rect">
            <a:avLst/>
          </a:prstGeom>
          <a:solidFill>
            <a:srgbClr val="FFFFFF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solidFill>
                <a:srgbClr val="000000"/>
              </a:solidFill>
              <a:latin typeface="Times" pitchFamily="2" charset="0"/>
            </a:endParaRPr>
          </a:p>
        </p:txBody>
      </p:sp>
      <p:sp>
        <p:nvSpPr>
          <p:cNvPr id="114698" name="Rectangle 13">
            <a:extLst>
              <a:ext uri="{FF2B5EF4-FFF2-40B4-BE49-F238E27FC236}">
                <a16:creationId xmlns:a16="http://schemas.microsoft.com/office/drawing/2014/main" id="{9C3D7273-8241-AF4E-879F-8B3B632F39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35101" y="3773488"/>
            <a:ext cx="506549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500" b="0">
                <a:solidFill>
                  <a:srgbClr val="000000"/>
                </a:solidFill>
                <a:latin typeface="Times-Roman" pitchFamily="2" charset="0"/>
              </a:rPr>
              <a:t>Clock </a:t>
            </a:r>
            <a:endParaRPr lang="en-US" altLang="en-US" b="0">
              <a:solidFill>
                <a:srgbClr val="000000"/>
              </a:solidFill>
              <a:latin typeface="Times" pitchFamily="2" charset="0"/>
            </a:endParaRPr>
          </a:p>
        </p:txBody>
      </p:sp>
      <p:sp>
        <p:nvSpPr>
          <p:cNvPr id="114699" name="Rectangle 14">
            <a:extLst>
              <a:ext uri="{FF2B5EF4-FFF2-40B4-BE49-F238E27FC236}">
                <a16:creationId xmlns:a16="http://schemas.microsoft.com/office/drawing/2014/main" id="{AF6305A0-4E88-964A-9BE7-AB8F031DB9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54501" y="3248025"/>
            <a:ext cx="161711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500" b="0">
                <a:solidFill>
                  <a:srgbClr val="000000"/>
                </a:solidFill>
                <a:latin typeface="Times-Roman" pitchFamily="2" charset="0"/>
              </a:rPr>
              <a:t>T </a:t>
            </a:r>
            <a:endParaRPr lang="en-US" altLang="en-US" b="0">
              <a:solidFill>
                <a:srgbClr val="000000"/>
              </a:solidFill>
              <a:latin typeface="Times" pitchFamily="2" charset="0"/>
            </a:endParaRPr>
          </a:p>
        </p:txBody>
      </p:sp>
      <p:sp>
        <p:nvSpPr>
          <p:cNvPr id="114700" name="Rectangle 15">
            <a:extLst>
              <a:ext uri="{FF2B5EF4-FFF2-40B4-BE49-F238E27FC236}">
                <a16:creationId xmlns:a16="http://schemas.microsoft.com/office/drawing/2014/main" id="{B0D7ACD1-5E5D-F449-90C5-580D83A224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9788" y="3241675"/>
            <a:ext cx="187552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500" b="0">
                <a:solidFill>
                  <a:srgbClr val="000000"/>
                </a:solidFill>
                <a:latin typeface="Times-Roman" pitchFamily="2" charset="0"/>
              </a:rPr>
              <a:t>Q </a:t>
            </a:r>
            <a:endParaRPr lang="en-US" altLang="en-US" b="0">
              <a:solidFill>
                <a:srgbClr val="000000"/>
              </a:solidFill>
              <a:latin typeface="Times" pitchFamily="2" charset="0"/>
            </a:endParaRPr>
          </a:p>
        </p:txBody>
      </p:sp>
      <p:sp>
        <p:nvSpPr>
          <p:cNvPr id="114701" name="Line 16">
            <a:extLst>
              <a:ext uri="{FF2B5EF4-FFF2-40B4-BE49-F238E27FC236}">
                <a16:creationId xmlns:a16="http://schemas.microsoft.com/office/drawing/2014/main" id="{D9959D8D-1395-4A47-A30C-51FA93C78DD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654551" y="3771900"/>
            <a:ext cx="104775" cy="15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4702" name="Freeform 17">
            <a:extLst>
              <a:ext uri="{FF2B5EF4-FFF2-40B4-BE49-F238E27FC236}">
                <a16:creationId xmlns:a16="http://schemas.microsoft.com/office/drawing/2014/main" id="{AC31C68C-F19C-9748-A826-66AF1C403459}"/>
              </a:ext>
            </a:extLst>
          </p:cNvPr>
          <p:cNvSpPr>
            <a:spLocks/>
          </p:cNvSpPr>
          <p:nvPr/>
        </p:nvSpPr>
        <p:spPr bwMode="auto">
          <a:xfrm>
            <a:off x="4189413" y="3813175"/>
            <a:ext cx="127000" cy="147638"/>
          </a:xfrm>
          <a:custGeom>
            <a:avLst/>
            <a:gdLst>
              <a:gd name="T0" fmla="*/ 0 w 160"/>
              <a:gd name="T1" fmla="*/ 2147483646 h 186"/>
              <a:gd name="T2" fmla="*/ 2147483646 w 160"/>
              <a:gd name="T3" fmla="*/ 2147483646 h 186"/>
              <a:gd name="T4" fmla="*/ 0 w 160"/>
              <a:gd name="T5" fmla="*/ 0 h 186"/>
              <a:gd name="T6" fmla="*/ 0 60000 65536"/>
              <a:gd name="T7" fmla="*/ 0 60000 65536"/>
              <a:gd name="T8" fmla="*/ 0 60000 65536"/>
              <a:gd name="T9" fmla="*/ 0 w 160"/>
              <a:gd name="T10" fmla="*/ 0 h 186"/>
              <a:gd name="T11" fmla="*/ 160 w 160"/>
              <a:gd name="T12" fmla="*/ 186 h 18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60" h="186">
                <a:moveTo>
                  <a:pt x="0" y="186"/>
                </a:moveTo>
                <a:lnTo>
                  <a:pt x="160" y="80"/>
                </a:lnTo>
                <a:lnTo>
                  <a:pt x="0" y="0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4703" name="Freeform 18">
            <a:extLst>
              <a:ext uri="{FF2B5EF4-FFF2-40B4-BE49-F238E27FC236}">
                <a16:creationId xmlns:a16="http://schemas.microsoft.com/office/drawing/2014/main" id="{2B02BE7C-D3D7-C44E-BB0B-65E14FA76826}"/>
              </a:ext>
            </a:extLst>
          </p:cNvPr>
          <p:cNvSpPr>
            <a:spLocks/>
          </p:cNvSpPr>
          <p:nvPr/>
        </p:nvSpPr>
        <p:spPr bwMode="auto">
          <a:xfrm>
            <a:off x="2290763" y="3813175"/>
            <a:ext cx="127000" cy="147638"/>
          </a:xfrm>
          <a:custGeom>
            <a:avLst/>
            <a:gdLst>
              <a:gd name="T0" fmla="*/ 0 w 159"/>
              <a:gd name="T1" fmla="*/ 2147483646 h 186"/>
              <a:gd name="T2" fmla="*/ 2147483646 w 159"/>
              <a:gd name="T3" fmla="*/ 2147483646 h 186"/>
              <a:gd name="T4" fmla="*/ 0 w 159"/>
              <a:gd name="T5" fmla="*/ 0 h 186"/>
              <a:gd name="T6" fmla="*/ 0 60000 65536"/>
              <a:gd name="T7" fmla="*/ 0 60000 65536"/>
              <a:gd name="T8" fmla="*/ 0 60000 65536"/>
              <a:gd name="T9" fmla="*/ 0 w 159"/>
              <a:gd name="T10" fmla="*/ 0 h 186"/>
              <a:gd name="T11" fmla="*/ 159 w 159"/>
              <a:gd name="T12" fmla="*/ 186 h 18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9" h="186">
                <a:moveTo>
                  <a:pt x="0" y="186"/>
                </a:moveTo>
                <a:lnTo>
                  <a:pt x="159" y="80"/>
                </a:lnTo>
                <a:lnTo>
                  <a:pt x="0" y="0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4704" name="Line 19">
            <a:extLst>
              <a:ext uri="{FF2B5EF4-FFF2-40B4-BE49-F238E27FC236}">
                <a16:creationId xmlns:a16="http://schemas.microsoft.com/office/drawing/2014/main" id="{500BB563-48F4-5548-8D1B-5D589F6E6A59}"/>
              </a:ext>
            </a:extLst>
          </p:cNvPr>
          <p:cNvSpPr>
            <a:spLocks noChangeShapeType="1"/>
          </p:cNvSpPr>
          <p:nvPr/>
        </p:nvSpPr>
        <p:spPr bwMode="auto">
          <a:xfrm>
            <a:off x="1954213" y="3876675"/>
            <a:ext cx="336550" cy="15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4705" name="Rectangle 21">
            <a:extLst>
              <a:ext uri="{FF2B5EF4-FFF2-40B4-BE49-F238E27FC236}">
                <a16:creationId xmlns:a16="http://schemas.microsoft.com/office/drawing/2014/main" id="{53225CC5-3716-B24C-99DB-C9D153BAB9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3438" y="3779838"/>
            <a:ext cx="187552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500" b="0">
                <a:solidFill>
                  <a:srgbClr val="000000"/>
                </a:solidFill>
                <a:latin typeface="Times-Roman" pitchFamily="2" charset="0"/>
              </a:rPr>
              <a:t>Q </a:t>
            </a:r>
            <a:endParaRPr lang="en-US" altLang="en-US" b="0">
              <a:solidFill>
                <a:srgbClr val="000000"/>
              </a:solidFill>
              <a:latin typeface="Times" pitchFamily="2" charset="0"/>
            </a:endParaRPr>
          </a:p>
        </p:txBody>
      </p:sp>
      <p:sp>
        <p:nvSpPr>
          <p:cNvPr id="114706" name="Line 22">
            <a:extLst>
              <a:ext uri="{FF2B5EF4-FFF2-40B4-BE49-F238E27FC236}">
                <a16:creationId xmlns:a16="http://schemas.microsoft.com/office/drawing/2014/main" id="{E13A65DA-FDCE-6443-9E77-077F080BD4FC}"/>
              </a:ext>
            </a:extLst>
          </p:cNvPr>
          <p:cNvSpPr>
            <a:spLocks noChangeShapeType="1"/>
          </p:cNvSpPr>
          <p:nvPr/>
        </p:nvSpPr>
        <p:spPr bwMode="auto">
          <a:xfrm>
            <a:off x="4864100" y="3349625"/>
            <a:ext cx="317500" cy="15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4707" name="Line 23">
            <a:extLst>
              <a:ext uri="{FF2B5EF4-FFF2-40B4-BE49-F238E27FC236}">
                <a16:creationId xmlns:a16="http://schemas.microsoft.com/office/drawing/2014/main" id="{FC857ED2-DA38-6D44-813B-EFB117AA5F8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978275" y="3349625"/>
            <a:ext cx="211138" cy="15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4708" name="Freeform 24">
            <a:extLst>
              <a:ext uri="{FF2B5EF4-FFF2-40B4-BE49-F238E27FC236}">
                <a16:creationId xmlns:a16="http://schemas.microsoft.com/office/drawing/2014/main" id="{56A124D3-BB81-A649-A170-9E5395FA2546}"/>
              </a:ext>
            </a:extLst>
          </p:cNvPr>
          <p:cNvSpPr>
            <a:spLocks/>
          </p:cNvSpPr>
          <p:nvPr/>
        </p:nvSpPr>
        <p:spPr bwMode="auto">
          <a:xfrm>
            <a:off x="3978275" y="3876676"/>
            <a:ext cx="190500" cy="549275"/>
          </a:xfrm>
          <a:custGeom>
            <a:avLst/>
            <a:gdLst>
              <a:gd name="T0" fmla="*/ 0 w 239"/>
              <a:gd name="T1" fmla="*/ 2147483646 h 690"/>
              <a:gd name="T2" fmla="*/ 0 w 239"/>
              <a:gd name="T3" fmla="*/ 0 h 690"/>
              <a:gd name="T4" fmla="*/ 2147483646 w 239"/>
              <a:gd name="T5" fmla="*/ 0 h 690"/>
              <a:gd name="T6" fmla="*/ 0 60000 65536"/>
              <a:gd name="T7" fmla="*/ 0 60000 65536"/>
              <a:gd name="T8" fmla="*/ 0 60000 65536"/>
              <a:gd name="T9" fmla="*/ 0 w 239"/>
              <a:gd name="T10" fmla="*/ 0 h 690"/>
              <a:gd name="T11" fmla="*/ 239 w 239"/>
              <a:gd name="T12" fmla="*/ 690 h 69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39" h="690">
                <a:moveTo>
                  <a:pt x="0" y="690"/>
                </a:moveTo>
                <a:lnTo>
                  <a:pt x="0" y="0"/>
                </a:lnTo>
                <a:lnTo>
                  <a:pt x="239" y="0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4709" name="Rectangle 27">
            <a:extLst>
              <a:ext uri="{FF2B5EF4-FFF2-40B4-BE49-F238E27FC236}">
                <a16:creationId xmlns:a16="http://schemas.microsoft.com/office/drawing/2014/main" id="{E057B5A0-D253-6143-A000-F0A6677E3C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60488" y="3240089"/>
            <a:ext cx="533400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500" b="0">
                <a:latin typeface="Times-Roman" pitchFamily="2" charset="0"/>
              </a:rPr>
              <a:t>Enable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14710" name="Line 28">
            <a:extLst>
              <a:ext uri="{FF2B5EF4-FFF2-40B4-BE49-F238E27FC236}">
                <a16:creationId xmlns:a16="http://schemas.microsoft.com/office/drawing/2014/main" id="{E0300AB0-E900-7648-AC7F-271E58417E7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789363" y="3200400"/>
            <a:ext cx="188912" cy="15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4711" name="Freeform 32">
            <a:extLst>
              <a:ext uri="{FF2B5EF4-FFF2-40B4-BE49-F238E27FC236}">
                <a16:creationId xmlns:a16="http://schemas.microsoft.com/office/drawing/2014/main" id="{A3D47E7C-F976-1A4E-B4D0-953DDC349333}"/>
              </a:ext>
            </a:extLst>
          </p:cNvPr>
          <p:cNvSpPr>
            <a:spLocks/>
          </p:cNvSpPr>
          <p:nvPr/>
        </p:nvSpPr>
        <p:spPr bwMode="auto">
          <a:xfrm>
            <a:off x="3914776" y="2801938"/>
            <a:ext cx="1266825" cy="400050"/>
          </a:xfrm>
          <a:custGeom>
            <a:avLst/>
            <a:gdLst>
              <a:gd name="T0" fmla="*/ 2147483646 w 1595"/>
              <a:gd name="T1" fmla="*/ 0 h 505"/>
              <a:gd name="T2" fmla="*/ 2147483646 w 1595"/>
              <a:gd name="T3" fmla="*/ 0 h 505"/>
              <a:gd name="T4" fmla="*/ 2147483646 w 1595"/>
              <a:gd name="T5" fmla="*/ 0 h 505"/>
              <a:gd name="T6" fmla="*/ 2147483646 w 1595"/>
              <a:gd name="T7" fmla="*/ 0 h 505"/>
              <a:gd name="T8" fmla="*/ 2147483646 w 1595"/>
              <a:gd name="T9" fmla="*/ 0 h 505"/>
              <a:gd name="T10" fmla="*/ 0 w 1595"/>
              <a:gd name="T11" fmla="*/ 0 h 50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595"/>
              <a:gd name="T19" fmla="*/ 0 h 505"/>
              <a:gd name="T20" fmla="*/ 1595 w 1595"/>
              <a:gd name="T21" fmla="*/ 505 h 50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595" h="505">
                <a:moveTo>
                  <a:pt x="1595" y="345"/>
                </a:moveTo>
                <a:lnTo>
                  <a:pt x="1435" y="345"/>
                </a:lnTo>
                <a:lnTo>
                  <a:pt x="1435" y="0"/>
                </a:lnTo>
                <a:lnTo>
                  <a:pt x="80" y="0"/>
                </a:lnTo>
                <a:lnTo>
                  <a:pt x="80" y="505"/>
                </a:lnTo>
                <a:lnTo>
                  <a:pt x="0" y="505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4712" name="Freeform 33">
            <a:extLst>
              <a:ext uri="{FF2B5EF4-FFF2-40B4-BE49-F238E27FC236}">
                <a16:creationId xmlns:a16="http://schemas.microsoft.com/office/drawing/2014/main" id="{9B0DB18F-ABD4-AA46-A989-8598EA43267C}"/>
              </a:ext>
            </a:extLst>
          </p:cNvPr>
          <p:cNvSpPr>
            <a:spLocks/>
          </p:cNvSpPr>
          <p:nvPr/>
        </p:nvSpPr>
        <p:spPr bwMode="auto">
          <a:xfrm>
            <a:off x="2079626" y="2801939"/>
            <a:ext cx="1223963" cy="547687"/>
          </a:xfrm>
          <a:custGeom>
            <a:avLst/>
            <a:gdLst>
              <a:gd name="T0" fmla="*/ 0 w 1541"/>
              <a:gd name="T1" fmla="*/ 0 h 691"/>
              <a:gd name="T2" fmla="*/ 0 w 1541"/>
              <a:gd name="T3" fmla="*/ 0 h 691"/>
              <a:gd name="T4" fmla="*/ 2147483646 w 1541"/>
              <a:gd name="T5" fmla="*/ 0 h 691"/>
              <a:gd name="T6" fmla="*/ 2147483646 w 1541"/>
              <a:gd name="T7" fmla="*/ 0 h 691"/>
              <a:gd name="T8" fmla="*/ 2147483646 w 1541"/>
              <a:gd name="T9" fmla="*/ 0 h 69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41"/>
              <a:gd name="T16" fmla="*/ 0 h 691"/>
              <a:gd name="T17" fmla="*/ 1541 w 1541"/>
              <a:gd name="T18" fmla="*/ 691 h 69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41" h="691">
                <a:moveTo>
                  <a:pt x="0" y="691"/>
                </a:moveTo>
                <a:lnTo>
                  <a:pt x="0" y="0"/>
                </a:lnTo>
                <a:lnTo>
                  <a:pt x="1355" y="0"/>
                </a:lnTo>
                <a:lnTo>
                  <a:pt x="1355" y="345"/>
                </a:lnTo>
                <a:lnTo>
                  <a:pt x="1541" y="345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4713" name="Rectangle 41">
            <a:extLst>
              <a:ext uri="{FF2B5EF4-FFF2-40B4-BE49-F238E27FC236}">
                <a16:creationId xmlns:a16="http://schemas.microsoft.com/office/drawing/2014/main" id="{E5168942-449E-5D47-BD54-47942861F4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67425" y="3076575"/>
            <a:ext cx="674688" cy="1074738"/>
          </a:xfrm>
          <a:prstGeom prst="rect">
            <a:avLst/>
          </a:prstGeom>
          <a:solidFill>
            <a:srgbClr val="FFFFFF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solidFill>
                <a:srgbClr val="000000"/>
              </a:solidFill>
              <a:latin typeface="Times" pitchFamily="2" charset="0"/>
            </a:endParaRPr>
          </a:p>
        </p:txBody>
      </p:sp>
      <p:sp>
        <p:nvSpPr>
          <p:cNvPr id="114714" name="Rectangle 43">
            <a:extLst>
              <a:ext uri="{FF2B5EF4-FFF2-40B4-BE49-F238E27FC236}">
                <a16:creationId xmlns:a16="http://schemas.microsoft.com/office/drawing/2014/main" id="{B86278AA-BF20-0642-A7A4-F88D620002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37276" y="3251200"/>
            <a:ext cx="161711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500" b="0">
                <a:solidFill>
                  <a:srgbClr val="000000"/>
                </a:solidFill>
                <a:latin typeface="Times-Roman" pitchFamily="2" charset="0"/>
              </a:rPr>
              <a:t>T </a:t>
            </a:r>
            <a:endParaRPr lang="en-US" altLang="en-US" b="0">
              <a:solidFill>
                <a:srgbClr val="000000"/>
              </a:solidFill>
              <a:latin typeface="Times" pitchFamily="2" charset="0"/>
            </a:endParaRPr>
          </a:p>
        </p:txBody>
      </p:sp>
      <p:sp>
        <p:nvSpPr>
          <p:cNvPr id="114715" name="Rectangle 44">
            <a:extLst>
              <a:ext uri="{FF2B5EF4-FFF2-40B4-BE49-F238E27FC236}">
                <a16:creationId xmlns:a16="http://schemas.microsoft.com/office/drawing/2014/main" id="{BFB3ED6C-0342-A74B-898D-F5A4AE49E0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32563" y="3243263"/>
            <a:ext cx="187552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500" b="0">
                <a:solidFill>
                  <a:srgbClr val="000000"/>
                </a:solidFill>
                <a:latin typeface="Times-Roman" pitchFamily="2" charset="0"/>
              </a:rPr>
              <a:t>Q </a:t>
            </a:r>
            <a:endParaRPr lang="en-US" altLang="en-US" b="0">
              <a:solidFill>
                <a:srgbClr val="000000"/>
              </a:solidFill>
              <a:latin typeface="Times" pitchFamily="2" charset="0"/>
            </a:endParaRPr>
          </a:p>
        </p:txBody>
      </p:sp>
      <p:sp>
        <p:nvSpPr>
          <p:cNvPr id="114716" name="Line 45">
            <a:extLst>
              <a:ext uri="{FF2B5EF4-FFF2-40B4-BE49-F238E27FC236}">
                <a16:creationId xmlns:a16="http://schemas.microsoft.com/office/drawing/2014/main" id="{FA08BC0A-36B4-CB41-92CA-AC88D8EAA95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553200" y="3771900"/>
            <a:ext cx="84138" cy="15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4717" name="Freeform 46">
            <a:extLst>
              <a:ext uri="{FF2B5EF4-FFF2-40B4-BE49-F238E27FC236}">
                <a16:creationId xmlns:a16="http://schemas.microsoft.com/office/drawing/2014/main" id="{3569FA83-155B-1149-9213-7EA7BC5CF740}"/>
              </a:ext>
            </a:extLst>
          </p:cNvPr>
          <p:cNvSpPr>
            <a:spLocks/>
          </p:cNvSpPr>
          <p:nvPr/>
        </p:nvSpPr>
        <p:spPr bwMode="auto">
          <a:xfrm>
            <a:off x="6067425" y="3813175"/>
            <a:ext cx="147638" cy="147638"/>
          </a:xfrm>
          <a:custGeom>
            <a:avLst/>
            <a:gdLst>
              <a:gd name="T0" fmla="*/ 0 w 186"/>
              <a:gd name="T1" fmla="*/ 2147483646 h 186"/>
              <a:gd name="T2" fmla="*/ 2147483646 w 186"/>
              <a:gd name="T3" fmla="*/ 2147483646 h 186"/>
              <a:gd name="T4" fmla="*/ 0 w 186"/>
              <a:gd name="T5" fmla="*/ 0 h 186"/>
              <a:gd name="T6" fmla="*/ 0 60000 65536"/>
              <a:gd name="T7" fmla="*/ 0 60000 65536"/>
              <a:gd name="T8" fmla="*/ 0 60000 65536"/>
              <a:gd name="T9" fmla="*/ 0 w 186"/>
              <a:gd name="T10" fmla="*/ 0 h 186"/>
              <a:gd name="T11" fmla="*/ 186 w 186"/>
              <a:gd name="T12" fmla="*/ 186 h 18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6" h="186">
                <a:moveTo>
                  <a:pt x="0" y="186"/>
                </a:moveTo>
                <a:lnTo>
                  <a:pt x="186" y="80"/>
                </a:lnTo>
                <a:lnTo>
                  <a:pt x="0" y="0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4718" name="Line 47">
            <a:extLst>
              <a:ext uri="{FF2B5EF4-FFF2-40B4-BE49-F238E27FC236}">
                <a16:creationId xmlns:a16="http://schemas.microsoft.com/office/drawing/2014/main" id="{77047B1D-5D77-4B43-ACA8-7BF58C89F971}"/>
              </a:ext>
            </a:extLst>
          </p:cNvPr>
          <p:cNvSpPr>
            <a:spLocks noChangeShapeType="1"/>
          </p:cNvSpPr>
          <p:nvPr/>
        </p:nvSpPr>
        <p:spPr bwMode="auto">
          <a:xfrm>
            <a:off x="6742113" y="3349625"/>
            <a:ext cx="315912" cy="15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4719" name="Line 48">
            <a:extLst>
              <a:ext uri="{FF2B5EF4-FFF2-40B4-BE49-F238E27FC236}">
                <a16:creationId xmlns:a16="http://schemas.microsoft.com/office/drawing/2014/main" id="{7C5F9CA0-A95E-C948-9DE8-D871825D9C8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856289" y="3349625"/>
            <a:ext cx="211137" cy="15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4720" name="Freeform 49">
            <a:extLst>
              <a:ext uri="{FF2B5EF4-FFF2-40B4-BE49-F238E27FC236}">
                <a16:creationId xmlns:a16="http://schemas.microsoft.com/office/drawing/2014/main" id="{0C551931-68A8-8A49-AD84-E804E5006F09}"/>
              </a:ext>
            </a:extLst>
          </p:cNvPr>
          <p:cNvSpPr>
            <a:spLocks/>
          </p:cNvSpPr>
          <p:nvPr/>
        </p:nvSpPr>
        <p:spPr bwMode="auto">
          <a:xfrm>
            <a:off x="5856288" y="3876676"/>
            <a:ext cx="190500" cy="549275"/>
          </a:xfrm>
          <a:custGeom>
            <a:avLst/>
            <a:gdLst>
              <a:gd name="T0" fmla="*/ 0 w 239"/>
              <a:gd name="T1" fmla="*/ 2147483646 h 690"/>
              <a:gd name="T2" fmla="*/ 0 w 239"/>
              <a:gd name="T3" fmla="*/ 0 h 690"/>
              <a:gd name="T4" fmla="*/ 2147483646 w 239"/>
              <a:gd name="T5" fmla="*/ 0 h 690"/>
              <a:gd name="T6" fmla="*/ 0 60000 65536"/>
              <a:gd name="T7" fmla="*/ 0 60000 65536"/>
              <a:gd name="T8" fmla="*/ 0 60000 65536"/>
              <a:gd name="T9" fmla="*/ 0 w 239"/>
              <a:gd name="T10" fmla="*/ 0 h 690"/>
              <a:gd name="T11" fmla="*/ 239 w 239"/>
              <a:gd name="T12" fmla="*/ 690 h 69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39" h="690">
                <a:moveTo>
                  <a:pt x="0" y="690"/>
                </a:moveTo>
                <a:lnTo>
                  <a:pt x="0" y="0"/>
                </a:lnTo>
                <a:lnTo>
                  <a:pt x="239" y="0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4721" name="Freeform 51">
            <a:extLst>
              <a:ext uri="{FF2B5EF4-FFF2-40B4-BE49-F238E27FC236}">
                <a16:creationId xmlns:a16="http://schemas.microsoft.com/office/drawing/2014/main" id="{28CFCD53-9A80-5946-8639-92BD34911005}"/>
              </a:ext>
            </a:extLst>
          </p:cNvPr>
          <p:cNvSpPr>
            <a:spLocks/>
          </p:cNvSpPr>
          <p:nvPr/>
        </p:nvSpPr>
        <p:spPr bwMode="auto">
          <a:xfrm>
            <a:off x="5835651" y="4403726"/>
            <a:ext cx="41275" cy="42863"/>
          </a:xfrm>
          <a:custGeom>
            <a:avLst/>
            <a:gdLst>
              <a:gd name="T0" fmla="*/ 0 w 54"/>
              <a:gd name="T1" fmla="*/ 2147483646 h 53"/>
              <a:gd name="T2" fmla="*/ 0 w 54"/>
              <a:gd name="T3" fmla="*/ 2147483646 h 53"/>
              <a:gd name="T4" fmla="*/ 0 w 54"/>
              <a:gd name="T5" fmla="*/ 2147483646 h 53"/>
              <a:gd name="T6" fmla="*/ 0 w 54"/>
              <a:gd name="T7" fmla="*/ 2147483646 h 53"/>
              <a:gd name="T8" fmla="*/ 0 w 54"/>
              <a:gd name="T9" fmla="*/ 2147483646 h 53"/>
              <a:gd name="T10" fmla="*/ 0 w 54"/>
              <a:gd name="T11" fmla="*/ 2147483646 h 53"/>
              <a:gd name="T12" fmla="*/ 0 w 54"/>
              <a:gd name="T13" fmla="*/ 2147483646 h 53"/>
              <a:gd name="T14" fmla="*/ 0 w 54"/>
              <a:gd name="T15" fmla="*/ 2147483646 h 53"/>
              <a:gd name="T16" fmla="*/ 0 w 54"/>
              <a:gd name="T17" fmla="*/ 2147483646 h 53"/>
              <a:gd name="T18" fmla="*/ 0 w 54"/>
              <a:gd name="T19" fmla="*/ 2147483646 h 53"/>
              <a:gd name="T20" fmla="*/ 0 w 54"/>
              <a:gd name="T21" fmla="*/ 2147483646 h 53"/>
              <a:gd name="T22" fmla="*/ 0 w 54"/>
              <a:gd name="T23" fmla="*/ 0 h 53"/>
              <a:gd name="T24" fmla="*/ 0 w 54"/>
              <a:gd name="T25" fmla="*/ 2147483646 h 53"/>
              <a:gd name="T26" fmla="*/ 0 w 54"/>
              <a:gd name="T27" fmla="*/ 2147483646 h 53"/>
              <a:gd name="T28" fmla="*/ 0 w 54"/>
              <a:gd name="T29" fmla="*/ 2147483646 h 53"/>
              <a:gd name="T30" fmla="*/ 0 w 54"/>
              <a:gd name="T31" fmla="*/ 2147483646 h 53"/>
              <a:gd name="T32" fmla="*/ 0 w 54"/>
              <a:gd name="T33" fmla="*/ 2147483646 h 53"/>
              <a:gd name="T34" fmla="*/ 0 w 54"/>
              <a:gd name="T35" fmla="*/ 2147483646 h 53"/>
              <a:gd name="T36" fmla="*/ 0 w 54"/>
              <a:gd name="T37" fmla="*/ 2147483646 h 53"/>
              <a:gd name="T38" fmla="*/ 0 w 54"/>
              <a:gd name="T39" fmla="*/ 2147483646 h 53"/>
              <a:gd name="T40" fmla="*/ 0 w 54"/>
              <a:gd name="T41" fmla="*/ 2147483646 h 53"/>
              <a:gd name="T42" fmla="*/ 0 w 54"/>
              <a:gd name="T43" fmla="*/ 2147483646 h 53"/>
              <a:gd name="T44" fmla="*/ 0 w 54"/>
              <a:gd name="T45" fmla="*/ 2147483646 h 53"/>
              <a:gd name="T46" fmla="*/ 0 w 54"/>
              <a:gd name="T47" fmla="*/ 2147483646 h 53"/>
              <a:gd name="T48" fmla="*/ 0 w 54"/>
              <a:gd name="T49" fmla="*/ 2147483646 h 53"/>
              <a:gd name="T50" fmla="*/ 0 w 54"/>
              <a:gd name="T51" fmla="*/ 2147483646 h 53"/>
              <a:gd name="T52" fmla="*/ 0 w 54"/>
              <a:gd name="T53" fmla="*/ 2147483646 h 53"/>
              <a:gd name="T54" fmla="*/ 0 w 54"/>
              <a:gd name="T55" fmla="*/ 2147483646 h 53"/>
              <a:gd name="T56" fmla="*/ 0 w 54"/>
              <a:gd name="T57" fmla="*/ 2147483646 h 53"/>
              <a:gd name="T58" fmla="*/ 0 w 54"/>
              <a:gd name="T59" fmla="*/ 2147483646 h 53"/>
              <a:gd name="T60" fmla="*/ 0 w 54"/>
              <a:gd name="T61" fmla="*/ 2147483646 h 53"/>
              <a:gd name="T62" fmla="*/ 0 w 54"/>
              <a:gd name="T63" fmla="*/ 2147483646 h 53"/>
              <a:gd name="T64" fmla="*/ 0 w 54"/>
              <a:gd name="T65" fmla="*/ 2147483646 h 53"/>
              <a:gd name="T66" fmla="*/ 0 w 54"/>
              <a:gd name="T67" fmla="*/ 2147483646 h 53"/>
              <a:gd name="T68" fmla="*/ 0 w 54"/>
              <a:gd name="T69" fmla="*/ 2147483646 h 53"/>
              <a:gd name="T70" fmla="*/ 0 w 54"/>
              <a:gd name="T71" fmla="*/ 2147483646 h 53"/>
              <a:gd name="T72" fmla="*/ 0 w 54"/>
              <a:gd name="T73" fmla="*/ 2147483646 h 53"/>
              <a:gd name="T74" fmla="*/ 0 w 54"/>
              <a:gd name="T75" fmla="*/ 2147483646 h 53"/>
              <a:gd name="T76" fmla="*/ 0 w 54"/>
              <a:gd name="T77" fmla="*/ 2147483646 h 53"/>
              <a:gd name="T78" fmla="*/ 0 w 54"/>
              <a:gd name="T79" fmla="*/ 2147483646 h 53"/>
              <a:gd name="T80" fmla="*/ 0 w 54"/>
              <a:gd name="T81" fmla="*/ 2147483646 h 53"/>
              <a:gd name="T82" fmla="*/ 0 w 54"/>
              <a:gd name="T83" fmla="*/ 2147483646 h 53"/>
              <a:gd name="T84" fmla="*/ 0 w 54"/>
              <a:gd name="T85" fmla="*/ 2147483646 h 53"/>
              <a:gd name="T86" fmla="*/ 0 w 54"/>
              <a:gd name="T87" fmla="*/ 2147483646 h 53"/>
              <a:gd name="T88" fmla="*/ 0 w 54"/>
              <a:gd name="T89" fmla="*/ 2147483646 h 53"/>
              <a:gd name="T90" fmla="*/ 0 w 54"/>
              <a:gd name="T91" fmla="*/ 2147483646 h 53"/>
              <a:gd name="T92" fmla="*/ 0 w 54"/>
              <a:gd name="T93" fmla="*/ 2147483646 h 53"/>
              <a:gd name="T94" fmla="*/ 0 w 54"/>
              <a:gd name="T95" fmla="*/ 2147483646 h 53"/>
              <a:gd name="T96" fmla="*/ 0 w 54"/>
              <a:gd name="T97" fmla="*/ 2147483646 h 53"/>
              <a:gd name="T98" fmla="*/ 0 w 54"/>
              <a:gd name="T99" fmla="*/ 2147483646 h 53"/>
              <a:gd name="T100" fmla="*/ 0 w 54"/>
              <a:gd name="T101" fmla="*/ 2147483646 h 53"/>
              <a:gd name="T102" fmla="*/ 0 w 54"/>
              <a:gd name="T103" fmla="*/ 2147483646 h 53"/>
              <a:gd name="T104" fmla="*/ 0 w 54"/>
              <a:gd name="T105" fmla="*/ 2147483646 h 53"/>
              <a:gd name="T106" fmla="*/ 0 w 54"/>
              <a:gd name="T107" fmla="*/ 2147483646 h 53"/>
              <a:gd name="T108" fmla="*/ 0 w 54"/>
              <a:gd name="T109" fmla="*/ 2147483646 h 53"/>
              <a:gd name="T110" fmla="*/ 0 w 54"/>
              <a:gd name="T111" fmla="*/ 2147483646 h 53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54"/>
              <a:gd name="T169" fmla="*/ 0 h 53"/>
              <a:gd name="T170" fmla="*/ 54 w 54"/>
              <a:gd name="T171" fmla="*/ 53 h 53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54" h="53">
                <a:moveTo>
                  <a:pt x="0" y="21"/>
                </a:moveTo>
                <a:lnTo>
                  <a:pt x="0" y="33"/>
                </a:lnTo>
                <a:lnTo>
                  <a:pt x="0" y="30"/>
                </a:lnTo>
                <a:lnTo>
                  <a:pt x="0" y="29"/>
                </a:lnTo>
                <a:lnTo>
                  <a:pt x="0" y="27"/>
                </a:lnTo>
                <a:lnTo>
                  <a:pt x="2" y="26"/>
                </a:lnTo>
                <a:lnTo>
                  <a:pt x="2" y="25"/>
                </a:lnTo>
                <a:lnTo>
                  <a:pt x="2" y="23"/>
                </a:lnTo>
                <a:lnTo>
                  <a:pt x="3" y="21"/>
                </a:lnTo>
                <a:lnTo>
                  <a:pt x="3" y="19"/>
                </a:lnTo>
                <a:lnTo>
                  <a:pt x="3" y="18"/>
                </a:lnTo>
                <a:lnTo>
                  <a:pt x="4" y="17"/>
                </a:lnTo>
                <a:lnTo>
                  <a:pt x="6" y="15"/>
                </a:lnTo>
                <a:lnTo>
                  <a:pt x="6" y="14"/>
                </a:lnTo>
                <a:lnTo>
                  <a:pt x="7" y="13"/>
                </a:lnTo>
                <a:lnTo>
                  <a:pt x="8" y="11"/>
                </a:lnTo>
                <a:lnTo>
                  <a:pt x="8" y="10"/>
                </a:lnTo>
                <a:lnTo>
                  <a:pt x="10" y="10"/>
                </a:lnTo>
                <a:lnTo>
                  <a:pt x="11" y="9"/>
                </a:lnTo>
                <a:lnTo>
                  <a:pt x="12" y="7"/>
                </a:lnTo>
                <a:lnTo>
                  <a:pt x="14" y="6"/>
                </a:lnTo>
                <a:lnTo>
                  <a:pt x="15" y="6"/>
                </a:lnTo>
                <a:lnTo>
                  <a:pt x="16" y="5"/>
                </a:lnTo>
                <a:lnTo>
                  <a:pt x="18" y="4"/>
                </a:lnTo>
                <a:lnTo>
                  <a:pt x="19" y="4"/>
                </a:lnTo>
                <a:lnTo>
                  <a:pt x="20" y="2"/>
                </a:lnTo>
                <a:lnTo>
                  <a:pt x="22" y="2"/>
                </a:lnTo>
                <a:lnTo>
                  <a:pt x="23" y="2"/>
                </a:lnTo>
                <a:lnTo>
                  <a:pt x="24" y="1"/>
                </a:lnTo>
                <a:lnTo>
                  <a:pt x="26" y="1"/>
                </a:lnTo>
                <a:lnTo>
                  <a:pt x="28" y="1"/>
                </a:lnTo>
                <a:lnTo>
                  <a:pt x="30" y="1"/>
                </a:lnTo>
                <a:lnTo>
                  <a:pt x="31" y="1"/>
                </a:lnTo>
                <a:lnTo>
                  <a:pt x="32" y="0"/>
                </a:lnTo>
                <a:lnTo>
                  <a:pt x="22" y="0"/>
                </a:lnTo>
                <a:lnTo>
                  <a:pt x="23" y="1"/>
                </a:lnTo>
                <a:lnTo>
                  <a:pt x="24" y="1"/>
                </a:lnTo>
                <a:lnTo>
                  <a:pt x="27" y="1"/>
                </a:lnTo>
                <a:lnTo>
                  <a:pt x="28" y="1"/>
                </a:lnTo>
                <a:lnTo>
                  <a:pt x="30" y="1"/>
                </a:lnTo>
                <a:lnTo>
                  <a:pt x="31" y="2"/>
                </a:lnTo>
                <a:lnTo>
                  <a:pt x="32" y="2"/>
                </a:lnTo>
                <a:lnTo>
                  <a:pt x="34" y="2"/>
                </a:lnTo>
                <a:lnTo>
                  <a:pt x="35" y="4"/>
                </a:lnTo>
                <a:lnTo>
                  <a:pt x="36" y="4"/>
                </a:lnTo>
                <a:lnTo>
                  <a:pt x="38" y="5"/>
                </a:lnTo>
                <a:lnTo>
                  <a:pt x="39" y="6"/>
                </a:lnTo>
                <a:lnTo>
                  <a:pt x="40" y="6"/>
                </a:lnTo>
                <a:lnTo>
                  <a:pt x="42" y="7"/>
                </a:lnTo>
                <a:lnTo>
                  <a:pt x="43" y="9"/>
                </a:lnTo>
                <a:lnTo>
                  <a:pt x="44" y="10"/>
                </a:lnTo>
                <a:lnTo>
                  <a:pt x="46" y="10"/>
                </a:lnTo>
                <a:lnTo>
                  <a:pt x="47" y="11"/>
                </a:lnTo>
                <a:lnTo>
                  <a:pt x="47" y="13"/>
                </a:lnTo>
                <a:lnTo>
                  <a:pt x="48" y="14"/>
                </a:lnTo>
                <a:lnTo>
                  <a:pt x="50" y="15"/>
                </a:lnTo>
                <a:lnTo>
                  <a:pt x="50" y="17"/>
                </a:lnTo>
                <a:lnTo>
                  <a:pt x="51" y="18"/>
                </a:lnTo>
                <a:lnTo>
                  <a:pt x="51" y="19"/>
                </a:lnTo>
                <a:lnTo>
                  <a:pt x="52" y="21"/>
                </a:lnTo>
                <a:lnTo>
                  <a:pt x="52" y="23"/>
                </a:lnTo>
                <a:lnTo>
                  <a:pt x="52" y="25"/>
                </a:lnTo>
                <a:lnTo>
                  <a:pt x="54" y="26"/>
                </a:lnTo>
                <a:lnTo>
                  <a:pt x="54" y="27"/>
                </a:lnTo>
                <a:lnTo>
                  <a:pt x="54" y="29"/>
                </a:lnTo>
                <a:lnTo>
                  <a:pt x="54" y="30"/>
                </a:lnTo>
                <a:lnTo>
                  <a:pt x="54" y="33"/>
                </a:lnTo>
                <a:lnTo>
                  <a:pt x="54" y="21"/>
                </a:lnTo>
                <a:lnTo>
                  <a:pt x="54" y="23"/>
                </a:lnTo>
                <a:lnTo>
                  <a:pt x="54" y="25"/>
                </a:lnTo>
                <a:lnTo>
                  <a:pt x="54" y="26"/>
                </a:lnTo>
                <a:lnTo>
                  <a:pt x="54" y="27"/>
                </a:lnTo>
                <a:lnTo>
                  <a:pt x="52" y="29"/>
                </a:lnTo>
                <a:lnTo>
                  <a:pt x="52" y="30"/>
                </a:lnTo>
                <a:lnTo>
                  <a:pt x="52" y="33"/>
                </a:lnTo>
                <a:lnTo>
                  <a:pt x="51" y="34"/>
                </a:lnTo>
                <a:lnTo>
                  <a:pt x="51" y="35"/>
                </a:lnTo>
                <a:lnTo>
                  <a:pt x="50" y="37"/>
                </a:lnTo>
                <a:lnTo>
                  <a:pt x="50" y="38"/>
                </a:lnTo>
                <a:lnTo>
                  <a:pt x="48" y="39"/>
                </a:lnTo>
                <a:lnTo>
                  <a:pt x="47" y="41"/>
                </a:lnTo>
                <a:lnTo>
                  <a:pt x="47" y="42"/>
                </a:lnTo>
                <a:lnTo>
                  <a:pt x="46" y="43"/>
                </a:lnTo>
                <a:lnTo>
                  <a:pt x="44" y="43"/>
                </a:lnTo>
                <a:lnTo>
                  <a:pt x="43" y="45"/>
                </a:lnTo>
                <a:lnTo>
                  <a:pt x="42" y="46"/>
                </a:lnTo>
                <a:lnTo>
                  <a:pt x="40" y="47"/>
                </a:lnTo>
                <a:lnTo>
                  <a:pt x="39" y="47"/>
                </a:lnTo>
                <a:lnTo>
                  <a:pt x="38" y="49"/>
                </a:lnTo>
                <a:lnTo>
                  <a:pt x="36" y="50"/>
                </a:lnTo>
                <a:lnTo>
                  <a:pt x="35" y="50"/>
                </a:lnTo>
                <a:lnTo>
                  <a:pt x="34" y="51"/>
                </a:lnTo>
                <a:lnTo>
                  <a:pt x="32" y="51"/>
                </a:lnTo>
                <a:lnTo>
                  <a:pt x="31" y="51"/>
                </a:lnTo>
                <a:lnTo>
                  <a:pt x="30" y="53"/>
                </a:lnTo>
                <a:lnTo>
                  <a:pt x="28" y="53"/>
                </a:lnTo>
                <a:lnTo>
                  <a:pt x="27" y="53"/>
                </a:lnTo>
                <a:lnTo>
                  <a:pt x="24" y="53"/>
                </a:lnTo>
                <a:lnTo>
                  <a:pt x="23" y="53"/>
                </a:lnTo>
                <a:lnTo>
                  <a:pt x="22" y="53"/>
                </a:lnTo>
                <a:lnTo>
                  <a:pt x="32" y="53"/>
                </a:lnTo>
                <a:lnTo>
                  <a:pt x="31" y="53"/>
                </a:lnTo>
                <a:lnTo>
                  <a:pt x="30" y="53"/>
                </a:lnTo>
                <a:lnTo>
                  <a:pt x="28" y="53"/>
                </a:lnTo>
                <a:lnTo>
                  <a:pt x="26" y="53"/>
                </a:lnTo>
                <a:lnTo>
                  <a:pt x="24" y="53"/>
                </a:lnTo>
                <a:lnTo>
                  <a:pt x="23" y="51"/>
                </a:lnTo>
                <a:lnTo>
                  <a:pt x="22" y="51"/>
                </a:lnTo>
                <a:lnTo>
                  <a:pt x="20" y="51"/>
                </a:lnTo>
                <a:lnTo>
                  <a:pt x="19" y="50"/>
                </a:lnTo>
                <a:lnTo>
                  <a:pt x="18" y="50"/>
                </a:lnTo>
                <a:lnTo>
                  <a:pt x="16" y="49"/>
                </a:lnTo>
                <a:lnTo>
                  <a:pt x="15" y="47"/>
                </a:lnTo>
                <a:lnTo>
                  <a:pt x="14" y="47"/>
                </a:lnTo>
                <a:lnTo>
                  <a:pt x="12" y="46"/>
                </a:lnTo>
                <a:lnTo>
                  <a:pt x="11" y="45"/>
                </a:lnTo>
                <a:lnTo>
                  <a:pt x="10" y="43"/>
                </a:lnTo>
                <a:lnTo>
                  <a:pt x="8" y="43"/>
                </a:lnTo>
                <a:lnTo>
                  <a:pt x="8" y="42"/>
                </a:lnTo>
                <a:lnTo>
                  <a:pt x="7" y="41"/>
                </a:lnTo>
                <a:lnTo>
                  <a:pt x="6" y="39"/>
                </a:lnTo>
                <a:lnTo>
                  <a:pt x="6" y="38"/>
                </a:lnTo>
                <a:lnTo>
                  <a:pt x="4" y="37"/>
                </a:lnTo>
                <a:lnTo>
                  <a:pt x="3" y="35"/>
                </a:lnTo>
                <a:lnTo>
                  <a:pt x="3" y="34"/>
                </a:lnTo>
                <a:lnTo>
                  <a:pt x="3" y="33"/>
                </a:lnTo>
                <a:lnTo>
                  <a:pt x="2" y="30"/>
                </a:lnTo>
                <a:lnTo>
                  <a:pt x="2" y="29"/>
                </a:lnTo>
                <a:lnTo>
                  <a:pt x="2" y="27"/>
                </a:lnTo>
                <a:lnTo>
                  <a:pt x="0" y="26"/>
                </a:lnTo>
                <a:lnTo>
                  <a:pt x="0" y="25"/>
                </a:lnTo>
                <a:lnTo>
                  <a:pt x="0" y="23"/>
                </a:lnTo>
                <a:lnTo>
                  <a:pt x="0" y="21"/>
                </a:lnTo>
                <a:close/>
              </a:path>
            </a:pathLst>
          </a:custGeom>
          <a:solidFill>
            <a:srgbClr val="0000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4722" name="Line 52">
            <a:extLst>
              <a:ext uri="{FF2B5EF4-FFF2-40B4-BE49-F238E27FC236}">
                <a16:creationId xmlns:a16="http://schemas.microsoft.com/office/drawing/2014/main" id="{ADC4BD15-1EE5-774C-A6C7-F8DE6E883CDD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668964" y="3224213"/>
            <a:ext cx="1873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4723" name="Freeform 56">
            <a:extLst>
              <a:ext uri="{FF2B5EF4-FFF2-40B4-BE49-F238E27FC236}">
                <a16:creationId xmlns:a16="http://schemas.microsoft.com/office/drawing/2014/main" id="{9A7F311B-D020-6E4F-B0D5-09C62AF6CD02}"/>
              </a:ext>
            </a:extLst>
          </p:cNvPr>
          <p:cNvSpPr>
            <a:spLocks/>
          </p:cNvSpPr>
          <p:nvPr/>
        </p:nvSpPr>
        <p:spPr bwMode="auto">
          <a:xfrm>
            <a:off x="5792789" y="2801939"/>
            <a:ext cx="1265237" cy="422275"/>
          </a:xfrm>
          <a:custGeom>
            <a:avLst/>
            <a:gdLst>
              <a:gd name="T0" fmla="*/ 0 w 1595"/>
              <a:gd name="T1" fmla="*/ 2147483646 h 531"/>
              <a:gd name="T2" fmla="*/ 0 w 1595"/>
              <a:gd name="T3" fmla="*/ 2147483646 h 531"/>
              <a:gd name="T4" fmla="*/ 0 w 1595"/>
              <a:gd name="T5" fmla="*/ 0 h 531"/>
              <a:gd name="T6" fmla="*/ 0 w 1595"/>
              <a:gd name="T7" fmla="*/ 0 h 531"/>
              <a:gd name="T8" fmla="*/ 0 w 1595"/>
              <a:gd name="T9" fmla="*/ 2147483646 h 531"/>
              <a:gd name="T10" fmla="*/ 0 w 1595"/>
              <a:gd name="T11" fmla="*/ 2147483646 h 53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595"/>
              <a:gd name="T19" fmla="*/ 0 h 531"/>
              <a:gd name="T20" fmla="*/ 1595 w 1595"/>
              <a:gd name="T21" fmla="*/ 531 h 531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595" h="531">
                <a:moveTo>
                  <a:pt x="1595" y="345"/>
                </a:moveTo>
                <a:lnTo>
                  <a:pt x="1435" y="345"/>
                </a:lnTo>
                <a:lnTo>
                  <a:pt x="1435" y="0"/>
                </a:lnTo>
                <a:lnTo>
                  <a:pt x="80" y="0"/>
                </a:lnTo>
                <a:lnTo>
                  <a:pt x="80" y="531"/>
                </a:lnTo>
                <a:lnTo>
                  <a:pt x="0" y="531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4724" name="Line 57">
            <a:extLst>
              <a:ext uri="{FF2B5EF4-FFF2-40B4-BE49-F238E27FC236}">
                <a16:creationId xmlns:a16="http://schemas.microsoft.com/office/drawing/2014/main" id="{104C3472-1531-444F-9537-B6D77CAE1DFC}"/>
              </a:ext>
            </a:extLst>
          </p:cNvPr>
          <p:cNvSpPr>
            <a:spLocks noChangeShapeType="1"/>
          </p:cNvSpPr>
          <p:nvPr/>
        </p:nvSpPr>
        <p:spPr bwMode="auto">
          <a:xfrm>
            <a:off x="5854700" y="3224213"/>
            <a:ext cx="1588" cy="1254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4725" name="Rectangle 61">
            <a:extLst>
              <a:ext uri="{FF2B5EF4-FFF2-40B4-BE49-F238E27FC236}">
                <a16:creationId xmlns:a16="http://schemas.microsoft.com/office/drawing/2014/main" id="{089C3BEC-9D72-224F-8495-A65A3F24D9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45439" y="3076575"/>
            <a:ext cx="674687" cy="1074738"/>
          </a:xfrm>
          <a:prstGeom prst="rect">
            <a:avLst/>
          </a:prstGeom>
          <a:solidFill>
            <a:srgbClr val="FFFFFF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solidFill>
                <a:srgbClr val="000000"/>
              </a:solidFill>
              <a:latin typeface="Times" pitchFamily="2" charset="0"/>
            </a:endParaRPr>
          </a:p>
        </p:txBody>
      </p:sp>
      <p:sp>
        <p:nvSpPr>
          <p:cNvPr id="114726" name="Rectangle 62">
            <a:extLst>
              <a:ext uri="{FF2B5EF4-FFF2-40B4-BE49-F238E27FC236}">
                <a16:creationId xmlns:a16="http://schemas.microsoft.com/office/drawing/2014/main" id="{4BA7DD52-6E60-0341-9891-F7202AF93E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24625" y="3783013"/>
            <a:ext cx="187552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500" b="0">
                <a:solidFill>
                  <a:srgbClr val="000000"/>
                </a:solidFill>
                <a:latin typeface="Times-Roman" pitchFamily="2" charset="0"/>
              </a:rPr>
              <a:t>Q </a:t>
            </a:r>
            <a:endParaRPr lang="en-US" altLang="en-US" b="0">
              <a:solidFill>
                <a:srgbClr val="000000"/>
              </a:solidFill>
              <a:latin typeface="Times" pitchFamily="2" charset="0"/>
            </a:endParaRPr>
          </a:p>
        </p:txBody>
      </p:sp>
      <p:sp>
        <p:nvSpPr>
          <p:cNvPr id="114727" name="Rectangle 63">
            <a:extLst>
              <a:ext uri="{FF2B5EF4-FFF2-40B4-BE49-F238E27FC236}">
                <a16:creationId xmlns:a16="http://schemas.microsoft.com/office/drawing/2014/main" id="{9B676340-E856-6B41-AC5D-8BC23FE6B2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18464" y="3249613"/>
            <a:ext cx="161711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500" b="0">
                <a:solidFill>
                  <a:srgbClr val="000000"/>
                </a:solidFill>
                <a:latin typeface="Times-Roman" pitchFamily="2" charset="0"/>
              </a:rPr>
              <a:t>T </a:t>
            </a:r>
            <a:endParaRPr lang="en-US" altLang="en-US" b="0">
              <a:solidFill>
                <a:srgbClr val="000000"/>
              </a:solidFill>
              <a:latin typeface="Times" pitchFamily="2" charset="0"/>
            </a:endParaRPr>
          </a:p>
        </p:txBody>
      </p:sp>
      <p:sp>
        <p:nvSpPr>
          <p:cNvPr id="114728" name="Rectangle 64">
            <a:extLst>
              <a:ext uri="{FF2B5EF4-FFF2-40B4-BE49-F238E27FC236}">
                <a16:creationId xmlns:a16="http://schemas.microsoft.com/office/drawing/2014/main" id="{AB8FB8C7-4A9A-DC43-A5DB-7E8BAC8814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13750" y="3243263"/>
            <a:ext cx="187552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500" b="0">
                <a:solidFill>
                  <a:srgbClr val="000000"/>
                </a:solidFill>
                <a:latin typeface="Times-Roman" pitchFamily="2" charset="0"/>
              </a:rPr>
              <a:t>Q </a:t>
            </a:r>
            <a:endParaRPr lang="en-US" altLang="en-US" b="0">
              <a:solidFill>
                <a:srgbClr val="000000"/>
              </a:solidFill>
              <a:latin typeface="Times" pitchFamily="2" charset="0"/>
            </a:endParaRPr>
          </a:p>
        </p:txBody>
      </p:sp>
      <p:sp>
        <p:nvSpPr>
          <p:cNvPr id="114729" name="Line 65">
            <a:extLst>
              <a:ext uri="{FF2B5EF4-FFF2-40B4-BE49-F238E27FC236}">
                <a16:creationId xmlns:a16="http://schemas.microsoft.com/office/drawing/2014/main" id="{7C2BF163-D054-A84C-B41B-00484430D7D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429626" y="3771900"/>
            <a:ext cx="106363" cy="15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4730" name="Freeform 66">
            <a:extLst>
              <a:ext uri="{FF2B5EF4-FFF2-40B4-BE49-F238E27FC236}">
                <a16:creationId xmlns:a16="http://schemas.microsoft.com/office/drawing/2014/main" id="{E817A687-12F7-FE46-A31D-03FF30B4CEC3}"/>
              </a:ext>
            </a:extLst>
          </p:cNvPr>
          <p:cNvSpPr>
            <a:spLocks/>
          </p:cNvSpPr>
          <p:nvPr/>
        </p:nvSpPr>
        <p:spPr bwMode="auto">
          <a:xfrm>
            <a:off x="7945439" y="3813175"/>
            <a:ext cx="147637" cy="147638"/>
          </a:xfrm>
          <a:custGeom>
            <a:avLst/>
            <a:gdLst>
              <a:gd name="T0" fmla="*/ 0 w 186"/>
              <a:gd name="T1" fmla="*/ 2147483646 h 186"/>
              <a:gd name="T2" fmla="*/ 2147483646 w 186"/>
              <a:gd name="T3" fmla="*/ 2147483646 h 186"/>
              <a:gd name="T4" fmla="*/ 0 w 186"/>
              <a:gd name="T5" fmla="*/ 0 h 186"/>
              <a:gd name="T6" fmla="*/ 0 60000 65536"/>
              <a:gd name="T7" fmla="*/ 0 60000 65536"/>
              <a:gd name="T8" fmla="*/ 0 60000 65536"/>
              <a:gd name="T9" fmla="*/ 0 w 186"/>
              <a:gd name="T10" fmla="*/ 0 h 186"/>
              <a:gd name="T11" fmla="*/ 186 w 186"/>
              <a:gd name="T12" fmla="*/ 186 h 18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6" h="186">
                <a:moveTo>
                  <a:pt x="0" y="186"/>
                </a:moveTo>
                <a:lnTo>
                  <a:pt x="186" y="80"/>
                </a:lnTo>
                <a:lnTo>
                  <a:pt x="0" y="0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4731" name="Line 67">
            <a:extLst>
              <a:ext uri="{FF2B5EF4-FFF2-40B4-BE49-F238E27FC236}">
                <a16:creationId xmlns:a16="http://schemas.microsoft.com/office/drawing/2014/main" id="{D70D0483-930C-8042-B945-AE64C89C9853}"/>
              </a:ext>
            </a:extLst>
          </p:cNvPr>
          <p:cNvSpPr>
            <a:spLocks noChangeShapeType="1"/>
          </p:cNvSpPr>
          <p:nvPr/>
        </p:nvSpPr>
        <p:spPr bwMode="auto">
          <a:xfrm>
            <a:off x="8620126" y="3349625"/>
            <a:ext cx="32861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4732" name="Line 68">
            <a:extLst>
              <a:ext uri="{FF2B5EF4-FFF2-40B4-BE49-F238E27FC236}">
                <a16:creationId xmlns:a16="http://schemas.microsoft.com/office/drawing/2014/main" id="{D4C0E73D-4D2F-A048-B240-6976008DB7C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734300" y="3349625"/>
            <a:ext cx="211138" cy="15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4733" name="Freeform 69">
            <a:extLst>
              <a:ext uri="{FF2B5EF4-FFF2-40B4-BE49-F238E27FC236}">
                <a16:creationId xmlns:a16="http://schemas.microsoft.com/office/drawing/2014/main" id="{95BD1962-FB54-744B-9CFD-3CDEAB8E9730}"/>
              </a:ext>
            </a:extLst>
          </p:cNvPr>
          <p:cNvSpPr>
            <a:spLocks/>
          </p:cNvSpPr>
          <p:nvPr/>
        </p:nvSpPr>
        <p:spPr bwMode="auto">
          <a:xfrm>
            <a:off x="7734300" y="3876676"/>
            <a:ext cx="211138" cy="549275"/>
          </a:xfrm>
          <a:custGeom>
            <a:avLst/>
            <a:gdLst>
              <a:gd name="T0" fmla="*/ 0 w 266"/>
              <a:gd name="T1" fmla="*/ 2147483646 h 690"/>
              <a:gd name="T2" fmla="*/ 0 w 266"/>
              <a:gd name="T3" fmla="*/ 0 h 690"/>
              <a:gd name="T4" fmla="*/ 2147483646 w 266"/>
              <a:gd name="T5" fmla="*/ 0 h 690"/>
              <a:gd name="T6" fmla="*/ 0 60000 65536"/>
              <a:gd name="T7" fmla="*/ 0 60000 65536"/>
              <a:gd name="T8" fmla="*/ 0 60000 65536"/>
              <a:gd name="T9" fmla="*/ 0 w 266"/>
              <a:gd name="T10" fmla="*/ 0 h 690"/>
              <a:gd name="T11" fmla="*/ 266 w 266"/>
              <a:gd name="T12" fmla="*/ 690 h 69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66" h="690">
                <a:moveTo>
                  <a:pt x="0" y="690"/>
                </a:moveTo>
                <a:lnTo>
                  <a:pt x="0" y="0"/>
                </a:lnTo>
                <a:lnTo>
                  <a:pt x="266" y="0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4734" name="Line 70">
            <a:extLst>
              <a:ext uri="{FF2B5EF4-FFF2-40B4-BE49-F238E27FC236}">
                <a16:creationId xmlns:a16="http://schemas.microsoft.com/office/drawing/2014/main" id="{BCD788F1-E38D-884B-B867-C9C8ABF256B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543800" y="3201989"/>
            <a:ext cx="190500" cy="15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4735" name="Line 74">
            <a:extLst>
              <a:ext uri="{FF2B5EF4-FFF2-40B4-BE49-F238E27FC236}">
                <a16:creationId xmlns:a16="http://schemas.microsoft.com/office/drawing/2014/main" id="{EAA9CD8D-DA3A-6945-92E8-4303F55CD766}"/>
              </a:ext>
            </a:extLst>
          </p:cNvPr>
          <p:cNvSpPr>
            <a:spLocks noChangeShapeType="1"/>
          </p:cNvSpPr>
          <p:nvPr/>
        </p:nvSpPr>
        <p:spPr bwMode="auto">
          <a:xfrm>
            <a:off x="7734300" y="3201989"/>
            <a:ext cx="1588" cy="1476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4736" name="Freeform 77">
            <a:extLst>
              <a:ext uri="{FF2B5EF4-FFF2-40B4-BE49-F238E27FC236}">
                <a16:creationId xmlns:a16="http://schemas.microsoft.com/office/drawing/2014/main" id="{714C1820-B172-F140-A8FF-D39A6823DC47}"/>
              </a:ext>
            </a:extLst>
          </p:cNvPr>
          <p:cNvSpPr>
            <a:spLocks/>
          </p:cNvSpPr>
          <p:nvPr/>
        </p:nvSpPr>
        <p:spPr bwMode="auto">
          <a:xfrm>
            <a:off x="2079626" y="3876676"/>
            <a:ext cx="5654675" cy="549275"/>
          </a:xfrm>
          <a:custGeom>
            <a:avLst/>
            <a:gdLst>
              <a:gd name="T0" fmla="*/ 0 w 7122"/>
              <a:gd name="T1" fmla="*/ 0 h 690"/>
              <a:gd name="T2" fmla="*/ 0 w 7122"/>
              <a:gd name="T3" fmla="*/ 2147483646 h 690"/>
              <a:gd name="T4" fmla="*/ 2147483646 w 7122"/>
              <a:gd name="T5" fmla="*/ 2147483646 h 690"/>
              <a:gd name="T6" fmla="*/ 0 60000 65536"/>
              <a:gd name="T7" fmla="*/ 0 60000 65536"/>
              <a:gd name="T8" fmla="*/ 0 60000 65536"/>
              <a:gd name="T9" fmla="*/ 0 w 7122"/>
              <a:gd name="T10" fmla="*/ 0 h 690"/>
              <a:gd name="T11" fmla="*/ 7122 w 7122"/>
              <a:gd name="T12" fmla="*/ 690 h 69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122" h="690">
                <a:moveTo>
                  <a:pt x="0" y="0"/>
                </a:moveTo>
                <a:lnTo>
                  <a:pt x="0" y="690"/>
                </a:lnTo>
                <a:lnTo>
                  <a:pt x="7122" y="690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4737" name="Line 78">
            <a:extLst>
              <a:ext uri="{FF2B5EF4-FFF2-40B4-BE49-F238E27FC236}">
                <a16:creationId xmlns:a16="http://schemas.microsoft.com/office/drawing/2014/main" id="{0F82FE2E-19E8-9F4C-AED4-34DB542FBE2C}"/>
              </a:ext>
            </a:extLst>
          </p:cNvPr>
          <p:cNvSpPr>
            <a:spLocks noChangeShapeType="1"/>
          </p:cNvSpPr>
          <p:nvPr/>
        </p:nvSpPr>
        <p:spPr bwMode="auto">
          <a:xfrm>
            <a:off x="3978275" y="3201989"/>
            <a:ext cx="1588" cy="1476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4738" name="Rectangle 79">
            <a:extLst>
              <a:ext uri="{FF2B5EF4-FFF2-40B4-BE49-F238E27FC236}">
                <a16:creationId xmlns:a16="http://schemas.microsoft.com/office/drawing/2014/main" id="{1633012C-DE63-A748-BB1E-1A6A608829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07400" y="3781425"/>
            <a:ext cx="187552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500" b="0">
                <a:solidFill>
                  <a:srgbClr val="000000"/>
                </a:solidFill>
                <a:latin typeface="Times-Roman" pitchFamily="2" charset="0"/>
              </a:rPr>
              <a:t>Q </a:t>
            </a:r>
            <a:endParaRPr lang="en-US" altLang="en-US" b="0">
              <a:solidFill>
                <a:srgbClr val="000000"/>
              </a:solidFill>
              <a:latin typeface="Times" pitchFamily="2" charset="0"/>
            </a:endParaRPr>
          </a:p>
        </p:txBody>
      </p:sp>
      <p:sp>
        <p:nvSpPr>
          <p:cNvPr id="114739" name="AutoShape 83">
            <a:extLst>
              <a:ext uri="{FF2B5EF4-FFF2-40B4-BE49-F238E27FC236}">
                <a16:creationId xmlns:a16="http://schemas.microsoft.com/office/drawing/2014/main" id="{FF7723CA-1F1C-944E-ACF9-7DA1D5F32A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7951" y="3000376"/>
            <a:ext cx="481013" cy="442913"/>
          </a:xfrm>
          <a:prstGeom prst="flowChartDelay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solidFill>
                <a:srgbClr val="000000"/>
              </a:solidFill>
              <a:latin typeface="Times" pitchFamily="2" charset="0"/>
            </a:endParaRPr>
          </a:p>
        </p:txBody>
      </p:sp>
      <p:sp>
        <p:nvSpPr>
          <p:cNvPr id="114740" name="AutoShape 84">
            <a:extLst>
              <a:ext uri="{FF2B5EF4-FFF2-40B4-BE49-F238E27FC236}">
                <a16:creationId xmlns:a16="http://schemas.microsoft.com/office/drawing/2014/main" id="{18AFAB86-AAA7-3444-802E-BC1FA1EE6B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03588" y="2981326"/>
            <a:ext cx="481012" cy="442913"/>
          </a:xfrm>
          <a:prstGeom prst="flowChartDelay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solidFill>
                <a:srgbClr val="000000"/>
              </a:solidFill>
              <a:latin typeface="Times" pitchFamily="2" charset="0"/>
            </a:endParaRPr>
          </a:p>
        </p:txBody>
      </p:sp>
      <p:sp>
        <p:nvSpPr>
          <p:cNvPr id="114741" name="AutoShape 86">
            <a:extLst>
              <a:ext uri="{FF2B5EF4-FFF2-40B4-BE49-F238E27FC236}">
                <a16:creationId xmlns:a16="http://schemas.microsoft.com/office/drawing/2014/main" id="{C0FD55D1-98E8-3D4A-95A9-A754E19BC7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58026" y="2979738"/>
            <a:ext cx="481013" cy="442912"/>
          </a:xfrm>
          <a:prstGeom prst="flowChartDelay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solidFill>
                <a:srgbClr val="000000"/>
              </a:solidFill>
              <a:latin typeface="Times" pitchFamily="2" charset="0"/>
            </a:endParaRPr>
          </a:p>
        </p:txBody>
      </p:sp>
      <p:sp>
        <p:nvSpPr>
          <p:cNvPr id="114742" name="Freeform 87">
            <a:extLst>
              <a:ext uri="{FF2B5EF4-FFF2-40B4-BE49-F238E27FC236}">
                <a16:creationId xmlns:a16="http://schemas.microsoft.com/office/drawing/2014/main" id="{AFC881C8-25A1-0248-BA8E-D6862383AC8D}"/>
              </a:ext>
            </a:extLst>
          </p:cNvPr>
          <p:cNvSpPr>
            <a:spLocks/>
          </p:cNvSpPr>
          <p:nvPr/>
        </p:nvSpPr>
        <p:spPr bwMode="auto">
          <a:xfrm>
            <a:off x="2047875" y="3317875"/>
            <a:ext cx="63500" cy="63500"/>
          </a:xfrm>
          <a:custGeom>
            <a:avLst/>
            <a:gdLst>
              <a:gd name="T0" fmla="*/ 0 w 80"/>
              <a:gd name="T1" fmla="*/ 2147483646 h 80"/>
              <a:gd name="T2" fmla="*/ 2147483646 w 80"/>
              <a:gd name="T3" fmla="*/ 2147483646 h 80"/>
              <a:gd name="T4" fmla="*/ 2147483646 w 80"/>
              <a:gd name="T5" fmla="*/ 2147483646 h 80"/>
              <a:gd name="T6" fmla="*/ 2147483646 w 80"/>
              <a:gd name="T7" fmla="*/ 2147483646 h 80"/>
              <a:gd name="T8" fmla="*/ 2147483646 w 80"/>
              <a:gd name="T9" fmla="*/ 2147483646 h 80"/>
              <a:gd name="T10" fmla="*/ 2147483646 w 80"/>
              <a:gd name="T11" fmla="*/ 2147483646 h 80"/>
              <a:gd name="T12" fmla="*/ 2147483646 w 80"/>
              <a:gd name="T13" fmla="*/ 2147483646 h 80"/>
              <a:gd name="T14" fmla="*/ 2147483646 w 80"/>
              <a:gd name="T15" fmla="*/ 2147483646 h 80"/>
              <a:gd name="T16" fmla="*/ 2147483646 w 80"/>
              <a:gd name="T17" fmla="*/ 2147483646 h 80"/>
              <a:gd name="T18" fmla="*/ 2147483646 w 80"/>
              <a:gd name="T19" fmla="*/ 2147483646 h 80"/>
              <a:gd name="T20" fmla="*/ 2147483646 w 80"/>
              <a:gd name="T21" fmla="*/ 2147483646 h 80"/>
              <a:gd name="T22" fmla="*/ 2147483646 w 80"/>
              <a:gd name="T23" fmla="*/ 0 h 80"/>
              <a:gd name="T24" fmla="*/ 2147483646 w 80"/>
              <a:gd name="T25" fmla="*/ 2147483646 h 80"/>
              <a:gd name="T26" fmla="*/ 2147483646 w 80"/>
              <a:gd name="T27" fmla="*/ 2147483646 h 80"/>
              <a:gd name="T28" fmla="*/ 2147483646 w 80"/>
              <a:gd name="T29" fmla="*/ 2147483646 h 80"/>
              <a:gd name="T30" fmla="*/ 2147483646 w 80"/>
              <a:gd name="T31" fmla="*/ 2147483646 h 80"/>
              <a:gd name="T32" fmla="*/ 2147483646 w 80"/>
              <a:gd name="T33" fmla="*/ 2147483646 h 80"/>
              <a:gd name="T34" fmla="*/ 2147483646 w 80"/>
              <a:gd name="T35" fmla="*/ 2147483646 h 80"/>
              <a:gd name="T36" fmla="*/ 2147483646 w 80"/>
              <a:gd name="T37" fmla="*/ 2147483646 h 80"/>
              <a:gd name="T38" fmla="*/ 2147483646 w 80"/>
              <a:gd name="T39" fmla="*/ 2147483646 h 80"/>
              <a:gd name="T40" fmla="*/ 2147483646 w 80"/>
              <a:gd name="T41" fmla="*/ 2147483646 h 80"/>
              <a:gd name="T42" fmla="*/ 2147483646 w 80"/>
              <a:gd name="T43" fmla="*/ 2147483646 h 80"/>
              <a:gd name="T44" fmla="*/ 2147483646 w 80"/>
              <a:gd name="T45" fmla="*/ 2147483646 h 80"/>
              <a:gd name="T46" fmla="*/ 2147483646 w 80"/>
              <a:gd name="T47" fmla="*/ 2147483646 h 80"/>
              <a:gd name="T48" fmla="*/ 2147483646 w 80"/>
              <a:gd name="T49" fmla="*/ 2147483646 h 80"/>
              <a:gd name="T50" fmla="*/ 2147483646 w 80"/>
              <a:gd name="T51" fmla="*/ 2147483646 h 80"/>
              <a:gd name="T52" fmla="*/ 2147483646 w 80"/>
              <a:gd name="T53" fmla="*/ 2147483646 h 80"/>
              <a:gd name="T54" fmla="*/ 2147483646 w 80"/>
              <a:gd name="T55" fmla="*/ 2147483646 h 80"/>
              <a:gd name="T56" fmla="*/ 2147483646 w 80"/>
              <a:gd name="T57" fmla="*/ 2147483646 h 80"/>
              <a:gd name="T58" fmla="*/ 2147483646 w 80"/>
              <a:gd name="T59" fmla="*/ 2147483646 h 80"/>
              <a:gd name="T60" fmla="*/ 2147483646 w 80"/>
              <a:gd name="T61" fmla="*/ 2147483646 h 80"/>
              <a:gd name="T62" fmla="*/ 2147483646 w 80"/>
              <a:gd name="T63" fmla="*/ 2147483646 h 80"/>
              <a:gd name="T64" fmla="*/ 2147483646 w 80"/>
              <a:gd name="T65" fmla="*/ 2147483646 h 80"/>
              <a:gd name="T66" fmla="*/ 2147483646 w 80"/>
              <a:gd name="T67" fmla="*/ 2147483646 h 80"/>
              <a:gd name="T68" fmla="*/ 2147483646 w 80"/>
              <a:gd name="T69" fmla="*/ 2147483646 h 80"/>
              <a:gd name="T70" fmla="*/ 2147483646 w 80"/>
              <a:gd name="T71" fmla="*/ 2147483646 h 80"/>
              <a:gd name="T72" fmla="*/ 2147483646 w 80"/>
              <a:gd name="T73" fmla="*/ 2147483646 h 80"/>
              <a:gd name="T74" fmla="*/ 2147483646 w 80"/>
              <a:gd name="T75" fmla="*/ 2147483646 h 80"/>
              <a:gd name="T76" fmla="*/ 2147483646 w 80"/>
              <a:gd name="T77" fmla="*/ 2147483646 h 80"/>
              <a:gd name="T78" fmla="*/ 2147483646 w 80"/>
              <a:gd name="T79" fmla="*/ 2147483646 h 80"/>
              <a:gd name="T80" fmla="*/ 2147483646 w 80"/>
              <a:gd name="T81" fmla="*/ 2147483646 h 80"/>
              <a:gd name="T82" fmla="*/ 2147483646 w 80"/>
              <a:gd name="T83" fmla="*/ 2147483646 h 80"/>
              <a:gd name="T84" fmla="*/ 2147483646 w 80"/>
              <a:gd name="T85" fmla="*/ 2147483646 h 80"/>
              <a:gd name="T86" fmla="*/ 2147483646 w 80"/>
              <a:gd name="T87" fmla="*/ 2147483646 h 80"/>
              <a:gd name="T88" fmla="*/ 2147483646 w 80"/>
              <a:gd name="T89" fmla="*/ 2147483646 h 80"/>
              <a:gd name="T90" fmla="*/ 2147483646 w 80"/>
              <a:gd name="T91" fmla="*/ 2147483646 h 80"/>
              <a:gd name="T92" fmla="*/ 2147483646 w 80"/>
              <a:gd name="T93" fmla="*/ 2147483646 h 80"/>
              <a:gd name="T94" fmla="*/ 2147483646 w 80"/>
              <a:gd name="T95" fmla="*/ 2147483646 h 80"/>
              <a:gd name="T96" fmla="*/ 2147483646 w 80"/>
              <a:gd name="T97" fmla="*/ 2147483646 h 80"/>
              <a:gd name="T98" fmla="*/ 2147483646 w 80"/>
              <a:gd name="T99" fmla="*/ 2147483646 h 80"/>
              <a:gd name="T100" fmla="*/ 2147483646 w 80"/>
              <a:gd name="T101" fmla="*/ 2147483646 h 80"/>
              <a:gd name="T102" fmla="*/ 2147483646 w 80"/>
              <a:gd name="T103" fmla="*/ 2147483646 h 80"/>
              <a:gd name="T104" fmla="*/ 2147483646 w 80"/>
              <a:gd name="T105" fmla="*/ 2147483646 h 80"/>
              <a:gd name="T106" fmla="*/ 2147483646 w 80"/>
              <a:gd name="T107" fmla="*/ 2147483646 h 80"/>
              <a:gd name="T108" fmla="*/ 2147483646 w 80"/>
              <a:gd name="T109" fmla="*/ 2147483646 h 80"/>
              <a:gd name="T110" fmla="*/ 0 w 80"/>
              <a:gd name="T111" fmla="*/ 2147483646 h 80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80"/>
              <a:gd name="T169" fmla="*/ 0 h 80"/>
              <a:gd name="T170" fmla="*/ 80 w 80"/>
              <a:gd name="T171" fmla="*/ 80 h 80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80" h="80">
                <a:moveTo>
                  <a:pt x="0" y="48"/>
                </a:moveTo>
                <a:lnTo>
                  <a:pt x="0" y="33"/>
                </a:lnTo>
                <a:lnTo>
                  <a:pt x="0" y="31"/>
                </a:lnTo>
                <a:lnTo>
                  <a:pt x="0" y="29"/>
                </a:lnTo>
                <a:lnTo>
                  <a:pt x="0" y="28"/>
                </a:lnTo>
                <a:lnTo>
                  <a:pt x="2" y="27"/>
                </a:lnTo>
                <a:lnTo>
                  <a:pt x="2" y="25"/>
                </a:lnTo>
                <a:lnTo>
                  <a:pt x="2" y="24"/>
                </a:lnTo>
                <a:lnTo>
                  <a:pt x="3" y="21"/>
                </a:lnTo>
                <a:lnTo>
                  <a:pt x="3" y="20"/>
                </a:lnTo>
                <a:lnTo>
                  <a:pt x="3" y="19"/>
                </a:lnTo>
                <a:lnTo>
                  <a:pt x="4" y="17"/>
                </a:lnTo>
                <a:lnTo>
                  <a:pt x="6" y="16"/>
                </a:lnTo>
                <a:lnTo>
                  <a:pt x="6" y="15"/>
                </a:lnTo>
                <a:lnTo>
                  <a:pt x="7" y="13"/>
                </a:lnTo>
                <a:lnTo>
                  <a:pt x="8" y="12"/>
                </a:lnTo>
                <a:lnTo>
                  <a:pt x="8" y="11"/>
                </a:lnTo>
                <a:lnTo>
                  <a:pt x="9" y="11"/>
                </a:lnTo>
                <a:lnTo>
                  <a:pt x="11" y="9"/>
                </a:lnTo>
                <a:lnTo>
                  <a:pt x="12" y="8"/>
                </a:lnTo>
                <a:lnTo>
                  <a:pt x="13" y="7"/>
                </a:lnTo>
                <a:lnTo>
                  <a:pt x="15" y="7"/>
                </a:lnTo>
                <a:lnTo>
                  <a:pt x="16" y="5"/>
                </a:lnTo>
                <a:lnTo>
                  <a:pt x="17" y="4"/>
                </a:lnTo>
                <a:lnTo>
                  <a:pt x="19" y="4"/>
                </a:lnTo>
                <a:lnTo>
                  <a:pt x="20" y="3"/>
                </a:lnTo>
                <a:lnTo>
                  <a:pt x="21" y="3"/>
                </a:lnTo>
                <a:lnTo>
                  <a:pt x="23" y="3"/>
                </a:lnTo>
                <a:lnTo>
                  <a:pt x="24" y="1"/>
                </a:lnTo>
                <a:lnTo>
                  <a:pt x="25" y="1"/>
                </a:lnTo>
                <a:lnTo>
                  <a:pt x="28" y="1"/>
                </a:lnTo>
                <a:lnTo>
                  <a:pt x="29" y="1"/>
                </a:lnTo>
                <a:lnTo>
                  <a:pt x="31" y="1"/>
                </a:lnTo>
                <a:lnTo>
                  <a:pt x="32" y="0"/>
                </a:lnTo>
                <a:lnTo>
                  <a:pt x="48" y="0"/>
                </a:lnTo>
                <a:lnTo>
                  <a:pt x="49" y="1"/>
                </a:lnTo>
                <a:lnTo>
                  <a:pt x="51" y="1"/>
                </a:lnTo>
                <a:lnTo>
                  <a:pt x="53" y="1"/>
                </a:lnTo>
                <a:lnTo>
                  <a:pt x="55" y="1"/>
                </a:lnTo>
                <a:lnTo>
                  <a:pt x="56" y="1"/>
                </a:lnTo>
                <a:lnTo>
                  <a:pt x="57" y="3"/>
                </a:lnTo>
                <a:lnTo>
                  <a:pt x="59" y="3"/>
                </a:lnTo>
                <a:lnTo>
                  <a:pt x="60" y="3"/>
                </a:lnTo>
                <a:lnTo>
                  <a:pt x="61" y="4"/>
                </a:lnTo>
                <a:lnTo>
                  <a:pt x="63" y="4"/>
                </a:lnTo>
                <a:lnTo>
                  <a:pt x="64" y="5"/>
                </a:lnTo>
                <a:lnTo>
                  <a:pt x="65" y="7"/>
                </a:lnTo>
                <a:lnTo>
                  <a:pt x="67" y="7"/>
                </a:lnTo>
                <a:lnTo>
                  <a:pt x="68" y="8"/>
                </a:lnTo>
                <a:lnTo>
                  <a:pt x="69" y="9"/>
                </a:lnTo>
                <a:lnTo>
                  <a:pt x="71" y="11"/>
                </a:lnTo>
                <a:lnTo>
                  <a:pt x="72" y="11"/>
                </a:lnTo>
                <a:lnTo>
                  <a:pt x="73" y="12"/>
                </a:lnTo>
                <a:lnTo>
                  <a:pt x="73" y="13"/>
                </a:lnTo>
                <a:lnTo>
                  <a:pt x="75" y="15"/>
                </a:lnTo>
                <a:lnTo>
                  <a:pt x="76" y="16"/>
                </a:lnTo>
                <a:lnTo>
                  <a:pt x="76" y="17"/>
                </a:lnTo>
                <a:lnTo>
                  <a:pt x="77" y="19"/>
                </a:lnTo>
                <a:lnTo>
                  <a:pt x="77" y="20"/>
                </a:lnTo>
                <a:lnTo>
                  <a:pt x="79" y="21"/>
                </a:lnTo>
                <a:lnTo>
                  <a:pt x="79" y="24"/>
                </a:lnTo>
                <a:lnTo>
                  <a:pt x="79" y="25"/>
                </a:lnTo>
                <a:lnTo>
                  <a:pt x="80" y="27"/>
                </a:lnTo>
                <a:lnTo>
                  <a:pt x="80" y="28"/>
                </a:lnTo>
                <a:lnTo>
                  <a:pt x="80" y="29"/>
                </a:lnTo>
                <a:lnTo>
                  <a:pt x="80" y="31"/>
                </a:lnTo>
                <a:lnTo>
                  <a:pt x="80" y="33"/>
                </a:lnTo>
                <a:lnTo>
                  <a:pt x="80" y="48"/>
                </a:lnTo>
                <a:lnTo>
                  <a:pt x="80" y="50"/>
                </a:lnTo>
                <a:lnTo>
                  <a:pt x="80" y="52"/>
                </a:lnTo>
                <a:lnTo>
                  <a:pt x="80" y="53"/>
                </a:lnTo>
                <a:lnTo>
                  <a:pt x="80" y="54"/>
                </a:lnTo>
                <a:lnTo>
                  <a:pt x="79" y="56"/>
                </a:lnTo>
                <a:lnTo>
                  <a:pt x="79" y="57"/>
                </a:lnTo>
                <a:lnTo>
                  <a:pt x="79" y="60"/>
                </a:lnTo>
                <a:lnTo>
                  <a:pt x="77" y="61"/>
                </a:lnTo>
                <a:lnTo>
                  <a:pt x="77" y="62"/>
                </a:lnTo>
                <a:lnTo>
                  <a:pt x="76" y="64"/>
                </a:lnTo>
                <a:lnTo>
                  <a:pt x="76" y="65"/>
                </a:lnTo>
                <a:lnTo>
                  <a:pt x="75" y="66"/>
                </a:lnTo>
                <a:lnTo>
                  <a:pt x="73" y="68"/>
                </a:lnTo>
                <a:lnTo>
                  <a:pt x="73" y="69"/>
                </a:lnTo>
                <a:lnTo>
                  <a:pt x="72" y="70"/>
                </a:lnTo>
                <a:lnTo>
                  <a:pt x="71" y="70"/>
                </a:lnTo>
                <a:lnTo>
                  <a:pt x="69" y="72"/>
                </a:lnTo>
                <a:lnTo>
                  <a:pt x="68" y="73"/>
                </a:lnTo>
                <a:lnTo>
                  <a:pt x="67" y="74"/>
                </a:lnTo>
                <a:lnTo>
                  <a:pt x="65" y="74"/>
                </a:lnTo>
                <a:lnTo>
                  <a:pt x="64" y="76"/>
                </a:lnTo>
                <a:lnTo>
                  <a:pt x="63" y="77"/>
                </a:lnTo>
                <a:lnTo>
                  <a:pt x="61" y="77"/>
                </a:lnTo>
                <a:lnTo>
                  <a:pt x="60" y="78"/>
                </a:lnTo>
                <a:lnTo>
                  <a:pt x="59" y="78"/>
                </a:lnTo>
                <a:lnTo>
                  <a:pt x="57" y="78"/>
                </a:lnTo>
                <a:lnTo>
                  <a:pt x="56" y="80"/>
                </a:lnTo>
                <a:lnTo>
                  <a:pt x="55" y="80"/>
                </a:lnTo>
                <a:lnTo>
                  <a:pt x="53" y="80"/>
                </a:lnTo>
                <a:lnTo>
                  <a:pt x="51" y="80"/>
                </a:lnTo>
                <a:lnTo>
                  <a:pt x="49" y="80"/>
                </a:lnTo>
                <a:lnTo>
                  <a:pt x="48" y="80"/>
                </a:lnTo>
                <a:lnTo>
                  <a:pt x="32" y="80"/>
                </a:lnTo>
                <a:lnTo>
                  <a:pt x="31" y="80"/>
                </a:lnTo>
                <a:lnTo>
                  <a:pt x="29" y="80"/>
                </a:lnTo>
                <a:lnTo>
                  <a:pt x="28" y="80"/>
                </a:lnTo>
                <a:lnTo>
                  <a:pt x="25" y="80"/>
                </a:lnTo>
                <a:lnTo>
                  <a:pt x="24" y="80"/>
                </a:lnTo>
                <a:lnTo>
                  <a:pt x="23" y="78"/>
                </a:lnTo>
                <a:lnTo>
                  <a:pt x="21" y="78"/>
                </a:lnTo>
                <a:lnTo>
                  <a:pt x="20" y="78"/>
                </a:lnTo>
                <a:lnTo>
                  <a:pt x="19" y="77"/>
                </a:lnTo>
                <a:lnTo>
                  <a:pt x="17" y="77"/>
                </a:lnTo>
                <a:lnTo>
                  <a:pt x="16" y="76"/>
                </a:lnTo>
                <a:lnTo>
                  <a:pt x="15" y="74"/>
                </a:lnTo>
                <a:lnTo>
                  <a:pt x="13" y="74"/>
                </a:lnTo>
                <a:lnTo>
                  <a:pt x="12" y="73"/>
                </a:lnTo>
                <a:lnTo>
                  <a:pt x="11" y="72"/>
                </a:lnTo>
                <a:lnTo>
                  <a:pt x="9" y="70"/>
                </a:lnTo>
                <a:lnTo>
                  <a:pt x="8" y="70"/>
                </a:lnTo>
                <a:lnTo>
                  <a:pt x="8" y="69"/>
                </a:lnTo>
                <a:lnTo>
                  <a:pt x="7" y="68"/>
                </a:lnTo>
                <a:lnTo>
                  <a:pt x="6" y="66"/>
                </a:lnTo>
                <a:lnTo>
                  <a:pt x="6" y="65"/>
                </a:lnTo>
                <a:lnTo>
                  <a:pt x="4" y="64"/>
                </a:lnTo>
                <a:lnTo>
                  <a:pt x="3" y="62"/>
                </a:lnTo>
                <a:lnTo>
                  <a:pt x="3" y="61"/>
                </a:lnTo>
                <a:lnTo>
                  <a:pt x="3" y="60"/>
                </a:lnTo>
                <a:lnTo>
                  <a:pt x="2" y="57"/>
                </a:lnTo>
                <a:lnTo>
                  <a:pt x="2" y="56"/>
                </a:lnTo>
                <a:lnTo>
                  <a:pt x="2" y="54"/>
                </a:lnTo>
                <a:lnTo>
                  <a:pt x="0" y="53"/>
                </a:lnTo>
                <a:lnTo>
                  <a:pt x="0" y="52"/>
                </a:lnTo>
                <a:lnTo>
                  <a:pt x="0" y="50"/>
                </a:lnTo>
                <a:lnTo>
                  <a:pt x="0" y="48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4743" name="Freeform 88">
            <a:extLst>
              <a:ext uri="{FF2B5EF4-FFF2-40B4-BE49-F238E27FC236}">
                <a16:creationId xmlns:a16="http://schemas.microsoft.com/office/drawing/2014/main" id="{2E4A56FC-1DD4-4C46-8D44-47CBF41E3A11}"/>
              </a:ext>
            </a:extLst>
          </p:cNvPr>
          <p:cNvSpPr>
            <a:spLocks/>
          </p:cNvSpPr>
          <p:nvPr/>
        </p:nvSpPr>
        <p:spPr bwMode="auto">
          <a:xfrm>
            <a:off x="2047875" y="3835400"/>
            <a:ext cx="63500" cy="63500"/>
          </a:xfrm>
          <a:custGeom>
            <a:avLst/>
            <a:gdLst>
              <a:gd name="T0" fmla="*/ 0 w 80"/>
              <a:gd name="T1" fmla="*/ 2147483646 h 80"/>
              <a:gd name="T2" fmla="*/ 2147483646 w 80"/>
              <a:gd name="T3" fmla="*/ 2147483646 h 80"/>
              <a:gd name="T4" fmla="*/ 2147483646 w 80"/>
              <a:gd name="T5" fmla="*/ 2147483646 h 80"/>
              <a:gd name="T6" fmla="*/ 2147483646 w 80"/>
              <a:gd name="T7" fmla="*/ 2147483646 h 80"/>
              <a:gd name="T8" fmla="*/ 2147483646 w 80"/>
              <a:gd name="T9" fmla="*/ 2147483646 h 80"/>
              <a:gd name="T10" fmla="*/ 2147483646 w 80"/>
              <a:gd name="T11" fmla="*/ 2147483646 h 80"/>
              <a:gd name="T12" fmla="*/ 2147483646 w 80"/>
              <a:gd name="T13" fmla="*/ 2147483646 h 80"/>
              <a:gd name="T14" fmla="*/ 2147483646 w 80"/>
              <a:gd name="T15" fmla="*/ 2147483646 h 80"/>
              <a:gd name="T16" fmla="*/ 2147483646 w 80"/>
              <a:gd name="T17" fmla="*/ 2147483646 h 80"/>
              <a:gd name="T18" fmla="*/ 2147483646 w 80"/>
              <a:gd name="T19" fmla="*/ 2147483646 h 80"/>
              <a:gd name="T20" fmla="*/ 2147483646 w 80"/>
              <a:gd name="T21" fmla="*/ 2147483646 h 80"/>
              <a:gd name="T22" fmla="*/ 2147483646 w 80"/>
              <a:gd name="T23" fmla="*/ 0 h 80"/>
              <a:gd name="T24" fmla="*/ 2147483646 w 80"/>
              <a:gd name="T25" fmla="*/ 2147483646 h 80"/>
              <a:gd name="T26" fmla="*/ 2147483646 w 80"/>
              <a:gd name="T27" fmla="*/ 2147483646 h 80"/>
              <a:gd name="T28" fmla="*/ 2147483646 w 80"/>
              <a:gd name="T29" fmla="*/ 2147483646 h 80"/>
              <a:gd name="T30" fmla="*/ 2147483646 w 80"/>
              <a:gd name="T31" fmla="*/ 2147483646 h 80"/>
              <a:gd name="T32" fmla="*/ 2147483646 w 80"/>
              <a:gd name="T33" fmla="*/ 2147483646 h 80"/>
              <a:gd name="T34" fmla="*/ 2147483646 w 80"/>
              <a:gd name="T35" fmla="*/ 2147483646 h 80"/>
              <a:gd name="T36" fmla="*/ 2147483646 w 80"/>
              <a:gd name="T37" fmla="*/ 2147483646 h 80"/>
              <a:gd name="T38" fmla="*/ 2147483646 w 80"/>
              <a:gd name="T39" fmla="*/ 2147483646 h 80"/>
              <a:gd name="T40" fmla="*/ 2147483646 w 80"/>
              <a:gd name="T41" fmla="*/ 2147483646 h 80"/>
              <a:gd name="T42" fmla="*/ 2147483646 w 80"/>
              <a:gd name="T43" fmla="*/ 2147483646 h 80"/>
              <a:gd name="T44" fmla="*/ 2147483646 w 80"/>
              <a:gd name="T45" fmla="*/ 2147483646 h 80"/>
              <a:gd name="T46" fmla="*/ 2147483646 w 80"/>
              <a:gd name="T47" fmla="*/ 2147483646 h 80"/>
              <a:gd name="T48" fmla="*/ 2147483646 w 80"/>
              <a:gd name="T49" fmla="*/ 2147483646 h 80"/>
              <a:gd name="T50" fmla="*/ 2147483646 w 80"/>
              <a:gd name="T51" fmla="*/ 2147483646 h 80"/>
              <a:gd name="T52" fmla="*/ 2147483646 w 80"/>
              <a:gd name="T53" fmla="*/ 2147483646 h 80"/>
              <a:gd name="T54" fmla="*/ 2147483646 w 80"/>
              <a:gd name="T55" fmla="*/ 2147483646 h 80"/>
              <a:gd name="T56" fmla="*/ 2147483646 w 80"/>
              <a:gd name="T57" fmla="*/ 2147483646 h 80"/>
              <a:gd name="T58" fmla="*/ 2147483646 w 80"/>
              <a:gd name="T59" fmla="*/ 2147483646 h 80"/>
              <a:gd name="T60" fmla="*/ 2147483646 w 80"/>
              <a:gd name="T61" fmla="*/ 2147483646 h 80"/>
              <a:gd name="T62" fmla="*/ 2147483646 w 80"/>
              <a:gd name="T63" fmla="*/ 2147483646 h 80"/>
              <a:gd name="T64" fmla="*/ 2147483646 w 80"/>
              <a:gd name="T65" fmla="*/ 2147483646 h 80"/>
              <a:gd name="T66" fmla="*/ 2147483646 w 80"/>
              <a:gd name="T67" fmla="*/ 2147483646 h 80"/>
              <a:gd name="T68" fmla="*/ 2147483646 w 80"/>
              <a:gd name="T69" fmla="*/ 2147483646 h 80"/>
              <a:gd name="T70" fmla="*/ 2147483646 w 80"/>
              <a:gd name="T71" fmla="*/ 2147483646 h 80"/>
              <a:gd name="T72" fmla="*/ 2147483646 w 80"/>
              <a:gd name="T73" fmla="*/ 2147483646 h 80"/>
              <a:gd name="T74" fmla="*/ 2147483646 w 80"/>
              <a:gd name="T75" fmla="*/ 2147483646 h 80"/>
              <a:gd name="T76" fmla="*/ 2147483646 w 80"/>
              <a:gd name="T77" fmla="*/ 2147483646 h 80"/>
              <a:gd name="T78" fmla="*/ 2147483646 w 80"/>
              <a:gd name="T79" fmla="*/ 2147483646 h 80"/>
              <a:gd name="T80" fmla="*/ 2147483646 w 80"/>
              <a:gd name="T81" fmla="*/ 2147483646 h 80"/>
              <a:gd name="T82" fmla="*/ 2147483646 w 80"/>
              <a:gd name="T83" fmla="*/ 2147483646 h 80"/>
              <a:gd name="T84" fmla="*/ 2147483646 w 80"/>
              <a:gd name="T85" fmla="*/ 2147483646 h 80"/>
              <a:gd name="T86" fmla="*/ 2147483646 w 80"/>
              <a:gd name="T87" fmla="*/ 2147483646 h 80"/>
              <a:gd name="T88" fmla="*/ 2147483646 w 80"/>
              <a:gd name="T89" fmla="*/ 2147483646 h 80"/>
              <a:gd name="T90" fmla="*/ 2147483646 w 80"/>
              <a:gd name="T91" fmla="*/ 2147483646 h 80"/>
              <a:gd name="T92" fmla="*/ 2147483646 w 80"/>
              <a:gd name="T93" fmla="*/ 2147483646 h 80"/>
              <a:gd name="T94" fmla="*/ 2147483646 w 80"/>
              <a:gd name="T95" fmla="*/ 2147483646 h 80"/>
              <a:gd name="T96" fmla="*/ 2147483646 w 80"/>
              <a:gd name="T97" fmla="*/ 2147483646 h 80"/>
              <a:gd name="T98" fmla="*/ 2147483646 w 80"/>
              <a:gd name="T99" fmla="*/ 2147483646 h 80"/>
              <a:gd name="T100" fmla="*/ 2147483646 w 80"/>
              <a:gd name="T101" fmla="*/ 2147483646 h 80"/>
              <a:gd name="T102" fmla="*/ 2147483646 w 80"/>
              <a:gd name="T103" fmla="*/ 2147483646 h 80"/>
              <a:gd name="T104" fmla="*/ 2147483646 w 80"/>
              <a:gd name="T105" fmla="*/ 2147483646 h 80"/>
              <a:gd name="T106" fmla="*/ 2147483646 w 80"/>
              <a:gd name="T107" fmla="*/ 2147483646 h 80"/>
              <a:gd name="T108" fmla="*/ 2147483646 w 80"/>
              <a:gd name="T109" fmla="*/ 2147483646 h 80"/>
              <a:gd name="T110" fmla="*/ 0 w 80"/>
              <a:gd name="T111" fmla="*/ 2147483646 h 80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80"/>
              <a:gd name="T169" fmla="*/ 0 h 80"/>
              <a:gd name="T170" fmla="*/ 80 w 80"/>
              <a:gd name="T171" fmla="*/ 80 h 80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80" h="80">
                <a:moveTo>
                  <a:pt x="0" y="48"/>
                </a:moveTo>
                <a:lnTo>
                  <a:pt x="0" y="33"/>
                </a:lnTo>
                <a:lnTo>
                  <a:pt x="0" y="31"/>
                </a:lnTo>
                <a:lnTo>
                  <a:pt x="0" y="29"/>
                </a:lnTo>
                <a:lnTo>
                  <a:pt x="0" y="28"/>
                </a:lnTo>
                <a:lnTo>
                  <a:pt x="2" y="27"/>
                </a:lnTo>
                <a:lnTo>
                  <a:pt x="2" y="25"/>
                </a:lnTo>
                <a:lnTo>
                  <a:pt x="2" y="24"/>
                </a:lnTo>
                <a:lnTo>
                  <a:pt x="3" y="21"/>
                </a:lnTo>
                <a:lnTo>
                  <a:pt x="3" y="20"/>
                </a:lnTo>
                <a:lnTo>
                  <a:pt x="3" y="19"/>
                </a:lnTo>
                <a:lnTo>
                  <a:pt x="4" y="17"/>
                </a:lnTo>
                <a:lnTo>
                  <a:pt x="6" y="16"/>
                </a:lnTo>
                <a:lnTo>
                  <a:pt x="6" y="15"/>
                </a:lnTo>
                <a:lnTo>
                  <a:pt x="7" y="13"/>
                </a:lnTo>
                <a:lnTo>
                  <a:pt x="8" y="12"/>
                </a:lnTo>
                <a:lnTo>
                  <a:pt x="8" y="11"/>
                </a:lnTo>
                <a:lnTo>
                  <a:pt x="9" y="11"/>
                </a:lnTo>
                <a:lnTo>
                  <a:pt x="11" y="9"/>
                </a:lnTo>
                <a:lnTo>
                  <a:pt x="12" y="8"/>
                </a:lnTo>
                <a:lnTo>
                  <a:pt x="13" y="7"/>
                </a:lnTo>
                <a:lnTo>
                  <a:pt x="15" y="7"/>
                </a:lnTo>
                <a:lnTo>
                  <a:pt x="16" y="5"/>
                </a:lnTo>
                <a:lnTo>
                  <a:pt x="17" y="4"/>
                </a:lnTo>
                <a:lnTo>
                  <a:pt x="19" y="4"/>
                </a:lnTo>
                <a:lnTo>
                  <a:pt x="20" y="3"/>
                </a:lnTo>
                <a:lnTo>
                  <a:pt x="21" y="3"/>
                </a:lnTo>
                <a:lnTo>
                  <a:pt x="23" y="3"/>
                </a:lnTo>
                <a:lnTo>
                  <a:pt x="24" y="1"/>
                </a:lnTo>
                <a:lnTo>
                  <a:pt x="25" y="1"/>
                </a:lnTo>
                <a:lnTo>
                  <a:pt x="28" y="1"/>
                </a:lnTo>
                <a:lnTo>
                  <a:pt x="29" y="1"/>
                </a:lnTo>
                <a:lnTo>
                  <a:pt x="31" y="1"/>
                </a:lnTo>
                <a:lnTo>
                  <a:pt x="32" y="0"/>
                </a:lnTo>
                <a:lnTo>
                  <a:pt x="48" y="0"/>
                </a:lnTo>
                <a:lnTo>
                  <a:pt x="49" y="1"/>
                </a:lnTo>
                <a:lnTo>
                  <a:pt x="51" y="1"/>
                </a:lnTo>
                <a:lnTo>
                  <a:pt x="53" y="1"/>
                </a:lnTo>
                <a:lnTo>
                  <a:pt x="55" y="1"/>
                </a:lnTo>
                <a:lnTo>
                  <a:pt x="56" y="1"/>
                </a:lnTo>
                <a:lnTo>
                  <a:pt x="57" y="3"/>
                </a:lnTo>
                <a:lnTo>
                  <a:pt x="59" y="3"/>
                </a:lnTo>
                <a:lnTo>
                  <a:pt x="60" y="3"/>
                </a:lnTo>
                <a:lnTo>
                  <a:pt x="61" y="4"/>
                </a:lnTo>
                <a:lnTo>
                  <a:pt x="63" y="4"/>
                </a:lnTo>
                <a:lnTo>
                  <a:pt x="64" y="5"/>
                </a:lnTo>
                <a:lnTo>
                  <a:pt x="65" y="7"/>
                </a:lnTo>
                <a:lnTo>
                  <a:pt x="67" y="7"/>
                </a:lnTo>
                <a:lnTo>
                  <a:pt x="68" y="8"/>
                </a:lnTo>
                <a:lnTo>
                  <a:pt x="69" y="9"/>
                </a:lnTo>
                <a:lnTo>
                  <a:pt x="71" y="11"/>
                </a:lnTo>
                <a:lnTo>
                  <a:pt x="72" y="11"/>
                </a:lnTo>
                <a:lnTo>
                  <a:pt x="73" y="12"/>
                </a:lnTo>
                <a:lnTo>
                  <a:pt x="73" y="13"/>
                </a:lnTo>
                <a:lnTo>
                  <a:pt x="75" y="15"/>
                </a:lnTo>
                <a:lnTo>
                  <a:pt x="76" y="16"/>
                </a:lnTo>
                <a:lnTo>
                  <a:pt x="76" y="17"/>
                </a:lnTo>
                <a:lnTo>
                  <a:pt x="77" y="19"/>
                </a:lnTo>
                <a:lnTo>
                  <a:pt x="77" y="20"/>
                </a:lnTo>
                <a:lnTo>
                  <a:pt x="79" y="21"/>
                </a:lnTo>
                <a:lnTo>
                  <a:pt x="79" y="24"/>
                </a:lnTo>
                <a:lnTo>
                  <a:pt x="79" y="25"/>
                </a:lnTo>
                <a:lnTo>
                  <a:pt x="80" y="27"/>
                </a:lnTo>
                <a:lnTo>
                  <a:pt x="80" y="28"/>
                </a:lnTo>
                <a:lnTo>
                  <a:pt x="80" y="29"/>
                </a:lnTo>
                <a:lnTo>
                  <a:pt x="80" y="31"/>
                </a:lnTo>
                <a:lnTo>
                  <a:pt x="80" y="33"/>
                </a:lnTo>
                <a:lnTo>
                  <a:pt x="80" y="48"/>
                </a:lnTo>
                <a:lnTo>
                  <a:pt x="80" y="50"/>
                </a:lnTo>
                <a:lnTo>
                  <a:pt x="80" y="52"/>
                </a:lnTo>
                <a:lnTo>
                  <a:pt x="80" y="53"/>
                </a:lnTo>
                <a:lnTo>
                  <a:pt x="80" y="54"/>
                </a:lnTo>
                <a:lnTo>
                  <a:pt x="79" y="56"/>
                </a:lnTo>
                <a:lnTo>
                  <a:pt x="79" y="57"/>
                </a:lnTo>
                <a:lnTo>
                  <a:pt x="79" y="60"/>
                </a:lnTo>
                <a:lnTo>
                  <a:pt x="77" y="61"/>
                </a:lnTo>
                <a:lnTo>
                  <a:pt x="77" y="62"/>
                </a:lnTo>
                <a:lnTo>
                  <a:pt x="76" y="64"/>
                </a:lnTo>
                <a:lnTo>
                  <a:pt x="76" y="65"/>
                </a:lnTo>
                <a:lnTo>
                  <a:pt x="75" y="66"/>
                </a:lnTo>
                <a:lnTo>
                  <a:pt x="73" y="68"/>
                </a:lnTo>
                <a:lnTo>
                  <a:pt x="73" y="69"/>
                </a:lnTo>
                <a:lnTo>
                  <a:pt x="72" y="70"/>
                </a:lnTo>
                <a:lnTo>
                  <a:pt x="71" y="70"/>
                </a:lnTo>
                <a:lnTo>
                  <a:pt x="69" y="72"/>
                </a:lnTo>
                <a:lnTo>
                  <a:pt x="68" y="73"/>
                </a:lnTo>
                <a:lnTo>
                  <a:pt x="67" y="74"/>
                </a:lnTo>
                <a:lnTo>
                  <a:pt x="65" y="74"/>
                </a:lnTo>
                <a:lnTo>
                  <a:pt x="64" y="76"/>
                </a:lnTo>
                <a:lnTo>
                  <a:pt x="63" y="77"/>
                </a:lnTo>
                <a:lnTo>
                  <a:pt x="61" y="77"/>
                </a:lnTo>
                <a:lnTo>
                  <a:pt x="60" y="78"/>
                </a:lnTo>
                <a:lnTo>
                  <a:pt x="59" y="78"/>
                </a:lnTo>
                <a:lnTo>
                  <a:pt x="57" y="78"/>
                </a:lnTo>
                <a:lnTo>
                  <a:pt x="56" y="80"/>
                </a:lnTo>
                <a:lnTo>
                  <a:pt x="55" y="80"/>
                </a:lnTo>
                <a:lnTo>
                  <a:pt x="53" y="80"/>
                </a:lnTo>
                <a:lnTo>
                  <a:pt x="51" y="80"/>
                </a:lnTo>
                <a:lnTo>
                  <a:pt x="49" y="80"/>
                </a:lnTo>
                <a:lnTo>
                  <a:pt x="48" y="80"/>
                </a:lnTo>
                <a:lnTo>
                  <a:pt x="32" y="80"/>
                </a:lnTo>
                <a:lnTo>
                  <a:pt x="31" y="80"/>
                </a:lnTo>
                <a:lnTo>
                  <a:pt x="29" y="80"/>
                </a:lnTo>
                <a:lnTo>
                  <a:pt x="28" y="80"/>
                </a:lnTo>
                <a:lnTo>
                  <a:pt x="25" y="80"/>
                </a:lnTo>
                <a:lnTo>
                  <a:pt x="24" y="80"/>
                </a:lnTo>
                <a:lnTo>
                  <a:pt x="23" y="78"/>
                </a:lnTo>
                <a:lnTo>
                  <a:pt x="21" y="78"/>
                </a:lnTo>
                <a:lnTo>
                  <a:pt x="20" y="78"/>
                </a:lnTo>
                <a:lnTo>
                  <a:pt x="19" y="77"/>
                </a:lnTo>
                <a:lnTo>
                  <a:pt x="17" y="77"/>
                </a:lnTo>
                <a:lnTo>
                  <a:pt x="16" y="76"/>
                </a:lnTo>
                <a:lnTo>
                  <a:pt x="15" y="74"/>
                </a:lnTo>
                <a:lnTo>
                  <a:pt x="13" y="74"/>
                </a:lnTo>
                <a:lnTo>
                  <a:pt x="12" y="73"/>
                </a:lnTo>
                <a:lnTo>
                  <a:pt x="11" y="72"/>
                </a:lnTo>
                <a:lnTo>
                  <a:pt x="9" y="70"/>
                </a:lnTo>
                <a:lnTo>
                  <a:pt x="8" y="70"/>
                </a:lnTo>
                <a:lnTo>
                  <a:pt x="8" y="69"/>
                </a:lnTo>
                <a:lnTo>
                  <a:pt x="7" y="68"/>
                </a:lnTo>
                <a:lnTo>
                  <a:pt x="6" y="66"/>
                </a:lnTo>
                <a:lnTo>
                  <a:pt x="6" y="65"/>
                </a:lnTo>
                <a:lnTo>
                  <a:pt x="4" y="64"/>
                </a:lnTo>
                <a:lnTo>
                  <a:pt x="3" y="62"/>
                </a:lnTo>
                <a:lnTo>
                  <a:pt x="3" y="61"/>
                </a:lnTo>
                <a:lnTo>
                  <a:pt x="3" y="60"/>
                </a:lnTo>
                <a:lnTo>
                  <a:pt x="2" y="57"/>
                </a:lnTo>
                <a:lnTo>
                  <a:pt x="2" y="56"/>
                </a:lnTo>
                <a:lnTo>
                  <a:pt x="2" y="54"/>
                </a:lnTo>
                <a:lnTo>
                  <a:pt x="0" y="53"/>
                </a:lnTo>
                <a:lnTo>
                  <a:pt x="0" y="52"/>
                </a:lnTo>
                <a:lnTo>
                  <a:pt x="0" y="50"/>
                </a:lnTo>
                <a:lnTo>
                  <a:pt x="0" y="48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4744" name="Freeform 90">
            <a:extLst>
              <a:ext uri="{FF2B5EF4-FFF2-40B4-BE49-F238E27FC236}">
                <a16:creationId xmlns:a16="http://schemas.microsoft.com/office/drawing/2014/main" id="{1F85D0FA-04FA-C54F-877B-69D8274ECC26}"/>
              </a:ext>
            </a:extLst>
          </p:cNvPr>
          <p:cNvSpPr>
            <a:spLocks/>
          </p:cNvSpPr>
          <p:nvPr/>
        </p:nvSpPr>
        <p:spPr bwMode="auto">
          <a:xfrm>
            <a:off x="3948113" y="3167063"/>
            <a:ext cx="63500" cy="63500"/>
          </a:xfrm>
          <a:custGeom>
            <a:avLst/>
            <a:gdLst>
              <a:gd name="T0" fmla="*/ 0 w 80"/>
              <a:gd name="T1" fmla="*/ 2147483646 h 80"/>
              <a:gd name="T2" fmla="*/ 2147483646 w 80"/>
              <a:gd name="T3" fmla="*/ 2147483646 h 80"/>
              <a:gd name="T4" fmla="*/ 2147483646 w 80"/>
              <a:gd name="T5" fmla="*/ 2147483646 h 80"/>
              <a:gd name="T6" fmla="*/ 2147483646 w 80"/>
              <a:gd name="T7" fmla="*/ 2147483646 h 80"/>
              <a:gd name="T8" fmla="*/ 2147483646 w 80"/>
              <a:gd name="T9" fmla="*/ 2147483646 h 80"/>
              <a:gd name="T10" fmla="*/ 2147483646 w 80"/>
              <a:gd name="T11" fmla="*/ 2147483646 h 80"/>
              <a:gd name="T12" fmla="*/ 2147483646 w 80"/>
              <a:gd name="T13" fmla="*/ 2147483646 h 80"/>
              <a:gd name="T14" fmla="*/ 2147483646 w 80"/>
              <a:gd name="T15" fmla="*/ 2147483646 h 80"/>
              <a:gd name="T16" fmla="*/ 2147483646 w 80"/>
              <a:gd name="T17" fmla="*/ 2147483646 h 80"/>
              <a:gd name="T18" fmla="*/ 2147483646 w 80"/>
              <a:gd name="T19" fmla="*/ 2147483646 h 80"/>
              <a:gd name="T20" fmla="*/ 2147483646 w 80"/>
              <a:gd name="T21" fmla="*/ 2147483646 h 80"/>
              <a:gd name="T22" fmla="*/ 2147483646 w 80"/>
              <a:gd name="T23" fmla="*/ 0 h 80"/>
              <a:gd name="T24" fmla="*/ 2147483646 w 80"/>
              <a:gd name="T25" fmla="*/ 2147483646 h 80"/>
              <a:gd name="T26" fmla="*/ 2147483646 w 80"/>
              <a:gd name="T27" fmla="*/ 2147483646 h 80"/>
              <a:gd name="T28" fmla="*/ 2147483646 w 80"/>
              <a:gd name="T29" fmla="*/ 2147483646 h 80"/>
              <a:gd name="T30" fmla="*/ 2147483646 w 80"/>
              <a:gd name="T31" fmla="*/ 2147483646 h 80"/>
              <a:gd name="T32" fmla="*/ 2147483646 w 80"/>
              <a:gd name="T33" fmla="*/ 2147483646 h 80"/>
              <a:gd name="T34" fmla="*/ 2147483646 w 80"/>
              <a:gd name="T35" fmla="*/ 2147483646 h 80"/>
              <a:gd name="T36" fmla="*/ 2147483646 w 80"/>
              <a:gd name="T37" fmla="*/ 2147483646 h 80"/>
              <a:gd name="T38" fmla="*/ 2147483646 w 80"/>
              <a:gd name="T39" fmla="*/ 2147483646 h 80"/>
              <a:gd name="T40" fmla="*/ 2147483646 w 80"/>
              <a:gd name="T41" fmla="*/ 2147483646 h 80"/>
              <a:gd name="T42" fmla="*/ 2147483646 w 80"/>
              <a:gd name="T43" fmla="*/ 2147483646 h 80"/>
              <a:gd name="T44" fmla="*/ 2147483646 w 80"/>
              <a:gd name="T45" fmla="*/ 2147483646 h 80"/>
              <a:gd name="T46" fmla="*/ 2147483646 w 80"/>
              <a:gd name="T47" fmla="*/ 2147483646 h 80"/>
              <a:gd name="T48" fmla="*/ 2147483646 w 80"/>
              <a:gd name="T49" fmla="*/ 2147483646 h 80"/>
              <a:gd name="T50" fmla="*/ 2147483646 w 80"/>
              <a:gd name="T51" fmla="*/ 2147483646 h 80"/>
              <a:gd name="T52" fmla="*/ 2147483646 w 80"/>
              <a:gd name="T53" fmla="*/ 2147483646 h 80"/>
              <a:gd name="T54" fmla="*/ 2147483646 w 80"/>
              <a:gd name="T55" fmla="*/ 2147483646 h 80"/>
              <a:gd name="T56" fmla="*/ 2147483646 w 80"/>
              <a:gd name="T57" fmla="*/ 2147483646 h 80"/>
              <a:gd name="T58" fmla="*/ 2147483646 w 80"/>
              <a:gd name="T59" fmla="*/ 2147483646 h 80"/>
              <a:gd name="T60" fmla="*/ 2147483646 w 80"/>
              <a:gd name="T61" fmla="*/ 2147483646 h 80"/>
              <a:gd name="T62" fmla="*/ 2147483646 w 80"/>
              <a:gd name="T63" fmla="*/ 2147483646 h 80"/>
              <a:gd name="T64" fmla="*/ 2147483646 w 80"/>
              <a:gd name="T65" fmla="*/ 2147483646 h 80"/>
              <a:gd name="T66" fmla="*/ 2147483646 w 80"/>
              <a:gd name="T67" fmla="*/ 2147483646 h 80"/>
              <a:gd name="T68" fmla="*/ 2147483646 w 80"/>
              <a:gd name="T69" fmla="*/ 2147483646 h 80"/>
              <a:gd name="T70" fmla="*/ 2147483646 w 80"/>
              <a:gd name="T71" fmla="*/ 2147483646 h 80"/>
              <a:gd name="T72" fmla="*/ 2147483646 w 80"/>
              <a:gd name="T73" fmla="*/ 2147483646 h 80"/>
              <a:gd name="T74" fmla="*/ 2147483646 w 80"/>
              <a:gd name="T75" fmla="*/ 2147483646 h 80"/>
              <a:gd name="T76" fmla="*/ 2147483646 w 80"/>
              <a:gd name="T77" fmla="*/ 2147483646 h 80"/>
              <a:gd name="T78" fmla="*/ 2147483646 w 80"/>
              <a:gd name="T79" fmla="*/ 2147483646 h 80"/>
              <a:gd name="T80" fmla="*/ 2147483646 w 80"/>
              <a:gd name="T81" fmla="*/ 2147483646 h 80"/>
              <a:gd name="T82" fmla="*/ 2147483646 w 80"/>
              <a:gd name="T83" fmla="*/ 2147483646 h 80"/>
              <a:gd name="T84" fmla="*/ 2147483646 w 80"/>
              <a:gd name="T85" fmla="*/ 2147483646 h 80"/>
              <a:gd name="T86" fmla="*/ 2147483646 w 80"/>
              <a:gd name="T87" fmla="*/ 2147483646 h 80"/>
              <a:gd name="T88" fmla="*/ 2147483646 w 80"/>
              <a:gd name="T89" fmla="*/ 2147483646 h 80"/>
              <a:gd name="T90" fmla="*/ 2147483646 w 80"/>
              <a:gd name="T91" fmla="*/ 2147483646 h 80"/>
              <a:gd name="T92" fmla="*/ 2147483646 w 80"/>
              <a:gd name="T93" fmla="*/ 2147483646 h 80"/>
              <a:gd name="T94" fmla="*/ 2147483646 w 80"/>
              <a:gd name="T95" fmla="*/ 2147483646 h 80"/>
              <a:gd name="T96" fmla="*/ 2147483646 w 80"/>
              <a:gd name="T97" fmla="*/ 2147483646 h 80"/>
              <a:gd name="T98" fmla="*/ 2147483646 w 80"/>
              <a:gd name="T99" fmla="*/ 2147483646 h 80"/>
              <a:gd name="T100" fmla="*/ 2147483646 w 80"/>
              <a:gd name="T101" fmla="*/ 2147483646 h 80"/>
              <a:gd name="T102" fmla="*/ 2147483646 w 80"/>
              <a:gd name="T103" fmla="*/ 2147483646 h 80"/>
              <a:gd name="T104" fmla="*/ 2147483646 w 80"/>
              <a:gd name="T105" fmla="*/ 2147483646 h 80"/>
              <a:gd name="T106" fmla="*/ 2147483646 w 80"/>
              <a:gd name="T107" fmla="*/ 2147483646 h 80"/>
              <a:gd name="T108" fmla="*/ 2147483646 w 80"/>
              <a:gd name="T109" fmla="*/ 2147483646 h 80"/>
              <a:gd name="T110" fmla="*/ 0 w 80"/>
              <a:gd name="T111" fmla="*/ 2147483646 h 80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80"/>
              <a:gd name="T169" fmla="*/ 0 h 80"/>
              <a:gd name="T170" fmla="*/ 80 w 80"/>
              <a:gd name="T171" fmla="*/ 80 h 80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80" h="80">
                <a:moveTo>
                  <a:pt x="0" y="48"/>
                </a:moveTo>
                <a:lnTo>
                  <a:pt x="0" y="33"/>
                </a:lnTo>
                <a:lnTo>
                  <a:pt x="0" y="31"/>
                </a:lnTo>
                <a:lnTo>
                  <a:pt x="0" y="29"/>
                </a:lnTo>
                <a:lnTo>
                  <a:pt x="0" y="28"/>
                </a:lnTo>
                <a:lnTo>
                  <a:pt x="2" y="27"/>
                </a:lnTo>
                <a:lnTo>
                  <a:pt x="2" y="25"/>
                </a:lnTo>
                <a:lnTo>
                  <a:pt x="2" y="24"/>
                </a:lnTo>
                <a:lnTo>
                  <a:pt x="3" y="21"/>
                </a:lnTo>
                <a:lnTo>
                  <a:pt x="3" y="20"/>
                </a:lnTo>
                <a:lnTo>
                  <a:pt x="3" y="19"/>
                </a:lnTo>
                <a:lnTo>
                  <a:pt x="4" y="17"/>
                </a:lnTo>
                <a:lnTo>
                  <a:pt x="6" y="16"/>
                </a:lnTo>
                <a:lnTo>
                  <a:pt x="6" y="15"/>
                </a:lnTo>
                <a:lnTo>
                  <a:pt x="7" y="13"/>
                </a:lnTo>
                <a:lnTo>
                  <a:pt x="8" y="12"/>
                </a:lnTo>
                <a:lnTo>
                  <a:pt x="8" y="11"/>
                </a:lnTo>
                <a:lnTo>
                  <a:pt x="9" y="11"/>
                </a:lnTo>
                <a:lnTo>
                  <a:pt x="11" y="9"/>
                </a:lnTo>
                <a:lnTo>
                  <a:pt x="12" y="8"/>
                </a:lnTo>
                <a:lnTo>
                  <a:pt x="13" y="7"/>
                </a:lnTo>
                <a:lnTo>
                  <a:pt x="15" y="7"/>
                </a:lnTo>
                <a:lnTo>
                  <a:pt x="16" y="5"/>
                </a:lnTo>
                <a:lnTo>
                  <a:pt x="17" y="4"/>
                </a:lnTo>
                <a:lnTo>
                  <a:pt x="19" y="4"/>
                </a:lnTo>
                <a:lnTo>
                  <a:pt x="20" y="3"/>
                </a:lnTo>
                <a:lnTo>
                  <a:pt x="21" y="3"/>
                </a:lnTo>
                <a:lnTo>
                  <a:pt x="23" y="3"/>
                </a:lnTo>
                <a:lnTo>
                  <a:pt x="24" y="1"/>
                </a:lnTo>
                <a:lnTo>
                  <a:pt x="25" y="1"/>
                </a:lnTo>
                <a:lnTo>
                  <a:pt x="28" y="1"/>
                </a:lnTo>
                <a:lnTo>
                  <a:pt x="29" y="1"/>
                </a:lnTo>
                <a:lnTo>
                  <a:pt x="31" y="1"/>
                </a:lnTo>
                <a:lnTo>
                  <a:pt x="32" y="0"/>
                </a:lnTo>
                <a:lnTo>
                  <a:pt x="48" y="0"/>
                </a:lnTo>
                <a:lnTo>
                  <a:pt x="49" y="1"/>
                </a:lnTo>
                <a:lnTo>
                  <a:pt x="51" y="1"/>
                </a:lnTo>
                <a:lnTo>
                  <a:pt x="53" y="1"/>
                </a:lnTo>
                <a:lnTo>
                  <a:pt x="55" y="1"/>
                </a:lnTo>
                <a:lnTo>
                  <a:pt x="56" y="1"/>
                </a:lnTo>
                <a:lnTo>
                  <a:pt x="57" y="3"/>
                </a:lnTo>
                <a:lnTo>
                  <a:pt x="59" y="3"/>
                </a:lnTo>
                <a:lnTo>
                  <a:pt x="60" y="3"/>
                </a:lnTo>
                <a:lnTo>
                  <a:pt x="61" y="4"/>
                </a:lnTo>
                <a:lnTo>
                  <a:pt x="63" y="4"/>
                </a:lnTo>
                <a:lnTo>
                  <a:pt x="64" y="5"/>
                </a:lnTo>
                <a:lnTo>
                  <a:pt x="65" y="7"/>
                </a:lnTo>
                <a:lnTo>
                  <a:pt x="67" y="7"/>
                </a:lnTo>
                <a:lnTo>
                  <a:pt x="68" y="8"/>
                </a:lnTo>
                <a:lnTo>
                  <a:pt x="69" y="9"/>
                </a:lnTo>
                <a:lnTo>
                  <a:pt x="71" y="11"/>
                </a:lnTo>
                <a:lnTo>
                  <a:pt x="72" y="11"/>
                </a:lnTo>
                <a:lnTo>
                  <a:pt x="73" y="12"/>
                </a:lnTo>
                <a:lnTo>
                  <a:pt x="73" y="13"/>
                </a:lnTo>
                <a:lnTo>
                  <a:pt x="75" y="15"/>
                </a:lnTo>
                <a:lnTo>
                  <a:pt x="76" y="16"/>
                </a:lnTo>
                <a:lnTo>
                  <a:pt x="76" y="17"/>
                </a:lnTo>
                <a:lnTo>
                  <a:pt x="77" y="19"/>
                </a:lnTo>
                <a:lnTo>
                  <a:pt x="77" y="20"/>
                </a:lnTo>
                <a:lnTo>
                  <a:pt x="79" y="21"/>
                </a:lnTo>
                <a:lnTo>
                  <a:pt x="79" y="24"/>
                </a:lnTo>
                <a:lnTo>
                  <a:pt x="79" y="25"/>
                </a:lnTo>
                <a:lnTo>
                  <a:pt x="80" y="27"/>
                </a:lnTo>
                <a:lnTo>
                  <a:pt x="80" y="28"/>
                </a:lnTo>
                <a:lnTo>
                  <a:pt x="80" y="29"/>
                </a:lnTo>
                <a:lnTo>
                  <a:pt x="80" y="31"/>
                </a:lnTo>
                <a:lnTo>
                  <a:pt x="80" y="33"/>
                </a:lnTo>
                <a:lnTo>
                  <a:pt x="80" y="48"/>
                </a:lnTo>
                <a:lnTo>
                  <a:pt x="80" y="50"/>
                </a:lnTo>
                <a:lnTo>
                  <a:pt x="80" y="52"/>
                </a:lnTo>
                <a:lnTo>
                  <a:pt x="80" y="53"/>
                </a:lnTo>
                <a:lnTo>
                  <a:pt x="80" y="54"/>
                </a:lnTo>
                <a:lnTo>
                  <a:pt x="79" y="56"/>
                </a:lnTo>
                <a:lnTo>
                  <a:pt x="79" y="57"/>
                </a:lnTo>
                <a:lnTo>
                  <a:pt x="79" y="60"/>
                </a:lnTo>
                <a:lnTo>
                  <a:pt x="77" y="61"/>
                </a:lnTo>
                <a:lnTo>
                  <a:pt x="77" y="62"/>
                </a:lnTo>
                <a:lnTo>
                  <a:pt x="76" y="64"/>
                </a:lnTo>
                <a:lnTo>
                  <a:pt x="76" y="65"/>
                </a:lnTo>
                <a:lnTo>
                  <a:pt x="75" y="66"/>
                </a:lnTo>
                <a:lnTo>
                  <a:pt x="73" y="68"/>
                </a:lnTo>
                <a:lnTo>
                  <a:pt x="73" y="69"/>
                </a:lnTo>
                <a:lnTo>
                  <a:pt x="72" y="70"/>
                </a:lnTo>
                <a:lnTo>
                  <a:pt x="71" y="70"/>
                </a:lnTo>
                <a:lnTo>
                  <a:pt x="69" y="72"/>
                </a:lnTo>
                <a:lnTo>
                  <a:pt x="68" y="73"/>
                </a:lnTo>
                <a:lnTo>
                  <a:pt x="67" y="74"/>
                </a:lnTo>
                <a:lnTo>
                  <a:pt x="65" y="74"/>
                </a:lnTo>
                <a:lnTo>
                  <a:pt x="64" y="76"/>
                </a:lnTo>
                <a:lnTo>
                  <a:pt x="63" y="77"/>
                </a:lnTo>
                <a:lnTo>
                  <a:pt x="61" y="77"/>
                </a:lnTo>
                <a:lnTo>
                  <a:pt x="60" y="78"/>
                </a:lnTo>
                <a:lnTo>
                  <a:pt x="59" y="78"/>
                </a:lnTo>
                <a:lnTo>
                  <a:pt x="57" y="78"/>
                </a:lnTo>
                <a:lnTo>
                  <a:pt x="56" y="80"/>
                </a:lnTo>
                <a:lnTo>
                  <a:pt x="55" y="80"/>
                </a:lnTo>
                <a:lnTo>
                  <a:pt x="53" y="80"/>
                </a:lnTo>
                <a:lnTo>
                  <a:pt x="51" y="80"/>
                </a:lnTo>
                <a:lnTo>
                  <a:pt x="49" y="80"/>
                </a:lnTo>
                <a:lnTo>
                  <a:pt x="48" y="80"/>
                </a:lnTo>
                <a:lnTo>
                  <a:pt x="32" y="80"/>
                </a:lnTo>
                <a:lnTo>
                  <a:pt x="31" y="80"/>
                </a:lnTo>
                <a:lnTo>
                  <a:pt x="29" y="80"/>
                </a:lnTo>
                <a:lnTo>
                  <a:pt x="28" y="80"/>
                </a:lnTo>
                <a:lnTo>
                  <a:pt x="25" y="80"/>
                </a:lnTo>
                <a:lnTo>
                  <a:pt x="24" y="80"/>
                </a:lnTo>
                <a:lnTo>
                  <a:pt x="23" y="78"/>
                </a:lnTo>
                <a:lnTo>
                  <a:pt x="21" y="78"/>
                </a:lnTo>
                <a:lnTo>
                  <a:pt x="20" y="78"/>
                </a:lnTo>
                <a:lnTo>
                  <a:pt x="19" y="77"/>
                </a:lnTo>
                <a:lnTo>
                  <a:pt x="17" y="77"/>
                </a:lnTo>
                <a:lnTo>
                  <a:pt x="16" y="76"/>
                </a:lnTo>
                <a:lnTo>
                  <a:pt x="15" y="74"/>
                </a:lnTo>
                <a:lnTo>
                  <a:pt x="13" y="74"/>
                </a:lnTo>
                <a:lnTo>
                  <a:pt x="12" y="73"/>
                </a:lnTo>
                <a:lnTo>
                  <a:pt x="11" y="72"/>
                </a:lnTo>
                <a:lnTo>
                  <a:pt x="9" y="70"/>
                </a:lnTo>
                <a:lnTo>
                  <a:pt x="8" y="70"/>
                </a:lnTo>
                <a:lnTo>
                  <a:pt x="8" y="69"/>
                </a:lnTo>
                <a:lnTo>
                  <a:pt x="7" y="68"/>
                </a:lnTo>
                <a:lnTo>
                  <a:pt x="6" y="66"/>
                </a:lnTo>
                <a:lnTo>
                  <a:pt x="6" y="65"/>
                </a:lnTo>
                <a:lnTo>
                  <a:pt x="4" y="64"/>
                </a:lnTo>
                <a:lnTo>
                  <a:pt x="3" y="62"/>
                </a:lnTo>
                <a:lnTo>
                  <a:pt x="3" y="61"/>
                </a:lnTo>
                <a:lnTo>
                  <a:pt x="3" y="60"/>
                </a:lnTo>
                <a:lnTo>
                  <a:pt x="2" y="57"/>
                </a:lnTo>
                <a:lnTo>
                  <a:pt x="2" y="56"/>
                </a:lnTo>
                <a:lnTo>
                  <a:pt x="2" y="54"/>
                </a:lnTo>
                <a:lnTo>
                  <a:pt x="0" y="53"/>
                </a:lnTo>
                <a:lnTo>
                  <a:pt x="0" y="52"/>
                </a:lnTo>
                <a:lnTo>
                  <a:pt x="0" y="50"/>
                </a:lnTo>
                <a:lnTo>
                  <a:pt x="0" y="48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4745" name="Freeform 91">
            <a:extLst>
              <a:ext uri="{FF2B5EF4-FFF2-40B4-BE49-F238E27FC236}">
                <a16:creationId xmlns:a16="http://schemas.microsoft.com/office/drawing/2014/main" id="{263BAD1F-B7AD-0341-898A-6C552D42519F}"/>
              </a:ext>
            </a:extLst>
          </p:cNvPr>
          <p:cNvSpPr>
            <a:spLocks/>
          </p:cNvSpPr>
          <p:nvPr/>
        </p:nvSpPr>
        <p:spPr bwMode="auto">
          <a:xfrm>
            <a:off x="5824538" y="3190875"/>
            <a:ext cx="63500" cy="63500"/>
          </a:xfrm>
          <a:custGeom>
            <a:avLst/>
            <a:gdLst>
              <a:gd name="T0" fmla="*/ 0 w 80"/>
              <a:gd name="T1" fmla="*/ 2147483646 h 80"/>
              <a:gd name="T2" fmla="*/ 2147483646 w 80"/>
              <a:gd name="T3" fmla="*/ 2147483646 h 80"/>
              <a:gd name="T4" fmla="*/ 2147483646 w 80"/>
              <a:gd name="T5" fmla="*/ 2147483646 h 80"/>
              <a:gd name="T6" fmla="*/ 2147483646 w 80"/>
              <a:gd name="T7" fmla="*/ 2147483646 h 80"/>
              <a:gd name="T8" fmla="*/ 2147483646 w 80"/>
              <a:gd name="T9" fmla="*/ 2147483646 h 80"/>
              <a:gd name="T10" fmla="*/ 2147483646 w 80"/>
              <a:gd name="T11" fmla="*/ 2147483646 h 80"/>
              <a:gd name="T12" fmla="*/ 2147483646 w 80"/>
              <a:gd name="T13" fmla="*/ 2147483646 h 80"/>
              <a:gd name="T14" fmla="*/ 2147483646 w 80"/>
              <a:gd name="T15" fmla="*/ 2147483646 h 80"/>
              <a:gd name="T16" fmla="*/ 2147483646 w 80"/>
              <a:gd name="T17" fmla="*/ 2147483646 h 80"/>
              <a:gd name="T18" fmla="*/ 2147483646 w 80"/>
              <a:gd name="T19" fmla="*/ 2147483646 h 80"/>
              <a:gd name="T20" fmla="*/ 2147483646 w 80"/>
              <a:gd name="T21" fmla="*/ 2147483646 h 80"/>
              <a:gd name="T22" fmla="*/ 2147483646 w 80"/>
              <a:gd name="T23" fmla="*/ 0 h 80"/>
              <a:gd name="T24" fmla="*/ 2147483646 w 80"/>
              <a:gd name="T25" fmla="*/ 2147483646 h 80"/>
              <a:gd name="T26" fmla="*/ 2147483646 w 80"/>
              <a:gd name="T27" fmla="*/ 2147483646 h 80"/>
              <a:gd name="T28" fmla="*/ 2147483646 w 80"/>
              <a:gd name="T29" fmla="*/ 2147483646 h 80"/>
              <a:gd name="T30" fmla="*/ 2147483646 w 80"/>
              <a:gd name="T31" fmla="*/ 2147483646 h 80"/>
              <a:gd name="T32" fmla="*/ 2147483646 w 80"/>
              <a:gd name="T33" fmla="*/ 2147483646 h 80"/>
              <a:gd name="T34" fmla="*/ 2147483646 w 80"/>
              <a:gd name="T35" fmla="*/ 2147483646 h 80"/>
              <a:gd name="T36" fmla="*/ 2147483646 w 80"/>
              <a:gd name="T37" fmla="*/ 2147483646 h 80"/>
              <a:gd name="T38" fmla="*/ 2147483646 w 80"/>
              <a:gd name="T39" fmla="*/ 2147483646 h 80"/>
              <a:gd name="T40" fmla="*/ 2147483646 w 80"/>
              <a:gd name="T41" fmla="*/ 2147483646 h 80"/>
              <a:gd name="T42" fmla="*/ 2147483646 w 80"/>
              <a:gd name="T43" fmla="*/ 2147483646 h 80"/>
              <a:gd name="T44" fmla="*/ 2147483646 w 80"/>
              <a:gd name="T45" fmla="*/ 2147483646 h 80"/>
              <a:gd name="T46" fmla="*/ 2147483646 w 80"/>
              <a:gd name="T47" fmla="*/ 2147483646 h 80"/>
              <a:gd name="T48" fmla="*/ 2147483646 w 80"/>
              <a:gd name="T49" fmla="*/ 2147483646 h 80"/>
              <a:gd name="T50" fmla="*/ 2147483646 w 80"/>
              <a:gd name="T51" fmla="*/ 2147483646 h 80"/>
              <a:gd name="T52" fmla="*/ 2147483646 w 80"/>
              <a:gd name="T53" fmla="*/ 2147483646 h 80"/>
              <a:gd name="T54" fmla="*/ 2147483646 w 80"/>
              <a:gd name="T55" fmla="*/ 2147483646 h 80"/>
              <a:gd name="T56" fmla="*/ 2147483646 w 80"/>
              <a:gd name="T57" fmla="*/ 2147483646 h 80"/>
              <a:gd name="T58" fmla="*/ 2147483646 w 80"/>
              <a:gd name="T59" fmla="*/ 2147483646 h 80"/>
              <a:gd name="T60" fmla="*/ 2147483646 w 80"/>
              <a:gd name="T61" fmla="*/ 2147483646 h 80"/>
              <a:gd name="T62" fmla="*/ 2147483646 w 80"/>
              <a:gd name="T63" fmla="*/ 2147483646 h 80"/>
              <a:gd name="T64" fmla="*/ 2147483646 w 80"/>
              <a:gd name="T65" fmla="*/ 2147483646 h 80"/>
              <a:gd name="T66" fmla="*/ 2147483646 w 80"/>
              <a:gd name="T67" fmla="*/ 2147483646 h 80"/>
              <a:gd name="T68" fmla="*/ 2147483646 w 80"/>
              <a:gd name="T69" fmla="*/ 2147483646 h 80"/>
              <a:gd name="T70" fmla="*/ 2147483646 w 80"/>
              <a:gd name="T71" fmla="*/ 2147483646 h 80"/>
              <a:gd name="T72" fmla="*/ 2147483646 w 80"/>
              <a:gd name="T73" fmla="*/ 2147483646 h 80"/>
              <a:gd name="T74" fmla="*/ 2147483646 w 80"/>
              <a:gd name="T75" fmla="*/ 2147483646 h 80"/>
              <a:gd name="T76" fmla="*/ 2147483646 w 80"/>
              <a:gd name="T77" fmla="*/ 2147483646 h 80"/>
              <a:gd name="T78" fmla="*/ 2147483646 w 80"/>
              <a:gd name="T79" fmla="*/ 2147483646 h 80"/>
              <a:gd name="T80" fmla="*/ 2147483646 w 80"/>
              <a:gd name="T81" fmla="*/ 2147483646 h 80"/>
              <a:gd name="T82" fmla="*/ 2147483646 w 80"/>
              <a:gd name="T83" fmla="*/ 2147483646 h 80"/>
              <a:gd name="T84" fmla="*/ 2147483646 w 80"/>
              <a:gd name="T85" fmla="*/ 2147483646 h 80"/>
              <a:gd name="T86" fmla="*/ 2147483646 w 80"/>
              <a:gd name="T87" fmla="*/ 2147483646 h 80"/>
              <a:gd name="T88" fmla="*/ 2147483646 w 80"/>
              <a:gd name="T89" fmla="*/ 2147483646 h 80"/>
              <a:gd name="T90" fmla="*/ 2147483646 w 80"/>
              <a:gd name="T91" fmla="*/ 2147483646 h 80"/>
              <a:gd name="T92" fmla="*/ 2147483646 w 80"/>
              <a:gd name="T93" fmla="*/ 2147483646 h 80"/>
              <a:gd name="T94" fmla="*/ 2147483646 w 80"/>
              <a:gd name="T95" fmla="*/ 2147483646 h 80"/>
              <a:gd name="T96" fmla="*/ 2147483646 w 80"/>
              <a:gd name="T97" fmla="*/ 2147483646 h 80"/>
              <a:gd name="T98" fmla="*/ 2147483646 w 80"/>
              <a:gd name="T99" fmla="*/ 2147483646 h 80"/>
              <a:gd name="T100" fmla="*/ 2147483646 w 80"/>
              <a:gd name="T101" fmla="*/ 2147483646 h 80"/>
              <a:gd name="T102" fmla="*/ 2147483646 w 80"/>
              <a:gd name="T103" fmla="*/ 2147483646 h 80"/>
              <a:gd name="T104" fmla="*/ 2147483646 w 80"/>
              <a:gd name="T105" fmla="*/ 2147483646 h 80"/>
              <a:gd name="T106" fmla="*/ 2147483646 w 80"/>
              <a:gd name="T107" fmla="*/ 2147483646 h 80"/>
              <a:gd name="T108" fmla="*/ 2147483646 w 80"/>
              <a:gd name="T109" fmla="*/ 2147483646 h 80"/>
              <a:gd name="T110" fmla="*/ 0 w 80"/>
              <a:gd name="T111" fmla="*/ 2147483646 h 80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80"/>
              <a:gd name="T169" fmla="*/ 0 h 80"/>
              <a:gd name="T170" fmla="*/ 80 w 80"/>
              <a:gd name="T171" fmla="*/ 80 h 80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80" h="80">
                <a:moveTo>
                  <a:pt x="0" y="48"/>
                </a:moveTo>
                <a:lnTo>
                  <a:pt x="0" y="33"/>
                </a:lnTo>
                <a:lnTo>
                  <a:pt x="0" y="31"/>
                </a:lnTo>
                <a:lnTo>
                  <a:pt x="0" y="29"/>
                </a:lnTo>
                <a:lnTo>
                  <a:pt x="0" y="28"/>
                </a:lnTo>
                <a:lnTo>
                  <a:pt x="2" y="27"/>
                </a:lnTo>
                <a:lnTo>
                  <a:pt x="2" y="25"/>
                </a:lnTo>
                <a:lnTo>
                  <a:pt x="2" y="24"/>
                </a:lnTo>
                <a:lnTo>
                  <a:pt x="3" y="21"/>
                </a:lnTo>
                <a:lnTo>
                  <a:pt x="3" y="20"/>
                </a:lnTo>
                <a:lnTo>
                  <a:pt x="3" y="19"/>
                </a:lnTo>
                <a:lnTo>
                  <a:pt x="4" y="17"/>
                </a:lnTo>
                <a:lnTo>
                  <a:pt x="6" y="16"/>
                </a:lnTo>
                <a:lnTo>
                  <a:pt x="6" y="15"/>
                </a:lnTo>
                <a:lnTo>
                  <a:pt x="7" y="13"/>
                </a:lnTo>
                <a:lnTo>
                  <a:pt x="8" y="12"/>
                </a:lnTo>
                <a:lnTo>
                  <a:pt x="8" y="11"/>
                </a:lnTo>
                <a:lnTo>
                  <a:pt x="9" y="11"/>
                </a:lnTo>
                <a:lnTo>
                  <a:pt x="11" y="9"/>
                </a:lnTo>
                <a:lnTo>
                  <a:pt x="12" y="8"/>
                </a:lnTo>
                <a:lnTo>
                  <a:pt x="13" y="7"/>
                </a:lnTo>
                <a:lnTo>
                  <a:pt x="15" y="7"/>
                </a:lnTo>
                <a:lnTo>
                  <a:pt x="16" y="5"/>
                </a:lnTo>
                <a:lnTo>
                  <a:pt x="17" y="4"/>
                </a:lnTo>
                <a:lnTo>
                  <a:pt x="19" y="4"/>
                </a:lnTo>
                <a:lnTo>
                  <a:pt x="20" y="3"/>
                </a:lnTo>
                <a:lnTo>
                  <a:pt x="21" y="3"/>
                </a:lnTo>
                <a:lnTo>
                  <a:pt x="23" y="3"/>
                </a:lnTo>
                <a:lnTo>
                  <a:pt x="24" y="1"/>
                </a:lnTo>
                <a:lnTo>
                  <a:pt x="25" y="1"/>
                </a:lnTo>
                <a:lnTo>
                  <a:pt x="28" y="1"/>
                </a:lnTo>
                <a:lnTo>
                  <a:pt x="29" y="1"/>
                </a:lnTo>
                <a:lnTo>
                  <a:pt x="31" y="1"/>
                </a:lnTo>
                <a:lnTo>
                  <a:pt x="32" y="0"/>
                </a:lnTo>
                <a:lnTo>
                  <a:pt x="48" y="0"/>
                </a:lnTo>
                <a:lnTo>
                  <a:pt x="49" y="1"/>
                </a:lnTo>
                <a:lnTo>
                  <a:pt x="51" y="1"/>
                </a:lnTo>
                <a:lnTo>
                  <a:pt x="53" y="1"/>
                </a:lnTo>
                <a:lnTo>
                  <a:pt x="55" y="1"/>
                </a:lnTo>
                <a:lnTo>
                  <a:pt x="56" y="1"/>
                </a:lnTo>
                <a:lnTo>
                  <a:pt x="57" y="3"/>
                </a:lnTo>
                <a:lnTo>
                  <a:pt x="59" y="3"/>
                </a:lnTo>
                <a:lnTo>
                  <a:pt x="60" y="3"/>
                </a:lnTo>
                <a:lnTo>
                  <a:pt x="61" y="4"/>
                </a:lnTo>
                <a:lnTo>
                  <a:pt x="63" y="4"/>
                </a:lnTo>
                <a:lnTo>
                  <a:pt x="64" y="5"/>
                </a:lnTo>
                <a:lnTo>
                  <a:pt x="65" y="7"/>
                </a:lnTo>
                <a:lnTo>
                  <a:pt x="67" y="7"/>
                </a:lnTo>
                <a:lnTo>
                  <a:pt x="68" y="8"/>
                </a:lnTo>
                <a:lnTo>
                  <a:pt x="69" y="9"/>
                </a:lnTo>
                <a:lnTo>
                  <a:pt x="71" y="11"/>
                </a:lnTo>
                <a:lnTo>
                  <a:pt x="72" y="11"/>
                </a:lnTo>
                <a:lnTo>
                  <a:pt x="73" y="12"/>
                </a:lnTo>
                <a:lnTo>
                  <a:pt x="73" y="13"/>
                </a:lnTo>
                <a:lnTo>
                  <a:pt x="75" y="15"/>
                </a:lnTo>
                <a:lnTo>
                  <a:pt x="76" y="16"/>
                </a:lnTo>
                <a:lnTo>
                  <a:pt x="76" y="17"/>
                </a:lnTo>
                <a:lnTo>
                  <a:pt x="77" y="19"/>
                </a:lnTo>
                <a:lnTo>
                  <a:pt x="77" y="20"/>
                </a:lnTo>
                <a:lnTo>
                  <a:pt x="79" y="21"/>
                </a:lnTo>
                <a:lnTo>
                  <a:pt x="79" y="24"/>
                </a:lnTo>
                <a:lnTo>
                  <a:pt x="79" y="25"/>
                </a:lnTo>
                <a:lnTo>
                  <a:pt x="80" y="27"/>
                </a:lnTo>
                <a:lnTo>
                  <a:pt x="80" y="28"/>
                </a:lnTo>
                <a:lnTo>
                  <a:pt x="80" y="29"/>
                </a:lnTo>
                <a:lnTo>
                  <a:pt x="80" y="31"/>
                </a:lnTo>
                <a:lnTo>
                  <a:pt x="80" y="33"/>
                </a:lnTo>
                <a:lnTo>
                  <a:pt x="80" y="48"/>
                </a:lnTo>
                <a:lnTo>
                  <a:pt x="80" y="50"/>
                </a:lnTo>
                <a:lnTo>
                  <a:pt x="80" y="52"/>
                </a:lnTo>
                <a:lnTo>
                  <a:pt x="80" y="53"/>
                </a:lnTo>
                <a:lnTo>
                  <a:pt x="80" y="54"/>
                </a:lnTo>
                <a:lnTo>
                  <a:pt x="79" y="56"/>
                </a:lnTo>
                <a:lnTo>
                  <a:pt x="79" y="57"/>
                </a:lnTo>
                <a:lnTo>
                  <a:pt x="79" y="60"/>
                </a:lnTo>
                <a:lnTo>
                  <a:pt x="77" y="61"/>
                </a:lnTo>
                <a:lnTo>
                  <a:pt x="77" y="62"/>
                </a:lnTo>
                <a:lnTo>
                  <a:pt x="76" y="64"/>
                </a:lnTo>
                <a:lnTo>
                  <a:pt x="76" y="65"/>
                </a:lnTo>
                <a:lnTo>
                  <a:pt x="75" y="66"/>
                </a:lnTo>
                <a:lnTo>
                  <a:pt x="73" y="68"/>
                </a:lnTo>
                <a:lnTo>
                  <a:pt x="73" y="69"/>
                </a:lnTo>
                <a:lnTo>
                  <a:pt x="72" y="70"/>
                </a:lnTo>
                <a:lnTo>
                  <a:pt x="71" y="70"/>
                </a:lnTo>
                <a:lnTo>
                  <a:pt x="69" y="72"/>
                </a:lnTo>
                <a:lnTo>
                  <a:pt x="68" y="73"/>
                </a:lnTo>
                <a:lnTo>
                  <a:pt x="67" y="74"/>
                </a:lnTo>
                <a:lnTo>
                  <a:pt x="65" y="74"/>
                </a:lnTo>
                <a:lnTo>
                  <a:pt x="64" y="76"/>
                </a:lnTo>
                <a:lnTo>
                  <a:pt x="63" y="77"/>
                </a:lnTo>
                <a:lnTo>
                  <a:pt x="61" y="77"/>
                </a:lnTo>
                <a:lnTo>
                  <a:pt x="60" y="78"/>
                </a:lnTo>
                <a:lnTo>
                  <a:pt x="59" y="78"/>
                </a:lnTo>
                <a:lnTo>
                  <a:pt x="57" y="78"/>
                </a:lnTo>
                <a:lnTo>
                  <a:pt x="56" y="80"/>
                </a:lnTo>
                <a:lnTo>
                  <a:pt x="55" y="80"/>
                </a:lnTo>
                <a:lnTo>
                  <a:pt x="53" y="80"/>
                </a:lnTo>
                <a:lnTo>
                  <a:pt x="51" y="80"/>
                </a:lnTo>
                <a:lnTo>
                  <a:pt x="49" y="80"/>
                </a:lnTo>
                <a:lnTo>
                  <a:pt x="48" y="80"/>
                </a:lnTo>
                <a:lnTo>
                  <a:pt x="32" y="80"/>
                </a:lnTo>
                <a:lnTo>
                  <a:pt x="31" y="80"/>
                </a:lnTo>
                <a:lnTo>
                  <a:pt x="29" y="80"/>
                </a:lnTo>
                <a:lnTo>
                  <a:pt x="28" y="80"/>
                </a:lnTo>
                <a:lnTo>
                  <a:pt x="25" y="80"/>
                </a:lnTo>
                <a:lnTo>
                  <a:pt x="24" y="80"/>
                </a:lnTo>
                <a:lnTo>
                  <a:pt x="23" y="78"/>
                </a:lnTo>
                <a:lnTo>
                  <a:pt x="21" y="78"/>
                </a:lnTo>
                <a:lnTo>
                  <a:pt x="20" y="78"/>
                </a:lnTo>
                <a:lnTo>
                  <a:pt x="19" y="77"/>
                </a:lnTo>
                <a:lnTo>
                  <a:pt x="17" y="77"/>
                </a:lnTo>
                <a:lnTo>
                  <a:pt x="16" y="76"/>
                </a:lnTo>
                <a:lnTo>
                  <a:pt x="15" y="74"/>
                </a:lnTo>
                <a:lnTo>
                  <a:pt x="13" y="74"/>
                </a:lnTo>
                <a:lnTo>
                  <a:pt x="12" y="73"/>
                </a:lnTo>
                <a:lnTo>
                  <a:pt x="11" y="72"/>
                </a:lnTo>
                <a:lnTo>
                  <a:pt x="9" y="70"/>
                </a:lnTo>
                <a:lnTo>
                  <a:pt x="8" y="70"/>
                </a:lnTo>
                <a:lnTo>
                  <a:pt x="8" y="69"/>
                </a:lnTo>
                <a:lnTo>
                  <a:pt x="7" y="68"/>
                </a:lnTo>
                <a:lnTo>
                  <a:pt x="6" y="66"/>
                </a:lnTo>
                <a:lnTo>
                  <a:pt x="6" y="65"/>
                </a:lnTo>
                <a:lnTo>
                  <a:pt x="4" y="64"/>
                </a:lnTo>
                <a:lnTo>
                  <a:pt x="3" y="62"/>
                </a:lnTo>
                <a:lnTo>
                  <a:pt x="3" y="61"/>
                </a:lnTo>
                <a:lnTo>
                  <a:pt x="3" y="60"/>
                </a:lnTo>
                <a:lnTo>
                  <a:pt x="2" y="57"/>
                </a:lnTo>
                <a:lnTo>
                  <a:pt x="2" y="56"/>
                </a:lnTo>
                <a:lnTo>
                  <a:pt x="2" y="54"/>
                </a:lnTo>
                <a:lnTo>
                  <a:pt x="0" y="53"/>
                </a:lnTo>
                <a:lnTo>
                  <a:pt x="0" y="52"/>
                </a:lnTo>
                <a:lnTo>
                  <a:pt x="0" y="50"/>
                </a:lnTo>
                <a:lnTo>
                  <a:pt x="0" y="48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4746" name="Freeform 96">
            <a:extLst>
              <a:ext uri="{FF2B5EF4-FFF2-40B4-BE49-F238E27FC236}">
                <a16:creationId xmlns:a16="http://schemas.microsoft.com/office/drawing/2014/main" id="{A4D1A272-2624-7141-85C1-417754438748}"/>
              </a:ext>
            </a:extLst>
          </p:cNvPr>
          <p:cNvSpPr>
            <a:spLocks/>
          </p:cNvSpPr>
          <p:nvPr/>
        </p:nvSpPr>
        <p:spPr bwMode="auto">
          <a:xfrm>
            <a:off x="3944938" y="4392613"/>
            <a:ext cx="63500" cy="63500"/>
          </a:xfrm>
          <a:custGeom>
            <a:avLst/>
            <a:gdLst>
              <a:gd name="T0" fmla="*/ 0 w 80"/>
              <a:gd name="T1" fmla="*/ 2147483646 h 80"/>
              <a:gd name="T2" fmla="*/ 2147483646 w 80"/>
              <a:gd name="T3" fmla="*/ 2147483646 h 80"/>
              <a:gd name="T4" fmla="*/ 2147483646 w 80"/>
              <a:gd name="T5" fmla="*/ 2147483646 h 80"/>
              <a:gd name="T6" fmla="*/ 2147483646 w 80"/>
              <a:gd name="T7" fmla="*/ 2147483646 h 80"/>
              <a:gd name="T8" fmla="*/ 2147483646 w 80"/>
              <a:gd name="T9" fmla="*/ 2147483646 h 80"/>
              <a:gd name="T10" fmla="*/ 2147483646 w 80"/>
              <a:gd name="T11" fmla="*/ 2147483646 h 80"/>
              <a:gd name="T12" fmla="*/ 2147483646 w 80"/>
              <a:gd name="T13" fmla="*/ 2147483646 h 80"/>
              <a:gd name="T14" fmla="*/ 2147483646 w 80"/>
              <a:gd name="T15" fmla="*/ 2147483646 h 80"/>
              <a:gd name="T16" fmla="*/ 2147483646 w 80"/>
              <a:gd name="T17" fmla="*/ 2147483646 h 80"/>
              <a:gd name="T18" fmla="*/ 2147483646 w 80"/>
              <a:gd name="T19" fmla="*/ 2147483646 h 80"/>
              <a:gd name="T20" fmla="*/ 2147483646 w 80"/>
              <a:gd name="T21" fmla="*/ 2147483646 h 80"/>
              <a:gd name="T22" fmla="*/ 2147483646 w 80"/>
              <a:gd name="T23" fmla="*/ 0 h 80"/>
              <a:gd name="T24" fmla="*/ 2147483646 w 80"/>
              <a:gd name="T25" fmla="*/ 2147483646 h 80"/>
              <a:gd name="T26" fmla="*/ 2147483646 w 80"/>
              <a:gd name="T27" fmla="*/ 2147483646 h 80"/>
              <a:gd name="T28" fmla="*/ 2147483646 w 80"/>
              <a:gd name="T29" fmla="*/ 2147483646 h 80"/>
              <a:gd name="T30" fmla="*/ 2147483646 w 80"/>
              <a:gd name="T31" fmla="*/ 2147483646 h 80"/>
              <a:gd name="T32" fmla="*/ 2147483646 w 80"/>
              <a:gd name="T33" fmla="*/ 2147483646 h 80"/>
              <a:gd name="T34" fmla="*/ 2147483646 w 80"/>
              <a:gd name="T35" fmla="*/ 2147483646 h 80"/>
              <a:gd name="T36" fmla="*/ 2147483646 w 80"/>
              <a:gd name="T37" fmla="*/ 2147483646 h 80"/>
              <a:gd name="T38" fmla="*/ 2147483646 w 80"/>
              <a:gd name="T39" fmla="*/ 2147483646 h 80"/>
              <a:gd name="T40" fmla="*/ 2147483646 w 80"/>
              <a:gd name="T41" fmla="*/ 2147483646 h 80"/>
              <a:gd name="T42" fmla="*/ 2147483646 w 80"/>
              <a:gd name="T43" fmla="*/ 2147483646 h 80"/>
              <a:gd name="T44" fmla="*/ 2147483646 w 80"/>
              <a:gd name="T45" fmla="*/ 2147483646 h 80"/>
              <a:gd name="T46" fmla="*/ 2147483646 w 80"/>
              <a:gd name="T47" fmla="*/ 2147483646 h 80"/>
              <a:gd name="T48" fmla="*/ 2147483646 w 80"/>
              <a:gd name="T49" fmla="*/ 2147483646 h 80"/>
              <a:gd name="T50" fmla="*/ 2147483646 w 80"/>
              <a:gd name="T51" fmla="*/ 2147483646 h 80"/>
              <a:gd name="T52" fmla="*/ 2147483646 w 80"/>
              <a:gd name="T53" fmla="*/ 2147483646 h 80"/>
              <a:gd name="T54" fmla="*/ 2147483646 w 80"/>
              <a:gd name="T55" fmla="*/ 2147483646 h 80"/>
              <a:gd name="T56" fmla="*/ 2147483646 w 80"/>
              <a:gd name="T57" fmla="*/ 2147483646 h 80"/>
              <a:gd name="T58" fmla="*/ 2147483646 w 80"/>
              <a:gd name="T59" fmla="*/ 2147483646 h 80"/>
              <a:gd name="T60" fmla="*/ 2147483646 w 80"/>
              <a:gd name="T61" fmla="*/ 2147483646 h 80"/>
              <a:gd name="T62" fmla="*/ 2147483646 w 80"/>
              <a:gd name="T63" fmla="*/ 2147483646 h 80"/>
              <a:gd name="T64" fmla="*/ 2147483646 w 80"/>
              <a:gd name="T65" fmla="*/ 2147483646 h 80"/>
              <a:gd name="T66" fmla="*/ 2147483646 w 80"/>
              <a:gd name="T67" fmla="*/ 2147483646 h 80"/>
              <a:gd name="T68" fmla="*/ 2147483646 w 80"/>
              <a:gd name="T69" fmla="*/ 2147483646 h 80"/>
              <a:gd name="T70" fmla="*/ 2147483646 w 80"/>
              <a:gd name="T71" fmla="*/ 2147483646 h 80"/>
              <a:gd name="T72" fmla="*/ 2147483646 w 80"/>
              <a:gd name="T73" fmla="*/ 2147483646 h 80"/>
              <a:gd name="T74" fmla="*/ 2147483646 w 80"/>
              <a:gd name="T75" fmla="*/ 2147483646 h 80"/>
              <a:gd name="T76" fmla="*/ 2147483646 w 80"/>
              <a:gd name="T77" fmla="*/ 2147483646 h 80"/>
              <a:gd name="T78" fmla="*/ 2147483646 w 80"/>
              <a:gd name="T79" fmla="*/ 2147483646 h 80"/>
              <a:gd name="T80" fmla="*/ 2147483646 w 80"/>
              <a:gd name="T81" fmla="*/ 2147483646 h 80"/>
              <a:gd name="T82" fmla="*/ 2147483646 w 80"/>
              <a:gd name="T83" fmla="*/ 2147483646 h 80"/>
              <a:gd name="T84" fmla="*/ 2147483646 w 80"/>
              <a:gd name="T85" fmla="*/ 2147483646 h 80"/>
              <a:gd name="T86" fmla="*/ 2147483646 w 80"/>
              <a:gd name="T87" fmla="*/ 2147483646 h 80"/>
              <a:gd name="T88" fmla="*/ 2147483646 w 80"/>
              <a:gd name="T89" fmla="*/ 2147483646 h 80"/>
              <a:gd name="T90" fmla="*/ 2147483646 w 80"/>
              <a:gd name="T91" fmla="*/ 2147483646 h 80"/>
              <a:gd name="T92" fmla="*/ 2147483646 w 80"/>
              <a:gd name="T93" fmla="*/ 2147483646 h 80"/>
              <a:gd name="T94" fmla="*/ 2147483646 w 80"/>
              <a:gd name="T95" fmla="*/ 2147483646 h 80"/>
              <a:gd name="T96" fmla="*/ 2147483646 w 80"/>
              <a:gd name="T97" fmla="*/ 2147483646 h 80"/>
              <a:gd name="T98" fmla="*/ 2147483646 w 80"/>
              <a:gd name="T99" fmla="*/ 2147483646 h 80"/>
              <a:gd name="T100" fmla="*/ 2147483646 w 80"/>
              <a:gd name="T101" fmla="*/ 2147483646 h 80"/>
              <a:gd name="T102" fmla="*/ 2147483646 w 80"/>
              <a:gd name="T103" fmla="*/ 2147483646 h 80"/>
              <a:gd name="T104" fmla="*/ 2147483646 w 80"/>
              <a:gd name="T105" fmla="*/ 2147483646 h 80"/>
              <a:gd name="T106" fmla="*/ 2147483646 w 80"/>
              <a:gd name="T107" fmla="*/ 2147483646 h 80"/>
              <a:gd name="T108" fmla="*/ 2147483646 w 80"/>
              <a:gd name="T109" fmla="*/ 2147483646 h 80"/>
              <a:gd name="T110" fmla="*/ 0 w 80"/>
              <a:gd name="T111" fmla="*/ 2147483646 h 80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80"/>
              <a:gd name="T169" fmla="*/ 0 h 80"/>
              <a:gd name="T170" fmla="*/ 80 w 80"/>
              <a:gd name="T171" fmla="*/ 80 h 80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80" h="80">
                <a:moveTo>
                  <a:pt x="0" y="48"/>
                </a:moveTo>
                <a:lnTo>
                  <a:pt x="0" y="33"/>
                </a:lnTo>
                <a:lnTo>
                  <a:pt x="0" y="31"/>
                </a:lnTo>
                <a:lnTo>
                  <a:pt x="0" y="29"/>
                </a:lnTo>
                <a:lnTo>
                  <a:pt x="0" y="28"/>
                </a:lnTo>
                <a:lnTo>
                  <a:pt x="2" y="27"/>
                </a:lnTo>
                <a:lnTo>
                  <a:pt x="2" y="25"/>
                </a:lnTo>
                <a:lnTo>
                  <a:pt x="2" y="24"/>
                </a:lnTo>
                <a:lnTo>
                  <a:pt x="3" y="21"/>
                </a:lnTo>
                <a:lnTo>
                  <a:pt x="3" y="20"/>
                </a:lnTo>
                <a:lnTo>
                  <a:pt x="3" y="19"/>
                </a:lnTo>
                <a:lnTo>
                  <a:pt x="4" y="17"/>
                </a:lnTo>
                <a:lnTo>
                  <a:pt x="6" y="16"/>
                </a:lnTo>
                <a:lnTo>
                  <a:pt x="6" y="15"/>
                </a:lnTo>
                <a:lnTo>
                  <a:pt x="7" y="13"/>
                </a:lnTo>
                <a:lnTo>
                  <a:pt x="8" y="12"/>
                </a:lnTo>
                <a:lnTo>
                  <a:pt x="8" y="11"/>
                </a:lnTo>
                <a:lnTo>
                  <a:pt x="9" y="11"/>
                </a:lnTo>
                <a:lnTo>
                  <a:pt x="11" y="9"/>
                </a:lnTo>
                <a:lnTo>
                  <a:pt x="12" y="8"/>
                </a:lnTo>
                <a:lnTo>
                  <a:pt x="13" y="7"/>
                </a:lnTo>
                <a:lnTo>
                  <a:pt x="15" y="7"/>
                </a:lnTo>
                <a:lnTo>
                  <a:pt x="16" y="5"/>
                </a:lnTo>
                <a:lnTo>
                  <a:pt x="17" y="4"/>
                </a:lnTo>
                <a:lnTo>
                  <a:pt x="19" y="4"/>
                </a:lnTo>
                <a:lnTo>
                  <a:pt x="20" y="3"/>
                </a:lnTo>
                <a:lnTo>
                  <a:pt x="21" y="3"/>
                </a:lnTo>
                <a:lnTo>
                  <a:pt x="23" y="3"/>
                </a:lnTo>
                <a:lnTo>
                  <a:pt x="24" y="1"/>
                </a:lnTo>
                <a:lnTo>
                  <a:pt x="25" y="1"/>
                </a:lnTo>
                <a:lnTo>
                  <a:pt x="28" y="1"/>
                </a:lnTo>
                <a:lnTo>
                  <a:pt x="29" y="1"/>
                </a:lnTo>
                <a:lnTo>
                  <a:pt x="31" y="1"/>
                </a:lnTo>
                <a:lnTo>
                  <a:pt x="32" y="0"/>
                </a:lnTo>
                <a:lnTo>
                  <a:pt x="48" y="0"/>
                </a:lnTo>
                <a:lnTo>
                  <a:pt x="49" y="1"/>
                </a:lnTo>
                <a:lnTo>
                  <a:pt x="51" y="1"/>
                </a:lnTo>
                <a:lnTo>
                  <a:pt x="53" y="1"/>
                </a:lnTo>
                <a:lnTo>
                  <a:pt x="55" y="1"/>
                </a:lnTo>
                <a:lnTo>
                  <a:pt x="56" y="1"/>
                </a:lnTo>
                <a:lnTo>
                  <a:pt x="57" y="3"/>
                </a:lnTo>
                <a:lnTo>
                  <a:pt x="59" y="3"/>
                </a:lnTo>
                <a:lnTo>
                  <a:pt x="60" y="3"/>
                </a:lnTo>
                <a:lnTo>
                  <a:pt x="61" y="4"/>
                </a:lnTo>
                <a:lnTo>
                  <a:pt x="63" y="4"/>
                </a:lnTo>
                <a:lnTo>
                  <a:pt x="64" y="5"/>
                </a:lnTo>
                <a:lnTo>
                  <a:pt x="65" y="7"/>
                </a:lnTo>
                <a:lnTo>
                  <a:pt x="67" y="7"/>
                </a:lnTo>
                <a:lnTo>
                  <a:pt x="68" y="8"/>
                </a:lnTo>
                <a:lnTo>
                  <a:pt x="69" y="9"/>
                </a:lnTo>
                <a:lnTo>
                  <a:pt x="71" y="11"/>
                </a:lnTo>
                <a:lnTo>
                  <a:pt x="72" y="11"/>
                </a:lnTo>
                <a:lnTo>
                  <a:pt x="73" y="12"/>
                </a:lnTo>
                <a:lnTo>
                  <a:pt x="73" y="13"/>
                </a:lnTo>
                <a:lnTo>
                  <a:pt x="75" y="15"/>
                </a:lnTo>
                <a:lnTo>
                  <a:pt x="76" y="16"/>
                </a:lnTo>
                <a:lnTo>
                  <a:pt x="76" y="17"/>
                </a:lnTo>
                <a:lnTo>
                  <a:pt x="77" y="19"/>
                </a:lnTo>
                <a:lnTo>
                  <a:pt x="77" y="20"/>
                </a:lnTo>
                <a:lnTo>
                  <a:pt x="79" y="21"/>
                </a:lnTo>
                <a:lnTo>
                  <a:pt x="79" y="24"/>
                </a:lnTo>
                <a:lnTo>
                  <a:pt x="79" y="25"/>
                </a:lnTo>
                <a:lnTo>
                  <a:pt x="80" y="27"/>
                </a:lnTo>
                <a:lnTo>
                  <a:pt x="80" y="28"/>
                </a:lnTo>
                <a:lnTo>
                  <a:pt x="80" y="29"/>
                </a:lnTo>
                <a:lnTo>
                  <a:pt x="80" y="31"/>
                </a:lnTo>
                <a:lnTo>
                  <a:pt x="80" y="33"/>
                </a:lnTo>
                <a:lnTo>
                  <a:pt x="80" y="48"/>
                </a:lnTo>
                <a:lnTo>
                  <a:pt x="80" y="50"/>
                </a:lnTo>
                <a:lnTo>
                  <a:pt x="80" y="52"/>
                </a:lnTo>
                <a:lnTo>
                  <a:pt x="80" y="53"/>
                </a:lnTo>
                <a:lnTo>
                  <a:pt x="80" y="54"/>
                </a:lnTo>
                <a:lnTo>
                  <a:pt x="79" y="56"/>
                </a:lnTo>
                <a:lnTo>
                  <a:pt x="79" y="57"/>
                </a:lnTo>
                <a:lnTo>
                  <a:pt x="79" y="60"/>
                </a:lnTo>
                <a:lnTo>
                  <a:pt x="77" y="61"/>
                </a:lnTo>
                <a:lnTo>
                  <a:pt x="77" y="62"/>
                </a:lnTo>
                <a:lnTo>
                  <a:pt x="76" y="64"/>
                </a:lnTo>
                <a:lnTo>
                  <a:pt x="76" y="65"/>
                </a:lnTo>
                <a:lnTo>
                  <a:pt x="75" y="66"/>
                </a:lnTo>
                <a:lnTo>
                  <a:pt x="73" y="68"/>
                </a:lnTo>
                <a:lnTo>
                  <a:pt x="73" y="69"/>
                </a:lnTo>
                <a:lnTo>
                  <a:pt x="72" y="70"/>
                </a:lnTo>
                <a:lnTo>
                  <a:pt x="71" y="70"/>
                </a:lnTo>
                <a:lnTo>
                  <a:pt x="69" y="72"/>
                </a:lnTo>
                <a:lnTo>
                  <a:pt x="68" y="73"/>
                </a:lnTo>
                <a:lnTo>
                  <a:pt x="67" y="74"/>
                </a:lnTo>
                <a:lnTo>
                  <a:pt x="65" y="74"/>
                </a:lnTo>
                <a:lnTo>
                  <a:pt x="64" y="76"/>
                </a:lnTo>
                <a:lnTo>
                  <a:pt x="63" y="77"/>
                </a:lnTo>
                <a:lnTo>
                  <a:pt x="61" y="77"/>
                </a:lnTo>
                <a:lnTo>
                  <a:pt x="60" y="78"/>
                </a:lnTo>
                <a:lnTo>
                  <a:pt x="59" y="78"/>
                </a:lnTo>
                <a:lnTo>
                  <a:pt x="57" y="78"/>
                </a:lnTo>
                <a:lnTo>
                  <a:pt x="56" y="80"/>
                </a:lnTo>
                <a:lnTo>
                  <a:pt x="55" y="80"/>
                </a:lnTo>
                <a:lnTo>
                  <a:pt x="53" y="80"/>
                </a:lnTo>
                <a:lnTo>
                  <a:pt x="51" y="80"/>
                </a:lnTo>
                <a:lnTo>
                  <a:pt x="49" y="80"/>
                </a:lnTo>
                <a:lnTo>
                  <a:pt x="48" y="80"/>
                </a:lnTo>
                <a:lnTo>
                  <a:pt x="32" y="80"/>
                </a:lnTo>
                <a:lnTo>
                  <a:pt x="31" y="80"/>
                </a:lnTo>
                <a:lnTo>
                  <a:pt x="29" y="80"/>
                </a:lnTo>
                <a:lnTo>
                  <a:pt x="28" y="80"/>
                </a:lnTo>
                <a:lnTo>
                  <a:pt x="25" y="80"/>
                </a:lnTo>
                <a:lnTo>
                  <a:pt x="24" y="80"/>
                </a:lnTo>
                <a:lnTo>
                  <a:pt x="23" y="78"/>
                </a:lnTo>
                <a:lnTo>
                  <a:pt x="21" y="78"/>
                </a:lnTo>
                <a:lnTo>
                  <a:pt x="20" y="78"/>
                </a:lnTo>
                <a:lnTo>
                  <a:pt x="19" y="77"/>
                </a:lnTo>
                <a:lnTo>
                  <a:pt x="17" y="77"/>
                </a:lnTo>
                <a:lnTo>
                  <a:pt x="16" y="76"/>
                </a:lnTo>
                <a:lnTo>
                  <a:pt x="15" y="74"/>
                </a:lnTo>
                <a:lnTo>
                  <a:pt x="13" y="74"/>
                </a:lnTo>
                <a:lnTo>
                  <a:pt x="12" y="73"/>
                </a:lnTo>
                <a:lnTo>
                  <a:pt x="11" y="72"/>
                </a:lnTo>
                <a:lnTo>
                  <a:pt x="9" y="70"/>
                </a:lnTo>
                <a:lnTo>
                  <a:pt x="8" y="70"/>
                </a:lnTo>
                <a:lnTo>
                  <a:pt x="8" y="69"/>
                </a:lnTo>
                <a:lnTo>
                  <a:pt x="7" y="68"/>
                </a:lnTo>
                <a:lnTo>
                  <a:pt x="6" y="66"/>
                </a:lnTo>
                <a:lnTo>
                  <a:pt x="6" y="65"/>
                </a:lnTo>
                <a:lnTo>
                  <a:pt x="4" y="64"/>
                </a:lnTo>
                <a:lnTo>
                  <a:pt x="3" y="62"/>
                </a:lnTo>
                <a:lnTo>
                  <a:pt x="3" y="61"/>
                </a:lnTo>
                <a:lnTo>
                  <a:pt x="3" y="60"/>
                </a:lnTo>
                <a:lnTo>
                  <a:pt x="2" y="57"/>
                </a:lnTo>
                <a:lnTo>
                  <a:pt x="2" y="56"/>
                </a:lnTo>
                <a:lnTo>
                  <a:pt x="2" y="54"/>
                </a:lnTo>
                <a:lnTo>
                  <a:pt x="0" y="53"/>
                </a:lnTo>
                <a:lnTo>
                  <a:pt x="0" y="52"/>
                </a:lnTo>
                <a:lnTo>
                  <a:pt x="0" y="50"/>
                </a:lnTo>
                <a:lnTo>
                  <a:pt x="0" y="48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3" name="Title 1">
            <a:extLst>
              <a:ext uri="{FF2B5EF4-FFF2-40B4-BE49-F238E27FC236}">
                <a16:creationId xmlns:a16="http://schemas.microsoft.com/office/drawing/2014/main" id="{102F5B88-D372-8F4B-9182-A2B89EF25957}"/>
              </a:ext>
            </a:extLst>
          </p:cNvPr>
          <p:cNvSpPr txBox="1">
            <a:spLocks/>
          </p:cNvSpPr>
          <p:nvPr/>
        </p:nvSpPr>
        <p:spPr bwMode="auto">
          <a:xfrm>
            <a:off x="914400" y="228600"/>
            <a:ext cx="9144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rgbClr val="000000"/>
                </a:solidFill>
              </a:rPr>
              <a:t>Equivalent to this circuit with T flip-flops</a:t>
            </a:r>
          </a:p>
        </p:txBody>
      </p:sp>
      <p:sp>
        <p:nvSpPr>
          <p:cNvPr id="115714" name="Line 4">
            <a:extLst>
              <a:ext uri="{FF2B5EF4-FFF2-40B4-BE49-F238E27FC236}">
                <a16:creationId xmlns:a16="http://schemas.microsoft.com/office/drawing/2014/main" id="{A5D9C27F-8DF8-DC43-B7DC-DF718932A89C}"/>
              </a:ext>
            </a:extLst>
          </p:cNvPr>
          <p:cNvSpPr>
            <a:spLocks noChangeShapeType="1"/>
          </p:cNvSpPr>
          <p:nvPr/>
        </p:nvSpPr>
        <p:spPr bwMode="auto">
          <a:xfrm>
            <a:off x="1954213" y="3349625"/>
            <a:ext cx="336550" cy="15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5715" name="Line 6">
            <a:extLst>
              <a:ext uri="{FF2B5EF4-FFF2-40B4-BE49-F238E27FC236}">
                <a16:creationId xmlns:a16="http://schemas.microsoft.com/office/drawing/2014/main" id="{CD8A2AAF-D9E2-F442-884A-C9B20FF5E302}"/>
              </a:ext>
            </a:extLst>
          </p:cNvPr>
          <p:cNvSpPr>
            <a:spLocks noChangeShapeType="1"/>
          </p:cNvSpPr>
          <p:nvPr/>
        </p:nvSpPr>
        <p:spPr bwMode="auto">
          <a:xfrm>
            <a:off x="2965450" y="3349625"/>
            <a:ext cx="338138" cy="15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5716" name="Rectangle 7">
            <a:extLst>
              <a:ext uri="{FF2B5EF4-FFF2-40B4-BE49-F238E27FC236}">
                <a16:creationId xmlns:a16="http://schemas.microsoft.com/office/drawing/2014/main" id="{484E21BA-B713-A94A-A2BF-54CA2ABE47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90764" y="3076575"/>
            <a:ext cx="674687" cy="1074738"/>
          </a:xfrm>
          <a:prstGeom prst="rect">
            <a:avLst/>
          </a:prstGeom>
          <a:solidFill>
            <a:srgbClr val="FFFFFF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solidFill>
                <a:srgbClr val="000000"/>
              </a:solidFill>
              <a:latin typeface="Times" pitchFamily="2" charset="0"/>
            </a:endParaRPr>
          </a:p>
        </p:txBody>
      </p:sp>
      <p:sp>
        <p:nvSpPr>
          <p:cNvPr id="115717" name="Rectangle 8">
            <a:extLst>
              <a:ext uri="{FF2B5EF4-FFF2-40B4-BE49-F238E27FC236}">
                <a16:creationId xmlns:a16="http://schemas.microsoft.com/office/drawing/2014/main" id="{C8B51B84-4F69-1E4B-8850-6A82828445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57439" y="3248025"/>
            <a:ext cx="161711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500" b="0">
                <a:solidFill>
                  <a:srgbClr val="000000"/>
                </a:solidFill>
                <a:latin typeface="Times-Roman" pitchFamily="2" charset="0"/>
              </a:rPr>
              <a:t>T </a:t>
            </a:r>
            <a:endParaRPr lang="en-US" altLang="en-US" b="0">
              <a:solidFill>
                <a:srgbClr val="000000"/>
              </a:solidFill>
              <a:latin typeface="Times" pitchFamily="2" charset="0"/>
            </a:endParaRPr>
          </a:p>
        </p:txBody>
      </p:sp>
      <p:sp>
        <p:nvSpPr>
          <p:cNvPr id="115718" name="Rectangle 9">
            <a:extLst>
              <a:ext uri="{FF2B5EF4-FFF2-40B4-BE49-F238E27FC236}">
                <a16:creationId xmlns:a16="http://schemas.microsoft.com/office/drawing/2014/main" id="{9333093D-F048-2541-8A78-98B7F6F3CA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52725" y="3241675"/>
            <a:ext cx="187552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500" b="0">
                <a:solidFill>
                  <a:srgbClr val="000000"/>
                </a:solidFill>
                <a:latin typeface="Times-Roman" pitchFamily="2" charset="0"/>
              </a:rPr>
              <a:t>Q </a:t>
            </a:r>
            <a:endParaRPr lang="en-US" altLang="en-US" b="0">
              <a:solidFill>
                <a:srgbClr val="000000"/>
              </a:solidFill>
              <a:latin typeface="Times" pitchFamily="2" charset="0"/>
            </a:endParaRPr>
          </a:p>
        </p:txBody>
      </p:sp>
      <p:sp>
        <p:nvSpPr>
          <p:cNvPr id="115719" name="Line 10">
            <a:extLst>
              <a:ext uri="{FF2B5EF4-FFF2-40B4-BE49-F238E27FC236}">
                <a16:creationId xmlns:a16="http://schemas.microsoft.com/office/drawing/2014/main" id="{BC60B454-533F-2E41-9A93-A4C8B8688FF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755901" y="3771900"/>
            <a:ext cx="104775" cy="15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5720" name="Rectangle 11">
            <a:extLst>
              <a:ext uri="{FF2B5EF4-FFF2-40B4-BE49-F238E27FC236}">
                <a16:creationId xmlns:a16="http://schemas.microsoft.com/office/drawing/2014/main" id="{1FB8B58E-EA10-B84B-AF52-A6FD8D876F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6375" y="3779838"/>
            <a:ext cx="187552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500" b="0">
                <a:solidFill>
                  <a:srgbClr val="000000"/>
                </a:solidFill>
                <a:latin typeface="Times-Roman" pitchFamily="2" charset="0"/>
              </a:rPr>
              <a:t>Q </a:t>
            </a:r>
            <a:endParaRPr lang="en-US" altLang="en-US" b="0">
              <a:solidFill>
                <a:srgbClr val="000000"/>
              </a:solidFill>
              <a:latin typeface="Times" pitchFamily="2" charset="0"/>
            </a:endParaRPr>
          </a:p>
        </p:txBody>
      </p:sp>
      <p:sp>
        <p:nvSpPr>
          <p:cNvPr id="115721" name="Rectangle 12">
            <a:extLst>
              <a:ext uri="{FF2B5EF4-FFF2-40B4-BE49-F238E27FC236}">
                <a16:creationId xmlns:a16="http://schemas.microsoft.com/office/drawing/2014/main" id="{3846DAA1-FD00-0946-B191-BC9EE4B121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89414" y="3076575"/>
            <a:ext cx="674687" cy="1074738"/>
          </a:xfrm>
          <a:prstGeom prst="rect">
            <a:avLst/>
          </a:prstGeom>
          <a:solidFill>
            <a:srgbClr val="FFFFFF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solidFill>
                <a:srgbClr val="000000"/>
              </a:solidFill>
              <a:latin typeface="Times" pitchFamily="2" charset="0"/>
            </a:endParaRPr>
          </a:p>
        </p:txBody>
      </p:sp>
      <p:sp>
        <p:nvSpPr>
          <p:cNvPr id="115722" name="Rectangle 13">
            <a:extLst>
              <a:ext uri="{FF2B5EF4-FFF2-40B4-BE49-F238E27FC236}">
                <a16:creationId xmlns:a16="http://schemas.microsoft.com/office/drawing/2014/main" id="{AE938FCA-6842-0C46-BF07-BA846AC49A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35101" y="3773488"/>
            <a:ext cx="506549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500" b="0">
                <a:solidFill>
                  <a:srgbClr val="000000"/>
                </a:solidFill>
                <a:latin typeface="Times-Roman" pitchFamily="2" charset="0"/>
              </a:rPr>
              <a:t>Clock </a:t>
            </a:r>
            <a:endParaRPr lang="en-US" altLang="en-US" b="0">
              <a:solidFill>
                <a:srgbClr val="000000"/>
              </a:solidFill>
              <a:latin typeface="Times" pitchFamily="2" charset="0"/>
            </a:endParaRPr>
          </a:p>
        </p:txBody>
      </p:sp>
      <p:sp>
        <p:nvSpPr>
          <p:cNvPr id="115723" name="Rectangle 14">
            <a:extLst>
              <a:ext uri="{FF2B5EF4-FFF2-40B4-BE49-F238E27FC236}">
                <a16:creationId xmlns:a16="http://schemas.microsoft.com/office/drawing/2014/main" id="{8F0C2E31-B0E1-A143-9D31-19F53ECE70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54501" y="3248025"/>
            <a:ext cx="161711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500" b="0">
                <a:solidFill>
                  <a:srgbClr val="000000"/>
                </a:solidFill>
                <a:latin typeface="Times-Roman" pitchFamily="2" charset="0"/>
              </a:rPr>
              <a:t>T </a:t>
            </a:r>
            <a:endParaRPr lang="en-US" altLang="en-US" b="0">
              <a:solidFill>
                <a:srgbClr val="000000"/>
              </a:solidFill>
              <a:latin typeface="Times" pitchFamily="2" charset="0"/>
            </a:endParaRPr>
          </a:p>
        </p:txBody>
      </p:sp>
      <p:sp>
        <p:nvSpPr>
          <p:cNvPr id="115724" name="Rectangle 15">
            <a:extLst>
              <a:ext uri="{FF2B5EF4-FFF2-40B4-BE49-F238E27FC236}">
                <a16:creationId xmlns:a16="http://schemas.microsoft.com/office/drawing/2014/main" id="{F4AC4748-6E2B-F749-9DE3-E2F31A4E49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9788" y="3241675"/>
            <a:ext cx="187552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500" b="0">
                <a:solidFill>
                  <a:srgbClr val="000000"/>
                </a:solidFill>
                <a:latin typeface="Times-Roman" pitchFamily="2" charset="0"/>
              </a:rPr>
              <a:t>Q </a:t>
            </a:r>
            <a:endParaRPr lang="en-US" altLang="en-US" b="0">
              <a:solidFill>
                <a:srgbClr val="000000"/>
              </a:solidFill>
              <a:latin typeface="Times" pitchFamily="2" charset="0"/>
            </a:endParaRPr>
          </a:p>
        </p:txBody>
      </p:sp>
      <p:sp>
        <p:nvSpPr>
          <p:cNvPr id="115725" name="Line 16">
            <a:extLst>
              <a:ext uri="{FF2B5EF4-FFF2-40B4-BE49-F238E27FC236}">
                <a16:creationId xmlns:a16="http://schemas.microsoft.com/office/drawing/2014/main" id="{BA9934C4-A65F-D74A-9027-C4ED227EFCD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654551" y="3771900"/>
            <a:ext cx="104775" cy="15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5726" name="Freeform 17">
            <a:extLst>
              <a:ext uri="{FF2B5EF4-FFF2-40B4-BE49-F238E27FC236}">
                <a16:creationId xmlns:a16="http://schemas.microsoft.com/office/drawing/2014/main" id="{BC8A9FA0-14F0-064F-9CD6-A440E9E0685E}"/>
              </a:ext>
            </a:extLst>
          </p:cNvPr>
          <p:cNvSpPr>
            <a:spLocks/>
          </p:cNvSpPr>
          <p:nvPr/>
        </p:nvSpPr>
        <p:spPr bwMode="auto">
          <a:xfrm>
            <a:off x="4189413" y="3813175"/>
            <a:ext cx="127000" cy="147638"/>
          </a:xfrm>
          <a:custGeom>
            <a:avLst/>
            <a:gdLst>
              <a:gd name="T0" fmla="*/ 0 w 160"/>
              <a:gd name="T1" fmla="*/ 2147483646 h 186"/>
              <a:gd name="T2" fmla="*/ 2147483646 w 160"/>
              <a:gd name="T3" fmla="*/ 2147483646 h 186"/>
              <a:gd name="T4" fmla="*/ 0 w 160"/>
              <a:gd name="T5" fmla="*/ 0 h 186"/>
              <a:gd name="T6" fmla="*/ 0 60000 65536"/>
              <a:gd name="T7" fmla="*/ 0 60000 65536"/>
              <a:gd name="T8" fmla="*/ 0 60000 65536"/>
              <a:gd name="T9" fmla="*/ 0 w 160"/>
              <a:gd name="T10" fmla="*/ 0 h 186"/>
              <a:gd name="T11" fmla="*/ 160 w 160"/>
              <a:gd name="T12" fmla="*/ 186 h 18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60" h="186">
                <a:moveTo>
                  <a:pt x="0" y="186"/>
                </a:moveTo>
                <a:lnTo>
                  <a:pt x="160" y="80"/>
                </a:lnTo>
                <a:lnTo>
                  <a:pt x="0" y="0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5727" name="Freeform 18">
            <a:extLst>
              <a:ext uri="{FF2B5EF4-FFF2-40B4-BE49-F238E27FC236}">
                <a16:creationId xmlns:a16="http://schemas.microsoft.com/office/drawing/2014/main" id="{ED954705-F697-A747-8DBB-4FA6CC1AC6D1}"/>
              </a:ext>
            </a:extLst>
          </p:cNvPr>
          <p:cNvSpPr>
            <a:spLocks/>
          </p:cNvSpPr>
          <p:nvPr/>
        </p:nvSpPr>
        <p:spPr bwMode="auto">
          <a:xfrm>
            <a:off x="2290763" y="3813175"/>
            <a:ext cx="127000" cy="147638"/>
          </a:xfrm>
          <a:custGeom>
            <a:avLst/>
            <a:gdLst>
              <a:gd name="T0" fmla="*/ 0 w 159"/>
              <a:gd name="T1" fmla="*/ 2147483646 h 186"/>
              <a:gd name="T2" fmla="*/ 2147483646 w 159"/>
              <a:gd name="T3" fmla="*/ 2147483646 h 186"/>
              <a:gd name="T4" fmla="*/ 0 w 159"/>
              <a:gd name="T5" fmla="*/ 0 h 186"/>
              <a:gd name="T6" fmla="*/ 0 60000 65536"/>
              <a:gd name="T7" fmla="*/ 0 60000 65536"/>
              <a:gd name="T8" fmla="*/ 0 60000 65536"/>
              <a:gd name="T9" fmla="*/ 0 w 159"/>
              <a:gd name="T10" fmla="*/ 0 h 186"/>
              <a:gd name="T11" fmla="*/ 159 w 159"/>
              <a:gd name="T12" fmla="*/ 186 h 18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9" h="186">
                <a:moveTo>
                  <a:pt x="0" y="186"/>
                </a:moveTo>
                <a:lnTo>
                  <a:pt x="159" y="80"/>
                </a:lnTo>
                <a:lnTo>
                  <a:pt x="0" y="0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5728" name="Line 19">
            <a:extLst>
              <a:ext uri="{FF2B5EF4-FFF2-40B4-BE49-F238E27FC236}">
                <a16:creationId xmlns:a16="http://schemas.microsoft.com/office/drawing/2014/main" id="{65639542-6505-E54F-8E1B-9E51E73413D0}"/>
              </a:ext>
            </a:extLst>
          </p:cNvPr>
          <p:cNvSpPr>
            <a:spLocks noChangeShapeType="1"/>
          </p:cNvSpPr>
          <p:nvPr/>
        </p:nvSpPr>
        <p:spPr bwMode="auto">
          <a:xfrm>
            <a:off x="1954213" y="3876675"/>
            <a:ext cx="336550" cy="15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5729" name="Rectangle 21">
            <a:extLst>
              <a:ext uri="{FF2B5EF4-FFF2-40B4-BE49-F238E27FC236}">
                <a16:creationId xmlns:a16="http://schemas.microsoft.com/office/drawing/2014/main" id="{FC50722E-92FD-EF45-A4ED-9495508924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3438" y="3779838"/>
            <a:ext cx="187552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500" b="0">
                <a:solidFill>
                  <a:srgbClr val="000000"/>
                </a:solidFill>
                <a:latin typeface="Times-Roman" pitchFamily="2" charset="0"/>
              </a:rPr>
              <a:t>Q </a:t>
            </a:r>
            <a:endParaRPr lang="en-US" altLang="en-US" b="0">
              <a:solidFill>
                <a:srgbClr val="000000"/>
              </a:solidFill>
              <a:latin typeface="Times" pitchFamily="2" charset="0"/>
            </a:endParaRPr>
          </a:p>
        </p:txBody>
      </p:sp>
      <p:sp>
        <p:nvSpPr>
          <p:cNvPr id="115730" name="Line 22">
            <a:extLst>
              <a:ext uri="{FF2B5EF4-FFF2-40B4-BE49-F238E27FC236}">
                <a16:creationId xmlns:a16="http://schemas.microsoft.com/office/drawing/2014/main" id="{8ABCC9DF-57B2-454C-A35F-41AEAA61A188}"/>
              </a:ext>
            </a:extLst>
          </p:cNvPr>
          <p:cNvSpPr>
            <a:spLocks noChangeShapeType="1"/>
          </p:cNvSpPr>
          <p:nvPr/>
        </p:nvSpPr>
        <p:spPr bwMode="auto">
          <a:xfrm>
            <a:off x="4864100" y="3349625"/>
            <a:ext cx="317500" cy="15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5731" name="Line 23">
            <a:extLst>
              <a:ext uri="{FF2B5EF4-FFF2-40B4-BE49-F238E27FC236}">
                <a16:creationId xmlns:a16="http://schemas.microsoft.com/office/drawing/2014/main" id="{BD350F03-820A-644D-BAC2-0C3CD56BC86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978275" y="3349625"/>
            <a:ext cx="211138" cy="15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5732" name="Freeform 24">
            <a:extLst>
              <a:ext uri="{FF2B5EF4-FFF2-40B4-BE49-F238E27FC236}">
                <a16:creationId xmlns:a16="http://schemas.microsoft.com/office/drawing/2014/main" id="{1F27F113-19D5-B645-9041-B72A9419C9D8}"/>
              </a:ext>
            </a:extLst>
          </p:cNvPr>
          <p:cNvSpPr>
            <a:spLocks/>
          </p:cNvSpPr>
          <p:nvPr/>
        </p:nvSpPr>
        <p:spPr bwMode="auto">
          <a:xfrm>
            <a:off x="3978275" y="3876676"/>
            <a:ext cx="190500" cy="549275"/>
          </a:xfrm>
          <a:custGeom>
            <a:avLst/>
            <a:gdLst>
              <a:gd name="T0" fmla="*/ 0 w 239"/>
              <a:gd name="T1" fmla="*/ 2147483646 h 690"/>
              <a:gd name="T2" fmla="*/ 0 w 239"/>
              <a:gd name="T3" fmla="*/ 0 h 690"/>
              <a:gd name="T4" fmla="*/ 2147483646 w 239"/>
              <a:gd name="T5" fmla="*/ 0 h 690"/>
              <a:gd name="T6" fmla="*/ 0 60000 65536"/>
              <a:gd name="T7" fmla="*/ 0 60000 65536"/>
              <a:gd name="T8" fmla="*/ 0 60000 65536"/>
              <a:gd name="T9" fmla="*/ 0 w 239"/>
              <a:gd name="T10" fmla="*/ 0 h 690"/>
              <a:gd name="T11" fmla="*/ 239 w 239"/>
              <a:gd name="T12" fmla="*/ 690 h 69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39" h="690">
                <a:moveTo>
                  <a:pt x="0" y="690"/>
                </a:moveTo>
                <a:lnTo>
                  <a:pt x="0" y="0"/>
                </a:lnTo>
                <a:lnTo>
                  <a:pt x="239" y="0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5733" name="Rectangle 27">
            <a:extLst>
              <a:ext uri="{FF2B5EF4-FFF2-40B4-BE49-F238E27FC236}">
                <a16:creationId xmlns:a16="http://schemas.microsoft.com/office/drawing/2014/main" id="{3543EDA3-A0E4-4446-AB0E-151CA50591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60488" y="3240089"/>
            <a:ext cx="533400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500" b="0">
                <a:latin typeface="Times-Roman" pitchFamily="2" charset="0"/>
              </a:rPr>
              <a:t>Enable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15734" name="Line 28">
            <a:extLst>
              <a:ext uri="{FF2B5EF4-FFF2-40B4-BE49-F238E27FC236}">
                <a16:creationId xmlns:a16="http://schemas.microsoft.com/office/drawing/2014/main" id="{DAAC6D51-5992-C848-9E8A-861D2C76554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789363" y="3200400"/>
            <a:ext cx="188912" cy="15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5735" name="Freeform 32">
            <a:extLst>
              <a:ext uri="{FF2B5EF4-FFF2-40B4-BE49-F238E27FC236}">
                <a16:creationId xmlns:a16="http://schemas.microsoft.com/office/drawing/2014/main" id="{3AEEEC74-B6AA-D448-A662-D1D93B7CF11D}"/>
              </a:ext>
            </a:extLst>
          </p:cNvPr>
          <p:cNvSpPr>
            <a:spLocks/>
          </p:cNvSpPr>
          <p:nvPr/>
        </p:nvSpPr>
        <p:spPr bwMode="auto">
          <a:xfrm>
            <a:off x="3914776" y="2801938"/>
            <a:ext cx="1266825" cy="400050"/>
          </a:xfrm>
          <a:custGeom>
            <a:avLst/>
            <a:gdLst>
              <a:gd name="T0" fmla="*/ 2147483646 w 1595"/>
              <a:gd name="T1" fmla="*/ 0 h 505"/>
              <a:gd name="T2" fmla="*/ 2147483646 w 1595"/>
              <a:gd name="T3" fmla="*/ 0 h 505"/>
              <a:gd name="T4" fmla="*/ 2147483646 w 1595"/>
              <a:gd name="T5" fmla="*/ 0 h 505"/>
              <a:gd name="T6" fmla="*/ 2147483646 w 1595"/>
              <a:gd name="T7" fmla="*/ 0 h 505"/>
              <a:gd name="T8" fmla="*/ 2147483646 w 1595"/>
              <a:gd name="T9" fmla="*/ 0 h 505"/>
              <a:gd name="T10" fmla="*/ 0 w 1595"/>
              <a:gd name="T11" fmla="*/ 0 h 50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595"/>
              <a:gd name="T19" fmla="*/ 0 h 505"/>
              <a:gd name="T20" fmla="*/ 1595 w 1595"/>
              <a:gd name="T21" fmla="*/ 505 h 50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595" h="505">
                <a:moveTo>
                  <a:pt x="1595" y="345"/>
                </a:moveTo>
                <a:lnTo>
                  <a:pt x="1435" y="345"/>
                </a:lnTo>
                <a:lnTo>
                  <a:pt x="1435" y="0"/>
                </a:lnTo>
                <a:lnTo>
                  <a:pt x="80" y="0"/>
                </a:lnTo>
                <a:lnTo>
                  <a:pt x="80" y="505"/>
                </a:lnTo>
                <a:lnTo>
                  <a:pt x="0" y="505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5736" name="Freeform 33">
            <a:extLst>
              <a:ext uri="{FF2B5EF4-FFF2-40B4-BE49-F238E27FC236}">
                <a16:creationId xmlns:a16="http://schemas.microsoft.com/office/drawing/2014/main" id="{CD153091-C2F1-6244-A1A9-1C429267446D}"/>
              </a:ext>
            </a:extLst>
          </p:cNvPr>
          <p:cNvSpPr>
            <a:spLocks/>
          </p:cNvSpPr>
          <p:nvPr/>
        </p:nvSpPr>
        <p:spPr bwMode="auto">
          <a:xfrm>
            <a:off x="2079626" y="2801939"/>
            <a:ext cx="1223963" cy="547687"/>
          </a:xfrm>
          <a:custGeom>
            <a:avLst/>
            <a:gdLst>
              <a:gd name="T0" fmla="*/ 0 w 1541"/>
              <a:gd name="T1" fmla="*/ 0 h 691"/>
              <a:gd name="T2" fmla="*/ 0 w 1541"/>
              <a:gd name="T3" fmla="*/ 0 h 691"/>
              <a:gd name="T4" fmla="*/ 2147483646 w 1541"/>
              <a:gd name="T5" fmla="*/ 0 h 691"/>
              <a:gd name="T6" fmla="*/ 2147483646 w 1541"/>
              <a:gd name="T7" fmla="*/ 0 h 691"/>
              <a:gd name="T8" fmla="*/ 2147483646 w 1541"/>
              <a:gd name="T9" fmla="*/ 0 h 69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41"/>
              <a:gd name="T16" fmla="*/ 0 h 691"/>
              <a:gd name="T17" fmla="*/ 1541 w 1541"/>
              <a:gd name="T18" fmla="*/ 691 h 69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41" h="691">
                <a:moveTo>
                  <a:pt x="0" y="691"/>
                </a:moveTo>
                <a:lnTo>
                  <a:pt x="0" y="0"/>
                </a:lnTo>
                <a:lnTo>
                  <a:pt x="1355" y="0"/>
                </a:lnTo>
                <a:lnTo>
                  <a:pt x="1355" y="345"/>
                </a:lnTo>
                <a:lnTo>
                  <a:pt x="1541" y="345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5737" name="Rectangle 41">
            <a:extLst>
              <a:ext uri="{FF2B5EF4-FFF2-40B4-BE49-F238E27FC236}">
                <a16:creationId xmlns:a16="http://schemas.microsoft.com/office/drawing/2014/main" id="{1616728C-B334-124D-A105-5B482C5316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67425" y="3076575"/>
            <a:ext cx="674688" cy="1074738"/>
          </a:xfrm>
          <a:prstGeom prst="rect">
            <a:avLst/>
          </a:prstGeom>
          <a:solidFill>
            <a:srgbClr val="FFFFFF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solidFill>
                <a:srgbClr val="000000"/>
              </a:solidFill>
              <a:latin typeface="Times" pitchFamily="2" charset="0"/>
            </a:endParaRPr>
          </a:p>
        </p:txBody>
      </p:sp>
      <p:sp>
        <p:nvSpPr>
          <p:cNvPr id="115738" name="Rectangle 43">
            <a:extLst>
              <a:ext uri="{FF2B5EF4-FFF2-40B4-BE49-F238E27FC236}">
                <a16:creationId xmlns:a16="http://schemas.microsoft.com/office/drawing/2014/main" id="{8AB14E1B-AE28-BC44-A950-FFC85C282A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37276" y="3251200"/>
            <a:ext cx="161711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500" b="0">
                <a:solidFill>
                  <a:srgbClr val="000000"/>
                </a:solidFill>
                <a:latin typeface="Times-Roman" pitchFamily="2" charset="0"/>
              </a:rPr>
              <a:t>T </a:t>
            </a:r>
            <a:endParaRPr lang="en-US" altLang="en-US" b="0">
              <a:solidFill>
                <a:srgbClr val="000000"/>
              </a:solidFill>
              <a:latin typeface="Times" pitchFamily="2" charset="0"/>
            </a:endParaRPr>
          </a:p>
        </p:txBody>
      </p:sp>
      <p:sp>
        <p:nvSpPr>
          <p:cNvPr id="115739" name="Rectangle 44">
            <a:extLst>
              <a:ext uri="{FF2B5EF4-FFF2-40B4-BE49-F238E27FC236}">
                <a16:creationId xmlns:a16="http://schemas.microsoft.com/office/drawing/2014/main" id="{269250FD-3E5E-5349-9640-4E90BD54D1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32563" y="3243263"/>
            <a:ext cx="187552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500" b="0">
                <a:solidFill>
                  <a:srgbClr val="000000"/>
                </a:solidFill>
                <a:latin typeface="Times-Roman" pitchFamily="2" charset="0"/>
              </a:rPr>
              <a:t>Q </a:t>
            </a:r>
            <a:endParaRPr lang="en-US" altLang="en-US" b="0">
              <a:solidFill>
                <a:srgbClr val="000000"/>
              </a:solidFill>
              <a:latin typeface="Times" pitchFamily="2" charset="0"/>
            </a:endParaRPr>
          </a:p>
        </p:txBody>
      </p:sp>
      <p:sp>
        <p:nvSpPr>
          <p:cNvPr id="115740" name="Line 45">
            <a:extLst>
              <a:ext uri="{FF2B5EF4-FFF2-40B4-BE49-F238E27FC236}">
                <a16:creationId xmlns:a16="http://schemas.microsoft.com/office/drawing/2014/main" id="{E568CEA8-DC6A-D24B-A80E-A5F7DC1FC77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553200" y="3771900"/>
            <a:ext cx="84138" cy="15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5741" name="Freeform 46">
            <a:extLst>
              <a:ext uri="{FF2B5EF4-FFF2-40B4-BE49-F238E27FC236}">
                <a16:creationId xmlns:a16="http://schemas.microsoft.com/office/drawing/2014/main" id="{EC2A2BBB-E13C-A44F-98CE-95F85FC68F93}"/>
              </a:ext>
            </a:extLst>
          </p:cNvPr>
          <p:cNvSpPr>
            <a:spLocks/>
          </p:cNvSpPr>
          <p:nvPr/>
        </p:nvSpPr>
        <p:spPr bwMode="auto">
          <a:xfrm>
            <a:off x="6067425" y="3813175"/>
            <a:ext cx="147638" cy="147638"/>
          </a:xfrm>
          <a:custGeom>
            <a:avLst/>
            <a:gdLst>
              <a:gd name="T0" fmla="*/ 0 w 186"/>
              <a:gd name="T1" fmla="*/ 2147483646 h 186"/>
              <a:gd name="T2" fmla="*/ 2147483646 w 186"/>
              <a:gd name="T3" fmla="*/ 2147483646 h 186"/>
              <a:gd name="T4" fmla="*/ 0 w 186"/>
              <a:gd name="T5" fmla="*/ 0 h 186"/>
              <a:gd name="T6" fmla="*/ 0 60000 65536"/>
              <a:gd name="T7" fmla="*/ 0 60000 65536"/>
              <a:gd name="T8" fmla="*/ 0 60000 65536"/>
              <a:gd name="T9" fmla="*/ 0 w 186"/>
              <a:gd name="T10" fmla="*/ 0 h 186"/>
              <a:gd name="T11" fmla="*/ 186 w 186"/>
              <a:gd name="T12" fmla="*/ 186 h 18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6" h="186">
                <a:moveTo>
                  <a:pt x="0" y="186"/>
                </a:moveTo>
                <a:lnTo>
                  <a:pt x="186" y="80"/>
                </a:lnTo>
                <a:lnTo>
                  <a:pt x="0" y="0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5742" name="Line 47">
            <a:extLst>
              <a:ext uri="{FF2B5EF4-FFF2-40B4-BE49-F238E27FC236}">
                <a16:creationId xmlns:a16="http://schemas.microsoft.com/office/drawing/2014/main" id="{E0C70869-BF23-D144-A2E5-7269395518E1}"/>
              </a:ext>
            </a:extLst>
          </p:cNvPr>
          <p:cNvSpPr>
            <a:spLocks noChangeShapeType="1"/>
          </p:cNvSpPr>
          <p:nvPr/>
        </p:nvSpPr>
        <p:spPr bwMode="auto">
          <a:xfrm>
            <a:off x="6742113" y="3349625"/>
            <a:ext cx="315912" cy="15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5743" name="Line 48">
            <a:extLst>
              <a:ext uri="{FF2B5EF4-FFF2-40B4-BE49-F238E27FC236}">
                <a16:creationId xmlns:a16="http://schemas.microsoft.com/office/drawing/2014/main" id="{D8413DD4-BE8D-444A-8473-4F51503E77B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856289" y="3349625"/>
            <a:ext cx="211137" cy="15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5744" name="Freeform 49">
            <a:extLst>
              <a:ext uri="{FF2B5EF4-FFF2-40B4-BE49-F238E27FC236}">
                <a16:creationId xmlns:a16="http://schemas.microsoft.com/office/drawing/2014/main" id="{A9321D37-C61D-844F-97CE-49E095EF6671}"/>
              </a:ext>
            </a:extLst>
          </p:cNvPr>
          <p:cNvSpPr>
            <a:spLocks/>
          </p:cNvSpPr>
          <p:nvPr/>
        </p:nvSpPr>
        <p:spPr bwMode="auto">
          <a:xfrm>
            <a:off x="5856288" y="3876676"/>
            <a:ext cx="190500" cy="549275"/>
          </a:xfrm>
          <a:custGeom>
            <a:avLst/>
            <a:gdLst>
              <a:gd name="T0" fmla="*/ 0 w 239"/>
              <a:gd name="T1" fmla="*/ 2147483646 h 690"/>
              <a:gd name="T2" fmla="*/ 0 w 239"/>
              <a:gd name="T3" fmla="*/ 0 h 690"/>
              <a:gd name="T4" fmla="*/ 2147483646 w 239"/>
              <a:gd name="T5" fmla="*/ 0 h 690"/>
              <a:gd name="T6" fmla="*/ 0 60000 65536"/>
              <a:gd name="T7" fmla="*/ 0 60000 65536"/>
              <a:gd name="T8" fmla="*/ 0 60000 65536"/>
              <a:gd name="T9" fmla="*/ 0 w 239"/>
              <a:gd name="T10" fmla="*/ 0 h 690"/>
              <a:gd name="T11" fmla="*/ 239 w 239"/>
              <a:gd name="T12" fmla="*/ 690 h 69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39" h="690">
                <a:moveTo>
                  <a:pt x="0" y="690"/>
                </a:moveTo>
                <a:lnTo>
                  <a:pt x="0" y="0"/>
                </a:lnTo>
                <a:lnTo>
                  <a:pt x="239" y="0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5745" name="Freeform 51">
            <a:extLst>
              <a:ext uri="{FF2B5EF4-FFF2-40B4-BE49-F238E27FC236}">
                <a16:creationId xmlns:a16="http://schemas.microsoft.com/office/drawing/2014/main" id="{35F0211B-C335-AE47-8369-00FD274D8E14}"/>
              </a:ext>
            </a:extLst>
          </p:cNvPr>
          <p:cNvSpPr>
            <a:spLocks/>
          </p:cNvSpPr>
          <p:nvPr/>
        </p:nvSpPr>
        <p:spPr bwMode="auto">
          <a:xfrm>
            <a:off x="5835651" y="4403726"/>
            <a:ext cx="41275" cy="42863"/>
          </a:xfrm>
          <a:custGeom>
            <a:avLst/>
            <a:gdLst>
              <a:gd name="T0" fmla="*/ 0 w 54"/>
              <a:gd name="T1" fmla="*/ 2147483646 h 53"/>
              <a:gd name="T2" fmla="*/ 0 w 54"/>
              <a:gd name="T3" fmla="*/ 2147483646 h 53"/>
              <a:gd name="T4" fmla="*/ 0 w 54"/>
              <a:gd name="T5" fmla="*/ 2147483646 h 53"/>
              <a:gd name="T6" fmla="*/ 0 w 54"/>
              <a:gd name="T7" fmla="*/ 2147483646 h 53"/>
              <a:gd name="T8" fmla="*/ 0 w 54"/>
              <a:gd name="T9" fmla="*/ 2147483646 h 53"/>
              <a:gd name="T10" fmla="*/ 0 w 54"/>
              <a:gd name="T11" fmla="*/ 2147483646 h 53"/>
              <a:gd name="T12" fmla="*/ 0 w 54"/>
              <a:gd name="T13" fmla="*/ 2147483646 h 53"/>
              <a:gd name="T14" fmla="*/ 0 w 54"/>
              <a:gd name="T15" fmla="*/ 2147483646 h 53"/>
              <a:gd name="T16" fmla="*/ 0 w 54"/>
              <a:gd name="T17" fmla="*/ 2147483646 h 53"/>
              <a:gd name="T18" fmla="*/ 0 w 54"/>
              <a:gd name="T19" fmla="*/ 2147483646 h 53"/>
              <a:gd name="T20" fmla="*/ 0 w 54"/>
              <a:gd name="T21" fmla="*/ 2147483646 h 53"/>
              <a:gd name="T22" fmla="*/ 0 w 54"/>
              <a:gd name="T23" fmla="*/ 0 h 53"/>
              <a:gd name="T24" fmla="*/ 0 w 54"/>
              <a:gd name="T25" fmla="*/ 2147483646 h 53"/>
              <a:gd name="T26" fmla="*/ 0 w 54"/>
              <a:gd name="T27" fmla="*/ 2147483646 h 53"/>
              <a:gd name="T28" fmla="*/ 0 w 54"/>
              <a:gd name="T29" fmla="*/ 2147483646 h 53"/>
              <a:gd name="T30" fmla="*/ 0 w 54"/>
              <a:gd name="T31" fmla="*/ 2147483646 h 53"/>
              <a:gd name="T32" fmla="*/ 0 w 54"/>
              <a:gd name="T33" fmla="*/ 2147483646 h 53"/>
              <a:gd name="T34" fmla="*/ 0 w 54"/>
              <a:gd name="T35" fmla="*/ 2147483646 h 53"/>
              <a:gd name="T36" fmla="*/ 0 w 54"/>
              <a:gd name="T37" fmla="*/ 2147483646 h 53"/>
              <a:gd name="T38" fmla="*/ 0 w 54"/>
              <a:gd name="T39" fmla="*/ 2147483646 h 53"/>
              <a:gd name="T40" fmla="*/ 0 w 54"/>
              <a:gd name="T41" fmla="*/ 2147483646 h 53"/>
              <a:gd name="T42" fmla="*/ 0 w 54"/>
              <a:gd name="T43" fmla="*/ 2147483646 h 53"/>
              <a:gd name="T44" fmla="*/ 0 w 54"/>
              <a:gd name="T45" fmla="*/ 2147483646 h 53"/>
              <a:gd name="T46" fmla="*/ 0 w 54"/>
              <a:gd name="T47" fmla="*/ 2147483646 h 53"/>
              <a:gd name="T48" fmla="*/ 0 w 54"/>
              <a:gd name="T49" fmla="*/ 2147483646 h 53"/>
              <a:gd name="T50" fmla="*/ 0 w 54"/>
              <a:gd name="T51" fmla="*/ 2147483646 h 53"/>
              <a:gd name="T52" fmla="*/ 0 w 54"/>
              <a:gd name="T53" fmla="*/ 2147483646 h 53"/>
              <a:gd name="T54" fmla="*/ 0 w 54"/>
              <a:gd name="T55" fmla="*/ 2147483646 h 53"/>
              <a:gd name="T56" fmla="*/ 0 w 54"/>
              <a:gd name="T57" fmla="*/ 2147483646 h 53"/>
              <a:gd name="T58" fmla="*/ 0 w 54"/>
              <a:gd name="T59" fmla="*/ 2147483646 h 53"/>
              <a:gd name="T60" fmla="*/ 0 w 54"/>
              <a:gd name="T61" fmla="*/ 2147483646 h 53"/>
              <a:gd name="T62" fmla="*/ 0 w 54"/>
              <a:gd name="T63" fmla="*/ 2147483646 h 53"/>
              <a:gd name="T64" fmla="*/ 0 w 54"/>
              <a:gd name="T65" fmla="*/ 2147483646 h 53"/>
              <a:gd name="T66" fmla="*/ 0 w 54"/>
              <a:gd name="T67" fmla="*/ 2147483646 h 53"/>
              <a:gd name="T68" fmla="*/ 0 w 54"/>
              <a:gd name="T69" fmla="*/ 2147483646 h 53"/>
              <a:gd name="T70" fmla="*/ 0 w 54"/>
              <a:gd name="T71" fmla="*/ 2147483646 h 53"/>
              <a:gd name="T72" fmla="*/ 0 w 54"/>
              <a:gd name="T73" fmla="*/ 2147483646 h 53"/>
              <a:gd name="T74" fmla="*/ 0 w 54"/>
              <a:gd name="T75" fmla="*/ 2147483646 h 53"/>
              <a:gd name="T76" fmla="*/ 0 w 54"/>
              <a:gd name="T77" fmla="*/ 2147483646 h 53"/>
              <a:gd name="T78" fmla="*/ 0 w 54"/>
              <a:gd name="T79" fmla="*/ 2147483646 h 53"/>
              <a:gd name="T80" fmla="*/ 0 w 54"/>
              <a:gd name="T81" fmla="*/ 2147483646 h 53"/>
              <a:gd name="T82" fmla="*/ 0 w 54"/>
              <a:gd name="T83" fmla="*/ 2147483646 h 53"/>
              <a:gd name="T84" fmla="*/ 0 w 54"/>
              <a:gd name="T85" fmla="*/ 2147483646 h 53"/>
              <a:gd name="T86" fmla="*/ 0 w 54"/>
              <a:gd name="T87" fmla="*/ 2147483646 h 53"/>
              <a:gd name="T88" fmla="*/ 0 w 54"/>
              <a:gd name="T89" fmla="*/ 2147483646 h 53"/>
              <a:gd name="T90" fmla="*/ 0 w 54"/>
              <a:gd name="T91" fmla="*/ 2147483646 h 53"/>
              <a:gd name="T92" fmla="*/ 0 w 54"/>
              <a:gd name="T93" fmla="*/ 2147483646 h 53"/>
              <a:gd name="T94" fmla="*/ 0 w 54"/>
              <a:gd name="T95" fmla="*/ 2147483646 h 53"/>
              <a:gd name="T96" fmla="*/ 0 w 54"/>
              <a:gd name="T97" fmla="*/ 2147483646 h 53"/>
              <a:gd name="T98" fmla="*/ 0 w 54"/>
              <a:gd name="T99" fmla="*/ 2147483646 h 53"/>
              <a:gd name="T100" fmla="*/ 0 w 54"/>
              <a:gd name="T101" fmla="*/ 2147483646 h 53"/>
              <a:gd name="T102" fmla="*/ 0 w 54"/>
              <a:gd name="T103" fmla="*/ 2147483646 h 53"/>
              <a:gd name="T104" fmla="*/ 0 w 54"/>
              <a:gd name="T105" fmla="*/ 2147483646 h 53"/>
              <a:gd name="T106" fmla="*/ 0 w 54"/>
              <a:gd name="T107" fmla="*/ 2147483646 h 53"/>
              <a:gd name="T108" fmla="*/ 0 w 54"/>
              <a:gd name="T109" fmla="*/ 2147483646 h 53"/>
              <a:gd name="T110" fmla="*/ 0 w 54"/>
              <a:gd name="T111" fmla="*/ 2147483646 h 53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54"/>
              <a:gd name="T169" fmla="*/ 0 h 53"/>
              <a:gd name="T170" fmla="*/ 54 w 54"/>
              <a:gd name="T171" fmla="*/ 53 h 53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54" h="53">
                <a:moveTo>
                  <a:pt x="0" y="21"/>
                </a:moveTo>
                <a:lnTo>
                  <a:pt x="0" y="33"/>
                </a:lnTo>
                <a:lnTo>
                  <a:pt x="0" y="30"/>
                </a:lnTo>
                <a:lnTo>
                  <a:pt x="0" y="29"/>
                </a:lnTo>
                <a:lnTo>
                  <a:pt x="0" y="27"/>
                </a:lnTo>
                <a:lnTo>
                  <a:pt x="2" y="26"/>
                </a:lnTo>
                <a:lnTo>
                  <a:pt x="2" y="25"/>
                </a:lnTo>
                <a:lnTo>
                  <a:pt x="2" y="23"/>
                </a:lnTo>
                <a:lnTo>
                  <a:pt x="3" y="21"/>
                </a:lnTo>
                <a:lnTo>
                  <a:pt x="3" y="19"/>
                </a:lnTo>
                <a:lnTo>
                  <a:pt x="3" y="18"/>
                </a:lnTo>
                <a:lnTo>
                  <a:pt x="4" y="17"/>
                </a:lnTo>
                <a:lnTo>
                  <a:pt x="6" y="15"/>
                </a:lnTo>
                <a:lnTo>
                  <a:pt x="6" y="14"/>
                </a:lnTo>
                <a:lnTo>
                  <a:pt x="7" y="13"/>
                </a:lnTo>
                <a:lnTo>
                  <a:pt x="8" y="11"/>
                </a:lnTo>
                <a:lnTo>
                  <a:pt x="8" y="10"/>
                </a:lnTo>
                <a:lnTo>
                  <a:pt x="10" y="10"/>
                </a:lnTo>
                <a:lnTo>
                  <a:pt x="11" y="9"/>
                </a:lnTo>
                <a:lnTo>
                  <a:pt x="12" y="7"/>
                </a:lnTo>
                <a:lnTo>
                  <a:pt x="14" y="6"/>
                </a:lnTo>
                <a:lnTo>
                  <a:pt x="15" y="6"/>
                </a:lnTo>
                <a:lnTo>
                  <a:pt x="16" y="5"/>
                </a:lnTo>
                <a:lnTo>
                  <a:pt x="18" y="4"/>
                </a:lnTo>
                <a:lnTo>
                  <a:pt x="19" y="4"/>
                </a:lnTo>
                <a:lnTo>
                  <a:pt x="20" y="2"/>
                </a:lnTo>
                <a:lnTo>
                  <a:pt x="22" y="2"/>
                </a:lnTo>
                <a:lnTo>
                  <a:pt x="23" y="2"/>
                </a:lnTo>
                <a:lnTo>
                  <a:pt x="24" y="1"/>
                </a:lnTo>
                <a:lnTo>
                  <a:pt x="26" y="1"/>
                </a:lnTo>
                <a:lnTo>
                  <a:pt x="28" y="1"/>
                </a:lnTo>
                <a:lnTo>
                  <a:pt x="30" y="1"/>
                </a:lnTo>
                <a:lnTo>
                  <a:pt x="31" y="1"/>
                </a:lnTo>
                <a:lnTo>
                  <a:pt x="32" y="0"/>
                </a:lnTo>
                <a:lnTo>
                  <a:pt x="22" y="0"/>
                </a:lnTo>
                <a:lnTo>
                  <a:pt x="23" y="1"/>
                </a:lnTo>
                <a:lnTo>
                  <a:pt x="24" y="1"/>
                </a:lnTo>
                <a:lnTo>
                  <a:pt x="27" y="1"/>
                </a:lnTo>
                <a:lnTo>
                  <a:pt x="28" y="1"/>
                </a:lnTo>
                <a:lnTo>
                  <a:pt x="30" y="1"/>
                </a:lnTo>
                <a:lnTo>
                  <a:pt x="31" y="2"/>
                </a:lnTo>
                <a:lnTo>
                  <a:pt x="32" y="2"/>
                </a:lnTo>
                <a:lnTo>
                  <a:pt x="34" y="2"/>
                </a:lnTo>
                <a:lnTo>
                  <a:pt x="35" y="4"/>
                </a:lnTo>
                <a:lnTo>
                  <a:pt x="36" y="4"/>
                </a:lnTo>
                <a:lnTo>
                  <a:pt x="38" y="5"/>
                </a:lnTo>
                <a:lnTo>
                  <a:pt x="39" y="6"/>
                </a:lnTo>
                <a:lnTo>
                  <a:pt x="40" y="6"/>
                </a:lnTo>
                <a:lnTo>
                  <a:pt x="42" y="7"/>
                </a:lnTo>
                <a:lnTo>
                  <a:pt x="43" y="9"/>
                </a:lnTo>
                <a:lnTo>
                  <a:pt x="44" y="10"/>
                </a:lnTo>
                <a:lnTo>
                  <a:pt x="46" y="10"/>
                </a:lnTo>
                <a:lnTo>
                  <a:pt x="47" y="11"/>
                </a:lnTo>
                <a:lnTo>
                  <a:pt x="47" y="13"/>
                </a:lnTo>
                <a:lnTo>
                  <a:pt x="48" y="14"/>
                </a:lnTo>
                <a:lnTo>
                  <a:pt x="50" y="15"/>
                </a:lnTo>
                <a:lnTo>
                  <a:pt x="50" y="17"/>
                </a:lnTo>
                <a:lnTo>
                  <a:pt x="51" y="18"/>
                </a:lnTo>
                <a:lnTo>
                  <a:pt x="51" y="19"/>
                </a:lnTo>
                <a:lnTo>
                  <a:pt x="52" y="21"/>
                </a:lnTo>
                <a:lnTo>
                  <a:pt x="52" y="23"/>
                </a:lnTo>
                <a:lnTo>
                  <a:pt x="52" y="25"/>
                </a:lnTo>
                <a:lnTo>
                  <a:pt x="54" y="26"/>
                </a:lnTo>
                <a:lnTo>
                  <a:pt x="54" y="27"/>
                </a:lnTo>
                <a:lnTo>
                  <a:pt x="54" y="29"/>
                </a:lnTo>
                <a:lnTo>
                  <a:pt x="54" y="30"/>
                </a:lnTo>
                <a:lnTo>
                  <a:pt x="54" y="33"/>
                </a:lnTo>
                <a:lnTo>
                  <a:pt x="54" y="21"/>
                </a:lnTo>
                <a:lnTo>
                  <a:pt x="54" y="23"/>
                </a:lnTo>
                <a:lnTo>
                  <a:pt x="54" y="25"/>
                </a:lnTo>
                <a:lnTo>
                  <a:pt x="54" y="26"/>
                </a:lnTo>
                <a:lnTo>
                  <a:pt x="54" y="27"/>
                </a:lnTo>
                <a:lnTo>
                  <a:pt x="52" y="29"/>
                </a:lnTo>
                <a:lnTo>
                  <a:pt x="52" y="30"/>
                </a:lnTo>
                <a:lnTo>
                  <a:pt x="52" y="33"/>
                </a:lnTo>
                <a:lnTo>
                  <a:pt x="51" y="34"/>
                </a:lnTo>
                <a:lnTo>
                  <a:pt x="51" y="35"/>
                </a:lnTo>
                <a:lnTo>
                  <a:pt x="50" y="37"/>
                </a:lnTo>
                <a:lnTo>
                  <a:pt x="50" y="38"/>
                </a:lnTo>
                <a:lnTo>
                  <a:pt x="48" y="39"/>
                </a:lnTo>
                <a:lnTo>
                  <a:pt x="47" y="41"/>
                </a:lnTo>
                <a:lnTo>
                  <a:pt x="47" y="42"/>
                </a:lnTo>
                <a:lnTo>
                  <a:pt x="46" y="43"/>
                </a:lnTo>
                <a:lnTo>
                  <a:pt x="44" y="43"/>
                </a:lnTo>
                <a:lnTo>
                  <a:pt x="43" y="45"/>
                </a:lnTo>
                <a:lnTo>
                  <a:pt x="42" y="46"/>
                </a:lnTo>
                <a:lnTo>
                  <a:pt x="40" y="47"/>
                </a:lnTo>
                <a:lnTo>
                  <a:pt x="39" y="47"/>
                </a:lnTo>
                <a:lnTo>
                  <a:pt x="38" y="49"/>
                </a:lnTo>
                <a:lnTo>
                  <a:pt x="36" y="50"/>
                </a:lnTo>
                <a:lnTo>
                  <a:pt x="35" y="50"/>
                </a:lnTo>
                <a:lnTo>
                  <a:pt x="34" y="51"/>
                </a:lnTo>
                <a:lnTo>
                  <a:pt x="32" y="51"/>
                </a:lnTo>
                <a:lnTo>
                  <a:pt x="31" y="51"/>
                </a:lnTo>
                <a:lnTo>
                  <a:pt x="30" y="53"/>
                </a:lnTo>
                <a:lnTo>
                  <a:pt x="28" y="53"/>
                </a:lnTo>
                <a:lnTo>
                  <a:pt x="27" y="53"/>
                </a:lnTo>
                <a:lnTo>
                  <a:pt x="24" y="53"/>
                </a:lnTo>
                <a:lnTo>
                  <a:pt x="23" y="53"/>
                </a:lnTo>
                <a:lnTo>
                  <a:pt x="22" y="53"/>
                </a:lnTo>
                <a:lnTo>
                  <a:pt x="32" y="53"/>
                </a:lnTo>
                <a:lnTo>
                  <a:pt x="31" y="53"/>
                </a:lnTo>
                <a:lnTo>
                  <a:pt x="30" y="53"/>
                </a:lnTo>
                <a:lnTo>
                  <a:pt x="28" y="53"/>
                </a:lnTo>
                <a:lnTo>
                  <a:pt x="26" y="53"/>
                </a:lnTo>
                <a:lnTo>
                  <a:pt x="24" y="53"/>
                </a:lnTo>
                <a:lnTo>
                  <a:pt x="23" y="51"/>
                </a:lnTo>
                <a:lnTo>
                  <a:pt x="22" y="51"/>
                </a:lnTo>
                <a:lnTo>
                  <a:pt x="20" y="51"/>
                </a:lnTo>
                <a:lnTo>
                  <a:pt x="19" y="50"/>
                </a:lnTo>
                <a:lnTo>
                  <a:pt x="18" y="50"/>
                </a:lnTo>
                <a:lnTo>
                  <a:pt x="16" y="49"/>
                </a:lnTo>
                <a:lnTo>
                  <a:pt x="15" y="47"/>
                </a:lnTo>
                <a:lnTo>
                  <a:pt x="14" y="47"/>
                </a:lnTo>
                <a:lnTo>
                  <a:pt x="12" y="46"/>
                </a:lnTo>
                <a:lnTo>
                  <a:pt x="11" y="45"/>
                </a:lnTo>
                <a:lnTo>
                  <a:pt x="10" y="43"/>
                </a:lnTo>
                <a:lnTo>
                  <a:pt x="8" y="43"/>
                </a:lnTo>
                <a:lnTo>
                  <a:pt x="8" y="42"/>
                </a:lnTo>
                <a:lnTo>
                  <a:pt x="7" y="41"/>
                </a:lnTo>
                <a:lnTo>
                  <a:pt x="6" y="39"/>
                </a:lnTo>
                <a:lnTo>
                  <a:pt x="6" y="38"/>
                </a:lnTo>
                <a:lnTo>
                  <a:pt x="4" y="37"/>
                </a:lnTo>
                <a:lnTo>
                  <a:pt x="3" y="35"/>
                </a:lnTo>
                <a:lnTo>
                  <a:pt x="3" y="34"/>
                </a:lnTo>
                <a:lnTo>
                  <a:pt x="3" y="33"/>
                </a:lnTo>
                <a:lnTo>
                  <a:pt x="2" y="30"/>
                </a:lnTo>
                <a:lnTo>
                  <a:pt x="2" y="29"/>
                </a:lnTo>
                <a:lnTo>
                  <a:pt x="2" y="27"/>
                </a:lnTo>
                <a:lnTo>
                  <a:pt x="0" y="26"/>
                </a:lnTo>
                <a:lnTo>
                  <a:pt x="0" y="25"/>
                </a:lnTo>
                <a:lnTo>
                  <a:pt x="0" y="23"/>
                </a:lnTo>
                <a:lnTo>
                  <a:pt x="0" y="21"/>
                </a:lnTo>
                <a:close/>
              </a:path>
            </a:pathLst>
          </a:custGeom>
          <a:solidFill>
            <a:srgbClr val="0000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5746" name="Line 52">
            <a:extLst>
              <a:ext uri="{FF2B5EF4-FFF2-40B4-BE49-F238E27FC236}">
                <a16:creationId xmlns:a16="http://schemas.microsoft.com/office/drawing/2014/main" id="{F43E3D8C-AD38-AA42-BDCF-3B87EB8E5F45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668964" y="3224213"/>
            <a:ext cx="1873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5747" name="Freeform 56">
            <a:extLst>
              <a:ext uri="{FF2B5EF4-FFF2-40B4-BE49-F238E27FC236}">
                <a16:creationId xmlns:a16="http://schemas.microsoft.com/office/drawing/2014/main" id="{450B7162-D966-564F-B32D-506BB0FB076E}"/>
              </a:ext>
            </a:extLst>
          </p:cNvPr>
          <p:cNvSpPr>
            <a:spLocks/>
          </p:cNvSpPr>
          <p:nvPr/>
        </p:nvSpPr>
        <p:spPr bwMode="auto">
          <a:xfrm>
            <a:off x="5792789" y="2801939"/>
            <a:ext cx="1265237" cy="422275"/>
          </a:xfrm>
          <a:custGeom>
            <a:avLst/>
            <a:gdLst>
              <a:gd name="T0" fmla="*/ 0 w 1595"/>
              <a:gd name="T1" fmla="*/ 2147483646 h 531"/>
              <a:gd name="T2" fmla="*/ 0 w 1595"/>
              <a:gd name="T3" fmla="*/ 2147483646 h 531"/>
              <a:gd name="T4" fmla="*/ 0 w 1595"/>
              <a:gd name="T5" fmla="*/ 0 h 531"/>
              <a:gd name="T6" fmla="*/ 0 w 1595"/>
              <a:gd name="T7" fmla="*/ 0 h 531"/>
              <a:gd name="T8" fmla="*/ 0 w 1595"/>
              <a:gd name="T9" fmla="*/ 2147483646 h 531"/>
              <a:gd name="T10" fmla="*/ 0 w 1595"/>
              <a:gd name="T11" fmla="*/ 2147483646 h 53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595"/>
              <a:gd name="T19" fmla="*/ 0 h 531"/>
              <a:gd name="T20" fmla="*/ 1595 w 1595"/>
              <a:gd name="T21" fmla="*/ 531 h 531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595" h="531">
                <a:moveTo>
                  <a:pt x="1595" y="345"/>
                </a:moveTo>
                <a:lnTo>
                  <a:pt x="1435" y="345"/>
                </a:lnTo>
                <a:lnTo>
                  <a:pt x="1435" y="0"/>
                </a:lnTo>
                <a:lnTo>
                  <a:pt x="80" y="0"/>
                </a:lnTo>
                <a:lnTo>
                  <a:pt x="80" y="531"/>
                </a:lnTo>
                <a:lnTo>
                  <a:pt x="0" y="531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5748" name="Line 57">
            <a:extLst>
              <a:ext uri="{FF2B5EF4-FFF2-40B4-BE49-F238E27FC236}">
                <a16:creationId xmlns:a16="http://schemas.microsoft.com/office/drawing/2014/main" id="{A442DE7C-24D9-9449-A0A8-A62EFB3CAA49}"/>
              </a:ext>
            </a:extLst>
          </p:cNvPr>
          <p:cNvSpPr>
            <a:spLocks noChangeShapeType="1"/>
          </p:cNvSpPr>
          <p:nvPr/>
        </p:nvSpPr>
        <p:spPr bwMode="auto">
          <a:xfrm>
            <a:off x="5854700" y="3224213"/>
            <a:ext cx="1588" cy="1254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5749" name="Rectangle 61">
            <a:extLst>
              <a:ext uri="{FF2B5EF4-FFF2-40B4-BE49-F238E27FC236}">
                <a16:creationId xmlns:a16="http://schemas.microsoft.com/office/drawing/2014/main" id="{E321CA78-C9B3-0946-B3A3-FF45ED184E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45439" y="3076575"/>
            <a:ext cx="674687" cy="1074738"/>
          </a:xfrm>
          <a:prstGeom prst="rect">
            <a:avLst/>
          </a:prstGeom>
          <a:solidFill>
            <a:srgbClr val="FFFFFF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solidFill>
                <a:srgbClr val="000000"/>
              </a:solidFill>
              <a:latin typeface="Times" pitchFamily="2" charset="0"/>
            </a:endParaRPr>
          </a:p>
        </p:txBody>
      </p:sp>
      <p:sp>
        <p:nvSpPr>
          <p:cNvPr id="115750" name="Rectangle 62">
            <a:extLst>
              <a:ext uri="{FF2B5EF4-FFF2-40B4-BE49-F238E27FC236}">
                <a16:creationId xmlns:a16="http://schemas.microsoft.com/office/drawing/2014/main" id="{0873800B-75EB-914C-8E50-E8228170CD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24625" y="3783013"/>
            <a:ext cx="187552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500" b="0">
                <a:solidFill>
                  <a:srgbClr val="000000"/>
                </a:solidFill>
                <a:latin typeface="Times-Roman" pitchFamily="2" charset="0"/>
              </a:rPr>
              <a:t>Q </a:t>
            </a:r>
            <a:endParaRPr lang="en-US" altLang="en-US" b="0">
              <a:solidFill>
                <a:srgbClr val="000000"/>
              </a:solidFill>
              <a:latin typeface="Times" pitchFamily="2" charset="0"/>
            </a:endParaRPr>
          </a:p>
        </p:txBody>
      </p:sp>
      <p:sp>
        <p:nvSpPr>
          <p:cNvPr id="115751" name="Rectangle 63">
            <a:extLst>
              <a:ext uri="{FF2B5EF4-FFF2-40B4-BE49-F238E27FC236}">
                <a16:creationId xmlns:a16="http://schemas.microsoft.com/office/drawing/2014/main" id="{EB34EBFA-E2F9-7447-ABD4-73272C521B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18464" y="3249613"/>
            <a:ext cx="161711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500" b="0">
                <a:solidFill>
                  <a:srgbClr val="000000"/>
                </a:solidFill>
                <a:latin typeface="Times-Roman" pitchFamily="2" charset="0"/>
              </a:rPr>
              <a:t>T </a:t>
            </a:r>
            <a:endParaRPr lang="en-US" altLang="en-US" b="0">
              <a:solidFill>
                <a:srgbClr val="000000"/>
              </a:solidFill>
              <a:latin typeface="Times" pitchFamily="2" charset="0"/>
            </a:endParaRPr>
          </a:p>
        </p:txBody>
      </p:sp>
      <p:sp>
        <p:nvSpPr>
          <p:cNvPr id="115752" name="Rectangle 64">
            <a:extLst>
              <a:ext uri="{FF2B5EF4-FFF2-40B4-BE49-F238E27FC236}">
                <a16:creationId xmlns:a16="http://schemas.microsoft.com/office/drawing/2014/main" id="{F955A912-4459-3149-9A3A-DAF583229E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13750" y="3243263"/>
            <a:ext cx="187552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500" b="0">
                <a:solidFill>
                  <a:srgbClr val="000000"/>
                </a:solidFill>
                <a:latin typeface="Times-Roman" pitchFamily="2" charset="0"/>
              </a:rPr>
              <a:t>Q </a:t>
            </a:r>
            <a:endParaRPr lang="en-US" altLang="en-US" b="0">
              <a:solidFill>
                <a:srgbClr val="000000"/>
              </a:solidFill>
              <a:latin typeface="Times" pitchFamily="2" charset="0"/>
            </a:endParaRPr>
          </a:p>
        </p:txBody>
      </p:sp>
      <p:sp>
        <p:nvSpPr>
          <p:cNvPr id="115753" name="Line 65">
            <a:extLst>
              <a:ext uri="{FF2B5EF4-FFF2-40B4-BE49-F238E27FC236}">
                <a16:creationId xmlns:a16="http://schemas.microsoft.com/office/drawing/2014/main" id="{E10A52D0-E4D2-0F4E-99D1-37323B2C766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429626" y="3771900"/>
            <a:ext cx="106363" cy="15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5754" name="Freeform 66">
            <a:extLst>
              <a:ext uri="{FF2B5EF4-FFF2-40B4-BE49-F238E27FC236}">
                <a16:creationId xmlns:a16="http://schemas.microsoft.com/office/drawing/2014/main" id="{7EB4ADC9-4CCC-5243-B5B5-A3453E9C8930}"/>
              </a:ext>
            </a:extLst>
          </p:cNvPr>
          <p:cNvSpPr>
            <a:spLocks/>
          </p:cNvSpPr>
          <p:nvPr/>
        </p:nvSpPr>
        <p:spPr bwMode="auto">
          <a:xfrm>
            <a:off x="7945439" y="3813175"/>
            <a:ext cx="147637" cy="147638"/>
          </a:xfrm>
          <a:custGeom>
            <a:avLst/>
            <a:gdLst>
              <a:gd name="T0" fmla="*/ 0 w 186"/>
              <a:gd name="T1" fmla="*/ 2147483646 h 186"/>
              <a:gd name="T2" fmla="*/ 2147483646 w 186"/>
              <a:gd name="T3" fmla="*/ 2147483646 h 186"/>
              <a:gd name="T4" fmla="*/ 0 w 186"/>
              <a:gd name="T5" fmla="*/ 0 h 186"/>
              <a:gd name="T6" fmla="*/ 0 60000 65536"/>
              <a:gd name="T7" fmla="*/ 0 60000 65536"/>
              <a:gd name="T8" fmla="*/ 0 60000 65536"/>
              <a:gd name="T9" fmla="*/ 0 w 186"/>
              <a:gd name="T10" fmla="*/ 0 h 186"/>
              <a:gd name="T11" fmla="*/ 186 w 186"/>
              <a:gd name="T12" fmla="*/ 186 h 18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6" h="186">
                <a:moveTo>
                  <a:pt x="0" y="186"/>
                </a:moveTo>
                <a:lnTo>
                  <a:pt x="186" y="80"/>
                </a:lnTo>
                <a:lnTo>
                  <a:pt x="0" y="0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5755" name="Line 67">
            <a:extLst>
              <a:ext uri="{FF2B5EF4-FFF2-40B4-BE49-F238E27FC236}">
                <a16:creationId xmlns:a16="http://schemas.microsoft.com/office/drawing/2014/main" id="{F307CF75-364C-C349-8DFA-738C06128E32}"/>
              </a:ext>
            </a:extLst>
          </p:cNvPr>
          <p:cNvSpPr>
            <a:spLocks noChangeShapeType="1"/>
          </p:cNvSpPr>
          <p:nvPr/>
        </p:nvSpPr>
        <p:spPr bwMode="auto">
          <a:xfrm>
            <a:off x="8620126" y="3349625"/>
            <a:ext cx="32861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5756" name="Line 68">
            <a:extLst>
              <a:ext uri="{FF2B5EF4-FFF2-40B4-BE49-F238E27FC236}">
                <a16:creationId xmlns:a16="http://schemas.microsoft.com/office/drawing/2014/main" id="{66C9B0D3-7E86-2542-AC69-21A30E7FD9B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734300" y="3349625"/>
            <a:ext cx="211138" cy="15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5757" name="Freeform 69">
            <a:extLst>
              <a:ext uri="{FF2B5EF4-FFF2-40B4-BE49-F238E27FC236}">
                <a16:creationId xmlns:a16="http://schemas.microsoft.com/office/drawing/2014/main" id="{36CDFD94-8445-194B-851A-3B0442F675A8}"/>
              </a:ext>
            </a:extLst>
          </p:cNvPr>
          <p:cNvSpPr>
            <a:spLocks/>
          </p:cNvSpPr>
          <p:nvPr/>
        </p:nvSpPr>
        <p:spPr bwMode="auto">
          <a:xfrm>
            <a:off x="7734300" y="3876676"/>
            <a:ext cx="211138" cy="549275"/>
          </a:xfrm>
          <a:custGeom>
            <a:avLst/>
            <a:gdLst>
              <a:gd name="T0" fmla="*/ 0 w 266"/>
              <a:gd name="T1" fmla="*/ 2147483646 h 690"/>
              <a:gd name="T2" fmla="*/ 0 w 266"/>
              <a:gd name="T3" fmla="*/ 0 h 690"/>
              <a:gd name="T4" fmla="*/ 2147483646 w 266"/>
              <a:gd name="T5" fmla="*/ 0 h 690"/>
              <a:gd name="T6" fmla="*/ 0 60000 65536"/>
              <a:gd name="T7" fmla="*/ 0 60000 65536"/>
              <a:gd name="T8" fmla="*/ 0 60000 65536"/>
              <a:gd name="T9" fmla="*/ 0 w 266"/>
              <a:gd name="T10" fmla="*/ 0 h 690"/>
              <a:gd name="T11" fmla="*/ 266 w 266"/>
              <a:gd name="T12" fmla="*/ 690 h 69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66" h="690">
                <a:moveTo>
                  <a:pt x="0" y="690"/>
                </a:moveTo>
                <a:lnTo>
                  <a:pt x="0" y="0"/>
                </a:lnTo>
                <a:lnTo>
                  <a:pt x="266" y="0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5758" name="Line 70">
            <a:extLst>
              <a:ext uri="{FF2B5EF4-FFF2-40B4-BE49-F238E27FC236}">
                <a16:creationId xmlns:a16="http://schemas.microsoft.com/office/drawing/2014/main" id="{CC84B33B-53AF-9E49-8123-76908259D48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543800" y="3201989"/>
            <a:ext cx="190500" cy="15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5759" name="Line 74">
            <a:extLst>
              <a:ext uri="{FF2B5EF4-FFF2-40B4-BE49-F238E27FC236}">
                <a16:creationId xmlns:a16="http://schemas.microsoft.com/office/drawing/2014/main" id="{5E8381DA-6F71-D14C-B01C-94C2BA8E5AC9}"/>
              </a:ext>
            </a:extLst>
          </p:cNvPr>
          <p:cNvSpPr>
            <a:spLocks noChangeShapeType="1"/>
          </p:cNvSpPr>
          <p:nvPr/>
        </p:nvSpPr>
        <p:spPr bwMode="auto">
          <a:xfrm>
            <a:off x="7734300" y="3201989"/>
            <a:ext cx="1588" cy="1476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5760" name="Freeform 77">
            <a:extLst>
              <a:ext uri="{FF2B5EF4-FFF2-40B4-BE49-F238E27FC236}">
                <a16:creationId xmlns:a16="http://schemas.microsoft.com/office/drawing/2014/main" id="{A4D9CCB5-118C-F044-A1BE-3CFCF979FBA8}"/>
              </a:ext>
            </a:extLst>
          </p:cNvPr>
          <p:cNvSpPr>
            <a:spLocks/>
          </p:cNvSpPr>
          <p:nvPr/>
        </p:nvSpPr>
        <p:spPr bwMode="auto">
          <a:xfrm>
            <a:off x="2079626" y="3876676"/>
            <a:ext cx="5654675" cy="549275"/>
          </a:xfrm>
          <a:custGeom>
            <a:avLst/>
            <a:gdLst>
              <a:gd name="T0" fmla="*/ 0 w 7122"/>
              <a:gd name="T1" fmla="*/ 0 h 690"/>
              <a:gd name="T2" fmla="*/ 0 w 7122"/>
              <a:gd name="T3" fmla="*/ 2147483646 h 690"/>
              <a:gd name="T4" fmla="*/ 2147483646 w 7122"/>
              <a:gd name="T5" fmla="*/ 2147483646 h 690"/>
              <a:gd name="T6" fmla="*/ 0 60000 65536"/>
              <a:gd name="T7" fmla="*/ 0 60000 65536"/>
              <a:gd name="T8" fmla="*/ 0 60000 65536"/>
              <a:gd name="T9" fmla="*/ 0 w 7122"/>
              <a:gd name="T10" fmla="*/ 0 h 690"/>
              <a:gd name="T11" fmla="*/ 7122 w 7122"/>
              <a:gd name="T12" fmla="*/ 690 h 69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122" h="690">
                <a:moveTo>
                  <a:pt x="0" y="0"/>
                </a:moveTo>
                <a:lnTo>
                  <a:pt x="0" y="690"/>
                </a:lnTo>
                <a:lnTo>
                  <a:pt x="7122" y="690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5761" name="Line 78">
            <a:extLst>
              <a:ext uri="{FF2B5EF4-FFF2-40B4-BE49-F238E27FC236}">
                <a16:creationId xmlns:a16="http://schemas.microsoft.com/office/drawing/2014/main" id="{465D6F45-76C0-DB4D-B2E2-C97916E7AC16}"/>
              </a:ext>
            </a:extLst>
          </p:cNvPr>
          <p:cNvSpPr>
            <a:spLocks noChangeShapeType="1"/>
          </p:cNvSpPr>
          <p:nvPr/>
        </p:nvSpPr>
        <p:spPr bwMode="auto">
          <a:xfrm>
            <a:off x="3978275" y="3201989"/>
            <a:ext cx="1588" cy="1476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5762" name="Rectangle 79">
            <a:extLst>
              <a:ext uri="{FF2B5EF4-FFF2-40B4-BE49-F238E27FC236}">
                <a16:creationId xmlns:a16="http://schemas.microsoft.com/office/drawing/2014/main" id="{34272CC2-3E79-4242-8874-EAC8AC7C9C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07400" y="3781425"/>
            <a:ext cx="187552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500" b="0">
                <a:solidFill>
                  <a:srgbClr val="000000"/>
                </a:solidFill>
                <a:latin typeface="Times-Roman" pitchFamily="2" charset="0"/>
              </a:rPr>
              <a:t>Q </a:t>
            </a:r>
            <a:endParaRPr lang="en-US" altLang="en-US" b="0">
              <a:solidFill>
                <a:srgbClr val="000000"/>
              </a:solidFill>
              <a:latin typeface="Times" pitchFamily="2" charset="0"/>
            </a:endParaRPr>
          </a:p>
        </p:txBody>
      </p:sp>
      <p:sp>
        <p:nvSpPr>
          <p:cNvPr id="115763" name="AutoShape 83">
            <a:extLst>
              <a:ext uri="{FF2B5EF4-FFF2-40B4-BE49-F238E27FC236}">
                <a16:creationId xmlns:a16="http://schemas.microsoft.com/office/drawing/2014/main" id="{3F72C7CC-1538-D147-93CB-ACEF17B79E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7951" y="3000376"/>
            <a:ext cx="481013" cy="442913"/>
          </a:xfrm>
          <a:prstGeom prst="flowChartDelay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solidFill>
                <a:srgbClr val="000000"/>
              </a:solidFill>
              <a:latin typeface="Times" pitchFamily="2" charset="0"/>
            </a:endParaRPr>
          </a:p>
        </p:txBody>
      </p:sp>
      <p:sp>
        <p:nvSpPr>
          <p:cNvPr id="115764" name="AutoShape 84">
            <a:extLst>
              <a:ext uri="{FF2B5EF4-FFF2-40B4-BE49-F238E27FC236}">
                <a16:creationId xmlns:a16="http://schemas.microsoft.com/office/drawing/2014/main" id="{AC3F22E1-598F-344A-B5D5-7E9CA5508C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03588" y="2981326"/>
            <a:ext cx="481012" cy="442913"/>
          </a:xfrm>
          <a:prstGeom prst="flowChartDelay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solidFill>
                <a:srgbClr val="000000"/>
              </a:solidFill>
              <a:latin typeface="Times" pitchFamily="2" charset="0"/>
            </a:endParaRPr>
          </a:p>
        </p:txBody>
      </p:sp>
      <p:sp>
        <p:nvSpPr>
          <p:cNvPr id="115765" name="AutoShape 86">
            <a:extLst>
              <a:ext uri="{FF2B5EF4-FFF2-40B4-BE49-F238E27FC236}">
                <a16:creationId xmlns:a16="http://schemas.microsoft.com/office/drawing/2014/main" id="{8D854CD6-1F5A-6040-8D3D-05C919C09E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58026" y="2979738"/>
            <a:ext cx="481013" cy="442912"/>
          </a:xfrm>
          <a:prstGeom prst="flowChartDelay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solidFill>
                <a:srgbClr val="000000"/>
              </a:solidFill>
              <a:latin typeface="Times" pitchFamily="2" charset="0"/>
            </a:endParaRPr>
          </a:p>
        </p:txBody>
      </p:sp>
      <p:sp>
        <p:nvSpPr>
          <p:cNvPr id="115766" name="Freeform 87">
            <a:extLst>
              <a:ext uri="{FF2B5EF4-FFF2-40B4-BE49-F238E27FC236}">
                <a16:creationId xmlns:a16="http://schemas.microsoft.com/office/drawing/2014/main" id="{65358BFA-00CF-EE4D-95D2-5A3B016F21F4}"/>
              </a:ext>
            </a:extLst>
          </p:cNvPr>
          <p:cNvSpPr>
            <a:spLocks/>
          </p:cNvSpPr>
          <p:nvPr/>
        </p:nvSpPr>
        <p:spPr bwMode="auto">
          <a:xfrm>
            <a:off x="2047875" y="3317875"/>
            <a:ext cx="63500" cy="63500"/>
          </a:xfrm>
          <a:custGeom>
            <a:avLst/>
            <a:gdLst>
              <a:gd name="T0" fmla="*/ 0 w 80"/>
              <a:gd name="T1" fmla="*/ 2147483646 h 80"/>
              <a:gd name="T2" fmla="*/ 2147483646 w 80"/>
              <a:gd name="T3" fmla="*/ 2147483646 h 80"/>
              <a:gd name="T4" fmla="*/ 2147483646 w 80"/>
              <a:gd name="T5" fmla="*/ 2147483646 h 80"/>
              <a:gd name="T6" fmla="*/ 2147483646 w 80"/>
              <a:gd name="T7" fmla="*/ 2147483646 h 80"/>
              <a:gd name="T8" fmla="*/ 2147483646 w 80"/>
              <a:gd name="T9" fmla="*/ 2147483646 h 80"/>
              <a:gd name="T10" fmla="*/ 2147483646 w 80"/>
              <a:gd name="T11" fmla="*/ 2147483646 h 80"/>
              <a:gd name="T12" fmla="*/ 2147483646 w 80"/>
              <a:gd name="T13" fmla="*/ 2147483646 h 80"/>
              <a:gd name="T14" fmla="*/ 2147483646 w 80"/>
              <a:gd name="T15" fmla="*/ 2147483646 h 80"/>
              <a:gd name="T16" fmla="*/ 2147483646 w 80"/>
              <a:gd name="T17" fmla="*/ 2147483646 h 80"/>
              <a:gd name="T18" fmla="*/ 2147483646 w 80"/>
              <a:gd name="T19" fmla="*/ 2147483646 h 80"/>
              <a:gd name="T20" fmla="*/ 2147483646 w 80"/>
              <a:gd name="T21" fmla="*/ 2147483646 h 80"/>
              <a:gd name="T22" fmla="*/ 2147483646 w 80"/>
              <a:gd name="T23" fmla="*/ 0 h 80"/>
              <a:gd name="T24" fmla="*/ 2147483646 w 80"/>
              <a:gd name="T25" fmla="*/ 2147483646 h 80"/>
              <a:gd name="T26" fmla="*/ 2147483646 w 80"/>
              <a:gd name="T27" fmla="*/ 2147483646 h 80"/>
              <a:gd name="T28" fmla="*/ 2147483646 w 80"/>
              <a:gd name="T29" fmla="*/ 2147483646 h 80"/>
              <a:gd name="T30" fmla="*/ 2147483646 w 80"/>
              <a:gd name="T31" fmla="*/ 2147483646 h 80"/>
              <a:gd name="T32" fmla="*/ 2147483646 w 80"/>
              <a:gd name="T33" fmla="*/ 2147483646 h 80"/>
              <a:gd name="T34" fmla="*/ 2147483646 w 80"/>
              <a:gd name="T35" fmla="*/ 2147483646 h 80"/>
              <a:gd name="T36" fmla="*/ 2147483646 w 80"/>
              <a:gd name="T37" fmla="*/ 2147483646 h 80"/>
              <a:gd name="T38" fmla="*/ 2147483646 w 80"/>
              <a:gd name="T39" fmla="*/ 2147483646 h 80"/>
              <a:gd name="T40" fmla="*/ 2147483646 w 80"/>
              <a:gd name="T41" fmla="*/ 2147483646 h 80"/>
              <a:gd name="T42" fmla="*/ 2147483646 w 80"/>
              <a:gd name="T43" fmla="*/ 2147483646 h 80"/>
              <a:gd name="T44" fmla="*/ 2147483646 w 80"/>
              <a:gd name="T45" fmla="*/ 2147483646 h 80"/>
              <a:gd name="T46" fmla="*/ 2147483646 w 80"/>
              <a:gd name="T47" fmla="*/ 2147483646 h 80"/>
              <a:gd name="T48" fmla="*/ 2147483646 w 80"/>
              <a:gd name="T49" fmla="*/ 2147483646 h 80"/>
              <a:gd name="T50" fmla="*/ 2147483646 w 80"/>
              <a:gd name="T51" fmla="*/ 2147483646 h 80"/>
              <a:gd name="T52" fmla="*/ 2147483646 w 80"/>
              <a:gd name="T53" fmla="*/ 2147483646 h 80"/>
              <a:gd name="T54" fmla="*/ 2147483646 w 80"/>
              <a:gd name="T55" fmla="*/ 2147483646 h 80"/>
              <a:gd name="T56" fmla="*/ 2147483646 w 80"/>
              <a:gd name="T57" fmla="*/ 2147483646 h 80"/>
              <a:gd name="T58" fmla="*/ 2147483646 w 80"/>
              <a:gd name="T59" fmla="*/ 2147483646 h 80"/>
              <a:gd name="T60" fmla="*/ 2147483646 w 80"/>
              <a:gd name="T61" fmla="*/ 2147483646 h 80"/>
              <a:gd name="T62" fmla="*/ 2147483646 w 80"/>
              <a:gd name="T63" fmla="*/ 2147483646 h 80"/>
              <a:gd name="T64" fmla="*/ 2147483646 w 80"/>
              <a:gd name="T65" fmla="*/ 2147483646 h 80"/>
              <a:gd name="T66" fmla="*/ 2147483646 w 80"/>
              <a:gd name="T67" fmla="*/ 2147483646 h 80"/>
              <a:gd name="T68" fmla="*/ 2147483646 w 80"/>
              <a:gd name="T69" fmla="*/ 2147483646 h 80"/>
              <a:gd name="T70" fmla="*/ 2147483646 w 80"/>
              <a:gd name="T71" fmla="*/ 2147483646 h 80"/>
              <a:gd name="T72" fmla="*/ 2147483646 w 80"/>
              <a:gd name="T73" fmla="*/ 2147483646 h 80"/>
              <a:gd name="T74" fmla="*/ 2147483646 w 80"/>
              <a:gd name="T75" fmla="*/ 2147483646 h 80"/>
              <a:gd name="T76" fmla="*/ 2147483646 w 80"/>
              <a:gd name="T77" fmla="*/ 2147483646 h 80"/>
              <a:gd name="T78" fmla="*/ 2147483646 w 80"/>
              <a:gd name="T79" fmla="*/ 2147483646 h 80"/>
              <a:gd name="T80" fmla="*/ 2147483646 w 80"/>
              <a:gd name="T81" fmla="*/ 2147483646 h 80"/>
              <a:gd name="T82" fmla="*/ 2147483646 w 80"/>
              <a:gd name="T83" fmla="*/ 2147483646 h 80"/>
              <a:gd name="T84" fmla="*/ 2147483646 w 80"/>
              <a:gd name="T85" fmla="*/ 2147483646 h 80"/>
              <a:gd name="T86" fmla="*/ 2147483646 w 80"/>
              <a:gd name="T87" fmla="*/ 2147483646 h 80"/>
              <a:gd name="T88" fmla="*/ 2147483646 w 80"/>
              <a:gd name="T89" fmla="*/ 2147483646 h 80"/>
              <a:gd name="T90" fmla="*/ 2147483646 w 80"/>
              <a:gd name="T91" fmla="*/ 2147483646 h 80"/>
              <a:gd name="T92" fmla="*/ 2147483646 w 80"/>
              <a:gd name="T93" fmla="*/ 2147483646 h 80"/>
              <a:gd name="T94" fmla="*/ 2147483646 w 80"/>
              <a:gd name="T95" fmla="*/ 2147483646 h 80"/>
              <a:gd name="T96" fmla="*/ 2147483646 w 80"/>
              <a:gd name="T97" fmla="*/ 2147483646 h 80"/>
              <a:gd name="T98" fmla="*/ 2147483646 w 80"/>
              <a:gd name="T99" fmla="*/ 2147483646 h 80"/>
              <a:gd name="T100" fmla="*/ 2147483646 w 80"/>
              <a:gd name="T101" fmla="*/ 2147483646 h 80"/>
              <a:gd name="T102" fmla="*/ 2147483646 w 80"/>
              <a:gd name="T103" fmla="*/ 2147483646 h 80"/>
              <a:gd name="T104" fmla="*/ 2147483646 w 80"/>
              <a:gd name="T105" fmla="*/ 2147483646 h 80"/>
              <a:gd name="T106" fmla="*/ 2147483646 w 80"/>
              <a:gd name="T107" fmla="*/ 2147483646 h 80"/>
              <a:gd name="T108" fmla="*/ 2147483646 w 80"/>
              <a:gd name="T109" fmla="*/ 2147483646 h 80"/>
              <a:gd name="T110" fmla="*/ 0 w 80"/>
              <a:gd name="T111" fmla="*/ 2147483646 h 80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80"/>
              <a:gd name="T169" fmla="*/ 0 h 80"/>
              <a:gd name="T170" fmla="*/ 80 w 80"/>
              <a:gd name="T171" fmla="*/ 80 h 80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80" h="80">
                <a:moveTo>
                  <a:pt x="0" y="48"/>
                </a:moveTo>
                <a:lnTo>
                  <a:pt x="0" y="33"/>
                </a:lnTo>
                <a:lnTo>
                  <a:pt x="0" y="31"/>
                </a:lnTo>
                <a:lnTo>
                  <a:pt x="0" y="29"/>
                </a:lnTo>
                <a:lnTo>
                  <a:pt x="0" y="28"/>
                </a:lnTo>
                <a:lnTo>
                  <a:pt x="2" y="27"/>
                </a:lnTo>
                <a:lnTo>
                  <a:pt x="2" y="25"/>
                </a:lnTo>
                <a:lnTo>
                  <a:pt x="2" y="24"/>
                </a:lnTo>
                <a:lnTo>
                  <a:pt x="3" y="21"/>
                </a:lnTo>
                <a:lnTo>
                  <a:pt x="3" y="20"/>
                </a:lnTo>
                <a:lnTo>
                  <a:pt x="3" y="19"/>
                </a:lnTo>
                <a:lnTo>
                  <a:pt x="4" y="17"/>
                </a:lnTo>
                <a:lnTo>
                  <a:pt x="6" y="16"/>
                </a:lnTo>
                <a:lnTo>
                  <a:pt x="6" y="15"/>
                </a:lnTo>
                <a:lnTo>
                  <a:pt x="7" y="13"/>
                </a:lnTo>
                <a:lnTo>
                  <a:pt x="8" y="12"/>
                </a:lnTo>
                <a:lnTo>
                  <a:pt x="8" y="11"/>
                </a:lnTo>
                <a:lnTo>
                  <a:pt x="9" y="11"/>
                </a:lnTo>
                <a:lnTo>
                  <a:pt x="11" y="9"/>
                </a:lnTo>
                <a:lnTo>
                  <a:pt x="12" y="8"/>
                </a:lnTo>
                <a:lnTo>
                  <a:pt x="13" y="7"/>
                </a:lnTo>
                <a:lnTo>
                  <a:pt x="15" y="7"/>
                </a:lnTo>
                <a:lnTo>
                  <a:pt x="16" y="5"/>
                </a:lnTo>
                <a:lnTo>
                  <a:pt x="17" y="4"/>
                </a:lnTo>
                <a:lnTo>
                  <a:pt x="19" y="4"/>
                </a:lnTo>
                <a:lnTo>
                  <a:pt x="20" y="3"/>
                </a:lnTo>
                <a:lnTo>
                  <a:pt x="21" y="3"/>
                </a:lnTo>
                <a:lnTo>
                  <a:pt x="23" y="3"/>
                </a:lnTo>
                <a:lnTo>
                  <a:pt x="24" y="1"/>
                </a:lnTo>
                <a:lnTo>
                  <a:pt x="25" y="1"/>
                </a:lnTo>
                <a:lnTo>
                  <a:pt x="28" y="1"/>
                </a:lnTo>
                <a:lnTo>
                  <a:pt x="29" y="1"/>
                </a:lnTo>
                <a:lnTo>
                  <a:pt x="31" y="1"/>
                </a:lnTo>
                <a:lnTo>
                  <a:pt x="32" y="0"/>
                </a:lnTo>
                <a:lnTo>
                  <a:pt x="48" y="0"/>
                </a:lnTo>
                <a:lnTo>
                  <a:pt x="49" y="1"/>
                </a:lnTo>
                <a:lnTo>
                  <a:pt x="51" y="1"/>
                </a:lnTo>
                <a:lnTo>
                  <a:pt x="53" y="1"/>
                </a:lnTo>
                <a:lnTo>
                  <a:pt x="55" y="1"/>
                </a:lnTo>
                <a:lnTo>
                  <a:pt x="56" y="1"/>
                </a:lnTo>
                <a:lnTo>
                  <a:pt x="57" y="3"/>
                </a:lnTo>
                <a:lnTo>
                  <a:pt x="59" y="3"/>
                </a:lnTo>
                <a:lnTo>
                  <a:pt x="60" y="3"/>
                </a:lnTo>
                <a:lnTo>
                  <a:pt x="61" y="4"/>
                </a:lnTo>
                <a:lnTo>
                  <a:pt x="63" y="4"/>
                </a:lnTo>
                <a:lnTo>
                  <a:pt x="64" y="5"/>
                </a:lnTo>
                <a:lnTo>
                  <a:pt x="65" y="7"/>
                </a:lnTo>
                <a:lnTo>
                  <a:pt x="67" y="7"/>
                </a:lnTo>
                <a:lnTo>
                  <a:pt x="68" y="8"/>
                </a:lnTo>
                <a:lnTo>
                  <a:pt x="69" y="9"/>
                </a:lnTo>
                <a:lnTo>
                  <a:pt x="71" y="11"/>
                </a:lnTo>
                <a:lnTo>
                  <a:pt x="72" y="11"/>
                </a:lnTo>
                <a:lnTo>
                  <a:pt x="73" y="12"/>
                </a:lnTo>
                <a:lnTo>
                  <a:pt x="73" y="13"/>
                </a:lnTo>
                <a:lnTo>
                  <a:pt x="75" y="15"/>
                </a:lnTo>
                <a:lnTo>
                  <a:pt x="76" y="16"/>
                </a:lnTo>
                <a:lnTo>
                  <a:pt x="76" y="17"/>
                </a:lnTo>
                <a:lnTo>
                  <a:pt x="77" y="19"/>
                </a:lnTo>
                <a:lnTo>
                  <a:pt x="77" y="20"/>
                </a:lnTo>
                <a:lnTo>
                  <a:pt x="79" y="21"/>
                </a:lnTo>
                <a:lnTo>
                  <a:pt x="79" y="24"/>
                </a:lnTo>
                <a:lnTo>
                  <a:pt x="79" y="25"/>
                </a:lnTo>
                <a:lnTo>
                  <a:pt x="80" y="27"/>
                </a:lnTo>
                <a:lnTo>
                  <a:pt x="80" y="28"/>
                </a:lnTo>
                <a:lnTo>
                  <a:pt x="80" y="29"/>
                </a:lnTo>
                <a:lnTo>
                  <a:pt x="80" y="31"/>
                </a:lnTo>
                <a:lnTo>
                  <a:pt x="80" y="33"/>
                </a:lnTo>
                <a:lnTo>
                  <a:pt x="80" y="48"/>
                </a:lnTo>
                <a:lnTo>
                  <a:pt x="80" y="50"/>
                </a:lnTo>
                <a:lnTo>
                  <a:pt x="80" y="52"/>
                </a:lnTo>
                <a:lnTo>
                  <a:pt x="80" y="53"/>
                </a:lnTo>
                <a:lnTo>
                  <a:pt x="80" y="54"/>
                </a:lnTo>
                <a:lnTo>
                  <a:pt x="79" y="56"/>
                </a:lnTo>
                <a:lnTo>
                  <a:pt x="79" y="57"/>
                </a:lnTo>
                <a:lnTo>
                  <a:pt x="79" y="60"/>
                </a:lnTo>
                <a:lnTo>
                  <a:pt x="77" y="61"/>
                </a:lnTo>
                <a:lnTo>
                  <a:pt x="77" y="62"/>
                </a:lnTo>
                <a:lnTo>
                  <a:pt x="76" y="64"/>
                </a:lnTo>
                <a:lnTo>
                  <a:pt x="76" y="65"/>
                </a:lnTo>
                <a:lnTo>
                  <a:pt x="75" y="66"/>
                </a:lnTo>
                <a:lnTo>
                  <a:pt x="73" y="68"/>
                </a:lnTo>
                <a:lnTo>
                  <a:pt x="73" y="69"/>
                </a:lnTo>
                <a:lnTo>
                  <a:pt x="72" y="70"/>
                </a:lnTo>
                <a:lnTo>
                  <a:pt x="71" y="70"/>
                </a:lnTo>
                <a:lnTo>
                  <a:pt x="69" y="72"/>
                </a:lnTo>
                <a:lnTo>
                  <a:pt x="68" y="73"/>
                </a:lnTo>
                <a:lnTo>
                  <a:pt x="67" y="74"/>
                </a:lnTo>
                <a:lnTo>
                  <a:pt x="65" y="74"/>
                </a:lnTo>
                <a:lnTo>
                  <a:pt x="64" y="76"/>
                </a:lnTo>
                <a:lnTo>
                  <a:pt x="63" y="77"/>
                </a:lnTo>
                <a:lnTo>
                  <a:pt x="61" y="77"/>
                </a:lnTo>
                <a:lnTo>
                  <a:pt x="60" y="78"/>
                </a:lnTo>
                <a:lnTo>
                  <a:pt x="59" y="78"/>
                </a:lnTo>
                <a:lnTo>
                  <a:pt x="57" y="78"/>
                </a:lnTo>
                <a:lnTo>
                  <a:pt x="56" y="80"/>
                </a:lnTo>
                <a:lnTo>
                  <a:pt x="55" y="80"/>
                </a:lnTo>
                <a:lnTo>
                  <a:pt x="53" y="80"/>
                </a:lnTo>
                <a:lnTo>
                  <a:pt x="51" y="80"/>
                </a:lnTo>
                <a:lnTo>
                  <a:pt x="49" y="80"/>
                </a:lnTo>
                <a:lnTo>
                  <a:pt x="48" y="80"/>
                </a:lnTo>
                <a:lnTo>
                  <a:pt x="32" y="80"/>
                </a:lnTo>
                <a:lnTo>
                  <a:pt x="31" y="80"/>
                </a:lnTo>
                <a:lnTo>
                  <a:pt x="29" y="80"/>
                </a:lnTo>
                <a:lnTo>
                  <a:pt x="28" y="80"/>
                </a:lnTo>
                <a:lnTo>
                  <a:pt x="25" y="80"/>
                </a:lnTo>
                <a:lnTo>
                  <a:pt x="24" y="80"/>
                </a:lnTo>
                <a:lnTo>
                  <a:pt x="23" y="78"/>
                </a:lnTo>
                <a:lnTo>
                  <a:pt x="21" y="78"/>
                </a:lnTo>
                <a:lnTo>
                  <a:pt x="20" y="78"/>
                </a:lnTo>
                <a:lnTo>
                  <a:pt x="19" y="77"/>
                </a:lnTo>
                <a:lnTo>
                  <a:pt x="17" y="77"/>
                </a:lnTo>
                <a:lnTo>
                  <a:pt x="16" y="76"/>
                </a:lnTo>
                <a:lnTo>
                  <a:pt x="15" y="74"/>
                </a:lnTo>
                <a:lnTo>
                  <a:pt x="13" y="74"/>
                </a:lnTo>
                <a:lnTo>
                  <a:pt x="12" y="73"/>
                </a:lnTo>
                <a:lnTo>
                  <a:pt x="11" y="72"/>
                </a:lnTo>
                <a:lnTo>
                  <a:pt x="9" y="70"/>
                </a:lnTo>
                <a:lnTo>
                  <a:pt x="8" y="70"/>
                </a:lnTo>
                <a:lnTo>
                  <a:pt x="8" y="69"/>
                </a:lnTo>
                <a:lnTo>
                  <a:pt x="7" y="68"/>
                </a:lnTo>
                <a:lnTo>
                  <a:pt x="6" y="66"/>
                </a:lnTo>
                <a:lnTo>
                  <a:pt x="6" y="65"/>
                </a:lnTo>
                <a:lnTo>
                  <a:pt x="4" y="64"/>
                </a:lnTo>
                <a:lnTo>
                  <a:pt x="3" y="62"/>
                </a:lnTo>
                <a:lnTo>
                  <a:pt x="3" y="61"/>
                </a:lnTo>
                <a:lnTo>
                  <a:pt x="3" y="60"/>
                </a:lnTo>
                <a:lnTo>
                  <a:pt x="2" y="57"/>
                </a:lnTo>
                <a:lnTo>
                  <a:pt x="2" y="56"/>
                </a:lnTo>
                <a:lnTo>
                  <a:pt x="2" y="54"/>
                </a:lnTo>
                <a:lnTo>
                  <a:pt x="0" y="53"/>
                </a:lnTo>
                <a:lnTo>
                  <a:pt x="0" y="52"/>
                </a:lnTo>
                <a:lnTo>
                  <a:pt x="0" y="50"/>
                </a:lnTo>
                <a:lnTo>
                  <a:pt x="0" y="48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5767" name="Freeform 88">
            <a:extLst>
              <a:ext uri="{FF2B5EF4-FFF2-40B4-BE49-F238E27FC236}">
                <a16:creationId xmlns:a16="http://schemas.microsoft.com/office/drawing/2014/main" id="{CF599E77-5FCF-F845-8638-5218142FEE29}"/>
              </a:ext>
            </a:extLst>
          </p:cNvPr>
          <p:cNvSpPr>
            <a:spLocks/>
          </p:cNvSpPr>
          <p:nvPr/>
        </p:nvSpPr>
        <p:spPr bwMode="auto">
          <a:xfrm>
            <a:off x="2047875" y="3835400"/>
            <a:ext cx="63500" cy="63500"/>
          </a:xfrm>
          <a:custGeom>
            <a:avLst/>
            <a:gdLst>
              <a:gd name="T0" fmla="*/ 0 w 80"/>
              <a:gd name="T1" fmla="*/ 2147483646 h 80"/>
              <a:gd name="T2" fmla="*/ 2147483646 w 80"/>
              <a:gd name="T3" fmla="*/ 2147483646 h 80"/>
              <a:gd name="T4" fmla="*/ 2147483646 w 80"/>
              <a:gd name="T5" fmla="*/ 2147483646 h 80"/>
              <a:gd name="T6" fmla="*/ 2147483646 w 80"/>
              <a:gd name="T7" fmla="*/ 2147483646 h 80"/>
              <a:gd name="T8" fmla="*/ 2147483646 w 80"/>
              <a:gd name="T9" fmla="*/ 2147483646 h 80"/>
              <a:gd name="T10" fmla="*/ 2147483646 w 80"/>
              <a:gd name="T11" fmla="*/ 2147483646 h 80"/>
              <a:gd name="T12" fmla="*/ 2147483646 w 80"/>
              <a:gd name="T13" fmla="*/ 2147483646 h 80"/>
              <a:gd name="T14" fmla="*/ 2147483646 w 80"/>
              <a:gd name="T15" fmla="*/ 2147483646 h 80"/>
              <a:gd name="T16" fmla="*/ 2147483646 w 80"/>
              <a:gd name="T17" fmla="*/ 2147483646 h 80"/>
              <a:gd name="T18" fmla="*/ 2147483646 w 80"/>
              <a:gd name="T19" fmla="*/ 2147483646 h 80"/>
              <a:gd name="T20" fmla="*/ 2147483646 w 80"/>
              <a:gd name="T21" fmla="*/ 2147483646 h 80"/>
              <a:gd name="T22" fmla="*/ 2147483646 w 80"/>
              <a:gd name="T23" fmla="*/ 0 h 80"/>
              <a:gd name="T24" fmla="*/ 2147483646 w 80"/>
              <a:gd name="T25" fmla="*/ 2147483646 h 80"/>
              <a:gd name="T26" fmla="*/ 2147483646 w 80"/>
              <a:gd name="T27" fmla="*/ 2147483646 h 80"/>
              <a:gd name="T28" fmla="*/ 2147483646 w 80"/>
              <a:gd name="T29" fmla="*/ 2147483646 h 80"/>
              <a:gd name="T30" fmla="*/ 2147483646 w 80"/>
              <a:gd name="T31" fmla="*/ 2147483646 h 80"/>
              <a:gd name="T32" fmla="*/ 2147483646 w 80"/>
              <a:gd name="T33" fmla="*/ 2147483646 h 80"/>
              <a:gd name="T34" fmla="*/ 2147483646 w 80"/>
              <a:gd name="T35" fmla="*/ 2147483646 h 80"/>
              <a:gd name="T36" fmla="*/ 2147483646 w 80"/>
              <a:gd name="T37" fmla="*/ 2147483646 h 80"/>
              <a:gd name="T38" fmla="*/ 2147483646 w 80"/>
              <a:gd name="T39" fmla="*/ 2147483646 h 80"/>
              <a:gd name="T40" fmla="*/ 2147483646 w 80"/>
              <a:gd name="T41" fmla="*/ 2147483646 h 80"/>
              <a:gd name="T42" fmla="*/ 2147483646 w 80"/>
              <a:gd name="T43" fmla="*/ 2147483646 h 80"/>
              <a:gd name="T44" fmla="*/ 2147483646 w 80"/>
              <a:gd name="T45" fmla="*/ 2147483646 h 80"/>
              <a:gd name="T46" fmla="*/ 2147483646 w 80"/>
              <a:gd name="T47" fmla="*/ 2147483646 h 80"/>
              <a:gd name="T48" fmla="*/ 2147483646 w 80"/>
              <a:gd name="T49" fmla="*/ 2147483646 h 80"/>
              <a:gd name="T50" fmla="*/ 2147483646 w 80"/>
              <a:gd name="T51" fmla="*/ 2147483646 h 80"/>
              <a:gd name="T52" fmla="*/ 2147483646 w 80"/>
              <a:gd name="T53" fmla="*/ 2147483646 h 80"/>
              <a:gd name="T54" fmla="*/ 2147483646 w 80"/>
              <a:gd name="T55" fmla="*/ 2147483646 h 80"/>
              <a:gd name="T56" fmla="*/ 2147483646 w 80"/>
              <a:gd name="T57" fmla="*/ 2147483646 h 80"/>
              <a:gd name="T58" fmla="*/ 2147483646 w 80"/>
              <a:gd name="T59" fmla="*/ 2147483646 h 80"/>
              <a:gd name="T60" fmla="*/ 2147483646 w 80"/>
              <a:gd name="T61" fmla="*/ 2147483646 h 80"/>
              <a:gd name="T62" fmla="*/ 2147483646 w 80"/>
              <a:gd name="T63" fmla="*/ 2147483646 h 80"/>
              <a:gd name="T64" fmla="*/ 2147483646 w 80"/>
              <a:gd name="T65" fmla="*/ 2147483646 h 80"/>
              <a:gd name="T66" fmla="*/ 2147483646 w 80"/>
              <a:gd name="T67" fmla="*/ 2147483646 h 80"/>
              <a:gd name="T68" fmla="*/ 2147483646 w 80"/>
              <a:gd name="T69" fmla="*/ 2147483646 h 80"/>
              <a:gd name="T70" fmla="*/ 2147483646 w 80"/>
              <a:gd name="T71" fmla="*/ 2147483646 h 80"/>
              <a:gd name="T72" fmla="*/ 2147483646 w 80"/>
              <a:gd name="T73" fmla="*/ 2147483646 h 80"/>
              <a:gd name="T74" fmla="*/ 2147483646 w 80"/>
              <a:gd name="T75" fmla="*/ 2147483646 h 80"/>
              <a:gd name="T76" fmla="*/ 2147483646 w 80"/>
              <a:gd name="T77" fmla="*/ 2147483646 h 80"/>
              <a:gd name="T78" fmla="*/ 2147483646 w 80"/>
              <a:gd name="T79" fmla="*/ 2147483646 h 80"/>
              <a:gd name="T80" fmla="*/ 2147483646 w 80"/>
              <a:gd name="T81" fmla="*/ 2147483646 h 80"/>
              <a:gd name="T82" fmla="*/ 2147483646 w 80"/>
              <a:gd name="T83" fmla="*/ 2147483646 h 80"/>
              <a:gd name="T84" fmla="*/ 2147483646 w 80"/>
              <a:gd name="T85" fmla="*/ 2147483646 h 80"/>
              <a:gd name="T86" fmla="*/ 2147483646 w 80"/>
              <a:gd name="T87" fmla="*/ 2147483646 h 80"/>
              <a:gd name="T88" fmla="*/ 2147483646 w 80"/>
              <a:gd name="T89" fmla="*/ 2147483646 h 80"/>
              <a:gd name="T90" fmla="*/ 2147483646 w 80"/>
              <a:gd name="T91" fmla="*/ 2147483646 h 80"/>
              <a:gd name="T92" fmla="*/ 2147483646 w 80"/>
              <a:gd name="T93" fmla="*/ 2147483646 h 80"/>
              <a:gd name="T94" fmla="*/ 2147483646 w 80"/>
              <a:gd name="T95" fmla="*/ 2147483646 h 80"/>
              <a:gd name="T96" fmla="*/ 2147483646 w 80"/>
              <a:gd name="T97" fmla="*/ 2147483646 h 80"/>
              <a:gd name="T98" fmla="*/ 2147483646 w 80"/>
              <a:gd name="T99" fmla="*/ 2147483646 h 80"/>
              <a:gd name="T100" fmla="*/ 2147483646 w 80"/>
              <a:gd name="T101" fmla="*/ 2147483646 h 80"/>
              <a:gd name="T102" fmla="*/ 2147483646 w 80"/>
              <a:gd name="T103" fmla="*/ 2147483646 h 80"/>
              <a:gd name="T104" fmla="*/ 2147483646 w 80"/>
              <a:gd name="T105" fmla="*/ 2147483646 h 80"/>
              <a:gd name="T106" fmla="*/ 2147483646 w 80"/>
              <a:gd name="T107" fmla="*/ 2147483646 h 80"/>
              <a:gd name="T108" fmla="*/ 2147483646 w 80"/>
              <a:gd name="T109" fmla="*/ 2147483646 h 80"/>
              <a:gd name="T110" fmla="*/ 0 w 80"/>
              <a:gd name="T111" fmla="*/ 2147483646 h 80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80"/>
              <a:gd name="T169" fmla="*/ 0 h 80"/>
              <a:gd name="T170" fmla="*/ 80 w 80"/>
              <a:gd name="T171" fmla="*/ 80 h 80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80" h="80">
                <a:moveTo>
                  <a:pt x="0" y="48"/>
                </a:moveTo>
                <a:lnTo>
                  <a:pt x="0" y="33"/>
                </a:lnTo>
                <a:lnTo>
                  <a:pt x="0" y="31"/>
                </a:lnTo>
                <a:lnTo>
                  <a:pt x="0" y="29"/>
                </a:lnTo>
                <a:lnTo>
                  <a:pt x="0" y="28"/>
                </a:lnTo>
                <a:lnTo>
                  <a:pt x="2" y="27"/>
                </a:lnTo>
                <a:lnTo>
                  <a:pt x="2" y="25"/>
                </a:lnTo>
                <a:lnTo>
                  <a:pt x="2" y="24"/>
                </a:lnTo>
                <a:lnTo>
                  <a:pt x="3" y="21"/>
                </a:lnTo>
                <a:lnTo>
                  <a:pt x="3" y="20"/>
                </a:lnTo>
                <a:lnTo>
                  <a:pt x="3" y="19"/>
                </a:lnTo>
                <a:lnTo>
                  <a:pt x="4" y="17"/>
                </a:lnTo>
                <a:lnTo>
                  <a:pt x="6" y="16"/>
                </a:lnTo>
                <a:lnTo>
                  <a:pt x="6" y="15"/>
                </a:lnTo>
                <a:lnTo>
                  <a:pt x="7" y="13"/>
                </a:lnTo>
                <a:lnTo>
                  <a:pt x="8" y="12"/>
                </a:lnTo>
                <a:lnTo>
                  <a:pt x="8" y="11"/>
                </a:lnTo>
                <a:lnTo>
                  <a:pt x="9" y="11"/>
                </a:lnTo>
                <a:lnTo>
                  <a:pt x="11" y="9"/>
                </a:lnTo>
                <a:lnTo>
                  <a:pt x="12" y="8"/>
                </a:lnTo>
                <a:lnTo>
                  <a:pt x="13" y="7"/>
                </a:lnTo>
                <a:lnTo>
                  <a:pt x="15" y="7"/>
                </a:lnTo>
                <a:lnTo>
                  <a:pt x="16" y="5"/>
                </a:lnTo>
                <a:lnTo>
                  <a:pt x="17" y="4"/>
                </a:lnTo>
                <a:lnTo>
                  <a:pt x="19" y="4"/>
                </a:lnTo>
                <a:lnTo>
                  <a:pt x="20" y="3"/>
                </a:lnTo>
                <a:lnTo>
                  <a:pt x="21" y="3"/>
                </a:lnTo>
                <a:lnTo>
                  <a:pt x="23" y="3"/>
                </a:lnTo>
                <a:lnTo>
                  <a:pt x="24" y="1"/>
                </a:lnTo>
                <a:lnTo>
                  <a:pt x="25" y="1"/>
                </a:lnTo>
                <a:lnTo>
                  <a:pt x="28" y="1"/>
                </a:lnTo>
                <a:lnTo>
                  <a:pt x="29" y="1"/>
                </a:lnTo>
                <a:lnTo>
                  <a:pt x="31" y="1"/>
                </a:lnTo>
                <a:lnTo>
                  <a:pt x="32" y="0"/>
                </a:lnTo>
                <a:lnTo>
                  <a:pt x="48" y="0"/>
                </a:lnTo>
                <a:lnTo>
                  <a:pt x="49" y="1"/>
                </a:lnTo>
                <a:lnTo>
                  <a:pt x="51" y="1"/>
                </a:lnTo>
                <a:lnTo>
                  <a:pt x="53" y="1"/>
                </a:lnTo>
                <a:lnTo>
                  <a:pt x="55" y="1"/>
                </a:lnTo>
                <a:lnTo>
                  <a:pt x="56" y="1"/>
                </a:lnTo>
                <a:lnTo>
                  <a:pt x="57" y="3"/>
                </a:lnTo>
                <a:lnTo>
                  <a:pt x="59" y="3"/>
                </a:lnTo>
                <a:lnTo>
                  <a:pt x="60" y="3"/>
                </a:lnTo>
                <a:lnTo>
                  <a:pt x="61" y="4"/>
                </a:lnTo>
                <a:lnTo>
                  <a:pt x="63" y="4"/>
                </a:lnTo>
                <a:lnTo>
                  <a:pt x="64" y="5"/>
                </a:lnTo>
                <a:lnTo>
                  <a:pt x="65" y="7"/>
                </a:lnTo>
                <a:lnTo>
                  <a:pt x="67" y="7"/>
                </a:lnTo>
                <a:lnTo>
                  <a:pt x="68" y="8"/>
                </a:lnTo>
                <a:lnTo>
                  <a:pt x="69" y="9"/>
                </a:lnTo>
                <a:lnTo>
                  <a:pt x="71" y="11"/>
                </a:lnTo>
                <a:lnTo>
                  <a:pt x="72" y="11"/>
                </a:lnTo>
                <a:lnTo>
                  <a:pt x="73" y="12"/>
                </a:lnTo>
                <a:lnTo>
                  <a:pt x="73" y="13"/>
                </a:lnTo>
                <a:lnTo>
                  <a:pt x="75" y="15"/>
                </a:lnTo>
                <a:lnTo>
                  <a:pt x="76" y="16"/>
                </a:lnTo>
                <a:lnTo>
                  <a:pt x="76" y="17"/>
                </a:lnTo>
                <a:lnTo>
                  <a:pt x="77" y="19"/>
                </a:lnTo>
                <a:lnTo>
                  <a:pt x="77" y="20"/>
                </a:lnTo>
                <a:lnTo>
                  <a:pt x="79" y="21"/>
                </a:lnTo>
                <a:lnTo>
                  <a:pt x="79" y="24"/>
                </a:lnTo>
                <a:lnTo>
                  <a:pt x="79" y="25"/>
                </a:lnTo>
                <a:lnTo>
                  <a:pt x="80" y="27"/>
                </a:lnTo>
                <a:lnTo>
                  <a:pt x="80" y="28"/>
                </a:lnTo>
                <a:lnTo>
                  <a:pt x="80" y="29"/>
                </a:lnTo>
                <a:lnTo>
                  <a:pt x="80" y="31"/>
                </a:lnTo>
                <a:lnTo>
                  <a:pt x="80" y="33"/>
                </a:lnTo>
                <a:lnTo>
                  <a:pt x="80" y="48"/>
                </a:lnTo>
                <a:lnTo>
                  <a:pt x="80" y="50"/>
                </a:lnTo>
                <a:lnTo>
                  <a:pt x="80" y="52"/>
                </a:lnTo>
                <a:lnTo>
                  <a:pt x="80" y="53"/>
                </a:lnTo>
                <a:lnTo>
                  <a:pt x="80" y="54"/>
                </a:lnTo>
                <a:lnTo>
                  <a:pt x="79" y="56"/>
                </a:lnTo>
                <a:lnTo>
                  <a:pt x="79" y="57"/>
                </a:lnTo>
                <a:lnTo>
                  <a:pt x="79" y="60"/>
                </a:lnTo>
                <a:lnTo>
                  <a:pt x="77" y="61"/>
                </a:lnTo>
                <a:lnTo>
                  <a:pt x="77" y="62"/>
                </a:lnTo>
                <a:lnTo>
                  <a:pt x="76" y="64"/>
                </a:lnTo>
                <a:lnTo>
                  <a:pt x="76" y="65"/>
                </a:lnTo>
                <a:lnTo>
                  <a:pt x="75" y="66"/>
                </a:lnTo>
                <a:lnTo>
                  <a:pt x="73" y="68"/>
                </a:lnTo>
                <a:lnTo>
                  <a:pt x="73" y="69"/>
                </a:lnTo>
                <a:lnTo>
                  <a:pt x="72" y="70"/>
                </a:lnTo>
                <a:lnTo>
                  <a:pt x="71" y="70"/>
                </a:lnTo>
                <a:lnTo>
                  <a:pt x="69" y="72"/>
                </a:lnTo>
                <a:lnTo>
                  <a:pt x="68" y="73"/>
                </a:lnTo>
                <a:lnTo>
                  <a:pt x="67" y="74"/>
                </a:lnTo>
                <a:lnTo>
                  <a:pt x="65" y="74"/>
                </a:lnTo>
                <a:lnTo>
                  <a:pt x="64" y="76"/>
                </a:lnTo>
                <a:lnTo>
                  <a:pt x="63" y="77"/>
                </a:lnTo>
                <a:lnTo>
                  <a:pt x="61" y="77"/>
                </a:lnTo>
                <a:lnTo>
                  <a:pt x="60" y="78"/>
                </a:lnTo>
                <a:lnTo>
                  <a:pt x="59" y="78"/>
                </a:lnTo>
                <a:lnTo>
                  <a:pt x="57" y="78"/>
                </a:lnTo>
                <a:lnTo>
                  <a:pt x="56" y="80"/>
                </a:lnTo>
                <a:lnTo>
                  <a:pt x="55" y="80"/>
                </a:lnTo>
                <a:lnTo>
                  <a:pt x="53" y="80"/>
                </a:lnTo>
                <a:lnTo>
                  <a:pt x="51" y="80"/>
                </a:lnTo>
                <a:lnTo>
                  <a:pt x="49" y="80"/>
                </a:lnTo>
                <a:lnTo>
                  <a:pt x="48" y="80"/>
                </a:lnTo>
                <a:lnTo>
                  <a:pt x="32" y="80"/>
                </a:lnTo>
                <a:lnTo>
                  <a:pt x="31" y="80"/>
                </a:lnTo>
                <a:lnTo>
                  <a:pt x="29" y="80"/>
                </a:lnTo>
                <a:lnTo>
                  <a:pt x="28" y="80"/>
                </a:lnTo>
                <a:lnTo>
                  <a:pt x="25" y="80"/>
                </a:lnTo>
                <a:lnTo>
                  <a:pt x="24" y="80"/>
                </a:lnTo>
                <a:lnTo>
                  <a:pt x="23" y="78"/>
                </a:lnTo>
                <a:lnTo>
                  <a:pt x="21" y="78"/>
                </a:lnTo>
                <a:lnTo>
                  <a:pt x="20" y="78"/>
                </a:lnTo>
                <a:lnTo>
                  <a:pt x="19" y="77"/>
                </a:lnTo>
                <a:lnTo>
                  <a:pt x="17" y="77"/>
                </a:lnTo>
                <a:lnTo>
                  <a:pt x="16" y="76"/>
                </a:lnTo>
                <a:lnTo>
                  <a:pt x="15" y="74"/>
                </a:lnTo>
                <a:lnTo>
                  <a:pt x="13" y="74"/>
                </a:lnTo>
                <a:lnTo>
                  <a:pt x="12" y="73"/>
                </a:lnTo>
                <a:lnTo>
                  <a:pt x="11" y="72"/>
                </a:lnTo>
                <a:lnTo>
                  <a:pt x="9" y="70"/>
                </a:lnTo>
                <a:lnTo>
                  <a:pt x="8" y="70"/>
                </a:lnTo>
                <a:lnTo>
                  <a:pt x="8" y="69"/>
                </a:lnTo>
                <a:lnTo>
                  <a:pt x="7" y="68"/>
                </a:lnTo>
                <a:lnTo>
                  <a:pt x="6" y="66"/>
                </a:lnTo>
                <a:lnTo>
                  <a:pt x="6" y="65"/>
                </a:lnTo>
                <a:lnTo>
                  <a:pt x="4" y="64"/>
                </a:lnTo>
                <a:lnTo>
                  <a:pt x="3" y="62"/>
                </a:lnTo>
                <a:lnTo>
                  <a:pt x="3" y="61"/>
                </a:lnTo>
                <a:lnTo>
                  <a:pt x="3" y="60"/>
                </a:lnTo>
                <a:lnTo>
                  <a:pt x="2" y="57"/>
                </a:lnTo>
                <a:lnTo>
                  <a:pt x="2" y="56"/>
                </a:lnTo>
                <a:lnTo>
                  <a:pt x="2" y="54"/>
                </a:lnTo>
                <a:lnTo>
                  <a:pt x="0" y="53"/>
                </a:lnTo>
                <a:lnTo>
                  <a:pt x="0" y="52"/>
                </a:lnTo>
                <a:lnTo>
                  <a:pt x="0" y="50"/>
                </a:lnTo>
                <a:lnTo>
                  <a:pt x="0" y="48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5768" name="Freeform 90">
            <a:extLst>
              <a:ext uri="{FF2B5EF4-FFF2-40B4-BE49-F238E27FC236}">
                <a16:creationId xmlns:a16="http://schemas.microsoft.com/office/drawing/2014/main" id="{2910A44C-1E96-8246-A51D-D1E0EE0690B0}"/>
              </a:ext>
            </a:extLst>
          </p:cNvPr>
          <p:cNvSpPr>
            <a:spLocks/>
          </p:cNvSpPr>
          <p:nvPr/>
        </p:nvSpPr>
        <p:spPr bwMode="auto">
          <a:xfrm>
            <a:off x="3948113" y="3167063"/>
            <a:ext cx="63500" cy="63500"/>
          </a:xfrm>
          <a:custGeom>
            <a:avLst/>
            <a:gdLst>
              <a:gd name="T0" fmla="*/ 0 w 80"/>
              <a:gd name="T1" fmla="*/ 2147483646 h 80"/>
              <a:gd name="T2" fmla="*/ 2147483646 w 80"/>
              <a:gd name="T3" fmla="*/ 2147483646 h 80"/>
              <a:gd name="T4" fmla="*/ 2147483646 w 80"/>
              <a:gd name="T5" fmla="*/ 2147483646 h 80"/>
              <a:gd name="T6" fmla="*/ 2147483646 w 80"/>
              <a:gd name="T7" fmla="*/ 2147483646 h 80"/>
              <a:gd name="T8" fmla="*/ 2147483646 w 80"/>
              <a:gd name="T9" fmla="*/ 2147483646 h 80"/>
              <a:gd name="T10" fmla="*/ 2147483646 w 80"/>
              <a:gd name="T11" fmla="*/ 2147483646 h 80"/>
              <a:gd name="T12" fmla="*/ 2147483646 w 80"/>
              <a:gd name="T13" fmla="*/ 2147483646 h 80"/>
              <a:gd name="T14" fmla="*/ 2147483646 w 80"/>
              <a:gd name="T15" fmla="*/ 2147483646 h 80"/>
              <a:gd name="T16" fmla="*/ 2147483646 w 80"/>
              <a:gd name="T17" fmla="*/ 2147483646 h 80"/>
              <a:gd name="T18" fmla="*/ 2147483646 w 80"/>
              <a:gd name="T19" fmla="*/ 2147483646 h 80"/>
              <a:gd name="T20" fmla="*/ 2147483646 w 80"/>
              <a:gd name="T21" fmla="*/ 2147483646 h 80"/>
              <a:gd name="T22" fmla="*/ 2147483646 w 80"/>
              <a:gd name="T23" fmla="*/ 0 h 80"/>
              <a:gd name="T24" fmla="*/ 2147483646 w 80"/>
              <a:gd name="T25" fmla="*/ 2147483646 h 80"/>
              <a:gd name="T26" fmla="*/ 2147483646 w 80"/>
              <a:gd name="T27" fmla="*/ 2147483646 h 80"/>
              <a:gd name="T28" fmla="*/ 2147483646 w 80"/>
              <a:gd name="T29" fmla="*/ 2147483646 h 80"/>
              <a:gd name="T30" fmla="*/ 2147483646 w 80"/>
              <a:gd name="T31" fmla="*/ 2147483646 h 80"/>
              <a:gd name="T32" fmla="*/ 2147483646 w 80"/>
              <a:gd name="T33" fmla="*/ 2147483646 h 80"/>
              <a:gd name="T34" fmla="*/ 2147483646 w 80"/>
              <a:gd name="T35" fmla="*/ 2147483646 h 80"/>
              <a:gd name="T36" fmla="*/ 2147483646 w 80"/>
              <a:gd name="T37" fmla="*/ 2147483646 h 80"/>
              <a:gd name="T38" fmla="*/ 2147483646 w 80"/>
              <a:gd name="T39" fmla="*/ 2147483646 h 80"/>
              <a:gd name="T40" fmla="*/ 2147483646 w 80"/>
              <a:gd name="T41" fmla="*/ 2147483646 h 80"/>
              <a:gd name="T42" fmla="*/ 2147483646 w 80"/>
              <a:gd name="T43" fmla="*/ 2147483646 h 80"/>
              <a:gd name="T44" fmla="*/ 2147483646 w 80"/>
              <a:gd name="T45" fmla="*/ 2147483646 h 80"/>
              <a:gd name="T46" fmla="*/ 2147483646 w 80"/>
              <a:gd name="T47" fmla="*/ 2147483646 h 80"/>
              <a:gd name="T48" fmla="*/ 2147483646 w 80"/>
              <a:gd name="T49" fmla="*/ 2147483646 h 80"/>
              <a:gd name="T50" fmla="*/ 2147483646 w 80"/>
              <a:gd name="T51" fmla="*/ 2147483646 h 80"/>
              <a:gd name="T52" fmla="*/ 2147483646 w 80"/>
              <a:gd name="T53" fmla="*/ 2147483646 h 80"/>
              <a:gd name="T54" fmla="*/ 2147483646 w 80"/>
              <a:gd name="T55" fmla="*/ 2147483646 h 80"/>
              <a:gd name="T56" fmla="*/ 2147483646 w 80"/>
              <a:gd name="T57" fmla="*/ 2147483646 h 80"/>
              <a:gd name="T58" fmla="*/ 2147483646 w 80"/>
              <a:gd name="T59" fmla="*/ 2147483646 h 80"/>
              <a:gd name="T60" fmla="*/ 2147483646 w 80"/>
              <a:gd name="T61" fmla="*/ 2147483646 h 80"/>
              <a:gd name="T62" fmla="*/ 2147483646 w 80"/>
              <a:gd name="T63" fmla="*/ 2147483646 h 80"/>
              <a:gd name="T64" fmla="*/ 2147483646 w 80"/>
              <a:gd name="T65" fmla="*/ 2147483646 h 80"/>
              <a:gd name="T66" fmla="*/ 2147483646 w 80"/>
              <a:gd name="T67" fmla="*/ 2147483646 h 80"/>
              <a:gd name="T68" fmla="*/ 2147483646 w 80"/>
              <a:gd name="T69" fmla="*/ 2147483646 h 80"/>
              <a:gd name="T70" fmla="*/ 2147483646 w 80"/>
              <a:gd name="T71" fmla="*/ 2147483646 h 80"/>
              <a:gd name="T72" fmla="*/ 2147483646 w 80"/>
              <a:gd name="T73" fmla="*/ 2147483646 h 80"/>
              <a:gd name="T74" fmla="*/ 2147483646 w 80"/>
              <a:gd name="T75" fmla="*/ 2147483646 h 80"/>
              <a:gd name="T76" fmla="*/ 2147483646 w 80"/>
              <a:gd name="T77" fmla="*/ 2147483646 h 80"/>
              <a:gd name="T78" fmla="*/ 2147483646 w 80"/>
              <a:gd name="T79" fmla="*/ 2147483646 h 80"/>
              <a:gd name="T80" fmla="*/ 2147483646 w 80"/>
              <a:gd name="T81" fmla="*/ 2147483646 h 80"/>
              <a:gd name="T82" fmla="*/ 2147483646 w 80"/>
              <a:gd name="T83" fmla="*/ 2147483646 h 80"/>
              <a:gd name="T84" fmla="*/ 2147483646 w 80"/>
              <a:gd name="T85" fmla="*/ 2147483646 h 80"/>
              <a:gd name="T86" fmla="*/ 2147483646 w 80"/>
              <a:gd name="T87" fmla="*/ 2147483646 h 80"/>
              <a:gd name="T88" fmla="*/ 2147483646 w 80"/>
              <a:gd name="T89" fmla="*/ 2147483646 h 80"/>
              <a:gd name="T90" fmla="*/ 2147483646 w 80"/>
              <a:gd name="T91" fmla="*/ 2147483646 h 80"/>
              <a:gd name="T92" fmla="*/ 2147483646 w 80"/>
              <a:gd name="T93" fmla="*/ 2147483646 h 80"/>
              <a:gd name="T94" fmla="*/ 2147483646 w 80"/>
              <a:gd name="T95" fmla="*/ 2147483646 h 80"/>
              <a:gd name="T96" fmla="*/ 2147483646 w 80"/>
              <a:gd name="T97" fmla="*/ 2147483646 h 80"/>
              <a:gd name="T98" fmla="*/ 2147483646 w 80"/>
              <a:gd name="T99" fmla="*/ 2147483646 h 80"/>
              <a:gd name="T100" fmla="*/ 2147483646 w 80"/>
              <a:gd name="T101" fmla="*/ 2147483646 h 80"/>
              <a:gd name="T102" fmla="*/ 2147483646 w 80"/>
              <a:gd name="T103" fmla="*/ 2147483646 h 80"/>
              <a:gd name="T104" fmla="*/ 2147483646 w 80"/>
              <a:gd name="T105" fmla="*/ 2147483646 h 80"/>
              <a:gd name="T106" fmla="*/ 2147483646 w 80"/>
              <a:gd name="T107" fmla="*/ 2147483646 h 80"/>
              <a:gd name="T108" fmla="*/ 2147483646 w 80"/>
              <a:gd name="T109" fmla="*/ 2147483646 h 80"/>
              <a:gd name="T110" fmla="*/ 0 w 80"/>
              <a:gd name="T111" fmla="*/ 2147483646 h 80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80"/>
              <a:gd name="T169" fmla="*/ 0 h 80"/>
              <a:gd name="T170" fmla="*/ 80 w 80"/>
              <a:gd name="T171" fmla="*/ 80 h 80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80" h="80">
                <a:moveTo>
                  <a:pt x="0" y="48"/>
                </a:moveTo>
                <a:lnTo>
                  <a:pt x="0" y="33"/>
                </a:lnTo>
                <a:lnTo>
                  <a:pt x="0" y="31"/>
                </a:lnTo>
                <a:lnTo>
                  <a:pt x="0" y="29"/>
                </a:lnTo>
                <a:lnTo>
                  <a:pt x="0" y="28"/>
                </a:lnTo>
                <a:lnTo>
                  <a:pt x="2" y="27"/>
                </a:lnTo>
                <a:lnTo>
                  <a:pt x="2" y="25"/>
                </a:lnTo>
                <a:lnTo>
                  <a:pt x="2" y="24"/>
                </a:lnTo>
                <a:lnTo>
                  <a:pt x="3" y="21"/>
                </a:lnTo>
                <a:lnTo>
                  <a:pt x="3" y="20"/>
                </a:lnTo>
                <a:lnTo>
                  <a:pt x="3" y="19"/>
                </a:lnTo>
                <a:lnTo>
                  <a:pt x="4" y="17"/>
                </a:lnTo>
                <a:lnTo>
                  <a:pt x="6" y="16"/>
                </a:lnTo>
                <a:lnTo>
                  <a:pt x="6" y="15"/>
                </a:lnTo>
                <a:lnTo>
                  <a:pt x="7" y="13"/>
                </a:lnTo>
                <a:lnTo>
                  <a:pt x="8" y="12"/>
                </a:lnTo>
                <a:lnTo>
                  <a:pt x="8" y="11"/>
                </a:lnTo>
                <a:lnTo>
                  <a:pt x="9" y="11"/>
                </a:lnTo>
                <a:lnTo>
                  <a:pt x="11" y="9"/>
                </a:lnTo>
                <a:lnTo>
                  <a:pt x="12" y="8"/>
                </a:lnTo>
                <a:lnTo>
                  <a:pt x="13" y="7"/>
                </a:lnTo>
                <a:lnTo>
                  <a:pt x="15" y="7"/>
                </a:lnTo>
                <a:lnTo>
                  <a:pt x="16" y="5"/>
                </a:lnTo>
                <a:lnTo>
                  <a:pt x="17" y="4"/>
                </a:lnTo>
                <a:lnTo>
                  <a:pt x="19" y="4"/>
                </a:lnTo>
                <a:lnTo>
                  <a:pt x="20" y="3"/>
                </a:lnTo>
                <a:lnTo>
                  <a:pt x="21" y="3"/>
                </a:lnTo>
                <a:lnTo>
                  <a:pt x="23" y="3"/>
                </a:lnTo>
                <a:lnTo>
                  <a:pt x="24" y="1"/>
                </a:lnTo>
                <a:lnTo>
                  <a:pt x="25" y="1"/>
                </a:lnTo>
                <a:lnTo>
                  <a:pt x="28" y="1"/>
                </a:lnTo>
                <a:lnTo>
                  <a:pt x="29" y="1"/>
                </a:lnTo>
                <a:lnTo>
                  <a:pt x="31" y="1"/>
                </a:lnTo>
                <a:lnTo>
                  <a:pt x="32" y="0"/>
                </a:lnTo>
                <a:lnTo>
                  <a:pt x="48" y="0"/>
                </a:lnTo>
                <a:lnTo>
                  <a:pt x="49" y="1"/>
                </a:lnTo>
                <a:lnTo>
                  <a:pt x="51" y="1"/>
                </a:lnTo>
                <a:lnTo>
                  <a:pt x="53" y="1"/>
                </a:lnTo>
                <a:lnTo>
                  <a:pt x="55" y="1"/>
                </a:lnTo>
                <a:lnTo>
                  <a:pt x="56" y="1"/>
                </a:lnTo>
                <a:lnTo>
                  <a:pt x="57" y="3"/>
                </a:lnTo>
                <a:lnTo>
                  <a:pt x="59" y="3"/>
                </a:lnTo>
                <a:lnTo>
                  <a:pt x="60" y="3"/>
                </a:lnTo>
                <a:lnTo>
                  <a:pt x="61" y="4"/>
                </a:lnTo>
                <a:lnTo>
                  <a:pt x="63" y="4"/>
                </a:lnTo>
                <a:lnTo>
                  <a:pt x="64" y="5"/>
                </a:lnTo>
                <a:lnTo>
                  <a:pt x="65" y="7"/>
                </a:lnTo>
                <a:lnTo>
                  <a:pt x="67" y="7"/>
                </a:lnTo>
                <a:lnTo>
                  <a:pt x="68" y="8"/>
                </a:lnTo>
                <a:lnTo>
                  <a:pt x="69" y="9"/>
                </a:lnTo>
                <a:lnTo>
                  <a:pt x="71" y="11"/>
                </a:lnTo>
                <a:lnTo>
                  <a:pt x="72" y="11"/>
                </a:lnTo>
                <a:lnTo>
                  <a:pt x="73" y="12"/>
                </a:lnTo>
                <a:lnTo>
                  <a:pt x="73" y="13"/>
                </a:lnTo>
                <a:lnTo>
                  <a:pt x="75" y="15"/>
                </a:lnTo>
                <a:lnTo>
                  <a:pt x="76" y="16"/>
                </a:lnTo>
                <a:lnTo>
                  <a:pt x="76" y="17"/>
                </a:lnTo>
                <a:lnTo>
                  <a:pt x="77" y="19"/>
                </a:lnTo>
                <a:lnTo>
                  <a:pt x="77" y="20"/>
                </a:lnTo>
                <a:lnTo>
                  <a:pt x="79" y="21"/>
                </a:lnTo>
                <a:lnTo>
                  <a:pt x="79" y="24"/>
                </a:lnTo>
                <a:lnTo>
                  <a:pt x="79" y="25"/>
                </a:lnTo>
                <a:lnTo>
                  <a:pt x="80" y="27"/>
                </a:lnTo>
                <a:lnTo>
                  <a:pt x="80" y="28"/>
                </a:lnTo>
                <a:lnTo>
                  <a:pt x="80" y="29"/>
                </a:lnTo>
                <a:lnTo>
                  <a:pt x="80" y="31"/>
                </a:lnTo>
                <a:lnTo>
                  <a:pt x="80" y="33"/>
                </a:lnTo>
                <a:lnTo>
                  <a:pt x="80" y="48"/>
                </a:lnTo>
                <a:lnTo>
                  <a:pt x="80" y="50"/>
                </a:lnTo>
                <a:lnTo>
                  <a:pt x="80" y="52"/>
                </a:lnTo>
                <a:lnTo>
                  <a:pt x="80" y="53"/>
                </a:lnTo>
                <a:lnTo>
                  <a:pt x="80" y="54"/>
                </a:lnTo>
                <a:lnTo>
                  <a:pt x="79" y="56"/>
                </a:lnTo>
                <a:lnTo>
                  <a:pt x="79" y="57"/>
                </a:lnTo>
                <a:lnTo>
                  <a:pt x="79" y="60"/>
                </a:lnTo>
                <a:lnTo>
                  <a:pt x="77" y="61"/>
                </a:lnTo>
                <a:lnTo>
                  <a:pt x="77" y="62"/>
                </a:lnTo>
                <a:lnTo>
                  <a:pt x="76" y="64"/>
                </a:lnTo>
                <a:lnTo>
                  <a:pt x="76" y="65"/>
                </a:lnTo>
                <a:lnTo>
                  <a:pt x="75" y="66"/>
                </a:lnTo>
                <a:lnTo>
                  <a:pt x="73" y="68"/>
                </a:lnTo>
                <a:lnTo>
                  <a:pt x="73" y="69"/>
                </a:lnTo>
                <a:lnTo>
                  <a:pt x="72" y="70"/>
                </a:lnTo>
                <a:lnTo>
                  <a:pt x="71" y="70"/>
                </a:lnTo>
                <a:lnTo>
                  <a:pt x="69" y="72"/>
                </a:lnTo>
                <a:lnTo>
                  <a:pt x="68" y="73"/>
                </a:lnTo>
                <a:lnTo>
                  <a:pt x="67" y="74"/>
                </a:lnTo>
                <a:lnTo>
                  <a:pt x="65" y="74"/>
                </a:lnTo>
                <a:lnTo>
                  <a:pt x="64" y="76"/>
                </a:lnTo>
                <a:lnTo>
                  <a:pt x="63" y="77"/>
                </a:lnTo>
                <a:lnTo>
                  <a:pt x="61" y="77"/>
                </a:lnTo>
                <a:lnTo>
                  <a:pt x="60" y="78"/>
                </a:lnTo>
                <a:lnTo>
                  <a:pt x="59" y="78"/>
                </a:lnTo>
                <a:lnTo>
                  <a:pt x="57" y="78"/>
                </a:lnTo>
                <a:lnTo>
                  <a:pt x="56" y="80"/>
                </a:lnTo>
                <a:lnTo>
                  <a:pt x="55" y="80"/>
                </a:lnTo>
                <a:lnTo>
                  <a:pt x="53" y="80"/>
                </a:lnTo>
                <a:lnTo>
                  <a:pt x="51" y="80"/>
                </a:lnTo>
                <a:lnTo>
                  <a:pt x="49" y="80"/>
                </a:lnTo>
                <a:lnTo>
                  <a:pt x="48" y="80"/>
                </a:lnTo>
                <a:lnTo>
                  <a:pt x="32" y="80"/>
                </a:lnTo>
                <a:lnTo>
                  <a:pt x="31" y="80"/>
                </a:lnTo>
                <a:lnTo>
                  <a:pt x="29" y="80"/>
                </a:lnTo>
                <a:lnTo>
                  <a:pt x="28" y="80"/>
                </a:lnTo>
                <a:lnTo>
                  <a:pt x="25" y="80"/>
                </a:lnTo>
                <a:lnTo>
                  <a:pt x="24" y="80"/>
                </a:lnTo>
                <a:lnTo>
                  <a:pt x="23" y="78"/>
                </a:lnTo>
                <a:lnTo>
                  <a:pt x="21" y="78"/>
                </a:lnTo>
                <a:lnTo>
                  <a:pt x="20" y="78"/>
                </a:lnTo>
                <a:lnTo>
                  <a:pt x="19" y="77"/>
                </a:lnTo>
                <a:lnTo>
                  <a:pt x="17" y="77"/>
                </a:lnTo>
                <a:lnTo>
                  <a:pt x="16" y="76"/>
                </a:lnTo>
                <a:lnTo>
                  <a:pt x="15" y="74"/>
                </a:lnTo>
                <a:lnTo>
                  <a:pt x="13" y="74"/>
                </a:lnTo>
                <a:lnTo>
                  <a:pt x="12" y="73"/>
                </a:lnTo>
                <a:lnTo>
                  <a:pt x="11" y="72"/>
                </a:lnTo>
                <a:lnTo>
                  <a:pt x="9" y="70"/>
                </a:lnTo>
                <a:lnTo>
                  <a:pt x="8" y="70"/>
                </a:lnTo>
                <a:lnTo>
                  <a:pt x="8" y="69"/>
                </a:lnTo>
                <a:lnTo>
                  <a:pt x="7" y="68"/>
                </a:lnTo>
                <a:lnTo>
                  <a:pt x="6" y="66"/>
                </a:lnTo>
                <a:lnTo>
                  <a:pt x="6" y="65"/>
                </a:lnTo>
                <a:lnTo>
                  <a:pt x="4" y="64"/>
                </a:lnTo>
                <a:lnTo>
                  <a:pt x="3" y="62"/>
                </a:lnTo>
                <a:lnTo>
                  <a:pt x="3" y="61"/>
                </a:lnTo>
                <a:lnTo>
                  <a:pt x="3" y="60"/>
                </a:lnTo>
                <a:lnTo>
                  <a:pt x="2" y="57"/>
                </a:lnTo>
                <a:lnTo>
                  <a:pt x="2" y="56"/>
                </a:lnTo>
                <a:lnTo>
                  <a:pt x="2" y="54"/>
                </a:lnTo>
                <a:lnTo>
                  <a:pt x="0" y="53"/>
                </a:lnTo>
                <a:lnTo>
                  <a:pt x="0" y="52"/>
                </a:lnTo>
                <a:lnTo>
                  <a:pt x="0" y="50"/>
                </a:lnTo>
                <a:lnTo>
                  <a:pt x="0" y="48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5769" name="Freeform 91">
            <a:extLst>
              <a:ext uri="{FF2B5EF4-FFF2-40B4-BE49-F238E27FC236}">
                <a16:creationId xmlns:a16="http://schemas.microsoft.com/office/drawing/2014/main" id="{278A3568-C459-BF4A-ABFB-61B50B63412E}"/>
              </a:ext>
            </a:extLst>
          </p:cNvPr>
          <p:cNvSpPr>
            <a:spLocks/>
          </p:cNvSpPr>
          <p:nvPr/>
        </p:nvSpPr>
        <p:spPr bwMode="auto">
          <a:xfrm>
            <a:off x="5824538" y="3190875"/>
            <a:ext cx="63500" cy="63500"/>
          </a:xfrm>
          <a:custGeom>
            <a:avLst/>
            <a:gdLst>
              <a:gd name="T0" fmla="*/ 0 w 80"/>
              <a:gd name="T1" fmla="*/ 2147483646 h 80"/>
              <a:gd name="T2" fmla="*/ 2147483646 w 80"/>
              <a:gd name="T3" fmla="*/ 2147483646 h 80"/>
              <a:gd name="T4" fmla="*/ 2147483646 w 80"/>
              <a:gd name="T5" fmla="*/ 2147483646 h 80"/>
              <a:gd name="T6" fmla="*/ 2147483646 w 80"/>
              <a:gd name="T7" fmla="*/ 2147483646 h 80"/>
              <a:gd name="T8" fmla="*/ 2147483646 w 80"/>
              <a:gd name="T9" fmla="*/ 2147483646 h 80"/>
              <a:gd name="T10" fmla="*/ 2147483646 w 80"/>
              <a:gd name="T11" fmla="*/ 2147483646 h 80"/>
              <a:gd name="T12" fmla="*/ 2147483646 w 80"/>
              <a:gd name="T13" fmla="*/ 2147483646 h 80"/>
              <a:gd name="T14" fmla="*/ 2147483646 w 80"/>
              <a:gd name="T15" fmla="*/ 2147483646 h 80"/>
              <a:gd name="T16" fmla="*/ 2147483646 w 80"/>
              <a:gd name="T17" fmla="*/ 2147483646 h 80"/>
              <a:gd name="T18" fmla="*/ 2147483646 w 80"/>
              <a:gd name="T19" fmla="*/ 2147483646 h 80"/>
              <a:gd name="T20" fmla="*/ 2147483646 w 80"/>
              <a:gd name="T21" fmla="*/ 2147483646 h 80"/>
              <a:gd name="T22" fmla="*/ 2147483646 w 80"/>
              <a:gd name="T23" fmla="*/ 0 h 80"/>
              <a:gd name="T24" fmla="*/ 2147483646 w 80"/>
              <a:gd name="T25" fmla="*/ 2147483646 h 80"/>
              <a:gd name="T26" fmla="*/ 2147483646 w 80"/>
              <a:gd name="T27" fmla="*/ 2147483646 h 80"/>
              <a:gd name="T28" fmla="*/ 2147483646 w 80"/>
              <a:gd name="T29" fmla="*/ 2147483646 h 80"/>
              <a:gd name="T30" fmla="*/ 2147483646 w 80"/>
              <a:gd name="T31" fmla="*/ 2147483646 h 80"/>
              <a:gd name="T32" fmla="*/ 2147483646 w 80"/>
              <a:gd name="T33" fmla="*/ 2147483646 h 80"/>
              <a:gd name="T34" fmla="*/ 2147483646 w 80"/>
              <a:gd name="T35" fmla="*/ 2147483646 h 80"/>
              <a:gd name="T36" fmla="*/ 2147483646 w 80"/>
              <a:gd name="T37" fmla="*/ 2147483646 h 80"/>
              <a:gd name="T38" fmla="*/ 2147483646 w 80"/>
              <a:gd name="T39" fmla="*/ 2147483646 h 80"/>
              <a:gd name="T40" fmla="*/ 2147483646 w 80"/>
              <a:gd name="T41" fmla="*/ 2147483646 h 80"/>
              <a:gd name="T42" fmla="*/ 2147483646 w 80"/>
              <a:gd name="T43" fmla="*/ 2147483646 h 80"/>
              <a:gd name="T44" fmla="*/ 2147483646 w 80"/>
              <a:gd name="T45" fmla="*/ 2147483646 h 80"/>
              <a:gd name="T46" fmla="*/ 2147483646 w 80"/>
              <a:gd name="T47" fmla="*/ 2147483646 h 80"/>
              <a:gd name="T48" fmla="*/ 2147483646 w 80"/>
              <a:gd name="T49" fmla="*/ 2147483646 h 80"/>
              <a:gd name="T50" fmla="*/ 2147483646 w 80"/>
              <a:gd name="T51" fmla="*/ 2147483646 h 80"/>
              <a:gd name="T52" fmla="*/ 2147483646 w 80"/>
              <a:gd name="T53" fmla="*/ 2147483646 h 80"/>
              <a:gd name="T54" fmla="*/ 2147483646 w 80"/>
              <a:gd name="T55" fmla="*/ 2147483646 h 80"/>
              <a:gd name="T56" fmla="*/ 2147483646 w 80"/>
              <a:gd name="T57" fmla="*/ 2147483646 h 80"/>
              <a:gd name="T58" fmla="*/ 2147483646 w 80"/>
              <a:gd name="T59" fmla="*/ 2147483646 h 80"/>
              <a:gd name="T60" fmla="*/ 2147483646 w 80"/>
              <a:gd name="T61" fmla="*/ 2147483646 h 80"/>
              <a:gd name="T62" fmla="*/ 2147483646 w 80"/>
              <a:gd name="T63" fmla="*/ 2147483646 h 80"/>
              <a:gd name="T64" fmla="*/ 2147483646 w 80"/>
              <a:gd name="T65" fmla="*/ 2147483646 h 80"/>
              <a:gd name="T66" fmla="*/ 2147483646 w 80"/>
              <a:gd name="T67" fmla="*/ 2147483646 h 80"/>
              <a:gd name="T68" fmla="*/ 2147483646 w 80"/>
              <a:gd name="T69" fmla="*/ 2147483646 h 80"/>
              <a:gd name="T70" fmla="*/ 2147483646 w 80"/>
              <a:gd name="T71" fmla="*/ 2147483646 h 80"/>
              <a:gd name="T72" fmla="*/ 2147483646 w 80"/>
              <a:gd name="T73" fmla="*/ 2147483646 h 80"/>
              <a:gd name="T74" fmla="*/ 2147483646 w 80"/>
              <a:gd name="T75" fmla="*/ 2147483646 h 80"/>
              <a:gd name="T76" fmla="*/ 2147483646 w 80"/>
              <a:gd name="T77" fmla="*/ 2147483646 h 80"/>
              <a:gd name="T78" fmla="*/ 2147483646 w 80"/>
              <a:gd name="T79" fmla="*/ 2147483646 h 80"/>
              <a:gd name="T80" fmla="*/ 2147483646 w 80"/>
              <a:gd name="T81" fmla="*/ 2147483646 h 80"/>
              <a:gd name="T82" fmla="*/ 2147483646 w 80"/>
              <a:gd name="T83" fmla="*/ 2147483646 h 80"/>
              <a:gd name="T84" fmla="*/ 2147483646 w 80"/>
              <a:gd name="T85" fmla="*/ 2147483646 h 80"/>
              <a:gd name="T86" fmla="*/ 2147483646 w 80"/>
              <a:gd name="T87" fmla="*/ 2147483646 h 80"/>
              <a:gd name="T88" fmla="*/ 2147483646 w 80"/>
              <a:gd name="T89" fmla="*/ 2147483646 h 80"/>
              <a:gd name="T90" fmla="*/ 2147483646 w 80"/>
              <a:gd name="T91" fmla="*/ 2147483646 h 80"/>
              <a:gd name="T92" fmla="*/ 2147483646 w 80"/>
              <a:gd name="T93" fmla="*/ 2147483646 h 80"/>
              <a:gd name="T94" fmla="*/ 2147483646 w 80"/>
              <a:gd name="T95" fmla="*/ 2147483646 h 80"/>
              <a:gd name="T96" fmla="*/ 2147483646 w 80"/>
              <a:gd name="T97" fmla="*/ 2147483646 h 80"/>
              <a:gd name="T98" fmla="*/ 2147483646 w 80"/>
              <a:gd name="T99" fmla="*/ 2147483646 h 80"/>
              <a:gd name="T100" fmla="*/ 2147483646 w 80"/>
              <a:gd name="T101" fmla="*/ 2147483646 h 80"/>
              <a:gd name="T102" fmla="*/ 2147483646 w 80"/>
              <a:gd name="T103" fmla="*/ 2147483646 h 80"/>
              <a:gd name="T104" fmla="*/ 2147483646 w 80"/>
              <a:gd name="T105" fmla="*/ 2147483646 h 80"/>
              <a:gd name="T106" fmla="*/ 2147483646 w 80"/>
              <a:gd name="T107" fmla="*/ 2147483646 h 80"/>
              <a:gd name="T108" fmla="*/ 2147483646 w 80"/>
              <a:gd name="T109" fmla="*/ 2147483646 h 80"/>
              <a:gd name="T110" fmla="*/ 0 w 80"/>
              <a:gd name="T111" fmla="*/ 2147483646 h 80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80"/>
              <a:gd name="T169" fmla="*/ 0 h 80"/>
              <a:gd name="T170" fmla="*/ 80 w 80"/>
              <a:gd name="T171" fmla="*/ 80 h 80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80" h="80">
                <a:moveTo>
                  <a:pt x="0" y="48"/>
                </a:moveTo>
                <a:lnTo>
                  <a:pt x="0" y="33"/>
                </a:lnTo>
                <a:lnTo>
                  <a:pt x="0" y="31"/>
                </a:lnTo>
                <a:lnTo>
                  <a:pt x="0" y="29"/>
                </a:lnTo>
                <a:lnTo>
                  <a:pt x="0" y="28"/>
                </a:lnTo>
                <a:lnTo>
                  <a:pt x="2" y="27"/>
                </a:lnTo>
                <a:lnTo>
                  <a:pt x="2" y="25"/>
                </a:lnTo>
                <a:lnTo>
                  <a:pt x="2" y="24"/>
                </a:lnTo>
                <a:lnTo>
                  <a:pt x="3" y="21"/>
                </a:lnTo>
                <a:lnTo>
                  <a:pt x="3" y="20"/>
                </a:lnTo>
                <a:lnTo>
                  <a:pt x="3" y="19"/>
                </a:lnTo>
                <a:lnTo>
                  <a:pt x="4" y="17"/>
                </a:lnTo>
                <a:lnTo>
                  <a:pt x="6" y="16"/>
                </a:lnTo>
                <a:lnTo>
                  <a:pt x="6" y="15"/>
                </a:lnTo>
                <a:lnTo>
                  <a:pt x="7" y="13"/>
                </a:lnTo>
                <a:lnTo>
                  <a:pt x="8" y="12"/>
                </a:lnTo>
                <a:lnTo>
                  <a:pt x="8" y="11"/>
                </a:lnTo>
                <a:lnTo>
                  <a:pt x="9" y="11"/>
                </a:lnTo>
                <a:lnTo>
                  <a:pt x="11" y="9"/>
                </a:lnTo>
                <a:lnTo>
                  <a:pt x="12" y="8"/>
                </a:lnTo>
                <a:lnTo>
                  <a:pt x="13" y="7"/>
                </a:lnTo>
                <a:lnTo>
                  <a:pt x="15" y="7"/>
                </a:lnTo>
                <a:lnTo>
                  <a:pt x="16" y="5"/>
                </a:lnTo>
                <a:lnTo>
                  <a:pt x="17" y="4"/>
                </a:lnTo>
                <a:lnTo>
                  <a:pt x="19" y="4"/>
                </a:lnTo>
                <a:lnTo>
                  <a:pt x="20" y="3"/>
                </a:lnTo>
                <a:lnTo>
                  <a:pt x="21" y="3"/>
                </a:lnTo>
                <a:lnTo>
                  <a:pt x="23" y="3"/>
                </a:lnTo>
                <a:lnTo>
                  <a:pt x="24" y="1"/>
                </a:lnTo>
                <a:lnTo>
                  <a:pt x="25" y="1"/>
                </a:lnTo>
                <a:lnTo>
                  <a:pt x="28" y="1"/>
                </a:lnTo>
                <a:lnTo>
                  <a:pt x="29" y="1"/>
                </a:lnTo>
                <a:lnTo>
                  <a:pt x="31" y="1"/>
                </a:lnTo>
                <a:lnTo>
                  <a:pt x="32" y="0"/>
                </a:lnTo>
                <a:lnTo>
                  <a:pt x="48" y="0"/>
                </a:lnTo>
                <a:lnTo>
                  <a:pt x="49" y="1"/>
                </a:lnTo>
                <a:lnTo>
                  <a:pt x="51" y="1"/>
                </a:lnTo>
                <a:lnTo>
                  <a:pt x="53" y="1"/>
                </a:lnTo>
                <a:lnTo>
                  <a:pt x="55" y="1"/>
                </a:lnTo>
                <a:lnTo>
                  <a:pt x="56" y="1"/>
                </a:lnTo>
                <a:lnTo>
                  <a:pt x="57" y="3"/>
                </a:lnTo>
                <a:lnTo>
                  <a:pt x="59" y="3"/>
                </a:lnTo>
                <a:lnTo>
                  <a:pt x="60" y="3"/>
                </a:lnTo>
                <a:lnTo>
                  <a:pt x="61" y="4"/>
                </a:lnTo>
                <a:lnTo>
                  <a:pt x="63" y="4"/>
                </a:lnTo>
                <a:lnTo>
                  <a:pt x="64" y="5"/>
                </a:lnTo>
                <a:lnTo>
                  <a:pt x="65" y="7"/>
                </a:lnTo>
                <a:lnTo>
                  <a:pt x="67" y="7"/>
                </a:lnTo>
                <a:lnTo>
                  <a:pt x="68" y="8"/>
                </a:lnTo>
                <a:lnTo>
                  <a:pt x="69" y="9"/>
                </a:lnTo>
                <a:lnTo>
                  <a:pt x="71" y="11"/>
                </a:lnTo>
                <a:lnTo>
                  <a:pt x="72" y="11"/>
                </a:lnTo>
                <a:lnTo>
                  <a:pt x="73" y="12"/>
                </a:lnTo>
                <a:lnTo>
                  <a:pt x="73" y="13"/>
                </a:lnTo>
                <a:lnTo>
                  <a:pt x="75" y="15"/>
                </a:lnTo>
                <a:lnTo>
                  <a:pt x="76" y="16"/>
                </a:lnTo>
                <a:lnTo>
                  <a:pt x="76" y="17"/>
                </a:lnTo>
                <a:lnTo>
                  <a:pt x="77" y="19"/>
                </a:lnTo>
                <a:lnTo>
                  <a:pt x="77" y="20"/>
                </a:lnTo>
                <a:lnTo>
                  <a:pt x="79" y="21"/>
                </a:lnTo>
                <a:lnTo>
                  <a:pt x="79" y="24"/>
                </a:lnTo>
                <a:lnTo>
                  <a:pt x="79" y="25"/>
                </a:lnTo>
                <a:lnTo>
                  <a:pt x="80" y="27"/>
                </a:lnTo>
                <a:lnTo>
                  <a:pt x="80" y="28"/>
                </a:lnTo>
                <a:lnTo>
                  <a:pt x="80" y="29"/>
                </a:lnTo>
                <a:lnTo>
                  <a:pt x="80" y="31"/>
                </a:lnTo>
                <a:lnTo>
                  <a:pt x="80" y="33"/>
                </a:lnTo>
                <a:lnTo>
                  <a:pt x="80" y="48"/>
                </a:lnTo>
                <a:lnTo>
                  <a:pt x="80" y="50"/>
                </a:lnTo>
                <a:lnTo>
                  <a:pt x="80" y="52"/>
                </a:lnTo>
                <a:lnTo>
                  <a:pt x="80" y="53"/>
                </a:lnTo>
                <a:lnTo>
                  <a:pt x="80" y="54"/>
                </a:lnTo>
                <a:lnTo>
                  <a:pt x="79" y="56"/>
                </a:lnTo>
                <a:lnTo>
                  <a:pt x="79" y="57"/>
                </a:lnTo>
                <a:lnTo>
                  <a:pt x="79" y="60"/>
                </a:lnTo>
                <a:lnTo>
                  <a:pt x="77" y="61"/>
                </a:lnTo>
                <a:lnTo>
                  <a:pt x="77" y="62"/>
                </a:lnTo>
                <a:lnTo>
                  <a:pt x="76" y="64"/>
                </a:lnTo>
                <a:lnTo>
                  <a:pt x="76" y="65"/>
                </a:lnTo>
                <a:lnTo>
                  <a:pt x="75" y="66"/>
                </a:lnTo>
                <a:lnTo>
                  <a:pt x="73" y="68"/>
                </a:lnTo>
                <a:lnTo>
                  <a:pt x="73" y="69"/>
                </a:lnTo>
                <a:lnTo>
                  <a:pt x="72" y="70"/>
                </a:lnTo>
                <a:lnTo>
                  <a:pt x="71" y="70"/>
                </a:lnTo>
                <a:lnTo>
                  <a:pt x="69" y="72"/>
                </a:lnTo>
                <a:lnTo>
                  <a:pt x="68" y="73"/>
                </a:lnTo>
                <a:lnTo>
                  <a:pt x="67" y="74"/>
                </a:lnTo>
                <a:lnTo>
                  <a:pt x="65" y="74"/>
                </a:lnTo>
                <a:lnTo>
                  <a:pt x="64" y="76"/>
                </a:lnTo>
                <a:lnTo>
                  <a:pt x="63" y="77"/>
                </a:lnTo>
                <a:lnTo>
                  <a:pt x="61" y="77"/>
                </a:lnTo>
                <a:lnTo>
                  <a:pt x="60" y="78"/>
                </a:lnTo>
                <a:lnTo>
                  <a:pt x="59" y="78"/>
                </a:lnTo>
                <a:lnTo>
                  <a:pt x="57" y="78"/>
                </a:lnTo>
                <a:lnTo>
                  <a:pt x="56" y="80"/>
                </a:lnTo>
                <a:lnTo>
                  <a:pt x="55" y="80"/>
                </a:lnTo>
                <a:lnTo>
                  <a:pt x="53" y="80"/>
                </a:lnTo>
                <a:lnTo>
                  <a:pt x="51" y="80"/>
                </a:lnTo>
                <a:lnTo>
                  <a:pt x="49" y="80"/>
                </a:lnTo>
                <a:lnTo>
                  <a:pt x="48" y="80"/>
                </a:lnTo>
                <a:lnTo>
                  <a:pt x="32" y="80"/>
                </a:lnTo>
                <a:lnTo>
                  <a:pt x="31" y="80"/>
                </a:lnTo>
                <a:lnTo>
                  <a:pt x="29" y="80"/>
                </a:lnTo>
                <a:lnTo>
                  <a:pt x="28" y="80"/>
                </a:lnTo>
                <a:lnTo>
                  <a:pt x="25" y="80"/>
                </a:lnTo>
                <a:lnTo>
                  <a:pt x="24" y="80"/>
                </a:lnTo>
                <a:lnTo>
                  <a:pt x="23" y="78"/>
                </a:lnTo>
                <a:lnTo>
                  <a:pt x="21" y="78"/>
                </a:lnTo>
                <a:lnTo>
                  <a:pt x="20" y="78"/>
                </a:lnTo>
                <a:lnTo>
                  <a:pt x="19" y="77"/>
                </a:lnTo>
                <a:lnTo>
                  <a:pt x="17" y="77"/>
                </a:lnTo>
                <a:lnTo>
                  <a:pt x="16" y="76"/>
                </a:lnTo>
                <a:lnTo>
                  <a:pt x="15" y="74"/>
                </a:lnTo>
                <a:lnTo>
                  <a:pt x="13" y="74"/>
                </a:lnTo>
                <a:lnTo>
                  <a:pt x="12" y="73"/>
                </a:lnTo>
                <a:lnTo>
                  <a:pt x="11" y="72"/>
                </a:lnTo>
                <a:lnTo>
                  <a:pt x="9" y="70"/>
                </a:lnTo>
                <a:lnTo>
                  <a:pt x="8" y="70"/>
                </a:lnTo>
                <a:lnTo>
                  <a:pt x="8" y="69"/>
                </a:lnTo>
                <a:lnTo>
                  <a:pt x="7" y="68"/>
                </a:lnTo>
                <a:lnTo>
                  <a:pt x="6" y="66"/>
                </a:lnTo>
                <a:lnTo>
                  <a:pt x="6" y="65"/>
                </a:lnTo>
                <a:lnTo>
                  <a:pt x="4" y="64"/>
                </a:lnTo>
                <a:lnTo>
                  <a:pt x="3" y="62"/>
                </a:lnTo>
                <a:lnTo>
                  <a:pt x="3" y="61"/>
                </a:lnTo>
                <a:lnTo>
                  <a:pt x="3" y="60"/>
                </a:lnTo>
                <a:lnTo>
                  <a:pt x="2" y="57"/>
                </a:lnTo>
                <a:lnTo>
                  <a:pt x="2" y="56"/>
                </a:lnTo>
                <a:lnTo>
                  <a:pt x="2" y="54"/>
                </a:lnTo>
                <a:lnTo>
                  <a:pt x="0" y="53"/>
                </a:lnTo>
                <a:lnTo>
                  <a:pt x="0" y="52"/>
                </a:lnTo>
                <a:lnTo>
                  <a:pt x="0" y="50"/>
                </a:lnTo>
                <a:lnTo>
                  <a:pt x="0" y="48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5770" name="Freeform 96">
            <a:extLst>
              <a:ext uri="{FF2B5EF4-FFF2-40B4-BE49-F238E27FC236}">
                <a16:creationId xmlns:a16="http://schemas.microsoft.com/office/drawing/2014/main" id="{CE6ECD82-7521-BA46-8E7E-6CB282C27039}"/>
              </a:ext>
            </a:extLst>
          </p:cNvPr>
          <p:cNvSpPr>
            <a:spLocks/>
          </p:cNvSpPr>
          <p:nvPr/>
        </p:nvSpPr>
        <p:spPr bwMode="auto">
          <a:xfrm>
            <a:off x="3944938" y="4392613"/>
            <a:ext cx="63500" cy="63500"/>
          </a:xfrm>
          <a:custGeom>
            <a:avLst/>
            <a:gdLst>
              <a:gd name="T0" fmla="*/ 0 w 80"/>
              <a:gd name="T1" fmla="*/ 2147483646 h 80"/>
              <a:gd name="T2" fmla="*/ 2147483646 w 80"/>
              <a:gd name="T3" fmla="*/ 2147483646 h 80"/>
              <a:gd name="T4" fmla="*/ 2147483646 w 80"/>
              <a:gd name="T5" fmla="*/ 2147483646 h 80"/>
              <a:gd name="T6" fmla="*/ 2147483646 w 80"/>
              <a:gd name="T7" fmla="*/ 2147483646 h 80"/>
              <a:gd name="T8" fmla="*/ 2147483646 w 80"/>
              <a:gd name="T9" fmla="*/ 2147483646 h 80"/>
              <a:gd name="T10" fmla="*/ 2147483646 w 80"/>
              <a:gd name="T11" fmla="*/ 2147483646 h 80"/>
              <a:gd name="T12" fmla="*/ 2147483646 w 80"/>
              <a:gd name="T13" fmla="*/ 2147483646 h 80"/>
              <a:gd name="T14" fmla="*/ 2147483646 w 80"/>
              <a:gd name="T15" fmla="*/ 2147483646 h 80"/>
              <a:gd name="T16" fmla="*/ 2147483646 w 80"/>
              <a:gd name="T17" fmla="*/ 2147483646 h 80"/>
              <a:gd name="T18" fmla="*/ 2147483646 w 80"/>
              <a:gd name="T19" fmla="*/ 2147483646 h 80"/>
              <a:gd name="T20" fmla="*/ 2147483646 w 80"/>
              <a:gd name="T21" fmla="*/ 2147483646 h 80"/>
              <a:gd name="T22" fmla="*/ 2147483646 w 80"/>
              <a:gd name="T23" fmla="*/ 0 h 80"/>
              <a:gd name="T24" fmla="*/ 2147483646 w 80"/>
              <a:gd name="T25" fmla="*/ 2147483646 h 80"/>
              <a:gd name="T26" fmla="*/ 2147483646 w 80"/>
              <a:gd name="T27" fmla="*/ 2147483646 h 80"/>
              <a:gd name="T28" fmla="*/ 2147483646 w 80"/>
              <a:gd name="T29" fmla="*/ 2147483646 h 80"/>
              <a:gd name="T30" fmla="*/ 2147483646 w 80"/>
              <a:gd name="T31" fmla="*/ 2147483646 h 80"/>
              <a:gd name="T32" fmla="*/ 2147483646 w 80"/>
              <a:gd name="T33" fmla="*/ 2147483646 h 80"/>
              <a:gd name="T34" fmla="*/ 2147483646 w 80"/>
              <a:gd name="T35" fmla="*/ 2147483646 h 80"/>
              <a:gd name="T36" fmla="*/ 2147483646 w 80"/>
              <a:gd name="T37" fmla="*/ 2147483646 h 80"/>
              <a:gd name="T38" fmla="*/ 2147483646 w 80"/>
              <a:gd name="T39" fmla="*/ 2147483646 h 80"/>
              <a:gd name="T40" fmla="*/ 2147483646 w 80"/>
              <a:gd name="T41" fmla="*/ 2147483646 h 80"/>
              <a:gd name="T42" fmla="*/ 2147483646 w 80"/>
              <a:gd name="T43" fmla="*/ 2147483646 h 80"/>
              <a:gd name="T44" fmla="*/ 2147483646 w 80"/>
              <a:gd name="T45" fmla="*/ 2147483646 h 80"/>
              <a:gd name="T46" fmla="*/ 2147483646 w 80"/>
              <a:gd name="T47" fmla="*/ 2147483646 h 80"/>
              <a:gd name="T48" fmla="*/ 2147483646 w 80"/>
              <a:gd name="T49" fmla="*/ 2147483646 h 80"/>
              <a:gd name="T50" fmla="*/ 2147483646 w 80"/>
              <a:gd name="T51" fmla="*/ 2147483646 h 80"/>
              <a:gd name="T52" fmla="*/ 2147483646 w 80"/>
              <a:gd name="T53" fmla="*/ 2147483646 h 80"/>
              <a:gd name="T54" fmla="*/ 2147483646 w 80"/>
              <a:gd name="T55" fmla="*/ 2147483646 h 80"/>
              <a:gd name="T56" fmla="*/ 2147483646 w 80"/>
              <a:gd name="T57" fmla="*/ 2147483646 h 80"/>
              <a:gd name="T58" fmla="*/ 2147483646 w 80"/>
              <a:gd name="T59" fmla="*/ 2147483646 h 80"/>
              <a:gd name="T60" fmla="*/ 2147483646 w 80"/>
              <a:gd name="T61" fmla="*/ 2147483646 h 80"/>
              <a:gd name="T62" fmla="*/ 2147483646 w 80"/>
              <a:gd name="T63" fmla="*/ 2147483646 h 80"/>
              <a:gd name="T64" fmla="*/ 2147483646 w 80"/>
              <a:gd name="T65" fmla="*/ 2147483646 h 80"/>
              <a:gd name="T66" fmla="*/ 2147483646 w 80"/>
              <a:gd name="T67" fmla="*/ 2147483646 h 80"/>
              <a:gd name="T68" fmla="*/ 2147483646 w 80"/>
              <a:gd name="T69" fmla="*/ 2147483646 h 80"/>
              <a:gd name="T70" fmla="*/ 2147483646 w 80"/>
              <a:gd name="T71" fmla="*/ 2147483646 h 80"/>
              <a:gd name="T72" fmla="*/ 2147483646 w 80"/>
              <a:gd name="T73" fmla="*/ 2147483646 h 80"/>
              <a:gd name="T74" fmla="*/ 2147483646 w 80"/>
              <a:gd name="T75" fmla="*/ 2147483646 h 80"/>
              <a:gd name="T76" fmla="*/ 2147483646 w 80"/>
              <a:gd name="T77" fmla="*/ 2147483646 h 80"/>
              <a:gd name="T78" fmla="*/ 2147483646 w 80"/>
              <a:gd name="T79" fmla="*/ 2147483646 h 80"/>
              <a:gd name="T80" fmla="*/ 2147483646 w 80"/>
              <a:gd name="T81" fmla="*/ 2147483646 h 80"/>
              <a:gd name="T82" fmla="*/ 2147483646 w 80"/>
              <a:gd name="T83" fmla="*/ 2147483646 h 80"/>
              <a:gd name="T84" fmla="*/ 2147483646 w 80"/>
              <a:gd name="T85" fmla="*/ 2147483646 h 80"/>
              <a:gd name="T86" fmla="*/ 2147483646 w 80"/>
              <a:gd name="T87" fmla="*/ 2147483646 h 80"/>
              <a:gd name="T88" fmla="*/ 2147483646 w 80"/>
              <a:gd name="T89" fmla="*/ 2147483646 h 80"/>
              <a:gd name="T90" fmla="*/ 2147483646 w 80"/>
              <a:gd name="T91" fmla="*/ 2147483646 h 80"/>
              <a:gd name="T92" fmla="*/ 2147483646 w 80"/>
              <a:gd name="T93" fmla="*/ 2147483646 h 80"/>
              <a:gd name="T94" fmla="*/ 2147483646 w 80"/>
              <a:gd name="T95" fmla="*/ 2147483646 h 80"/>
              <a:gd name="T96" fmla="*/ 2147483646 w 80"/>
              <a:gd name="T97" fmla="*/ 2147483646 h 80"/>
              <a:gd name="T98" fmla="*/ 2147483646 w 80"/>
              <a:gd name="T99" fmla="*/ 2147483646 h 80"/>
              <a:gd name="T100" fmla="*/ 2147483646 w 80"/>
              <a:gd name="T101" fmla="*/ 2147483646 h 80"/>
              <a:gd name="T102" fmla="*/ 2147483646 w 80"/>
              <a:gd name="T103" fmla="*/ 2147483646 h 80"/>
              <a:gd name="T104" fmla="*/ 2147483646 w 80"/>
              <a:gd name="T105" fmla="*/ 2147483646 h 80"/>
              <a:gd name="T106" fmla="*/ 2147483646 w 80"/>
              <a:gd name="T107" fmla="*/ 2147483646 h 80"/>
              <a:gd name="T108" fmla="*/ 2147483646 w 80"/>
              <a:gd name="T109" fmla="*/ 2147483646 h 80"/>
              <a:gd name="T110" fmla="*/ 0 w 80"/>
              <a:gd name="T111" fmla="*/ 2147483646 h 80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80"/>
              <a:gd name="T169" fmla="*/ 0 h 80"/>
              <a:gd name="T170" fmla="*/ 80 w 80"/>
              <a:gd name="T171" fmla="*/ 80 h 80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80" h="80">
                <a:moveTo>
                  <a:pt x="0" y="48"/>
                </a:moveTo>
                <a:lnTo>
                  <a:pt x="0" y="33"/>
                </a:lnTo>
                <a:lnTo>
                  <a:pt x="0" y="31"/>
                </a:lnTo>
                <a:lnTo>
                  <a:pt x="0" y="29"/>
                </a:lnTo>
                <a:lnTo>
                  <a:pt x="0" y="28"/>
                </a:lnTo>
                <a:lnTo>
                  <a:pt x="2" y="27"/>
                </a:lnTo>
                <a:lnTo>
                  <a:pt x="2" y="25"/>
                </a:lnTo>
                <a:lnTo>
                  <a:pt x="2" y="24"/>
                </a:lnTo>
                <a:lnTo>
                  <a:pt x="3" y="21"/>
                </a:lnTo>
                <a:lnTo>
                  <a:pt x="3" y="20"/>
                </a:lnTo>
                <a:lnTo>
                  <a:pt x="3" y="19"/>
                </a:lnTo>
                <a:lnTo>
                  <a:pt x="4" y="17"/>
                </a:lnTo>
                <a:lnTo>
                  <a:pt x="6" y="16"/>
                </a:lnTo>
                <a:lnTo>
                  <a:pt x="6" y="15"/>
                </a:lnTo>
                <a:lnTo>
                  <a:pt x="7" y="13"/>
                </a:lnTo>
                <a:lnTo>
                  <a:pt x="8" y="12"/>
                </a:lnTo>
                <a:lnTo>
                  <a:pt x="8" y="11"/>
                </a:lnTo>
                <a:lnTo>
                  <a:pt x="9" y="11"/>
                </a:lnTo>
                <a:lnTo>
                  <a:pt x="11" y="9"/>
                </a:lnTo>
                <a:lnTo>
                  <a:pt x="12" y="8"/>
                </a:lnTo>
                <a:lnTo>
                  <a:pt x="13" y="7"/>
                </a:lnTo>
                <a:lnTo>
                  <a:pt x="15" y="7"/>
                </a:lnTo>
                <a:lnTo>
                  <a:pt x="16" y="5"/>
                </a:lnTo>
                <a:lnTo>
                  <a:pt x="17" y="4"/>
                </a:lnTo>
                <a:lnTo>
                  <a:pt x="19" y="4"/>
                </a:lnTo>
                <a:lnTo>
                  <a:pt x="20" y="3"/>
                </a:lnTo>
                <a:lnTo>
                  <a:pt x="21" y="3"/>
                </a:lnTo>
                <a:lnTo>
                  <a:pt x="23" y="3"/>
                </a:lnTo>
                <a:lnTo>
                  <a:pt x="24" y="1"/>
                </a:lnTo>
                <a:lnTo>
                  <a:pt x="25" y="1"/>
                </a:lnTo>
                <a:lnTo>
                  <a:pt x="28" y="1"/>
                </a:lnTo>
                <a:lnTo>
                  <a:pt x="29" y="1"/>
                </a:lnTo>
                <a:lnTo>
                  <a:pt x="31" y="1"/>
                </a:lnTo>
                <a:lnTo>
                  <a:pt x="32" y="0"/>
                </a:lnTo>
                <a:lnTo>
                  <a:pt x="48" y="0"/>
                </a:lnTo>
                <a:lnTo>
                  <a:pt x="49" y="1"/>
                </a:lnTo>
                <a:lnTo>
                  <a:pt x="51" y="1"/>
                </a:lnTo>
                <a:lnTo>
                  <a:pt x="53" y="1"/>
                </a:lnTo>
                <a:lnTo>
                  <a:pt x="55" y="1"/>
                </a:lnTo>
                <a:lnTo>
                  <a:pt x="56" y="1"/>
                </a:lnTo>
                <a:lnTo>
                  <a:pt x="57" y="3"/>
                </a:lnTo>
                <a:lnTo>
                  <a:pt x="59" y="3"/>
                </a:lnTo>
                <a:lnTo>
                  <a:pt x="60" y="3"/>
                </a:lnTo>
                <a:lnTo>
                  <a:pt x="61" y="4"/>
                </a:lnTo>
                <a:lnTo>
                  <a:pt x="63" y="4"/>
                </a:lnTo>
                <a:lnTo>
                  <a:pt x="64" y="5"/>
                </a:lnTo>
                <a:lnTo>
                  <a:pt x="65" y="7"/>
                </a:lnTo>
                <a:lnTo>
                  <a:pt x="67" y="7"/>
                </a:lnTo>
                <a:lnTo>
                  <a:pt x="68" y="8"/>
                </a:lnTo>
                <a:lnTo>
                  <a:pt x="69" y="9"/>
                </a:lnTo>
                <a:lnTo>
                  <a:pt x="71" y="11"/>
                </a:lnTo>
                <a:lnTo>
                  <a:pt x="72" y="11"/>
                </a:lnTo>
                <a:lnTo>
                  <a:pt x="73" y="12"/>
                </a:lnTo>
                <a:lnTo>
                  <a:pt x="73" y="13"/>
                </a:lnTo>
                <a:lnTo>
                  <a:pt x="75" y="15"/>
                </a:lnTo>
                <a:lnTo>
                  <a:pt x="76" y="16"/>
                </a:lnTo>
                <a:lnTo>
                  <a:pt x="76" y="17"/>
                </a:lnTo>
                <a:lnTo>
                  <a:pt x="77" y="19"/>
                </a:lnTo>
                <a:lnTo>
                  <a:pt x="77" y="20"/>
                </a:lnTo>
                <a:lnTo>
                  <a:pt x="79" y="21"/>
                </a:lnTo>
                <a:lnTo>
                  <a:pt x="79" y="24"/>
                </a:lnTo>
                <a:lnTo>
                  <a:pt x="79" y="25"/>
                </a:lnTo>
                <a:lnTo>
                  <a:pt x="80" y="27"/>
                </a:lnTo>
                <a:lnTo>
                  <a:pt x="80" y="28"/>
                </a:lnTo>
                <a:lnTo>
                  <a:pt x="80" y="29"/>
                </a:lnTo>
                <a:lnTo>
                  <a:pt x="80" y="31"/>
                </a:lnTo>
                <a:lnTo>
                  <a:pt x="80" y="33"/>
                </a:lnTo>
                <a:lnTo>
                  <a:pt x="80" y="48"/>
                </a:lnTo>
                <a:lnTo>
                  <a:pt x="80" y="50"/>
                </a:lnTo>
                <a:lnTo>
                  <a:pt x="80" y="52"/>
                </a:lnTo>
                <a:lnTo>
                  <a:pt x="80" y="53"/>
                </a:lnTo>
                <a:lnTo>
                  <a:pt x="80" y="54"/>
                </a:lnTo>
                <a:lnTo>
                  <a:pt x="79" y="56"/>
                </a:lnTo>
                <a:lnTo>
                  <a:pt x="79" y="57"/>
                </a:lnTo>
                <a:lnTo>
                  <a:pt x="79" y="60"/>
                </a:lnTo>
                <a:lnTo>
                  <a:pt x="77" y="61"/>
                </a:lnTo>
                <a:lnTo>
                  <a:pt x="77" y="62"/>
                </a:lnTo>
                <a:lnTo>
                  <a:pt x="76" y="64"/>
                </a:lnTo>
                <a:lnTo>
                  <a:pt x="76" y="65"/>
                </a:lnTo>
                <a:lnTo>
                  <a:pt x="75" y="66"/>
                </a:lnTo>
                <a:lnTo>
                  <a:pt x="73" y="68"/>
                </a:lnTo>
                <a:lnTo>
                  <a:pt x="73" y="69"/>
                </a:lnTo>
                <a:lnTo>
                  <a:pt x="72" y="70"/>
                </a:lnTo>
                <a:lnTo>
                  <a:pt x="71" y="70"/>
                </a:lnTo>
                <a:lnTo>
                  <a:pt x="69" y="72"/>
                </a:lnTo>
                <a:lnTo>
                  <a:pt x="68" y="73"/>
                </a:lnTo>
                <a:lnTo>
                  <a:pt x="67" y="74"/>
                </a:lnTo>
                <a:lnTo>
                  <a:pt x="65" y="74"/>
                </a:lnTo>
                <a:lnTo>
                  <a:pt x="64" y="76"/>
                </a:lnTo>
                <a:lnTo>
                  <a:pt x="63" y="77"/>
                </a:lnTo>
                <a:lnTo>
                  <a:pt x="61" y="77"/>
                </a:lnTo>
                <a:lnTo>
                  <a:pt x="60" y="78"/>
                </a:lnTo>
                <a:lnTo>
                  <a:pt x="59" y="78"/>
                </a:lnTo>
                <a:lnTo>
                  <a:pt x="57" y="78"/>
                </a:lnTo>
                <a:lnTo>
                  <a:pt x="56" y="80"/>
                </a:lnTo>
                <a:lnTo>
                  <a:pt x="55" y="80"/>
                </a:lnTo>
                <a:lnTo>
                  <a:pt x="53" y="80"/>
                </a:lnTo>
                <a:lnTo>
                  <a:pt x="51" y="80"/>
                </a:lnTo>
                <a:lnTo>
                  <a:pt x="49" y="80"/>
                </a:lnTo>
                <a:lnTo>
                  <a:pt x="48" y="80"/>
                </a:lnTo>
                <a:lnTo>
                  <a:pt x="32" y="80"/>
                </a:lnTo>
                <a:lnTo>
                  <a:pt x="31" y="80"/>
                </a:lnTo>
                <a:lnTo>
                  <a:pt x="29" y="80"/>
                </a:lnTo>
                <a:lnTo>
                  <a:pt x="28" y="80"/>
                </a:lnTo>
                <a:lnTo>
                  <a:pt x="25" y="80"/>
                </a:lnTo>
                <a:lnTo>
                  <a:pt x="24" y="80"/>
                </a:lnTo>
                <a:lnTo>
                  <a:pt x="23" y="78"/>
                </a:lnTo>
                <a:lnTo>
                  <a:pt x="21" y="78"/>
                </a:lnTo>
                <a:lnTo>
                  <a:pt x="20" y="78"/>
                </a:lnTo>
                <a:lnTo>
                  <a:pt x="19" y="77"/>
                </a:lnTo>
                <a:lnTo>
                  <a:pt x="17" y="77"/>
                </a:lnTo>
                <a:lnTo>
                  <a:pt x="16" y="76"/>
                </a:lnTo>
                <a:lnTo>
                  <a:pt x="15" y="74"/>
                </a:lnTo>
                <a:lnTo>
                  <a:pt x="13" y="74"/>
                </a:lnTo>
                <a:lnTo>
                  <a:pt x="12" y="73"/>
                </a:lnTo>
                <a:lnTo>
                  <a:pt x="11" y="72"/>
                </a:lnTo>
                <a:lnTo>
                  <a:pt x="9" y="70"/>
                </a:lnTo>
                <a:lnTo>
                  <a:pt x="8" y="70"/>
                </a:lnTo>
                <a:lnTo>
                  <a:pt x="8" y="69"/>
                </a:lnTo>
                <a:lnTo>
                  <a:pt x="7" y="68"/>
                </a:lnTo>
                <a:lnTo>
                  <a:pt x="6" y="66"/>
                </a:lnTo>
                <a:lnTo>
                  <a:pt x="6" y="65"/>
                </a:lnTo>
                <a:lnTo>
                  <a:pt x="4" y="64"/>
                </a:lnTo>
                <a:lnTo>
                  <a:pt x="3" y="62"/>
                </a:lnTo>
                <a:lnTo>
                  <a:pt x="3" y="61"/>
                </a:lnTo>
                <a:lnTo>
                  <a:pt x="3" y="60"/>
                </a:lnTo>
                <a:lnTo>
                  <a:pt x="2" y="57"/>
                </a:lnTo>
                <a:lnTo>
                  <a:pt x="2" y="56"/>
                </a:lnTo>
                <a:lnTo>
                  <a:pt x="2" y="54"/>
                </a:lnTo>
                <a:lnTo>
                  <a:pt x="0" y="53"/>
                </a:lnTo>
                <a:lnTo>
                  <a:pt x="0" y="52"/>
                </a:lnTo>
                <a:lnTo>
                  <a:pt x="0" y="50"/>
                </a:lnTo>
                <a:lnTo>
                  <a:pt x="0" y="48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5771" name="Freeform 56">
            <a:extLst>
              <a:ext uri="{FF2B5EF4-FFF2-40B4-BE49-F238E27FC236}">
                <a16:creationId xmlns:a16="http://schemas.microsoft.com/office/drawing/2014/main" id="{AAD3AD12-E3C0-7942-B0B9-E419FEACDE86}"/>
              </a:ext>
            </a:extLst>
          </p:cNvPr>
          <p:cNvSpPr>
            <a:spLocks/>
          </p:cNvSpPr>
          <p:nvPr/>
        </p:nvSpPr>
        <p:spPr bwMode="auto">
          <a:xfrm>
            <a:off x="7732714" y="2781301"/>
            <a:ext cx="1201737" cy="422275"/>
          </a:xfrm>
          <a:custGeom>
            <a:avLst/>
            <a:gdLst>
              <a:gd name="T0" fmla="*/ 2147483646 w 9498"/>
              <a:gd name="T1" fmla="*/ 2147483646 h 10000"/>
              <a:gd name="T2" fmla="*/ 2147483646 w 9498"/>
              <a:gd name="T3" fmla="*/ 2147483646 h 10000"/>
              <a:gd name="T4" fmla="*/ 2147483646 w 9498"/>
              <a:gd name="T5" fmla="*/ 0 h 10000"/>
              <a:gd name="T6" fmla="*/ 0 w 9498"/>
              <a:gd name="T7" fmla="*/ 0 h 10000"/>
              <a:gd name="T8" fmla="*/ 0 w 9498"/>
              <a:gd name="T9" fmla="*/ 2147483646 h 1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9498" h="10000">
                <a:moveTo>
                  <a:pt x="9498" y="6497"/>
                </a:moveTo>
                <a:lnTo>
                  <a:pt x="8495" y="6497"/>
                </a:lnTo>
                <a:lnTo>
                  <a:pt x="8495" y="0"/>
                </a:lnTo>
                <a:lnTo>
                  <a:pt x="0" y="0"/>
                </a:lnTo>
                <a:lnTo>
                  <a:pt x="0" y="10000"/>
                </a:lnTo>
              </a:path>
            </a:pathLst>
          </a:cu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5772" name="AutoShape 86">
            <a:extLst>
              <a:ext uri="{FF2B5EF4-FFF2-40B4-BE49-F238E27FC236}">
                <a16:creationId xmlns:a16="http://schemas.microsoft.com/office/drawing/2014/main" id="{A968EC7B-8D2C-294C-B148-3264A5B1F8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42388" y="2974976"/>
            <a:ext cx="481012" cy="442913"/>
          </a:xfrm>
          <a:prstGeom prst="flowChartDelay">
            <a:avLst/>
          </a:prstGeom>
          <a:solidFill>
            <a:schemeClr val="bg1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solidFill>
                <a:srgbClr val="000000"/>
              </a:solidFill>
              <a:latin typeface="Times" pitchFamily="2" charset="0"/>
            </a:endParaRPr>
          </a:p>
        </p:txBody>
      </p:sp>
      <p:sp>
        <p:nvSpPr>
          <p:cNvPr id="115773" name="Line 67">
            <a:extLst>
              <a:ext uri="{FF2B5EF4-FFF2-40B4-BE49-F238E27FC236}">
                <a16:creationId xmlns:a16="http://schemas.microsoft.com/office/drawing/2014/main" id="{BE88EC22-F6C1-3248-B8FE-DF3EB7B4AFB8}"/>
              </a:ext>
            </a:extLst>
          </p:cNvPr>
          <p:cNvSpPr>
            <a:spLocks noChangeShapeType="1"/>
          </p:cNvSpPr>
          <p:nvPr/>
        </p:nvSpPr>
        <p:spPr bwMode="auto">
          <a:xfrm>
            <a:off x="9415463" y="3201989"/>
            <a:ext cx="203200" cy="1587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5774" name="Rectangle 63">
            <a:extLst>
              <a:ext uri="{FF2B5EF4-FFF2-40B4-BE49-F238E27FC236}">
                <a16:creationId xmlns:a16="http://schemas.microsoft.com/office/drawing/2014/main" id="{FA54328F-43AD-EE44-8618-EC020C5C8E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12300" y="2878139"/>
            <a:ext cx="165100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500" b="0">
                <a:solidFill>
                  <a:srgbClr val="FF0000"/>
                </a:solidFill>
                <a:latin typeface="Times-Roman" pitchFamily="2" charset="0"/>
              </a:rPr>
              <a:t>Z</a:t>
            </a:r>
            <a:r>
              <a:rPr lang="en-US" altLang="en-US" sz="1500" b="0">
                <a:solidFill>
                  <a:srgbClr val="000000"/>
                </a:solidFill>
                <a:latin typeface="Times-Roman" pitchFamily="2" charset="0"/>
              </a:rPr>
              <a:t> </a:t>
            </a:r>
            <a:endParaRPr lang="en-US" altLang="en-US" b="0">
              <a:solidFill>
                <a:srgbClr val="000000"/>
              </a:solidFill>
              <a:latin typeface="Times" pitchFamily="2" charset="0"/>
            </a:endParaRPr>
          </a:p>
        </p:txBody>
      </p:sp>
      <p:sp>
        <p:nvSpPr>
          <p:cNvPr id="115775" name="Freeform 91">
            <a:extLst>
              <a:ext uri="{FF2B5EF4-FFF2-40B4-BE49-F238E27FC236}">
                <a16:creationId xmlns:a16="http://schemas.microsoft.com/office/drawing/2014/main" id="{D5198395-892F-EC4B-A9F2-6E1014EE147A}"/>
              </a:ext>
            </a:extLst>
          </p:cNvPr>
          <p:cNvSpPr>
            <a:spLocks/>
          </p:cNvSpPr>
          <p:nvPr/>
        </p:nvSpPr>
        <p:spPr bwMode="auto">
          <a:xfrm>
            <a:off x="7696200" y="3165475"/>
            <a:ext cx="63500" cy="63500"/>
          </a:xfrm>
          <a:custGeom>
            <a:avLst/>
            <a:gdLst>
              <a:gd name="T0" fmla="*/ 0 w 80"/>
              <a:gd name="T1" fmla="*/ 2147483646 h 80"/>
              <a:gd name="T2" fmla="*/ 2147483646 w 80"/>
              <a:gd name="T3" fmla="*/ 2147483646 h 80"/>
              <a:gd name="T4" fmla="*/ 2147483646 w 80"/>
              <a:gd name="T5" fmla="*/ 2147483646 h 80"/>
              <a:gd name="T6" fmla="*/ 2147483646 w 80"/>
              <a:gd name="T7" fmla="*/ 2147483646 h 80"/>
              <a:gd name="T8" fmla="*/ 2147483646 w 80"/>
              <a:gd name="T9" fmla="*/ 2147483646 h 80"/>
              <a:gd name="T10" fmla="*/ 2147483646 w 80"/>
              <a:gd name="T11" fmla="*/ 2147483646 h 80"/>
              <a:gd name="T12" fmla="*/ 2147483646 w 80"/>
              <a:gd name="T13" fmla="*/ 2147483646 h 80"/>
              <a:gd name="T14" fmla="*/ 2147483646 w 80"/>
              <a:gd name="T15" fmla="*/ 2147483646 h 80"/>
              <a:gd name="T16" fmla="*/ 2147483646 w 80"/>
              <a:gd name="T17" fmla="*/ 2147483646 h 80"/>
              <a:gd name="T18" fmla="*/ 2147483646 w 80"/>
              <a:gd name="T19" fmla="*/ 2147483646 h 80"/>
              <a:gd name="T20" fmla="*/ 2147483646 w 80"/>
              <a:gd name="T21" fmla="*/ 2147483646 h 80"/>
              <a:gd name="T22" fmla="*/ 2147483646 w 80"/>
              <a:gd name="T23" fmla="*/ 0 h 80"/>
              <a:gd name="T24" fmla="*/ 2147483646 w 80"/>
              <a:gd name="T25" fmla="*/ 2147483646 h 80"/>
              <a:gd name="T26" fmla="*/ 2147483646 w 80"/>
              <a:gd name="T27" fmla="*/ 2147483646 h 80"/>
              <a:gd name="T28" fmla="*/ 2147483646 w 80"/>
              <a:gd name="T29" fmla="*/ 2147483646 h 80"/>
              <a:gd name="T30" fmla="*/ 2147483646 w 80"/>
              <a:gd name="T31" fmla="*/ 2147483646 h 80"/>
              <a:gd name="T32" fmla="*/ 2147483646 w 80"/>
              <a:gd name="T33" fmla="*/ 2147483646 h 80"/>
              <a:gd name="T34" fmla="*/ 2147483646 w 80"/>
              <a:gd name="T35" fmla="*/ 2147483646 h 80"/>
              <a:gd name="T36" fmla="*/ 2147483646 w 80"/>
              <a:gd name="T37" fmla="*/ 2147483646 h 80"/>
              <a:gd name="T38" fmla="*/ 2147483646 w 80"/>
              <a:gd name="T39" fmla="*/ 2147483646 h 80"/>
              <a:gd name="T40" fmla="*/ 2147483646 w 80"/>
              <a:gd name="T41" fmla="*/ 2147483646 h 80"/>
              <a:gd name="T42" fmla="*/ 2147483646 w 80"/>
              <a:gd name="T43" fmla="*/ 2147483646 h 80"/>
              <a:gd name="T44" fmla="*/ 2147483646 w 80"/>
              <a:gd name="T45" fmla="*/ 2147483646 h 80"/>
              <a:gd name="T46" fmla="*/ 2147483646 w 80"/>
              <a:gd name="T47" fmla="*/ 2147483646 h 80"/>
              <a:gd name="T48" fmla="*/ 2147483646 w 80"/>
              <a:gd name="T49" fmla="*/ 2147483646 h 80"/>
              <a:gd name="T50" fmla="*/ 2147483646 w 80"/>
              <a:gd name="T51" fmla="*/ 2147483646 h 80"/>
              <a:gd name="T52" fmla="*/ 2147483646 w 80"/>
              <a:gd name="T53" fmla="*/ 2147483646 h 80"/>
              <a:gd name="T54" fmla="*/ 2147483646 w 80"/>
              <a:gd name="T55" fmla="*/ 2147483646 h 80"/>
              <a:gd name="T56" fmla="*/ 2147483646 w 80"/>
              <a:gd name="T57" fmla="*/ 2147483646 h 80"/>
              <a:gd name="T58" fmla="*/ 2147483646 w 80"/>
              <a:gd name="T59" fmla="*/ 2147483646 h 80"/>
              <a:gd name="T60" fmla="*/ 2147483646 w 80"/>
              <a:gd name="T61" fmla="*/ 2147483646 h 80"/>
              <a:gd name="T62" fmla="*/ 2147483646 w 80"/>
              <a:gd name="T63" fmla="*/ 2147483646 h 80"/>
              <a:gd name="T64" fmla="*/ 2147483646 w 80"/>
              <a:gd name="T65" fmla="*/ 2147483646 h 80"/>
              <a:gd name="T66" fmla="*/ 2147483646 w 80"/>
              <a:gd name="T67" fmla="*/ 2147483646 h 80"/>
              <a:gd name="T68" fmla="*/ 2147483646 w 80"/>
              <a:gd name="T69" fmla="*/ 2147483646 h 80"/>
              <a:gd name="T70" fmla="*/ 2147483646 w 80"/>
              <a:gd name="T71" fmla="*/ 2147483646 h 80"/>
              <a:gd name="T72" fmla="*/ 2147483646 w 80"/>
              <a:gd name="T73" fmla="*/ 2147483646 h 80"/>
              <a:gd name="T74" fmla="*/ 2147483646 w 80"/>
              <a:gd name="T75" fmla="*/ 2147483646 h 80"/>
              <a:gd name="T76" fmla="*/ 2147483646 w 80"/>
              <a:gd name="T77" fmla="*/ 2147483646 h 80"/>
              <a:gd name="T78" fmla="*/ 2147483646 w 80"/>
              <a:gd name="T79" fmla="*/ 2147483646 h 80"/>
              <a:gd name="T80" fmla="*/ 2147483646 w 80"/>
              <a:gd name="T81" fmla="*/ 2147483646 h 80"/>
              <a:gd name="T82" fmla="*/ 2147483646 w 80"/>
              <a:gd name="T83" fmla="*/ 2147483646 h 80"/>
              <a:gd name="T84" fmla="*/ 2147483646 w 80"/>
              <a:gd name="T85" fmla="*/ 2147483646 h 80"/>
              <a:gd name="T86" fmla="*/ 2147483646 w 80"/>
              <a:gd name="T87" fmla="*/ 2147483646 h 80"/>
              <a:gd name="T88" fmla="*/ 2147483646 w 80"/>
              <a:gd name="T89" fmla="*/ 2147483646 h 80"/>
              <a:gd name="T90" fmla="*/ 2147483646 w 80"/>
              <a:gd name="T91" fmla="*/ 2147483646 h 80"/>
              <a:gd name="T92" fmla="*/ 2147483646 w 80"/>
              <a:gd name="T93" fmla="*/ 2147483646 h 80"/>
              <a:gd name="T94" fmla="*/ 2147483646 w 80"/>
              <a:gd name="T95" fmla="*/ 2147483646 h 80"/>
              <a:gd name="T96" fmla="*/ 2147483646 w 80"/>
              <a:gd name="T97" fmla="*/ 2147483646 h 80"/>
              <a:gd name="T98" fmla="*/ 2147483646 w 80"/>
              <a:gd name="T99" fmla="*/ 2147483646 h 80"/>
              <a:gd name="T100" fmla="*/ 2147483646 w 80"/>
              <a:gd name="T101" fmla="*/ 2147483646 h 80"/>
              <a:gd name="T102" fmla="*/ 2147483646 w 80"/>
              <a:gd name="T103" fmla="*/ 2147483646 h 80"/>
              <a:gd name="T104" fmla="*/ 2147483646 w 80"/>
              <a:gd name="T105" fmla="*/ 2147483646 h 80"/>
              <a:gd name="T106" fmla="*/ 2147483646 w 80"/>
              <a:gd name="T107" fmla="*/ 2147483646 h 80"/>
              <a:gd name="T108" fmla="*/ 2147483646 w 80"/>
              <a:gd name="T109" fmla="*/ 2147483646 h 80"/>
              <a:gd name="T110" fmla="*/ 0 w 80"/>
              <a:gd name="T111" fmla="*/ 2147483646 h 80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80"/>
              <a:gd name="T169" fmla="*/ 0 h 80"/>
              <a:gd name="T170" fmla="*/ 80 w 80"/>
              <a:gd name="T171" fmla="*/ 80 h 80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80" h="80">
                <a:moveTo>
                  <a:pt x="0" y="48"/>
                </a:moveTo>
                <a:lnTo>
                  <a:pt x="0" y="33"/>
                </a:lnTo>
                <a:lnTo>
                  <a:pt x="0" y="31"/>
                </a:lnTo>
                <a:lnTo>
                  <a:pt x="0" y="29"/>
                </a:lnTo>
                <a:lnTo>
                  <a:pt x="0" y="28"/>
                </a:lnTo>
                <a:lnTo>
                  <a:pt x="2" y="27"/>
                </a:lnTo>
                <a:lnTo>
                  <a:pt x="2" y="25"/>
                </a:lnTo>
                <a:lnTo>
                  <a:pt x="2" y="24"/>
                </a:lnTo>
                <a:lnTo>
                  <a:pt x="3" y="21"/>
                </a:lnTo>
                <a:lnTo>
                  <a:pt x="3" y="20"/>
                </a:lnTo>
                <a:lnTo>
                  <a:pt x="3" y="19"/>
                </a:lnTo>
                <a:lnTo>
                  <a:pt x="4" y="17"/>
                </a:lnTo>
                <a:lnTo>
                  <a:pt x="6" y="16"/>
                </a:lnTo>
                <a:lnTo>
                  <a:pt x="6" y="15"/>
                </a:lnTo>
                <a:lnTo>
                  <a:pt x="7" y="13"/>
                </a:lnTo>
                <a:lnTo>
                  <a:pt x="8" y="12"/>
                </a:lnTo>
                <a:lnTo>
                  <a:pt x="8" y="11"/>
                </a:lnTo>
                <a:lnTo>
                  <a:pt x="9" y="11"/>
                </a:lnTo>
                <a:lnTo>
                  <a:pt x="11" y="9"/>
                </a:lnTo>
                <a:lnTo>
                  <a:pt x="12" y="8"/>
                </a:lnTo>
                <a:lnTo>
                  <a:pt x="13" y="7"/>
                </a:lnTo>
                <a:lnTo>
                  <a:pt x="15" y="7"/>
                </a:lnTo>
                <a:lnTo>
                  <a:pt x="16" y="5"/>
                </a:lnTo>
                <a:lnTo>
                  <a:pt x="17" y="4"/>
                </a:lnTo>
                <a:lnTo>
                  <a:pt x="19" y="4"/>
                </a:lnTo>
                <a:lnTo>
                  <a:pt x="20" y="3"/>
                </a:lnTo>
                <a:lnTo>
                  <a:pt x="21" y="3"/>
                </a:lnTo>
                <a:lnTo>
                  <a:pt x="23" y="3"/>
                </a:lnTo>
                <a:lnTo>
                  <a:pt x="24" y="1"/>
                </a:lnTo>
                <a:lnTo>
                  <a:pt x="25" y="1"/>
                </a:lnTo>
                <a:lnTo>
                  <a:pt x="28" y="1"/>
                </a:lnTo>
                <a:lnTo>
                  <a:pt x="29" y="1"/>
                </a:lnTo>
                <a:lnTo>
                  <a:pt x="31" y="1"/>
                </a:lnTo>
                <a:lnTo>
                  <a:pt x="32" y="0"/>
                </a:lnTo>
                <a:lnTo>
                  <a:pt x="48" y="0"/>
                </a:lnTo>
                <a:lnTo>
                  <a:pt x="49" y="1"/>
                </a:lnTo>
                <a:lnTo>
                  <a:pt x="51" y="1"/>
                </a:lnTo>
                <a:lnTo>
                  <a:pt x="53" y="1"/>
                </a:lnTo>
                <a:lnTo>
                  <a:pt x="55" y="1"/>
                </a:lnTo>
                <a:lnTo>
                  <a:pt x="56" y="1"/>
                </a:lnTo>
                <a:lnTo>
                  <a:pt x="57" y="3"/>
                </a:lnTo>
                <a:lnTo>
                  <a:pt x="59" y="3"/>
                </a:lnTo>
                <a:lnTo>
                  <a:pt x="60" y="3"/>
                </a:lnTo>
                <a:lnTo>
                  <a:pt x="61" y="4"/>
                </a:lnTo>
                <a:lnTo>
                  <a:pt x="63" y="4"/>
                </a:lnTo>
                <a:lnTo>
                  <a:pt x="64" y="5"/>
                </a:lnTo>
                <a:lnTo>
                  <a:pt x="65" y="7"/>
                </a:lnTo>
                <a:lnTo>
                  <a:pt x="67" y="7"/>
                </a:lnTo>
                <a:lnTo>
                  <a:pt x="68" y="8"/>
                </a:lnTo>
                <a:lnTo>
                  <a:pt x="69" y="9"/>
                </a:lnTo>
                <a:lnTo>
                  <a:pt x="71" y="11"/>
                </a:lnTo>
                <a:lnTo>
                  <a:pt x="72" y="11"/>
                </a:lnTo>
                <a:lnTo>
                  <a:pt x="73" y="12"/>
                </a:lnTo>
                <a:lnTo>
                  <a:pt x="73" y="13"/>
                </a:lnTo>
                <a:lnTo>
                  <a:pt x="75" y="15"/>
                </a:lnTo>
                <a:lnTo>
                  <a:pt x="76" y="16"/>
                </a:lnTo>
                <a:lnTo>
                  <a:pt x="76" y="17"/>
                </a:lnTo>
                <a:lnTo>
                  <a:pt x="77" y="19"/>
                </a:lnTo>
                <a:lnTo>
                  <a:pt x="77" y="20"/>
                </a:lnTo>
                <a:lnTo>
                  <a:pt x="79" y="21"/>
                </a:lnTo>
                <a:lnTo>
                  <a:pt x="79" y="24"/>
                </a:lnTo>
                <a:lnTo>
                  <a:pt x="79" y="25"/>
                </a:lnTo>
                <a:lnTo>
                  <a:pt x="80" y="27"/>
                </a:lnTo>
                <a:lnTo>
                  <a:pt x="80" y="28"/>
                </a:lnTo>
                <a:lnTo>
                  <a:pt x="80" y="29"/>
                </a:lnTo>
                <a:lnTo>
                  <a:pt x="80" y="31"/>
                </a:lnTo>
                <a:lnTo>
                  <a:pt x="80" y="33"/>
                </a:lnTo>
                <a:lnTo>
                  <a:pt x="80" y="48"/>
                </a:lnTo>
                <a:lnTo>
                  <a:pt x="80" y="50"/>
                </a:lnTo>
                <a:lnTo>
                  <a:pt x="80" y="52"/>
                </a:lnTo>
                <a:lnTo>
                  <a:pt x="80" y="53"/>
                </a:lnTo>
                <a:lnTo>
                  <a:pt x="80" y="54"/>
                </a:lnTo>
                <a:lnTo>
                  <a:pt x="79" y="56"/>
                </a:lnTo>
                <a:lnTo>
                  <a:pt x="79" y="57"/>
                </a:lnTo>
                <a:lnTo>
                  <a:pt x="79" y="60"/>
                </a:lnTo>
                <a:lnTo>
                  <a:pt x="77" y="61"/>
                </a:lnTo>
                <a:lnTo>
                  <a:pt x="77" y="62"/>
                </a:lnTo>
                <a:lnTo>
                  <a:pt x="76" y="64"/>
                </a:lnTo>
                <a:lnTo>
                  <a:pt x="76" y="65"/>
                </a:lnTo>
                <a:lnTo>
                  <a:pt x="75" y="66"/>
                </a:lnTo>
                <a:lnTo>
                  <a:pt x="73" y="68"/>
                </a:lnTo>
                <a:lnTo>
                  <a:pt x="73" y="69"/>
                </a:lnTo>
                <a:lnTo>
                  <a:pt x="72" y="70"/>
                </a:lnTo>
                <a:lnTo>
                  <a:pt x="71" y="70"/>
                </a:lnTo>
                <a:lnTo>
                  <a:pt x="69" y="72"/>
                </a:lnTo>
                <a:lnTo>
                  <a:pt x="68" y="73"/>
                </a:lnTo>
                <a:lnTo>
                  <a:pt x="67" y="74"/>
                </a:lnTo>
                <a:lnTo>
                  <a:pt x="65" y="74"/>
                </a:lnTo>
                <a:lnTo>
                  <a:pt x="64" y="76"/>
                </a:lnTo>
                <a:lnTo>
                  <a:pt x="63" y="77"/>
                </a:lnTo>
                <a:lnTo>
                  <a:pt x="61" y="77"/>
                </a:lnTo>
                <a:lnTo>
                  <a:pt x="60" y="78"/>
                </a:lnTo>
                <a:lnTo>
                  <a:pt x="59" y="78"/>
                </a:lnTo>
                <a:lnTo>
                  <a:pt x="57" y="78"/>
                </a:lnTo>
                <a:lnTo>
                  <a:pt x="56" y="80"/>
                </a:lnTo>
                <a:lnTo>
                  <a:pt x="55" y="80"/>
                </a:lnTo>
                <a:lnTo>
                  <a:pt x="53" y="80"/>
                </a:lnTo>
                <a:lnTo>
                  <a:pt x="51" y="80"/>
                </a:lnTo>
                <a:lnTo>
                  <a:pt x="49" y="80"/>
                </a:lnTo>
                <a:lnTo>
                  <a:pt x="48" y="80"/>
                </a:lnTo>
                <a:lnTo>
                  <a:pt x="32" y="80"/>
                </a:lnTo>
                <a:lnTo>
                  <a:pt x="31" y="80"/>
                </a:lnTo>
                <a:lnTo>
                  <a:pt x="29" y="80"/>
                </a:lnTo>
                <a:lnTo>
                  <a:pt x="28" y="80"/>
                </a:lnTo>
                <a:lnTo>
                  <a:pt x="25" y="80"/>
                </a:lnTo>
                <a:lnTo>
                  <a:pt x="24" y="80"/>
                </a:lnTo>
                <a:lnTo>
                  <a:pt x="23" y="78"/>
                </a:lnTo>
                <a:lnTo>
                  <a:pt x="21" y="78"/>
                </a:lnTo>
                <a:lnTo>
                  <a:pt x="20" y="78"/>
                </a:lnTo>
                <a:lnTo>
                  <a:pt x="19" y="77"/>
                </a:lnTo>
                <a:lnTo>
                  <a:pt x="17" y="77"/>
                </a:lnTo>
                <a:lnTo>
                  <a:pt x="16" y="76"/>
                </a:lnTo>
                <a:lnTo>
                  <a:pt x="15" y="74"/>
                </a:lnTo>
                <a:lnTo>
                  <a:pt x="13" y="74"/>
                </a:lnTo>
                <a:lnTo>
                  <a:pt x="12" y="73"/>
                </a:lnTo>
                <a:lnTo>
                  <a:pt x="11" y="72"/>
                </a:lnTo>
                <a:lnTo>
                  <a:pt x="9" y="70"/>
                </a:lnTo>
                <a:lnTo>
                  <a:pt x="8" y="70"/>
                </a:lnTo>
                <a:lnTo>
                  <a:pt x="8" y="69"/>
                </a:lnTo>
                <a:lnTo>
                  <a:pt x="7" y="68"/>
                </a:lnTo>
                <a:lnTo>
                  <a:pt x="6" y="66"/>
                </a:lnTo>
                <a:lnTo>
                  <a:pt x="6" y="65"/>
                </a:lnTo>
                <a:lnTo>
                  <a:pt x="4" y="64"/>
                </a:lnTo>
                <a:lnTo>
                  <a:pt x="3" y="62"/>
                </a:lnTo>
                <a:lnTo>
                  <a:pt x="3" y="61"/>
                </a:lnTo>
                <a:lnTo>
                  <a:pt x="3" y="60"/>
                </a:lnTo>
                <a:lnTo>
                  <a:pt x="2" y="57"/>
                </a:lnTo>
                <a:lnTo>
                  <a:pt x="2" y="56"/>
                </a:lnTo>
                <a:lnTo>
                  <a:pt x="2" y="54"/>
                </a:lnTo>
                <a:lnTo>
                  <a:pt x="0" y="53"/>
                </a:lnTo>
                <a:lnTo>
                  <a:pt x="0" y="52"/>
                </a:lnTo>
                <a:lnTo>
                  <a:pt x="0" y="50"/>
                </a:lnTo>
                <a:lnTo>
                  <a:pt x="0" y="48"/>
                </a:lnTo>
                <a:close/>
              </a:path>
            </a:pathLst>
          </a:cu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5776" name="TextBox 1">
            <a:extLst>
              <a:ext uri="{FF2B5EF4-FFF2-40B4-BE49-F238E27FC236}">
                <a16:creationId xmlns:a16="http://schemas.microsoft.com/office/drawing/2014/main" id="{9A689D4A-52F7-A548-B1B7-F8A0B95F34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4438" y="4816476"/>
            <a:ext cx="8380412" cy="193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FF0000"/>
                </a:solidFill>
                <a:latin typeface="Times" pitchFamily="2" charset="0"/>
              </a:rPr>
              <a:t>But has one extra output called Z, which can be used to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FF0000"/>
                </a:solidFill>
                <a:latin typeface="Times" pitchFamily="2" charset="0"/>
              </a:rPr>
              <a:t>connect two 4-bit counters to make an 8-bit counter. 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b="0">
              <a:solidFill>
                <a:srgbClr val="FF0000"/>
              </a:solidFill>
              <a:latin typeface="Times" pitchFamily="2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FF0000"/>
                </a:solidFill>
                <a:latin typeface="Times" pitchFamily="2" charset="0"/>
              </a:rPr>
              <a:t>When Z=1 the counter will go to 0000 on the next clock edge, i.e.,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FF0000"/>
                </a:solidFill>
                <a:latin typeface="Times" pitchFamily="2" charset="0"/>
              </a:rPr>
              <a:t>the outputs of all flip-flops are currently 1 (maximum count value).</a:t>
            </a:r>
          </a:p>
        </p:txBody>
      </p:sp>
    </p:spTree>
  </p:cSld>
  <p:clrMapOvr>
    <a:masterClrMapping/>
  </p:clrMapOvr>
  <p:transition/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7" name="Rectangle 3">
            <a:extLst>
              <a:ext uri="{FF2B5EF4-FFF2-40B4-BE49-F238E27FC236}">
                <a16:creationId xmlns:a16="http://schemas.microsoft.com/office/drawing/2014/main" id="{59A73C99-BA9D-C942-8A96-8000A48376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2590800"/>
            <a:ext cx="914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rgbClr val="000000"/>
                </a:solidFill>
              </a:rPr>
              <a:t>Counters with Parallel Load</a:t>
            </a:r>
          </a:p>
        </p:txBody>
      </p:sp>
    </p:spTree>
  </p:cSld>
  <p:clrMapOvr>
    <a:masterClrMapping/>
  </p:clrMapOvr>
  <p:transition/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761" name="Picture 199">
            <a:extLst>
              <a:ext uri="{FF2B5EF4-FFF2-40B4-BE49-F238E27FC236}">
                <a16:creationId xmlns:a16="http://schemas.microsoft.com/office/drawing/2014/main" id="{351F845F-25CC-1348-87ED-0DCDAAE3FC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739776"/>
            <a:ext cx="4495800" cy="596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7762" name="Title 1">
            <a:extLst>
              <a:ext uri="{FF2B5EF4-FFF2-40B4-BE49-F238E27FC236}">
                <a16:creationId xmlns:a16="http://schemas.microsoft.com/office/drawing/2014/main" id="{02B4476D-D877-DA49-A03F-F496DFF367DE}"/>
              </a:ext>
            </a:extLst>
          </p:cNvPr>
          <p:cNvSpPr txBox="1">
            <a:spLocks/>
          </p:cNvSpPr>
          <p:nvPr/>
        </p:nvSpPr>
        <p:spPr bwMode="auto">
          <a:xfrm>
            <a:off x="914400" y="0"/>
            <a:ext cx="9144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rgbClr val="000000"/>
                </a:solidFill>
              </a:rPr>
              <a:t>A counter with parallel-load capability</a:t>
            </a:r>
          </a:p>
        </p:txBody>
      </p:sp>
      <p:sp>
        <p:nvSpPr>
          <p:cNvPr id="117763" name="TextBox 125">
            <a:extLst>
              <a:ext uri="{FF2B5EF4-FFF2-40B4-BE49-F238E27FC236}">
                <a16:creationId xmlns:a16="http://schemas.microsoft.com/office/drawing/2014/main" id="{22749F0F-13A9-E648-8703-6BFBC6C722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05700" y="6550026"/>
            <a:ext cx="25527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0">
                <a:solidFill>
                  <a:srgbClr val="000000"/>
                </a:solidFill>
                <a:latin typeface="Times" pitchFamily="2" charset="0"/>
              </a:rPr>
              <a:t>[ Figure 5.24 from the textbook ]</a:t>
            </a:r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" name="Picture 3" descr="Screen shot 2017-02-17 at 11.57.02 AM.png">
            <a:extLst>
              <a:ext uri="{FF2B5EF4-FFF2-40B4-BE49-F238E27FC236}">
                <a16:creationId xmlns:a16="http://schemas.microsoft.com/office/drawing/2014/main" id="{BC931051-65E2-5A4C-AAFF-5B230EAC75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2550" y="963613"/>
            <a:ext cx="5594350" cy="561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8" name="Rectangle 4">
            <a:extLst>
              <a:ext uri="{FF2B5EF4-FFF2-40B4-BE49-F238E27FC236}">
                <a16:creationId xmlns:a16="http://schemas.microsoft.com/office/drawing/2014/main" id="{E8882697-7582-2146-BF7E-040B8550A6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23814"/>
            <a:ext cx="9144000" cy="1042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/>
              <a:t>Complete the following circuit diagram to implement a register file with four 2-bit registers, one write port,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/>
              <a:t>one read port, and one write enable line. </a:t>
            </a:r>
          </a:p>
        </p:txBody>
      </p:sp>
    </p:spTree>
  </p:cSld>
  <p:clrMapOvr>
    <a:masterClrMapping/>
  </p:clrMapOvr>
  <p:transition/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785" name="Picture 199">
            <a:extLst>
              <a:ext uri="{FF2B5EF4-FFF2-40B4-BE49-F238E27FC236}">
                <a16:creationId xmlns:a16="http://schemas.microsoft.com/office/drawing/2014/main" id="{FCBAB01F-B4A4-6A4D-9220-6C74664AE4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739776"/>
            <a:ext cx="4495800" cy="596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8786" name="Title 1">
            <a:extLst>
              <a:ext uri="{FF2B5EF4-FFF2-40B4-BE49-F238E27FC236}">
                <a16:creationId xmlns:a16="http://schemas.microsoft.com/office/drawing/2014/main" id="{EAEEAAF4-09AE-2E49-B516-B57CFB436ECE}"/>
              </a:ext>
            </a:extLst>
          </p:cNvPr>
          <p:cNvSpPr txBox="1">
            <a:spLocks/>
          </p:cNvSpPr>
          <p:nvPr/>
        </p:nvSpPr>
        <p:spPr bwMode="auto">
          <a:xfrm>
            <a:off x="914400" y="0"/>
            <a:ext cx="9144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rgbClr val="000000"/>
                </a:solidFill>
              </a:rPr>
              <a:t>How to load the initial count value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752310F4-DDEE-863D-F655-BB0F73EF781B}"/>
              </a:ext>
            </a:extLst>
          </p:cNvPr>
          <p:cNvGrpSpPr/>
          <p:nvPr/>
        </p:nvGrpSpPr>
        <p:grpSpPr>
          <a:xfrm>
            <a:off x="3976689" y="1395509"/>
            <a:ext cx="2286948" cy="5081491"/>
            <a:chOff x="3976689" y="1395509"/>
            <a:chExt cx="2286948" cy="5081491"/>
          </a:xfrm>
        </p:grpSpPr>
        <p:sp>
          <p:nvSpPr>
            <p:cNvPr id="2" name="Freeform 17">
              <a:extLst>
                <a:ext uri="{FF2B5EF4-FFF2-40B4-BE49-F238E27FC236}">
                  <a16:creationId xmlns:a16="http://schemas.microsoft.com/office/drawing/2014/main" id="{D809EA56-9172-6854-B26D-DE60B38E301A}"/>
                </a:ext>
              </a:extLst>
            </p:cNvPr>
            <p:cNvSpPr>
              <a:spLocks noChangeAspect="1"/>
            </p:cNvSpPr>
            <p:nvPr/>
          </p:nvSpPr>
          <p:spPr bwMode="auto">
            <a:xfrm flipV="1">
              <a:off x="3976689" y="1624110"/>
              <a:ext cx="1976436" cy="4852890"/>
            </a:xfrm>
            <a:custGeom>
              <a:avLst/>
              <a:gdLst>
                <a:gd name="T0" fmla="*/ 0 w 528"/>
                <a:gd name="T1" fmla="*/ 0 h 600"/>
                <a:gd name="T2" fmla="*/ 2147483646 w 528"/>
                <a:gd name="T3" fmla="*/ 0 h 600"/>
                <a:gd name="T4" fmla="*/ 2147483646 w 528"/>
                <a:gd name="T5" fmla="*/ 2147483646 h 600"/>
                <a:gd name="T6" fmla="*/ 0 60000 65536"/>
                <a:gd name="T7" fmla="*/ 0 60000 65536"/>
                <a:gd name="T8" fmla="*/ 0 60000 65536"/>
                <a:gd name="T9" fmla="*/ 0 w 528"/>
                <a:gd name="T10" fmla="*/ 0 h 600"/>
                <a:gd name="T11" fmla="*/ 528 w 528"/>
                <a:gd name="T12" fmla="*/ 600 h 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28" h="600">
                  <a:moveTo>
                    <a:pt x="0" y="0"/>
                  </a:moveTo>
                  <a:lnTo>
                    <a:pt x="528" y="0"/>
                  </a:lnTo>
                  <a:lnTo>
                    <a:pt x="528" y="600"/>
                  </a:lnTo>
                </a:path>
              </a:pathLst>
            </a:custGeom>
            <a:noFill/>
            <a:ln w="34925">
              <a:solidFill>
                <a:srgbClr val="FFC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" name="Freeform 17">
              <a:extLst>
                <a:ext uri="{FF2B5EF4-FFF2-40B4-BE49-F238E27FC236}">
                  <a16:creationId xmlns:a16="http://schemas.microsoft.com/office/drawing/2014/main" id="{6D9BB67B-2DDD-D189-853E-DFFB04EEC07E}"/>
                </a:ext>
              </a:extLst>
            </p:cNvPr>
            <p:cNvSpPr>
              <a:spLocks noChangeAspect="1"/>
            </p:cNvSpPr>
            <p:nvPr/>
          </p:nvSpPr>
          <p:spPr bwMode="auto">
            <a:xfrm flipV="1">
              <a:off x="5948364" y="5486399"/>
              <a:ext cx="300036" cy="204689"/>
            </a:xfrm>
            <a:custGeom>
              <a:avLst/>
              <a:gdLst>
                <a:gd name="T0" fmla="*/ 0 w 528"/>
                <a:gd name="T1" fmla="*/ 0 h 600"/>
                <a:gd name="T2" fmla="*/ 2147483646 w 528"/>
                <a:gd name="T3" fmla="*/ 0 h 600"/>
                <a:gd name="T4" fmla="*/ 2147483646 w 528"/>
                <a:gd name="T5" fmla="*/ 2147483646 h 600"/>
                <a:gd name="T6" fmla="*/ 0 60000 65536"/>
                <a:gd name="T7" fmla="*/ 0 60000 65536"/>
                <a:gd name="T8" fmla="*/ 0 60000 65536"/>
                <a:gd name="T9" fmla="*/ 0 w 528"/>
                <a:gd name="T10" fmla="*/ 0 h 600"/>
                <a:gd name="T11" fmla="*/ 528 w 528"/>
                <a:gd name="T12" fmla="*/ 600 h 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28" h="600">
                  <a:moveTo>
                    <a:pt x="0" y="0"/>
                  </a:moveTo>
                  <a:lnTo>
                    <a:pt x="528" y="0"/>
                  </a:lnTo>
                  <a:lnTo>
                    <a:pt x="528" y="600"/>
                  </a:lnTo>
                </a:path>
              </a:pathLst>
            </a:custGeom>
            <a:noFill/>
            <a:ln w="34925">
              <a:solidFill>
                <a:srgbClr val="FFC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Freeform 17">
              <a:extLst>
                <a:ext uri="{FF2B5EF4-FFF2-40B4-BE49-F238E27FC236}">
                  <a16:creationId xmlns:a16="http://schemas.microsoft.com/office/drawing/2014/main" id="{4E83E2FE-3711-CD79-AC29-8E46936770F8}"/>
                </a:ext>
              </a:extLst>
            </p:cNvPr>
            <p:cNvSpPr>
              <a:spLocks noChangeAspect="1"/>
            </p:cNvSpPr>
            <p:nvPr/>
          </p:nvSpPr>
          <p:spPr bwMode="auto">
            <a:xfrm flipV="1">
              <a:off x="5948364" y="4062511"/>
              <a:ext cx="300036" cy="204689"/>
            </a:xfrm>
            <a:custGeom>
              <a:avLst/>
              <a:gdLst>
                <a:gd name="T0" fmla="*/ 0 w 528"/>
                <a:gd name="T1" fmla="*/ 0 h 600"/>
                <a:gd name="T2" fmla="*/ 2147483646 w 528"/>
                <a:gd name="T3" fmla="*/ 0 h 600"/>
                <a:gd name="T4" fmla="*/ 2147483646 w 528"/>
                <a:gd name="T5" fmla="*/ 2147483646 h 600"/>
                <a:gd name="T6" fmla="*/ 0 60000 65536"/>
                <a:gd name="T7" fmla="*/ 0 60000 65536"/>
                <a:gd name="T8" fmla="*/ 0 60000 65536"/>
                <a:gd name="T9" fmla="*/ 0 w 528"/>
                <a:gd name="T10" fmla="*/ 0 h 600"/>
                <a:gd name="T11" fmla="*/ 528 w 528"/>
                <a:gd name="T12" fmla="*/ 600 h 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28" h="600">
                  <a:moveTo>
                    <a:pt x="0" y="0"/>
                  </a:moveTo>
                  <a:lnTo>
                    <a:pt x="528" y="0"/>
                  </a:lnTo>
                  <a:lnTo>
                    <a:pt x="528" y="600"/>
                  </a:lnTo>
                </a:path>
              </a:pathLst>
            </a:custGeom>
            <a:noFill/>
            <a:ln w="34925">
              <a:solidFill>
                <a:srgbClr val="FFC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Freeform 17">
              <a:extLst>
                <a:ext uri="{FF2B5EF4-FFF2-40B4-BE49-F238E27FC236}">
                  <a16:creationId xmlns:a16="http://schemas.microsoft.com/office/drawing/2014/main" id="{27AD32FE-0A38-58F9-E0A7-862BB9B2F258}"/>
                </a:ext>
              </a:extLst>
            </p:cNvPr>
            <p:cNvSpPr>
              <a:spLocks noChangeAspect="1"/>
            </p:cNvSpPr>
            <p:nvPr/>
          </p:nvSpPr>
          <p:spPr bwMode="auto">
            <a:xfrm flipV="1">
              <a:off x="5948364" y="2692599"/>
              <a:ext cx="300036" cy="204689"/>
            </a:xfrm>
            <a:custGeom>
              <a:avLst/>
              <a:gdLst>
                <a:gd name="T0" fmla="*/ 0 w 528"/>
                <a:gd name="T1" fmla="*/ 0 h 600"/>
                <a:gd name="T2" fmla="*/ 2147483646 w 528"/>
                <a:gd name="T3" fmla="*/ 0 h 600"/>
                <a:gd name="T4" fmla="*/ 2147483646 w 528"/>
                <a:gd name="T5" fmla="*/ 2147483646 h 600"/>
                <a:gd name="T6" fmla="*/ 0 60000 65536"/>
                <a:gd name="T7" fmla="*/ 0 60000 65536"/>
                <a:gd name="T8" fmla="*/ 0 60000 65536"/>
                <a:gd name="T9" fmla="*/ 0 w 528"/>
                <a:gd name="T10" fmla="*/ 0 h 600"/>
                <a:gd name="T11" fmla="*/ 528 w 528"/>
                <a:gd name="T12" fmla="*/ 600 h 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28" h="600">
                  <a:moveTo>
                    <a:pt x="0" y="0"/>
                  </a:moveTo>
                  <a:lnTo>
                    <a:pt x="528" y="0"/>
                  </a:lnTo>
                  <a:lnTo>
                    <a:pt x="528" y="600"/>
                  </a:lnTo>
                </a:path>
              </a:pathLst>
            </a:custGeom>
            <a:noFill/>
            <a:ln w="34925">
              <a:solidFill>
                <a:srgbClr val="FFC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Freeform 17">
              <a:extLst>
                <a:ext uri="{FF2B5EF4-FFF2-40B4-BE49-F238E27FC236}">
                  <a16:creationId xmlns:a16="http://schemas.microsoft.com/office/drawing/2014/main" id="{9C9B60EA-379C-414A-6158-87C137E3828B}"/>
                </a:ext>
              </a:extLst>
            </p:cNvPr>
            <p:cNvSpPr>
              <a:spLocks noChangeAspect="1"/>
            </p:cNvSpPr>
            <p:nvPr/>
          </p:nvSpPr>
          <p:spPr bwMode="auto">
            <a:xfrm flipV="1">
              <a:off x="5943600" y="1395509"/>
              <a:ext cx="320037" cy="218334"/>
            </a:xfrm>
            <a:custGeom>
              <a:avLst/>
              <a:gdLst>
                <a:gd name="T0" fmla="*/ 0 w 528"/>
                <a:gd name="T1" fmla="*/ 0 h 600"/>
                <a:gd name="T2" fmla="*/ 2147483646 w 528"/>
                <a:gd name="T3" fmla="*/ 0 h 600"/>
                <a:gd name="T4" fmla="*/ 2147483646 w 528"/>
                <a:gd name="T5" fmla="*/ 2147483646 h 600"/>
                <a:gd name="T6" fmla="*/ 0 60000 65536"/>
                <a:gd name="T7" fmla="*/ 0 60000 65536"/>
                <a:gd name="T8" fmla="*/ 0 60000 65536"/>
                <a:gd name="T9" fmla="*/ 0 w 528"/>
                <a:gd name="T10" fmla="*/ 0 h 600"/>
                <a:gd name="T11" fmla="*/ 528 w 528"/>
                <a:gd name="T12" fmla="*/ 600 h 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28" h="600">
                  <a:moveTo>
                    <a:pt x="0" y="0"/>
                  </a:moveTo>
                  <a:lnTo>
                    <a:pt x="528" y="0"/>
                  </a:lnTo>
                  <a:lnTo>
                    <a:pt x="528" y="600"/>
                  </a:lnTo>
                </a:path>
              </a:pathLst>
            </a:custGeom>
            <a:noFill/>
            <a:ln w="34925">
              <a:solidFill>
                <a:srgbClr val="FFC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ransition/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809" name="Picture 199">
            <a:extLst>
              <a:ext uri="{FF2B5EF4-FFF2-40B4-BE49-F238E27FC236}">
                <a16:creationId xmlns:a16="http://schemas.microsoft.com/office/drawing/2014/main" id="{FD76324C-F506-7740-8445-6C74E78830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739776"/>
            <a:ext cx="4495800" cy="596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9810" name="Title 1">
            <a:extLst>
              <a:ext uri="{FF2B5EF4-FFF2-40B4-BE49-F238E27FC236}">
                <a16:creationId xmlns:a16="http://schemas.microsoft.com/office/drawing/2014/main" id="{4D28600B-1144-AA4E-81DC-4825B8C1DF8F}"/>
              </a:ext>
            </a:extLst>
          </p:cNvPr>
          <p:cNvSpPr txBox="1">
            <a:spLocks/>
          </p:cNvSpPr>
          <p:nvPr/>
        </p:nvSpPr>
        <p:spPr bwMode="auto">
          <a:xfrm>
            <a:off x="914400" y="0"/>
            <a:ext cx="9144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dirty="0">
                <a:solidFill>
                  <a:srgbClr val="000000"/>
                </a:solidFill>
              </a:rPr>
              <a:t>How to load the initial count value</a:t>
            </a:r>
          </a:p>
        </p:txBody>
      </p:sp>
      <p:sp>
        <p:nvSpPr>
          <p:cNvPr id="119811" name="TextBox 4">
            <a:extLst>
              <a:ext uri="{FF2B5EF4-FFF2-40B4-BE49-F238E27FC236}">
                <a16:creationId xmlns:a16="http://schemas.microsoft.com/office/drawing/2014/main" id="{CB1210E2-B47E-8B4F-8A76-09C32C97C1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8275" y="6143625"/>
            <a:ext cx="3000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  <a:latin typeface="Times" pitchFamily="2" charset="0"/>
              </a:rPr>
              <a:t>1</a:t>
            </a:r>
          </a:p>
        </p:txBody>
      </p:sp>
      <p:cxnSp>
        <p:nvCxnSpPr>
          <p:cNvPr id="119814" name="Straight Connector 2">
            <a:extLst>
              <a:ext uri="{FF2B5EF4-FFF2-40B4-BE49-F238E27FC236}">
                <a16:creationId xmlns:a16="http://schemas.microsoft.com/office/drawing/2014/main" id="{793581B6-ADCE-6347-A735-1990D7721C88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6126164" y="1219200"/>
            <a:ext cx="198437" cy="122238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9815" name="Straight Connector 9">
            <a:extLst>
              <a:ext uri="{FF2B5EF4-FFF2-40B4-BE49-F238E27FC236}">
                <a16:creationId xmlns:a16="http://schemas.microsoft.com/office/drawing/2014/main" id="{AF798C55-3AFC-654D-863E-05926F000BB7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6137275" y="2519364"/>
            <a:ext cx="196850" cy="122237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9816" name="Straight Connector 10">
            <a:extLst>
              <a:ext uri="{FF2B5EF4-FFF2-40B4-BE49-F238E27FC236}">
                <a16:creationId xmlns:a16="http://schemas.microsoft.com/office/drawing/2014/main" id="{42EBAED3-CB30-A74A-8EFC-9B8803FF7775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6126164" y="3921125"/>
            <a:ext cx="198437" cy="122238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9817" name="Straight Connector 11">
            <a:extLst>
              <a:ext uri="{FF2B5EF4-FFF2-40B4-BE49-F238E27FC236}">
                <a16:creationId xmlns:a16="http://schemas.microsoft.com/office/drawing/2014/main" id="{F064F552-F235-8C4F-8115-1239619D9233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6137275" y="5324475"/>
            <a:ext cx="196850" cy="12065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9818" name="TextBox 12">
            <a:extLst>
              <a:ext uri="{FF2B5EF4-FFF2-40B4-BE49-F238E27FC236}">
                <a16:creationId xmlns:a16="http://schemas.microsoft.com/office/drawing/2014/main" id="{6BF005AC-638B-8948-84E0-40C34C9D6F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0276" y="5943601"/>
            <a:ext cx="286809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0">
                <a:solidFill>
                  <a:srgbClr val="FF0000"/>
                </a:solidFill>
                <a:latin typeface="Times" pitchFamily="2" charset="0"/>
              </a:rPr>
              <a:t>Set  "Load" to 1, to open the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0">
                <a:solidFill>
                  <a:srgbClr val="FF0000"/>
                </a:solidFill>
                <a:latin typeface="Times" pitchFamily="2" charset="0"/>
              </a:rPr>
              <a:t>"1" line of the multiplexers.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6D5AC5-9CE6-2252-257C-13DB3AB7F72C}"/>
              </a:ext>
            </a:extLst>
          </p:cNvPr>
          <p:cNvGrpSpPr/>
          <p:nvPr/>
        </p:nvGrpSpPr>
        <p:grpSpPr>
          <a:xfrm>
            <a:off x="3976689" y="1395509"/>
            <a:ext cx="2286948" cy="5081491"/>
            <a:chOff x="3976689" y="1395509"/>
            <a:chExt cx="2286948" cy="5081491"/>
          </a:xfrm>
        </p:grpSpPr>
        <p:sp>
          <p:nvSpPr>
            <p:cNvPr id="3" name="Freeform 17">
              <a:extLst>
                <a:ext uri="{FF2B5EF4-FFF2-40B4-BE49-F238E27FC236}">
                  <a16:creationId xmlns:a16="http://schemas.microsoft.com/office/drawing/2014/main" id="{58BE1508-C3DC-5141-F090-C47E8B6C959B}"/>
                </a:ext>
              </a:extLst>
            </p:cNvPr>
            <p:cNvSpPr>
              <a:spLocks noChangeAspect="1"/>
            </p:cNvSpPr>
            <p:nvPr/>
          </p:nvSpPr>
          <p:spPr bwMode="auto">
            <a:xfrm flipV="1">
              <a:off x="3976689" y="1624110"/>
              <a:ext cx="1976436" cy="4852890"/>
            </a:xfrm>
            <a:custGeom>
              <a:avLst/>
              <a:gdLst>
                <a:gd name="T0" fmla="*/ 0 w 528"/>
                <a:gd name="T1" fmla="*/ 0 h 600"/>
                <a:gd name="T2" fmla="*/ 2147483646 w 528"/>
                <a:gd name="T3" fmla="*/ 0 h 600"/>
                <a:gd name="T4" fmla="*/ 2147483646 w 528"/>
                <a:gd name="T5" fmla="*/ 2147483646 h 600"/>
                <a:gd name="T6" fmla="*/ 0 60000 65536"/>
                <a:gd name="T7" fmla="*/ 0 60000 65536"/>
                <a:gd name="T8" fmla="*/ 0 60000 65536"/>
                <a:gd name="T9" fmla="*/ 0 w 528"/>
                <a:gd name="T10" fmla="*/ 0 h 600"/>
                <a:gd name="T11" fmla="*/ 528 w 528"/>
                <a:gd name="T12" fmla="*/ 600 h 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28" h="600">
                  <a:moveTo>
                    <a:pt x="0" y="0"/>
                  </a:moveTo>
                  <a:lnTo>
                    <a:pt x="528" y="0"/>
                  </a:lnTo>
                  <a:lnTo>
                    <a:pt x="528" y="600"/>
                  </a:lnTo>
                </a:path>
              </a:pathLst>
            </a:custGeom>
            <a:noFill/>
            <a:ln w="34925">
              <a:solidFill>
                <a:srgbClr val="FFC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Freeform 17">
              <a:extLst>
                <a:ext uri="{FF2B5EF4-FFF2-40B4-BE49-F238E27FC236}">
                  <a16:creationId xmlns:a16="http://schemas.microsoft.com/office/drawing/2014/main" id="{561C6204-7399-F5FB-99D4-D5684FF5A608}"/>
                </a:ext>
              </a:extLst>
            </p:cNvPr>
            <p:cNvSpPr>
              <a:spLocks noChangeAspect="1"/>
            </p:cNvSpPr>
            <p:nvPr/>
          </p:nvSpPr>
          <p:spPr bwMode="auto">
            <a:xfrm flipV="1">
              <a:off x="5948364" y="5486399"/>
              <a:ext cx="300036" cy="204689"/>
            </a:xfrm>
            <a:custGeom>
              <a:avLst/>
              <a:gdLst>
                <a:gd name="T0" fmla="*/ 0 w 528"/>
                <a:gd name="T1" fmla="*/ 0 h 600"/>
                <a:gd name="T2" fmla="*/ 2147483646 w 528"/>
                <a:gd name="T3" fmla="*/ 0 h 600"/>
                <a:gd name="T4" fmla="*/ 2147483646 w 528"/>
                <a:gd name="T5" fmla="*/ 2147483646 h 600"/>
                <a:gd name="T6" fmla="*/ 0 60000 65536"/>
                <a:gd name="T7" fmla="*/ 0 60000 65536"/>
                <a:gd name="T8" fmla="*/ 0 60000 65536"/>
                <a:gd name="T9" fmla="*/ 0 w 528"/>
                <a:gd name="T10" fmla="*/ 0 h 600"/>
                <a:gd name="T11" fmla="*/ 528 w 528"/>
                <a:gd name="T12" fmla="*/ 600 h 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28" h="600">
                  <a:moveTo>
                    <a:pt x="0" y="0"/>
                  </a:moveTo>
                  <a:lnTo>
                    <a:pt x="528" y="0"/>
                  </a:lnTo>
                  <a:lnTo>
                    <a:pt x="528" y="600"/>
                  </a:lnTo>
                </a:path>
              </a:pathLst>
            </a:custGeom>
            <a:noFill/>
            <a:ln w="34925">
              <a:solidFill>
                <a:srgbClr val="FFC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Freeform 17">
              <a:extLst>
                <a:ext uri="{FF2B5EF4-FFF2-40B4-BE49-F238E27FC236}">
                  <a16:creationId xmlns:a16="http://schemas.microsoft.com/office/drawing/2014/main" id="{CD1DC43D-3579-DC6E-33FD-36DE4C532761}"/>
                </a:ext>
              </a:extLst>
            </p:cNvPr>
            <p:cNvSpPr>
              <a:spLocks noChangeAspect="1"/>
            </p:cNvSpPr>
            <p:nvPr/>
          </p:nvSpPr>
          <p:spPr bwMode="auto">
            <a:xfrm flipV="1">
              <a:off x="5948364" y="4062511"/>
              <a:ext cx="300036" cy="204689"/>
            </a:xfrm>
            <a:custGeom>
              <a:avLst/>
              <a:gdLst>
                <a:gd name="T0" fmla="*/ 0 w 528"/>
                <a:gd name="T1" fmla="*/ 0 h 600"/>
                <a:gd name="T2" fmla="*/ 2147483646 w 528"/>
                <a:gd name="T3" fmla="*/ 0 h 600"/>
                <a:gd name="T4" fmla="*/ 2147483646 w 528"/>
                <a:gd name="T5" fmla="*/ 2147483646 h 600"/>
                <a:gd name="T6" fmla="*/ 0 60000 65536"/>
                <a:gd name="T7" fmla="*/ 0 60000 65536"/>
                <a:gd name="T8" fmla="*/ 0 60000 65536"/>
                <a:gd name="T9" fmla="*/ 0 w 528"/>
                <a:gd name="T10" fmla="*/ 0 h 600"/>
                <a:gd name="T11" fmla="*/ 528 w 528"/>
                <a:gd name="T12" fmla="*/ 600 h 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28" h="600">
                  <a:moveTo>
                    <a:pt x="0" y="0"/>
                  </a:moveTo>
                  <a:lnTo>
                    <a:pt x="528" y="0"/>
                  </a:lnTo>
                  <a:lnTo>
                    <a:pt x="528" y="600"/>
                  </a:lnTo>
                </a:path>
              </a:pathLst>
            </a:custGeom>
            <a:noFill/>
            <a:ln w="34925">
              <a:solidFill>
                <a:srgbClr val="FFC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Freeform 17">
              <a:extLst>
                <a:ext uri="{FF2B5EF4-FFF2-40B4-BE49-F238E27FC236}">
                  <a16:creationId xmlns:a16="http://schemas.microsoft.com/office/drawing/2014/main" id="{DD50AFCA-65AD-2961-0932-316A46551C19}"/>
                </a:ext>
              </a:extLst>
            </p:cNvPr>
            <p:cNvSpPr>
              <a:spLocks noChangeAspect="1"/>
            </p:cNvSpPr>
            <p:nvPr/>
          </p:nvSpPr>
          <p:spPr bwMode="auto">
            <a:xfrm flipV="1">
              <a:off x="5948364" y="2692599"/>
              <a:ext cx="300036" cy="204689"/>
            </a:xfrm>
            <a:custGeom>
              <a:avLst/>
              <a:gdLst>
                <a:gd name="T0" fmla="*/ 0 w 528"/>
                <a:gd name="T1" fmla="*/ 0 h 600"/>
                <a:gd name="T2" fmla="*/ 2147483646 w 528"/>
                <a:gd name="T3" fmla="*/ 0 h 600"/>
                <a:gd name="T4" fmla="*/ 2147483646 w 528"/>
                <a:gd name="T5" fmla="*/ 2147483646 h 600"/>
                <a:gd name="T6" fmla="*/ 0 60000 65536"/>
                <a:gd name="T7" fmla="*/ 0 60000 65536"/>
                <a:gd name="T8" fmla="*/ 0 60000 65536"/>
                <a:gd name="T9" fmla="*/ 0 w 528"/>
                <a:gd name="T10" fmla="*/ 0 h 600"/>
                <a:gd name="T11" fmla="*/ 528 w 528"/>
                <a:gd name="T12" fmla="*/ 600 h 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28" h="600">
                  <a:moveTo>
                    <a:pt x="0" y="0"/>
                  </a:moveTo>
                  <a:lnTo>
                    <a:pt x="528" y="0"/>
                  </a:lnTo>
                  <a:lnTo>
                    <a:pt x="528" y="600"/>
                  </a:lnTo>
                </a:path>
              </a:pathLst>
            </a:custGeom>
            <a:noFill/>
            <a:ln w="34925">
              <a:solidFill>
                <a:srgbClr val="FFC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17">
              <a:extLst>
                <a:ext uri="{FF2B5EF4-FFF2-40B4-BE49-F238E27FC236}">
                  <a16:creationId xmlns:a16="http://schemas.microsoft.com/office/drawing/2014/main" id="{2FE9333D-C975-28D0-DE4F-EBD555F86735}"/>
                </a:ext>
              </a:extLst>
            </p:cNvPr>
            <p:cNvSpPr>
              <a:spLocks noChangeAspect="1"/>
            </p:cNvSpPr>
            <p:nvPr/>
          </p:nvSpPr>
          <p:spPr bwMode="auto">
            <a:xfrm flipV="1">
              <a:off x="5943600" y="1395509"/>
              <a:ext cx="320037" cy="218334"/>
            </a:xfrm>
            <a:custGeom>
              <a:avLst/>
              <a:gdLst>
                <a:gd name="T0" fmla="*/ 0 w 528"/>
                <a:gd name="T1" fmla="*/ 0 h 600"/>
                <a:gd name="T2" fmla="*/ 2147483646 w 528"/>
                <a:gd name="T3" fmla="*/ 0 h 600"/>
                <a:gd name="T4" fmla="*/ 2147483646 w 528"/>
                <a:gd name="T5" fmla="*/ 2147483646 h 600"/>
                <a:gd name="T6" fmla="*/ 0 60000 65536"/>
                <a:gd name="T7" fmla="*/ 0 60000 65536"/>
                <a:gd name="T8" fmla="*/ 0 60000 65536"/>
                <a:gd name="T9" fmla="*/ 0 w 528"/>
                <a:gd name="T10" fmla="*/ 0 h 600"/>
                <a:gd name="T11" fmla="*/ 528 w 528"/>
                <a:gd name="T12" fmla="*/ 600 h 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28" h="600">
                  <a:moveTo>
                    <a:pt x="0" y="0"/>
                  </a:moveTo>
                  <a:lnTo>
                    <a:pt x="528" y="0"/>
                  </a:lnTo>
                  <a:lnTo>
                    <a:pt x="528" y="600"/>
                  </a:lnTo>
                </a:path>
              </a:pathLst>
            </a:custGeom>
            <a:noFill/>
            <a:ln w="34925">
              <a:solidFill>
                <a:srgbClr val="FFC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00045911"/>
      </p:ext>
    </p:extLst>
  </p:cSld>
  <p:clrMapOvr>
    <a:masterClrMapping/>
  </p:clrMapOvr>
  <p:transition/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809" name="Picture 199">
            <a:extLst>
              <a:ext uri="{FF2B5EF4-FFF2-40B4-BE49-F238E27FC236}">
                <a16:creationId xmlns:a16="http://schemas.microsoft.com/office/drawing/2014/main" id="{FD76324C-F506-7740-8445-6C74E78830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739776"/>
            <a:ext cx="4495800" cy="596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9810" name="Title 1">
            <a:extLst>
              <a:ext uri="{FF2B5EF4-FFF2-40B4-BE49-F238E27FC236}">
                <a16:creationId xmlns:a16="http://schemas.microsoft.com/office/drawing/2014/main" id="{4D28600B-1144-AA4E-81DC-4825B8C1DF8F}"/>
              </a:ext>
            </a:extLst>
          </p:cNvPr>
          <p:cNvSpPr txBox="1">
            <a:spLocks/>
          </p:cNvSpPr>
          <p:nvPr/>
        </p:nvSpPr>
        <p:spPr bwMode="auto">
          <a:xfrm>
            <a:off x="914400" y="0"/>
            <a:ext cx="9144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dirty="0">
                <a:solidFill>
                  <a:srgbClr val="000000"/>
                </a:solidFill>
              </a:rPr>
              <a:t>How to load the initial count value</a:t>
            </a:r>
          </a:p>
        </p:txBody>
      </p:sp>
      <p:sp>
        <p:nvSpPr>
          <p:cNvPr id="119811" name="TextBox 4">
            <a:extLst>
              <a:ext uri="{FF2B5EF4-FFF2-40B4-BE49-F238E27FC236}">
                <a16:creationId xmlns:a16="http://schemas.microsoft.com/office/drawing/2014/main" id="{CB1210E2-B47E-8B4F-8A76-09C32C97C1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8275" y="6143625"/>
            <a:ext cx="3000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  <a:latin typeface="Times" pitchFamily="2" charset="0"/>
              </a:rPr>
              <a:t>1</a:t>
            </a:r>
          </a:p>
        </p:txBody>
      </p:sp>
      <p:sp>
        <p:nvSpPr>
          <p:cNvPr id="119813" name="TextBox 6">
            <a:extLst>
              <a:ext uri="{FF2B5EF4-FFF2-40B4-BE49-F238E27FC236}">
                <a16:creationId xmlns:a16="http://schemas.microsoft.com/office/drawing/2014/main" id="{9D3EEB40-7733-6D43-AE82-7CDDCEBC78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7164" y="1058864"/>
            <a:ext cx="300037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FF0000"/>
                </a:solidFill>
                <a:latin typeface="Times" pitchFamily="2" charset="0"/>
              </a:rPr>
              <a:t>1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1800" dirty="0">
              <a:solidFill>
                <a:srgbClr val="FF0000"/>
              </a:solidFill>
              <a:latin typeface="Times" pitchFamily="2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1800" dirty="0">
              <a:solidFill>
                <a:srgbClr val="FF0000"/>
              </a:solidFill>
              <a:latin typeface="Times" pitchFamily="2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1800" dirty="0">
              <a:solidFill>
                <a:srgbClr val="FF0000"/>
              </a:solidFill>
              <a:latin typeface="Times" pitchFamily="2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1200" dirty="0">
              <a:solidFill>
                <a:srgbClr val="FF0000"/>
              </a:solidFill>
              <a:latin typeface="Times" pitchFamily="2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FF0000"/>
                </a:solidFill>
                <a:latin typeface="Times" pitchFamily="2" charset="0"/>
              </a:rPr>
              <a:t>0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1800" dirty="0">
              <a:solidFill>
                <a:srgbClr val="FF0000"/>
              </a:solidFill>
              <a:latin typeface="Times" pitchFamily="2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1800" dirty="0">
              <a:solidFill>
                <a:srgbClr val="FF0000"/>
              </a:solidFill>
              <a:latin typeface="Times" pitchFamily="2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1800" dirty="0">
              <a:solidFill>
                <a:srgbClr val="FF0000"/>
              </a:solidFill>
              <a:latin typeface="Times" pitchFamily="2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2000" dirty="0">
              <a:solidFill>
                <a:srgbClr val="FF0000"/>
              </a:solidFill>
              <a:latin typeface="Times" pitchFamily="2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FF0000"/>
                </a:solidFill>
                <a:latin typeface="Times" pitchFamily="2" charset="0"/>
              </a:rPr>
              <a:t>1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1800" dirty="0">
              <a:solidFill>
                <a:srgbClr val="FF0000"/>
              </a:solidFill>
              <a:latin typeface="Times" pitchFamily="2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1800" dirty="0">
              <a:solidFill>
                <a:srgbClr val="FF0000"/>
              </a:solidFill>
              <a:latin typeface="Times" pitchFamily="2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1800" dirty="0">
              <a:solidFill>
                <a:srgbClr val="FF0000"/>
              </a:solidFill>
              <a:latin typeface="Times" pitchFamily="2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1800" dirty="0">
              <a:solidFill>
                <a:srgbClr val="FF0000"/>
              </a:solidFill>
              <a:latin typeface="Times" pitchFamily="2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FF0000"/>
                </a:solidFill>
                <a:latin typeface="Times" pitchFamily="2" charset="0"/>
              </a:rPr>
              <a:t>0</a:t>
            </a:r>
          </a:p>
        </p:txBody>
      </p:sp>
      <p:cxnSp>
        <p:nvCxnSpPr>
          <p:cNvPr id="119814" name="Straight Connector 2">
            <a:extLst>
              <a:ext uri="{FF2B5EF4-FFF2-40B4-BE49-F238E27FC236}">
                <a16:creationId xmlns:a16="http://schemas.microsoft.com/office/drawing/2014/main" id="{793581B6-ADCE-6347-A735-1990D7721C88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6126164" y="1219200"/>
            <a:ext cx="198437" cy="122238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9815" name="Straight Connector 9">
            <a:extLst>
              <a:ext uri="{FF2B5EF4-FFF2-40B4-BE49-F238E27FC236}">
                <a16:creationId xmlns:a16="http://schemas.microsoft.com/office/drawing/2014/main" id="{AF798C55-3AFC-654D-863E-05926F000BB7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6137275" y="2519364"/>
            <a:ext cx="196850" cy="122237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9816" name="Straight Connector 10">
            <a:extLst>
              <a:ext uri="{FF2B5EF4-FFF2-40B4-BE49-F238E27FC236}">
                <a16:creationId xmlns:a16="http://schemas.microsoft.com/office/drawing/2014/main" id="{42EBAED3-CB30-A74A-8EFC-9B8803FF7775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6126164" y="3921125"/>
            <a:ext cx="198437" cy="122238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9817" name="Straight Connector 11">
            <a:extLst>
              <a:ext uri="{FF2B5EF4-FFF2-40B4-BE49-F238E27FC236}">
                <a16:creationId xmlns:a16="http://schemas.microsoft.com/office/drawing/2014/main" id="{F064F552-F235-8C4F-8115-1239619D9233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6137275" y="5324475"/>
            <a:ext cx="196850" cy="12065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2" name="Group 1">
            <a:extLst>
              <a:ext uri="{FF2B5EF4-FFF2-40B4-BE49-F238E27FC236}">
                <a16:creationId xmlns:a16="http://schemas.microsoft.com/office/drawing/2014/main" id="{F76D5AC5-9CE6-2252-257C-13DB3AB7F72C}"/>
              </a:ext>
            </a:extLst>
          </p:cNvPr>
          <p:cNvGrpSpPr/>
          <p:nvPr/>
        </p:nvGrpSpPr>
        <p:grpSpPr>
          <a:xfrm>
            <a:off x="3976689" y="1395509"/>
            <a:ext cx="2286948" cy="5081491"/>
            <a:chOff x="3976689" y="1395509"/>
            <a:chExt cx="2286948" cy="5081491"/>
          </a:xfrm>
        </p:grpSpPr>
        <p:sp>
          <p:nvSpPr>
            <p:cNvPr id="3" name="Freeform 17">
              <a:extLst>
                <a:ext uri="{FF2B5EF4-FFF2-40B4-BE49-F238E27FC236}">
                  <a16:creationId xmlns:a16="http://schemas.microsoft.com/office/drawing/2014/main" id="{58BE1508-C3DC-5141-F090-C47E8B6C959B}"/>
                </a:ext>
              </a:extLst>
            </p:cNvPr>
            <p:cNvSpPr>
              <a:spLocks noChangeAspect="1"/>
            </p:cNvSpPr>
            <p:nvPr/>
          </p:nvSpPr>
          <p:spPr bwMode="auto">
            <a:xfrm flipV="1">
              <a:off x="3976689" y="1624110"/>
              <a:ext cx="1976436" cy="4852890"/>
            </a:xfrm>
            <a:custGeom>
              <a:avLst/>
              <a:gdLst>
                <a:gd name="T0" fmla="*/ 0 w 528"/>
                <a:gd name="T1" fmla="*/ 0 h 600"/>
                <a:gd name="T2" fmla="*/ 2147483646 w 528"/>
                <a:gd name="T3" fmla="*/ 0 h 600"/>
                <a:gd name="T4" fmla="*/ 2147483646 w 528"/>
                <a:gd name="T5" fmla="*/ 2147483646 h 600"/>
                <a:gd name="T6" fmla="*/ 0 60000 65536"/>
                <a:gd name="T7" fmla="*/ 0 60000 65536"/>
                <a:gd name="T8" fmla="*/ 0 60000 65536"/>
                <a:gd name="T9" fmla="*/ 0 w 528"/>
                <a:gd name="T10" fmla="*/ 0 h 600"/>
                <a:gd name="T11" fmla="*/ 528 w 528"/>
                <a:gd name="T12" fmla="*/ 600 h 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28" h="600">
                  <a:moveTo>
                    <a:pt x="0" y="0"/>
                  </a:moveTo>
                  <a:lnTo>
                    <a:pt x="528" y="0"/>
                  </a:lnTo>
                  <a:lnTo>
                    <a:pt x="528" y="600"/>
                  </a:lnTo>
                </a:path>
              </a:pathLst>
            </a:custGeom>
            <a:noFill/>
            <a:ln w="34925">
              <a:solidFill>
                <a:srgbClr val="FFC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Freeform 17">
              <a:extLst>
                <a:ext uri="{FF2B5EF4-FFF2-40B4-BE49-F238E27FC236}">
                  <a16:creationId xmlns:a16="http://schemas.microsoft.com/office/drawing/2014/main" id="{561C6204-7399-F5FB-99D4-D5684FF5A608}"/>
                </a:ext>
              </a:extLst>
            </p:cNvPr>
            <p:cNvSpPr>
              <a:spLocks noChangeAspect="1"/>
            </p:cNvSpPr>
            <p:nvPr/>
          </p:nvSpPr>
          <p:spPr bwMode="auto">
            <a:xfrm flipV="1">
              <a:off x="5948364" y="5486399"/>
              <a:ext cx="300036" cy="204689"/>
            </a:xfrm>
            <a:custGeom>
              <a:avLst/>
              <a:gdLst>
                <a:gd name="T0" fmla="*/ 0 w 528"/>
                <a:gd name="T1" fmla="*/ 0 h 600"/>
                <a:gd name="T2" fmla="*/ 2147483646 w 528"/>
                <a:gd name="T3" fmla="*/ 0 h 600"/>
                <a:gd name="T4" fmla="*/ 2147483646 w 528"/>
                <a:gd name="T5" fmla="*/ 2147483646 h 600"/>
                <a:gd name="T6" fmla="*/ 0 60000 65536"/>
                <a:gd name="T7" fmla="*/ 0 60000 65536"/>
                <a:gd name="T8" fmla="*/ 0 60000 65536"/>
                <a:gd name="T9" fmla="*/ 0 w 528"/>
                <a:gd name="T10" fmla="*/ 0 h 600"/>
                <a:gd name="T11" fmla="*/ 528 w 528"/>
                <a:gd name="T12" fmla="*/ 600 h 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28" h="600">
                  <a:moveTo>
                    <a:pt x="0" y="0"/>
                  </a:moveTo>
                  <a:lnTo>
                    <a:pt x="528" y="0"/>
                  </a:lnTo>
                  <a:lnTo>
                    <a:pt x="528" y="600"/>
                  </a:lnTo>
                </a:path>
              </a:pathLst>
            </a:custGeom>
            <a:noFill/>
            <a:ln w="34925">
              <a:solidFill>
                <a:srgbClr val="FFC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Freeform 17">
              <a:extLst>
                <a:ext uri="{FF2B5EF4-FFF2-40B4-BE49-F238E27FC236}">
                  <a16:creationId xmlns:a16="http://schemas.microsoft.com/office/drawing/2014/main" id="{CD1DC43D-3579-DC6E-33FD-36DE4C532761}"/>
                </a:ext>
              </a:extLst>
            </p:cNvPr>
            <p:cNvSpPr>
              <a:spLocks noChangeAspect="1"/>
            </p:cNvSpPr>
            <p:nvPr/>
          </p:nvSpPr>
          <p:spPr bwMode="auto">
            <a:xfrm flipV="1">
              <a:off x="5948364" y="4062511"/>
              <a:ext cx="300036" cy="204689"/>
            </a:xfrm>
            <a:custGeom>
              <a:avLst/>
              <a:gdLst>
                <a:gd name="T0" fmla="*/ 0 w 528"/>
                <a:gd name="T1" fmla="*/ 0 h 600"/>
                <a:gd name="T2" fmla="*/ 2147483646 w 528"/>
                <a:gd name="T3" fmla="*/ 0 h 600"/>
                <a:gd name="T4" fmla="*/ 2147483646 w 528"/>
                <a:gd name="T5" fmla="*/ 2147483646 h 600"/>
                <a:gd name="T6" fmla="*/ 0 60000 65536"/>
                <a:gd name="T7" fmla="*/ 0 60000 65536"/>
                <a:gd name="T8" fmla="*/ 0 60000 65536"/>
                <a:gd name="T9" fmla="*/ 0 w 528"/>
                <a:gd name="T10" fmla="*/ 0 h 600"/>
                <a:gd name="T11" fmla="*/ 528 w 528"/>
                <a:gd name="T12" fmla="*/ 600 h 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28" h="600">
                  <a:moveTo>
                    <a:pt x="0" y="0"/>
                  </a:moveTo>
                  <a:lnTo>
                    <a:pt x="528" y="0"/>
                  </a:lnTo>
                  <a:lnTo>
                    <a:pt x="528" y="600"/>
                  </a:lnTo>
                </a:path>
              </a:pathLst>
            </a:custGeom>
            <a:noFill/>
            <a:ln w="34925">
              <a:solidFill>
                <a:srgbClr val="FFC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Freeform 17">
              <a:extLst>
                <a:ext uri="{FF2B5EF4-FFF2-40B4-BE49-F238E27FC236}">
                  <a16:creationId xmlns:a16="http://schemas.microsoft.com/office/drawing/2014/main" id="{DD50AFCA-65AD-2961-0932-316A46551C19}"/>
                </a:ext>
              </a:extLst>
            </p:cNvPr>
            <p:cNvSpPr>
              <a:spLocks noChangeAspect="1"/>
            </p:cNvSpPr>
            <p:nvPr/>
          </p:nvSpPr>
          <p:spPr bwMode="auto">
            <a:xfrm flipV="1">
              <a:off x="5948364" y="2692599"/>
              <a:ext cx="300036" cy="204689"/>
            </a:xfrm>
            <a:custGeom>
              <a:avLst/>
              <a:gdLst>
                <a:gd name="T0" fmla="*/ 0 w 528"/>
                <a:gd name="T1" fmla="*/ 0 h 600"/>
                <a:gd name="T2" fmla="*/ 2147483646 w 528"/>
                <a:gd name="T3" fmla="*/ 0 h 600"/>
                <a:gd name="T4" fmla="*/ 2147483646 w 528"/>
                <a:gd name="T5" fmla="*/ 2147483646 h 600"/>
                <a:gd name="T6" fmla="*/ 0 60000 65536"/>
                <a:gd name="T7" fmla="*/ 0 60000 65536"/>
                <a:gd name="T8" fmla="*/ 0 60000 65536"/>
                <a:gd name="T9" fmla="*/ 0 w 528"/>
                <a:gd name="T10" fmla="*/ 0 h 600"/>
                <a:gd name="T11" fmla="*/ 528 w 528"/>
                <a:gd name="T12" fmla="*/ 600 h 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28" h="600">
                  <a:moveTo>
                    <a:pt x="0" y="0"/>
                  </a:moveTo>
                  <a:lnTo>
                    <a:pt x="528" y="0"/>
                  </a:lnTo>
                  <a:lnTo>
                    <a:pt x="528" y="600"/>
                  </a:lnTo>
                </a:path>
              </a:pathLst>
            </a:custGeom>
            <a:noFill/>
            <a:ln w="34925">
              <a:solidFill>
                <a:srgbClr val="FFC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17">
              <a:extLst>
                <a:ext uri="{FF2B5EF4-FFF2-40B4-BE49-F238E27FC236}">
                  <a16:creationId xmlns:a16="http://schemas.microsoft.com/office/drawing/2014/main" id="{2FE9333D-C975-28D0-DE4F-EBD555F86735}"/>
                </a:ext>
              </a:extLst>
            </p:cNvPr>
            <p:cNvSpPr>
              <a:spLocks noChangeAspect="1"/>
            </p:cNvSpPr>
            <p:nvPr/>
          </p:nvSpPr>
          <p:spPr bwMode="auto">
            <a:xfrm flipV="1">
              <a:off x="5943600" y="1395509"/>
              <a:ext cx="320037" cy="218334"/>
            </a:xfrm>
            <a:custGeom>
              <a:avLst/>
              <a:gdLst>
                <a:gd name="T0" fmla="*/ 0 w 528"/>
                <a:gd name="T1" fmla="*/ 0 h 600"/>
                <a:gd name="T2" fmla="*/ 2147483646 w 528"/>
                <a:gd name="T3" fmla="*/ 0 h 600"/>
                <a:gd name="T4" fmla="*/ 2147483646 w 528"/>
                <a:gd name="T5" fmla="*/ 2147483646 h 600"/>
                <a:gd name="T6" fmla="*/ 0 60000 65536"/>
                <a:gd name="T7" fmla="*/ 0 60000 65536"/>
                <a:gd name="T8" fmla="*/ 0 60000 65536"/>
                <a:gd name="T9" fmla="*/ 0 w 528"/>
                <a:gd name="T10" fmla="*/ 0 h 600"/>
                <a:gd name="T11" fmla="*/ 528 w 528"/>
                <a:gd name="T12" fmla="*/ 600 h 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28" h="600">
                  <a:moveTo>
                    <a:pt x="0" y="0"/>
                  </a:moveTo>
                  <a:lnTo>
                    <a:pt x="528" y="0"/>
                  </a:lnTo>
                  <a:lnTo>
                    <a:pt x="528" y="600"/>
                  </a:lnTo>
                </a:path>
              </a:pathLst>
            </a:custGeom>
            <a:noFill/>
            <a:ln w="34925">
              <a:solidFill>
                <a:srgbClr val="FFC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" name="TextBox 6">
            <a:extLst>
              <a:ext uri="{FF2B5EF4-FFF2-40B4-BE49-F238E27FC236}">
                <a16:creationId xmlns:a16="http://schemas.microsoft.com/office/drawing/2014/main" id="{1693A258-6608-1B37-B607-8A2A750107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7838" y="3020219"/>
            <a:ext cx="2274888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0" dirty="0">
                <a:solidFill>
                  <a:srgbClr val="FF0000"/>
                </a:solidFill>
                <a:latin typeface="Times" pitchFamily="2" charset="0"/>
              </a:rPr>
              <a:t>Set the initial count on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0" dirty="0">
                <a:solidFill>
                  <a:srgbClr val="FF0000"/>
                </a:solidFill>
                <a:latin typeface="Times" pitchFamily="2" charset="0"/>
              </a:rPr>
              <a:t>the parallel load lines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0" dirty="0">
                <a:solidFill>
                  <a:srgbClr val="FF0000"/>
                </a:solidFill>
                <a:latin typeface="Times" pitchFamily="2" charset="0"/>
              </a:rPr>
              <a:t>(in this case 5).</a:t>
            </a:r>
          </a:p>
        </p:txBody>
      </p:sp>
    </p:spTree>
    <p:extLst>
      <p:ext uri="{BB962C8B-B14F-4D97-AF65-F5344CB8AC3E}">
        <p14:creationId xmlns:p14="http://schemas.microsoft.com/office/powerpoint/2010/main" val="2530212400"/>
      </p:ext>
    </p:extLst>
  </p:cSld>
  <p:clrMapOvr>
    <a:masterClrMapping/>
  </p:clrMapOvr>
  <p:transition/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809" name="Picture 199">
            <a:extLst>
              <a:ext uri="{FF2B5EF4-FFF2-40B4-BE49-F238E27FC236}">
                <a16:creationId xmlns:a16="http://schemas.microsoft.com/office/drawing/2014/main" id="{FD76324C-F506-7740-8445-6C74E78830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739776"/>
            <a:ext cx="4495800" cy="596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9810" name="Title 1">
            <a:extLst>
              <a:ext uri="{FF2B5EF4-FFF2-40B4-BE49-F238E27FC236}">
                <a16:creationId xmlns:a16="http://schemas.microsoft.com/office/drawing/2014/main" id="{4D28600B-1144-AA4E-81DC-4825B8C1DF8F}"/>
              </a:ext>
            </a:extLst>
          </p:cNvPr>
          <p:cNvSpPr txBox="1">
            <a:spLocks/>
          </p:cNvSpPr>
          <p:nvPr/>
        </p:nvSpPr>
        <p:spPr bwMode="auto">
          <a:xfrm>
            <a:off x="914400" y="0"/>
            <a:ext cx="9144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dirty="0">
                <a:solidFill>
                  <a:srgbClr val="000000"/>
                </a:solidFill>
              </a:rPr>
              <a:t>How to load the initial count value</a:t>
            </a:r>
          </a:p>
        </p:txBody>
      </p:sp>
      <p:sp>
        <p:nvSpPr>
          <p:cNvPr id="119811" name="TextBox 4">
            <a:extLst>
              <a:ext uri="{FF2B5EF4-FFF2-40B4-BE49-F238E27FC236}">
                <a16:creationId xmlns:a16="http://schemas.microsoft.com/office/drawing/2014/main" id="{CB1210E2-B47E-8B4F-8A76-09C32C97C1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8275" y="6143625"/>
            <a:ext cx="3000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  <a:latin typeface="Times" pitchFamily="2" charset="0"/>
              </a:rPr>
              <a:t>1</a:t>
            </a:r>
          </a:p>
        </p:txBody>
      </p:sp>
      <p:sp>
        <p:nvSpPr>
          <p:cNvPr id="119813" name="TextBox 6">
            <a:extLst>
              <a:ext uri="{FF2B5EF4-FFF2-40B4-BE49-F238E27FC236}">
                <a16:creationId xmlns:a16="http://schemas.microsoft.com/office/drawing/2014/main" id="{9D3EEB40-7733-6D43-AE82-7CDDCEBC78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7164" y="1058864"/>
            <a:ext cx="300037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FF0000"/>
                </a:solidFill>
                <a:latin typeface="Times" pitchFamily="2" charset="0"/>
              </a:rPr>
              <a:t>1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1800" dirty="0">
              <a:solidFill>
                <a:srgbClr val="FF0000"/>
              </a:solidFill>
              <a:latin typeface="Times" pitchFamily="2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1800" dirty="0">
              <a:solidFill>
                <a:srgbClr val="FF0000"/>
              </a:solidFill>
              <a:latin typeface="Times" pitchFamily="2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1800" dirty="0">
              <a:solidFill>
                <a:srgbClr val="FF0000"/>
              </a:solidFill>
              <a:latin typeface="Times" pitchFamily="2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1200" dirty="0">
              <a:solidFill>
                <a:srgbClr val="FF0000"/>
              </a:solidFill>
              <a:latin typeface="Times" pitchFamily="2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FF0000"/>
                </a:solidFill>
                <a:latin typeface="Times" pitchFamily="2" charset="0"/>
              </a:rPr>
              <a:t>0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1800" dirty="0">
              <a:solidFill>
                <a:srgbClr val="FF0000"/>
              </a:solidFill>
              <a:latin typeface="Times" pitchFamily="2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1800" dirty="0">
              <a:solidFill>
                <a:srgbClr val="FF0000"/>
              </a:solidFill>
              <a:latin typeface="Times" pitchFamily="2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1800" dirty="0">
              <a:solidFill>
                <a:srgbClr val="FF0000"/>
              </a:solidFill>
              <a:latin typeface="Times" pitchFamily="2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2000" dirty="0">
              <a:solidFill>
                <a:srgbClr val="FF0000"/>
              </a:solidFill>
              <a:latin typeface="Times" pitchFamily="2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FF0000"/>
                </a:solidFill>
                <a:latin typeface="Times" pitchFamily="2" charset="0"/>
              </a:rPr>
              <a:t>1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1800" dirty="0">
              <a:solidFill>
                <a:srgbClr val="FF0000"/>
              </a:solidFill>
              <a:latin typeface="Times" pitchFamily="2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1800" dirty="0">
              <a:solidFill>
                <a:srgbClr val="FF0000"/>
              </a:solidFill>
              <a:latin typeface="Times" pitchFamily="2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1800" dirty="0">
              <a:solidFill>
                <a:srgbClr val="FF0000"/>
              </a:solidFill>
              <a:latin typeface="Times" pitchFamily="2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1800" dirty="0">
              <a:solidFill>
                <a:srgbClr val="FF0000"/>
              </a:solidFill>
              <a:latin typeface="Times" pitchFamily="2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FF0000"/>
                </a:solidFill>
                <a:latin typeface="Times" pitchFamily="2" charset="0"/>
              </a:rPr>
              <a:t>0</a:t>
            </a:r>
          </a:p>
        </p:txBody>
      </p:sp>
      <p:cxnSp>
        <p:nvCxnSpPr>
          <p:cNvPr id="119814" name="Straight Connector 2">
            <a:extLst>
              <a:ext uri="{FF2B5EF4-FFF2-40B4-BE49-F238E27FC236}">
                <a16:creationId xmlns:a16="http://schemas.microsoft.com/office/drawing/2014/main" id="{793581B6-ADCE-6347-A735-1990D7721C88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6126164" y="1219200"/>
            <a:ext cx="198437" cy="122238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9815" name="Straight Connector 9">
            <a:extLst>
              <a:ext uri="{FF2B5EF4-FFF2-40B4-BE49-F238E27FC236}">
                <a16:creationId xmlns:a16="http://schemas.microsoft.com/office/drawing/2014/main" id="{AF798C55-3AFC-654D-863E-05926F000BB7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6137275" y="2519364"/>
            <a:ext cx="196850" cy="122237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9816" name="Straight Connector 10">
            <a:extLst>
              <a:ext uri="{FF2B5EF4-FFF2-40B4-BE49-F238E27FC236}">
                <a16:creationId xmlns:a16="http://schemas.microsoft.com/office/drawing/2014/main" id="{42EBAED3-CB30-A74A-8EFC-9B8803FF7775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6126164" y="3921125"/>
            <a:ext cx="198437" cy="122238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9817" name="Straight Connector 11">
            <a:extLst>
              <a:ext uri="{FF2B5EF4-FFF2-40B4-BE49-F238E27FC236}">
                <a16:creationId xmlns:a16="http://schemas.microsoft.com/office/drawing/2014/main" id="{F064F552-F235-8C4F-8115-1239619D9233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6137275" y="5324475"/>
            <a:ext cx="196850" cy="12065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2" name="Group 1">
            <a:extLst>
              <a:ext uri="{FF2B5EF4-FFF2-40B4-BE49-F238E27FC236}">
                <a16:creationId xmlns:a16="http://schemas.microsoft.com/office/drawing/2014/main" id="{F76D5AC5-9CE6-2252-257C-13DB3AB7F72C}"/>
              </a:ext>
            </a:extLst>
          </p:cNvPr>
          <p:cNvGrpSpPr/>
          <p:nvPr/>
        </p:nvGrpSpPr>
        <p:grpSpPr>
          <a:xfrm>
            <a:off x="3976689" y="1395509"/>
            <a:ext cx="2286948" cy="5081491"/>
            <a:chOff x="3976689" y="1395509"/>
            <a:chExt cx="2286948" cy="5081491"/>
          </a:xfrm>
        </p:grpSpPr>
        <p:sp>
          <p:nvSpPr>
            <p:cNvPr id="3" name="Freeform 17">
              <a:extLst>
                <a:ext uri="{FF2B5EF4-FFF2-40B4-BE49-F238E27FC236}">
                  <a16:creationId xmlns:a16="http://schemas.microsoft.com/office/drawing/2014/main" id="{58BE1508-C3DC-5141-F090-C47E8B6C959B}"/>
                </a:ext>
              </a:extLst>
            </p:cNvPr>
            <p:cNvSpPr>
              <a:spLocks noChangeAspect="1"/>
            </p:cNvSpPr>
            <p:nvPr/>
          </p:nvSpPr>
          <p:spPr bwMode="auto">
            <a:xfrm flipV="1">
              <a:off x="3976689" y="1624110"/>
              <a:ext cx="1976436" cy="4852890"/>
            </a:xfrm>
            <a:custGeom>
              <a:avLst/>
              <a:gdLst>
                <a:gd name="T0" fmla="*/ 0 w 528"/>
                <a:gd name="T1" fmla="*/ 0 h 600"/>
                <a:gd name="T2" fmla="*/ 2147483646 w 528"/>
                <a:gd name="T3" fmla="*/ 0 h 600"/>
                <a:gd name="T4" fmla="*/ 2147483646 w 528"/>
                <a:gd name="T5" fmla="*/ 2147483646 h 600"/>
                <a:gd name="T6" fmla="*/ 0 60000 65536"/>
                <a:gd name="T7" fmla="*/ 0 60000 65536"/>
                <a:gd name="T8" fmla="*/ 0 60000 65536"/>
                <a:gd name="T9" fmla="*/ 0 w 528"/>
                <a:gd name="T10" fmla="*/ 0 h 600"/>
                <a:gd name="T11" fmla="*/ 528 w 528"/>
                <a:gd name="T12" fmla="*/ 600 h 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28" h="600">
                  <a:moveTo>
                    <a:pt x="0" y="0"/>
                  </a:moveTo>
                  <a:lnTo>
                    <a:pt x="528" y="0"/>
                  </a:lnTo>
                  <a:lnTo>
                    <a:pt x="528" y="600"/>
                  </a:lnTo>
                </a:path>
              </a:pathLst>
            </a:custGeom>
            <a:noFill/>
            <a:ln w="34925">
              <a:solidFill>
                <a:srgbClr val="FFC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Freeform 17">
              <a:extLst>
                <a:ext uri="{FF2B5EF4-FFF2-40B4-BE49-F238E27FC236}">
                  <a16:creationId xmlns:a16="http://schemas.microsoft.com/office/drawing/2014/main" id="{561C6204-7399-F5FB-99D4-D5684FF5A608}"/>
                </a:ext>
              </a:extLst>
            </p:cNvPr>
            <p:cNvSpPr>
              <a:spLocks noChangeAspect="1"/>
            </p:cNvSpPr>
            <p:nvPr/>
          </p:nvSpPr>
          <p:spPr bwMode="auto">
            <a:xfrm flipV="1">
              <a:off x="5948364" y="5486399"/>
              <a:ext cx="300036" cy="204689"/>
            </a:xfrm>
            <a:custGeom>
              <a:avLst/>
              <a:gdLst>
                <a:gd name="T0" fmla="*/ 0 w 528"/>
                <a:gd name="T1" fmla="*/ 0 h 600"/>
                <a:gd name="T2" fmla="*/ 2147483646 w 528"/>
                <a:gd name="T3" fmla="*/ 0 h 600"/>
                <a:gd name="T4" fmla="*/ 2147483646 w 528"/>
                <a:gd name="T5" fmla="*/ 2147483646 h 600"/>
                <a:gd name="T6" fmla="*/ 0 60000 65536"/>
                <a:gd name="T7" fmla="*/ 0 60000 65536"/>
                <a:gd name="T8" fmla="*/ 0 60000 65536"/>
                <a:gd name="T9" fmla="*/ 0 w 528"/>
                <a:gd name="T10" fmla="*/ 0 h 600"/>
                <a:gd name="T11" fmla="*/ 528 w 528"/>
                <a:gd name="T12" fmla="*/ 600 h 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28" h="600">
                  <a:moveTo>
                    <a:pt x="0" y="0"/>
                  </a:moveTo>
                  <a:lnTo>
                    <a:pt x="528" y="0"/>
                  </a:lnTo>
                  <a:lnTo>
                    <a:pt x="528" y="600"/>
                  </a:lnTo>
                </a:path>
              </a:pathLst>
            </a:custGeom>
            <a:noFill/>
            <a:ln w="34925">
              <a:solidFill>
                <a:srgbClr val="FFC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Freeform 17">
              <a:extLst>
                <a:ext uri="{FF2B5EF4-FFF2-40B4-BE49-F238E27FC236}">
                  <a16:creationId xmlns:a16="http://schemas.microsoft.com/office/drawing/2014/main" id="{CD1DC43D-3579-DC6E-33FD-36DE4C532761}"/>
                </a:ext>
              </a:extLst>
            </p:cNvPr>
            <p:cNvSpPr>
              <a:spLocks noChangeAspect="1"/>
            </p:cNvSpPr>
            <p:nvPr/>
          </p:nvSpPr>
          <p:spPr bwMode="auto">
            <a:xfrm flipV="1">
              <a:off x="5948364" y="4062511"/>
              <a:ext cx="300036" cy="204689"/>
            </a:xfrm>
            <a:custGeom>
              <a:avLst/>
              <a:gdLst>
                <a:gd name="T0" fmla="*/ 0 w 528"/>
                <a:gd name="T1" fmla="*/ 0 h 600"/>
                <a:gd name="T2" fmla="*/ 2147483646 w 528"/>
                <a:gd name="T3" fmla="*/ 0 h 600"/>
                <a:gd name="T4" fmla="*/ 2147483646 w 528"/>
                <a:gd name="T5" fmla="*/ 2147483646 h 600"/>
                <a:gd name="T6" fmla="*/ 0 60000 65536"/>
                <a:gd name="T7" fmla="*/ 0 60000 65536"/>
                <a:gd name="T8" fmla="*/ 0 60000 65536"/>
                <a:gd name="T9" fmla="*/ 0 w 528"/>
                <a:gd name="T10" fmla="*/ 0 h 600"/>
                <a:gd name="T11" fmla="*/ 528 w 528"/>
                <a:gd name="T12" fmla="*/ 600 h 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28" h="600">
                  <a:moveTo>
                    <a:pt x="0" y="0"/>
                  </a:moveTo>
                  <a:lnTo>
                    <a:pt x="528" y="0"/>
                  </a:lnTo>
                  <a:lnTo>
                    <a:pt x="528" y="600"/>
                  </a:lnTo>
                </a:path>
              </a:pathLst>
            </a:custGeom>
            <a:noFill/>
            <a:ln w="34925">
              <a:solidFill>
                <a:srgbClr val="FFC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Freeform 17">
              <a:extLst>
                <a:ext uri="{FF2B5EF4-FFF2-40B4-BE49-F238E27FC236}">
                  <a16:creationId xmlns:a16="http://schemas.microsoft.com/office/drawing/2014/main" id="{DD50AFCA-65AD-2961-0932-316A46551C19}"/>
                </a:ext>
              </a:extLst>
            </p:cNvPr>
            <p:cNvSpPr>
              <a:spLocks noChangeAspect="1"/>
            </p:cNvSpPr>
            <p:nvPr/>
          </p:nvSpPr>
          <p:spPr bwMode="auto">
            <a:xfrm flipV="1">
              <a:off x="5948364" y="2692599"/>
              <a:ext cx="300036" cy="204689"/>
            </a:xfrm>
            <a:custGeom>
              <a:avLst/>
              <a:gdLst>
                <a:gd name="T0" fmla="*/ 0 w 528"/>
                <a:gd name="T1" fmla="*/ 0 h 600"/>
                <a:gd name="T2" fmla="*/ 2147483646 w 528"/>
                <a:gd name="T3" fmla="*/ 0 h 600"/>
                <a:gd name="T4" fmla="*/ 2147483646 w 528"/>
                <a:gd name="T5" fmla="*/ 2147483646 h 600"/>
                <a:gd name="T6" fmla="*/ 0 60000 65536"/>
                <a:gd name="T7" fmla="*/ 0 60000 65536"/>
                <a:gd name="T8" fmla="*/ 0 60000 65536"/>
                <a:gd name="T9" fmla="*/ 0 w 528"/>
                <a:gd name="T10" fmla="*/ 0 h 600"/>
                <a:gd name="T11" fmla="*/ 528 w 528"/>
                <a:gd name="T12" fmla="*/ 600 h 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28" h="600">
                  <a:moveTo>
                    <a:pt x="0" y="0"/>
                  </a:moveTo>
                  <a:lnTo>
                    <a:pt x="528" y="0"/>
                  </a:lnTo>
                  <a:lnTo>
                    <a:pt x="528" y="600"/>
                  </a:lnTo>
                </a:path>
              </a:pathLst>
            </a:custGeom>
            <a:noFill/>
            <a:ln w="34925">
              <a:solidFill>
                <a:srgbClr val="FFC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17">
              <a:extLst>
                <a:ext uri="{FF2B5EF4-FFF2-40B4-BE49-F238E27FC236}">
                  <a16:creationId xmlns:a16="http://schemas.microsoft.com/office/drawing/2014/main" id="{2FE9333D-C975-28D0-DE4F-EBD555F86735}"/>
                </a:ext>
              </a:extLst>
            </p:cNvPr>
            <p:cNvSpPr>
              <a:spLocks noChangeAspect="1"/>
            </p:cNvSpPr>
            <p:nvPr/>
          </p:nvSpPr>
          <p:spPr bwMode="auto">
            <a:xfrm flipV="1">
              <a:off x="5943600" y="1395509"/>
              <a:ext cx="320037" cy="218334"/>
            </a:xfrm>
            <a:custGeom>
              <a:avLst/>
              <a:gdLst>
                <a:gd name="T0" fmla="*/ 0 w 528"/>
                <a:gd name="T1" fmla="*/ 0 h 600"/>
                <a:gd name="T2" fmla="*/ 2147483646 w 528"/>
                <a:gd name="T3" fmla="*/ 0 h 600"/>
                <a:gd name="T4" fmla="*/ 2147483646 w 528"/>
                <a:gd name="T5" fmla="*/ 2147483646 h 600"/>
                <a:gd name="T6" fmla="*/ 0 60000 65536"/>
                <a:gd name="T7" fmla="*/ 0 60000 65536"/>
                <a:gd name="T8" fmla="*/ 0 60000 65536"/>
                <a:gd name="T9" fmla="*/ 0 w 528"/>
                <a:gd name="T10" fmla="*/ 0 h 600"/>
                <a:gd name="T11" fmla="*/ 528 w 528"/>
                <a:gd name="T12" fmla="*/ 600 h 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28" h="600">
                  <a:moveTo>
                    <a:pt x="0" y="0"/>
                  </a:moveTo>
                  <a:lnTo>
                    <a:pt x="528" y="0"/>
                  </a:lnTo>
                  <a:lnTo>
                    <a:pt x="528" y="600"/>
                  </a:lnTo>
                </a:path>
              </a:pathLst>
            </a:custGeom>
            <a:noFill/>
            <a:ln w="34925">
              <a:solidFill>
                <a:srgbClr val="FFC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" name="TextBox 6">
            <a:extLst>
              <a:ext uri="{FF2B5EF4-FFF2-40B4-BE49-F238E27FC236}">
                <a16:creationId xmlns:a16="http://schemas.microsoft.com/office/drawing/2014/main" id="{1693A258-6608-1B37-B607-8A2A750107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7563" y="3020219"/>
            <a:ext cx="2095445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0" dirty="0">
                <a:solidFill>
                  <a:srgbClr val="FF0000"/>
                </a:solidFill>
                <a:latin typeface="Times" pitchFamily="2" charset="0"/>
              </a:rPr>
              <a:t>These bits propagate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0" dirty="0">
                <a:solidFill>
                  <a:srgbClr val="FF0000"/>
                </a:solidFill>
                <a:latin typeface="Times" pitchFamily="2" charset="0"/>
              </a:rPr>
              <a:t>to the inputs of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0" dirty="0">
                <a:solidFill>
                  <a:srgbClr val="FF0000"/>
                </a:solidFill>
                <a:latin typeface="Times" pitchFamily="2" charset="0"/>
              </a:rPr>
              <a:t>the D Flip-Flops </a:t>
            </a:r>
          </a:p>
        </p:txBody>
      </p:sp>
      <p:sp>
        <p:nvSpPr>
          <p:cNvPr id="9" name="TextBox 5">
            <a:extLst>
              <a:ext uri="{FF2B5EF4-FFF2-40B4-BE49-F238E27FC236}">
                <a16:creationId xmlns:a16="http://schemas.microsoft.com/office/drawing/2014/main" id="{8CD747B1-2E54-FAB1-54CC-816BE59ED6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26200" y="935039"/>
            <a:ext cx="300038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  <a:latin typeface="Times" pitchFamily="2" charset="0"/>
              </a:rPr>
              <a:t>1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FF0000"/>
              </a:solidFill>
              <a:latin typeface="Times" pitchFamily="2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FF0000"/>
              </a:solidFill>
              <a:latin typeface="Times" pitchFamily="2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FF0000"/>
              </a:solidFill>
              <a:latin typeface="Times" pitchFamily="2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1200">
              <a:solidFill>
                <a:srgbClr val="FF0000"/>
              </a:solidFill>
              <a:latin typeface="Times" pitchFamily="2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  <a:latin typeface="Times" pitchFamily="2" charset="0"/>
              </a:rPr>
              <a:t>0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FF0000"/>
              </a:solidFill>
              <a:latin typeface="Times" pitchFamily="2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FF0000"/>
              </a:solidFill>
              <a:latin typeface="Times" pitchFamily="2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FF0000"/>
              </a:solidFill>
              <a:latin typeface="Times" pitchFamily="2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2000">
              <a:solidFill>
                <a:srgbClr val="FF0000"/>
              </a:solidFill>
              <a:latin typeface="Times" pitchFamily="2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  <a:latin typeface="Times" pitchFamily="2" charset="0"/>
              </a:rPr>
              <a:t>1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FF0000"/>
              </a:solidFill>
              <a:latin typeface="Times" pitchFamily="2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FF0000"/>
              </a:solidFill>
              <a:latin typeface="Times" pitchFamily="2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FF0000"/>
              </a:solidFill>
              <a:latin typeface="Times" pitchFamily="2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FF0000"/>
              </a:solidFill>
              <a:latin typeface="Times" pitchFamily="2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  <a:latin typeface="Times" pitchFamily="2" charset="0"/>
              </a:rPr>
              <a:t>0</a:t>
            </a:r>
          </a:p>
        </p:txBody>
      </p:sp>
      <p:cxnSp>
        <p:nvCxnSpPr>
          <p:cNvPr id="10" name="Straight Connector 2">
            <a:extLst>
              <a:ext uri="{FF2B5EF4-FFF2-40B4-BE49-F238E27FC236}">
                <a16:creationId xmlns:a16="http://schemas.microsoft.com/office/drawing/2014/main" id="{781F928F-0CF7-03FF-3C99-AF43FC1467DE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3976689" y="1341438"/>
            <a:ext cx="2160586" cy="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" name="Straight Connector 2">
            <a:extLst>
              <a:ext uri="{FF2B5EF4-FFF2-40B4-BE49-F238E27FC236}">
                <a16:creationId xmlns:a16="http://schemas.microsoft.com/office/drawing/2014/main" id="{BDA45CDE-1595-F810-A1DE-DDF9C256B650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3976689" y="2641601"/>
            <a:ext cx="2160586" cy="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" name="Straight Connector 2">
            <a:extLst>
              <a:ext uri="{FF2B5EF4-FFF2-40B4-BE49-F238E27FC236}">
                <a16:creationId xmlns:a16="http://schemas.microsoft.com/office/drawing/2014/main" id="{8CE59527-EAE1-E891-779D-A534978B6F22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3976689" y="4043363"/>
            <a:ext cx="2160586" cy="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" name="Straight Connector 2">
            <a:extLst>
              <a:ext uri="{FF2B5EF4-FFF2-40B4-BE49-F238E27FC236}">
                <a16:creationId xmlns:a16="http://schemas.microsoft.com/office/drawing/2014/main" id="{BE9E20A3-FC20-E4D8-94A9-7AC58C91A6C1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3976689" y="5445125"/>
            <a:ext cx="2160586" cy="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" name="Straight Connector 2">
            <a:extLst>
              <a:ext uri="{FF2B5EF4-FFF2-40B4-BE49-F238E27FC236}">
                <a16:creationId xmlns:a16="http://schemas.microsoft.com/office/drawing/2014/main" id="{0161F168-64EE-4EDB-281B-8255E25C76C1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6324601" y="3935612"/>
            <a:ext cx="401637" cy="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" name="Straight Connector 2">
            <a:extLst>
              <a:ext uri="{FF2B5EF4-FFF2-40B4-BE49-F238E27FC236}">
                <a16:creationId xmlns:a16="http://schemas.microsoft.com/office/drawing/2014/main" id="{792D0B58-419A-A7D8-CE69-861207CBAE56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6324600" y="5324475"/>
            <a:ext cx="365125" cy="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" name="Straight Connector 2">
            <a:extLst>
              <a:ext uri="{FF2B5EF4-FFF2-40B4-BE49-F238E27FC236}">
                <a16:creationId xmlns:a16="http://schemas.microsoft.com/office/drawing/2014/main" id="{67494426-08C2-7017-F4DC-20556781240C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6281893" y="2519364"/>
            <a:ext cx="365125" cy="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" name="Straight Connector 2">
            <a:extLst>
              <a:ext uri="{FF2B5EF4-FFF2-40B4-BE49-F238E27FC236}">
                <a16:creationId xmlns:a16="http://schemas.microsoft.com/office/drawing/2014/main" id="{203A76C6-8FFC-A326-EDFF-112A01528793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6300149" y="1219200"/>
            <a:ext cx="365125" cy="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1626354748"/>
      </p:ext>
    </p:extLst>
  </p:cSld>
  <p:clrMapOvr>
    <a:masterClrMapping/>
  </p:clrMapOvr>
  <p:transition/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809" name="Picture 199">
            <a:extLst>
              <a:ext uri="{FF2B5EF4-FFF2-40B4-BE49-F238E27FC236}">
                <a16:creationId xmlns:a16="http://schemas.microsoft.com/office/drawing/2014/main" id="{FD76324C-F506-7740-8445-6C74E78830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739776"/>
            <a:ext cx="4495800" cy="596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9810" name="Title 1">
            <a:extLst>
              <a:ext uri="{FF2B5EF4-FFF2-40B4-BE49-F238E27FC236}">
                <a16:creationId xmlns:a16="http://schemas.microsoft.com/office/drawing/2014/main" id="{4D28600B-1144-AA4E-81DC-4825B8C1DF8F}"/>
              </a:ext>
            </a:extLst>
          </p:cNvPr>
          <p:cNvSpPr txBox="1">
            <a:spLocks/>
          </p:cNvSpPr>
          <p:nvPr/>
        </p:nvSpPr>
        <p:spPr bwMode="auto">
          <a:xfrm>
            <a:off x="914400" y="0"/>
            <a:ext cx="9144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dirty="0">
                <a:solidFill>
                  <a:srgbClr val="000000"/>
                </a:solidFill>
              </a:rPr>
              <a:t>How to load the initial count value</a:t>
            </a:r>
          </a:p>
        </p:txBody>
      </p:sp>
      <p:sp>
        <p:nvSpPr>
          <p:cNvPr id="119811" name="TextBox 4">
            <a:extLst>
              <a:ext uri="{FF2B5EF4-FFF2-40B4-BE49-F238E27FC236}">
                <a16:creationId xmlns:a16="http://schemas.microsoft.com/office/drawing/2014/main" id="{CB1210E2-B47E-8B4F-8A76-09C32C97C1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8275" y="6143625"/>
            <a:ext cx="3000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  <a:latin typeface="Times" pitchFamily="2" charset="0"/>
              </a:rPr>
              <a:t>1</a:t>
            </a:r>
          </a:p>
        </p:txBody>
      </p:sp>
      <p:sp>
        <p:nvSpPr>
          <p:cNvPr id="119813" name="TextBox 6">
            <a:extLst>
              <a:ext uri="{FF2B5EF4-FFF2-40B4-BE49-F238E27FC236}">
                <a16:creationId xmlns:a16="http://schemas.microsoft.com/office/drawing/2014/main" id="{9D3EEB40-7733-6D43-AE82-7CDDCEBC78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7164" y="1058864"/>
            <a:ext cx="300037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FF0000"/>
                </a:solidFill>
                <a:latin typeface="Times" pitchFamily="2" charset="0"/>
              </a:rPr>
              <a:t>1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1800" dirty="0">
              <a:solidFill>
                <a:srgbClr val="FF0000"/>
              </a:solidFill>
              <a:latin typeface="Times" pitchFamily="2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1800" dirty="0">
              <a:solidFill>
                <a:srgbClr val="FF0000"/>
              </a:solidFill>
              <a:latin typeface="Times" pitchFamily="2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1800" dirty="0">
              <a:solidFill>
                <a:srgbClr val="FF0000"/>
              </a:solidFill>
              <a:latin typeface="Times" pitchFamily="2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1200" dirty="0">
              <a:solidFill>
                <a:srgbClr val="FF0000"/>
              </a:solidFill>
              <a:latin typeface="Times" pitchFamily="2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FF0000"/>
                </a:solidFill>
                <a:latin typeface="Times" pitchFamily="2" charset="0"/>
              </a:rPr>
              <a:t>0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1800" dirty="0">
              <a:solidFill>
                <a:srgbClr val="FF0000"/>
              </a:solidFill>
              <a:latin typeface="Times" pitchFamily="2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1800" dirty="0">
              <a:solidFill>
                <a:srgbClr val="FF0000"/>
              </a:solidFill>
              <a:latin typeface="Times" pitchFamily="2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1800" dirty="0">
              <a:solidFill>
                <a:srgbClr val="FF0000"/>
              </a:solidFill>
              <a:latin typeface="Times" pitchFamily="2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2000" dirty="0">
              <a:solidFill>
                <a:srgbClr val="FF0000"/>
              </a:solidFill>
              <a:latin typeface="Times" pitchFamily="2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FF0000"/>
                </a:solidFill>
                <a:latin typeface="Times" pitchFamily="2" charset="0"/>
              </a:rPr>
              <a:t>1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1800" dirty="0">
              <a:solidFill>
                <a:srgbClr val="FF0000"/>
              </a:solidFill>
              <a:latin typeface="Times" pitchFamily="2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1800" dirty="0">
              <a:solidFill>
                <a:srgbClr val="FF0000"/>
              </a:solidFill>
              <a:latin typeface="Times" pitchFamily="2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1800" dirty="0">
              <a:solidFill>
                <a:srgbClr val="FF0000"/>
              </a:solidFill>
              <a:latin typeface="Times" pitchFamily="2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1800" dirty="0">
              <a:solidFill>
                <a:srgbClr val="FF0000"/>
              </a:solidFill>
              <a:latin typeface="Times" pitchFamily="2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FF0000"/>
                </a:solidFill>
                <a:latin typeface="Times" pitchFamily="2" charset="0"/>
              </a:rPr>
              <a:t>0</a:t>
            </a:r>
          </a:p>
        </p:txBody>
      </p:sp>
      <p:cxnSp>
        <p:nvCxnSpPr>
          <p:cNvPr id="119814" name="Straight Connector 2">
            <a:extLst>
              <a:ext uri="{FF2B5EF4-FFF2-40B4-BE49-F238E27FC236}">
                <a16:creationId xmlns:a16="http://schemas.microsoft.com/office/drawing/2014/main" id="{793581B6-ADCE-6347-A735-1990D7721C88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6126164" y="1219200"/>
            <a:ext cx="198437" cy="122238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9815" name="Straight Connector 9">
            <a:extLst>
              <a:ext uri="{FF2B5EF4-FFF2-40B4-BE49-F238E27FC236}">
                <a16:creationId xmlns:a16="http://schemas.microsoft.com/office/drawing/2014/main" id="{AF798C55-3AFC-654D-863E-05926F000BB7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6137275" y="2519364"/>
            <a:ext cx="196850" cy="122237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9816" name="Straight Connector 10">
            <a:extLst>
              <a:ext uri="{FF2B5EF4-FFF2-40B4-BE49-F238E27FC236}">
                <a16:creationId xmlns:a16="http://schemas.microsoft.com/office/drawing/2014/main" id="{42EBAED3-CB30-A74A-8EFC-9B8803FF7775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6126164" y="3921125"/>
            <a:ext cx="198437" cy="122238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9817" name="Straight Connector 11">
            <a:extLst>
              <a:ext uri="{FF2B5EF4-FFF2-40B4-BE49-F238E27FC236}">
                <a16:creationId xmlns:a16="http://schemas.microsoft.com/office/drawing/2014/main" id="{F064F552-F235-8C4F-8115-1239619D9233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6137275" y="5324475"/>
            <a:ext cx="196850" cy="12065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2" name="Group 1">
            <a:extLst>
              <a:ext uri="{FF2B5EF4-FFF2-40B4-BE49-F238E27FC236}">
                <a16:creationId xmlns:a16="http://schemas.microsoft.com/office/drawing/2014/main" id="{F76D5AC5-9CE6-2252-257C-13DB3AB7F72C}"/>
              </a:ext>
            </a:extLst>
          </p:cNvPr>
          <p:cNvGrpSpPr/>
          <p:nvPr/>
        </p:nvGrpSpPr>
        <p:grpSpPr>
          <a:xfrm>
            <a:off x="3976689" y="1395509"/>
            <a:ext cx="2286948" cy="5081491"/>
            <a:chOff x="3976689" y="1395509"/>
            <a:chExt cx="2286948" cy="5081491"/>
          </a:xfrm>
        </p:grpSpPr>
        <p:sp>
          <p:nvSpPr>
            <p:cNvPr id="3" name="Freeform 17">
              <a:extLst>
                <a:ext uri="{FF2B5EF4-FFF2-40B4-BE49-F238E27FC236}">
                  <a16:creationId xmlns:a16="http://schemas.microsoft.com/office/drawing/2014/main" id="{58BE1508-C3DC-5141-F090-C47E8B6C959B}"/>
                </a:ext>
              </a:extLst>
            </p:cNvPr>
            <p:cNvSpPr>
              <a:spLocks noChangeAspect="1"/>
            </p:cNvSpPr>
            <p:nvPr/>
          </p:nvSpPr>
          <p:spPr bwMode="auto">
            <a:xfrm flipV="1">
              <a:off x="3976689" y="1624110"/>
              <a:ext cx="1976436" cy="4852890"/>
            </a:xfrm>
            <a:custGeom>
              <a:avLst/>
              <a:gdLst>
                <a:gd name="T0" fmla="*/ 0 w 528"/>
                <a:gd name="T1" fmla="*/ 0 h 600"/>
                <a:gd name="T2" fmla="*/ 2147483646 w 528"/>
                <a:gd name="T3" fmla="*/ 0 h 600"/>
                <a:gd name="T4" fmla="*/ 2147483646 w 528"/>
                <a:gd name="T5" fmla="*/ 2147483646 h 600"/>
                <a:gd name="T6" fmla="*/ 0 60000 65536"/>
                <a:gd name="T7" fmla="*/ 0 60000 65536"/>
                <a:gd name="T8" fmla="*/ 0 60000 65536"/>
                <a:gd name="T9" fmla="*/ 0 w 528"/>
                <a:gd name="T10" fmla="*/ 0 h 600"/>
                <a:gd name="T11" fmla="*/ 528 w 528"/>
                <a:gd name="T12" fmla="*/ 600 h 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28" h="600">
                  <a:moveTo>
                    <a:pt x="0" y="0"/>
                  </a:moveTo>
                  <a:lnTo>
                    <a:pt x="528" y="0"/>
                  </a:lnTo>
                  <a:lnTo>
                    <a:pt x="528" y="600"/>
                  </a:lnTo>
                </a:path>
              </a:pathLst>
            </a:custGeom>
            <a:noFill/>
            <a:ln w="34925">
              <a:solidFill>
                <a:srgbClr val="FFC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Freeform 17">
              <a:extLst>
                <a:ext uri="{FF2B5EF4-FFF2-40B4-BE49-F238E27FC236}">
                  <a16:creationId xmlns:a16="http://schemas.microsoft.com/office/drawing/2014/main" id="{561C6204-7399-F5FB-99D4-D5684FF5A608}"/>
                </a:ext>
              </a:extLst>
            </p:cNvPr>
            <p:cNvSpPr>
              <a:spLocks noChangeAspect="1"/>
            </p:cNvSpPr>
            <p:nvPr/>
          </p:nvSpPr>
          <p:spPr bwMode="auto">
            <a:xfrm flipV="1">
              <a:off x="5948364" y="5486399"/>
              <a:ext cx="300036" cy="204689"/>
            </a:xfrm>
            <a:custGeom>
              <a:avLst/>
              <a:gdLst>
                <a:gd name="T0" fmla="*/ 0 w 528"/>
                <a:gd name="T1" fmla="*/ 0 h 600"/>
                <a:gd name="T2" fmla="*/ 2147483646 w 528"/>
                <a:gd name="T3" fmla="*/ 0 h 600"/>
                <a:gd name="T4" fmla="*/ 2147483646 w 528"/>
                <a:gd name="T5" fmla="*/ 2147483646 h 600"/>
                <a:gd name="T6" fmla="*/ 0 60000 65536"/>
                <a:gd name="T7" fmla="*/ 0 60000 65536"/>
                <a:gd name="T8" fmla="*/ 0 60000 65536"/>
                <a:gd name="T9" fmla="*/ 0 w 528"/>
                <a:gd name="T10" fmla="*/ 0 h 600"/>
                <a:gd name="T11" fmla="*/ 528 w 528"/>
                <a:gd name="T12" fmla="*/ 600 h 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28" h="600">
                  <a:moveTo>
                    <a:pt x="0" y="0"/>
                  </a:moveTo>
                  <a:lnTo>
                    <a:pt x="528" y="0"/>
                  </a:lnTo>
                  <a:lnTo>
                    <a:pt x="528" y="600"/>
                  </a:lnTo>
                </a:path>
              </a:pathLst>
            </a:custGeom>
            <a:noFill/>
            <a:ln w="34925">
              <a:solidFill>
                <a:srgbClr val="FFC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Freeform 17">
              <a:extLst>
                <a:ext uri="{FF2B5EF4-FFF2-40B4-BE49-F238E27FC236}">
                  <a16:creationId xmlns:a16="http://schemas.microsoft.com/office/drawing/2014/main" id="{CD1DC43D-3579-DC6E-33FD-36DE4C532761}"/>
                </a:ext>
              </a:extLst>
            </p:cNvPr>
            <p:cNvSpPr>
              <a:spLocks noChangeAspect="1"/>
            </p:cNvSpPr>
            <p:nvPr/>
          </p:nvSpPr>
          <p:spPr bwMode="auto">
            <a:xfrm flipV="1">
              <a:off x="5948364" y="4062511"/>
              <a:ext cx="300036" cy="204689"/>
            </a:xfrm>
            <a:custGeom>
              <a:avLst/>
              <a:gdLst>
                <a:gd name="T0" fmla="*/ 0 w 528"/>
                <a:gd name="T1" fmla="*/ 0 h 600"/>
                <a:gd name="T2" fmla="*/ 2147483646 w 528"/>
                <a:gd name="T3" fmla="*/ 0 h 600"/>
                <a:gd name="T4" fmla="*/ 2147483646 w 528"/>
                <a:gd name="T5" fmla="*/ 2147483646 h 600"/>
                <a:gd name="T6" fmla="*/ 0 60000 65536"/>
                <a:gd name="T7" fmla="*/ 0 60000 65536"/>
                <a:gd name="T8" fmla="*/ 0 60000 65536"/>
                <a:gd name="T9" fmla="*/ 0 w 528"/>
                <a:gd name="T10" fmla="*/ 0 h 600"/>
                <a:gd name="T11" fmla="*/ 528 w 528"/>
                <a:gd name="T12" fmla="*/ 600 h 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28" h="600">
                  <a:moveTo>
                    <a:pt x="0" y="0"/>
                  </a:moveTo>
                  <a:lnTo>
                    <a:pt x="528" y="0"/>
                  </a:lnTo>
                  <a:lnTo>
                    <a:pt x="528" y="600"/>
                  </a:lnTo>
                </a:path>
              </a:pathLst>
            </a:custGeom>
            <a:noFill/>
            <a:ln w="34925">
              <a:solidFill>
                <a:srgbClr val="FFC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Freeform 17">
              <a:extLst>
                <a:ext uri="{FF2B5EF4-FFF2-40B4-BE49-F238E27FC236}">
                  <a16:creationId xmlns:a16="http://schemas.microsoft.com/office/drawing/2014/main" id="{DD50AFCA-65AD-2961-0932-316A46551C19}"/>
                </a:ext>
              </a:extLst>
            </p:cNvPr>
            <p:cNvSpPr>
              <a:spLocks noChangeAspect="1"/>
            </p:cNvSpPr>
            <p:nvPr/>
          </p:nvSpPr>
          <p:spPr bwMode="auto">
            <a:xfrm flipV="1">
              <a:off x="5948364" y="2692599"/>
              <a:ext cx="300036" cy="204689"/>
            </a:xfrm>
            <a:custGeom>
              <a:avLst/>
              <a:gdLst>
                <a:gd name="T0" fmla="*/ 0 w 528"/>
                <a:gd name="T1" fmla="*/ 0 h 600"/>
                <a:gd name="T2" fmla="*/ 2147483646 w 528"/>
                <a:gd name="T3" fmla="*/ 0 h 600"/>
                <a:gd name="T4" fmla="*/ 2147483646 w 528"/>
                <a:gd name="T5" fmla="*/ 2147483646 h 600"/>
                <a:gd name="T6" fmla="*/ 0 60000 65536"/>
                <a:gd name="T7" fmla="*/ 0 60000 65536"/>
                <a:gd name="T8" fmla="*/ 0 60000 65536"/>
                <a:gd name="T9" fmla="*/ 0 w 528"/>
                <a:gd name="T10" fmla="*/ 0 h 600"/>
                <a:gd name="T11" fmla="*/ 528 w 528"/>
                <a:gd name="T12" fmla="*/ 600 h 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28" h="600">
                  <a:moveTo>
                    <a:pt x="0" y="0"/>
                  </a:moveTo>
                  <a:lnTo>
                    <a:pt x="528" y="0"/>
                  </a:lnTo>
                  <a:lnTo>
                    <a:pt x="528" y="600"/>
                  </a:lnTo>
                </a:path>
              </a:pathLst>
            </a:custGeom>
            <a:noFill/>
            <a:ln w="34925">
              <a:solidFill>
                <a:srgbClr val="FFC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17">
              <a:extLst>
                <a:ext uri="{FF2B5EF4-FFF2-40B4-BE49-F238E27FC236}">
                  <a16:creationId xmlns:a16="http://schemas.microsoft.com/office/drawing/2014/main" id="{2FE9333D-C975-28D0-DE4F-EBD555F86735}"/>
                </a:ext>
              </a:extLst>
            </p:cNvPr>
            <p:cNvSpPr>
              <a:spLocks noChangeAspect="1"/>
            </p:cNvSpPr>
            <p:nvPr/>
          </p:nvSpPr>
          <p:spPr bwMode="auto">
            <a:xfrm flipV="1">
              <a:off x="5943600" y="1395509"/>
              <a:ext cx="320037" cy="218334"/>
            </a:xfrm>
            <a:custGeom>
              <a:avLst/>
              <a:gdLst>
                <a:gd name="T0" fmla="*/ 0 w 528"/>
                <a:gd name="T1" fmla="*/ 0 h 600"/>
                <a:gd name="T2" fmla="*/ 2147483646 w 528"/>
                <a:gd name="T3" fmla="*/ 0 h 600"/>
                <a:gd name="T4" fmla="*/ 2147483646 w 528"/>
                <a:gd name="T5" fmla="*/ 2147483646 h 600"/>
                <a:gd name="T6" fmla="*/ 0 60000 65536"/>
                <a:gd name="T7" fmla="*/ 0 60000 65536"/>
                <a:gd name="T8" fmla="*/ 0 60000 65536"/>
                <a:gd name="T9" fmla="*/ 0 w 528"/>
                <a:gd name="T10" fmla="*/ 0 h 600"/>
                <a:gd name="T11" fmla="*/ 528 w 528"/>
                <a:gd name="T12" fmla="*/ 600 h 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28" h="600">
                  <a:moveTo>
                    <a:pt x="0" y="0"/>
                  </a:moveTo>
                  <a:lnTo>
                    <a:pt x="528" y="0"/>
                  </a:lnTo>
                  <a:lnTo>
                    <a:pt x="528" y="600"/>
                  </a:lnTo>
                </a:path>
              </a:pathLst>
            </a:custGeom>
            <a:noFill/>
            <a:ln w="34925">
              <a:solidFill>
                <a:srgbClr val="FFC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" name="TextBox 5">
            <a:extLst>
              <a:ext uri="{FF2B5EF4-FFF2-40B4-BE49-F238E27FC236}">
                <a16:creationId xmlns:a16="http://schemas.microsoft.com/office/drawing/2014/main" id="{8CD747B1-2E54-FAB1-54CC-816BE59ED6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26200" y="935039"/>
            <a:ext cx="300038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  <a:latin typeface="Times" pitchFamily="2" charset="0"/>
              </a:rPr>
              <a:t>1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FF0000"/>
              </a:solidFill>
              <a:latin typeface="Times" pitchFamily="2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FF0000"/>
              </a:solidFill>
              <a:latin typeface="Times" pitchFamily="2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FF0000"/>
              </a:solidFill>
              <a:latin typeface="Times" pitchFamily="2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1200">
              <a:solidFill>
                <a:srgbClr val="FF0000"/>
              </a:solidFill>
              <a:latin typeface="Times" pitchFamily="2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  <a:latin typeface="Times" pitchFamily="2" charset="0"/>
              </a:rPr>
              <a:t>0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FF0000"/>
              </a:solidFill>
              <a:latin typeface="Times" pitchFamily="2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FF0000"/>
              </a:solidFill>
              <a:latin typeface="Times" pitchFamily="2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FF0000"/>
              </a:solidFill>
              <a:latin typeface="Times" pitchFamily="2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2000">
              <a:solidFill>
                <a:srgbClr val="FF0000"/>
              </a:solidFill>
              <a:latin typeface="Times" pitchFamily="2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  <a:latin typeface="Times" pitchFamily="2" charset="0"/>
              </a:rPr>
              <a:t>1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FF0000"/>
              </a:solidFill>
              <a:latin typeface="Times" pitchFamily="2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FF0000"/>
              </a:solidFill>
              <a:latin typeface="Times" pitchFamily="2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FF0000"/>
              </a:solidFill>
              <a:latin typeface="Times" pitchFamily="2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FF0000"/>
              </a:solidFill>
              <a:latin typeface="Times" pitchFamily="2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  <a:latin typeface="Times" pitchFamily="2" charset="0"/>
              </a:rPr>
              <a:t>0</a:t>
            </a:r>
          </a:p>
        </p:txBody>
      </p:sp>
      <p:cxnSp>
        <p:nvCxnSpPr>
          <p:cNvPr id="10" name="Straight Connector 2">
            <a:extLst>
              <a:ext uri="{FF2B5EF4-FFF2-40B4-BE49-F238E27FC236}">
                <a16:creationId xmlns:a16="http://schemas.microsoft.com/office/drawing/2014/main" id="{781F928F-0CF7-03FF-3C99-AF43FC1467DE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3976689" y="1341438"/>
            <a:ext cx="2160586" cy="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" name="Straight Connector 2">
            <a:extLst>
              <a:ext uri="{FF2B5EF4-FFF2-40B4-BE49-F238E27FC236}">
                <a16:creationId xmlns:a16="http://schemas.microsoft.com/office/drawing/2014/main" id="{BDA45CDE-1595-F810-A1DE-DDF9C256B650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3976689" y="2641601"/>
            <a:ext cx="2160586" cy="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" name="Straight Connector 2">
            <a:extLst>
              <a:ext uri="{FF2B5EF4-FFF2-40B4-BE49-F238E27FC236}">
                <a16:creationId xmlns:a16="http://schemas.microsoft.com/office/drawing/2014/main" id="{8CE59527-EAE1-E891-779D-A534978B6F22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3976689" y="4043363"/>
            <a:ext cx="2160586" cy="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" name="Straight Connector 2">
            <a:extLst>
              <a:ext uri="{FF2B5EF4-FFF2-40B4-BE49-F238E27FC236}">
                <a16:creationId xmlns:a16="http://schemas.microsoft.com/office/drawing/2014/main" id="{BE9E20A3-FC20-E4D8-94A9-7AC58C91A6C1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3976689" y="5445125"/>
            <a:ext cx="2160586" cy="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" name="Straight Connector 2">
            <a:extLst>
              <a:ext uri="{FF2B5EF4-FFF2-40B4-BE49-F238E27FC236}">
                <a16:creationId xmlns:a16="http://schemas.microsoft.com/office/drawing/2014/main" id="{0161F168-64EE-4EDB-281B-8255E25C76C1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6324601" y="3935612"/>
            <a:ext cx="401637" cy="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" name="Straight Connector 2">
            <a:extLst>
              <a:ext uri="{FF2B5EF4-FFF2-40B4-BE49-F238E27FC236}">
                <a16:creationId xmlns:a16="http://schemas.microsoft.com/office/drawing/2014/main" id="{792D0B58-419A-A7D8-CE69-861207CBAE56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6324600" y="5324475"/>
            <a:ext cx="365125" cy="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" name="Straight Connector 2">
            <a:extLst>
              <a:ext uri="{FF2B5EF4-FFF2-40B4-BE49-F238E27FC236}">
                <a16:creationId xmlns:a16="http://schemas.microsoft.com/office/drawing/2014/main" id="{67494426-08C2-7017-F4DC-20556781240C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6281893" y="2519364"/>
            <a:ext cx="365125" cy="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" name="Straight Connector 2">
            <a:extLst>
              <a:ext uri="{FF2B5EF4-FFF2-40B4-BE49-F238E27FC236}">
                <a16:creationId xmlns:a16="http://schemas.microsoft.com/office/drawing/2014/main" id="{203A76C6-8FFC-A326-EDFF-112A01528793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6300149" y="1219200"/>
            <a:ext cx="365125" cy="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" name="TextBox 12">
            <a:extLst>
              <a:ext uri="{FF2B5EF4-FFF2-40B4-BE49-F238E27FC236}">
                <a16:creationId xmlns:a16="http://schemas.microsoft.com/office/drawing/2014/main" id="{B10DDC47-A391-F658-7289-0496E81B43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50125" y="931864"/>
            <a:ext cx="300038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FF0000"/>
                </a:solidFill>
                <a:latin typeface="Times" pitchFamily="2" charset="0"/>
              </a:rPr>
              <a:t>1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1800" dirty="0">
              <a:solidFill>
                <a:srgbClr val="FF0000"/>
              </a:solidFill>
              <a:latin typeface="Times" pitchFamily="2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1800" dirty="0">
              <a:solidFill>
                <a:srgbClr val="FF0000"/>
              </a:solidFill>
              <a:latin typeface="Times" pitchFamily="2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1800" dirty="0">
              <a:solidFill>
                <a:srgbClr val="FF0000"/>
              </a:solidFill>
              <a:latin typeface="Times" pitchFamily="2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1200" dirty="0">
              <a:solidFill>
                <a:srgbClr val="FF0000"/>
              </a:solidFill>
              <a:latin typeface="Times" pitchFamily="2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FF0000"/>
                </a:solidFill>
                <a:latin typeface="Times" pitchFamily="2" charset="0"/>
              </a:rPr>
              <a:t>0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1800" dirty="0">
              <a:solidFill>
                <a:srgbClr val="FF0000"/>
              </a:solidFill>
              <a:latin typeface="Times" pitchFamily="2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1800" dirty="0">
              <a:solidFill>
                <a:srgbClr val="FF0000"/>
              </a:solidFill>
              <a:latin typeface="Times" pitchFamily="2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1800" dirty="0">
              <a:solidFill>
                <a:srgbClr val="FF0000"/>
              </a:solidFill>
              <a:latin typeface="Times" pitchFamily="2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2000" dirty="0">
              <a:solidFill>
                <a:srgbClr val="FF0000"/>
              </a:solidFill>
              <a:latin typeface="Times" pitchFamily="2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FF0000"/>
                </a:solidFill>
                <a:latin typeface="Times" pitchFamily="2" charset="0"/>
              </a:rPr>
              <a:t>1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1800" dirty="0">
              <a:solidFill>
                <a:srgbClr val="FF0000"/>
              </a:solidFill>
              <a:latin typeface="Times" pitchFamily="2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1800" dirty="0">
              <a:solidFill>
                <a:srgbClr val="FF0000"/>
              </a:solidFill>
              <a:latin typeface="Times" pitchFamily="2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1800" dirty="0">
              <a:solidFill>
                <a:srgbClr val="FF0000"/>
              </a:solidFill>
              <a:latin typeface="Times" pitchFamily="2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1800" dirty="0">
              <a:solidFill>
                <a:srgbClr val="FF0000"/>
              </a:solidFill>
              <a:latin typeface="Times" pitchFamily="2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FF0000"/>
                </a:solidFill>
                <a:latin typeface="Times" pitchFamily="2" charset="0"/>
              </a:rPr>
              <a:t>0</a:t>
            </a:r>
          </a:p>
        </p:txBody>
      </p:sp>
      <p:sp>
        <p:nvSpPr>
          <p:cNvPr id="16" name="TextBox 13">
            <a:extLst>
              <a:ext uri="{FF2B5EF4-FFF2-40B4-BE49-F238E27FC236}">
                <a16:creationId xmlns:a16="http://schemas.microsoft.com/office/drawing/2014/main" id="{724BC079-89CD-AEF6-BD9B-654F965CD4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96225" y="2692599"/>
            <a:ext cx="3121025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0" dirty="0">
                <a:solidFill>
                  <a:srgbClr val="FF0000"/>
                </a:solidFill>
                <a:latin typeface="Times" pitchFamily="2" charset="0"/>
              </a:rPr>
              <a:t>When the next positive edge of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0" dirty="0">
                <a:solidFill>
                  <a:srgbClr val="FF0000"/>
                </a:solidFill>
                <a:latin typeface="Times" pitchFamily="2" charset="0"/>
              </a:rPr>
              <a:t>the clock arrives, the outputs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0" dirty="0">
                <a:solidFill>
                  <a:srgbClr val="FF0000"/>
                </a:solidFill>
                <a:latin typeface="Times" pitchFamily="2" charset="0"/>
              </a:rPr>
              <a:t>of the flip-flops are updated.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8220567D-E565-8E5D-BDCC-BD181D77DC38}"/>
              </a:ext>
            </a:extLst>
          </p:cNvPr>
          <p:cNvGrpSpPr/>
          <p:nvPr/>
        </p:nvGrpSpPr>
        <p:grpSpPr>
          <a:xfrm>
            <a:off x="7102164" y="1220987"/>
            <a:ext cx="548001" cy="4105275"/>
            <a:chOff x="7086599" y="1220987"/>
            <a:chExt cx="401638" cy="4105275"/>
          </a:xfrm>
        </p:grpSpPr>
        <p:cxnSp>
          <p:nvCxnSpPr>
            <p:cNvPr id="20" name="Straight Connector 2">
              <a:extLst>
                <a:ext uri="{FF2B5EF4-FFF2-40B4-BE49-F238E27FC236}">
                  <a16:creationId xmlns:a16="http://schemas.microsoft.com/office/drawing/2014/main" id="{2F708CC4-6CB6-242A-95F5-CF0C3847C80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7086600" y="3937399"/>
              <a:ext cx="401637" cy="0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" name="Straight Connector 2">
              <a:extLst>
                <a:ext uri="{FF2B5EF4-FFF2-40B4-BE49-F238E27FC236}">
                  <a16:creationId xmlns:a16="http://schemas.microsoft.com/office/drawing/2014/main" id="{6D7BBE11-40A5-18F5-2A6B-67C7D5EA45EB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7086599" y="5326262"/>
              <a:ext cx="365125" cy="0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" name="Straight Connector 2">
              <a:extLst>
                <a:ext uri="{FF2B5EF4-FFF2-40B4-BE49-F238E27FC236}">
                  <a16:creationId xmlns:a16="http://schemas.microsoft.com/office/drawing/2014/main" id="{81BDCFA2-EEDF-7CCC-60BD-7C023F5491D6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7101005" y="2521151"/>
              <a:ext cx="365125" cy="0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" name="Straight Connector 2">
              <a:extLst>
                <a:ext uri="{FF2B5EF4-FFF2-40B4-BE49-F238E27FC236}">
                  <a16:creationId xmlns:a16="http://schemas.microsoft.com/office/drawing/2014/main" id="{0663DCC6-DCD9-362D-D419-8A1CD7DCB0F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7101008" y="1220987"/>
              <a:ext cx="365125" cy="0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328529820"/>
      </p:ext>
    </p:extLst>
  </p:cSld>
  <p:clrMapOvr>
    <a:masterClrMapping/>
  </p:clrMapOvr>
  <p:transition/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761" name="Picture 199">
            <a:extLst>
              <a:ext uri="{FF2B5EF4-FFF2-40B4-BE49-F238E27FC236}">
                <a16:creationId xmlns:a16="http://schemas.microsoft.com/office/drawing/2014/main" id="{351F845F-25CC-1348-87ED-0DCDAAE3FC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739776"/>
            <a:ext cx="4495800" cy="596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7762" name="Title 1">
            <a:extLst>
              <a:ext uri="{FF2B5EF4-FFF2-40B4-BE49-F238E27FC236}">
                <a16:creationId xmlns:a16="http://schemas.microsoft.com/office/drawing/2014/main" id="{02B4476D-D877-DA49-A03F-F496DFF367DE}"/>
              </a:ext>
            </a:extLst>
          </p:cNvPr>
          <p:cNvSpPr txBox="1">
            <a:spLocks/>
          </p:cNvSpPr>
          <p:nvPr/>
        </p:nvSpPr>
        <p:spPr bwMode="auto">
          <a:xfrm>
            <a:off x="914400" y="0"/>
            <a:ext cx="9144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rgbClr val="000000"/>
                </a:solidFill>
              </a:rPr>
              <a:t>A counter with parallel-load capability</a:t>
            </a:r>
          </a:p>
        </p:txBody>
      </p:sp>
      <p:sp>
        <p:nvSpPr>
          <p:cNvPr id="117763" name="TextBox 125">
            <a:extLst>
              <a:ext uri="{FF2B5EF4-FFF2-40B4-BE49-F238E27FC236}">
                <a16:creationId xmlns:a16="http://schemas.microsoft.com/office/drawing/2014/main" id="{22749F0F-13A9-E648-8703-6BFBC6C722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05700" y="6550026"/>
            <a:ext cx="25527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0">
                <a:solidFill>
                  <a:srgbClr val="000000"/>
                </a:solidFill>
                <a:latin typeface="Times" pitchFamily="2" charset="0"/>
              </a:rPr>
              <a:t>[ Figure 5.24 from the textbook ]</a:t>
            </a:r>
          </a:p>
        </p:txBody>
      </p:sp>
    </p:spTree>
    <p:extLst>
      <p:ext uri="{BB962C8B-B14F-4D97-AF65-F5344CB8AC3E}">
        <p14:creationId xmlns:p14="http://schemas.microsoft.com/office/powerpoint/2010/main" val="3044071033"/>
      </p:ext>
    </p:extLst>
  </p:cSld>
  <p:clrMapOvr>
    <a:masterClrMapping/>
  </p:clrMapOvr>
  <p:transition/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809" name="Picture 199">
            <a:extLst>
              <a:ext uri="{FF2B5EF4-FFF2-40B4-BE49-F238E27FC236}">
                <a16:creationId xmlns:a16="http://schemas.microsoft.com/office/drawing/2014/main" id="{FD76324C-F506-7740-8445-6C74E78830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739776"/>
            <a:ext cx="4495800" cy="596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9810" name="Title 1">
            <a:extLst>
              <a:ext uri="{FF2B5EF4-FFF2-40B4-BE49-F238E27FC236}">
                <a16:creationId xmlns:a16="http://schemas.microsoft.com/office/drawing/2014/main" id="{4D28600B-1144-AA4E-81DC-4825B8C1DF8F}"/>
              </a:ext>
            </a:extLst>
          </p:cNvPr>
          <p:cNvSpPr txBox="1">
            <a:spLocks/>
          </p:cNvSpPr>
          <p:nvPr/>
        </p:nvSpPr>
        <p:spPr bwMode="auto">
          <a:xfrm>
            <a:off x="914400" y="0"/>
            <a:ext cx="9144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dirty="0">
                <a:solidFill>
                  <a:srgbClr val="000000"/>
                </a:solidFill>
              </a:rPr>
              <a:t>How to run this as a counter</a:t>
            </a:r>
          </a:p>
        </p:txBody>
      </p:sp>
      <p:sp>
        <p:nvSpPr>
          <p:cNvPr id="119811" name="TextBox 4">
            <a:extLst>
              <a:ext uri="{FF2B5EF4-FFF2-40B4-BE49-F238E27FC236}">
                <a16:creationId xmlns:a16="http://schemas.microsoft.com/office/drawing/2014/main" id="{CB1210E2-B47E-8B4F-8A76-09C32C97C1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8275" y="6143625"/>
            <a:ext cx="3000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FF0000"/>
                </a:solidFill>
                <a:latin typeface="Times" pitchFamily="2" charset="0"/>
              </a:rPr>
              <a:t>0</a:t>
            </a:r>
          </a:p>
        </p:txBody>
      </p:sp>
      <p:cxnSp>
        <p:nvCxnSpPr>
          <p:cNvPr id="119814" name="Straight Connector 2">
            <a:extLst>
              <a:ext uri="{FF2B5EF4-FFF2-40B4-BE49-F238E27FC236}">
                <a16:creationId xmlns:a16="http://schemas.microsoft.com/office/drawing/2014/main" id="{793581B6-ADCE-6347-A735-1990D7721C88}"/>
              </a:ext>
            </a:extLst>
          </p:cNvPr>
          <p:cNvCxnSpPr>
            <a:cxnSpLocks noChangeShapeType="1"/>
          </p:cNvCxnSpPr>
          <p:nvPr/>
        </p:nvCxnSpPr>
        <p:spPr bwMode="auto">
          <a:xfrm flipH="1" flipV="1">
            <a:off x="6126164" y="1066800"/>
            <a:ext cx="198437" cy="15240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9815" name="Straight Connector 9">
            <a:extLst>
              <a:ext uri="{FF2B5EF4-FFF2-40B4-BE49-F238E27FC236}">
                <a16:creationId xmlns:a16="http://schemas.microsoft.com/office/drawing/2014/main" id="{AF798C55-3AFC-654D-863E-05926F000BB7}"/>
              </a:ext>
            </a:extLst>
          </p:cNvPr>
          <p:cNvCxnSpPr>
            <a:cxnSpLocks noChangeShapeType="1"/>
          </p:cNvCxnSpPr>
          <p:nvPr/>
        </p:nvCxnSpPr>
        <p:spPr bwMode="auto">
          <a:xfrm flipH="1" flipV="1">
            <a:off x="6126164" y="2362200"/>
            <a:ext cx="207961" cy="157164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9816" name="Straight Connector 10">
            <a:extLst>
              <a:ext uri="{FF2B5EF4-FFF2-40B4-BE49-F238E27FC236}">
                <a16:creationId xmlns:a16="http://schemas.microsoft.com/office/drawing/2014/main" id="{42EBAED3-CB30-A74A-8EFC-9B8803FF7775}"/>
              </a:ext>
            </a:extLst>
          </p:cNvPr>
          <p:cNvCxnSpPr>
            <a:cxnSpLocks noChangeShapeType="1"/>
          </p:cNvCxnSpPr>
          <p:nvPr/>
        </p:nvCxnSpPr>
        <p:spPr bwMode="auto">
          <a:xfrm flipH="1" flipV="1">
            <a:off x="6126164" y="3810000"/>
            <a:ext cx="198437" cy="111125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9817" name="Straight Connector 11">
            <a:extLst>
              <a:ext uri="{FF2B5EF4-FFF2-40B4-BE49-F238E27FC236}">
                <a16:creationId xmlns:a16="http://schemas.microsoft.com/office/drawing/2014/main" id="{F064F552-F235-8C4F-8115-1239619D9233}"/>
              </a:ext>
            </a:extLst>
          </p:cNvPr>
          <p:cNvCxnSpPr>
            <a:cxnSpLocks noChangeShapeType="1"/>
          </p:cNvCxnSpPr>
          <p:nvPr/>
        </p:nvCxnSpPr>
        <p:spPr bwMode="auto">
          <a:xfrm flipH="1" flipV="1">
            <a:off x="6126164" y="5181600"/>
            <a:ext cx="207961" cy="142875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9818" name="TextBox 12">
            <a:extLst>
              <a:ext uri="{FF2B5EF4-FFF2-40B4-BE49-F238E27FC236}">
                <a16:creationId xmlns:a16="http://schemas.microsoft.com/office/drawing/2014/main" id="{6BF005AC-638B-8948-84E0-40C34C9D6F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987" y="5472288"/>
            <a:ext cx="3054041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0" dirty="0">
                <a:solidFill>
                  <a:srgbClr val="FF0000"/>
                </a:solidFill>
                <a:latin typeface="Times" pitchFamily="2" charset="0"/>
              </a:rPr>
              <a:t>When  "Load" is 0 this reduces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0" dirty="0">
                <a:solidFill>
                  <a:srgbClr val="FF0000"/>
                </a:solidFill>
                <a:latin typeface="Times" pitchFamily="2" charset="0"/>
              </a:rPr>
              <a:t>to the previous counter circuit.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0" dirty="0">
                <a:solidFill>
                  <a:srgbClr val="FF0000"/>
                </a:solidFill>
                <a:latin typeface="Times" pitchFamily="2" charset="0"/>
              </a:rPr>
              <a:t>As if the </a:t>
            </a:r>
            <a:r>
              <a:rPr lang="en-US" altLang="en-US" sz="1800" b="0" dirty="0" err="1">
                <a:solidFill>
                  <a:srgbClr val="FF0000"/>
                </a:solidFill>
                <a:latin typeface="Times" pitchFamily="2" charset="0"/>
              </a:rPr>
              <a:t>MUXes</a:t>
            </a:r>
            <a:r>
              <a:rPr lang="en-US" altLang="en-US" sz="1800" b="0" dirty="0">
                <a:solidFill>
                  <a:srgbClr val="FF0000"/>
                </a:solidFill>
                <a:latin typeface="Times" pitchFamily="2" charset="0"/>
              </a:rPr>
              <a:t> are not there.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6D5AC5-9CE6-2252-257C-13DB3AB7F72C}"/>
              </a:ext>
            </a:extLst>
          </p:cNvPr>
          <p:cNvGrpSpPr/>
          <p:nvPr/>
        </p:nvGrpSpPr>
        <p:grpSpPr>
          <a:xfrm>
            <a:off x="3976689" y="1395509"/>
            <a:ext cx="2286948" cy="5081491"/>
            <a:chOff x="3976689" y="1395509"/>
            <a:chExt cx="2286948" cy="5081491"/>
          </a:xfrm>
        </p:grpSpPr>
        <p:sp>
          <p:nvSpPr>
            <p:cNvPr id="3" name="Freeform 17">
              <a:extLst>
                <a:ext uri="{FF2B5EF4-FFF2-40B4-BE49-F238E27FC236}">
                  <a16:creationId xmlns:a16="http://schemas.microsoft.com/office/drawing/2014/main" id="{58BE1508-C3DC-5141-F090-C47E8B6C959B}"/>
                </a:ext>
              </a:extLst>
            </p:cNvPr>
            <p:cNvSpPr>
              <a:spLocks noChangeAspect="1"/>
            </p:cNvSpPr>
            <p:nvPr/>
          </p:nvSpPr>
          <p:spPr bwMode="auto">
            <a:xfrm flipV="1">
              <a:off x="3976689" y="1624110"/>
              <a:ext cx="1976436" cy="4852890"/>
            </a:xfrm>
            <a:custGeom>
              <a:avLst/>
              <a:gdLst>
                <a:gd name="T0" fmla="*/ 0 w 528"/>
                <a:gd name="T1" fmla="*/ 0 h 600"/>
                <a:gd name="T2" fmla="*/ 2147483646 w 528"/>
                <a:gd name="T3" fmla="*/ 0 h 600"/>
                <a:gd name="T4" fmla="*/ 2147483646 w 528"/>
                <a:gd name="T5" fmla="*/ 2147483646 h 600"/>
                <a:gd name="T6" fmla="*/ 0 60000 65536"/>
                <a:gd name="T7" fmla="*/ 0 60000 65536"/>
                <a:gd name="T8" fmla="*/ 0 60000 65536"/>
                <a:gd name="T9" fmla="*/ 0 w 528"/>
                <a:gd name="T10" fmla="*/ 0 h 600"/>
                <a:gd name="T11" fmla="*/ 528 w 528"/>
                <a:gd name="T12" fmla="*/ 600 h 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28" h="600">
                  <a:moveTo>
                    <a:pt x="0" y="0"/>
                  </a:moveTo>
                  <a:lnTo>
                    <a:pt x="528" y="0"/>
                  </a:lnTo>
                  <a:lnTo>
                    <a:pt x="528" y="600"/>
                  </a:lnTo>
                </a:path>
              </a:pathLst>
            </a:custGeom>
            <a:noFill/>
            <a:ln w="34925">
              <a:solidFill>
                <a:srgbClr val="FFC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Freeform 17">
              <a:extLst>
                <a:ext uri="{FF2B5EF4-FFF2-40B4-BE49-F238E27FC236}">
                  <a16:creationId xmlns:a16="http://schemas.microsoft.com/office/drawing/2014/main" id="{561C6204-7399-F5FB-99D4-D5684FF5A608}"/>
                </a:ext>
              </a:extLst>
            </p:cNvPr>
            <p:cNvSpPr>
              <a:spLocks noChangeAspect="1"/>
            </p:cNvSpPr>
            <p:nvPr/>
          </p:nvSpPr>
          <p:spPr bwMode="auto">
            <a:xfrm flipV="1">
              <a:off x="5948364" y="5486399"/>
              <a:ext cx="300036" cy="204689"/>
            </a:xfrm>
            <a:custGeom>
              <a:avLst/>
              <a:gdLst>
                <a:gd name="T0" fmla="*/ 0 w 528"/>
                <a:gd name="T1" fmla="*/ 0 h 600"/>
                <a:gd name="T2" fmla="*/ 2147483646 w 528"/>
                <a:gd name="T3" fmla="*/ 0 h 600"/>
                <a:gd name="T4" fmla="*/ 2147483646 w 528"/>
                <a:gd name="T5" fmla="*/ 2147483646 h 600"/>
                <a:gd name="T6" fmla="*/ 0 60000 65536"/>
                <a:gd name="T7" fmla="*/ 0 60000 65536"/>
                <a:gd name="T8" fmla="*/ 0 60000 65536"/>
                <a:gd name="T9" fmla="*/ 0 w 528"/>
                <a:gd name="T10" fmla="*/ 0 h 600"/>
                <a:gd name="T11" fmla="*/ 528 w 528"/>
                <a:gd name="T12" fmla="*/ 600 h 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28" h="600">
                  <a:moveTo>
                    <a:pt x="0" y="0"/>
                  </a:moveTo>
                  <a:lnTo>
                    <a:pt x="528" y="0"/>
                  </a:lnTo>
                  <a:lnTo>
                    <a:pt x="528" y="600"/>
                  </a:lnTo>
                </a:path>
              </a:pathLst>
            </a:custGeom>
            <a:noFill/>
            <a:ln w="34925">
              <a:solidFill>
                <a:srgbClr val="FFC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Freeform 17">
              <a:extLst>
                <a:ext uri="{FF2B5EF4-FFF2-40B4-BE49-F238E27FC236}">
                  <a16:creationId xmlns:a16="http://schemas.microsoft.com/office/drawing/2014/main" id="{CD1DC43D-3579-DC6E-33FD-36DE4C532761}"/>
                </a:ext>
              </a:extLst>
            </p:cNvPr>
            <p:cNvSpPr>
              <a:spLocks noChangeAspect="1"/>
            </p:cNvSpPr>
            <p:nvPr/>
          </p:nvSpPr>
          <p:spPr bwMode="auto">
            <a:xfrm flipV="1">
              <a:off x="5948364" y="4062511"/>
              <a:ext cx="300036" cy="204689"/>
            </a:xfrm>
            <a:custGeom>
              <a:avLst/>
              <a:gdLst>
                <a:gd name="T0" fmla="*/ 0 w 528"/>
                <a:gd name="T1" fmla="*/ 0 h 600"/>
                <a:gd name="T2" fmla="*/ 2147483646 w 528"/>
                <a:gd name="T3" fmla="*/ 0 h 600"/>
                <a:gd name="T4" fmla="*/ 2147483646 w 528"/>
                <a:gd name="T5" fmla="*/ 2147483646 h 600"/>
                <a:gd name="T6" fmla="*/ 0 60000 65536"/>
                <a:gd name="T7" fmla="*/ 0 60000 65536"/>
                <a:gd name="T8" fmla="*/ 0 60000 65536"/>
                <a:gd name="T9" fmla="*/ 0 w 528"/>
                <a:gd name="T10" fmla="*/ 0 h 600"/>
                <a:gd name="T11" fmla="*/ 528 w 528"/>
                <a:gd name="T12" fmla="*/ 600 h 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28" h="600">
                  <a:moveTo>
                    <a:pt x="0" y="0"/>
                  </a:moveTo>
                  <a:lnTo>
                    <a:pt x="528" y="0"/>
                  </a:lnTo>
                  <a:lnTo>
                    <a:pt x="528" y="600"/>
                  </a:lnTo>
                </a:path>
              </a:pathLst>
            </a:custGeom>
            <a:noFill/>
            <a:ln w="34925">
              <a:solidFill>
                <a:srgbClr val="FFC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Freeform 17">
              <a:extLst>
                <a:ext uri="{FF2B5EF4-FFF2-40B4-BE49-F238E27FC236}">
                  <a16:creationId xmlns:a16="http://schemas.microsoft.com/office/drawing/2014/main" id="{DD50AFCA-65AD-2961-0932-316A46551C19}"/>
                </a:ext>
              </a:extLst>
            </p:cNvPr>
            <p:cNvSpPr>
              <a:spLocks noChangeAspect="1"/>
            </p:cNvSpPr>
            <p:nvPr/>
          </p:nvSpPr>
          <p:spPr bwMode="auto">
            <a:xfrm flipV="1">
              <a:off x="5948364" y="2692599"/>
              <a:ext cx="300036" cy="204689"/>
            </a:xfrm>
            <a:custGeom>
              <a:avLst/>
              <a:gdLst>
                <a:gd name="T0" fmla="*/ 0 w 528"/>
                <a:gd name="T1" fmla="*/ 0 h 600"/>
                <a:gd name="T2" fmla="*/ 2147483646 w 528"/>
                <a:gd name="T3" fmla="*/ 0 h 600"/>
                <a:gd name="T4" fmla="*/ 2147483646 w 528"/>
                <a:gd name="T5" fmla="*/ 2147483646 h 600"/>
                <a:gd name="T6" fmla="*/ 0 60000 65536"/>
                <a:gd name="T7" fmla="*/ 0 60000 65536"/>
                <a:gd name="T8" fmla="*/ 0 60000 65536"/>
                <a:gd name="T9" fmla="*/ 0 w 528"/>
                <a:gd name="T10" fmla="*/ 0 h 600"/>
                <a:gd name="T11" fmla="*/ 528 w 528"/>
                <a:gd name="T12" fmla="*/ 600 h 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28" h="600">
                  <a:moveTo>
                    <a:pt x="0" y="0"/>
                  </a:moveTo>
                  <a:lnTo>
                    <a:pt x="528" y="0"/>
                  </a:lnTo>
                  <a:lnTo>
                    <a:pt x="528" y="600"/>
                  </a:lnTo>
                </a:path>
              </a:pathLst>
            </a:custGeom>
            <a:noFill/>
            <a:ln w="34925">
              <a:solidFill>
                <a:srgbClr val="FFC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17">
              <a:extLst>
                <a:ext uri="{FF2B5EF4-FFF2-40B4-BE49-F238E27FC236}">
                  <a16:creationId xmlns:a16="http://schemas.microsoft.com/office/drawing/2014/main" id="{2FE9333D-C975-28D0-DE4F-EBD555F86735}"/>
                </a:ext>
              </a:extLst>
            </p:cNvPr>
            <p:cNvSpPr>
              <a:spLocks noChangeAspect="1"/>
            </p:cNvSpPr>
            <p:nvPr/>
          </p:nvSpPr>
          <p:spPr bwMode="auto">
            <a:xfrm flipV="1">
              <a:off x="5943600" y="1395509"/>
              <a:ext cx="320037" cy="218334"/>
            </a:xfrm>
            <a:custGeom>
              <a:avLst/>
              <a:gdLst>
                <a:gd name="T0" fmla="*/ 0 w 528"/>
                <a:gd name="T1" fmla="*/ 0 h 600"/>
                <a:gd name="T2" fmla="*/ 2147483646 w 528"/>
                <a:gd name="T3" fmla="*/ 0 h 600"/>
                <a:gd name="T4" fmla="*/ 2147483646 w 528"/>
                <a:gd name="T5" fmla="*/ 2147483646 h 600"/>
                <a:gd name="T6" fmla="*/ 0 60000 65536"/>
                <a:gd name="T7" fmla="*/ 0 60000 65536"/>
                <a:gd name="T8" fmla="*/ 0 60000 65536"/>
                <a:gd name="T9" fmla="*/ 0 w 528"/>
                <a:gd name="T10" fmla="*/ 0 h 600"/>
                <a:gd name="T11" fmla="*/ 528 w 528"/>
                <a:gd name="T12" fmla="*/ 600 h 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28" h="600">
                  <a:moveTo>
                    <a:pt x="0" y="0"/>
                  </a:moveTo>
                  <a:lnTo>
                    <a:pt x="528" y="0"/>
                  </a:lnTo>
                  <a:lnTo>
                    <a:pt x="528" y="600"/>
                  </a:lnTo>
                </a:path>
              </a:pathLst>
            </a:custGeom>
            <a:noFill/>
            <a:ln w="34925">
              <a:solidFill>
                <a:srgbClr val="FFC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05788037"/>
      </p:ext>
    </p:extLst>
  </p:cSld>
  <p:clrMapOvr>
    <a:masterClrMapping/>
  </p:clrMapOvr>
  <p:transition/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41" name="Picture 455">
            <a:extLst>
              <a:ext uri="{FF2B5EF4-FFF2-40B4-BE49-F238E27FC236}">
                <a16:creationId xmlns:a16="http://schemas.microsoft.com/office/drawing/2014/main" id="{8DA56894-5BCC-8649-B4D9-658E025E99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762000"/>
            <a:ext cx="5181600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42" name="Title 1">
            <a:extLst>
              <a:ext uri="{FF2B5EF4-FFF2-40B4-BE49-F238E27FC236}">
                <a16:creationId xmlns:a16="http://schemas.microsoft.com/office/drawing/2014/main" id="{B4A16638-B54E-4245-83FF-0392299D2D3A}"/>
              </a:ext>
            </a:extLst>
          </p:cNvPr>
          <p:cNvSpPr txBox="1">
            <a:spLocks/>
          </p:cNvSpPr>
          <p:nvPr/>
        </p:nvSpPr>
        <p:spPr bwMode="auto">
          <a:xfrm>
            <a:off x="914400" y="0"/>
            <a:ext cx="9144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dirty="0">
                <a:solidFill>
                  <a:srgbClr val="000000"/>
                </a:solidFill>
              </a:rPr>
              <a:t>It reduces to this 4-bit up-counter</a:t>
            </a:r>
          </a:p>
        </p:txBody>
      </p:sp>
      <p:sp>
        <p:nvSpPr>
          <p:cNvPr id="112643" name="TextBox 125">
            <a:extLst>
              <a:ext uri="{FF2B5EF4-FFF2-40B4-BE49-F238E27FC236}">
                <a16:creationId xmlns:a16="http://schemas.microsoft.com/office/drawing/2014/main" id="{21FFD6B3-6C4A-AE45-8AD1-9D2CA938CD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05700" y="6550026"/>
            <a:ext cx="25527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0">
                <a:solidFill>
                  <a:srgbClr val="000000"/>
                </a:solidFill>
                <a:latin typeface="Times" pitchFamily="2" charset="0"/>
              </a:rPr>
              <a:t>[ Figure 5.23 from the textbook ]</a:t>
            </a:r>
          </a:p>
        </p:txBody>
      </p:sp>
      <p:sp>
        <p:nvSpPr>
          <p:cNvPr id="2" name="TextBox 4">
            <a:extLst>
              <a:ext uri="{FF2B5EF4-FFF2-40B4-BE49-F238E27FC236}">
                <a16:creationId xmlns:a16="http://schemas.microsoft.com/office/drawing/2014/main" id="{2EB588EE-E520-C1B5-70D5-ED27AA618B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914400"/>
            <a:ext cx="3000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FF0000"/>
                </a:solidFill>
                <a:latin typeface="Times" pitchFamily="2" charset="0"/>
              </a:rPr>
              <a:t>1</a:t>
            </a:r>
          </a:p>
        </p:txBody>
      </p:sp>
      <p:sp>
        <p:nvSpPr>
          <p:cNvPr id="3" name="TextBox 12">
            <a:extLst>
              <a:ext uri="{FF2B5EF4-FFF2-40B4-BE49-F238E27FC236}">
                <a16:creationId xmlns:a16="http://schemas.microsoft.com/office/drawing/2014/main" id="{C21917FB-284E-EF91-F109-BBAFEE3379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934156"/>
            <a:ext cx="229421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0" dirty="0">
                <a:solidFill>
                  <a:srgbClr val="FF0000"/>
                </a:solidFill>
                <a:latin typeface="Times" pitchFamily="2" charset="0"/>
              </a:rPr>
              <a:t>Make sure to enable it.</a:t>
            </a:r>
          </a:p>
        </p:txBody>
      </p:sp>
    </p:spTree>
    <p:extLst>
      <p:ext uri="{BB962C8B-B14F-4D97-AF65-F5344CB8AC3E}">
        <p14:creationId xmlns:p14="http://schemas.microsoft.com/office/powerpoint/2010/main" val="3047058419"/>
      </p:ext>
    </p:extLst>
  </p:cSld>
  <p:clrMapOvr>
    <a:masterClrMapping/>
  </p:clrMapOvr>
  <p:transition/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665" name="Picture 455">
            <a:extLst>
              <a:ext uri="{FF2B5EF4-FFF2-40B4-BE49-F238E27FC236}">
                <a16:creationId xmlns:a16="http://schemas.microsoft.com/office/drawing/2014/main" id="{D0BAC4E8-59C0-AC40-BFD6-77473E3B9D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762000"/>
            <a:ext cx="5181600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3666" name="Title 1">
            <a:extLst>
              <a:ext uri="{FF2B5EF4-FFF2-40B4-BE49-F238E27FC236}">
                <a16:creationId xmlns:a16="http://schemas.microsoft.com/office/drawing/2014/main" id="{018BEDDA-CED7-A845-B3ED-455A99D45185}"/>
              </a:ext>
            </a:extLst>
          </p:cNvPr>
          <p:cNvSpPr txBox="1">
            <a:spLocks/>
          </p:cNvSpPr>
          <p:nvPr/>
        </p:nvSpPr>
        <p:spPr bwMode="auto">
          <a:xfrm>
            <a:off x="914400" y="0"/>
            <a:ext cx="9144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rgbClr val="000000"/>
                </a:solidFill>
              </a:rPr>
              <a:t>A 4-bit up-counter with D flip-flops</a:t>
            </a:r>
          </a:p>
        </p:txBody>
      </p:sp>
      <p:sp>
        <p:nvSpPr>
          <p:cNvPr id="113667" name="TextBox 125">
            <a:extLst>
              <a:ext uri="{FF2B5EF4-FFF2-40B4-BE49-F238E27FC236}">
                <a16:creationId xmlns:a16="http://schemas.microsoft.com/office/drawing/2014/main" id="{B9488D43-E304-444B-BD65-1F3D2C66A6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05700" y="6550026"/>
            <a:ext cx="25527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0">
                <a:solidFill>
                  <a:srgbClr val="000000"/>
                </a:solidFill>
                <a:latin typeface="Times" pitchFamily="2" charset="0"/>
              </a:rPr>
              <a:t>[ Figure 5.23 from the textbook ]</a:t>
            </a:r>
          </a:p>
        </p:txBody>
      </p:sp>
      <p:grpSp>
        <p:nvGrpSpPr>
          <p:cNvPr id="113668" name="Group 4">
            <a:extLst>
              <a:ext uri="{FF2B5EF4-FFF2-40B4-BE49-F238E27FC236}">
                <a16:creationId xmlns:a16="http://schemas.microsoft.com/office/drawing/2014/main" id="{DCC3157B-1A7B-C747-80EF-0A11E95C054F}"/>
              </a:ext>
            </a:extLst>
          </p:cNvPr>
          <p:cNvGrpSpPr>
            <a:grpSpLocks/>
          </p:cNvGrpSpPr>
          <p:nvPr/>
        </p:nvGrpSpPr>
        <p:grpSpPr bwMode="auto">
          <a:xfrm>
            <a:off x="4826000" y="706439"/>
            <a:ext cx="2846388" cy="1273175"/>
            <a:chOff x="3912243" y="706055"/>
            <a:chExt cx="2846408" cy="1273215"/>
          </a:xfrm>
        </p:grpSpPr>
        <p:sp>
          <p:nvSpPr>
            <p:cNvPr id="2" name="Frame 1">
              <a:extLst>
                <a:ext uri="{FF2B5EF4-FFF2-40B4-BE49-F238E27FC236}">
                  <a16:creationId xmlns:a16="http://schemas.microsoft.com/office/drawing/2014/main" id="{129D6CE2-A4E0-104F-B9DC-6493B62CAE8E}"/>
                </a:ext>
              </a:extLst>
            </p:cNvPr>
            <p:cNvSpPr/>
            <p:nvPr/>
          </p:nvSpPr>
          <p:spPr bwMode="auto">
            <a:xfrm>
              <a:off x="3912243" y="706055"/>
              <a:ext cx="2846408" cy="1273215"/>
            </a:xfrm>
            <a:prstGeom prst="frame">
              <a:avLst>
                <a:gd name="adj1" fmla="val 0"/>
              </a:avLst>
            </a:prstGeom>
            <a:noFill/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/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" charset="0"/>
                <a:ea typeface="ＭＳ Ｐゴシック" charset="0"/>
              </a:endParaRPr>
            </a:p>
          </p:txBody>
        </p:sp>
        <p:sp>
          <p:nvSpPr>
            <p:cNvPr id="113679" name="TextBox 2">
              <a:extLst>
                <a:ext uri="{FF2B5EF4-FFF2-40B4-BE49-F238E27FC236}">
                  <a16:creationId xmlns:a16="http://schemas.microsoft.com/office/drawing/2014/main" id="{8FF3D969-8E44-914C-B51A-8A5393438C7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71081" y="1461304"/>
              <a:ext cx="1252715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000" b="0">
                  <a:solidFill>
                    <a:srgbClr val="FF0000"/>
                  </a:solidFill>
                  <a:latin typeface="Times" pitchFamily="2" charset="0"/>
                </a:rPr>
                <a:t>T flip-flop</a:t>
              </a:r>
              <a:endParaRPr lang="en-US" altLang="en-US" b="0">
                <a:solidFill>
                  <a:srgbClr val="FF0000"/>
                </a:solidFill>
                <a:latin typeface="Times" pitchFamily="2" charset="0"/>
              </a:endParaRPr>
            </a:p>
          </p:txBody>
        </p:sp>
      </p:grpSp>
      <p:grpSp>
        <p:nvGrpSpPr>
          <p:cNvPr id="113669" name="Group 9">
            <a:extLst>
              <a:ext uri="{FF2B5EF4-FFF2-40B4-BE49-F238E27FC236}">
                <a16:creationId xmlns:a16="http://schemas.microsoft.com/office/drawing/2014/main" id="{B2A16323-B30F-4D47-92AE-31B0804A1A0D}"/>
              </a:ext>
            </a:extLst>
          </p:cNvPr>
          <p:cNvGrpSpPr>
            <a:grpSpLocks/>
          </p:cNvGrpSpPr>
          <p:nvPr/>
        </p:nvGrpSpPr>
        <p:grpSpPr bwMode="auto">
          <a:xfrm>
            <a:off x="4816475" y="2097089"/>
            <a:ext cx="2846388" cy="1273175"/>
            <a:chOff x="3912243" y="706055"/>
            <a:chExt cx="2846408" cy="1273215"/>
          </a:xfrm>
        </p:grpSpPr>
        <p:sp>
          <p:nvSpPr>
            <p:cNvPr id="11" name="Frame 10">
              <a:extLst>
                <a:ext uri="{FF2B5EF4-FFF2-40B4-BE49-F238E27FC236}">
                  <a16:creationId xmlns:a16="http://schemas.microsoft.com/office/drawing/2014/main" id="{368655FD-2F2A-E248-BC44-A924008865A0}"/>
                </a:ext>
              </a:extLst>
            </p:cNvPr>
            <p:cNvSpPr/>
            <p:nvPr/>
          </p:nvSpPr>
          <p:spPr bwMode="auto">
            <a:xfrm>
              <a:off x="3912243" y="706055"/>
              <a:ext cx="2846408" cy="1273215"/>
            </a:xfrm>
            <a:prstGeom prst="frame">
              <a:avLst>
                <a:gd name="adj1" fmla="val 0"/>
              </a:avLst>
            </a:prstGeom>
            <a:noFill/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/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" charset="0"/>
                <a:ea typeface="ＭＳ Ｐゴシック" charset="0"/>
              </a:endParaRPr>
            </a:p>
          </p:txBody>
        </p:sp>
        <p:sp>
          <p:nvSpPr>
            <p:cNvPr id="113677" name="TextBox 11">
              <a:extLst>
                <a:ext uri="{FF2B5EF4-FFF2-40B4-BE49-F238E27FC236}">
                  <a16:creationId xmlns:a16="http://schemas.microsoft.com/office/drawing/2014/main" id="{EA43BEE2-26A1-F142-94D4-91A255A6053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71081" y="1461304"/>
              <a:ext cx="1252715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000" b="0">
                  <a:solidFill>
                    <a:srgbClr val="FF0000"/>
                  </a:solidFill>
                  <a:latin typeface="Times" pitchFamily="2" charset="0"/>
                </a:rPr>
                <a:t>T flip-flop</a:t>
              </a:r>
              <a:endParaRPr lang="en-US" altLang="en-US" b="0">
                <a:solidFill>
                  <a:srgbClr val="FF0000"/>
                </a:solidFill>
                <a:latin typeface="Times" pitchFamily="2" charset="0"/>
              </a:endParaRPr>
            </a:p>
          </p:txBody>
        </p:sp>
      </p:grpSp>
      <p:grpSp>
        <p:nvGrpSpPr>
          <p:cNvPr id="113670" name="Group 12">
            <a:extLst>
              <a:ext uri="{FF2B5EF4-FFF2-40B4-BE49-F238E27FC236}">
                <a16:creationId xmlns:a16="http://schemas.microsoft.com/office/drawing/2014/main" id="{45F9403A-4B79-8F49-9B07-1EB659ED64F4}"/>
              </a:ext>
            </a:extLst>
          </p:cNvPr>
          <p:cNvGrpSpPr>
            <a:grpSpLocks/>
          </p:cNvGrpSpPr>
          <p:nvPr/>
        </p:nvGrpSpPr>
        <p:grpSpPr bwMode="auto">
          <a:xfrm>
            <a:off x="4830764" y="3476626"/>
            <a:ext cx="2846387" cy="1273175"/>
            <a:chOff x="3912243" y="706055"/>
            <a:chExt cx="2846408" cy="1273215"/>
          </a:xfrm>
        </p:grpSpPr>
        <p:sp>
          <p:nvSpPr>
            <p:cNvPr id="14" name="Frame 13">
              <a:extLst>
                <a:ext uri="{FF2B5EF4-FFF2-40B4-BE49-F238E27FC236}">
                  <a16:creationId xmlns:a16="http://schemas.microsoft.com/office/drawing/2014/main" id="{3FFBA29F-44EC-DA43-86C6-6103374E76BA}"/>
                </a:ext>
              </a:extLst>
            </p:cNvPr>
            <p:cNvSpPr/>
            <p:nvPr/>
          </p:nvSpPr>
          <p:spPr bwMode="auto">
            <a:xfrm>
              <a:off x="3912243" y="706055"/>
              <a:ext cx="2846408" cy="1273215"/>
            </a:xfrm>
            <a:prstGeom prst="frame">
              <a:avLst>
                <a:gd name="adj1" fmla="val 0"/>
              </a:avLst>
            </a:prstGeom>
            <a:noFill/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/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" charset="0"/>
                <a:ea typeface="ＭＳ Ｐゴシック" charset="0"/>
              </a:endParaRPr>
            </a:p>
          </p:txBody>
        </p:sp>
        <p:sp>
          <p:nvSpPr>
            <p:cNvPr id="113675" name="TextBox 14">
              <a:extLst>
                <a:ext uri="{FF2B5EF4-FFF2-40B4-BE49-F238E27FC236}">
                  <a16:creationId xmlns:a16="http://schemas.microsoft.com/office/drawing/2014/main" id="{E20D6131-EFE2-314A-8436-03AAD7C4972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71081" y="1461304"/>
              <a:ext cx="1252715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000" b="0">
                  <a:solidFill>
                    <a:srgbClr val="FF0000"/>
                  </a:solidFill>
                  <a:latin typeface="Times" pitchFamily="2" charset="0"/>
                </a:rPr>
                <a:t>T flip-flop</a:t>
              </a:r>
              <a:endParaRPr lang="en-US" altLang="en-US" b="0">
                <a:solidFill>
                  <a:srgbClr val="FF0000"/>
                </a:solidFill>
                <a:latin typeface="Times" pitchFamily="2" charset="0"/>
              </a:endParaRPr>
            </a:p>
          </p:txBody>
        </p:sp>
      </p:grpSp>
      <p:grpSp>
        <p:nvGrpSpPr>
          <p:cNvPr id="113671" name="Group 15">
            <a:extLst>
              <a:ext uri="{FF2B5EF4-FFF2-40B4-BE49-F238E27FC236}">
                <a16:creationId xmlns:a16="http://schemas.microsoft.com/office/drawing/2014/main" id="{036221E7-2D60-514C-B289-BE7EF7AD5F7F}"/>
              </a:ext>
            </a:extLst>
          </p:cNvPr>
          <p:cNvGrpSpPr>
            <a:grpSpLocks/>
          </p:cNvGrpSpPr>
          <p:nvPr/>
        </p:nvGrpSpPr>
        <p:grpSpPr bwMode="auto">
          <a:xfrm>
            <a:off x="4832350" y="4843464"/>
            <a:ext cx="2846388" cy="1273175"/>
            <a:chOff x="3912243" y="706055"/>
            <a:chExt cx="2846408" cy="1273215"/>
          </a:xfrm>
        </p:grpSpPr>
        <p:sp>
          <p:nvSpPr>
            <p:cNvPr id="17" name="Frame 16">
              <a:extLst>
                <a:ext uri="{FF2B5EF4-FFF2-40B4-BE49-F238E27FC236}">
                  <a16:creationId xmlns:a16="http://schemas.microsoft.com/office/drawing/2014/main" id="{A7B60ED2-D95B-3941-A0F7-841A70682EFA}"/>
                </a:ext>
              </a:extLst>
            </p:cNvPr>
            <p:cNvSpPr/>
            <p:nvPr/>
          </p:nvSpPr>
          <p:spPr bwMode="auto">
            <a:xfrm>
              <a:off x="3912243" y="706055"/>
              <a:ext cx="2846408" cy="1273215"/>
            </a:xfrm>
            <a:prstGeom prst="frame">
              <a:avLst>
                <a:gd name="adj1" fmla="val 0"/>
              </a:avLst>
            </a:prstGeom>
            <a:noFill/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/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" charset="0"/>
                <a:ea typeface="ＭＳ Ｐゴシック" charset="0"/>
              </a:endParaRPr>
            </a:p>
          </p:txBody>
        </p:sp>
        <p:sp>
          <p:nvSpPr>
            <p:cNvPr id="113673" name="TextBox 17">
              <a:extLst>
                <a:ext uri="{FF2B5EF4-FFF2-40B4-BE49-F238E27FC236}">
                  <a16:creationId xmlns:a16="http://schemas.microsoft.com/office/drawing/2014/main" id="{78F70BFF-352C-0C4E-96E3-F82FD322F86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71081" y="1461304"/>
              <a:ext cx="1252715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000" b="0">
                  <a:solidFill>
                    <a:srgbClr val="FF0000"/>
                  </a:solidFill>
                  <a:latin typeface="Times" pitchFamily="2" charset="0"/>
                </a:rPr>
                <a:t>T flip-flop</a:t>
              </a:r>
              <a:endParaRPr lang="en-US" altLang="en-US" b="0">
                <a:solidFill>
                  <a:srgbClr val="FF0000"/>
                </a:solidFill>
                <a:latin typeface="Times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23398472"/>
      </p:ext>
    </p:extLst>
  </p:cSld>
  <p:clrMapOvr>
    <a:masterClrMapping/>
  </p:clrMapOvr>
  <p:transition/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3"/>
          <p:cNvSpPr>
            <a:spLocks noChangeArrowheads="1"/>
          </p:cNvSpPr>
          <p:nvPr/>
        </p:nvSpPr>
        <p:spPr bwMode="auto">
          <a:xfrm>
            <a:off x="914400" y="2590800"/>
            <a:ext cx="914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-128"/>
              </a:defRPr>
            </a:lvl9pPr>
          </a:lstStyle>
          <a:p>
            <a:pPr algn="ctr" eaLnBrk="1" hangingPunct="1"/>
            <a:r>
              <a:rPr lang="en-US" altLang="en-US" sz="3600" b="1">
                <a:solidFill>
                  <a:srgbClr val="000000"/>
                </a:solidFill>
                <a:latin typeface="Arial" charset="0"/>
              </a:rPr>
              <a:t>Reset Synchronization</a:t>
            </a:r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1" name="Picture 3" descr="Screen shot 2017-02-17 at 11.57.02 AM.png">
            <a:extLst>
              <a:ext uri="{FF2B5EF4-FFF2-40B4-BE49-F238E27FC236}">
                <a16:creationId xmlns:a16="http://schemas.microsoft.com/office/drawing/2014/main" id="{CD832451-7F18-E945-9284-9A03B73879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3564" y="4763"/>
            <a:ext cx="68357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ea typeface="+mj-ea"/>
                <a:cs typeface="+mj-cs"/>
              </a:rPr>
              <a:t>Motivation</a:t>
            </a:r>
          </a:p>
        </p:txBody>
      </p:sp>
      <p:sp>
        <p:nvSpPr>
          <p:cNvPr id="624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0" y="1219200"/>
            <a:ext cx="8305800" cy="4953000"/>
          </a:xfrm>
        </p:spPr>
        <p:txBody>
          <a:bodyPr/>
          <a:lstStyle/>
          <a:p>
            <a:pPr eaLnBrk="1" hangingPunct="1"/>
            <a:r>
              <a:rPr lang="en-US" altLang="en-US">
                <a:ea typeface="ＭＳ Ｐゴシック" charset="-128"/>
              </a:rPr>
              <a:t>An n-bit counter counts from 0, 1, …, 2</a:t>
            </a:r>
            <a:r>
              <a:rPr lang="en-US" altLang="en-US" baseline="30000">
                <a:ea typeface="ＭＳ Ｐゴシック" charset="-128"/>
              </a:rPr>
              <a:t>n</a:t>
            </a:r>
            <a:r>
              <a:rPr lang="en-US" altLang="en-US">
                <a:ea typeface="ＭＳ Ｐゴシック" charset="-128"/>
              </a:rPr>
              <a:t>-1</a:t>
            </a:r>
          </a:p>
          <a:p>
            <a:pPr eaLnBrk="1" hangingPunct="1"/>
            <a:endParaRPr lang="en-US" altLang="en-US">
              <a:ea typeface="ＭＳ Ｐゴシック" charset="-128"/>
            </a:endParaRPr>
          </a:p>
          <a:p>
            <a:pPr eaLnBrk="1" hangingPunct="1"/>
            <a:r>
              <a:rPr lang="en-US" altLang="en-US">
                <a:ea typeface="ＭＳ Ｐゴシック" charset="-128"/>
              </a:rPr>
              <a:t>For example a 3-bit counter counts up as follow</a:t>
            </a:r>
          </a:p>
          <a:p>
            <a:pPr lvl="1" eaLnBrk="1" hangingPunct="1"/>
            <a:r>
              <a:rPr lang="en-US" altLang="en-US">
                <a:ea typeface="ＭＳ Ｐゴシック" charset="-128"/>
              </a:rPr>
              <a:t>0, 1, 2, 3, 4, 5, 6, 7, 0, 1, 2, …</a:t>
            </a:r>
          </a:p>
          <a:p>
            <a:pPr lvl="1" eaLnBrk="1" hangingPunct="1"/>
            <a:endParaRPr lang="en-US" altLang="en-US">
              <a:ea typeface="ＭＳ Ｐゴシック" charset="-128"/>
            </a:endParaRPr>
          </a:p>
          <a:p>
            <a:pPr lvl="1" eaLnBrk="1" hangingPunct="1"/>
            <a:endParaRPr lang="en-US" altLang="en-US">
              <a:ea typeface="ＭＳ Ｐゴシック" charset="-128"/>
            </a:endParaRPr>
          </a:p>
          <a:p>
            <a:pPr eaLnBrk="1" hangingPunct="1"/>
            <a:r>
              <a:rPr lang="en-US" altLang="en-US">
                <a:ea typeface="ＭＳ Ｐゴシック" charset="-128"/>
              </a:rPr>
              <a:t>What if we want it to count like this</a:t>
            </a:r>
          </a:p>
          <a:p>
            <a:pPr eaLnBrk="1" hangingPunct="1"/>
            <a:endParaRPr lang="en-US" altLang="en-US">
              <a:ea typeface="ＭＳ Ｐゴシック" charset="-128"/>
            </a:endParaRPr>
          </a:p>
          <a:p>
            <a:pPr lvl="1" eaLnBrk="1" hangingPunct="1"/>
            <a:r>
              <a:rPr lang="en-US" altLang="en-US">
                <a:ea typeface="ＭＳ Ｐゴシック" charset="-128"/>
              </a:rPr>
              <a:t>0, 1, 2, 3, 4, 5, 0, 1, 2, 3, 4, 5, 0, 1, …</a:t>
            </a:r>
          </a:p>
          <a:p>
            <a:pPr lvl="1" eaLnBrk="1" hangingPunct="1"/>
            <a:endParaRPr lang="en-US" altLang="en-US">
              <a:ea typeface="ＭＳ Ｐゴシック" charset="-128"/>
            </a:endParaRPr>
          </a:p>
          <a:p>
            <a:pPr eaLnBrk="1" hangingPunct="1"/>
            <a:r>
              <a:rPr lang="en-US" altLang="en-US">
                <a:ea typeface="ＭＳ Ｐゴシック" charset="-128"/>
              </a:rPr>
              <a:t>In other words, what is the cycle is not a power of 2?</a:t>
            </a:r>
          </a:p>
        </p:txBody>
      </p:sp>
    </p:spTree>
  </p:cSld>
  <p:clrMapOvr>
    <a:masterClrMapping/>
  </p:clrMapOvr>
  <p:transition/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Title 1"/>
          <p:cNvSpPr txBox="1">
            <a:spLocks/>
          </p:cNvSpPr>
          <p:nvPr/>
        </p:nvSpPr>
        <p:spPr bwMode="auto">
          <a:xfrm>
            <a:off x="914400" y="76200"/>
            <a:ext cx="9144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Font typeface="Wingdings" charset="2"/>
              <a:buChar char="§"/>
              <a:defRPr sz="2000" b="1">
                <a:solidFill>
                  <a:schemeClr val="tx1"/>
                </a:solidFill>
                <a:latin typeface="Arial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charset="0"/>
                <a:ea typeface="MS PGothic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200">
                <a:solidFill>
                  <a:srgbClr val="000000"/>
                </a:solidFill>
              </a:rPr>
              <a:t>What does this circuit do?</a:t>
            </a:r>
          </a:p>
        </p:txBody>
      </p:sp>
      <p:sp>
        <p:nvSpPr>
          <p:cNvPr id="63490" name="TextBox 125"/>
          <p:cNvSpPr txBox="1">
            <a:spLocks noChangeArrowheads="1"/>
          </p:cNvSpPr>
          <p:nvPr/>
        </p:nvSpPr>
        <p:spPr bwMode="auto">
          <a:xfrm>
            <a:off x="7505701" y="6550026"/>
            <a:ext cx="26320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Font typeface="Wingdings" charset="2"/>
              <a:buChar char="§"/>
              <a:defRPr sz="2000" b="1">
                <a:solidFill>
                  <a:schemeClr val="tx1"/>
                </a:solidFill>
                <a:latin typeface="Arial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charset="0"/>
                <a:ea typeface="MS PGothic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0">
                <a:solidFill>
                  <a:srgbClr val="000000"/>
                </a:solidFill>
                <a:latin typeface="Times" charset="0"/>
                <a:ea typeface="ＭＳ Ｐゴシック" charset="-128"/>
              </a:rPr>
              <a:t>[ Figure 5.25a from the textbook ]</a:t>
            </a:r>
          </a:p>
        </p:txBody>
      </p:sp>
      <p:pic>
        <p:nvPicPr>
          <p:cNvPr id="63491" name="Picture 1" descr="Screen shot 2013-11-06 at 3.53.5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1" y="609600"/>
            <a:ext cx="7204075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Title 1"/>
          <p:cNvSpPr txBox="1">
            <a:spLocks/>
          </p:cNvSpPr>
          <p:nvPr/>
        </p:nvSpPr>
        <p:spPr bwMode="auto">
          <a:xfrm>
            <a:off x="914400" y="76200"/>
            <a:ext cx="9144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Font typeface="Wingdings" charset="2"/>
              <a:buChar char="§"/>
              <a:defRPr sz="2000" b="1">
                <a:solidFill>
                  <a:schemeClr val="tx1"/>
                </a:solidFill>
                <a:latin typeface="Arial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charset="0"/>
                <a:ea typeface="MS PGothic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200">
                <a:solidFill>
                  <a:srgbClr val="000000"/>
                </a:solidFill>
              </a:rPr>
              <a:t>What does this circuit do?</a:t>
            </a:r>
          </a:p>
        </p:txBody>
      </p:sp>
      <p:pic>
        <p:nvPicPr>
          <p:cNvPr id="63491" name="Picture 1" descr="Screen shot 2013-11-06 at 3.53.5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1" y="609600"/>
            <a:ext cx="7204075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44B6F90-5A38-684C-AB93-1A8DFFF55C71}"/>
              </a:ext>
            </a:extLst>
          </p:cNvPr>
          <p:cNvSpPr txBox="1"/>
          <p:nvPr/>
        </p:nvSpPr>
        <p:spPr>
          <a:xfrm>
            <a:off x="7559238" y="2274126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C200351-B2C2-4E40-8F9F-8AA004F4BC8E}"/>
              </a:ext>
            </a:extLst>
          </p:cNvPr>
          <p:cNvSpPr txBox="1"/>
          <p:nvPr/>
        </p:nvSpPr>
        <p:spPr>
          <a:xfrm>
            <a:off x="7569134" y="2711534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A8E8362-69A2-3441-8FA2-49283D10769A}"/>
              </a:ext>
            </a:extLst>
          </p:cNvPr>
          <p:cNvSpPr txBox="1"/>
          <p:nvPr/>
        </p:nvSpPr>
        <p:spPr>
          <a:xfrm>
            <a:off x="7567155" y="3184567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17F6129-698C-2C4C-B546-48C6B82CAD1A}"/>
              </a:ext>
            </a:extLst>
          </p:cNvPr>
          <p:cNvSpPr txBox="1"/>
          <p:nvPr/>
        </p:nvSpPr>
        <p:spPr>
          <a:xfrm>
            <a:off x="3966953" y="3610099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0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AF66EE65-6423-7A4C-BE48-BED7138B0FAA}"/>
              </a:ext>
            </a:extLst>
          </p:cNvPr>
          <p:cNvGrpSpPr/>
          <p:nvPr/>
        </p:nvGrpSpPr>
        <p:grpSpPr>
          <a:xfrm>
            <a:off x="1604866" y="5562598"/>
            <a:ext cx="7539134" cy="887043"/>
            <a:chOff x="540924" y="5404388"/>
            <a:chExt cx="7539134" cy="826201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1011EBDF-21CF-9045-AE3B-BD23F74A344D}"/>
                </a:ext>
              </a:extLst>
            </p:cNvPr>
            <p:cNvGrpSpPr/>
            <p:nvPr/>
          </p:nvGrpSpPr>
          <p:grpSpPr>
            <a:xfrm>
              <a:off x="540924" y="5483398"/>
              <a:ext cx="4186520" cy="343999"/>
              <a:chOff x="459834" y="5636110"/>
              <a:chExt cx="7724364" cy="343999"/>
            </a:xfrm>
          </p:grpSpPr>
          <p:grpSp>
            <p:nvGrpSpPr>
              <p:cNvPr id="20" name="Group 126">
                <a:extLst>
                  <a:ext uri="{FF2B5EF4-FFF2-40B4-BE49-F238E27FC236}">
                    <a16:creationId xmlns:a16="http://schemas.microsoft.com/office/drawing/2014/main" id="{8E0AE869-08CE-4C42-9FF1-E4B57255EA1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59834" y="5636110"/>
                <a:ext cx="4625562" cy="343999"/>
                <a:chOff x="627033" y="5580840"/>
                <a:chExt cx="6230966" cy="343482"/>
              </a:xfrm>
            </p:grpSpPr>
            <p:sp>
              <p:nvSpPr>
                <p:cNvPr id="22" name="Freeform 13">
                  <a:extLst>
                    <a:ext uri="{FF2B5EF4-FFF2-40B4-BE49-F238E27FC236}">
                      <a16:creationId xmlns:a16="http://schemas.microsoft.com/office/drawing/2014/main" id="{253091DC-76E7-BD4C-8E3C-F2D8085C30D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82458" y="5638800"/>
                  <a:ext cx="4175541" cy="268288"/>
                </a:xfrm>
                <a:custGeom>
                  <a:avLst/>
                  <a:gdLst>
                    <a:gd name="T0" fmla="*/ 2147483646 w 1873"/>
                    <a:gd name="T1" fmla="*/ 2147483646 h 336"/>
                    <a:gd name="T2" fmla="*/ 2147483646 w 1873"/>
                    <a:gd name="T3" fmla="*/ 0 h 336"/>
                    <a:gd name="T4" fmla="*/ 2147483646 w 1873"/>
                    <a:gd name="T5" fmla="*/ 0 h 336"/>
                    <a:gd name="T6" fmla="*/ 2147483646 w 1873"/>
                    <a:gd name="T7" fmla="*/ 2147483646 h 336"/>
                    <a:gd name="T8" fmla="*/ 2147483646 w 1873"/>
                    <a:gd name="T9" fmla="*/ 2147483646 h 336"/>
                    <a:gd name="T10" fmla="*/ 2147483646 w 1873"/>
                    <a:gd name="T11" fmla="*/ 0 h 336"/>
                    <a:gd name="T12" fmla="*/ 2147483646 w 1873"/>
                    <a:gd name="T13" fmla="*/ 0 h 336"/>
                    <a:gd name="T14" fmla="*/ 2147483646 w 1873"/>
                    <a:gd name="T15" fmla="*/ 2147483646 h 336"/>
                    <a:gd name="T16" fmla="*/ 0 w 1873"/>
                    <a:gd name="T17" fmla="*/ 2147483646 h 3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873"/>
                    <a:gd name="T28" fmla="*/ 0 h 336"/>
                    <a:gd name="T29" fmla="*/ 1873 w 1873"/>
                    <a:gd name="T30" fmla="*/ 336 h 3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873" h="336">
                      <a:moveTo>
                        <a:pt x="1873" y="336"/>
                      </a:moveTo>
                      <a:lnTo>
                        <a:pt x="1873" y="0"/>
                      </a:lnTo>
                      <a:lnTo>
                        <a:pt x="1393" y="0"/>
                      </a:lnTo>
                      <a:lnTo>
                        <a:pt x="1393" y="336"/>
                      </a:lnTo>
                      <a:lnTo>
                        <a:pt x="936" y="336"/>
                      </a:lnTo>
                      <a:lnTo>
                        <a:pt x="936" y="0"/>
                      </a:lnTo>
                      <a:lnTo>
                        <a:pt x="480" y="0"/>
                      </a:lnTo>
                      <a:lnTo>
                        <a:pt x="480" y="336"/>
                      </a:lnTo>
                      <a:lnTo>
                        <a:pt x="0" y="336"/>
                      </a:lnTo>
                    </a:path>
                  </a:pathLst>
                </a:custGeom>
                <a:noFill/>
                <a:ln w="28575">
                  <a:solidFill>
                    <a:srgbClr val="00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" name="TextBox 133">
                  <a:extLst>
                    <a:ext uri="{FF2B5EF4-FFF2-40B4-BE49-F238E27FC236}">
                      <a16:creationId xmlns:a16="http://schemas.microsoft.com/office/drawing/2014/main" id="{E4E333B8-9396-C043-ABB6-208180103087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627033" y="5580840"/>
                  <a:ext cx="1818373" cy="34348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2400" b="1">
                      <a:solidFill>
                        <a:schemeClr val="tx1"/>
                      </a:solidFill>
                      <a:latin typeface="Arial" charset="0"/>
                      <a:ea typeface="MS PGothic" charset="-128"/>
                    </a:defRPr>
                  </a:lvl1pPr>
                  <a:lvl2pPr marL="742950" indent="-285750">
                    <a:spcBef>
                      <a:spcPct val="20000"/>
                    </a:spcBef>
                    <a:buFont typeface="Wingdings" charset="2"/>
                    <a:buChar char="§"/>
                    <a:defRPr sz="2000" b="1">
                      <a:solidFill>
                        <a:schemeClr val="tx1"/>
                      </a:solidFill>
                      <a:latin typeface="Arial" charset="0"/>
                      <a:ea typeface="MS PGothic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b="1">
                      <a:solidFill>
                        <a:schemeClr val="tx1"/>
                      </a:solidFill>
                      <a:latin typeface="Arial" charset="0"/>
                      <a:ea typeface="MS PGothic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b="1">
                      <a:solidFill>
                        <a:schemeClr val="tx1"/>
                      </a:solidFill>
                      <a:latin typeface="Arial" charset="0"/>
                      <a:ea typeface="MS PGothic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b="1">
                      <a:solidFill>
                        <a:schemeClr val="tx1"/>
                      </a:solidFill>
                      <a:latin typeface="Arial" charset="0"/>
                      <a:ea typeface="MS PGothic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b="1">
                      <a:solidFill>
                        <a:schemeClr val="tx1"/>
                      </a:solidFill>
                      <a:latin typeface="Arial" charset="0"/>
                      <a:ea typeface="MS PGothic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b="1">
                      <a:solidFill>
                        <a:schemeClr val="tx1"/>
                      </a:solidFill>
                      <a:latin typeface="Arial" charset="0"/>
                      <a:ea typeface="MS PGothic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b="1">
                      <a:solidFill>
                        <a:schemeClr val="tx1"/>
                      </a:solidFill>
                      <a:latin typeface="Arial" charset="0"/>
                      <a:ea typeface="MS PGothic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b="1">
                      <a:solidFill>
                        <a:schemeClr val="tx1"/>
                      </a:solidFill>
                      <a:latin typeface="Arial" charset="0"/>
                      <a:ea typeface="MS PGothic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1800" b="0" dirty="0">
                      <a:latin typeface="Times" charset="0"/>
                    </a:rPr>
                    <a:t>Clock</a:t>
                  </a:r>
                </a:p>
              </p:txBody>
            </p:sp>
          </p:grpSp>
          <p:sp>
            <p:nvSpPr>
              <p:cNvPr id="21" name="Freeform 13">
                <a:extLst>
                  <a:ext uri="{FF2B5EF4-FFF2-40B4-BE49-F238E27FC236}">
                    <a16:creationId xmlns:a16="http://schemas.microsoft.com/office/drawing/2014/main" id="{820B1E95-D314-5F4A-8F87-84B3FE1DD6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84482" y="5704317"/>
                <a:ext cx="3099716" cy="268692"/>
              </a:xfrm>
              <a:custGeom>
                <a:avLst/>
                <a:gdLst>
                  <a:gd name="T0" fmla="*/ 2147483646 w 1873"/>
                  <a:gd name="T1" fmla="*/ 2147483646 h 336"/>
                  <a:gd name="T2" fmla="*/ 2147483646 w 1873"/>
                  <a:gd name="T3" fmla="*/ 0 h 336"/>
                  <a:gd name="T4" fmla="*/ 2147483646 w 1873"/>
                  <a:gd name="T5" fmla="*/ 0 h 336"/>
                  <a:gd name="T6" fmla="*/ 2147483646 w 1873"/>
                  <a:gd name="T7" fmla="*/ 2147483646 h 336"/>
                  <a:gd name="T8" fmla="*/ 2147483646 w 1873"/>
                  <a:gd name="T9" fmla="*/ 2147483646 h 336"/>
                  <a:gd name="T10" fmla="*/ 2147483646 w 1873"/>
                  <a:gd name="T11" fmla="*/ 0 h 336"/>
                  <a:gd name="T12" fmla="*/ 2147483646 w 1873"/>
                  <a:gd name="T13" fmla="*/ 0 h 336"/>
                  <a:gd name="T14" fmla="*/ 2147483646 w 1873"/>
                  <a:gd name="T15" fmla="*/ 2147483646 h 336"/>
                  <a:gd name="T16" fmla="*/ 0 w 1873"/>
                  <a:gd name="T17" fmla="*/ 2147483646 h 3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873"/>
                  <a:gd name="T28" fmla="*/ 0 h 336"/>
                  <a:gd name="T29" fmla="*/ 1873 w 1873"/>
                  <a:gd name="T30" fmla="*/ 336 h 3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873" h="336">
                    <a:moveTo>
                      <a:pt x="1873" y="336"/>
                    </a:moveTo>
                    <a:lnTo>
                      <a:pt x="1873" y="0"/>
                    </a:lnTo>
                    <a:lnTo>
                      <a:pt x="1393" y="0"/>
                    </a:lnTo>
                    <a:lnTo>
                      <a:pt x="1393" y="336"/>
                    </a:lnTo>
                    <a:lnTo>
                      <a:pt x="936" y="336"/>
                    </a:lnTo>
                    <a:lnTo>
                      <a:pt x="936" y="0"/>
                    </a:lnTo>
                    <a:lnTo>
                      <a:pt x="480" y="0"/>
                    </a:lnTo>
                    <a:lnTo>
                      <a:pt x="480" y="336"/>
                    </a:lnTo>
                    <a:lnTo>
                      <a:pt x="0" y="336"/>
                    </a:lnTo>
                  </a:path>
                </a:pathLst>
              </a:custGeom>
              <a:noFill/>
              <a:ln w="28575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5004C9AD-D6EC-024B-8EAD-8F851604A84A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9258" y="5404388"/>
              <a:ext cx="0" cy="609442"/>
            </a:xfrm>
            <a:custGeom>
              <a:avLst/>
              <a:gdLst>
                <a:gd name="T0" fmla="*/ 0 w 336"/>
                <a:gd name="T1" fmla="*/ 504398265 h 696"/>
                <a:gd name="T2" fmla="*/ 0 w 336"/>
                <a:gd name="T3" fmla="*/ 0 h 696"/>
                <a:gd name="T4" fmla="*/ 500251413 w 336"/>
                <a:gd name="T5" fmla="*/ 0 h 696"/>
                <a:gd name="T6" fmla="*/ 0 60000 65536"/>
                <a:gd name="T7" fmla="*/ 0 60000 65536"/>
                <a:gd name="T8" fmla="*/ 0 60000 65536"/>
                <a:gd name="T9" fmla="*/ 0 w 336"/>
                <a:gd name="T10" fmla="*/ 0 h 696"/>
                <a:gd name="T11" fmla="*/ 336 w 336"/>
                <a:gd name="T12" fmla="*/ 696 h 696"/>
                <a:gd name="connsiteX0" fmla="*/ 0 w 0"/>
                <a:gd name="connsiteY0" fmla="*/ 10000 h 10000"/>
                <a:gd name="connsiteX1" fmla="*/ 0 w 0"/>
                <a:gd name="connsiteY1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0000">
                  <a:moveTo>
                    <a:pt x="0" y="10000"/>
                  </a:moveTo>
                  <a:lnTo>
                    <a:pt x="0" y="0"/>
                  </a:lnTo>
                </a:path>
              </a:pathLst>
            </a:custGeom>
            <a:noFill/>
            <a:ln w="19050">
              <a:solidFill>
                <a:srgbClr val="17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9BACC9AC-7958-034D-9F20-82EF466982CE}"/>
                </a:ext>
              </a:extLst>
            </p:cNvPr>
            <p:cNvSpPr txBox="1"/>
            <p:nvPr/>
          </p:nvSpPr>
          <p:spPr>
            <a:xfrm>
              <a:off x="7163507" y="5886590"/>
              <a:ext cx="595035" cy="343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/>
                <a:t>time</a:t>
              </a:r>
            </a:p>
          </p:txBody>
        </p: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52A92E4B-5CC1-0341-B595-EEFD9102A40B}"/>
                </a:ext>
              </a:extLst>
            </p:cNvPr>
            <p:cNvCxnSpPr/>
            <p:nvPr/>
          </p:nvCxnSpPr>
          <p:spPr bwMode="auto">
            <a:xfrm>
              <a:off x="7727371" y="6081416"/>
              <a:ext cx="349829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8C198964-40BD-404F-85F7-F534200ED803}"/>
                </a:ext>
              </a:extLst>
            </p:cNvPr>
            <p:cNvGrpSpPr/>
            <p:nvPr/>
          </p:nvGrpSpPr>
          <p:grpSpPr>
            <a:xfrm>
              <a:off x="4720530" y="5550276"/>
              <a:ext cx="3359528" cy="278849"/>
              <a:chOff x="1985680" y="5694160"/>
              <a:chExt cx="6198518" cy="278849"/>
            </a:xfrm>
          </p:grpSpPr>
          <p:sp>
            <p:nvSpPr>
              <p:cNvPr id="16" name="Freeform 13">
                <a:extLst>
                  <a:ext uri="{FF2B5EF4-FFF2-40B4-BE49-F238E27FC236}">
                    <a16:creationId xmlns:a16="http://schemas.microsoft.com/office/drawing/2014/main" id="{4E01E5DC-96F2-1A45-81E3-644B9C8ADE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85680" y="5694160"/>
                <a:ext cx="3099717" cy="268692"/>
              </a:xfrm>
              <a:custGeom>
                <a:avLst/>
                <a:gdLst>
                  <a:gd name="T0" fmla="*/ 2147483646 w 1873"/>
                  <a:gd name="T1" fmla="*/ 2147483646 h 336"/>
                  <a:gd name="T2" fmla="*/ 2147483646 w 1873"/>
                  <a:gd name="T3" fmla="*/ 0 h 336"/>
                  <a:gd name="T4" fmla="*/ 2147483646 w 1873"/>
                  <a:gd name="T5" fmla="*/ 0 h 336"/>
                  <a:gd name="T6" fmla="*/ 2147483646 w 1873"/>
                  <a:gd name="T7" fmla="*/ 2147483646 h 336"/>
                  <a:gd name="T8" fmla="*/ 2147483646 w 1873"/>
                  <a:gd name="T9" fmla="*/ 2147483646 h 336"/>
                  <a:gd name="T10" fmla="*/ 2147483646 w 1873"/>
                  <a:gd name="T11" fmla="*/ 0 h 336"/>
                  <a:gd name="T12" fmla="*/ 2147483646 w 1873"/>
                  <a:gd name="T13" fmla="*/ 0 h 336"/>
                  <a:gd name="T14" fmla="*/ 2147483646 w 1873"/>
                  <a:gd name="T15" fmla="*/ 2147483646 h 336"/>
                  <a:gd name="T16" fmla="*/ 0 w 1873"/>
                  <a:gd name="T17" fmla="*/ 2147483646 h 3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873"/>
                  <a:gd name="T28" fmla="*/ 0 h 336"/>
                  <a:gd name="T29" fmla="*/ 1873 w 1873"/>
                  <a:gd name="T30" fmla="*/ 336 h 3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873" h="336">
                    <a:moveTo>
                      <a:pt x="1873" y="336"/>
                    </a:moveTo>
                    <a:lnTo>
                      <a:pt x="1873" y="0"/>
                    </a:lnTo>
                    <a:lnTo>
                      <a:pt x="1393" y="0"/>
                    </a:lnTo>
                    <a:lnTo>
                      <a:pt x="1393" y="336"/>
                    </a:lnTo>
                    <a:lnTo>
                      <a:pt x="936" y="336"/>
                    </a:lnTo>
                    <a:lnTo>
                      <a:pt x="936" y="0"/>
                    </a:lnTo>
                    <a:lnTo>
                      <a:pt x="480" y="0"/>
                    </a:lnTo>
                    <a:lnTo>
                      <a:pt x="480" y="336"/>
                    </a:lnTo>
                    <a:lnTo>
                      <a:pt x="0" y="336"/>
                    </a:lnTo>
                  </a:path>
                </a:pathLst>
              </a:custGeom>
              <a:noFill/>
              <a:ln w="28575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Freeform 13">
                <a:extLst>
                  <a:ext uri="{FF2B5EF4-FFF2-40B4-BE49-F238E27FC236}">
                    <a16:creationId xmlns:a16="http://schemas.microsoft.com/office/drawing/2014/main" id="{F4D10F1D-D680-BD40-BEE6-32CEC73E4D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84482" y="5704317"/>
                <a:ext cx="3099716" cy="268692"/>
              </a:xfrm>
              <a:custGeom>
                <a:avLst/>
                <a:gdLst>
                  <a:gd name="T0" fmla="*/ 2147483646 w 1873"/>
                  <a:gd name="T1" fmla="*/ 2147483646 h 336"/>
                  <a:gd name="T2" fmla="*/ 2147483646 w 1873"/>
                  <a:gd name="T3" fmla="*/ 0 h 336"/>
                  <a:gd name="T4" fmla="*/ 2147483646 w 1873"/>
                  <a:gd name="T5" fmla="*/ 0 h 336"/>
                  <a:gd name="T6" fmla="*/ 2147483646 w 1873"/>
                  <a:gd name="T7" fmla="*/ 2147483646 h 336"/>
                  <a:gd name="T8" fmla="*/ 2147483646 w 1873"/>
                  <a:gd name="T9" fmla="*/ 2147483646 h 336"/>
                  <a:gd name="T10" fmla="*/ 2147483646 w 1873"/>
                  <a:gd name="T11" fmla="*/ 0 h 336"/>
                  <a:gd name="T12" fmla="*/ 2147483646 w 1873"/>
                  <a:gd name="T13" fmla="*/ 0 h 336"/>
                  <a:gd name="T14" fmla="*/ 2147483646 w 1873"/>
                  <a:gd name="T15" fmla="*/ 2147483646 h 336"/>
                  <a:gd name="T16" fmla="*/ 0 w 1873"/>
                  <a:gd name="T17" fmla="*/ 2147483646 h 3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873"/>
                  <a:gd name="T28" fmla="*/ 0 h 336"/>
                  <a:gd name="T29" fmla="*/ 1873 w 1873"/>
                  <a:gd name="T30" fmla="*/ 336 h 3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873" h="336">
                    <a:moveTo>
                      <a:pt x="1873" y="336"/>
                    </a:moveTo>
                    <a:lnTo>
                      <a:pt x="1873" y="0"/>
                    </a:lnTo>
                    <a:lnTo>
                      <a:pt x="1393" y="0"/>
                    </a:lnTo>
                    <a:lnTo>
                      <a:pt x="1393" y="336"/>
                    </a:lnTo>
                    <a:lnTo>
                      <a:pt x="936" y="336"/>
                    </a:lnTo>
                    <a:lnTo>
                      <a:pt x="936" y="0"/>
                    </a:lnTo>
                    <a:lnTo>
                      <a:pt x="480" y="0"/>
                    </a:lnTo>
                    <a:lnTo>
                      <a:pt x="480" y="336"/>
                    </a:lnTo>
                    <a:lnTo>
                      <a:pt x="0" y="336"/>
                    </a:lnTo>
                  </a:path>
                </a:pathLst>
              </a:custGeom>
              <a:noFill/>
              <a:ln w="28575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582304320"/>
      </p:ext>
    </p:extLst>
  </p:cSld>
  <p:clrMapOvr>
    <a:masterClrMapping/>
  </p:clrMapOvr>
  <p:transition/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Title 1"/>
          <p:cNvSpPr txBox="1">
            <a:spLocks/>
          </p:cNvSpPr>
          <p:nvPr/>
        </p:nvSpPr>
        <p:spPr bwMode="auto">
          <a:xfrm>
            <a:off x="914400" y="76200"/>
            <a:ext cx="9144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Font typeface="Wingdings" charset="2"/>
              <a:buChar char="§"/>
              <a:defRPr sz="2000" b="1">
                <a:solidFill>
                  <a:schemeClr val="tx1"/>
                </a:solidFill>
                <a:latin typeface="Arial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charset="0"/>
                <a:ea typeface="MS PGothic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200">
                <a:solidFill>
                  <a:srgbClr val="000000"/>
                </a:solidFill>
              </a:rPr>
              <a:t>What does this circuit do?</a:t>
            </a:r>
          </a:p>
        </p:txBody>
      </p:sp>
      <p:pic>
        <p:nvPicPr>
          <p:cNvPr id="63491" name="Picture 1" descr="Screen shot 2013-11-06 at 3.53.5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1" y="609600"/>
            <a:ext cx="7204075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44B6F90-5A38-684C-AB93-1A8DFFF55C71}"/>
              </a:ext>
            </a:extLst>
          </p:cNvPr>
          <p:cNvSpPr txBox="1"/>
          <p:nvPr/>
        </p:nvSpPr>
        <p:spPr>
          <a:xfrm>
            <a:off x="7559238" y="2274126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C200351-B2C2-4E40-8F9F-8AA004F4BC8E}"/>
              </a:ext>
            </a:extLst>
          </p:cNvPr>
          <p:cNvSpPr txBox="1"/>
          <p:nvPr/>
        </p:nvSpPr>
        <p:spPr>
          <a:xfrm>
            <a:off x="7569134" y="2711534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A8E8362-69A2-3441-8FA2-49283D10769A}"/>
              </a:ext>
            </a:extLst>
          </p:cNvPr>
          <p:cNvSpPr txBox="1"/>
          <p:nvPr/>
        </p:nvSpPr>
        <p:spPr>
          <a:xfrm>
            <a:off x="7567155" y="3184567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17F6129-698C-2C4C-B546-48C6B82CAD1A}"/>
              </a:ext>
            </a:extLst>
          </p:cNvPr>
          <p:cNvSpPr txBox="1"/>
          <p:nvPr/>
        </p:nvSpPr>
        <p:spPr>
          <a:xfrm>
            <a:off x="3966953" y="3610099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0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4920DED6-EDE7-A141-BF2D-3F22AC85D871}"/>
              </a:ext>
            </a:extLst>
          </p:cNvPr>
          <p:cNvGrpSpPr/>
          <p:nvPr/>
        </p:nvGrpSpPr>
        <p:grpSpPr>
          <a:xfrm>
            <a:off x="1604866" y="5562598"/>
            <a:ext cx="7539134" cy="887043"/>
            <a:chOff x="540924" y="5404388"/>
            <a:chExt cx="7539134" cy="826201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F1830A32-0E46-1641-B558-F6F5996B06AD}"/>
                </a:ext>
              </a:extLst>
            </p:cNvPr>
            <p:cNvGrpSpPr/>
            <p:nvPr/>
          </p:nvGrpSpPr>
          <p:grpSpPr>
            <a:xfrm>
              <a:off x="540924" y="5483398"/>
              <a:ext cx="4186520" cy="343999"/>
              <a:chOff x="459834" y="5636110"/>
              <a:chExt cx="7724364" cy="343999"/>
            </a:xfrm>
          </p:grpSpPr>
          <p:grpSp>
            <p:nvGrpSpPr>
              <p:cNvPr id="17" name="Group 126">
                <a:extLst>
                  <a:ext uri="{FF2B5EF4-FFF2-40B4-BE49-F238E27FC236}">
                    <a16:creationId xmlns:a16="http://schemas.microsoft.com/office/drawing/2014/main" id="{32655F82-D43B-F645-993A-10BF62AF57D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59834" y="5636110"/>
                <a:ext cx="4625562" cy="343999"/>
                <a:chOff x="627033" y="5580840"/>
                <a:chExt cx="6230966" cy="343482"/>
              </a:xfrm>
            </p:grpSpPr>
            <p:sp>
              <p:nvSpPr>
                <p:cNvPr id="19" name="Freeform 13">
                  <a:extLst>
                    <a:ext uri="{FF2B5EF4-FFF2-40B4-BE49-F238E27FC236}">
                      <a16:creationId xmlns:a16="http://schemas.microsoft.com/office/drawing/2014/main" id="{781FF014-35A4-464A-9EFC-3D5735ED8DD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82458" y="5638800"/>
                  <a:ext cx="4175541" cy="268288"/>
                </a:xfrm>
                <a:custGeom>
                  <a:avLst/>
                  <a:gdLst>
                    <a:gd name="T0" fmla="*/ 2147483646 w 1873"/>
                    <a:gd name="T1" fmla="*/ 2147483646 h 336"/>
                    <a:gd name="T2" fmla="*/ 2147483646 w 1873"/>
                    <a:gd name="T3" fmla="*/ 0 h 336"/>
                    <a:gd name="T4" fmla="*/ 2147483646 w 1873"/>
                    <a:gd name="T5" fmla="*/ 0 h 336"/>
                    <a:gd name="T6" fmla="*/ 2147483646 w 1873"/>
                    <a:gd name="T7" fmla="*/ 2147483646 h 336"/>
                    <a:gd name="T8" fmla="*/ 2147483646 w 1873"/>
                    <a:gd name="T9" fmla="*/ 2147483646 h 336"/>
                    <a:gd name="T10" fmla="*/ 2147483646 w 1873"/>
                    <a:gd name="T11" fmla="*/ 0 h 336"/>
                    <a:gd name="T12" fmla="*/ 2147483646 w 1873"/>
                    <a:gd name="T13" fmla="*/ 0 h 336"/>
                    <a:gd name="T14" fmla="*/ 2147483646 w 1873"/>
                    <a:gd name="T15" fmla="*/ 2147483646 h 336"/>
                    <a:gd name="T16" fmla="*/ 0 w 1873"/>
                    <a:gd name="T17" fmla="*/ 2147483646 h 3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873"/>
                    <a:gd name="T28" fmla="*/ 0 h 336"/>
                    <a:gd name="T29" fmla="*/ 1873 w 1873"/>
                    <a:gd name="T30" fmla="*/ 336 h 3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873" h="336">
                      <a:moveTo>
                        <a:pt x="1873" y="336"/>
                      </a:moveTo>
                      <a:lnTo>
                        <a:pt x="1873" y="0"/>
                      </a:lnTo>
                      <a:lnTo>
                        <a:pt x="1393" y="0"/>
                      </a:lnTo>
                      <a:lnTo>
                        <a:pt x="1393" y="336"/>
                      </a:lnTo>
                      <a:lnTo>
                        <a:pt x="936" y="336"/>
                      </a:lnTo>
                      <a:lnTo>
                        <a:pt x="936" y="0"/>
                      </a:lnTo>
                      <a:lnTo>
                        <a:pt x="480" y="0"/>
                      </a:lnTo>
                      <a:lnTo>
                        <a:pt x="480" y="336"/>
                      </a:lnTo>
                      <a:lnTo>
                        <a:pt x="0" y="336"/>
                      </a:lnTo>
                    </a:path>
                  </a:pathLst>
                </a:custGeom>
                <a:noFill/>
                <a:ln w="28575">
                  <a:solidFill>
                    <a:srgbClr val="00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" name="TextBox 133">
                  <a:extLst>
                    <a:ext uri="{FF2B5EF4-FFF2-40B4-BE49-F238E27FC236}">
                      <a16:creationId xmlns:a16="http://schemas.microsoft.com/office/drawing/2014/main" id="{BD0F735D-F29D-174D-88DA-CBB3323471C7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627033" y="5580840"/>
                  <a:ext cx="1818373" cy="34348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2400" b="1">
                      <a:solidFill>
                        <a:schemeClr val="tx1"/>
                      </a:solidFill>
                      <a:latin typeface="Arial" charset="0"/>
                      <a:ea typeface="MS PGothic" charset="-128"/>
                    </a:defRPr>
                  </a:lvl1pPr>
                  <a:lvl2pPr marL="742950" indent="-285750">
                    <a:spcBef>
                      <a:spcPct val="20000"/>
                    </a:spcBef>
                    <a:buFont typeface="Wingdings" charset="2"/>
                    <a:buChar char="§"/>
                    <a:defRPr sz="2000" b="1">
                      <a:solidFill>
                        <a:schemeClr val="tx1"/>
                      </a:solidFill>
                      <a:latin typeface="Arial" charset="0"/>
                      <a:ea typeface="MS PGothic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b="1">
                      <a:solidFill>
                        <a:schemeClr val="tx1"/>
                      </a:solidFill>
                      <a:latin typeface="Arial" charset="0"/>
                      <a:ea typeface="MS PGothic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b="1">
                      <a:solidFill>
                        <a:schemeClr val="tx1"/>
                      </a:solidFill>
                      <a:latin typeface="Arial" charset="0"/>
                      <a:ea typeface="MS PGothic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b="1">
                      <a:solidFill>
                        <a:schemeClr val="tx1"/>
                      </a:solidFill>
                      <a:latin typeface="Arial" charset="0"/>
                      <a:ea typeface="MS PGothic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b="1">
                      <a:solidFill>
                        <a:schemeClr val="tx1"/>
                      </a:solidFill>
                      <a:latin typeface="Arial" charset="0"/>
                      <a:ea typeface="MS PGothic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b="1">
                      <a:solidFill>
                        <a:schemeClr val="tx1"/>
                      </a:solidFill>
                      <a:latin typeface="Arial" charset="0"/>
                      <a:ea typeface="MS PGothic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b="1">
                      <a:solidFill>
                        <a:schemeClr val="tx1"/>
                      </a:solidFill>
                      <a:latin typeface="Arial" charset="0"/>
                      <a:ea typeface="MS PGothic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b="1">
                      <a:solidFill>
                        <a:schemeClr val="tx1"/>
                      </a:solidFill>
                      <a:latin typeface="Arial" charset="0"/>
                      <a:ea typeface="MS PGothic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1800" b="0" dirty="0">
                      <a:latin typeface="Times" charset="0"/>
                    </a:rPr>
                    <a:t>Clock</a:t>
                  </a:r>
                </a:p>
              </p:txBody>
            </p:sp>
          </p:grpSp>
          <p:sp>
            <p:nvSpPr>
              <p:cNvPr id="18" name="Freeform 13">
                <a:extLst>
                  <a:ext uri="{FF2B5EF4-FFF2-40B4-BE49-F238E27FC236}">
                    <a16:creationId xmlns:a16="http://schemas.microsoft.com/office/drawing/2014/main" id="{DE37340F-D881-2544-81E5-1F115CE804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84482" y="5704317"/>
                <a:ext cx="3099716" cy="268692"/>
              </a:xfrm>
              <a:custGeom>
                <a:avLst/>
                <a:gdLst>
                  <a:gd name="T0" fmla="*/ 2147483646 w 1873"/>
                  <a:gd name="T1" fmla="*/ 2147483646 h 336"/>
                  <a:gd name="T2" fmla="*/ 2147483646 w 1873"/>
                  <a:gd name="T3" fmla="*/ 0 h 336"/>
                  <a:gd name="T4" fmla="*/ 2147483646 w 1873"/>
                  <a:gd name="T5" fmla="*/ 0 h 336"/>
                  <a:gd name="T6" fmla="*/ 2147483646 w 1873"/>
                  <a:gd name="T7" fmla="*/ 2147483646 h 336"/>
                  <a:gd name="T8" fmla="*/ 2147483646 w 1873"/>
                  <a:gd name="T9" fmla="*/ 2147483646 h 336"/>
                  <a:gd name="T10" fmla="*/ 2147483646 w 1873"/>
                  <a:gd name="T11" fmla="*/ 0 h 336"/>
                  <a:gd name="T12" fmla="*/ 2147483646 w 1873"/>
                  <a:gd name="T13" fmla="*/ 0 h 336"/>
                  <a:gd name="T14" fmla="*/ 2147483646 w 1873"/>
                  <a:gd name="T15" fmla="*/ 2147483646 h 336"/>
                  <a:gd name="T16" fmla="*/ 0 w 1873"/>
                  <a:gd name="T17" fmla="*/ 2147483646 h 3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873"/>
                  <a:gd name="T28" fmla="*/ 0 h 336"/>
                  <a:gd name="T29" fmla="*/ 1873 w 1873"/>
                  <a:gd name="T30" fmla="*/ 336 h 3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873" h="336">
                    <a:moveTo>
                      <a:pt x="1873" y="336"/>
                    </a:moveTo>
                    <a:lnTo>
                      <a:pt x="1873" y="0"/>
                    </a:lnTo>
                    <a:lnTo>
                      <a:pt x="1393" y="0"/>
                    </a:lnTo>
                    <a:lnTo>
                      <a:pt x="1393" y="336"/>
                    </a:lnTo>
                    <a:lnTo>
                      <a:pt x="936" y="336"/>
                    </a:lnTo>
                    <a:lnTo>
                      <a:pt x="936" y="0"/>
                    </a:lnTo>
                    <a:lnTo>
                      <a:pt x="480" y="0"/>
                    </a:lnTo>
                    <a:lnTo>
                      <a:pt x="480" y="336"/>
                    </a:lnTo>
                    <a:lnTo>
                      <a:pt x="0" y="336"/>
                    </a:lnTo>
                  </a:path>
                </a:pathLst>
              </a:custGeom>
              <a:noFill/>
              <a:ln w="28575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3F39E566-8288-9447-BB02-5C01B4823135}"/>
                </a:ext>
              </a:extLst>
            </p:cNvPr>
            <p:cNvSpPr>
              <a:spLocks/>
            </p:cNvSpPr>
            <p:nvPr/>
          </p:nvSpPr>
          <p:spPr bwMode="auto">
            <a:xfrm>
              <a:off x="1907858" y="5404388"/>
              <a:ext cx="0" cy="609442"/>
            </a:xfrm>
            <a:custGeom>
              <a:avLst/>
              <a:gdLst>
                <a:gd name="T0" fmla="*/ 0 w 336"/>
                <a:gd name="T1" fmla="*/ 504398265 h 696"/>
                <a:gd name="T2" fmla="*/ 0 w 336"/>
                <a:gd name="T3" fmla="*/ 0 h 696"/>
                <a:gd name="T4" fmla="*/ 500251413 w 336"/>
                <a:gd name="T5" fmla="*/ 0 h 696"/>
                <a:gd name="T6" fmla="*/ 0 60000 65536"/>
                <a:gd name="T7" fmla="*/ 0 60000 65536"/>
                <a:gd name="T8" fmla="*/ 0 60000 65536"/>
                <a:gd name="T9" fmla="*/ 0 w 336"/>
                <a:gd name="T10" fmla="*/ 0 h 696"/>
                <a:gd name="T11" fmla="*/ 336 w 336"/>
                <a:gd name="T12" fmla="*/ 696 h 696"/>
                <a:gd name="connsiteX0" fmla="*/ 0 w 0"/>
                <a:gd name="connsiteY0" fmla="*/ 10000 h 10000"/>
                <a:gd name="connsiteX1" fmla="*/ 0 w 0"/>
                <a:gd name="connsiteY1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0000">
                  <a:moveTo>
                    <a:pt x="0" y="10000"/>
                  </a:moveTo>
                  <a:lnTo>
                    <a:pt x="0" y="0"/>
                  </a:lnTo>
                </a:path>
              </a:pathLst>
            </a:custGeom>
            <a:noFill/>
            <a:ln w="19050">
              <a:solidFill>
                <a:srgbClr val="17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483E3140-E995-3247-869E-30BB37E9E045}"/>
                </a:ext>
              </a:extLst>
            </p:cNvPr>
            <p:cNvSpPr txBox="1"/>
            <p:nvPr/>
          </p:nvSpPr>
          <p:spPr>
            <a:xfrm>
              <a:off x="7163507" y="5886590"/>
              <a:ext cx="595035" cy="343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/>
                <a:t>time</a:t>
              </a:r>
            </a:p>
          </p:txBody>
        </p: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E09812B2-9A7A-7247-BC83-BD051B103403}"/>
                </a:ext>
              </a:extLst>
            </p:cNvPr>
            <p:cNvCxnSpPr/>
            <p:nvPr/>
          </p:nvCxnSpPr>
          <p:spPr bwMode="auto">
            <a:xfrm>
              <a:off x="7727371" y="6081416"/>
              <a:ext cx="349829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7D4DFD0B-8961-D141-9474-561CB8EA5FBC}"/>
                </a:ext>
              </a:extLst>
            </p:cNvPr>
            <p:cNvGrpSpPr/>
            <p:nvPr/>
          </p:nvGrpSpPr>
          <p:grpSpPr>
            <a:xfrm>
              <a:off x="4720530" y="5550276"/>
              <a:ext cx="3359528" cy="278849"/>
              <a:chOff x="1985680" y="5694160"/>
              <a:chExt cx="6198518" cy="278849"/>
            </a:xfrm>
          </p:grpSpPr>
          <p:sp>
            <p:nvSpPr>
              <p:cNvPr id="15" name="Freeform 13">
                <a:extLst>
                  <a:ext uri="{FF2B5EF4-FFF2-40B4-BE49-F238E27FC236}">
                    <a16:creationId xmlns:a16="http://schemas.microsoft.com/office/drawing/2014/main" id="{ED478E78-1A88-2A44-8D27-8D44AFDA59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85680" y="5694160"/>
                <a:ext cx="3099717" cy="268692"/>
              </a:xfrm>
              <a:custGeom>
                <a:avLst/>
                <a:gdLst>
                  <a:gd name="T0" fmla="*/ 2147483646 w 1873"/>
                  <a:gd name="T1" fmla="*/ 2147483646 h 336"/>
                  <a:gd name="T2" fmla="*/ 2147483646 w 1873"/>
                  <a:gd name="T3" fmla="*/ 0 h 336"/>
                  <a:gd name="T4" fmla="*/ 2147483646 w 1873"/>
                  <a:gd name="T5" fmla="*/ 0 h 336"/>
                  <a:gd name="T6" fmla="*/ 2147483646 w 1873"/>
                  <a:gd name="T7" fmla="*/ 2147483646 h 336"/>
                  <a:gd name="T8" fmla="*/ 2147483646 w 1873"/>
                  <a:gd name="T9" fmla="*/ 2147483646 h 336"/>
                  <a:gd name="T10" fmla="*/ 2147483646 w 1873"/>
                  <a:gd name="T11" fmla="*/ 0 h 336"/>
                  <a:gd name="T12" fmla="*/ 2147483646 w 1873"/>
                  <a:gd name="T13" fmla="*/ 0 h 336"/>
                  <a:gd name="T14" fmla="*/ 2147483646 w 1873"/>
                  <a:gd name="T15" fmla="*/ 2147483646 h 336"/>
                  <a:gd name="T16" fmla="*/ 0 w 1873"/>
                  <a:gd name="T17" fmla="*/ 2147483646 h 3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873"/>
                  <a:gd name="T28" fmla="*/ 0 h 336"/>
                  <a:gd name="T29" fmla="*/ 1873 w 1873"/>
                  <a:gd name="T30" fmla="*/ 336 h 3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873" h="336">
                    <a:moveTo>
                      <a:pt x="1873" y="336"/>
                    </a:moveTo>
                    <a:lnTo>
                      <a:pt x="1873" y="0"/>
                    </a:lnTo>
                    <a:lnTo>
                      <a:pt x="1393" y="0"/>
                    </a:lnTo>
                    <a:lnTo>
                      <a:pt x="1393" y="336"/>
                    </a:lnTo>
                    <a:lnTo>
                      <a:pt x="936" y="336"/>
                    </a:lnTo>
                    <a:lnTo>
                      <a:pt x="936" y="0"/>
                    </a:lnTo>
                    <a:lnTo>
                      <a:pt x="480" y="0"/>
                    </a:lnTo>
                    <a:lnTo>
                      <a:pt x="480" y="336"/>
                    </a:lnTo>
                    <a:lnTo>
                      <a:pt x="0" y="336"/>
                    </a:lnTo>
                  </a:path>
                </a:pathLst>
              </a:custGeom>
              <a:noFill/>
              <a:ln w="28575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Freeform 13">
                <a:extLst>
                  <a:ext uri="{FF2B5EF4-FFF2-40B4-BE49-F238E27FC236}">
                    <a16:creationId xmlns:a16="http://schemas.microsoft.com/office/drawing/2014/main" id="{7D41DDF7-2E37-7B4C-ABF8-6DA084E82B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84482" y="5704317"/>
                <a:ext cx="3099716" cy="268692"/>
              </a:xfrm>
              <a:custGeom>
                <a:avLst/>
                <a:gdLst>
                  <a:gd name="T0" fmla="*/ 2147483646 w 1873"/>
                  <a:gd name="T1" fmla="*/ 2147483646 h 336"/>
                  <a:gd name="T2" fmla="*/ 2147483646 w 1873"/>
                  <a:gd name="T3" fmla="*/ 0 h 336"/>
                  <a:gd name="T4" fmla="*/ 2147483646 w 1873"/>
                  <a:gd name="T5" fmla="*/ 0 h 336"/>
                  <a:gd name="T6" fmla="*/ 2147483646 w 1873"/>
                  <a:gd name="T7" fmla="*/ 2147483646 h 336"/>
                  <a:gd name="T8" fmla="*/ 2147483646 w 1873"/>
                  <a:gd name="T9" fmla="*/ 2147483646 h 336"/>
                  <a:gd name="T10" fmla="*/ 2147483646 w 1873"/>
                  <a:gd name="T11" fmla="*/ 0 h 336"/>
                  <a:gd name="T12" fmla="*/ 2147483646 w 1873"/>
                  <a:gd name="T13" fmla="*/ 0 h 336"/>
                  <a:gd name="T14" fmla="*/ 2147483646 w 1873"/>
                  <a:gd name="T15" fmla="*/ 2147483646 h 336"/>
                  <a:gd name="T16" fmla="*/ 0 w 1873"/>
                  <a:gd name="T17" fmla="*/ 2147483646 h 3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873"/>
                  <a:gd name="T28" fmla="*/ 0 h 336"/>
                  <a:gd name="T29" fmla="*/ 1873 w 1873"/>
                  <a:gd name="T30" fmla="*/ 336 h 3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873" h="336">
                    <a:moveTo>
                      <a:pt x="1873" y="336"/>
                    </a:moveTo>
                    <a:lnTo>
                      <a:pt x="1873" y="0"/>
                    </a:lnTo>
                    <a:lnTo>
                      <a:pt x="1393" y="0"/>
                    </a:lnTo>
                    <a:lnTo>
                      <a:pt x="1393" y="336"/>
                    </a:lnTo>
                    <a:lnTo>
                      <a:pt x="936" y="336"/>
                    </a:lnTo>
                    <a:lnTo>
                      <a:pt x="936" y="0"/>
                    </a:lnTo>
                    <a:lnTo>
                      <a:pt x="480" y="0"/>
                    </a:lnTo>
                    <a:lnTo>
                      <a:pt x="480" y="336"/>
                    </a:lnTo>
                    <a:lnTo>
                      <a:pt x="0" y="336"/>
                    </a:lnTo>
                  </a:path>
                </a:pathLst>
              </a:custGeom>
              <a:noFill/>
              <a:ln w="28575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973812114"/>
      </p:ext>
    </p:extLst>
  </p:cSld>
  <p:clrMapOvr>
    <a:masterClrMapping/>
  </p:clrMapOvr>
  <p:transition/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Title 1"/>
          <p:cNvSpPr txBox="1">
            <a:spLocks/>
          </p:cNvSpPr>
          <p:nvPr/>
        </p:nvSpPr>
        <p:spPr bwMode="auto">
          <a:xfrm>
            <a:off x="914400" y="76200"/>
            <a:ext cx="9144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Font typeface="Wingdings" charset="2"/>
              <a:buChar char="§"/>
              <a:defRPr sz="2000" b="1">
                <a:solidFill>
                  <a:schemeClr val="tx1"/>
                </a:solidFill>
                <a:latin typeface="Arial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charset="0"/>
                <a:ea typeface="MS PGothic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200">
                <a:solidFill>
                  <a:srgbClr val="000000"/>
                </a:solidFill>
              </a:rPr>
              <a:t>What does this circuit do?</a:t>
            </a:r>
          </a:p>
        </p:txBody>
      </p:sp>
      <p:pic>
        <p:nvPicPr>
          <p:cNvPr id="63491" name="Picture 1" descr="Screen shot 2013-11-06 at 3.53.5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1" y="609600"/>
            <a:ext cx="7204075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44B6F90-5A38-684C-AB93-1A8DFFF55C71}"/>
              </a:ext>
            </a:extLst>
          </p:cNvPr>
          <p:cNvSpPr txBox="1"/>
          <p:nvPr/>
        </p:nvSpPr>
        <p:spPr>
          <a:xfrm>
            <a:off x="7559238" y="2274126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C200351-B2C2-4E40-8F9F-8AA004F4BC8E}"/>
              </a:ext>
            </a:extLst>
          </p:cNvPr>
          <p:cNvSpPr txBox="1"/>
          <p:nvPr/>
        </p:nvSpPr>
        <p:spPr>
          <a:xfrm>
            <a:off x="7569134" y="2711534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A8E8362-69A2-3441-8FA2-49283D10769A}"/>
              </a:ext>
            </a:extLst>
          </p:cNvPr>
          <p:cNvSpPr txBox="1"/>
          <p:nvPr/>
        </p:nvSpPr>
        <p:spPr>
          <a:xfrm>
            <a:off x="7567155" y="3184567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17F6129-698C-2C4C-B546-48C6B82CAD1A}"/>
              </a:ext>
            </a:extLst>
          </p:cNvPr>
          <p:cNvSpPr txBox="1"/>
          <p:nvPr/>
        </p:nvSpPr>
        <p:spPr>
          <a:xfrm>
            <a:off x="3966953" y="3610099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0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1605E9A1-9E8E-554F-9360-A5DF58F958B6}"/>
              </a:ext>
            </a:extLst>
          </p:cNvPr>
          <p:cNvGrpSpPr/>
          <p:nvPr/>
        </p:nvGrpSpPr>
        <p:grpSpPr>
          <a:xfrm>
            <a:off x="1604866" y="5562598"/>
            <a:ext cx="7539134" cy="887043"/>
            <a:chOff x="540924" y="5404388"/>
            <a:chExt cx="7539134" cy="826201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A2CEF940-96C9-8D4D-B9A2-2B2E84E5F770}"/>
                </a:ext>
              </a:extLst>
            </p:cNvPr>
            <p:cNvGrpSpPr/>
            <p:nvPr/>
          </p:nvGrpSpPr>
          <p:grpSpPr>
            <a:xfrm>
              <a:off x="540924" y="5483398"/>
              <a:ext cx="4186520" cy="343999"/>
              <a:chOff x="459834" y="5636110"/>
              <a:chExt cx="7724364" cy="343999"/>
            </a:xfrm>
          </p:grpSpPr>
          <p:grpSp>
            <p:nvGrpSpPr>
              <p:cNvPr id="17" name="Group 126">
                <a:extLst>
                  <a:ext uri="{FF2B5EF4-FFF2-40B4-BE49-F238E27FC236}">
                    <a16:creationId xmlns:a16="http://schemas.microsoft.com/office/drawing/2014/main" id="{E393EAF0-AE9C-0141-BCF4-9845B3C3360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59834" y="5636110"/>
                <a:ext cx="4625562" cy="343999"/>
                <a:chOff x="627033" y="5580840"/>
                <a:chExt cx="6230966" cy="343482"/>
              </a:xfrm>
            </p:grpSpPr>
            <p:sp>
              <p:nvSpPr>
                <p:cNvPr id="19" name="Freeform 13">
                  <a:extLst>
                    <a:ext uri="{FF2B5EF4-FFF2-40B4-BE49-F238E27FC236}">
                      <a16:creationId xmlns:a16="http://schemas.microsoft.com/office/drawing/2014/main" id="{62AFA5A8-64AE-0E4B-AEC6-5EDBB94C295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82458" y="5638800"/>
                  <a:ext cx="4175541" cy="268288"/>
                </a:xfrm>
                <a:custGeom>
                  <a:avLst/>
                  <a:gdLst>
                    <a:gd name="T0" fmla="*/ 2147483646 w 1873"/>
                    <a:gd name="T1" fmla="*/ 2147483646 h 336"/>
                    <a:gd name="T2" fmla="*/ 2147483646 w 1873"/>
                    <a:gd name="T3" fmla="*/ 0 h 336"/>
                    <a:gd name="T4" fmla="*/ 2147483646 w 1873"/>
                    <a:gd name="T5" fmla="*/ 0 h 336"/>
                    <a:gd name="T6" fmla="*/ 2147483646 w 1873"/>
                    <a:gd name="T7" fmla="*/ 2147483646 h 336"/>
                    <a:gd name="T8" fmla="*/ 2147483646 w 1873"/>
                    <a:gd name="T9" fmla="*/ 2147483646 h 336"/>
                    <a:gd name="T10" fmla="*/ 2147483646 w 1873"/>
                    <a:gd name="T11" fmla="*/ 0 h 336"/>
                    <a:gd name="T12" fmla="*/ 2147483646 w 1873"/>
                    <a:gd name="T13" fmla="*/ 0 h 336"/>
                    <a:gd name="T14" fmla="*/ 2147483646 w 1873"/>
                    <a:gd name="T15" fmla="*/ 2147483646 h 336"/>
                    <a:gd name="T16" fmla="*/ 0 w 1873"/>
                    <a:gd name="T17" fmla="*/ 2147483646 h 3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873"/>
                    <a:gd name="T28" fmla="*/ 0 h 336"/>
                    <a:gd name="T29" fmla="*/ 1873 w 1873"/>
                    <a:gd name="T30" fmla="*/ 336 h 3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873" h="336">
                      <a:moveTo>
                        <a:pt x="1873" y="336"/>
                      </a:moveTo>
                      <a:lnTo>
                        <a:pt x="1873" y="0"/>
                      </a:lnTo>
                      <a:lnTo>
                        <a:pt x="1393" y="0"/>
                      </a:lnTo>
                      <a:lnTo>
                        <a:pt x="1393" y="336"/>
                      </a:lnTo>
                      <a:lnTo>
                        <a:pt x="936" y="336"/>
                      </a:lnTo>
                      <a:lnTo>
                        <a:pt x="936" y="0"/>
                      </a:lnTo>
                      <a:lnTo>
                        <a:pt x="480" y="0"/>
                      </a:lnTo>
                      <a:lnTo>
                        <a:pt x="480" y="336"/>
                      </a:lnTo>
                      <a:lnTo>
                        <a:pt x="0" y="336"/>
                      </a:lnTo>
                    </a:path>
                  </a:pathLst>
                </a:custGeom>
                <a:noFill/>
                <a:ln w="28575">
                  <a:solidFill>
                    <a:srgbClr val="00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" name="TextBox 133">
                  <a:extLst>
                    <a:ext uri="{FF2B5EF4-FFF2-40B4-BE49-F238E27FC236}">
                      <a16:creationId xmlns:a16="http://schemas.microsoft.com/office/drawing/2014/main" id="{8144054E-6352-F04E-8878-A5398D135A4D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627033" y="5580840"/>
                  <a:ext cx="1818373" cy="34348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2400" b="1">
                      <a:solidFill>
                        <a:schemeClr val="tx1"/>
                      </a:solidFill>
                      <a:latin typeface="Arial" charset="0"/>
                      <a:ea typeface="MS PGothic" charset="-128"/>
                    </a:defRPr>
                  </a:lvl1pPr>
                  <a:lvl2pPr marL="742950" indent="-285750">
                    <a:spcBef>
                      <a:spcPct val="20000"/>
                    </a:spcBef>
                    <a:buFont typeface="Wingdings" charset="2"/>
                    <a:buChar char="§"/>
                    <a:defRPr sz="2000" b="1">
                      <a:solidFill>
                        <a:schemeClr val="tx1"/>
                      </a:solidFill>
                      <a:latin typeface="Arial" charset="0"/>
                      <a:ea typeface="MS PGothic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b="1">
                      <a:solidFill>
                        <a:schemeClr val="tx1"/>
                      </a:solidFill>
                      <a:latin typeface="Arial" charset="0"/>
                      <a:ea typeface="MS PGothic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b="1">
                      <a:solidFill>
                        <a:schemeClr val="tx1"/>
                      </a:solidFill>
                      <a:latin typeface="Arial" charset="0"/>
                      <a:ea typeface="MS PGothic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b="1">
                      <a:solidFill>
                        <a:schemeClr val="tx1"/>
                      </a:solidFill>
                      <a:latin typeface="Arial" charset="0"/>
                      <a:ea typeface="MS PGothic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b="1">
                      <a:solidFill>
                        <a:schemeClr val="tx1"/>
                      </a:solidFill>
                      <a:latin typeface="Arial" charset="0"/>
                      <a:ea typeface="MS PGothic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b="1">
                      <a:solidFill>
                        <a:schemeClr val="tx1"/>
                      </a:solidFill>
                      <a:latin typeface="Arial" charset="0"/>
                      <a:ea typeface="MS PGothic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b="1">
                      <a:solidFill>
                        <a:schemeClr val="tx1"/>
                      </a:solidFill>
                      <a:latin typeface="Arial" charset="0"/>
                      <a:ea typeface="MS PGothic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b="1">
                      <a:solidFill>
                        <a:schemeClr val="tx1"/>
                      </a:solidFill>
                      <a:latin typeface="Arial" charset="0"/>
                      <a:ea typeface="MS PGothic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1800" b="0" dirty="0">
                      <a:latin typeface="Times" charset="0"/>
                    </a:rPr>
                    <a:t>Clock</a:t>
                  </a:r>
                </a:p>
              </p:txBody>
            </p:sp>
          </p:grpSp>
          <p:sp>
            <p:nvSpPr>
              <p:cNvPr id="18" name="Freeform 13">
                <a:extLst>
                  <a:ext uri="{FF2B5EF4-FFF2-40B4-BE49-F238E27FC236}">
                    <a16:creationId xmlns:a16="http://schemas.microsoft.com/office/drawing/2014/main" id="{9920F0CF-C8BF-1041-8B2E-9920BA9F8E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84482" y="5704317"/>
                <a:ext cx="3099716" cy="268692"/>
              </a:xfrm>
              <a:custGeom>
                <a:avLst/>
                <a:gdLst>
                  <a:gd name="T0" fmla="*/ 2147483646 w 1873"/>
                  <a:gd name="T1" fmla="*/ 2147483646 h 336"/>
                  <a:gd name="T2" fmla="*/ 2147483646 w 1873"/>
                  <a:gd name="T3" fmla="*/ 0 h 336"/>
                  <a:gd name="T4" fmla="*/ 2147483646 w 1873"/>
                  <a:gd name="T5" fmla="*/ 0 h 336"/>
                  <a:gd name="T6" fmla="*/ 2147483646 w 1873"/>
                  <a:gd name="T7" fmla="*/ 2147483646 h 336"/>
                  <a:gd name="T8" fmla="*/ 2147483646 w 1873"/>
                  <a:gd name="T9" fmla="*/ 2147483646 h 336"/>
                  <a:gd name="T10" fmla="*/ 2147483646 w 1873"/>
                  <a:gd name="T11" fmla="*/ 0 h 336"/>
                  <a:gd name="T12" fmla="*/ 2147483646 w 1873"/>
                  <a:gd name="T13" fmla="*/ 0 h 336"/>
                  <a:gd name="T14" fmla="*/ 2147483646 w 1873"/>
                  <a:gd name="T15" fmla="*/ 2147483646 h 336"/>
                  <a:gd name="T16" fmla="*/ 0 w 1873"/>
                  <a:gd name="T17" fmla="*/ 2147483646 h 3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873"/>
                  <a:gd name="T28" fmla="*/ 0 h 336"/>
                  <a:gd name="T29" fmla="*/ 1873 w 1873"/>
                  <a:gd name="T30" fmla="*/ 336 h 3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873" h="336">
                    <a:moveTo>
                      <a:pt x="1873" y="336"/>
                    </a:moveTo>
                    <a:lnTo>
                      <a:pt x="1873" y="0"/>
                    </a:lnTo>
                    <a:lnTo>
                      <a:pt x="1393" y="0"/>
                    </a:lnTo>
                    <a:lnTo>
                      <a:pt x="1393" y="336"/>
                    </a:lnTo>
                    <a:lnTo>
                      <a:pt x="936" y="336"/>
                    </a:lnTo>
                    <a:lnTo>
                      <a:pt x="936" y="0"/>
                    </a:lnTo>
                    <a:lnTo>
                      <a:pt x="480" y="0"/>
                    </a:lnTo>
                    <a:lnTo>
                      <a:pt x="480" y="336"/>
                    </a:lnTo>
                    <a:lnTo>
                      <a:pt x="0" y="336"/>
                    </a:lnTo>
                  </a:path>
                </a:pathLst>
              </a:custGeom>
              <a:noFill/>
              <a:ln w="28575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C878D97B-09B1-0744-9829-6C33F8ED2C27}"/>
                </a:ext>
              </a:extLst>
            </p:cNvPr>
            <p:cNvSpPr>
              <a:spLocks/>
            </p:cNvSpPr>
            <p:nvPr/>
          </p:nvSpPr>
          <p:spPr bwMode="auto">
            <a:xfrm>
              <a:off x="2746058" y="5404388"/>
              <a:ext cx="0" cy="609442"/>
            </a:xfrm>
            <a:custGeom>
              <a:avLst/>
              <a:gdLst>
                <a:gd name="T0" fmla="*/ 0 w 336"/>
                <a:gd name="T1" fmla="*/ 504398265 h 696"/>
                <a:gd name="T2" fmla="*/ 0 w 336"/>
                <a:gd name="T3" fmla="*/ 0 h 696"/>
                <a:gd name="T4" fmla="*/ 500251413 w 336"/>
                <a:gd name="T5" fmla="*/ 0 h 696"/>
                <a:gd name="T6" fmla="*/ 0 60000 65536"/>
                <a:gd name="T7" fmla="*/ 0 60000 65536"/>
                <a:gd name="T8" fmla="*/ 0 60000 65536"/>
                <a:gd name="T9" fmla="*/ 0 w 336"/>
                <a:gd name="T10" fmla="*/ 0 h 696"/>
                <a:gd name="T11" fmla="*/ 336 w 336"/>
                <a:gd name="T12" fmla="*/ 696 h 696"/>
                <a:gd name="connsiteX0" fmla="*/ 0 w 0"/>
                <a:gd name="connsiteY0" fmla="*/ 10000 h 10000"/>
                <a:gd name="connsiteX1" fmla="*/ 0 w 0"/>
                <a:gd name="connsiteY1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0000">
                  <a:moveTo>
                    <a:pt x="0" y="10000"/>
                  </a:moveTo>
                  <a:lnTo>
                    <a:pt x="0" y="0"/>
                  </a:lnTo>
                </a:path>
              </a:pathLst>
            </a:custGeom>
            <a:noFill/>
            <a:ln w="19050">
              <a:solidFill>
                <a:srgbClr val="17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B68253AC-1834-224F-BF5C-5ED3CF8C2F02}"/>
                </a:ext>
              </a:extLst>
            </p:cNvPr>
            <p:cNvSpPr txBox="1"/>
            <p:nvPr/>
          </p:nvSpPr>
          <p:spPr>
            <a:xfrm>
              <a:off x="7163507" y="5886590"/>
              <a:ext cx="595035" cy="343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/>
                <a:t>time</a:t>
              </a:r>
            </a:p>
          </p:txBody>
        </p: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6CCED0E9-64D1-584D-BF33-6B34D6B16FA4}"/>
                </a:ext>
              </a:extLst>
            </p:cNvPr>
            <p:cNvCxnSpPr/>
            <p:nvPr/>
          </p:nvCxnSpPr>
          <p:spPr bwMode="auto">
            <a:xfrm>
              <a:off x="7727371" y="6081416"/>
              <a:ext cx="349829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A1F8576C-12AB-314D-895F-CCF39CE39B30}"/>
                </a:ext>
              </a:extLst>
            </p:cNvPr>
            <p:cNvGrpSpPr/>
            <p:nvPr/>
          </p:nvGrpSpPr>
          <p:grpSpPr>
            <a:xfrm>
              <a:off x="4720530" y="5550276"/>
              <a:ext cx="3359528" cy="278849"/>
              <a:chOff x="1985680" y="5694160"/>
              <a:chExt cx="6198518" cy="278849"/>
            </a:xfrm>
          </p:grpSpPr>
          <p:sp>
            <p:nvSpPr>
              <p:cNvPr id="15" name="Freeform 13">
                <a:extLst>
                  <a:ext uri="{FF2B5EF4-FFF2-40B4-BE49-F238E27FC236}">
                    <a16:creationId xmlns:a16="http://schemas.microsoft.com/office/drawing/2014/main" id="{E358D5B0-6F00-9F4F-A8EF-E18B0E78ED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85680" y="5694160"/>
                <a:ext cx="3099717" cy="268692"/>
              </a:xfrm>
              <a:custGeom>
                <a:avLst/>
                <a:gdLst>
                  <a:gd name="T0" fmla="*/ 2147483646 w 1873"/>
                  <a:gd name="T1" fmla="*/ 2147483646 h 336"/>
                  <a:gd name="T2" fmla="*/ 2147483646 w 1873"/>
                  <a:gd name="T3" fmla="*/ 0 h 336"/>
                  <a:gd name="T4" fmla="*/ 2147483646 w 1873"/>
                  <a:gd name="T5" fmla="*/ 0 h 336"/>
                  <a:gd name="T6" fmla="*/ 2147483646 w 1873"/>
                  <a:gd name="T7" fmla="*/ 2147483646 h 336"/>
                  <a:gd name="T8" fmla="*/ 2147483646 w 1873"/>
                  <a:gd name="T9" fmla="*/ 2147483646 h 336"/>
                  <a:gd name="T10" fmla="*/ 2147483646 w 1873"/>
                  <a:gd name="T11" fmla="*/ 0 h 336"/>
                  <a:gd name="T12" fmla="*/ 2147483646 w 1873"/>
                  <a:gd name="T13" fmla="*/ 0 h 336"/>
                  <a:gd name="T14" fmla="*/ 2147483646 w 1873"/>
                  <a:gd name="T15" fmla="*/ 2147483646 h 336"/>
                  <a:gd name="T16" fmla="*/ 0 w 1873"/>
                  <a:gd name="T17" fmla="*/ 2147483646 h 3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873"/>
                  <a:gd name="T28" fmla="*/ 0 h 336"/>
                  <a:gd name="T29" fmla="*/ 1873 w 1873"/>
                  <a:gd name="T30" fmla="*/ 336 h 3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873" h="336">
                    <a:moveTo>
                      <a:pt x="1873" y="336"/>
                    </a:moveTo>
                    <a:lnTo>
                      <a:pt x="1873" y="0"/>
                    </a:lnTo>
                    <a:lnTo>
                      <a:pt x="1393" y="0"/>
                    </a:lnTo>
                    <a:lnTo>
                      <a:pt x="1393" y="336"/>
                    </a:lnTo>
                    <a:lnTo>
                      <a:pt x="936" y="336"/>
                    </a:lnTo>
                    <a:lnTo>
                      <a:pt x="936" y="0"/>
                    </a:lnTo>
                    <a:lnTo>
                      <a:pt x="480" y="0"/>
                    </a:lnTo>
                    <a:lnTo>
                      <a:pt x="480" y="336"/>
                    </a:lnTo>
                    <a:lnTo>
                      <a:pt x="0" y="336"/>
                    </a:lnTo>
                  </a:path>
                </a:pathLst>
              </a:custGeom>
              <a:noFill/>
              <a:ln w="28575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Freeform 13">
                <a:extLst>
                  <a:ext uri="{FF2B5EF4-FFF2-40B4-BE49-F238E27FC236}">
                    <a16:creationId xmlns:a16="http://schemas.microsoft.com/office/drawing/2014/main" id="{90566B58-BB1A-D34D-92B7-10287FB88D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84482" y="5704317"/>
                <a:ext cx="3099716" cy="268692"/>
              </a:xfrm>
              <a:custGeom>
                <a:avLst/>
                <a:gdLst>
                  <a:gd name="T0" fmla="*/ 2147483646 w 1873"/>
                  <a:gd name="T1" fmla="*/ 2147483646 h 336"/>
                  <a:gd name="T2" fmla="*/ 2147483646 w 1873"/>
                  <a:gd name="T3" fmla="*/ 0 h 336"/>
                  <a:gd name="T4" fmla="*/ 2147483646 w 1873"/>
                  <a:gd name="T5" fmla="*/ 0 h 336"/>
                  <a:gd name="T6" fmla="*/ 2147483646 w 1873"/>
                  <a:gd name="T7" fmla="*/ 2147483646 h 336"/>
                  <a:gd name="T8" fmla="*/ 2147483646 w 1873"/>
                  <a:gd name="T9" fmla="*/ 2147483646 h 336"/>
                  <a:gd name="T10" fmla="*/ 2147483646 w 1873"/>
                  <a:gd name="T11" fmla="*/ 0 h 336"/>
                  <a:gd name="T12" fmla="*/ 2147483646 w 1873"/>
                  <a:gd name="T13" fmla="*/ 0 h 336"/>
                  <a:gd name="T14" fmla="*/ 2147483646 w 1873"/>
                  <a:gd name="T15" fmla="*/ 2147483646 h 336"/>
                  <a:gd name="T16" fmla="*/ 0 w 1873"/>
                  <a:gd name="T17" fmla="*/ 2147483646 h 3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873"/>
                  <a:gd name="T28" fmla="*/ 0 h 336"/>
                  <a:gd name="T29" fmla="*/ 1873 w 1873"/>
                  <a:gd name="T30" fmla="*/ 336 h 3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873" h="336">
                    <a:moveTo>
                      <a:pt x="1873" y="336"/>
                    </a:moveTo>
                    <a:lnTo>
                      <a:pt x="1873" y="0"/>
                    </a:lnTo>
                    <a:lnTo>
                      <a:pt x="1393" y="0"/>
                    </a:lnTo>
                    <a:lnTo>
                      <a:pt x="1393" y="336"/>
                    </a:lnTo>
                    <a:lnTo>
                      <a:pt x="936" y="336"/>
                    </a:lnTo>
                    <a:lnTo>
                      <a:pt x="936" y="0"/>
                    </a:lnTo>
                    <a:lnTo>
                      <a:pt x="480" y="0"/>
                    </a:lnTo>
                    <a:lnTo>
                      <a:pt x="480" y="336"/>
                    </a:lnTo>
                    <a:lnTo>
                      <a:pt x="0" y="336"/>
                    </a:lnTo>
                  </a:path>
                </a:pathLst>
              </a:custGeom>
              <a:noFill/>
              <a:ln w="28575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43935624"/>
      </p:ext>
    </p:extLst>
  </p:cSld>
  <p:clrMapOvr>
    <a:masterClrMapping/>
  </p:clrMapOvr>
  <p:transition/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Title 1"/>
          <p:cNvSpPr txBox="1">
            <a:spLocks/>
          </p:cNvSpPr>
          <p:nvPr/>
        </p:nvSpPr>
        <p:spPr bwMode="auto">
          <a:xfrm>
            <a:off x="914400" y="76200"/>
            <a:ext cx="9144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Font typeface="Wingdings" charset="2"/>
              <a:buChar char="§"/>
              <a:defRPr sz="2000" b="1">
                <a:solidFill>
                  <a:schemeClr val="tx1"/>
                </a:solidFill>
                <a:latin typeface="Arial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charset="0"/>
                <a:ea typeface="MS PGothic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200">
                <a:solidFill>
                  <a:srgbClr val="000000"/>
                </a:solidFill>
              </a:rPr>
              <a:t>What does this circuit do?</a:t>
            </a:r>
          </a:p>
        </p:txBody>
      </p:sp>
      <p:pic>
        <p:nvPicPr>
          <p:cNvPr id="63491" name="Picture 1" descr="Screen shot 2013-11-06 at 3.53.5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1" y="609600"/>
            <a:ext cx="7204075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44B6F90-5A38-684C-AB93-1A8DFFF55C71}"/>
              </a:ext>
            </a:extLst>
          </p:cNvPr>
          <p:cNvSpPr txBox="1"/>
          <p:nvPr/>
        </p:nvSpPr>
        <p:spPr>
          <a:xfrm>
            <a:off x="7559238" y="2274126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C200351-B2C2-4E40-8F9F-8AA004F4BC8E}"/>
              </a:ext>
            </a:extLst>
          </p:cNvPr>
          <p:cNvSpPr txBox="1"/>
          <p:nvPr/>
        </p:nvSpPr>
        <p:spPr>
          <a:xfrm>
            <a:off x="7569134" y="2711534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A8E8362-69A2-3441-8FA2-49283D10769A}"/>
              </a:ext>
            </a:extLst>
          </p:cNvPr>
          <p:cNvSpPr txBox="1"/>
          <p:nvPr/>
        </p:nvSpPr>
        <p:spPr>
          <a:xfrm>
            <a:off x="7567155" y="3184567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17F6129-698C-2C4C-B546-48C6B82CAD1A}"/>
              </a:ext>
            </a:extLst>
          </p:cNvPr>
          <p:cNvSpPr txBox="1"/>
          <p:nvPr/>
        </p:nvSpPr>
        <p:spPr>
          <a:xfrm>
            <a:off x="3966953" y="3610099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0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898882AB-4D18-BC4E-9EF9-48E740EAF3EC}"/>
              </a:ext>
            </a:extLst>
          </p:cNvPr>
          <p:cNvGrpSpPr/>
          <p:nvPr/>
        </p:nvGrpSpPr>
        <p:grpSpPr>
          <a:xfrm>
            <a:off x="1604866" y="5562598"/>
            <a:ext cx="7539134" cy="887043"/>
            <a:chOff x="540924" y="5404388"/>
            <a:chExt cx="7539134" cy="826201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B498E637-033F-ED4F-8E4A-8394D42097C1}"/>
                </a:ext>
              </a:extLst>
            </p:cNvPr>
            <p:cNvGrpSpPr/>
            <p:nvPr/>
          </p:nvGrpSpPr>
          <p:grpSpPr>
            <a:xfrm>
              <a:off x="540924" y="5483398"/>
              <a:ext cx="4186520" cy="343999"/>
              <a:chOff x="459834" y="5636110"/>
              <a:chExt cx="7724364" cy="343999"/>
            </a:xfrm>
          </p:grpSpPr>
          <p:grpSp>
            <p:nvGrpSpPr>
              <p:cNvPr id="17" name="Group 126">
                <a:extLst>
                  <a:ext uri="{FF2B5EF4-FFF2-40B4-BE49-F238E27FC236}">
                    <a16:creationId xmlns:a16="http://schemas.microsoft.com/office/drawing/2014/main" id="{A25FCB05-755A-F645-9756-89831829A12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59834" y="5636110"/>
                <a:ext cx="4625562" cy="343999"/>
                <a:chOff x="627033" y="5580840"/>
                <a:chExt cx="6230966" cy="343482"/>
              </a:xfrm>
            </p:grpSpPr>
            <p:sp>
              <p:nvSpPr>
                <p:cNvPr id="19" name="Freeform 13">
                  <a:extLst>
                    <a:ext uri="{FF2B5EF4-FFF2-40B4-BE49-F238E27FC236}">
                      <a16:creationId xmlns:a16="http://schemas.microsoft.com/office/drawing/2014/main" id="{517524EB-5CA5-1740-9843-9689E3B3233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82458" y="5638800"/>
                  <a:ext cx="4175541" cy="268288"/>
                </a:xfrm>
                <a:custGeom>
                  <a:avLst/>
                  <a:gdLst>
                    <a:gd name="T0" fmla="*/ 2147483646 w 1873"/>
                    <a:gd name="T1" fmla="*/ 2147483646 h 336"/>
                    <a:gd name="T2" fmla="*/ 2147483646 w 1873"/>
                    <a:gd name="T3" fmla="*/ 0 h 336"/>
                    <a:gd name="T4" fmla="*/ 2147483646 w 1873"/>
                    <a:gd name="T5" fmla="*/ 0 h 336"/>
                    <a:gd name="T6" fmla="*/ 2147483646 w 1873"/>
                    <a:gd name="T7" fmla="*/ 2147483646 h 336"/>
                    <a:gd name="T8" fmla="*/ 2147483646 w 1873"/>
                    <a:gd name="T9" fmla="*/ 2147483646 h 336"/>
                    <a:gd name="T10" fmla="*/ 2147483646 w 1873"/>
                    <a:gd name="T11" fmla="*/ 0 h 336"/>
                    <a:gd name="T12" fmla="*/ 2147483646 w 1873"/>
                    <a:gd name="T13" fmla="*/ 0 h 336"/>
                    <a:gd name="T14" fmla="*/ 2147483646 w 1873"/>
                    <a:gd name="T15" fmla="*/ 2147483646 h 336"/>
                    <a:gd name="T16" fmla="*/ 0 w 1873"/>
                    <a:gd name="T17" fmla="*/ 2147483646 h 3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873"/>
                    <a:gd name="T28" fmla="*/ 0 h 336"/>
                    <a:gd name="T29" fmla="*/ 1873 w 1873"/>
                    <a:gd name="T30" fmla="*/ 336 h 3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873" h="336">
                      <a:moveTo>
                        <a:pt x="1873" y="336"/>
                      </a:moveTo>
                      <a:lnTo>
                        <a:pt x="1873" y="0"/>
                      </a:lnTo>
                      <a:lnTo>
                        <a:pt x="1393" y="0"/>
                      </a:lnTo>
                      <a:lnTo>
                        <a:pt x="1393" y="336"/>
                      </a:lnTo>
                      <a:lnTo>
                        <a:pt x="936" y="336"/>
                      </a:lnTo>
                      <a:lnTo>
                        <a:pt x="936" y="0"/>
                      </a:lnTo>
                      <a:lnTo>
                        <a:pt x="480" y="0"/>
                      </a:lnTo>
                      <a:lnTo>
                        <a:pt x="480" y="336"/>
                      </a:lnTo>
                      <a:lnTo>
                        <a:pt x="0" y="336"/>
                      </a:lnTo>
                    </a:path>
                  </a:pathLst>
                </a:custGeom>
                <a:noFill/>
                <a:ln w="28575">
                  <a:solidFill>
                    <a:srgbClr val="00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" name="TextBox 133">
                  <a:extLst>
                    <a:ext uri="{FF2B5EF4-FFF2-40B4-BE49-F238E27FC236}">
                      <a16:creationId xmlns:a16="http://schemas.microsoft.com/office/drawing/2014/main" id="{94FF44A0-F31D-4149-A01E-9AE2506E0DAC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627033" y="5580840"/>
                  <a:ext cx="1818373" cy="34348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2400" b="1">
                      <a:solidFill>
                        <a:schemeClr val="tx1"/>
                      </a:solidFill>
                      <a:latin typeface="Arial" charset="0"/>
                      <a:ea typeface="MS PGothic" charset="-128"/>
                    </a:defRPr>
                  </a:lvl1pPr>
                  <a:lvl2pPr marL="742950" indent="-285750">
                    <a:spcBef>
                      <a:spcPct val="20000"/>
                    </a:spcBef>
                    <a:buFont typeface="Wingdings" charset="2"/>
                    <a:buChar char="§"/>
                    <a:defRPr sz="2000" b="1">
                      <a:solidFill>
                        <a:schemeClr val="tx1"/>
                      </a:solidFill>
                      <a:latin typeface="Arial" charset="0"/>
                      <a:ea typeface="MS PGothic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b="1">
                      <a:solidFill>
                        <a:schemeClr val="tx1"/>
                      </a:solidFill>
                      <a:latin typeface="Arial" charset="0"/>
                      <a:ea typeface="MS PGothic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b="1">
                      <a:solidFill>
                        <a:schemeClr val="tx1"/>
                      </a:solidFill>
                      <a:latin typeface="Arial" charset="0"/>
                      <a:ea typeface="MS PGothic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b="1">
                      <a:solidFill>
                        <a:schemeClr val="tx1"/>
                      </a:solidFill>
                      <a:latin typeface="Arial" charset="0"/>
                      <a:ea typeface="MS PGothic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b="1">
                      <a:solidFill>
                        <a:schemeClr val="tx1"/>
                      </a:solidFill>
                      <a:latin typeface="Arial" charset="0"/>
                      <a:ea typeface="MS PGothic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b="1">
                      <a:solidFill>
                        <a:schemeClr val="tx1"/>
                      </a:solidFill>
                      <a:latin typeface="Arial" charset="0"/>
                      <a:ea typeface="MS PGothic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b="1">
                      <a:solidFill>
                        <a:schemeClr val="tx1"/>
                      </a:solidFill>
                      <a:latin typeface="Arial" charset="0"/>
                      <a:ea typeface="MS PGothic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b="1">
                      <a:solidFill>
                        <a:schemeClr val="tx1"/>
                      </a:solidFill>
                      <a:latin typeface="Arial" charset="0"/>
                      <a:ea typeface="MS PGothic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1800" b="0" dirty="0">
                      <a:latin typeface="Times" charset="0"/>
                    </a:rPr>
                    <a:t>Clock</a:t>
                  </a:r>
                </a:p>
              </p:txBody>
            </p:sp>
          </p:grpSp>
          <p:sp>
            <p:nvSpPr>
              <p:cNvPr id="18" name="Freeform 13">
                <a:extLst>
                  <a:ext uri="{FF2B5EF4-FFF2-40B4-BE49-F238E27FC236}">
                    <a16:creationId xmlns:a16="http://schemas.microsoft.com/office/drawing/2014/main" id="{F9BEC6E1-1A02-2B43-91D4-CFD131D2ED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84482" y="5704317"/>
                <a:ext cx="3099716" cy="268692"/>
              </a:xfrm>
              <a:custGeom>
                <a:avLst/>
                <a:gdLst>
                  <a:gd name="T0" fmla="*/ 2147483646 w 1873"/>
                  <a:gd name="T1" fmla="*/ 2147483646 h 336"/>
                  <a:gd name="T2" fmla="*/ 2147483646 w 1873"/>
                  <a:gd name="T3" fmla="*/ 0 h 336"/>
                  <a:gd name="T4" fmla="*/ 2147483646 w 1873"/>
                  <a:gd name="T5" fmla="*/ 0 h 336"/>
                  <a:gd name="T6" fmla="*/ 2147483646 w 1873"/>
                  <a:gd name="T7" fmla="*/ 2147483646 h 336"/>
                  <a:gd name="T8" fmla="*/ 2147483646 w 1873"/>
                  <a:gd name="T9" fmla="*/ 2147483646 h 336"/>
                  <a:gd name="T10" fmla="*/ 2147483646 w 1873"/>
                  <a:gd name="T11" fmla="*/ 0 h 336"/>
                  <a:gd name="T12" fmla="*/ 2147483646 w 1873"/>
                  <a:gd name="T13" fmla="*/ 0 h 336"/>
                  <a:gd name="T14" fmla="*/ 2147483646 w 1873"/>
                  <a:gd name="T15" fmla="*/ 2147483646 h 336"/>
                  <a:gd name="T16" fmla="*/ 0 w 1873"/>
                  <a:gd name="T17" fmla="*/ 2147483646 h 3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873"/>
                  <a:gd name="T28" fmla="*/ 0 h 336"/>
                  <a:gd name="T29" fmla="*/ 1873 w 1873"/>
                  <a:gd name="T30" fmla="*/ 336 h 3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873" h="336">
                    <a:moveTo>
                      <a:pt x="1873" y="336"/>
                    </a:moveTo>
                    <a:lnTo>
                      <a:pt x="1873" y="0"/>
                    </a:lnTo>
                    <a:lnTo>
                      <a:pt x="1393" y="0"/>
                    </a:lnTo>
                    <a:lnTo>
                      <a:pt x="1393" y="336"/>
                    </a:lnTo>
                    <a:lnTo>
                      <a:pt x="936" y="336"/>
                    </a:lnTo>
                    <a:lnTo>
                      <a:pt x="936" y="0"/>
                    </a:lnTo>
                    <a:lnTo>
                      <a:pt x="480" y="0"/>
                    </a:lnTo>
                    <a:lnTo>
                      <a:pt x="480" y="336"/>
                    </a:lnTo>
                    <a:lnTo>
                      <a:pt x="0" y="336"/>
                    </a:lnTo>
                  </a:path>
                </a:pathLst>
              </a:custGeom>
              <a:noFill/>
              <a:ln w="28575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29765199-67EB-9B46-8806-A1ACBF88AA69}"/>
                </a:ext>
              </a:extLst>
            </p:cNvPr>
            <p:cNvSpPr>
              <a:spLocks/>
            </p:cNvSpPr>
            <p:nvPr/>
          </p:nvSpPr>
          <p:spPr bwMode="auto">
            <a:xfrm>
              <a:off x="3584258" y="5404388"/>
              <a:ext cx="0" cy="609442"/>
            </a:xfrm>
            <a:custGeom>
              <a:avLst/>
              <a:gdLst>
                <a:gd name="T0" fmla="*/ 0 w 336"/>
                <a:gd name="T1" fmla="*/ 504398265 h 696"/>
                <a:gd name="T2" fmla="*/ 0 w 336"/>
                <a:gd name="T3" fmla="*/ 0 h 696"/>
                <a:gd name="T4" fmla="*/ 500251413 w 336"/>
                <a:gd name="T5" fmla="*/ 0 h 696"/>
                <a:gd name="T6" fmla="*/ 0 60000 65536"/>
                <a:gd name="T7" fmla="*/ 0 60000 65536"/>
                <a:gd name="T8" fmla="*/ 0 60000 65536"/>
                <a:gd name="T9" fmla="*/ 0 w 336"/>
                <a:gd name="T10" fmla="*/ 0 h 696"/>
                <a:gd name="T11" fmla="*/ 336 w 336"/>
                <a:gd name="T12" fmla="*/ 696 h 696"/>
                <a:gd name="connsiteX0" fmla="*/ 0 w 0"/>
                <a:gd name="connsiteY0" fmla="*/ 10000 h 10000"/>
                <a:gd name="connsiteX1" fmla="*/ 0 w 0"/>
                <a:gd name="connsiteY1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0000">
                  <a:moveTo>
                    <a:pt x="0" y="10000"/>
                  </a:moveTo>
                  <a:lnTo>
                    <a:pt x="0" y="0"/>
                  </a:lnTo>
                </a:path>
              </a:pathLst>
            </a:custGeom>
            <a:noFill/>
            <a:ln w="19050">
              <a:solidFill>
                <a:srgbClr val="17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6DFDF959-2E2E-3741-A235-883BA719D817}"/>
                </a:ext>
              </a:extLst>
            </p:cNvPr>
            <p:cNvSpPr txBox="1"/>
            <p:nvPr/>
          </p:nvSpPr>
          <p:spPr>
            <a:xfrm>
              <a:off x="7163507" y="5886590"/>
              <a:ext cx="595035" cy="343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/>
                <a:t>time</a:t>
              </a:r>
            </a:p>
          </p:txBody>
        </p: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CAFEBD82-D396-6149-91B0-66608044B7F9}"/>
                </a:ext>
              </a:extLst>
            </p:cNvPr>
            <p:cNvCxnSpPr/>
            <p:nvPr/>
          </p:nvCxnSpPr>
          <p:spPr bwMode="auto">
            <a:xfrm>
              <a:off x="7727371" y="6081416"/>
              <a:ext cx="349829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520344D6-CFFE-8B46-B7F0-F25CF8839DAA}"/>
                </a:ext>
              </a:extLst>
            </p:cNvPr>
            <p:cNvGrpSpPr/>
            <p:nvPr/>
          </p:nvGrpSpPr>
          <p:grpSpPr>
            <a:xfrm>
              <a:off x="4720530" y="5550276"/>
              <a:ext cx="3359528" cy="278849"/>
              <a:chOff x="1985680" y="5694160"/>
              <a:chExt cx="6198518" cy="278849"/>
            </a:xfrm>
          </p:grpSpPr>
          <p:sp>
            <p:nvSpPr>
              <p:cNvPr id="15" name="Freeform 13">
                <a:extLst>
                  <a:ext uri="{FF2B5EF4-FFF2-40B4-BE49-F238E27FC236}">
                    <a16:creationId xmlns:a16="http://schemas.microsoft.com/office/drawing/2014/main" id="{58CB927E-D3CD-5444-A035-5073062D64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85680" y="5694160"/>
                <a:ext cx="3099717" cy="268692"/>
              </a:xfrm>
              <a:custGeom>
                <a:avLst/>
                <a:gdLst>
                  <a:gd name="T0" fmla="*/ 2147483646 w 1873"/>
                  <a:gd name="T1" fmla="*/ 2147483646 h 336"/>
                  <a:gd name="T2" fmla="*/ 2147483646 w 1873"/>
                  <a:gd name="T3" fmla="*/ 0 h 336"/>
                  <a:gd name="T4" fmla="*/ 2147483646 w 1873"/>
                  <a:gd name="T5" fmla="*/ 0 h 336"/>
                  <a:gd name="T6" fmla="*/ 2147483646 w 1873"/>
                  <a:gd name="T7" fmla="*/ 2147483646 h 336"/>
                  <a:gd name="T8" fmla="*/ 2147483646 w 1873"/>
                  <a:gd name="T9" fmla="*/ 2147483646 h 336"/>
                  <a:gd name="T10" fmla="*/ 2147483646 w 1873"/>
                  <a:gd name="T11" fmla="*/ 0 h 336"/>
                  <a:gd name="T12" fmla="*/ 2147483646 w 1873"/>
                  <a:gd name="T13" fmla="*/ 0 h 336"/>
                  <a:gd name="T14" fmla="*/ 2147483646 w 1873"/>
                  <a:gd name="T15" fmla="*/ 2147483646 h 336"/>
                  <a:gd name="T16" fmla="*/ 0 w 1873"/>
                  <a:gd name="T17" fmla="*/ 2147483646 h 3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873"/>
                  <a:gd name="T28" fmla="*/ 0 h 336"/>
                  <a:gd name="T29" fmla="*/ 1873 w 1873"/>
                  <a:gd name="T30" fmla="*/ 336 h 3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873" h="336">
                    <a:moveTo>
                      <a:pt x="1873" y="336"/>
                    </a:moveTo>
                    <a:lnTo>
                      <a:pt x="1873" y="0"/>
                    </a:lnTo>
                    <a:lnTo>
                      <a:pt x="1393" y="0"/>
                    </a:lnTo>
                    <a:lnTo>
                      <a:pt x="1393" y="336"/>
                    </a:lnTo>
                    <a:lnTo>
                      <a:pt x="936" y="336"/>
                    </a:lnTo>
                    <a:lnTo>
                      <a:pt x="936" y="0"/>
                    </a:lnTo>
                    <a:lnTo>
                      <a:pt x="480" y="0"/>
                    </a:lnTo>
                    <a:lnTo>
                      <a:pt x="480" y="336"/>
                    </a:lnTo>
                    <a:lnTo>
                      <a:pt x="0" y="336"/>
                    </a:lnTo>
                  </a:path>
                </a:pathLst>
              </a:custGeom>
              <a:noFill/>
              <a:ln w="28575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Freeform 13">
                <a:extLst>
                  <a:ext uri="{FF2B5EF4-FFF2-40B4-BE49-F238E27FC236}">
                    <a16:creationId xmlns:a16="http://schemas.microsoft.com/office/drawing/2014/main" id="{761934FB-333D-8747-AE49-2C98C37182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84482" y="5704317"/>
                <a:ext cx="3099716" cy="268692"/>
              </a:xfrm>
              <a:custGeom>
                <a:avLst/>
                <a:gdLst>
                  <a:gd name="T0" fmla="*/ 2147483646 w 1873"/>
                  <a:gd name="T1" fmla="*/ 2147483646 h 336"/>
                  <a:gd name="T2" fmla="*/ 2147483646 w 1873"/>
                  <a:gd name="T3" fmla="*/ 0 h 336"/>
                  <a:gd name="T4" fmla="*/ 2147483646 w 1873"/>
                  <a:gd name="T5" fmla="*/ 0 h 336"/>
                  <a:gd name="T6" fmla="*/ 2147483646 w 1873"/>
                  <a:gd name="T7" fmla="*/ 2147483646 h 336"/>
                  <a:gd name="T8" fmla="*/ 2147483646 w 1873"/>
                  <a:gd name="T9" fmla="*/ 2147483646 h 336"/>
                  <a:gd name="T10" fmla="*/ 2147483646 w 1873"/>
                  <a:gd name="T11" fmla="*/ 0 h 336"/>
                  <a:gd name="T12" fmla="*/ 2147483646 w 1873"/>
                  <a:gd name="T13" fmla="*/ 0 h 336"/>
                  <a:gd name="T14" fmla="*/ 2147483646 w 1873"/>
                  <a:gd name="T15" fmla="*/ 2147483646 h 336"/>
                  <a:gd name="T16" fmla="*/ 0 w 1873"/>
                  <a:gd name="T17" fmla="*/ 2147483646 h 3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873"/>
                  <a:gd name="T28" fmla="*/ 0 h 336"/>
                  <a:gd name="T29" fmla="*/ 1873 w 1873"/>
                  <a:gd name="T30" fmla="*/ 336 h 3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873" h="336">
                    <a:moveTo>
                      <a:pt x="1873" y="336"/>
                    </a:moveTo>
                    <a:lnTo>
                      <a:pt x="1873" y="0"/>
                    </a:lnTo>
                    <a:lnTo>
                      <a:pt x="1393" y="0"/>
                    </a:lnTo>
                    <a:lnTo>
                      <a:pt x="1393" y="336"/>
                    </a:lnTo>
                    <a:lnTo>
                      <a:pt x="936" y="336"/>
                    </a:lnTo>
                    <a:lnTo>
                      <a:pt x="936" y="0"/>
                    </a:lnTo>
                    <a:lnTo>
                      <a:pt x="480" y="0"/>
                    </a:lnTo>
                    <a:lnTo>
                      <a:pt x="480" y="336"/>
                    </a:lnTo>
                    <a:lnTo>
                      <a:pt x="0" y="336"/>
                    </a:lnTo>
                  </a:path>
                </a:pathLst>
              </a:custGeom>
              <a:noFill/>
              <a:ln w="28575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62150009"/>
      </p:ext>
    </p:extLst>
  </p:cSld>
  <p:clrMapOvr>
    <a:masterClrMapping/>
  </p:clrMapOvr>
  <p:transition/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Title 1"/>
          <p:cNvSpPr txBox="1">
            <a:spLocks/>
          </p:cNvSpPr>
          <p:nvPr/>
        </p:nvSpPr>
        <p:spPr bwMode="auto">
          <a:xfrm>
            <a:off x="914400" y="76200"/>
            <a:ext cx="9144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Font typeface="Wingdings" charset="2"/>
              <a:buChar char="§"/>
              <a:defRPr sz="2000" b="1">
                <a:solidFill>
                  <a:schemeClr val="tx1"/>
                </a:solidFill>
                <a:latin typeface="Arial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charset="0"/>
                <a:ea typeface="MS PGothic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200">
                <a:solidFill>
                  <a:srgbClr val="000000"/>
                </a:solidFill>
              </a:rPr>
              <a:t>What does this circuit do?</a:t>
            </a:r>
          </a:p>
        </p:txBody>
      </p:sp>
      <p:pic>
        <p:nvPicPr>
          <p:cNvPr id="63491" name="Picture 1" descr="Screen shot 2013-11-06 at 3.53.5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1" y="609600"/>
            <a:ext cx="7204075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44B6F90-5A38-684C-AB93-1A8DFFF55C71}"/>
              </a:ext>
            </a:extLst>
          </p:cNvPr>
          <p:cNvSpPr txBox="1"/>
          <p:nvPr/>
        </p:nvSpPr>
        <p:spPr>
          <a:xfrm>
            <a:off x="7559238" y="2274126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C200351-B2C2-4E40-8F9F-8AA004F4BC8E}"/>
              </a:ext>
            </a:extLst>
          </p:cNvPr>
          <p:cNvSpPr txBox="1"/>
          <p:nvPr/>
        </p:nvSpPr>
        <p:spPr>
          <a:xfrm>
            <a:off x="7569134" y="2711534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A8E8362-69A2-3441-8FA2-49283D10769A}"/>
              </a:ext>
            </a:extLst>
          </p:cNvPr>
          <p:cNvSpPr txBox="1"/>
          <p:nvPr/>
        </p:nvSpPr>
        <p:spPr>
          <a:xfrm>
            <a:off x="7567155" y="3184567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17F6129-698C-2C4C-B546-48C6B82CAD1A}"/>
              </a:ext>
            </a:extLst>
          </p:cNvPr>
          <p:cNvSpPr txBox="1"/>
          <p:nvPr/>
        </p:nvSpPr>
        <p:spPr>
          <a:xfrm>
            <a:off x="3966953" y="3610099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0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44598CC6-B79E-F24B-A0FF-C992F5A7415A}"/>
              </a:ext>
            </a:extLst>
          </p:cNvPr>
          <p:cNvGrpSpPr/>
          <p:nvPr/>
        </p:nvGrpSpPr>
        <p:grpSpPr>
          <a:xfrm>
            <a:off x="1604866" y="5562598"/>
            <a:ext cx="7539134" cy="887043"/>
            <a:chOff x="540924" y="5404388"/>
            <a:chExt cx="7539134" cy="826201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6CC37AB7-B569-6E40-99D1-0BD550F0AC3C}"/>
                </a:ext>
              </a:extLst>
            </p:cNvPr>
            <p:cNvGrpSpPr/>
            <p:nvPr/>
          </p:nvGrpSpPr>
          <p:grpSpPr>
            <a:xfrm>
              <a:off x="540924" y="5483398"/>
              <a:ext cx="4186520" cy="343999"/>
              <a:chOff x="459834" y="5636110"/>
              <a:chExt cx="7724364" cy="343999"/>
            </a:xfrm>
          </p:grpSpPr>
          <p:grpSp>
            <p:nvGrpSpPr>
              <p:cNvPr id="17" name="Group 126">
                <a:extLst>
                  <a:ext uri="{FF2B5EF4-FFF2-40B4-BE49-F238E27FC236}">
                    <a16:creationId xmlns:a16="http://schemas.microsoft.com/office/drawing/2014/main" id="{93929602-9264-414D-81B8-51199379235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59834" y="5636110"/>
                <a:ext cx="4625562" cy="343999"/>
                <a:chOff x="627033" y="5580840"/>
                <a:chExt cx="6230966" cy="343482"/>
              </a:xfrm>
            </p:grpSpPr>
            <p:sp>
              <p:nvSpPr>
                <p:cNvPr id="19" name="Freeform 13">
                  <a:extLst>
                    <a:ext uri="{FF2B5EF4-FFF2-40B4-BE49-F238E27FC236}">
                      <a16:creationId xmlns:a16="http://schemas.microsoft.com/office/drawing/2014/main" id="{B7CBFE00-6AEB-2F45-9EBD-0AB3BAF72A7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82458" y="5638800"/>
                  <a:ext cx="4175541" cy="268288"/>
                </a:xfrm>
                <a:custGeom>
                  <a:avLst/>
                  <a:gdLst>
                    <a:gd name="T0" fmla="*/ 2147483646 w 1873"/>
                    <a:gd name="T1" fmla="*/ 2147483646 h 336"/>
                    <a:gd name="T2" fmla="*/ 2147483646 w 1873"/>
                    <a:gd name="T3" fmla="*/ 0 h 336"/>
                    <a:gd name="T4" fmla="*/ 2147483646 w 1873"/>
                    <a:gd name="T5" fmla="*/ 0 h 336"/>
                    <a:gd name="T6" fmla="*/ 2147483646 w 1873"/>
                    <a:gd name="T7" fmla="*/ 2147483646 h 336"/>
                    <a:gd name="T8" fmla="*/ 2147483646 w 1873"/>
                    <a:gd name="T9" fmla="*/ 2147483646 h 336"/>
                    <a:gd name="T10" fmla="*/ 2147483646 w 1873"/>
                    <a:gd name="T11" fmla="*/ 0 h 336"/>
                    <a:gd name="T12" fmla="*/ 2147483646 w 1873"/>
                    <a:gd name="T13" fmla="*/ 0 h 336"/>
                    <a:gd name="T14" fmla="*/ 2147483646 w 1873"/>
                    <a:gd name="T15" fmla="*/ 2147483646 h 336"/>
                    <a:gd name="T16" fmla="*/ 0 w 1873"/>
                    <a:gd name="T17" fmla="*/ 2147483646 h 3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873"/>
                    <a:gd name="T28" fmla="*/ 0 h 336"/>
                    <a:gd name="T29" fmla="*/ 1873 w 1873"/>
                    <a:gd name="T30" fmla="*/ 336 h 3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873" h="336">
                      <a:moveTo>
                        <a:pt x="1873" y="336"/>
                      </a:moveTo>
                      <a:lnTo>
                        <a:pt x="1873" y="0"/>
                      </a:lnTo>
                      <a:lnTo>
                        <a:pt x="1393" y="0"/>
                      </a:lnTo>
                      <a:lnTo>
                        <a:pt x="1393" y="336"/>
                      </a:lnTo>
                      <a:lnTo>
                        <a:pt x="936" y="336"/>
                      </a:lnTo>
                      <a:lnTo>
                        <a:pt x="936" y="0"/>
                      </a:lnTo>
                      <a:lnTo>
                        <a:pt x="480" y="0"/>
                      </a:lnTo>
                      <a:lnTo>
                        <a:pt x="480" y="336"/>
                      </a:lnTo>
                      <a:lnTo>
                        <a:pt x="0" y="336"/>
                      </a:lnTo>
                    </a:path>
                  </a:pathLst>
                </a:custGeom>
                <a:noFill/>
                <a:ln w="28575">
                  <a:solidFill>
                    <a:srgbClr val="00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" name="TextBox 133">
                  <a:extLst>
                    <a:ext uri="{FF2B5EF4-FFF2-40B4-BE49-F238E27FC236}">
                      <a16:creationId xmlns:a16="http://schemas.microsoft.com/office/drawing/2014/main" id="{F373C61A-D32C-9B42-A95C-70F327C4BA82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627033" y="5580840"/>
                  <a:ext cx="1818373" cy="34348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2400" b="1">
                      <a:solidFill>
                        <a:schemeClr val="tx1"/>
                      </a:solidFill>
                      <a:latin typeface="Arial" charset="0"/>
                      <a:ea typeface="MS PGothic" charset="-128"/>
                    </a:defRPr>
                  </a:lvl1pPr>
                  <a:lvl2pPr marL="742950" indent="-285750">
                    <a:spcBef>
                      <a:spcPct val="20000"/>
                    </a:spcBef>
                    <a:buFont typeface="Wingdings" charset="2"/>
                    <a:buChar char="§"/>
                    <a:defRPr sz="2000" b="1">
                      <a:solidFill>
                        <a:schemeClr val="tx1"/>
                      </a:solidFill>
                      <a:latin typeface="Arial" charset="0"/>
                      <a:ea typeface="MS PGothic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b="1">
                      <a:solidFill>
                        <a:schemeClr val="tx1"/>
                      </a:solidFill>
                      <a:latin typeface="Arial" charset="0"/>
                      <a:ea typeface="MS PGothic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b="1">
                      <a:solidFill>
                        <a:schemeClr val="tx1"/>
                      </a:solidFill>
                      <a:latin typeface="Arial" charset="0"/>
                      <a:ea typeface="MS PGothic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b="1">
                      <a:solidFill>
                        <a:schemeClr val="tx1"/>
                      </a:solidFill>
                      <a:latin typeface="Arial" charset="0"/>
                      <a:ea typeface="MS PGothic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b="1">
                      <a:solidFill>
                        <a:schemeClr val="tx1"/>
                      </a:solidFill>
                      <a:latin typeface="Arial" charset="0"/>
                      <a:ea typeface="MS PGothic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b="1">
                      <a:solidFill>
                        <a:schemeClr val="tx1"/>
                      </a:solidFill>
                      <a:latin typeface="Arial" charset="0"/>
                      <a:ea typeface="MS PGothic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b="1">
                      <a:solidFill>
                        <a:schemeClr val="tx1"/>
                      </a:solidFill>
                      <a:latin typeface="Arial" charset="0"/>
                      <a:ea typeface="MS PGothic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b="1">
                      <a:solidFill>
                        <a:schemeClr val="tx1"/>
                      </a:solidFill>
                      <a:latin typeface="Arial" charset="0"/>
                      <a:ea typeface="MS PGothic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1800" b="0" dirty="0">
                      <a:latin typeface="Times" charset="0"/>
                    </a:rPr>
                    <a:t>Clock</a:t>
                  </a:r>
                </a:p>
              </p:txBody>
            </p:sp>
          </p:grpSp>
          <p:sp>
            <p:nvSpPr>
              <p:cNvPr id="18" name="Freeform 13">
                <a:extLst>
                  <a:ext uri="{FF2B5EF4-FFF2-40B4-BE49-F238E27FC236}">
                    <a16:creationId xmlns:a16="http://schemas.microsoft.com/office/drawing/2014/main" id="{DBB8EC31-798F-2F4B-B367-8E3910136E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84482" y="5704317"/>
                <a:ext cx="3099716" cy="268692"/>
              </a:xfrm>
              <a:custGeom>
                <a:avLst/>
                <a:gdLst>
                  <a:gd name="T0" fmla="*/ 2147483646 w 1873"/>
                  <a:gd name="T1" fmla="*/ 2147483646 h 336"/>
                  <a:gd name="T2" fmla="*/ 2147483646 w 1873"/>
                  <a:gd name="T3" fmla="*/ 0 h 336"/>
                  <a:gd name="T4" fmla="*/ 2147483646 w 1873"/>
                  <a:gd name="T5" fmla="*/ 0 h 336"/>
                  <a:gd name="T6" fmla="*/ 2147483646 w 1873"/>
                  <a:gd name="T7" fmla="*/ 2147483646 h 336"/>
                  <a:gd name="T8" fmla="*/ 2147483646 w 1873"/>
                  <a:gd name="T9" fmla="*/ 2147483646 h 336"/>
                  <a:gd name="T10" fmla="*/ 2147483646 w 1873"/>
                  <a:gd name="T11" fmla="*/ 0 h 336"/>
                  <a:gd name="T12" fmla="*/ 2147483646 w 1873"/>
                  <a:gd name="T13" fmla="*/ 0 h 336"/>
                  <a:gd name="T14" fmla="*/ 2147483646 w 1873"/>
                  <a:gd name="T15" fmla="*/ 2147483646 h 336"/>
                  <a:gd name="T16" fmla="*/ 0 w 1873"/>
                  <a:gd name="T17" fmla="*/ 2147483646 h 3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873"/>
                  <a:gd name="T28" fmla="*/ 0 h 336"/>
                  <a:gd name="T29" fmla="*/ 1873 w 1873"/>
                  <a:gd name="T30" fmla="*/ 336 h 3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873" h="336">
                    <a:moveTo>
                      <a:pt x="1873" y="336"/>
                    </a:moveTo>
                    <a:lnTo>
                      <a:pt x="1873" y="0"/>
                    </a:lnTo>
                    <a:lnTo>
                      <a:pt x="1393" y="0"/>
                    </a:lnTo>
                    <a:lnTo>
                      <a:pt x="1393" y="336"/>
                    </a:lnTo>
                    <a:lnTo>
                      <a:pt x="936" y="336"/>
                    </a:lnTo>
                    <a:lnTo>
                      <a:pt x="936" y="0"/>
                    </a:lnTo>
                    <a:lnTo>
                      <a:pt x="480" y="0"/>
                    </a:lnTo>
                    <a:lnTo>
                      <a:pt x="480" y="336"/>
                    </a:lnTo>
                    <a:lnTo>
                      <a:pt x="0" y="336"/>
                    </a:lnTo>
                  </a:path>
                </a:pathLst>
              </a:custGeom>
              <a:noFill/>
              <a:ln w="28575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56014F22-4FE5-1948-91BA-F5F5A63F07AF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2458" y="5404388"/>
              <a:ext cx="0" cy="609442"/>
            </a:xfrm>
            <a:custGeom>
              <a:avLst/>
              <a:gdLst>
                <a:gd name="T0" fmla="*/ 0 w 336"/>
                <a:gd name="T1" fmla="*/ 504398265 h 696"/>
                <a:gd name="T2" fmla="*/ 0 w 336"/>
                <a:gd name="T3" fmla="*/ 0 h 696"/>
                <a:gd name="T4" fmla="*/ 500251413 w 336"/>
                <a:gd name="T5" fmla="*/ 0 h 696"/>
                <a:gd name="T6" fmla="*/ 0 60000 65536"/>
                <a:gd name="T7" fmla="*/ 0 60000 65536"/>
                <a:gd name="T8" fmla="*/ 0 60000 65536"/>
                <a:gd name="T9" fmla="*/ 0 w 336"/>
                <a:gd name="T10" fmla="*/ 0 h 696"/>
                <a:gd name="T11" fmla="*/ 336 w 336"/>
                <a:gd name="T12" fmla="*/ 696 h 696"/>
                <a:gd name="connsiteX0" fmla="*/ 0 w 0"/>
                <a:gd name="connsiteY0" fmla="*/ 10000 h 10000"/>
                <a:gd name="connsiteX1" fmla="*/ 0 w 0"/>
                <a:gd name="connsiteY1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0000">
                  <a:moveTo>
                    <a:pt x="0" y="10000"/>
                  </a:moveTo>
                  <a:lnTo>
                    <a:pt x="0" y="0"/>
                  </a:lnTo>
                </a:path>
              </a:pathLst>
            </a:custGeom>
            <a:noFill/>
            <a:ln w="19050">
              <a:solidFill>
                <a:srgbClr val="17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12579B34-A54F-E844-8435-FA61E205D8EC}"/>
                </a:ext>
              </a:extLst>
            </p:cNvPr>
            <p:cNvSpPr txBox="1"/>
            <p:nvPr/>
          </p:nvSpPr>
          <p:spPr>
            <a:xfrm>
              <a:off x="7163507" y="5886590"/>
              <a:ext cx="595035" cy="343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/>
                <a:t>time</a:t>
              </a:r>
            </a:p>
          </p:txBody>
        </p: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A7A603E0-F135-C441-BB76-FB4A37E0B2D3}"/>
                </a:ext>
              </a:extLst>
            </p:cNvPr>
            <p:cNvCxnSpPr/>
            <p:nvPr/>
          </p:nvCxnSpPr>
          <p:spPr bwMode="auto">
            <a:xfrm>
              <a:off x="7727371" y="6081416"/>
              <a:ext cx="349829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17EAC8F1-603E-9E4A-8367-A4B3AB871215}"/>
                </a:ext>
              </a:extLst>
            </p:cNvPr>
            <p:cNvGrpSpPr/>
            <p:nvPr/>
          </p:nvGrpSpPr>
          <p:grpSpPr>
            <a:xfrm>
              <a:off x="4720530" y="5550276"/>
              <a:ext cx="3359528" cy="278849"/>
              <a:chOff x="1985680" y="5694160"/>
              <a:chExt cx="6198518" cy="278849"/>
            </a:xfrm>
          </p:grpSpPr>
          <p:sp>
            <p:nvSpPr>
              <p:cNvPr id="15" name="Freeform 13">
                <a:extLst>
                  <a:ext uri="{FF2B5EF4-FFF2-40B4-BE49-F238E27FC236}">
                    <a16:creationId xmlns:a16="http://schemas.microsoft.com/office/drawing/2014/main" id="{A96C3004-7AD6-3E44-9A7C-174988CD82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85680" y="5694160"/>
                <a:ext cx="3099717" cy="268692"/>
              </a:xfrm>
              <a:custGeom>
                <a:avLst/>
                <a:gdLst>
                  <a:gd name="T0" fmla="*/ 2147483646 w 1873"/>
                  <a:gd name="T1" fmla="*/ 2147483646 h 336"/>
                  <a:gd name="T2" fmla="*/ 2147483646 w 1873"/>
                  <a:gd name="T3" fmla="*/ 0 h 336"/>
                  <a:gd name="T4" fmla="*/ 2147483646 w 1873"/>
                  <a:gd name="T5" fmla="*/ 0 h 336"/>
                  <a:gd name="T6" fmla="*/ 2147483646 w 1873"/>
                  <a:gd name="T7" fmla="*/ 2147483646 h 336"/>
                  <a:gd name="T8" fmla="*/ 2147483646 w 1873"/>
                  <a:gd name="T9" fmla="*/ 2147483646 h 336"/>
                  <a:gd name="T10" fmla="*/ 2147483646 w 1873"/>
                  <a:gd name="T11" fmla="*/ 0 h 336"/>
                  <a:gd name="T12" fmla="*/ 2147483646 w 1873"/>
                  <a:gd name="T13" fmla="*/ 0 h 336"/>
                  <a:gd name="T14" fmla="*/ 2147483646 w 1873"/>
                  <a:gd name="T15" fmla="*/ 2147483646 h 336"/>
                  <a:gd name="T16" fmla="*/ 0 w 1873"/>
                  <a:gd name="T17" fmla="*/ 2147483646 h 3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873"/>
                  <a:gd name="T28" fmla="*/ 0 h 336"/>
                  <a:gd name="T29" fmla="*/ 1873 w 1873"/>
                  <a:gd name="T30" fmla="*/ 336 h 3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873" h="336">
                    <a:moveTo>
                      <a:pt x="1873" y="336"/>
                    </a:moveTo>
                    <a:lnTo>
                      <a:pt x="1873" y="0"/>
                    </a:lnTo>
                    <a:lnTo>
                      <a:pt x="1393" y="0"/>
                    </a:lnTo>
                    <a:lnTo>
                      <a:pt x="1393" y="336"/>
                    </a:lnTo>
                    <a:lnTo>
                      <a:pt x="936" y="336"/>
                    </a:lnTo>
                    <a:lnTo>
                      <a:pt x="936" y="0"/>
                    </a:lnTo>
                    <a:lnTo>
                      <a:pt x="480" y="0"/>
                    </a:lnTo>
                    <a:lnTo>
                      <a:pt x="480" y="336"/>
                    </a:lnTo>
                    <a:lnTo>
                      <a:pt x="0" y="336"/>
                    </a:lnTo>
                  </a:path>
                </a:pathLst>
              </a:custGeom>
              <a:noFill/>
              <a:ln w="28575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Freeform 13">
                <a:extLst>
                  <a:ext uri="{FF2B5EF4-FFF2-40B4-BE49-F238E27FC236}">
                    <a16:creationId xmlns:a16="http://schemas.microsoft.com/office/drawing/2014/main" id="{A8147C33-878B-9449-8D25-06C0B5B555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84482" y="5704317"/>
                <a:ext cx="3099716" cy="268692"/>
              </a:xfrm>
              <a:custGeom>
                <a:avLst/>
                <a:gdLst>
                  <a:gd name="T0" fmla="*/ 2147483646 w 1873"/>
                  <a:gd name="T1" fmla="*/ 2147483646 h 336"/>
                  <a:gd name="T2" fmla="*/ 2147483646 w 1873"/>
                  <a:gd name="T3" fmla="*/ 0 h 336"/>
                  <a:gd name="T4" fmla="*/ 2147483646 w 1873"/>
                  <a:gd name="T5" fmla="*/ 0 h 336"/>
                  <a:gd name="T6" fmla="*/ 2147483646 w 1873"/>
                  <a:gd name="T7" fmla="*/ 2147483646 h 336"/>
                  <a:gd name="T8" fmla="*/ 2147483646 w 1873"/>
                  <a:gd name="T9" fmla="*/ 2147483646 h 336"/>
                  <a:gd name="T10" fmla="*/ 2147483646 w 1873"/>
                  <a:gd name="T11" fmla="*/ 0 h 336"/>
                  <a:gd name="T12" fmla="*/ 2147483646 w 1873"/>
                  <a:gd name="T13" fmla="*/ 0 h 336"/>
                  <a:gd name="T14" fmla="*/ 2147483646 w 1873"/>
                  <a:gd name="T15" fmla="*/ 2147483646 h 336"/>
                  <a:gd name="T16" fmla="*/ 0 w 1873"/>
                  <a:gd name="T17" fmla="*/ 2147483646 h 3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873"/>
                  <a:gd name="T28" fmla="*/ 0 h 336"/>
                  <a:gd name="T29" fmla="*/ 1873 w 1873"/>
                  <a:gd name="T30" fmla="*/ 336 h 3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873" h="336">
                    <a:moveTo>
                      <a:pt x="1873" y="336"/>
                    </a:moveTo>
                    <a:lnTo>
                      <a:pt x="1873" y="0"/>
                    </a:lnTo>
                    <a:lnTo>
                      <a:pt x="1393" y="0"/>
                    </a:lnTo>
                    <a:lnTo>
                      <a:pt x="1393" y="336"/>
                    </a:lnTo>
                    <a:lnTo>
                      <a:pt x="936" y="336"/>
                    </a:lnTo>
                    <a:lnTo>
                      <a:pt x="936" y="0"/>
                    </a:lnTo>
                    <a:lnTo>
                      <a:pt x="480" y="0"/>
                    </a:lnTo>
                    <a:lnTo>
                      <a:pt x="480" y="336"/>
                    </a:lnTo>
                    <a:lnTo>
                      <a:pt x="0" y="336"/>
                    </a:lnTo>
                  </a:path>
                </a:pathLst>
              </a:custGeom>
              <a:noFill/>
              <a:ln w="28575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358404408"/>
      </p:ext>
    </p:extLst>
  </p:cSld>
  <p:clrMapOvr>
    <a:masterClrMapping/>
  </p:clrMapOvr>
  <p:transition/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Title 1"/>
          <p:cNvSpPr txBox="1">
            <a:spLocks/>
          </p:cNvSpPr>
          <p:nvPr/>
        </p:nvSpPr>
        <p:spPr bwMode="auto">
          <a:xfrm>
            <a:off x="914400" y="76200"/>
            <a:ext cx="9144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Font typeface="Wingdings" charset="2"/>
              <a:buChar char="§"/>
              <a:defRPr sz="2000" b="1">
                <a:solidFill>
                  <a:schemeClr val="tx1"/>
                </a:solidFill>
                <a:latin typeface="Arial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charset="0"/>
                <a:ea typeface="MS PGothic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200">
                <a:solidFill>
                  <a:srgbClr val="000000"/>
                </a:solidFill>
              </a:rPr>
              <a:t>What does this circuit do?</a:t>
            </a:r>
          </a:p>
        </p:txBody>
      </p:sp>
      <p:pic>
        <p:nvPicPr>
          <p:cNvPr id="63491" name="Picture 1" descr="Screen shot 2013-11-06 at 3.53.5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1" y="609600"/>
            <a:ext cx="7204075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44B6F90-5A38-684C-AB93-1A8DFFF55C71}"/>
              </a:ext>
            </a:extLst>
          </p:cNvPr>
          <p:cNvSpPr txBox="1"/>
          <p:nvPr/>
        </p:nvSpPr>
        <p:spPr>
          <a:xfrm>
            <a:off x="7559238" y="2274126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C200351-B2C2-4E40-8F9F-8AA004F4BC8E}"/>
              </a:ext>
            </a:extLst>
          </p:cNvPr>
          <p:cNvSpPr txBox="1"/>
          <p:nvPr/>
        </p:nvSpPr>
        <p:spPr>
          <a:xfrm>
            <a:off x="7569134" y="2711534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A8E8362-69A2-3441-8FA2-49283D10769A}"/>
              </a:ext>
            </a:extLst>
          </p:cNvPr>
          <p:cNvSpPr txBox="1"/>
          <p:nvPr/>
        </p:nvSpPr>
        <p:spPr>
          <a:xfrm>
            <a:off x="7567155" y="3184567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17F6129-698C-2C4C-B546-48C6B82CAD1A}"/>
              </a:ext>
            </a:extLst>
          </p:cNvPr>
          <p:cNvSpPr txBox="1"/>
          <p:nvPr/>
        </p:nvSpPr>
        <p:spPr>
          <a:xfrm>
            <a:off x="3966953" y="3610099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1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71D8A562-7902-2D42-8AA1-4387C90C2FE4}"/>
              </a:ext>
            </a:extLst>
          </p:cNvPr>
          <p:cNvGrpSpPr/>
          <p:nvPr/>
        </p:nvGrpSpPr>
        <p:grpSpPr>
          <a:xfrm>
            <a:off x="1604866" y="5562598"/>
            <a:ext cx="7539134" cy="887043"/>
            <a:chOff x="540924" y="5404388"/>
            <a:chExt cx="7539134" cy="826201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1309781B-7F12-914B-9473-52CAC58A6A8A}"/>
                </a:ext>
              </a:extLst>
            </p:cNvPr>
            <p:cNvGrpSpPr/>
            <p:nvPr/>
          </p:nvGrpSpPr>
          <p:grpSpPr>
            <a:xfrm>
              <a:off x="540924" y="5483398"/>
              <a:ext cx="4186520" cy="343999"/>
              <a:chOff x="459834" y="5636110"/>
              <a:chExt cx="7724364" cy="343999"/>
            </a:xfrm>
          </p:grpSpPr>
          <p:grpSp>
            <p:nvGrpSpPr>
              <p:cNvPr id="17" name="Group 126">
                <a:extLst>
                  <a:ext uri="{FF2B5EF4-FFF2-40B4-BE49-F238E27FC236}">
                    <a16:creationId xmlns:a16="http://schemas.microsoft.com/office/drawing/2014/main" id="{7C3EAE8F-ED7D-B94A-AC38-A2505D29D42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59834" y="5636110"/>
                <a:ext cx="4625562" cy="343999"/>
                <a:chOff x="627033" y="5580840"/>
                <a:chExt cx="6230966" cy="343482"/>
              </a:xfrm>
            </p:grpSpPr>
            <p:sp>
              <p:nvSpPr>
                <p:cNvPr id="19" name="Freeform 13">
                  <a:extLst>
                    <a:ext uri="{FF2B5EF4-FFF2-40B4-BE49-F238E27FC236}">
                      <a16:creationId xmlns:a16="http://schemas.microsoft.com/office/drawing/2014/main" id="{BB955692-9038-E34B-82BE-16F28F25E3E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82458" y="5638800"/>
                  <a:ext cx="4175541" cy="268288"/>
                </a:xfrm>
                <a:custGeom>
                  <a:avLst/>
                  <a:gdLst>
                    <a:gd name="T0" fmla="*/ 2147483646 w 1873"/>
                    <a:gd name="T1" fmla="*/ 2147483646 h 336"/>
                    <a:gd name="T2" fmla="*/ 2147483646 w 1873"/>
                    <a:gd name="T3" fmla="*/ 0 h 336"/>
                    <a:gd name="T4" fmla="*/ 2147483646 w 1873"/>
                    <a:gd name="T5" fmla="*/ 0 h 336"/>
                    <a:gd name="T6" fmla="*/ 2147483646 w 1873"/>
                    <a:gd name="T7" fmla="*/ 2147483646 h 336"/>
                    <a:gd name="T8" fmla="*/ 2147483646 w 1873"/>
                    <a:gd name="T9" fmla="*/ 2147483646 h 336"/>
                    <a:gd name="T10" fmla="*/ 2147483646 w 1873"/>
                    <a:gd name="T11" fmla="*/ 0 h 336"/>
                    <a:gd name="T12" fmla="*/ 2147483646 w 1873"/>
                    <a:gd name="T13" fmla="*/ 0 h 336"/>
                    <a:gd name="T14" fmla="*/ 2147483646 w 1873"/>
                    <a:gd name="T15" fmla="*/ 2147483646 h 336"/>
                    <a:gd name="T16" fmla="*/ 0 w 1873"/>
                    <a:gd name="T17" fmla="*/ 2147483646 h 3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873"/>
                    <a:gd name="T28" fmla="*/ 0 h 336"/>
                    <a:gd name="T29" fmla="*/ 1873 w 1873"/>
                    <a:gd name="T30" fmla="*/ 336 h 3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873" h="336">
                      <a:moveTo>
                        <a:pt x="1873" y="336"/>
                      </a:moveTo>
                      <a:lnTo>
                        <a:pt x="1873" y="0"/>
                      </a:lnTo>
                      <a:lnTo>
                        <a:pt x="1393" y="0"/>
                      </a:lnTo>
                      <a:lnTo>
                        <a:pt x="1393" y="336"/>
                      </a:lnTo>
                      <a:lnTo>
                        <a:pt x="936" y="336"/>
                      </a:lnTo>
                      <a:lnTo>
                        <a:pt x="936" y="0"/>
                      </a:lnTo>
                      <a:lnTo>
                        <a:pt x="480" y="0"/>
                      </a:lnTo>
                      <a:lnTo>
                        <a:pt x="480" y="336"/>
                      </a:lnTo>
                      <a:lnTo>
                        <a:pt x="0" y="336"/>
                      </a:lnTo>
                    </a:path>
                  </a:pathLst>
                </a:custGeom>
                <a:noFill/>
                <a:ln w="28575">
                  <a:solidFill>
                    <a:srgbClr val="00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" name="TextBox 133">
                  <a:extLst>
                    <a:ext uri="{FF2B5EF4-FFF2-40B4-BE49-F238E27FC236}">
                      <a16:creationId xmlns:a16="http://schemas.microsoft.com/office/drawing/2014/main" id="{22E7B4D4-3838-5148-BB07-506268A74ED4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627033" y="5580840"/>
                  <a:ext cx="1818373" cy="34348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2400" b="1">
                      <a:solidFill>
                        <a:schemeClr val="tx1"/>
                      </a:solidFill>
                      <a:latin typeface="Arial" charset="0"/>
                      <a:ea typeface="MS PGothic" charset="-128"/>
                    </a:defRPr>
                  </a:lvl1pPr>
                  <a:lvl2pPr marL="742950" indent="-285750">
                    <a:spcBef>
                      <a:spcPct val="20000"/>
                    </a:spcBef>
                    <a:buFont typeface="Wingdings" charset="2"/>
                    <a:buChar char="§"/>
                    <a:defRPr sz="2000" b="1">
                      <a:solidFill>
                        <a:schemeClr val="tx1"/>
                      </a:solidFill>
                      <a:latin typeface="Arial" charset="0"/>
                      <a:ea typeface="MS PGothic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b="1">
                      <a:solidFill>
                        <a:schemeClr val="tx1"/>
                      </a:solidFill>
                      <a:latin typeface="Arial" charset="0"/>
                      <a:ea typeface="MS PGothic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b="1">
                      <a:solidFill>
                        <a:schemeClr val="tx1"/>
                      </a:solidFill>
                      <a:latin typeface="Arial" charset="0"/>
                      <a:ea typeface="MS PGothic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b="1">
                      <a:solidFill>
                        <a:schemeClr val="tx1"/>
                      </a:solidFill>
                      <a:latin typeface="Arial" charset="0"/>
                      <a:ea typeface="MS PGothic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b="1">
                      <a:solidFill>
                        <a:schemeClr val="tx1"/>
                      </a:solidFill>
                      <a:latin typeface="Arial" charset="0"/>
                      <a:ea typeface="MS PGothic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b="1">
                      <a:solidFill>
                        <a:schemeClr val="tx1"/>
                      </a:solidFill>
                      <a:latin typeface="Arial" charset="0"/>
                      <a:ea typeface="MS PGothic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b="1">
                      <a:solidFill>
                        <a:schemeClr val="tx1"/>
                      </a:solidFill>
                      <a:latin typeface="Arial" charset="0"/>
                      <a:ea typeface="MS PGothic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b="1">
                      <a:solidFill>
                        <a:schemeClr val="tx1"/>
                      </a:solidFill>
                      <a:latin typeface="Arial" charset="0"/>
                      <a:ea typeface="MS PGothic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1800" b="0" dirty="0">
                      <a:latin typeface="Times" charset="0"/>
                    </a:rPr>
                    <a:t>Clock</a:t>
                  </a:r>
                </a:p>
              </p:txBody>
            </p:sp>
          </p:grpSp>
          <p:sp>
            <p:nvSpPr>
              <p:cNvPr id="18" name="Freeform 13">
                <a:extLst>
                  <a:ext uri="{FF2B5EF4-FFF2-40B4-BE49-F238E27FC236}">
                    <a16:creationId xmlns:a16="http://schemas.microsoft.com/office/drawing/2014/main" id="{B1C5F441-5B82-514B-BA8F-DC0ACA362D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84482" y="5704317"/>
                <a:ext cx="3099716" cy="268692"/>
              </a:xfrm>
              <a:custGeom>
                <a:avLst/>
                <a:gdLst>
                  <a:gd name="T0" fmla="*/ 2147483646 w 1873"/>
                  <a:gd name="T1" fmla="*/ 2147483646 h 336"/>
                  <a:gd name="T2" fmla="*/ 2147483646 w 1873"/>
                  <a:gd name="T3" fmla="*/ 0 h 336"/>
                  <a:gd name="T4" fmla="*/ 2147483646 w 1873"/>
                  <a:gd name="T5" fmla="*/ 0 h 336"/>
                  <a:gd name="T6" fmla="*/ 2147483646 w 1873"/>
                  <a:gd name="T7" fmla="*/ 2147483646 h 336"/>
                  <a:gd name="T8" fmla="*/ 2147483646 w 1873"/>
                  <a:gd name="T9" fmla="*/ 2147483646 h 336"/>
                  <a:gd name="T10" fmla="*/ 2147483646 w 1873"/>
                  <a:gd name="T11" fmla="*/ 0 h 336"/>
                  <a:gd name="T12" fmla="*/ 2147483646 w 1873"/>
                  <a:gd name="T13" fmla="*/ 0 h 336"/>
                  <a:gd name="T14" fmla="*/ 2147483646 w 1873"/>
                  <a:gd name="T15" fmla="*/ 2147483646 h 336"/>
                  <a:gd name="T16" fmla="*/ 0 w 1873"/>
                  <a:gd name="T17" fmla="*/ 2147483646 h 3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873"/>
                  <a:gd name="T28" fmla="*/ 0 h 336"/>
                  <a:gd name="T29" fmla="*/ 1873 w 1873"/>
                  <a:gd name="T30" fmla="*/ 336 h 3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873" h="336">
                    <a:moveTo>
                      <a:pt x="1873" y="336"/>
                    </a:moveTo>
                    <a:lnTo>
                      <a:pt x="1873" y="0"/>
                    </a:lnTo>
                    <a:lnTo>
                      <a:pt x="1393" y="0"/>
                    </a:lnTo>
                    <a:lnTo>
                      <a:pt x="1393" y="336"/>
                    </a:lnTo>
                    <a:lnTo>
                      <a:pt x="936" y="336"/>
                    </a:lnTo>
                    <a:lnTo>
                      <a:pt x="936" y="0"/>
                    </a:lnTo>
                    <a:lnTo>
                      <a:pt x="480" y="0"/>
                    </a:lnTo>
                    <a:lnTo>
                      <a:pt x="480" y="336"/>
                    </a:lnTo>
                    <a:lnTo>
                      <a:pt x="0" y="336"/>
                    </a:lnTo>
                  </a:path>
                </a:pathLst>
              </a:custGeom>
              <a:noFill/>
              <a:ln w="28575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EEA8A147-B0F2-FC4F-A9AA-8D97EE0EBEF6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0658" y="5404388"/>
              <a:ext cx="0" cy="609442"/>
            </a:xfrm>
            <a:custGeom>
              <a:avLst/>
              <a:gdLst>
                <a:gd name="T0" fmla="*/ 0 w 336"/>
                <a:gd name="T1" fmla="*/ 504398265 h 696"/>
                <a:gd name="T2" fmla="*/ 0 w 336"/>
                <a:gd name="T3" fmla="*/ 0 h 696"/>
                <a:gd name="T4" fmla="*/ 500251413 w 336"/>
                <a:gd name="T5" fmla="*/ 0 h 696"/>
                <a:gd name="T6" fmla="*/ 0 60000 65536"/>
                <a:gd name="T7" fmla="*/ 0 60000 65536"/>
                <a:gd name="T8" fmla="*/ 0 60000 65536"/>
                <a:gd name="T9" fmla="*/ 0 w 336"/>
                <a:gd name="T10" fmla="*/ 0 h 696"/>
                <a:gd name="T11" fmla="*/ 336 w 336"/>
                <a:gd name="T12" fmla="*/ 696 h 696"/>
                <a:gd name="connsiteX0" fmla="*/ 0 w 0"/>
                <a:gd name="connsiteY0" fmla="*/ 10000 h 10000"/>
                <a:gd name="connsiteX1" fmla="*/ 0 w 0"/>
                <a:gd name="connsiteY1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0000">
                  <a:moveTo>
                    <a:pt x="0" y="10000"/>
                  </a:moveTo>
                  <a:lnTo>
                    <a:pt x="0" y="0"/>
                  </a:lnTo>
                </a:path>
              </a:pathLst>
            </a:custGeom>
            <a:noFill/>
            <a:ln w="19050">
              <a:solidFill>
                <a:srgbClr val="17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B807C140-C29C-8E4B-85E2-F1B80A1897DB}"/>
                </a:ext>
              </a:extLst>
            </p:cNvPr>
            <p:cNvSpPr txBox="1"/>
            <p:nvPr/>
          </p:nvSpPr>
          <p:spPr>
            <a:xfrm>
              <a:off x="7163507" y="5886590"/>
              <a:ext cx="595035" cy="343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/>
                <a:t>time</a:t>
              </a:r>
            </a:p>
          </p:txBody>
        </p: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54805ABB-F427-E541-9A39-0D0CE1CF09FC}"/>
                </a:ext>
              </a:extLst>
            </p:cNvPr>
            <p:cNvCxnSpPr/>
            <p:nvPr/>
          </p:nvCxnSpPr>
          <p:spPr bwMode="auto">
            <a:xfrm>
              <a:off x="7727371" y="6081416"/>
              <a:ext cx="349829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FADD51A5-592B-0447-B56D-2E7F7C741F16}"/>
                </a:ext>
              </a:extLst>
            </p:cNvPr>
            <p:cNvGrpSpPr/>
            <p:nvPr/>
          </p:nvGrpSpPr>
          <p:grpSpPr>
            <a:xfrm>
              <a:off x="4720530" y="5550276"/>
              <a:ext cx="3359528" cy="278849"/>
              <a:chOff x="1985680" y="5694160"/>
              <a:chExt cx="6198518" cy="278849"/>
            </a:xfrm>
          </p:grpSpPr>
          <p:sp>
            <p:nvSpPr>
              <p:cNvPr id="15" name="Freeform 13">
                <a:extLst>
                  <a:ext uri="{FF2B5EF4-FFF2-40B4-BE49-F238E27FC236}">
                    <a16:creationId xmlns:a16="http://schemas.microsoft.com/office/drawing/2014/main" id="{6B34CF88-3819-9248-B034-0197A61B47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85680" y="5694160"/>
                <a:ext cx="3099717" cy="268692"/>
              </a:xfrm>
              <a:custGeom>
                <a:avLst/>
                <a:gdLst>
                  <a:gd name="T0" fmla="*/ 2147483646 w 1873"/>
                  <a:gd name="T1" fmla="*/ 2147483646 h 336"/>
                  <a:gd name="T2" fmla="*/ 2147483646 w 1873"/>
                  <a:gd name="T3" fmla="*/ 0 h 336"/>
                  <a:gd name="T4" fmla="*/ 2147483646 w 1873"/>
                  <a:gd name="T5" fmla="*/ 0 h 336"/>
                  <a:gd name="T6" fmla="*/ 2147483646 w 1873"/>
                  <a:gd name="T7" fmla="*/ 2147483646 h 336"/>
                  <a:gd name="T8" fmla="*/ 2147483646 w 1873"/>
                  <a:gd name="T9" fmla="*/ 2147483646 h 336"/>
                  <a:gd name="T10" fmla="*/ 2147483646 w 1873"/>
                  <a:gd name="T11" fmla="*/ 0 h 336"/>
                  <a:gd name="T12" fmla="*/ 2147483646 w 1873"/>
                  <a:gd name="T13" fmla="*/ 0 h 336"/>
                  <a:gd name="T14" fmla="*/ 2147483646 w 1873"/>
                  <a:gd name="T15" fmla="*/ 2147483646 h 336"/>
                  <a:gd name="T16" fmla="*/ 0 w 1873"/>
                  <a:gd name="T17" fmla="*/ 2147483646 h 3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873"/>
                  <a:gd name="T28" fmla="*/ 0 h 336"/>
                  <a:gd name="T29" fmla="*/ 1873 w 1873"/>
                  <a:gd name="T30" fmla="*/ 336 h 3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873" h="336">
                    <a:moveTo>
                      <a:pt x="1873" y="336"/>
                    </a:moveTo>
                    <a:lnTo>
                      <a:pt x="1873" y="0"/>
                    </a:lnTo>
                    <a:lnTo>
                      <a:pt x="1393" y="0"/>
                    </a:lnTo>
                    <a:lnTo>
                      <a:pt x="1393" y="336"/>
                    </a:lnTo>
                    <a:lnTo>
                      <a:pt x="936" y="336"/>
                    </a:lnTo>
                    <a:lnTo>
                      <a:pt x="936" y="0"/>
                    </a:lnTo>
                    <a:lnTo>
                      <a:pt x="480" y="0"/>
                    </a:lnTo>
                    <a:lnTo>
                      <a:pt x="480" y="336"/>
                    </a:lnTo>
                    <a:lnTo>
                      <a:pt x="0" y="336"/>
                    </a:lnTo>
                  </a:path>
                </a:pathLst>
              </a:custGeom>
              <a:noFill/>
              <a:ln w="28575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Freeform 13">
                <a:extLst>
                  <a:ext uri="{FF2B5EF4-FFF2-40B4-BE49-F238E27FC236}">
                    <a16:creationId xmlns:a16="http://schemas.microsoft.com/office/drawing/2014/main" id="{C796CCB5-3BC6-A843-B034-68FA15C002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84482" y="5704317"/>
                <a:ext cx="3099716" cy="268692"/>
              </a:xfrm>
              <a:custGeom>
                <a:avLst/>
                <a:gdLst>
                  <a:gd name="T0" fmla="*/ 2147483646 w 1873"/>
                  <a:gd name="T1" fmla="*/ 2147483646 h 336"/>
                  <a:gd name="T2" fmla="*/ 2147483646 w 1873"/>
                  <a:gd name="T3" fmla="*/ 0 h 336"/>
                  <a:gd name="T4" fmla="*/ 2147483646 w 1873"/>
                  <a:gd name="T5" fmla="*/ 0 h 336"/>
                  <a:gd name="T6" fmla="*/ 2147483646 w 1873"/>
                  <a:gd name="T7" fmla="*/ 2147483646 h 336"/>
                  <a:gd name="T8" fmla="*/ 2147483646 w 1873"/>
                  <a:gd name="T9" fmla="*/ 2147483646 h 336"/>
                  <a:gd name="T10" fmla="*/ 2147483646 w 1873"/>
                  <a:gd name="T11" fmla="*/ 0 h 336"/>
                  <a:gd name="T12" fmla="*/ 2147483646 w 1873"/>
                  <a:gd name="T13" fmla="*/ 0 h 336"/>
                  <a:gd name="T14" fmla="*/ 2147483646 w 1873"/>
                  <a:gd name="T15" fmla="*/ 2147483646 h 336"/>
                  <a:gd name="T16" fmla="*/ 0 w 1873"/>
                  <a:gd name="T17" fmla="*/ 2147483646 h 3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873"/>
                  <a:gd name="T28" fmla="*/ 0 h 336"/>
                  <a:gd name="T29" fmla="*/ 1873 w 1873"/>
                  <a:gd name="T30" fmla="*/ 336 h 3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873" h="336">
                    <a:moveTo>
                      <a:pt x="1873" y="336"/>
                    </a:moveTo>
                    <a:lnTo>
                      <a:pt x="1873" y="0"/>
                    </a:lnTo>
                    <a:lnTo>
                      <a:pt x="1393" y="0"/>
                    </a:lnTo>
                    <a:lnTo>
                      <a:pt x="1393" y="336"/>
                    </a:lnTo>
                    <a:lnTo>
                      <a:pt x="936" y="336"/>
                    </a:lnTo>
                    <a:lnTo>
                      <a:pt x="936" y="0"/>
                    </a:lnTo>
                    <a:lnTo>
                      <a:pt x="480" y="0"/>
                    </a:lnTo>
                    <a:lnTo>
                      <a:pt x="480" y="336"/>
                    </a:lnTo>
                    <a:lnTo>
                      <a:pt x="0" y="336"/>
                    </a:lnTo>
                  </a:path>
                </a:pathLst>
              </a:custGeom>
              <a:noFill/>
              <a:ln w="28575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310913604"/>
      </p:ext>
    </p:extLst>
  </p:cSld>
  <p:clrMapOvr>
    <a:masterClrMapping/>
  </p:clrMapOvr>
  <p:transition/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Title 1"/>
          <p:cNvSpPr txBox="1">
            <a:spLocks/>
          </p:cNvSpPr>
          <p:nvPr/>
        </p:nvSpPr>
        <p:spPr bwMode="auto">
          <a:xfrm>
            <a:off x="914400" y="76200"/>
            <a:ext cx="9144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Font typeface="Wingdings" charset="2"/>
              <a:buChar char="§"/>
              <a:defRPr sz="2000" b="1">
                <a:solidFill>
                  <a:schemeClr val="tx1"/>
                </a:solidFill>
                <a:latin typeface="Arial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charset="0"/>
                <a:ea typeface="MS PGothic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200">
                <a:solidFill>
                  <a:srgbClr val="000000"/>
                </a:solidFill>
              </a:rPr>
              <a:t>What does this circuit do?</a:t>
            </a:r>
          </a:p>
        </p:txBody>
      </p:sp>
      <p:pic>
        <p:nvPicPr>
          <p:cNvPr id="63491" name="Picture 1" descr="Screen shot 2013-11-06 at 3.53.5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1" y="609600"/>
            <a:ext cx="7204075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44B6F90-5A38-684C-AB93-1A8DFFF55C71}"/>
              </a:ext>
            </a:extLst>
          </p:cNvPr>
          <p:cNvSpPr txBox="1"/>
          <p:nvPr/>
        </p:nvSpPr>
        <p:spPr>
          <a:xfrm>
            <a:off x="7559238" y="2274126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C200351-B2C2-4E40-8F9F-8AA004F4BC8E}"/>
              </a:ext>
            </a:extLst>
          </p:cNvPr>
          <p:cNvSpPr txBox="1"/>
          <p:nvPr/>
        </p:nvSpPr>
        <p:spPr>
          <a:xfrm>
            <a:off x="7569134" y="2711534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A8E8362-69A2-3441-8FA2-49283D10769A}"/>
              </a:ext>
            </a:extLst>
          </p:cNvPr>
          <p:cNvSpPr txBox="1"/>
          <p:nvPr/>
        </p:nvSpPr>
        <p:spPr>
          <a:xfrm>
            <a:off x="7567155" y="3184567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17F6129-698C-2C4C-B546-48C6B82CAD1A}"/>
              </a:ext>
            </a:extLst>
          </p:cNvPr>
          <p:cNvSpPr txBox="1"/>
          <p:nvPr/>
        </p:nvSpPr>
        <p:spPr>
          <a:xfrm>
            <a:off x="3966953" y="3610099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0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FA0769EA-80A1-0F4D-B367-2FFCEFAB0008}"/>
              </a:ext>
            </a:extLst>
          </p:cNvPr>
          <p:cNvGrpSpPr/>
          <p:nvPr/>
        </p:nvGrpSpPr>
        <p:grpSpPr>
          <a:xfrm>
            <a:off x="1604866" y="5562598"/>
            <a:ext cx="7539134" cy="887043"/>
            <a:chOff x="540924" y="5404388"/>
            <a:chExt cx="7539134" cy="826201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934442EB-A7C0-C24A-9E30-A577DFC70063}"/>
                </a:ext>
              </a:extLst>
            </p:cNvPr>
            <p:cNvGrpSpPr/>
            <p:nvPr/>
          </p:nvGrpSpPr>
          <p:grpSpPr>
            <a:xfrm>
              <a:off x="540924" y="5483398"/>
              <a:ext cx="4186520" cy="343999"/>
              <a:chOff x="459834" y="5636110"/>
              <a:chExt cx="7724364" cy="343999"/>
            </a:xfrm>
          </p:grpSpPr>
          <p:grpSp>
            <p:nvGrpSpPr>
              <p:cNvPr id="17" name="Group 126">
                <a:extLst>
                  <a:ext uri="{FF2B5EF4-FFF2-40B4-BE49-F238E27FC236}">
                    <a16:creationId xmlns:a16="http://schemas.microsoft.com/office/drawing/2014/main" id="{6B12C007-D748-7C40-9F49-9B245A2F3FF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59834" y="5636110"/>
                <a:ext cx="4625562" cy="343999"/>
                <a:chOff x="627033" y="5580840"/>
                <a:chExt cx="6230966" cy="343482"/>
              </a:xfrm>
            </p:grpSpPr>
            <p:sp>
              <p:nvSpPr>
                <p:cNvPr id="19" name="Freeform 13">
                  <a:extLst>
                    <a:ext uri="{FF2B5EF4-FFF2-40B4-BE49-F238E27FC236}">
                      <a16:creationId xmlns:a16="http://schemas.microsoft.com/office/drawing/2014/main" id="{4A1965B4-7386-DB41-BCA5-7B4064CDCCA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82458" y="5638800"/>
                  <a:ext cx="4175541" cy="268288"/>
                </a:xfrm>
                <a:custGeom>
                  <a:avLst/>
                  <a:gdLst>
                    <a:gd name="T0" fmla="*/ 2147483646 w 1873"/>
                    <a:gd name="T1" fmla="*/ 2147483646 h 336"/>
                    <a:gd name="T2" fmla="*/ 2147483646 w 1873"/>
                    <a:gd name="T3" fmla="*/ 0 h 336"/>
                    <a:gd name="T4" fmla="*/ 2147483646 w 1873"/>
                    <a:gd name="T5" fmla="*/ 0 h 336"/>
                    <a:gd name="T6" fmla="*/ 2147483646 w 1873"/>
                    <a:gd name="T7" fmla="*/ 2147483646 h 336"/>
                    <a:gd name="T8" fmla="*/ 2147483646 w 1873"/>
                    <a:gd name="T9" fmla="*/ 2147483646 h 336"/>
                    <a:gd name="T10" fmla="*/ 2147483646 w 1873"/>
                    <a:gd name="T11" fmla="*/ 0 h 336"/>
                    <a:gd name="T12" fmla="*/ 2147483646 w 1873"/>
                    <a:gd name="T13" fmla="*/ 0 h 336"/>
                    <a:gd name="T14" fmla="*/ 2147483646 w 1873"/>
                    <a:gd name="T15" fmla="*/ 2147483646 h 336"/>
                    <a:gd name="T16" fmla="*/ 0 w 1873"/>
                    <a:gd name="T17" fmla="*/ 2147483646 h 3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873"/>
                    <a:gd name="T28" fmla="*/ 0 h 336"/>
                    <a:gd name="T29" fmla="*/ 1873 w 1873"/>
                    <a:gd name="T30" fmla="*/ 336 h 3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873" h="336">
                      <a:moveTo>
                        <a:pt x="1873" y="336"/>
                      </a:moveTo>
                      <a:lnTo>
                        <a:pt x="1873" y="0"/>
                      </a:lnTo>
                      <a:lnTo>
                        <a:pt x="1393" y="0"/>
                      </a:lnTo>
                      <a:lnTo>
                        <a:pt x="1393" y="336"/>
                      </a:lnTo>
                      <a:lnTo>
                        <a:pt x="936" y="336"/>
                      </a:lnTo>
                      <a:lnTo>
                        <a:pt x="936" y="0"/>
                      </a:lnTo>
                      <a:lnTo>
                        <a:pt x="480" y="0"/>
                      </a:lnTo>
                      <a:lnTo>
                        <a:pt x="480" y="336"/>
                      </a:lnTo>
                      <a:lnTo>
                        <a:pt x="0" y="336"/>
                      </a:lnTo>
                    </a:path>
                  </a:pathLst>
                </a:custGeom>
                <a:noFill/>
                <a:ln w="28575">
                  <a:solidFill>
                    <a:srgbClr val="00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" name="TextBox 133">
                  <a:extLst>
                    <a:ext uri="{FF2B5EF4-FFF2-40B4-BE49-F238E27FC236}">
                      <a16:creationId xmlns:a16="http://schemas.microsoft.com/office/drawing/2014/main" id="{5E283565-7FF5-0C4A-811A-BA23978D9E6A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627033" y="5580840"/>
                  <a:ext cx="1818373" cy="34348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2400" b="1">
                      <a:solidFill>
                        <a:schemeClr val="tx1"/>
                      </a:solidFill>
                      <a:latin typeface="Arial" charset="0"/>
                      <a:ea typeface="MS PGothic" charset="-128"/>
                    </a:defRPr>
                  </a:lvl1pPr>
                  <a:lvl2pPr marL="742950" indent="-285750">
                    <a:spcBef>
                      <a:spcPct val="20000"/>
                    </a:spcBef>
                    <a:buFont typeface="Wingdings" charset="2"/>
                    <a:buChar char="§"/>
                    <a:defRPr sz="2000" b="1">
                      <a:solidFill>
                        <a:schemeClr val="tx1"/>
                      </a:solidFill>
                      <a:latin typeface="Arial" charset="0"/>
                      <a:ea typeface="MS PGothic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b="1">
                      <a:solidFill>
                        <a:schemeClr val="tx1"/>
                      </a:solidFill>
                      <a:latin typeface="Arial" charset="0"/>
                      <a:ea typeface="MS PGothic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b="1">
                      <a:solidFill>
                        <a:schemeClr val="tx1"/>
                      </a:solidFill>
                      <a:latin typeface="Arial" charset="0"/>
                      <a:ea typeface="MS PGothic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b="1">
                      <a:solidFill>
                        <a:schemeClr val="tx1"/>
                      </a:solidFill>
                      <a:latin typeface="Arial" charset="0"/>
                      <a:ea typeface="MS PGothic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b="1">
                      <a:solidFill>
                        <a:schemeClr val="tx1"/>
                      </a:solidFill>
                      <a:latin typeface="Arial" charset="0"/>
                      <a:ea typeface="MS PGothic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b="1">
                      <a:solidFill>
                        <a:schemeClr val="tx1"/>
                      </a:solidFill>
                      <a:latin typeface="Arial" charset="0"/>
                      <a:ea typeface="MS PGothic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b="1">
                      <a:solidFill>
                        <a:schemeClr val="tx1"/>
                      </a:solidFill>
                      <a:latin typeface="Arial" charset="0"/>
                      <a:ea typeface="MS PGothic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b="1">
                      <a:solidFill>
                        <a:schemeClr val="tx1"/>
                      </a:solidFill>
                      <a:latin typeface="Arial" charset="0"/>
                      <a:ea typeface="MS PGothic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1800" b="0" dirty="0">
                      <a:latin typeface="Times" charset="0"/>
                    </a:rPr>
                    <a:t>Clock</a:t>
                  </a:r>
                </a:p>
              </p:txBody>
            </p:sp>
          </p:grpSp>
          <p:sp>
            <p:nvSpPr>
              <p:cNvPr id="18" name="Freeform 13">
                <a:extLst>
                  <a:ext uri="{FF2B5EF4-FFF2-40B4-BE49-F238E27FC236}">
                    <a16:creationId xmlns:a16="http://schemas.microsoft.com/office/drawing/2014/main" id="{82EBA971-D429-EC4F-9707-5096897277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84482" y="5704317"/>
                <a:ext cx="3099716" cy="268692"/>
              </a:xfrm>
              <a:custGeom>
                <a:avLst/>
                <a:gdLst>
                  <a:gd name="T0" fmla="*/ 2147483646 w 1873"/>
                  <a:gd name="T1" fmla="*/ 2147483646 h 336"/>
                  <a:gd name="T2" fmla="*/ 2147483646 w 1873"/>
                  <a:gd name="T3" fmla="*/ 0 h 336"/>
                  <a:gd name="T4" fmla="*/ 2147483646 w 1873"/>
                  <a:gd name="T5" fmla="*/ 0 h 336"/>
                  <a:gd name="T6" fmla="*/ 2147483646 w 1873"/>
                  <a:gd name="T7" fmla="*/ 2147483646 h 336"/>
                  <a:gd name="T8" fmla="*/ 2147483646 w 1873"/>
                  <a:gd name="T9" fmla="*/ 2147483646 h 336"/>
                  <a:gd name="T10" fmla="*/ 2147483646 w 1873"/>
                  <a:gd name="T11" fmla="*/ 0 h 336"/>
                  <a:gd name="T12" fmla="*/ 2147483646 w 1873"/>
                  <a:gd name="T13" fmla="*/ 0 h 336"/>
                  <a:gd name="T14" fmla="*/ 2147483646 w 1873"/>
                  <a:gd name="T15" fmla="*/ 2147483646 h 336"/>
                  <a:gd name="T16" fmla="*/ 0 w 1873"/>
                  <a:gd name="T17" fmla="*/ 2147483646 h 3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873"/>
                  <a:gd name="T28" fmla="*/ 0 h 336"/>
                  <a:gd name="T29" fmla="*/ 1873 w 1873"/>
                  <a:gd name="T30" fmla="*/ 336 h 3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873" h="336">
                    <a:moveTo>
                      <a:pt x="1873" y="336"/>
                    </a:moveTo>
                    <a:lnTo>
                      <a:pt x="1873" y="0"/>
                    </a:lnTo>
                    <a:lnTo>
                      <a:pt x="1393" y="0"/>
                    </a:lnTo>
                    <a:lnTo>
                      <a:pt x="1393" y="336"/>
                    </a:lnTo>
                    <a:lnTo>
                      <a:pt x="936" y="336"/>
                    </a:lnTo>
                    <a:lnTo>
                      <a:pt x="936" y="0"/>
                    </a:lnTo>
                    <a:lnTo>
                      <a:pt x="480" y="0"/>
                    </a:lnTo>
                    <a:lnTo>
                      <a:pt x="480" y="336"/>
                    </a:lnTo>
                    <a:lnTo>
                      <a:pt x="0" y="336"/>
                    </a:lnTo>
                  </a:path>
                </a:pathLst>
              </a:custGeom>
              <a:noFill/>
              <a:ln w="28575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86FEAA26-5D0E-F44E-B250-194CF279C768}"/>
                </a:ext>
              </a:extLst>
            </p:cNvPr>
            <p:cNvSpPr>
              <a:spLocks/>
            </p:cNvSpPr>
            <p:nvPr/>
          </p:nvSpPr>
          <p:spPr bwMode="auto">
            <a:xfrm>
              <a:off x="6098858" y="5404388"/>
              <a:ext cx="0" cy="609442"/>
            </a:xfrm>
            <a:custGeom>
              <a:avLst/>
              <a:gdLst>
                <a:gd name="T0" fmla="*/ 0 w 336"/>
                <a:gd name="T1" fmla="*/ 504398265 h 696"/>
                <a:gd name="T2" fmla="*/ 0 w 336"/>
                <a:gd name="T3" fmla="*/ 0 h 696"/>
                <a:gd name="T4" fmla="*/ 500251413 w 336"/>
                <a:gd name="T5" fmla="*/ 0 h 696"/>
                <a:gd name="T6" fmla="*/ 0 60000 65536"/>
                <a:gd name="T7" fmla="*/ 0 60000 65536"/>
                <a:gd name="T8" fmla="*/ 0 60000 65536"/>
                <a:gd name="T9" fmla="*/ 0 w 336"/>
                <a:gd name="T10" fmla="*/ 0 h 696"/>
                <a:gd name="T11" fmla="*/ 336 w 336"/>
                <a:gd name="T12" fmla="*/ 696 h 696"/>
                <a:gd name="connsiteX0" fmla="*/ 0 w 0"/>
                <a:gd name="connsiteY0" fmla="*/ 10000 h 10000"/>
                <a:gd name="connsiteX1" fmla="*/ 0 w 0"/>
                <a:gd name="connsiteY1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0000">
                  <a:moveTo>
                    <a:pt x="0" y="10000"/>
                  </a:moveTo>
                  <a:lnTo>
                    <a:pt x="0" y="0"/>
                  </a:lnTo>
                </a:path>
              </a:pathLst>
            </a:custGeom>
            <a:noFill/>
            <a:ln w="19050">
              <a:solidFill>
                <a:srgbClr val="17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ABEEFE8F-DB79-8E4F-BB81-1712802922D7}"/>
                </a:ext>
              </a:extLst>
            </p:cNvPr>
            <p:cNvSpPr txBox="1"/>
            <p:nvPr/>
          </p:nvSpPr>
          <p:spPr>
            <a:xfrm>
              <a:off x="7163507" y="5886590"/>
              <a:ext cx="595035" cy="343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/>
                <a:t>time</a:t>
              </a:r>
            </a:p>
          </p:txBody>
        </p: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85529467-C14A-5149-B5AA-9AA591950BEE}"/>
                </a:ext>
              </a:extLst>
            </p:cNvPr>
            <p:cNvCxnSpPr/>
            <p:nvPr/>
          </p:nvCxnSpPr>
          <p:spPr bwMode="auto">
            <a:xfrm>
              <a:off x="7727371" y="6081416"/>
              <a:ext cx="349829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8D81BB61-9066-AE4D-A55B-5B9C02892FCC}"/>
                </a:ext>
              </a:extLst>
            </p:cNvPr>
            <p:cNvGrpSpPr/>
            <p:nvPr/>
          </p:nvGrpSpPr>
          <p:grpSpPr>
            <a:xfrm>
              <a:off x="4720530" y="5550276"/>
              <a:ext cx="3359528" cy="278849"/>
              <a:chOff x="1985680" y="5694160"/>
              <a:chExt cx="6198518" cy="278849"/>
            </a:xfrm>
          </p:grpSpPr>
          <p:sp>
            <p:nvSpPr>
              <p:cNvPr id="15" name="Freeform 13">
                <a:extLst>
                  <a:ext uri="{FF2B5EF4-FFF2-40B4-BE49-F238E27FC236}">
                    <a16:creationId xmlns:a16="http://schemas.microsoft.com/office/drawing/2014/main" id="{0065053B-E160-5345-A378-B007B56FAC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85680" y="5694160"/>
                <a:ext cx="3099717" cy="268692"/>
              </a:xfrm>
              <a:custGeom>
                <a:avLst/>
                <a:gdLst>
                  <a:gd name="T0" fmla="*/ 2147483646 w 1873"/>
                  <a:gd name="T1" fmla="*/ 2147483646 h 336"/>
                  <a:gd name="T2" fmla="*/ 2147483646 w 1873"/>
                  <a:gd name="T3" fmla="*/ 0 h 336"/>
                  <a:gd name="T4" fmla="*/ 2147483646 w 1873"/>
                  <a:gd name="T5" fmla="*/ 0 h 336"/>
                  <a:gd name="T6" fmla="*/ 2147483646 w 1873"/>
                  <a:gd name="T7" fmla="*/ 2147483646 h 336"/>
                  <a:gd name="T8" fmla="*/ 2147483646 w 1873"/>
                  <a:gd name="T9" fmla="*/ 2147483646 h 336"/>
                  <a:gd name="T10" fmla="*/ 2147483646 w 1873"/>
                  <a:gd name="T11" fmla="*/ 0 h 336"/>
                  <a:gd name="T12" fmla="*/ 2147483646 w 1873"/>
                  <a:gd name="T13" fmla="*/ 0 h 336"/>
                  <a:gd name="T14" fmla="*/ 2147483646 w 1873"/>
                  <a:gd name="T15" fmla="*/ 2147483646 h 336"/>
                  <a:gd name="T16" fmla="*/ 0 w 1873"/>
                  <a:gd name="T17" fmla="*/ 2147483646 h 3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873"/>
                  <a:gd name="T28" fmla="*/ 0 h 336"/>
                  <a:gd name="T29" fmla="*/ 1873 w 1873"/>
                  <a:gd name="T30" fmla="*/ 336 h 3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873" h="336">
                    <a:moveTo>
                      <a:pt x="1873" y="336"/>
                    </a:moveTo>
                    <a:lnTo>
                      <a:pt x="1873" y="0"/>
                    </a:lnTo>
                    <a:lnTo>
                      <a:pt x="1393" y="0"/>
                    </a:lnTo>
                    <a:lnTo>
                      <a:pt x="1393" y="336"/>
                    </a:lnTo>
                    <a:lnTo>
                      <a:pt x="936" y="336"/>
                    </a:lnTo>
                    <a:lnTo>
                      <a:pt x="936" y="0"/>
                    </a:lnTo>
                    <a:lnTo>
                      <a:pt x="480" y="0"/>
                    </a:lnTo>
                    <a:lnTo>
                      <a:pt x="480" y="336"/>
                    </a:lnTo>
                    <a:lnTo>
                      <a:pt x="0" y="336"/>
                    </a:lnTo>
                  </a:path>
                </a:pathLst>
              </a:custGeom>
              <a:noFill/>
              <a:ln w="28575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Freeform 13">
                <a:extLst>
                  <a:ext uri="{FF2B5EF4-FFF2-40B4-BE49-F238E27FC236}">
                    <a16:creationId xmlns:a16="http://schemas.microsoft.com/office/drawing/2014/main" id="{BC143E4F-04DD-414A-8F56-D2CA9D2CAC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84482" y="5704317"/>
                <a:ext cx="3099716" cy="268692"/>
              </a:xfrm>
              <a:custGeom>
                <a:avLst/>
                <a:gdLst>
                  <a:gd name="T0" fmla="*/ 2147483646 w 1873"/>
                  <a:gd name="T1" fmla="*/ 2147483646 h 336"/>
                  <a:gd name="T2" fmla="*/ 2147483646 w 1873"/>
                  <a:gd name="T3" fmla="*/ 0 h 336"/>
                  <a:gd name="T4" fmla="*/ 2147483646 w 1873"/>
                  <a:gd name="T5" fmla="*/ 0 h 336"/>
                  <a:gd name="T6" fmla="*/ 2147483646 w 1873"/>
                  <a:gd name="T7" fmla="*/ 2147483646 h 336"/>
                  <a:gd name="T8" fmla="*/ 2147483646 w 1873"/>
                  <a:gd name="T9" fmla="*/ 2147483646 h 336"/>
                  <a:gd name="T10" fmla="*/ 2147483646 w 1873"/>
                  <a:gd name="T11" fmla="*/ 0 h 336"/>
                  <a:gd name="T12" fmla="*/ 2147483646 w 1873"/>
                  <a:gd name="T13" fmla="*/ 0 h 336"/>
                  <a:gd name="T14" fmla="*/ 2147483646 w 1873"/>
                  <a:gd name="T15" fmla="*/ 2147483646 h 336"/>
                  <a:gd name="T16" fmla="*/ 0 w 1873"/>
                  <a:gd name="T17" fmla="*/ 2147483646 h 3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873"/>
                  <a:gd name="T28" fmla="*/ 0 h 336"/>
                  <a:gd name="T29" fmla="*/ 1873 w 1873"/>
                  <a:gd name="T30" fmla="*/ 336 h 3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873" h="336">
                    <a:moveTo>
                      <a:pt x="1873" y="336"/>
                    </a:moveTo>
                    <a:lnTo>
                      <a:pt x="1873" y="0"/>
                    </a:lnTo>
                    <a:lnTo>
                      <a:pt x="1393" y="0"/>
                    </a:lnTo>
                    <a:lnTo>
                      <a:pt x="1393" y="336"/>
                    </a:lnTo>
                    <a:lnTo>
                      <a:pt x="936" y="336"/>
                    </a:lnTo>
                    <a:lnTo>
                      <a:pt x="936" y="0"/>
                    </a:lnTo>
                    <a:lnTo>
                      <a:pt x="480" y="0"/>
                    </a:lnTo>
                    <a:lnTo>
                      <a:pt x="480" y="336"/>
                    </a:lnTo>
                    <a:lnTo>
                      <a:pt x="0" y="336"/>
                    </a:lnTo>
                  </a:path>
                </a:pathLst>
              </a:custGeom>
              <a:noFill/>
              <a:ln w="28575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D9DE7413-8EE6-1B4D-A67F-925F2411813F}"/>
              </a:ext>
            </a:extLst>
          </p:cNvPr>
          <p:cNvSpPr/>
          <p:nvPr/>
        </p:nvSpPr>
        <p:spPr bwMode="auto">
          <a:xfrm>
            <a:off x="4281756" y="2578926"/>
            <a:ext cx="349620" cy="1233055"/>
          </a:xfrm>
          <a:prstGeom prst="rect">
            <a:avLst/>
          </a:prstGeom>
          <a:solidFill>
            <a:srgbClr val="FF0000">
              <a:alpha val="25000"/>
            </a:srgbClr>
          </a:solidFill>
          <a:ln w="9525" cap="flat" cmpd="sng" algn="ctr">
            <a:solidFill>
              <a:srgbClr val="DE2C28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911159"/>
      </p:ext>
    </p:extLst>
  </p:cSld>
  <p:clrMapOvr>
    <a:masterClrMapping/>
  </p:clrMapOvr>
  <p:transition/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Title 1"/>
          <p:cNvSpPr txBox="1">
            <a:spLocks/>
          </p:cNvSpPr>
          <p:nvPr/>
        </p:nvSpPr>
        <p:spPr bwMode="auto">
          <a:xfrm>
            <a:off x="914400" y="76200"/>
            <a:ext cx="9144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Font typeface="Wingdings" charset="2"/>
              <a:buChar char="§"/>
              <a:defRPr sz="2000" b="1">
                <a:solidFill>
                  <a:schemeClr val="tx1"/>
                </a:solidFill>
                <a:latin typeface="Arial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charset="0"/>
                <a:ea typeface="MS PGothic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200">
                <a:solidFill>
                  <a:srgbClr val="000000"/>
                </a:solidFill>
              </a:rPr>
              <a:t>What does this circuit do?</a:t>
            </a:r>
          </a:p>
        </p:txBody>
      </p:sp>
      <p:pic>
        <p:nvPicPr>
          <p:cNvPr id="63491" name="Picture 1" descr="Screen shot 2013-11-06 at 3.53.5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1" y="609600"/>
            <a:ext cx="7204075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44B6F90-5A38-684C-AB93-1A8DFFF55C71}"/>
              </a:ext>
            </a:extLst>
          </p:cNvPr>
          <p:cNvSpPr txBox="1"/>
          <p:nvPr/>
        </p:nvSpPr>
        <p:spPr>
          <a:xfrm>
            <a:off x="7559238" y="2274126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C200351-B2C2-4E40-8F9F-8AA004F4BC8E}"/>
              </a:ext>
            </a:extLst>
          </p:cNvPr>
          <p:cNvSpPr txBox="1"/>
          <p:nvPr/>
        </p:nvSpPr>
        <p:spPr>
          <a:xfrm>
            <a:off x="7569134" y="2711534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A8E8362-69A2-3441-8FA2-49283D10769A}"/>
              </a:ext>
            </a:extLst>
          </p:cNvPr>
          <p:cNvSpPr txBox="1"/>
          <p:nvPr/>
        </p:nvSpPr>
        <p:spPr>
          <a:xfrm>
            <a:off x="7567155" y="3184567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17F6129-698C-2C4C-B546-48C6B82CAD1A}"/>
              </a:ext>
            </a:extLst>
          </p:cNvPr>
          <p:cNvSpPr txBox="1"/>
          <p:nvPr/>
        </p:nvSpPr>
        <p:spPr>
          <a:xfrm>
            <a:off x="3966953" y="3610099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0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FA0769EA-80A1-0F4D-B367-2FFCEFAB0008}"/>
              </a:ext>
            </a:extLst>
          </p:cNvPr>
          <p:cNvGrpSpPr/>
          <p:nvPr/>
        </p:nvGrpSpPr>
        <p:grpSpPr>
          <a:xfrm>
            <a:off x="1604866" y="5562598"/>
            <a:ext cx="7539134" cy="887043"/>
            <a:chOff x="540924" y="5404388"/>
            <a:chExt cx="7539134" cy="826201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934442EB-A7C0-C24A-9E30-A577DFC70063}"/>
                </a:ext>
              </a:extLst>
            </p:cNvPr>
            <p:cNvGrpSpPr/>
            <p:nvPr/>
          </p:nvGrpSpPr>
          <p:grpSpPr>
            <a:xfrm>
              <a:off x="540924" y="5483398"/>
              <a:ext cx="4186520" cy="343999"/>
              <a:chOff x="459834" y="5636110"/>
              <a:chExt cx="7724364" cy="343999"/>
            </a:xfrm>
          </p:grpSpPr>
          <p:grpSp>
            <p:nvGrpSpPr>
              <p:cNvPr id="17" name="Group 126">
                <a:extLst>
                  <a:ext uri="{FF2B5EF4-FFF2-40B4-BE49-F238E27FC236}">
                    <a16:creationId xmlns:a16="http://schemas.microsoft.com/office/drawing/2014/main" id="{6B12C007-D748-7C40-9F49-9B245A2F3FF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59834" y="5636110"/>
                <a:ext cx="4625562" cy="343999"/>
                <a:chOff x="627033" y="5580840"/>
                <a:chExt cx="6230966" cy="343482"/>
              </a:xfrm>
            </p:grpSpPr>
            <p:sp>
              <p:nvSpPr>
                <p:cNvPr id="19" name="Freeform 13">
                  <a:extLst>
                    <a:ext uri="{FF2B5EF4-FFF2-40B4-BE49-F238E27FC236}">
                      <a16:creationId xmlns:a16="http://schemas.microsoft.com/office/drawing/2014/main" id="{4A1965B4-7386-DB41-BCA5-7B4064CDCCA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82458" y="5638800"/>
                  <a:ext cx="4175541" cy="268288"/>
                </a:xfrm>
                <a:custGeom>
                  <a:avLst/>
                  <a:gdLst>
                    <a:gd name="T0" fmla="*/ 2147483646 w 1873"/>
                    <a:gd name="T1" fmla="*/ 2147483646 h 336"/>
                    <a:gd name="T2" fmla="*/ 2147483646 w 1873"/>
                    <a:gd name="T3" fmla="*/ 0 h 336"/>
                    <a:gd name="T4" fmla="*/ 2147483646 w 1873"/>
                    <a:gd name="T5" fmla="*/ 0 h 336"/>
                    <a:gd name="T6" fmla="*/ 2147483646 w 1873"/>
                    <a:gd name="T7" fmla="*/ 2147483646 h 336"/>
                    <a:gd name="T8" fmla="*/ 2147483646 w 1873"/>
                    <a:gd name="T9" fmla="*/ 2147483646 h 336"/>
                    <a:gd name="T10" fmla="*/ 2147483646 w 1873"/>
                    <a:gd name="T11" fmla="*/ 0 h 336"/>
                    <a:gd name="T12" fmla="*/ 2147483646 w 1873"/>
                    <a:gd name="T13" fmla="*/ 0 h 336"/>
                    <a:gd name="T14" fmla="*/ 2147483646 w 1873"/>
                    <a:gd name="T15" fmla="*/ 2147483646 h 336"/>
                    <a:gd name="T16" fmla="*/ 0 w 1873"/>
                    <a:gd name="T17" fmla="*/ 2147483646 h 3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873"/>
                    <a:gd name="T28" fmla="*/ 0 h 336"/>
                    <a:gd name="T29" fmla="*/ 1873 w 1873"/>
                    <a:gd name="T30" fmla="*/ 336 h 3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873" h="336">
                      <a:moveTo>
                        <a:pt x="1873" y="336"/>
                      </a:moveTo>
                      <a:lnTo>
                        <a:pt x="1873" y="0"/>
                      </a:lnTo>
                      <a:lnTo>
                        <a:pt x="1393" y="0"/>
                      </a:lnTo>
                      <a:lnTo>
                        <a:pt x="1393" y="336"/>
                      </a:lnTo>
                      <a:lnTo>
                        <a:pt x="936" y="336"/>
                      </a:lnTo>
                      <a:lnTo>
                        <a:pt x="936" y="0"/>
                      </a:lnTo>
                      <a:lnTo>
                        <a:pt x="480" y="0"/>
                      </a:lnTo>
                      <a:lnTo>
                        <a:pt x="480" y="336"/>
                      </a:lnTo>
                      <a:lnTo>
                        <a:pt x="0" y="336"/>
                      </a:lnTo>
                    </a:path>
                  </a:pathLst>
                </a:custGeom>
                <a:noFill/>
                <a:ln w="28575">
                  <a:solidFill>
                    <a:srgbClr val="00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" name="TextBox 133">
                  <a:extLst>
                    <a:ext uri="{FF2B5EF4-FFF2-40B4-BE49-F238E27FC236}">
                      <a16:creationId xmlns:a16="http://schemas.microsoft.com/office/drawing/2014/main" id="{5E283565-7FF5-0C4A-811A-BA23978D9E6A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627033" y="5580840"/>
                  <a:ext cx="1818373" cy="34348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2400" b="1">
                      <a:solidFill>
                        <a:schemeClr val="tx1"/>
                      </a:solidFill>
                      <a:latin typeface="Arial" charset="0"/>
                      <a:ea typeface="MS PGothic" charset="-128"/>
                    </a:defRPr>
                  </a:lvl1pPr>
                  <a:lvl2pPr marL="742950" indent="-285750">
                    <a:spcBef>
                      <a:spcPct val="20000"/>
                    </a:spcBef>
                    <a:buFont typeface="Wingdings" charset="2"/>
                    <a:buChar char="§"/>
                    <a:defRPr sz="2000" b="1">
                      <a:solidFill>
                        <a:schemeClr val="tx1"/>
                      </a:solidFill>
                      <a:latin typeface="Arial" charset="0"/>
                      <a:ea typeface="MS PGothic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b="1">
                      <a:solidFill>
                        <a:schemeClr val="tx1"/>
                      </a:solidFill>
                      <a:latin typeface="Arial" charset="0"/>
                      <a:ea typeface="MS PGothic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b="1">
                      <a:solidFill>
                        <a:schemeClr val="tx1"/>
                      </a:solidFill>
                      <a:latin typeface="Arial" charset="0"/>
                      <a:ea typeface="MS PGothic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b="1">
                      <a:solidFill>
                        <a:schemeClr val="tx1"/>
                      </a:solidFill>
                      <a:latin typeface="Arial" charset="0"/>
                      <a:ea typeface="MS PGothic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b="1">
                      <a:solidFill>
                        <a:schemeClr val="tx1"/>
                      </a:solidFill>
                      <a:latin typeface="Arial" charset="0"/>
                      <a:ea typeface="MS PGothic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b="1">
                      <a:solidFill>
                        <a:schemeClr val="tx1"/>
                      </a:solidFill>
                      <a:latin typeface="Arial" charset="0"/>
                      <a:ea typeface="MS PGothic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b="1">
                      <a:solidFill>
                        <a:schemeClr val="tx1"/>
                      </a:solidFill>
                      <a:latin typeface="Arial" charset="0"/>
                      <a:ea typeface="MS PGothic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b="1">
                      <a:solidFill>
                        <a:schemeClr val="tx1"/>
                      </a:solidFill>
                      <a:latin typeface="Arial" charset="0"/>
                      <a:ea typeface="MS PGothic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1800" b="0" dirty="0">
                      <a:latin typeface="Times" charset="0"/>
                    </a:rPr>
                    <a:t>Clock</a:t>
                  </a:r>
                </a:p>
              </p:txBody>
            </p:sp>
          </p:grpSp>
          <p:sp>
            <p:nvSpPr>
              <p:cNvPr id="18" name="Freeform 13">
                <a:extLst>
                  <a:ext uri="{FF2B5EF4-FFF2-40B4-BE49-F238E27FC236}">
                    <a16:creationId xmlns:a16="http://schemas.microsoft.com/office/drawing/2014/main" id="{82EBA971-D429-EC4F-9707-5096897277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84482" y="5704317"/>
                <a:ext cx="3099716" cy="268692"/>
              </a:xfrm>
              <a:custGeom>
                <a:avLst/>
                <a:gdLst>
                  <a:gd name="T0" fmla="*/ 2147483646 w 1873"/>
                  <a:gd name="T1" fmla="*/ 2147483646 h 336"/>
                  <a:gd name="T2" fmla="*/ 2147483646 w 1873"/>
                  <a:gd name="T3" fmla="*/ 0 h 336"/>
                  <a:gd name="T4" fmla="*/ 2147483646 w 1873"/>
                  <a:gd name="T5" fmla="*/ 0 h 336"/>
                  <a:gd name="T6" fmla="*/ 2147483646 w 1873"/>
                  <a:gd name="T7" fmla="*/ 2147483646 h 336"/>
                  <a:gd name="T8" fmla="*/ 2147483646 w 1873"/>
                  <a:gd name="T9" fmla="*/ 2147483646 h 336"/>
                  <a:gd name="T10" fmla="*/ 2147483646 w 1873"/>
                  <a:gd name="T11" fmla="*/ 0 h 336"/>
                  <a:gd name="T12" fmla="*/ 2147483646 w 1873"/>
                  <a:gd name="T13" fmla="*/ 0 h 336"/>
                  <a:gd name="T14" fmla="*/ 2147483646 w 1873"/>
                  <a:gd name="T15" fmla="*/ 2147483646 h 336"/>
                  <a:gd name="T16" fmla="*/ 0 w 1873"/>
                  <a:gd name="T17" fmla="*/ 2147483646 h 3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873"/>
                  <a:gd name="T28" fmla="*/ 0 h 336"/>
                  <a:gd name="T29" fmla="*/ 1873 w 1873"/>
                  <a:gd name="T30" fmla="*/ 336 h 3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873" h="336">
                    <a:moveTo>
                      <a:pt x="1873" y="336"/>
                    </a:moveTo>
                    <a:lnTo>
                      <a:pt x="1873" y="0"/>
                    </a:lnTo>
                    <a:lnTo>
                      <a:pt x="1393" y="0"/>
                    </a:lnTo>
                    <a:lnTo>
                      <a:pt x="1393" y="336"/>
                    </a:lnTo>
                    <a:lnTo>
                      <a:pt x="936" y="336"/>
                    </a:lnTo>
                    <a:lnTo>
                      <a:pt x="936" y="0"/>
                    </a:lnTo>
                    <a:lnTo>
                      <a:pt x="480" y="0"/>
                    </a:lnTo>
                    <a:lnTo>
                      <a:pt x="480" y="336"/>
                    </a:lnTo>
                    <a:lnTo>
                      <a:pt x="0" y="336"/>
                    </a:lnTo>
                  </a:path>
                </a:pathLst>
              </a:custGeom>
              <a:noFill/>
              <a:ln w="28575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86FEAA26-5D0E-F44E-B250-194CF279C768}"/>
                </a:ext>
              </a:extLst>
            </p:cNvPr>
            <p:cNvSpPr>
              <a:spLocks/>
            </p:cNvSpPr>
            <p:nvPr/>
          </p:nvSpPr>
          <p:spPr bwMode="auto">
            <a:xfrm>
              <a:off x="6937058" y="5404388"/>
              <a:ext cx="0" cy="609442"/>
            </a:xfrm>
            <a:custGeom>
              <a:avLst/>
              <a:gdLst>
                <a:gd name="T0" fmla="*/ 0 w 336"/>
                <a:gd name="T1" fmla="*/ 504398265 h 696"/>
                <a:gd name="T2" fmla="*/ 0 w 336"/>
                <a:gd name="T3" fmla="*/ 0 h 696"/>
                <a:gd name="T4" fmla="*/ 500251413 w 336"/>
                <a:gd name="T5" fmla="*/ 0 h 696"/>
                <a:gd name="T6" fmla="*/ 0 60000 65536"/>
                <a:gd name="T7" fmla="*/ 0 60000 65536"/>
                <a:gd name="T8" fmla="*/ 0 60000 65536"/>
                <a:gd name="T9" fmla="*/ 0 w 336"/>
                <a:gd name="T10" fmla="*/ 0 h 696"/>
                <a:gd name="T11" fmla="*/ 336 w 336"/>
                <a:gd name="T12" fmla="*/ 696 h 696"/>
                <a:gd name="connsiteX0" fmla="*/ 0 w 0"/>
                <a:gd name="connsiteY0" fmla="*/ 10000 h 10000"/>
                <a:gd name="connsiteX1" fmla="*/ 0 w 0"/>
                <a:gd name="connsiteY1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0000">
                  <a:moveTo>
                    <a:pt x="0" y="10000"/>
                  </a:moveTo>
                  <a:lnTo>
                    <a:pt x="0" y="0"/>
                  </a:lnTo>
                </a:path>
              </a:pathLst>
            </a:custGeom>
            <a:noFill/>
            <a:ln w="19050">
              <a:solidFill>
                <a:srgbClr val="17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ABEEFE8F-DB79-8E4F-BB81-1712802922D7}"/>
                </a:ext>
              </a:extLst>
            </p:cNvPr>
            <p:cNvSpPr txBox="1"/>
            <p:nvPr/>
          </p:nvSpPr>
          <p:spPr>
            <a:xfrm>
              <a:off x="7163507" y="5886590"/>
              <a:ext cx="595035" cy="343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/>
                <a:t>time</a:t>
              </a:r>
            </a:p>
          </p:txBody>
        </p: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85529467-C14A-5149-B5AA-9AA591950BEE}"/>
                </a:ext>
              </a:extLst>
            </p:cNvPr>
            <p:cNvCxnSpPr/>
            <p:nvPr/>
          </p:nvCxnSpPr>
          <p:spPr bwMode="auto">
            <a:xfrm>
              <a:off x="7727371" y="6081416"/>
              <a:ext cx="349829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8D81BB61-9066-AE4D-A55B-5B9C02892FCC}"/>
                </a:ext>
              </a:extLst>
            </p:cNvPr>
            <p:cNvGrpSpPr/>
            <p:nvPr/>
          </p:nvGrpSpPr>
          <p:grpSpPr>
            <a:xfrm>
              <a:off x="4720530" y="5550276"/>
              <a:ext cx="3359528" cy="278849"/>
              <a:chOff x="1985680" y="5694160"/>
              <a:chExt cx="6198518" cy="278849"/>
            </a:xfrm>
          </p:grpSpPr>
          <p:sp>
            <p:nvSpPr>
              <p:cNvPr id="15" name="Freeform 13">
                <a:extLst>
                  <a:ext uri="{FF2B5EF4-FFF2-40B4-BE49-F238E27FC236}">
                    <a16:creationId xmlns:a16="http://schemas.microsoft.com/office/drawing/2014/main" id="{0065053B-E160-5345-A378-B007B56FAC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85680" y="5694160"/>
                <a:ext cx="3099717" cy="268692"/>
              </a:xfrm>
              <a:custGeom>
                <a:avLst/>
                <a:gdLst>
                  <a:gd name="T0" fmla="*/ 2147483646 w 1873"/>
                  <a:gd name="T1" fmla="*/ 2147483646 h 336"/>
                  <a:gd name="T2" fmla="*/ 2147483646 w 1873"/>
                  <a:gd name="T3" fmla="*/ 0 h 336"/>
                  <a:gd name="T4" fmla="*/ 2147483646 w 1873"/>
                  <a:gd name="T5" fmla="*/ 0 h 336"/>
                  <a:gd name="T6" fmla="*/ 2147483646 w 1873"/>
                  <a:gd name="T7" fmla="*/ 2147483646 h 336"/>
                  <a:gd name="T8" fmla="*/ 2147483646 w 1873"/>
                  <a:gd name="T9" fmla="*/ 2147483646 h 336"/>
                  <a:gd name="T10" fmla="*/ 2147483646 w 1873"/>
                  <a:gd name="T11" fmla="*/ 0 h 336"/>
                  <a:gd name="T12" fmla="*/ 2147483646 w 1873"/>
                  <a:gd name="T13" fmla="*/ 0 h 336"/>
                  <a:gd name="T14" fmla="*/ 2147483646 w 1873"/>
                  <a:gd name="T15" fmla="*/ 2147483646 h 336"/>
                  <a:gd name="T16" fmla="*/ 0 w 1873"/>
                  <a:gd name="T17" fmla="*/ 2147483646 h 3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873"/>
                  <a:gd name="T28" fmla="*/ 0 h 336"/>
                  <a:gd name="T29" fmla="*/ 1873 w 1873"/>
                  <a:gd name="T30" fmla="*/ 336 h 3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873" h="336">
                    <a:moveTo>
                      <a:pt x="1873" y="336"/>
                    </a:moveTo>
                    <a:lnTo>
                      <a:pt x="1873" y="0"/>
                    </a:lnTo>
                    <a:lnTo>
                      <a:pt x="1393" y="0"/>
                    </a:lnTo>
                    <a:lnTo>
                      <a:pt x="1393" y="336"/>
                    </a:lnTo>
                    <a:lnTo>
                      <a:pt x="936" y="336"/>
                    </a:lnTo>
                    <a:lnTo>
                      <a:pt x="936" y="0"/>
                    </a:lnTo>
                    <a:lnTo>
                      <a:pt x="480" y="0"/>
                    </a:lnTo>
                    <a:lnTo>
                      <a:pt x="480" y="336"/>
                    </a:lnTo>
                    <a:lnTo>
                      <a:pt x="0" y="336"/>
                    </a:lnTo>
                  </a:path>
                </a:pathLst>
              </a:custGeom>
              <a:noFill/>
              <a:ln w="28575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Freeform 13">
                <a:extLst>
                  <a:ext uri="{FF2B5EF4-FFF2-40B4-BE49-F238E27FC236}">
                    <a16:creationId xmlns:a16="http://schemas.microsoft.com/office/drawing/2014/main" id="{BC143E4F-04DD-414A-8F56-D2CA9D2CAC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84482" y="5704317"/>
                <a:ext cx="3099716" cy="268692"/>
              </a:xfrm>
              <a:custGeom>
                <a:avLst/>
                <a:gdLst>
                  <a:gd name="T0" fmla="*/ 2147483646 w 1873"/>
                  <a:gd name="T1" fmla="*/ 2147483646 h 336"/>
                  <a:gd name="T2" fmla="*/ 2147483646 w 1873"/>
                  <a:gd name="T3" fmla="*/ 0 h 336"/>
                  <a:gd name="T4" fmla="*/ 2147483646 w 1873"/>
                  <a:gd name="T5" fmla="*/ 0 h 336"/>
                  <a:gd name="T6" fmla="*/ 2147483646 w 1873"/>
                  <a:gd name="T7" fmla="*/ 2147483646 h 336"/>
                  <a:gd name="T8" fmla="*/ 2147483646 w 1873"/>
                  <a:gd name="T9" fmla="*/ 2147483646 h 336"/>
                  <a:gd name="T10" fmla="*/ 2147483646 w 1873"/>
                  <a:gd name="T11" fmla="*/ 0 h 336"/>
                  <a:gd name="T12" fmla="*/ 2147483646 w 1873"/>
                  <a:gd name="T13" fmla="*/ 0 h 336"/>
                  <a:gd name="T14" fmla="*/ 2147483646 w 1873"/>
                  <a:gd name="T15" fmla="*/ 2147483646 h 336"/>
                  <a:gd name="T16" fmla="*/ 0 w 1873"/>
                  <a:gd name="T17" fmla="*/ 2147483646 h 3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873"/>
                  <a:gd name="T28" fmla="*/ 0 h 336"/>
                  <a:gd name="T29" fmla="*/ 1873 w 1873"/>
                  <a:gd name="T30" fmla="*/ 336 h 3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873" h="336">
                    <a:moveTo>
                      <a:pt x="1873" y="336"/>
                    </a:moveTo>
                    <a:lnTo>
                      <a:pt x="1873" y="0"/>
                    </a:lnTo>
                    <a:lnTo>
                      <a:pt x="1393" y="0"/>
                    </a:lnTo>
                    <a:lnTo>
                      <a:pt x="1393" y="336"/>
                    </a:lnTo>
                    <a:lnTo>
                      <a:pt x="936" y="336"/>
                    </a:lnTo>
                    <a:lnTo>
                      <a:pt x="936" y="0"/>
                    </a:lnTo>
                    <a:lnTo>
                      <a:pt x="480" y="0"/>
                    </a:lnTo>
                    <a:lnTo>
                      <a:pt x="480" y="336"/>
                    </a:lnTo>
                    <a:lnTo>
                      <a:pt x="0" y="336"/>
                    </a:lnTo>
                  </a:path>
                </a:pathLst>
              </a:custGeom>
              <a:noFill/>
              <a:ln w="28575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188264382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  <a:ea typeface="ＭＳ Ｐゴシック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17449</TotalTime>
  <Words>3133</Words>
  <Application>Microsoft Macintosh PowerPoint</Application>
  <PresentationFormat>Custom</PresentationFormat>
  <Paragraphs>1613</Paragraphs>
  <Slides>106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106</vt:i4>
      </vt:variant>
    </vt:vector>
  </HeadingPairs>
  <TitlesOfParts>
    <vt:vector size="114" baseType="lpstr">
      <vt:lpstr>ＭＳ Ｐゴシック</vt:lpstr>
      <vt:lpstr>ＭＳ Ｐゴシック</vt:lpstr>
      <vt:lpstr>Arial</vt:lpstr>
      <vt:lpstr>Helvetica</vt:lpstr>
      <vt:lpstr>Times</vt:lpstr>
      <vt:lpstr>Times-Roman</vt:lpstr>
      <vt:lpstr>Wingdings</vt:lpstr>
      <vt:lpstr>Blank</vt:lpstr>
      <vt:lpstr>PowerPoint Presentation</vt:lpstr>
      <vt:lpstr>PowerPoint Presentation</vt:lpstr>
      <vt:lpstr>Administrative Stuff</vt:lpstr>
      <vt:lpstr>Administrative Stuff</vt:lpstr>
      <vt:lpstr>PowerPoint Presentation</vt:lpstr>
      <vt:lpstr>PowerPoint Presentation</vt:lpstr>
      <vt:lpstr>Register File (Definition)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Motivation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Questions?</vt:lpstr>
      <vt:lpstr>THE END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Copyright 2004 Pearson Addison-Wesley</dc:creator>
  <cp:lastModifiedBy>Stoytchev, Alexander T [E CPE]</cp:lastModifiedBy>
  <cp:revision>691</cp:revision>
  <cp:lastPrinted>2024-10-31T02:30:46Z</cp:lastPrinted>
  <dcterms:created xsi:type="dcterms:W3CDTF">2003-05-23T15:49:24Z</dcterms:created>
  <dcterms:modified xsi:type="dcterms:W3CDTF">2025-10-29T20:54:22Z</dcterms:modified>
</cp:coreProperties>
</file>